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66" r:id="rId2"/>
    <p:sldId id="267" r:id="rId3"/>
    <p:sldId id="268" r:id="rId4"/>
    <p:sldId id="269" r:id="rId5"/>
    <p:sldId id="270" r:id="rId6"/>
    <p:sldId id="271" r:id="rId7"/>
    <p:sldId id="273" r:id="rId8"/>
    <p:sldId id="274" r:id="rId9"/>
    <p:sldId id="275" r:id="rId10"/>
    <p:sldId id="276" r:id="rId11"/>
    <p:sldId id="277" r:id="rId12"/>
    <p:sldId id="279" r:id="rId13"/>
    <p:sldId id="281" r:id="rId14"/>
    <p:sldId id="280" r:id="rId15"/>
    <p:sldId id="282" r:id="rId16"/>
    <p:sldId id="278" r:id="rId17"/>
    <p:sldId id="283" r:id="rId18"/>
    <p:sldId id="284" r:id="rId19"/>
    <p:sldId id="285" r:id="rId20"/>
    <p:sldId id="286" r:id="rId21"/>
    <p:sldId id="287" r:id="rId22"/>
    <p:sldId id="293" r:id="rId23"/>
    <p:sldId id="289" r:id="rId24"/>
    <p:sldId id="290" r:id="rId25"/>
    <p:sldId id="291" r:id="rId26"/>
    <p:sldId id="292" r:id="rId27"/>
    <p:sldId id="294" r:id="rId28"/>
    <p:sldId id="295" r:id="rId29"/>
    <p:sldId id="296" r:id="rId30"/>
    <p:sldId id="297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7310" userDrawn="1">
          <p15:clr>
            <a:srgbClr val="A4A3A4"/>
          </p15:clr>
        </p15:guide>
        <p15:guide id="3" orient="horz" pos="346" userDrawn="1">
          <p15:clr>
            <a:srgbClr val="A4A3A4"/>
          </p15:clr>
        </p15:guide>
        <p15:guide id="4" orient="horz" pos="3974" userDrawn="1">
          <p15:clr>
            <a:srgbClr val="A4A3A4"/>
          </p15:clr>
        </p15:guide>
        <p15:guide id="5" pos="370" userDrawn="1">
          <p15:clr>
            <a:srgbClr val="A4A3A4"/>
          </p15:clr>
        </p15:guide>
        <p15:guide id="6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ian Kurniawan" initials="AK" lastIdx="1" clrIdx="0">
    <p:extLst>
      <p:ext uri="{19B8F6BF-5375-455C-9EA6-DF929625EA0E}">
        <p15:presenceInfo xmlns:p15="http://schemas.microsoft.com/office/powerpoint/2012/main" userId="Andrian Kurniaw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A0A0A"/>
    <a:srgbClr val="0D0D0D"/>
    <a:srgbClr val="212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9085" autoAdjust="0"/>
    <p:restoredTop sz="96395" autoAdjust="0"/>
  </p:normalViewPr>
  <p:slideViewPr>
    <p:cSldViewPr snapToGrid="0">
      <p:cViewPr varScale="1">
        <p:scale>
          <a:sx n="115" d="100"/>
          <a:sy n="115" d="100"/>
        </p:scale>
        <p:origin x="768" y="108"/>
      </p:cViewPr>
      <p:guideLst>
        <p:guide orient="horz" pos="2160"/>
        <p:guide pos="7310"/>
        <p:guide orient="horz" pos="346"/>
        <p:guide orient="horz" pos="3974"/>
        <p:guide pos="37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round/>
            </a:ln>
            <a:effectLst/>
          </c:spPr>
          <c:marker>
            <c:symbol val="none"/>
          </c:marker>
          <c:cat>
            <c:numRef>
              <c:f>Sheet1!$A$2:$A$7</c:f>
              <c:numCache>
                <c:formatCode>General</c:formatCode>
                <c:ptCount val="6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2</c:v>
                </c:pt>
                <c:pt idx="1">
                  <c:v>4</c:v>
                </c:pt>
                <c:pt idx="2">
                  <c:v>3</c:v>
                </c:pt>
                <c:pt idx="3">
                  <c:v>6</c:v>
                </c:pt>
                <c:pt idx="4">
                  <c:v>5</c:v>
                </c:pt>
                <c:pt idx="5">
                  <c:v>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AE8-4FF3-BE90-84E08F93B9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2">
                  <a:lumMod val="20000"/>
                  <a:lumOff val="80000"/>
                </a:schemeClr>
              </a:solidFill>
              <a:round/>
            </a:ln>
            <a:effectLst/>
          </c:spPr>
        </c:dropLines>
        <c:smooth val="0"/>
        <c:axId val="1515985264"/>
        <c:axId val="1686824032"/>
      </c:lineChart>
      <c:catAx>
        <c:axId val="1515985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86824032"/>
        <c:crosses val="autoZero"/>
        <c:auto val="1"/>
        <c:lblAlgn val="ctr"/>
        <c:lblOffset val="100"/>
        <c:noMultiLvlLbl val="0"/>
      </c:catAx>
      <c:valAx>
        <c:axId val="16868240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20000"/>
                  <a:lumOff val="8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59852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Pt>
            <c:idx val="0"/>
            <c:bubble3D val="0"/>
            <c:spPr>
              <a:solidFill>
                <a:schemeClr val="bg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5EE-4EEA-BAC0-F5E90B69EA5E}"/>
              </c:ext>
            </c:extLst>
          </c:dPt>
          <c:dPt>
            <c:idx val="1"/>
            <c:bubble3D val="0"/>
            <c:spPr>
              <a:solidFill>
                <a:schemeClr val="bg2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5EE-4EEA-BAC0-F5E90B69EA5E}"/>
              </c:ext>
            </c:extLst>
          </c:dPt>
          <c:dPt>
            <c:idx val="2"/>
            <c:bubble3D val="0"/>
            <c:explosion val="12"/>
            <c:spPr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1800000" scaled="0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5EE-4EEA-BAC0-F5E90B69EA5E}"/>
              </c:ext>
            </c:extLst>
          </c:dPt>
          <c:cat>
            <c:strRef>
              <c:f>Sheet1!$A$2:$A$4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</c:v>
                </c:pt>
                <c:pt idx="1">
                  <c:v>3.2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5EE-4EEA-BAC0-F5E90B69EA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EB733B9-8EC0-42B5-8E57-02021CC32B3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AE7FE-5257-44BC-A234-983385E49ED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053CA-6C57-4F62-BDA1-685AD8AE14C0}" type="datetimeFigureOut">
              <a:rPr lang="en-ID" smtClean="0"/>
              <a:t>20/10/2020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A70588-37CF-49E6-87F2-C8E1A884FF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080689-DD23-4926-A93C-03EC6FA6A2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A1F0AD-E956-4B4C-A583-20A57F82C11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47669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489EC0-97F0-4BF1-B975-36615910DF41}" type="datetimeFigureOut">
              <a:rPr lang="en-ID" smtClean="0"/>
              <a:t>20/10/2020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DD21E5-C797-4859-80D8-9F6BFF6A8A42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15665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DD21E5-C797-4859-80D8-9F6BFF6A8A42}" type="slidenum">
              <a:rPr lang="en-ID" smtClean="0"/>
              <a:t>1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416457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6630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13F5E0DE-D75C-4261-9DD8-6E5F0D18A91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59670" y="444063"/>
            <a:ext cx="1786759" cy="1786759"/>
          </a:xfrm>
          <a:custGeom>
            <a:avLst/>
            <a:gdLst>
              <a:gd name="connsiteX0" fmla="*/ 150660 w 1786759"/>
              <a:gd name="connsiteY0" fmla="*/ 0 h 1786759"/>
              <a:gd name="connsiteX1" fmla="*/ 1636099 w 1786759"/>
              <a:gd name="connsiteY1" fmla="*/ 0 h 1786759"/>
              <a:gd name="connsiteX2" fmla="*/ 1786759 w 1786759"/>
              <a:gd name="connsiteY2" fmla="*/ 150660 h 1786759"/>
              <a:gd name="connsiteX3" fmla="*/ 1786759 w 1786759"/>
              <a:gd name="connsiteY3" fmla="*/ 1636099 h 1786759"/>
              <a:gd name="connsiteX4" fmla="*/ 1636099 w 1786759"/>
              <a:gd name="connsiteY4" fmla="*/ 1786759 h 1786759"/>
              <a:gd name="connsiteX5" fmla="*/ 150660 w 1786759"/>
              <a:gd name="connsiteY5" fmla="*/ 1786759 h 1786759"/>
              <a:gd name="connsiteX6" fmla="*/ 0 w 1786759"/>
              <a:gd name="connsiteY6" fmla="*/ 1636099 h 1786759"/>
              <a:gd name="connsiteX7" fmla="*/ 0 w 1786759"/>
              <a:gd name="connsiteY7" fmla="*/ 150660 h 1786759"/>
              <a:gd name="connsiteX8" fmla="*/ 150660 w 1786759"/>
              <a:gd name="connsiteY8" fmla="*/ 0 h 1786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86759" h="1786759">
                <a:moveTo>
                  <a:pt x="150660" y="0"/>
                </a:moveTo>
                <a:lnTo>
                  <a:pt x="1636099" y="0"/>
                </a:lnTo>
                <a:cubicBezTo>
                  <a:pt x="1719306" y="0"/>
                  <a:pt x="1786759" y="67453"/>
                  <a:pt x="1786759" y="150660"/>
                </a:cubicBezTo>
                <a:lnTo>
                  <a:pt x="1786759" y="1636099"/>
                </a:lnTo>
                <a:cubicBezTo>
                  <a:pt x="1786759" y="1719306"/>
                  <a:pt x="1719306" y="1786759"/>
                  <a:pt x="1636099" y="1786759"/>
                </a:cubicBezTo>
                <a:lnTo>
                  <a:pt x="150660" y="1786759"/>
                </a:lnTo>
                <a:cubicBezTo>
                  <a:pt x="67453" y="1786759"/>
                  <a:pt x="0" y="1719306"/>
                  <a:pt x="0" y="1636099"/>
                </a:cubicBezTo>
                <a:lnTo>
                  <a:pt x="0" y="150660"/>
                </a:lnTo>
                <a:cubicBezTo>
                  <a:pt x="0" y="67453"/>
                  <a:pt x="67453" y="0"/>
                  <a:pt x="15066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C71C7C2B-9476-47A6-B8C9-23A41798F8C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872250" y="444063"/>
            <a:ext cx="1786759" cy="1786759"/>
          </a:xfrm>
          <a:custGeom>
            <a:avLst/>
            <a:gdLst>
              <a:gd name="connsiteX0" fmla="*/ 150660 w 1786759"/>
              <a:gd name="connsiteY0" fmla="*/ 0 h 1786759"/>
              <a:gd name="connsiteX1" fmla="*/ 1636099 w 1786759"/>
              <a:gd name="connsiteY1" fmla="*/ 0 h 1786759"/>
              <a:gd name="connsiteX2" fmla="*/ 1786759 w 1786759"/>
              <a:gd name="connsiteY2" fmla="*/ 150660 h 1786759"/>
              <a:gd name="connsiteX3" fmla="*/ 1786759 w 1786759"/>
              <a:gd name="connsiteY3" fmla="*/ 1636099 h 1786759"/>
              <a:gd name="connsiteX4" fmla="*/ 1636099 w 1786759"/>
              <a:gd name="connsiteY4" fmla="*/ 1786759 h 1786759"/>
              <a:gd name="connsiteX5" fmla="*/ 150660 w 1786759"/>
              <a:gd name="connsiteY5" fmla="*/ 1786759 h 1786759"/>
              <a:gd name="connsiteX6" fmla="*/ 0 w 1786759"/>
              <a:gd name="connsiteY6" fmla="*/ 1636099 h 1786759"/>
              <a:gd name="connsiteX7" fmla="*/ 0 w 1786759"/>
              <a:gd name="connsiteY7" fmla="*/ 150660 h 1786759"/>
              <a:gd name="connsiteX8" fmla="*/ 150660 w 1786759"/>
              <a:gd name="connsiteY8" fmla="*/ 0 h 1786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86759" h="1786759">
                <a:moveTo>
                  <a:pt x="150660" y="0"/>
                </a:moveTo>
                <a:lnTo>
                  <a:pt x="1636099" y="0"/>
                </a:lnTo>
                <a:cubicBezTo>
                  <a:pt x="1719306" y="0"/>
                  <a:pt x="1786759" y="67453"/>
                  <a:pt x="1786759" y="150660"/>
                </a:cubicBezTo>
                <a:lnTo>
                  <a:pt x="1786759" y="1636099"/>
                </a:lnTo>
                <a:cubicBezTo>
                  <a:pt x="1786759" y="1719306"/>
                  <a:pt x="1719306" y="1786759"/>
                  <a:pt x="1636099" y="1786759"/>
                </a:cubicBezTo>
                <a:lnTo>
                  <a:pt x="150660" y="1786759"/>
                </a:lnTo>
                <a:cubicBezTo>
                  <a:pt x="67453" y="1786759"/>
                  <a:pt x="0" y="1719306"/>
                  <a:pt x="0" y="1636099"/>
                </a:cubicBezTo>
                <a:lnTo>
                  <a:pt x="0" y="150660"/>
                </a:lnTo>
                <a:cubicBezTo>
                  <a:pt x="0" y="67453"/>
                  <a:pt x="67453" y="0"/>
                  <a:pt x="15066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6071872D-3FB7-4028-8C97-A425F908863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872249" y="2577663"/>
            <a:ext cx="1786759" cy="1786759"/>
          </a:xfrm>
          <a:custGeom>
            <a:avLst/>
            <a:gdLst>
              <a:gd name="connsiteX0" fmla="*/ 150660 w 1786759"/>
              <a:gd name="connsiteY0" fmla="*/ 0 h 1786759"/>
              <a:gd name="connsiteX1" fmla="*/ 1636099 w 1786759"/>
              <a:gd name="connsiteY1" fmla="*/ 0 h 1786759"/>
              <a:gd name="connsiteX2" fmla="*/ 1786759 w 1786759"/>
              <a:gd name="connsiteY2" fmla="*/ 150660 h 1786759"/>
              <a:gd name="connsiteX3" fmla="*/ 1786759 w 1786759"/>
              <a:gd name="connsiteY3" fmla="*/ 1636099 h 1786759"/>
              <a:gd name="connsiteX4" fmla="*/ 1636099 w 1786759"/>
              <a:gd name="connsiteY4" fmla="*/ 1786759 h 1786759"/>
              <a:gd name="connsiteX5" fmla="*/ 150660 w 1786759"/>
              <a:gd name="connsiteY5" fmla="*/ 1786759 h 1786759"/>
              <a:gd name="connsiteX6" fmla="*/ 0 w 1786759"/>
              <a:gd name="connsiteY6" fmla="*/ 1636099 h 1786759"/>
              <a:gd name="connsiteX7" fmla="*/ 0 w 1786759"/>
              <a:gd name="connsiteY7" fmla="*/ 150660 h 1786759"/>
              <a:gd name="connsiteX8" fmla="*/ 150660 w 1786759"/>
              <a:gd name="connsiteY8" fmla="*/ 0 h 1786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86759" h="1786759">
                <a:moveTo>
                  <a:pt x="150660" y="0"/>
                </a:moveTo>
                <a:lnTo>
                  <a:pt x="1636099" y="0"/>
                </a:lnTo>
                <a:cubicBezTo>
                  <a:pt x="1719306" y="0"/>
                  <a:pt x="1786759" y="67453"/>
                  <a:pt x="1786759" y="150660"/>
                </a:cubicBezTo>
                <a:lnTo>
                  <a:pt x="1786759" y="1636099"/>
                </a:lnTo>
                <a:cubicBezTo>
                  <a:pt x="1786759" y="1719306"/>
                  <a:pt x="1719306" y="1786759"/>
                  <a:pt x="1636099" y="1786759"/>
                </a:cubicBezTo>
                <a:lnTo>
                  <a:pt x="150660" y="1786759"/>
                </a:lnTo>
                <a:cubicBezTo>
                  <a:pt x="67453" y="1786759"/>
                  <a:pt x="0" y="1719306"/>
                  <a:pt x="0" y="1636099"/>
                </a:cubicBezTo>
                <a:lnTo>
                  <a:pt x="0" y="150660"/>
                </a:lnTo>
                <a:cubicBezTo>
                  <a:pt x="0" y="67453"/>
                  <a:pt x="67453" y="0"/>
                  <a:pt x="15066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D6565BAE-46F6-4250-A998-CB6627F744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984830" y="4627180"/>
            <a:ext cx="1786759" cy="1786759"/>
          </a:xfrm>
          <a:custGeom>
            <a:avLst/>
            <a:gdLst>
              <a:gd name="connsiteX0" fmla="*/ 150660 w 1786759"/>
              <a:gd name="connsiteY0" fmla="*/ 0 h 1786759"/>
              <a:gd name="connsiteX1" fmla="*/ 1636099 w 1786759"/>
              <a:gd name="connsiteY1" fmla="*/ 0 h 1786759"/>
              <a:gd name="connsiteX2" fmla="*/ 1786759 w 1786759"/>
              <a:gd name="connsiteY2" fmla="*/ 150660 h 1786759"/>
              <a:gd name="connsiteX3" fmla="*/ 1786759 w 1786759"/>
              <a:gd name="connsiteY3" fmla="*/ 1636099 h 1786759"/>
              <a:gd name="connsiteX4" fmla="*/ 1636099 w 1786759"/>
              <a:gd name="connsiteY4" fmla="*/ 1786759 h 1786759"/>
              <a:gd name="connsiteX5" fmla="*/ 150660 w 1786759"/>
              <a:gd name="connsiteY5" fmla="*/ 1786759 h 1786759"/>
              <a:gd name="connsiteX6" fmla="*/ 0 w 1786759"/>
              <a:gd name="connsiteY6" fmla="*/ 1636099 h 1786759"/>
              <a:gd name="connsiteX7" fmla="*/ 0 w 1786759"/>
              <a:gd name="connsiteY7" fmla="*/ 150660 h 1786759"/>
              <a:gd name="connsiteX8" fmla="*/ 150660 w 1786759"/>
              <a:gd name="connsiteY8" fmla="*/ 0 h 1786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86759" h="1786759">
                <a:moveTo>
                  <a:pt x="150660" y="0"/>
                </a:moveTo>
                <a:lnTo>
                  <a:pt x="1636099" y="0"/>
                </a:lnTo>
                <a:cubicBezTo>
                  <a:pt x="1719306" y="0"/>
                  <a:pt x="1786759" y="67453"/>
                  <a:pt x="1786759" y="150660"/>
                </a:cubicBezTo>
                <a:lnTo>
                  <a:pt x="1786759" y="1636099"/>
                </a:lnTo>
                <a:cubicBezTo>
                  <a:pt x="1786759" y="1719306"/>
                  <a:pt x="1719306" y="1786759"/>
                  <a:pt x="1636099" y="1786759"/>
                </a:cubicBezTo>
                <a:lnTo>
                  <a:pt x="150660" y="1786759"/>
                </a:lnTo>
                <a:cubicBezTo>
                  <a:pt x="67453" y="1786759"/>
                  <a:pt x="0" y="1719306"/>
                  <a:pt x="0" y="1636099"/>
                </a:cubicBezTo>
                <a:lnTo>
                  <a:pt x="0" y="150660"/>
                </a:lnTo>
                <a:cubicBezTo>
                  <a:pt x="0" y="67453"/>
                  <a:pt x="67453" y="0"/>
                  <a:pt x="15066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9" name="Text Placeholder 23">
            <a:extLst>
              <a:ext uri="{FF2B5EF4-FFF2-40B4-BE49-F238E27FC236}">
                <a16:creationId xmlns:a16="http://schemas.microsoft.com/office/drawing/2014/main" id="{DD8DC0FA-6959-4A16-B539-EECC055966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11324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93E271A8-260B-428D-B92A-C41AA0C5F20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86125" y="1627188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5818A270-5C12-4516-8DDA-FA49B90309A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314959" y="4582546"/>
            <a:ext cx="2311110" cy="1660542"/>
          </a:xfrm>
          <a:custGeom>
            <a:avLst/>
            <a:gdLst>
              <a:gd name="connsiteX0" fmla="*/ 56226 w 2311110"/>
              <a:gd name="connsiteY0" fmla="*/ 0 h 1660542"/>
              <a:gd name="connsiteX1" fmla="*/ 2311110 w 2311110"/>
              <a:gd name="connsiteY1" fmla="*/ 0 h 1660542"/>
              <a:gd name="connsiteX2" fmla="*/ 2311110 w 2311110"/>
              <a:gd name="connsiteY2" fmla="*/ 1660542 h 1660542"/>
              <a:gd name="connsiteX3" fmla="*/ 56226 w 2311110"/>
              <a:gd name="connsiteY3" fmla="*/ 1660542 h 1660542"/>
              <a:gd name="connsiteX4" fmla="*/ 0 w 2311110"/>
              <a:gd name="connsiteY4" fmla="*/ 1604316 h 1660542"/>
              <a:gd name="connsiteX5" fmla="*/ 0 w 2311110"/>
              <a:gd name="connsiteY5" fmla="*/ 56226 h 1660542"/>
              <a:gd name="connsiteX6" fmla="*/ 56226 w 2311110"/>
              <a:gd name="connsiteY6" fmla="*/ 0 h 1660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11110" h="1660542">
                <a:moveTo>
                  <a:pt x="56226" y="0"/>
                </a:moveTo>
                <a:lnTo>
                  <a:pt x="2311110" y="0"/>
                </a:lnTo>
                <a:lnTo>
                  <a:pt x="2311110" y="1660542"/>
                </a:lnTo>
                <a:lnTo>
                  <a:pt x="56226" y="1660542"/>
                </a:lnTo>
                <a:cubicBezTo>
                  <a:pt x="25173" y="1660542"/>
                  <a:pt x="0" y="1635369"/>
                  <a:pt x="0" y="1604316"/>
                </a:cubicBezTo>
                <a:lnTo>
                  <a:pt x="0" y="56226"/>
                </a:lnTo>
                <a:cubicBezTo>
                  <a:pt x="0" y="25173"/>
                  <a:pt x="25173" y="0"/>
                  <a:pt x="56226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80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D7BE1D4-84E4-45E1-899A-CBAAEAD613A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66865" y="1349375"/>
            <a:ext cx="6153438" cy="3815255"/>
          </a:xfrm>
          <a:custGeom>
            <a:avLst/>
            <a:gdLst>
              <a:gd name="connsiteX0" fmla="*/ 0 w 4508938"/>
              <a:gd name="connsiteY0" fmla="*/ 0 h 3815255"/>
              <a:gd name="connsiteX1" fmla="*/ 4508938 w 4508938"/>
              <a:gd name="connsiteY1" fmla="*/ 0 h 3815255"/>
              <a:gd name="connsiteX2" fmla="*/ 4508938 w 4508938"/>
              <a:gd name="connsiteY2" fmla="*/ 3815255 h 3815255"/>
              <a:gd name="connsiteX3" fmla="*/ 0 w 4508938"/>
              <a:gd name="connsiteY3" fmla="*/ 3815255 h 3815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08938" h="3815255">
                <a:moveTo>
                  <a:pt x="0" y="0"/>
                </a:moveTo>
                <a:lnTo>
                  <a:pt x="4508938" y="0"/>
                </a:lnTo>
                <a:lnTo>
                  <a:pt x="4508938" y="3815255"/>
                </a:lnTo>
                <a:lnTo>
                  <a:pt x="0" y="3815255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FF4AAE1C-0AC5-4BE7-9F8C-C4FD29320E0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53558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CD186BA1-9587-4AF1-83A6-DFB49EC4379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128359" y="1627188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743056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DD7F45A-44E3-4781-B1AA-2E3A819FE6E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2015" y="1"/>
            <a:ext cx="6549268" cy="6314167"/>
          </a:xfrm>
          <a:custGeom>
            <a:avLst/>
            <a:gdLst>
              <a:gd name="connsiteX0" fmla="*/ 0 w 6220046"/>
              <a:gd name="connsiteY0" fmla="*/ 0 h 5996763"/>
              <a:gd name="connsiteX1" fmla="*/ 6220046 w 6220046"/>
              <a:gd name="connsiteY1" fmla="*/ 0 h 5996763"/>
              <a:gd name="connsiteX2" fmla="*/ 6220046 w 6220046"/>
              <a:gd name="connsiteY2" fmla="*/ 4960068 h 5996763"/>
              <a:gd name="connsiteX3" fmla="*/ 5183351 w 6220046"/>
              <a:gd name="connsiteY3" fmla="*/ 5996763 h 5996763"/>
              <a:gd name="connsiteX4" fmla="*/ 1036695 w 6220046"/>
              <a:gd name="connsiteY4" fmla="*/ 5996763 h 5996763"/>
              <a:gd name="connsiteX5" fmla="*/ 1036675 w 6220046"/>
              <a:gd name="connsiteY5" fmla="*/ 5996762 h 5996763"/>
              <a:gd name="connsiteX6" fmla="*/ 0 w 6220046"/>
              <a:gd name="connsiteY6" fmla="*/ 5996762 h 5996763"/>
              <a:gd name="connsiteX7" fmla="*/ 0 w 6220046"/>
              <a:gd name="connsiteY7" fmla="*/ 4960068 h 5996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20046" h="5996763">
                <a:moveTo>
                  <a:pt x="0" y="0"/>
                </a:moveTo>
                <a:lnTo>
                  <a:pt x="6220046" y="0"/>
                </a:lnTo>
                <a:lnTo>
                  <a:pt x="6220046" y="4960068"/>
                </a:lnTo>
                <a:cubicBezTo>
                  <a:pt x="6220046" y="5532619"/>
                  <a:pt x="5755902" y="5996763"/>
                  <a:pt x="5183351" y="5996763"/>
                </a:cubicBezTo>
                <a:lnTo>
                  <a:pt x="1036695" y="5996763"/>
                </a:lnTo>
                <a:lnTo>
                  <a:pt x="1036675" y="5996762"/>
                </a:lnTo>
                <a:lnTo>
                  <a:pt x="0" y="5996762"/>
                </a:lnTo>
                <a:lnTo>
                  <a:pt x="0" y="4960068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C09F06AA-E443-4559-8868-41638AA55CB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70263" y="2093913"/>
            <a:ext cx="3711575" cy="1787525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42567448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96DDC44-47A8-4A92-9C06-9C27D75A959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98251" y="1"/>
            <a:ext cx="8395501" cy="2222205"/>
          </a:xfrm>
          <a:custGeom>
            <a:avLst/>
            <a:gdLst>
              <a:gd name="connsiteX0" fmla="*/ 0 w 8395501"/>
              <a:gd name="connsiteY0" fmla="*/ 0 h 2222205"/>
              <a:gd name="connsiteX1" fmla="*/ 8395501 w 8395501"/>
              <a:gd name="connsiteY1" fmla="*/ 0 h 2222205"/>
              <a:gd name="connsiteX2" fmla="*/ 8395501 w 8395501"/>
              <a:gd name="connsiteY2" fmla="*/ 1818166 h 2222205"/>
              <a:gd name="connsiteX3" fmla="*/ 7991462 w 8395501"/>
              <a:gd name="connsiteY3" fmla="*/ 2222205 h 2222205"/>
              <a:gd name="connsiteX4" fmla="*/ 404039 w 8395501"/>
              <a:gd name="connsiteY4" fmla="*/ 2222205 h 2222205"/>
              <a:gd name="connsiteX5" fmla="*/ 0 w 8395501"/>
              <a:gd name="connsiteY5" fmla="*/ 1818166 h 2222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95501" h="2222205">
                <a:moveTo>
                  <a:pt x="0" y="0"/>
                </a:moveTo>
                <a:lnTo>
                  <a:pt x="8395501" y="0"/>
                </a:lnTo>
                <a:lnTo>
                  <a:pt x="8395501" y="1818166"/>
                </a:lnTo>
                <a:cubicBezTo>
                  <a:pt x="8395501" y="2041311"/>
                  <a:pt x="8214607" y="2222205"/>
                  <a:pt x="7991462" y="2222205"/>
                </a:cubicBezTo>
                <a:lnTo>
                  <a:pt x="404039" y="2222205"/>
                </a:lnTo>
                <a:cubicBezTo>
                  <a:pt x="180894" y="2222205"/>
                  <a:pt x="0" y="2041311"/>
                  <a:pt x="0" y="1818166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AB0FBA07-65BE-4160-8B77-78A7A512CF3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11324" y="2891096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157C50FA-3F05-417F-931E-5282FC144F0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86125" y="3168909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5398857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881B3F14-A2DA-43C5-9BAF-0778A25B19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11324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2686DA00-94DB-4B77-B3B0-9418DF937A5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86125" y="1627188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D09EEDD-40DB-4ED0-B3DB-2655E54491B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02351" y="1349376"/>
            <a:ext cx="2869226" cy="4197183"/>
          </a:xfrm>
          <a:custGeom>
            <a:avLst/>
            <a:gdLst>
              <a:gd name="connsiteX0" fmla="*/ 1434613 w 2869226"/>
              <a:gd name="connsiteY0" fmla="*/ 0 h 4197183"/>
              <a:gd name="connsiteX1" fmla="*/ 2869226 w 2869226"/>
              <a:gd name="connsiteY1" fmla="*/ 1434613 h 4197183"/>
              <a:gd name="connsiteX2" fmla="*/ 2869226 w 2869226"/>
              <a:gd name="connsiteY2" fmla="*/ 2762570 h 4197183"/>
              <a:gd name="connsiteX3" fmla="*/ 1434613 w 2869226"/>
              <a:gd name="connsiteY3" fmla="*/ 4197183 h 4197183"/>
              <a:gd name="connsiteX4" fmla="*/ 0 w 2869226"/>
              <a:gd name="connsiteY4" fmla="*/ 2762570 h 4197183"/>
              <a:gd name="connsiteX5" fmla="*/ 0 w 2869226"/>
              <a:gd name="connsiteY5" fmla="*/ 1434613 h 4197183"/>
              <a:gd name="connsiteX6" fmla="*/ 1434613 w 2869226"/>
              <a:gd name="connsiteY6" fmla="*/ 0 h 4197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69226" h="4197183">
                <a:moveTo>
                  <a:pt x="1434613" y="0"/>
                </a:moveTo>
                <a:cubicBezTo>
                  <a:pt x="2226928" y="0"/>
                  <a:pt x="2869226" y="642298"/>
                  <a:pt x="2869226" y="1434613"/>
                </a:cubicBezTo>
                <a:lnTo>
                  <a:pt x="2869226" y="2762570"/>
                </a:lnTo>
                <a:cubicBezTo>
                  <a:pt x="2869226" y="3554885"/>
                  <a:pt x="2226928" y="4197183"/>
                  <a:pt x="1434613" y="4197183"/>
                </a:cubicBezTo>
                <a:cubicBezTo>
                  <a:pt x="642298" y="4197183"/>
                  <a:pt x="0" y="3554885"/>
                  <a:pt x="0" y="2762570"/>
                </a:cubicBezTo>
                <a:lnTo>
                  <a:pt x="0" y="1434613"/>
                </a:lnTo>
                <a:cubicBezTo>
                  <a:pt x="0" y="642298"/>
                  <a:pt x="642298" y="0"/>
                  <a:pt x="143461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622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A9736721-0454-4B43-B85C-BB544BCD3D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11324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60217B6D-7608-41CE-8A06-69C24989210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86125" y="1627188"/>
            <a:ext cx="3413366" cy="668751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E85CBED-AEC5-4402-882A-F635D68513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88322" y="2728007"/>
            <a:ext cx="10615356" cy="1987826"/>
          </a:xfrm>
          <a:custGeom>
            <a:avLst/>
            <a:gdLst>
              <a:gd name="connsiteX0" fmla="*/ 0 w 10615356"/>
              <a:gd name="connsiteY0" fmla="*/ 0 h 1987826"/>
              <a:gd name="connsiteX1" fmla="*/ 10615356 w 10615356"/>
              <a:gd name="connsiteY1" fmla="*/ 0 h 1987826"/>
              <a:gd name="connsiteX2" fmla="*/ 10615356 w 10615356"/>
              <a:gd name="connsiteY2" fmla="*/ 1987826 h 1987826"/>
              <a:gd name="connsiteX3" fmla="*/ 0 w 10615356"/>
              <a:gd name="connsiteY3" fmla="*/ 1987826 h 1987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15356" h="1987826">
                <a:moveTo>
                  <a:pt x="0" y="0"/>
                </a:moveTo>
                <a:lnTo>
                  <a:pt x="10615356" y="0"/>
                </a:lnTo>
                <a:lnTo>
                  <a:pt x="10615356" y="1987826"/>
                </a:lnTo>
                <a:lnTo>
                  <a:pt x="0" y="1987826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6439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AE0A459-ACE2-4F95-AC57-97BDA88E950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99491" y="632982"/>
            <a:ext cx="3317358" cy="4622020"/>
          </a:xfrm>
          <a:custGeom>
            <a:avLst/>
            <a:gdLst>
              <a:gd name="connsiteX0" fmla="*/ 0 w 3317358"/>
              <a:gd name="connsiteY0" fmla="*/ 0 h 4622020"/>
              <a:gd name="connsiteX1" fmla="*/ 3317358 w 3317358"/>
              <a:gd name="connsiteY1" fmla="*/ 0 h 4622020"/>
              <a:gd name="connsiteX2" fmla="*/ 3317358 w 3317358"/>
              <a:gd name="connsiteY2" fmla="*/ 4622020 h 4622020"/>
              <a:gd name="connsiteX3" fmla="*/ 0 w 3317358"/>
              <a:gd name="connsiteY3" fmla="*/ 4622020 h 4622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7358" h="4622020">
                <a:moveTo>
                  <a:pt x="0" y="0"/>
                </a:moveTo>
                <a:lnTo>
                  <a:pt x="3317358" y="0"/>
                </a:lnTo>
                <a:lnTo>
                  <a:pt x="3317358" y="4622020"/>
                </a:lnTo>
                <a:lnTo>
                  <a:pt x="0" y="462202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9" name="Text Placeholder 23">
            <a:extLst>
              <a:ext uri="{FF2B5EF4-FFF2-40B4-BE49-F238E27FC236}">
                <a16:creationId xmlns:a16="http://schemas.microsoft.com/office/drawing/2014/main" id="{BED53AB0-03E9-4EBD-9C1D-8F0056A8CC6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11324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10" name="Text Placeholder 18">
            <a:extLst>
              <a:ext uri="{FF2B5EF4-FFF2-40B4-BE49-F238E27FC236}">
                <a16:creationId xmlns:a16="http://schemas.microsoft.com/office/drawing/2014/main" id="{F48A5655-5142-4726-AF74-CD7E125072A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86125" y="1627188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5074422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A2174019-1772-4552-B2C1-193E31FD580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010424" y="1729349"/>
            <a:ext cx="3887822" cy="3935322"/>
          </a:xfrm>
          <a:custGeom>
            <a:avLst/>
            <a:gdLst>
              <a:gd name="connsiteX0" fmla="*/ 2899630 w 3887822"/>
              <a:gd name="connsiteY0" fmla="*/ 47500 h 3935322"/>
              <a:gd name="connsiteX1" fmla="*/ 3598388 w 3887822"/>
              <a:gd name="connsiteY1" fmla="*/ 336935 h 3935322"/>
              <a:gd name="connsiteX2" fmla="*/ 3598388 w 3887822"/>
              <a:gd name="connsiteY2" fmla="*/ 1734449 h 3935322"/>
              <a:gd name="connsiteX3" fmla="*/ 3341426 w 3887822"/>
              <a:gd name="connsiteY3" fmla="*/ 1991410 h 3935322"/>
              <a:gd name="connsiteX4" fmla="*/ 3598388 w 3887822"/>
              <a:gd name="connsiteY4" fmla="*/ 2248372 h 3935322"/>
              <a:gd name="connsiteX5" fmla="*/ 3598388 w 3887822"/>
              <a:gd name="connsiteY5" fmla="*/ 3645886 h 3935322"/>
              <a:gd name="connsiteX6" fmla="*/ 2200873 w 3887822"/>
              <a:gd name="connsiteY6" fmla="*/ 3645886 h 3935322"/>
              <a:gd name="connsiteX7" fmla="*/ 1943911 w 3887822"/>
              <a:gd name="connsiteY7" fmla="*/ 3388924 h 3935322"/>
              <a:gd name="connsiteX8" fmla="*/ 1686948 w 3887822"/>
              <a:gd name="connsiteY8" fmla="*/ 3645888 h 3935322"/>
              <a:gd name="connsiteX9" fmla="*/ 289434 w 3887822"/>
              <a:gd name="connsiteY9" fmla="*/ 3645888 h 3935322"/>
              <a:gd name="connsiteX10" fmla="*/ 289435 w 3887822"/>
              <a:gd name="connsiteY10" fmla="*/ 3645888 h 3935322"/>
              <a:gd name="connsiteX11" fmla="*/ 289435 w 3887822"/>
              <a:gd name="connsiteY11" fmla="*/ 2248373 h 3935322"/>
              <a:gd name="connsiteX12" fmla="*/ 2200873 w 3887822"/>
              <a:gd name="connsiteY12" fmla="*/ 336935 h 3935322"/>
              <a:gd name="connsiteX13" fmla="*/ 2899630 w 3887822"/>
              <a:gd name="connsiteY13" fmla="*/ 47500 h 3935322"/>
              <a:gd name="connsiteX14" fmla="*/ 741496 w 3887822"/>
              <a:gd name="connsiteY14" fmla="*/ 0 h 3935322"/>
              <a:gd name="connsiteX15" fmla="*/ 1310180 w 3887822"/>
              <a:gd name="connsiteY15" fmla="*/ 568684 h 3935322"/>
              <a:gd name="connsiteX16" fmla="*/ 741496 w 3887822"/>
              <a:gd name="connsiteY16" fmla="*/ 1137368 h 3935322"/>
              <a:gd name="connsiteX17" fmla="*/ 172812 w 3887822"/>
              <a:gd name="connsiteY17" fmla="*/ 568684 h 3935322"/>
              <a:gd name="connsiteX18" fmla="*/ 741496 w 3887822"/>
              <a:gd name="connsiteY18" fmla="*/ 0 h 3935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887822" h="3935322">
                <a:moveTo>
                  <a:pt x="2899630" y="47500"/>
                </a:moveTo>
                <a:cubicBezTo>
                  <a:pt x="3152530" y="47500"/>
                  <a:pt x="3405432" y="143979"/>
                  <a:pt x="3598388" y="336935"/>
                </a:cubicBezTo>
                <a:cubicBezTo>
                  <a:pt x="3984300" y="722848"/>
                  <a:pt x="3984300" y="1348537"/>
                  <a:pt x="3598388" y="1734449"/>
                </a:cubicBezTo>
                <a:lnTo>
                  <a:pt x="3341426" y="1991410"/>
                </a:lnTo>
                <a:lnTo>
                  <a:pt x="3598388" y="2248372"/>
                </a:lnTo>
                <a:cubicBezTo>
                  <a:pt x="3984300" y="2634284"/>
                  <a:pt x="3984300" y="3259973"/>
                  <a:pt x="3598388" y="3645886"/>
                </a:cubicBezTo>
                <a:cubicBezTo>
                  <a:pt x="3212475" y="4031799"/>
                  <a:pt x="2586786" y="4031799"/>
                  <a:pt x="2200873" y="3645886"/>
                </a:cubicBezTo>
                <a:lnTo>
                  <a:pt x="1943911" y="3388924"/>
                </a:lnTo>
                <a:lnTo>
                  <a:pt x="1686948" y="3645888"/>
                </a:lnTo>
                <a:cubicBezTo>
                  <a:pt x="1301035" y="4031800"/>
                  <a:pt x="675346" y="4031800"/>
                  <a:pt x="289434" y="3645888"/>
                </a:cubicBezTo>
                <a:lnTo>
                  <a:pt x="289435" y="3645888"/>
                </a:lnTo>
                <a:cubicBezTo>
                  <a:pt x="-96478" y="3259975"/>
                  <a:pt x="-96478" y="2634286"/>
                  <a:pt x="289435" y="2248373"/>
                </a:cubicBezTo>
                <a:lnTo>
                  <a:pt x="2200873" y="336935"/>
                </a:lnTo>
                <a:cubicBezTo>
                  <a:pt x="2393829" y="143979"/>
                  <a:pt x="2646729" y="47500"/>
                  <a:pt x="2899630" y="47500"/>
                </a:cubicBezTo>
                <a:close/>
                <a:moveTo>
                  <a:pt x="741496" y="0"/>
                </a:moveTo>
                <a:cubicBezTo>
                  <a:pt x="1055572" y="0"/>
                  <a:pt x="1310180" y="254608"/>
                  <a:pt x="1310180" y="568684"/>
                </a:cubicBezTo>
                <a:cubicBezTo>
                  <a:pt x="1310180" y="882760"/>
                  <a:pt x="1055572" y="1137368"/>
                  <a:pt x="741496" y="1137368"/>
                </a:cubicBezTo>
                <a:cubicBezTo>
                  <a:pt x="427420" y="1137368"/>
                  <a:pt x="172812" y="882760"/>
                  <a:pt x="172812" y="568684"/>
                </a:cubicBezTo>
                <a:cubicBezTo>
                  <a:pt x="172812" y="254608"/>
                  <a:pt x="427420" y="0"/>
                  <a:pt x="741496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AEAC52EC-E1F7-4FDF-B51C-D2374DA4C05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93813" y="1627188"/>
            <a:ext cx="4802187" cy="1801812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60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20" name="Text Placeholder 23">
            <a:extLst>
              <a:ext uri="{FF2B5EF4-FFF2-40B4-BE49-F238E27FC236}">
                <a16:creationId xmlns:a16="http://schemas.microsoft.com/office/drawing/2014/main" id="{4E46980B-6BB2-4D4C-A119-79E73ECC58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11324" y="1349375"/>
            <a:ext cx="4384675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</p:spTree>
    <p:extLst>
      <p:ext uri="{BB962C8B-B14F-4D97-AF65-F5344CB8AC3E}">
        <p14:creationId xmlns:p14="http://schemas.microsoft.com/office/powerpoint/2010/main" val="15209253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71531" y="834599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4983596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71531" y="834599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D43E22D-3537-420B-9512-E29B7E8990A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68400" y="2019300"/>
            <a:ext cx="9855200" cy="1955800"/>
          </a:xfrm>
          <a:custGeom>
            <a:avLst/>
            <a:gdLst>
              <a:gd name="connsiteX0" fmla="*/ 77489 w 9855200"/>
              <a:gd name="connsiteY0" fmla="*/ 0 h 1955800"/>
              <a:gd name="connsiteX1" fmla="*/ 9777711 w 9855200"/>
              <a:gd name="connsiteY1" fmla="*/ 0 h 1955800"/>
              <a:gd name="connsiteX2" fmla="*/ 9855200 w 9855200"/>
              <a:gd name="connsiteY2" fmla="*/ 77489 h 1955800"/>
              <a:gd name="connsiteX3" fmla="*/ 9855200 w 9855200"/>
              <a:gd name="connsiteY3" fmla="*/ 1409700 h 1955800"/>
              <a:gd name="connsiteX4" fmla="*/ 9855200 w 9855200"/>
              <a:gd name="connsiteY4" fmla="*/ 1878311 h 1955800"/>
              <a:gd name="connsiteX5" fmla="*/ 9855200 w 9855200"/>
              <a:gd name="connsiteY5" fmla="*/ 1955800 h 1955800"/>
              <a:gd name="connsiteX6" fmla="*/ 9777711 w 9855200"/>
              <a:gd name="connsiteY6" fmla="*/ 1955800 h 1955800"/>
              <a:gd name="connsiteX7" fmla="*/ 77489 w 9855200"/>
              <a:gd name="connsiteY7" fmla="*/ 1955800 h 1955800"/>
              <a:gd name="connsiteX8" fmla="*/ 0 w 9855200"/>
              <a:gd name="connsiteY8" fmla="*/ 1955800 h 1955800"/>
              <a:gd name="connsiteX9" fmla="*/ 0 w 9855200"/>
              <a:gd name="connsiteY9" fmla="*/ 1878311 h 1955800"/>
              <a:gd name="connsiteX10" fmla="*/ 0 w 9855200"/>
              <a:gd name="connsiteY10" fmla="*/ 1409700 h 1955800"/>
              <a:gd name="connsiteX11" fmla="*/ 0 w 9855200"/>
              <a:gd name="connsiteY11" fmla="*/ 77489 h 1955800"/>
              <a:gd name="connsiteX12" fmla="*/ 77489 w 9855200"/>
              <a:gd name="connsiteY12" fmla="*/ 0 h 195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855200" h="1955800">
                <a:moveTo>
                  <a:pt x="77489" y="0"/>
                </a:moveTo>
                <a:lnTo>
                  <a:pt x="9777711" y="0"/>
                </a:lnTo>
                <a:cubicBezTo>
                  <a:pt x="9820507" y="0"/>
                  <a:pt x="9855200" y="34693"/>
                  <a:pt x="9855200" y="77489"/>
                </a:cubicBezTo>
                <a:lnTo>
                  <a:pt x="9855200" y="1409700"/>
                </a:lnTo>
                <a:lnTo>
                  <a:pt x="9855200" y="1878311"/>
                </a:lnTo>
                <a:lnTo>
                  <a:pt x="9855200" y="1955800"/>
                </a:lnTo>
                <a:lnTo>
                  <a:pt x="9777711" y="1955800"/>
                </a:lnTo>
                <a:lnTo>
                  <a:pt x="77489" y="1955800"/>
                </a:lnTo>
                <a:lnTo>
                  <a:pt x="0" y="1955800"/>
                </a:lnTo>
                <a:lnTo>
                  <a:pt x="0" y="1878311"/>
                </a:lnTo>
                <a:lnTo>
                  <a:pt x="0" y="1409700"/>
                </a:lnTo>
                <a:lnTo>
                  <a:pt x="0" y="77489"/>
                </a:lnTo>
                <a:cubicBezTo>
                  <a:pt x="0" y="34693"/>
                  <a:pt x="34693" y="0"/>
                  <a:pt x="77489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4699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8CE02566-8DD7-4D1A-83AB-5A14D9452B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00800" y="2743200"/>
            <a:ext cx="2449513" cy="1239838"/>
          </a:xfrm>
        </p:spPr>
        <p:txBody>
          <a:bodyPr anchor="ctr"/>
          <a:lstStyle>
            <a:lvl1pPr>
              <a:lnSpc>
                <a:spcPct val="100000"/>
              </a:lnSpc>
              <a:spcBef>
                <a:spcPts val="0"/>
              </a:spcBef>
              <a:buNone/>
              <a:defRPr sz="36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9116849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71531" y="834599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259E1359-EDF2-4AA0-B79D-DBD3FECC871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02141" y="2079901"/>
            <a:ext cx="1269487" cy="1269487"/>
          </a:xfrm>
          <a:custGeom>
            <a:avLst/>
            <a:gdLst>
              <a:gd name="connsiteX0" fmla="*/ 125857 w 1269487"/>
              <a:gd name="connsiteY0" fmla="*/ 0 h 1269487"/>
              <a:gd name="connsiteX1" fmla="*/ 1143630 w 1269487"/>
              <a:gd name="connsiteY1" fmla="*/ 0 h 1269487"/>
              <a:gd name="connsiteX2" fmla="*/ 1269487 w 1269487"/>
              <a:gd name="connsiteY2" fmla="*/ 125857 h 1269487"/>
              <a:gd name="connsiteX3" fmla="*/ 1269487 w 1269487"/>
              <a:gd name="connsiteY3" fmla="*/ 1143630 h 1269487"/>
              <a:gd name="connsiteX4" fmla="*/ 1143630 w 1269487"/>
              <a:gd name="connsiteY4" fmla="*/ 1269487 h 1269487"/>
              <a:gd name="connsiteX5" fmla="*/ 125857 w 1269487"/>
              <a:gd name="connsiteY5" fmla="*/ 1269487 h 1269487"/>
              <a:gd name="connsiteX6" fmla="*/ 0 w 1269487"/>
              <a:gd name="connsiteY6" fmla="*/ 1143630 h 1269487"/>
              <a:gd name="connsiteX7" fmla="*/ 0 w 1269487"/>
              <a:gd name="connsiteY7" fmla="*/ 125857 h 1269487"/>
              <a:gd name="connsiteX8" fmla="*/ 125857 w 1269487"/>
              <a:gd name="connsiteY8" fmla="*/ 0 h 1269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9487" h="1269487">
                <a:moveTo>
                  <a:pt x="125857" y="0"/>
                </a:moveTo>
                <a:lnTo>
                  <a:pt x="1143630" y="0"/>
                </a:lnTo>
                <a:cubicBezTo>
                  <a:pt x="1213139" y="0"/>
                  <a:pt x="1269487" y="56348"/>
                  <a:pt x="1269487" y="125857"/>
                </a:cubicBezTo>
                <a:lnTo>
                  <a:pt x="1269487" y="1143630"/>
                </a:lnTo>
                <a:cubicBezTo>
                  <a:pt x="1269487" y="1213139"/>
                  <a:pt x="1213139" y="1269487"/>
                  <a:pt x="1143630" y="1269487"/>
                </a:cubicBezTo>
                <a:lnTo>
                  <a:pt x="125857" y="1269487"/>
                </a:lnTo>
                <a:cubicBezTo>
                  <a:pt x="56348" y="1269487"/>
                  <a:pt x="0" y="1213139"/>
                  <a:pt x="0" y="1143630"/>
                </a:cubicBezTo>
                <a:lnTo>
                  <a:pt x="0" y="125857"/>
                </a:lnTo>
                <a:cubicBezTo>
                  <a:pt x="0" y="56348"/>
                  <a:pt x="56348" y="0"/>
                  <a:pt x="12585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4200EEF-47B5-4013-B01D-263638498F0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238597" y="4654143"/>
            <a:ext cx="1269487" cy="1269487"/>
          </a:xfrm>
          <a:custGeom>
            <a:avLst/>
            <a:gdLst>
              <a:gd name="connsiteX0" fmla="*/ 125857 w 1269487"/>
              <a:gd name="connsiteY0" fmla="*/ 0 h 1269487"/>
              <a:gd name="connsiteX1" fmla="*/ 1143630 w 1269487"/>
              <a:gd name="connsiteY1" fmla="*/ 0 h 1269487"/>
              <a:gd name="connsiteX2" fmla="*/ 1269487 w 1269487"/>
              <a:gd name="connsiteY2" fmla="*/ 125857 h 1269487"/>
              <a:gd name="connsiteX3" fmla="*/ 1269487 w 1269487"/>
              <a:gd name="connsiteY3" fmla="*/ 1143630 h 1269487"/>
              <a:gd name="connsiteX4" fmla="*/ 1143630 w 1269487"/>
              <a:gd name="connsiteY4" fmla="*/ 1269487 h 1269487"/>
              <a:gd name="connsiteX5" fmla="*/ 125857 w 1269487"/>
              <a:gd name="connsiteY5" fmla="*/ 1269487 h 1269487"/>
              <a:gd name="connsiteX6" fmla="*/ 0 w 1269487"/>
              <a:gd name="connsiteY6" fmla="*/ 1143630 h 1269487"/>
              <a:gd name="connsiteX7" fmla="*/ 0 w 1269487"/>
              <a:gd name="connsiteY7" fmla="*/ 125857 h 1269487"/>
              <a:gd name="connsiteX8" fmla="*/ 125857 w 1269487"/>
              <a:gd name="connsiteY8" fmla="*/ 0 h 1269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9487" h="1269487">
                <a:moveTo>
                  <a:pt x="125857" y="0"/>
                </a:moveTo>
                <a:lnTo>
                  <a:pt x="1143630" y="0"/>
                </a:lnTo>
                <a:cubicBezTo>
                  <a:pt x="1213139" y="0"/>
                  <a:pt x="1269487" y="56348"/>
                  <a:pt x="1269487" y="125857"/>
                </a:cubicBezTo>
                <a:lnTo>
                  <a:pt x="1269487" y="1143630"/>
                </a:lnTo>
                <a:cubicBezTo>
                  <a:pt x="1269487" y="1213139"/>
                  <a:pt x="1213139" y="1269487"/>
                  <a:pt x="1143630" y="1269487"/>
                </a:cubicBezTo>
                <a:lnTo>
                  <a:pt x="125857" y="1269487"/>
                </a:lnTo>
                <a:cubicBezTo>
                  <a:pt x="56348" y="1269487"/>
                  <a:pt x="0" y="1213139"/>
                  <a:pt x="0" y="1143630"/>
                </a:cubicBezTo>
                <a:lnTo>
                  <a:pt x="0" y="125857"/>
                </a:lnTo>
                <a:cubicBezTo>
                  <a:pt x="0" y="56348"/>
                  <a:pt x="56348" y="0"/>
                  <a:pt x="12585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A5F408B5-3B2F-4D0D-841B-704DC4975EA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28291" y="1573893"/>
            <a:ext cx="1269487" cy="1269487"/>
          </a:xfrm>
          <a:custGeom>
            <a:avLst/>
            <a:gdLst>
              <a:gd name="connsiteX0" fmla="*/ 125857 w 1269487"/>
              <a:gd name="connsiteY0" fmla="*/ 0 h 1269487"/>
              <a:gd name="connsiteX1" fmla="*/ 1143630 w 1269487"/>
              <a:gd name="connsiteY1" fmla="*/ 0 h 1269487"/>
              <a:gd name="connsiteX2" fmla="*/ 1269487 w 1269487"/>
              <a:gd name="connsiteY2" fmla="*/ 125857 h 1269487"/>
              <a:gd name="connsiteX3" fmla="*/ 1269487 w 1269487"/>
              <a:gd name="connsiteY3" fmla="*/ 1143630 h 1269487"/>
              <a:gd name="connsiteX4" fmla="*/ 1143630 w 1269487"/>
              <a:gd name="connsiteY4" fmla="*/ 1269487 h 1269487"/>
              <a:gd name="connsiteX5" fmla="*/ 125857 w 1269487"/>
              <a:gd name="connsiteY5" fmla="*/ 1269487 h 1269487"/>
              <a:gd name="connsiteX6" fmla="*/ 0 w 1269487"/>
              <a:gd name="connsiteY6" fmla="*/ 1143630 h 1269487"/>
              <a:gd name="connsiteX7" fmla="*/ 0 w 1269487"/>
              <a:gd name="connsiteY7" fmla="*/ 125857 h 1269487"/>
              <a:gd name="connsiteX8" fmla="*/ 125857 w 1269487"/>
              <a:gd name="connsiteY8" fmla="*/ 0 h 1269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9487" h="1269487">
                <a:moveTo>
                  <a:pt x="125857" y="0"/>
                </a:moveTo>
                <a:lnTo>
                  <a:pt x="1143630" y="0"/>
                </a:lnTo>
                <a:cubicBezTo>
                  <a:pt x="1213139" y="0"/>
                  <a:pt x="1269487" y="56348"/>
                  <a:pt x="1269487" y="125857"/>
                </a:cubicBezTo>
                <a:lnTo>
                  <a:pt x="1269487" y="1143630"/>
                </a:lnTo>
                <a:cubicBezTo>
                  <a:pt x="1269487" y="1213139"/>
                  <a:pt x="1213139" y="1269487"/>
                  <a:pt x="1143630" y="1269487"/>
                </a:cubicBezTo>
                <a:lnTo>
                  <a:pt x="125857" y="1269487"/>
                </a:lnTo>
                <a:cubicBezTo>
                  <a:pt x="56348" y="1269487"/>
                  <a:pt x="0" y="1213139"/>
                  <a:pt x="0" y="1143630"/>
                </a:cubicBezTo>
                <a:lnTo>
                  <a:pt x="0" y="125857"/>
                </a:lnTo>
                <a:cubicBezTo>
                  <a:pt x="0" y="56348"/>
                  <a:pt x="56348" y="0"/>
                  <a:pt x="12585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3BF17F5F-3914-4F57-8C6A-3F0F6C67300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18755" y="4582930"/>
            <a:ext cx="1269487" cy="1269487"/>
          </a:xfrm>
          <a:custGeom>
            <a:avLst/>
            <a:gdLst>
              <a:gd name="connsiteX0" fmla="*/ 125857 w 1269487"/>
              <a:gd name="connsiteY0" fmla="*/ 0 h 1269487"/>
              <a:gd name="connsiteX1" fmla="*/ 1143630 w 1269487"/>
              <a:gd name="connsiteY1" fmla="*/ 0 h 1269487"/>
              <a:gd name="connsiteX2" fmla="*/ 1269487 w 1269487"/>
              <a:gd name="connsiteY2" fmla="*/ 125857 h 1269487"/>
              <a:gd name="connsiteX3" fmla="*/ 1269487 w 1269487"/>
              <a:gd name="connsiteY3" fmla="*/ 1143630 h 1269487"/>
              <a:gd name="connsiteX4" fmla="*/ 1143630 w 1269487"/>
              <a:gd name="connsiteY4" fmla="*/ 1269487 h 1269487"/>
              <a:gd name="connsiteX5" fmla="*/ 125857 w 1269487"/>
              <a:gd name="connsiteY5" fmla="*/ 1269487 h 1269487"/>
              <a:gd name="connsiteX6" fmla="*/ 0 w 1269487"/>
              <a:gd name="connsiteY6" fmla="*/ 1143630 h 1269487"/>
              <a:gd name="connsiteX7" fmla="*/ 0 w 1269487"/>
              <a:gd name="connsiteY7" fmla="*/ 125857 h 1269487"/>
              <a:gd name="connsiteX8" fmla="*/ 125857 w 1269487"/>
              <a:gd name="connsiteY8" fmla="*/ 0 h 1269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9487" h="1269487">
                <a:moveTo>
                  <a:pt x="125857" y="0"/>
                </a:moveTo>
                <a:lnTo>
                  <a:pt x="1143630" y="0"/>
                </a:lnTo>
                <a:cubicBezTo>
                  <a:pt x="1213139" y="0"/>
                  <a:pt x="1269487" y="56348"/>
                  <a:pt x="1269487" y="125857"/>
                </a:cubicBezTo>
                <a:lnTo>
                  <a:pt x="1269487" y="1143630"/>
                </a:lnTo>
                <a:cubicBezTo>
                  <a:pt x="1269487" y="1213139"/>
                  <a:pt x="1213139" y="1269487"/>
                  <a:pt x="1143630" y="1269487"/>
                </a:cubicBezTo>
                <a:lnTo>
                  <a:pt x="125857" y="1269487"/>
                </a:lnTo>
                <a:cubicBezTo>
                  <a:pt x="56348" y="1269487"/>
                  <a:pt x="0" y="1213139"/>
                  <a:pt x="0" y="1143630"/>
                </a:cubicBezTo>
                <a:lnTo>
                  <a:pt x="0" y="125857"/>
                </a:lnTo>
                <a:cubicBezTo>
                  <a:pt x="0" y="56348"/>
                  <a:pt x="56348" y="0"/>
                  <a:pt x="12585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89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71531" y="834599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AAD3834-C047-4786-844E-3D3FD4D1FB9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552247" y="2266169"/>
            <a:ext cx="2849329" cy="1389710"/>
          </a:xfrm>
          <a:custGeom>
            <a:avLst/>
            <a:gdLst>
              <a:gd name="connsiteX0" fmla="*/ 100990 w 2849329"/>
              <a:gd name="connsiteY0" fmla="*/ 0 h 1389710"/>
              <a:gd name="connsiteX1" fmla="*/ 2748339 w 2849329"/>
              <a:gd name="connsiteY1" fmla="*/ 0 h 1389710"/>
              <a:gd name="connsiteX2" fmla="*/ 2849329 w 2849329"/>
              <a:gd name="connsiteY2" fmla="*/ 100990 h 1389710"/>
              <a:gd name="connsiteX3" fmla="*/ 2849329 w 2849329"/>
              <a:gd name="connsiteY3" fmla="*/ 1288720 h 1389710"/>
              <a:gd name="connsiteX4" fmla="*/ 2748339 w 2849329"/>
              <a:gd name="connsiteY4" fmla="*/ 1389710 h 1389710"/>
              <a:gd name="connsiteX5" fmla="*/ 100990 w 2849329"/>
              <a:gd name="connsiteY5" fmla="*/ 1389710 h 1389710"/>
              <a:gd name="connsiteX6" fmla="*/ 0 w 2849329"/>
              <a:gd name="connsiteY6" fmla="*/ 1288720 h 1389710"/>
              <a:gd name="connsiteX7" fmla="*/ 0 w 2849329"/>
              <a:gd name="connsiteY7" fmla="*/ 100990 h 1389710"/>
              <a:gd name="connsiteX8" fmla="*/ 100990 w 2849329"/>
              <a:gd name="connsiteY8" fmla="*/ 0 h 138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49329" h="1389710">
                <a:moveTo>
                  <a:pt x="100990" y="0"/>
                </a:moveTo>
                <a:lnTo>
                  <a:pt x="2748339" y="0"/>
                </a:lnTo>
                <a:cubicBezTo>
                  <a:pt x="2804114" y="0"/>
                  <a:pt x="2849329" y="45215"/>
                  <a:pt x="2849329" y="100990"/>
                </a:cubicBezTo>
                <a:lnTo>
                  <a:pt x="2849329" y="1288720"/>
                </a:lnTo>
                <a:cubicBezTo>
                  <a:pt x="2849329" y="1344495"/>
                  <a:pt x="2804114" y="1389710"/>
                  <a:pt x="2748339" y="1389710"/>
                </a:cubicBezTo>
                <a:lnTo>
                  <a:pt x="100990" y="1389710"/>
                </a:lnTo>
                <a:cubicBezTo>
                  <a:pt x="45215" y="1389710"/>
                  <a:pt x="0" y="1344495"/>
                  <a:pt x="0" y="1288720"/>
                </a:cubicBezTo>
                <a:lnTo>
                  <a:pt x="0" y="100990"/>
                </a:lnTo>
                <a:cubicBezTo>
                  <a:pt x="0" y="45215"/>
                  <a:pt x="45215" y="0"/>
                  <a:pt x="10099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6858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71531" y="834599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FA1FD98-A7AE-4527-9CAB-525E3E58007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975350" y="3418368"/>
            <a:ext cx="2700338" cy="3848985"/>
          </a:xfrm>
          <a:blipFill>
            <a:blip r:embed="rId2"/>
            <a:tile tx="0" ty="0" sx="100000" sy="100000" flip="none" algn="tl"/>
          </a:blipFill>
        </p:spPr>
        <p:txBody>
          <a:bodyPr/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AE9F7EB8-6143-4FC1-BC16-0843C3251A0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 rot="5400000">
            <a:off x="7960769" y="1652271"/>
            <a:ext cx="2700338" cy="3848985"/>
          </a:xfrm>
          <a:blipFill>
            <a:blip r:embed="rId2"/>
            <a:tile tx="0" ty="0" sx="100000" sy="100000" flip="none" algn="tl"/>
          </a:blipFill>
        </p:spPr>
        <p:txBody>
          <a:bodyPr/>
          <a:lstStyle>
            <a:lvl1pPr>
              <a:defRPr sz="8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1233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71531" y="834599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E9DA04E-1542-4AA1-8E87-8D1DB6A1EE6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88924" y="2962275"/>
            <a:ext cx="4795837" cy="3005138"/>
          </a:xfrm>
          <a:blipFill>
            <a:blip r:embed="rId2"/>
            <a:tile tx="0" ty="0" sx="100000" sy="100000" flip="none" algn="tl"/>
          </a:blipFill>
        </p:spPr>
        <p:txBody>
          <a:bodyPr/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1211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71531" y="834599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DA819E6-6A5B-4E38-AFFC-DAE5C00F61F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59132" y="2302525"/>
            <a:ext cx="2956194" cy="3124596"/>
          </a:xfrm>
          <a:custGeom>
            <a:avLst/>
            <a:gdLst>
              <a:gd name="connsiteX0" fmla="*/ 166109 w 2956194"/>
              <a:gd name="connsiteY0" fmla="*/ 0 h 3124596"/>
              <a:gd name="connsiteX1" fmla="*/ 2790085 w 2956194"/>
              <a:gd name="connsiteY1" fmla="*/ 0 h 3124596"/>
              <a:gd name="connsiteX2" fmla="*/ 2956194 w 2956194"/>
              <a:gd name="connsiteY2" fmla="*/ 166109 h 3124596"/>
              <a:gd name="connsiteX3" fmla="*/ 2956194 w 2956194"/>
              <a:gd name="connsiteY3" fmla="*/ 2958487 h 3124596"/>
              <a:gd name="connsiteX4" fmla="*/ 2790085 w 2956194"/>
              <a:gd name="connsiteY4" fmla="*/ 3124596 h 3124596"/>
              <a:gd name="connsiteX5" fmla="*/ 166109 w 2956194"/>
              <a:gd name="connsiteY5" fmla="*/ 3124596 h 3124596"/>
              <a:gd name="connsiteX6" fmla="*/ 0 w 2956194"/>
              <a:gd name="connsiteY6" fmla="*/ 2958487 h 3124596"/>
              <a:gd name="connsiteX7" fmla="*/ 0 w 2956194"/>
              <a:gd name="connsiteY7" fmla="*/ 166109 h 3124596"/>
              <a:gd name="connsiteX8" fmla="*/ 166109 w 2956194"/>
              <a:gd name="connsiteY8" fmla="*/ 0 h 3124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56194" h="3124596">
                <a:moveTo>
                  <a:pt x="166109" y="0"/>
                </a:moveTo>
                <a:lnTo>
                  <a:pt x="2790085" y="0"/>
                </a:lnTo>
                <a:cubicBezTo>
                  <a:pt x="2881824" y="0"/>
                  <a:pt x="2956194" y="74370"/>
                  <a:pt x="2956194" y="166109"/>
                </a:cubicBezTo>
                <a:lnTo>
                  <a:pt x="2956194" y="2958487"/>
                </a:lnTo>
                <a:cubicBezTo>
                  <a:pt x="2956194" y="3050226"/>
                  <a:pt x="2881824" y="3124596"/>
                  <a:pt x="2790085" y="3124596"/>
                </a:cubicBezTo>
                <a:lnTo>
                  <a:pt x="166109" y="3124596"/>
                </a:lnTo>
                <a:cubicBezTo>
                  <a:pt x="74370" y="3124596"/>
                  <a:pt x="0" y="3050226"/>
                  <a:pt x="0" y="2958487"/>
                </a:cubicBezTo>
                <a:lnTo>
                  <a:pt x="0" y="166109"/>
                </a:lnTo>
                <a:cubicBezTo>
                  <a:pt x="0" y="74370"/>
                  <a:pt x="74370" y="0"/>
                  <a:pt x="166109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F1CB7B9-43A7-4542-8869-084C42D23C1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75427" y="3387030"/>
            <a:ext cx="955586" cy="955586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0207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71531" y="834599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601D1813-5E60-4C22-A50B-F791BAD6340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84737" y="1933903"/>
            <a:ext cx="1807780" cy="1807780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BF4757CE-FED8-44C4-A328-943CC62E75A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922986" y="1933903"/>
            <a:ext cx="1807780" cy="1807780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01E6365C-22D0-42AF-94F9-3A8C1324D02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461235" y="1933903"/>
            <a:ext cx="1807780" cy="1807780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D3D52257-7995-49BD-835E-39B732E2286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999484" y="1933903"/>
            <a:ext cx="1807780" cy="1807780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8037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E313832-7995-4AFE-B2EA-E1DAE990FF7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31562" y="1528568"/>
            <a:ext cx="5660439" cy="5329432"/>
          </a:xfrm>
          <a:custGeom>
            <a:avLst/>
            <a:gdLst>
              <a:gd name="connsiteX0" fmla="*/ 3645959 w 5660439"/>
              <a:gd name="connsiteY0" fmla="*/ 0 h 5329432"/>
              <a:gd name="connsiteX1" fmla="*/ 5383840 w 5660439"/>
              <a:gd name="connsiteY1" fmla="*/ 440048 h 5329432"/>
              <a:gd name="connsiteX2" fmla="*/ 5660439 w 5660439"/>
              <a:gd name="connsiteY2" fmla="*/ 608086 h 5329432"/>
              <a:gd name="connsiteX3" fmla="*/ 5660439 w 5660439"/>
              <a:gd name="connsiteY3" fmla="*/ 5329432 h 5329432"/>
              <a:gd name="connsiteX4" fmla="*/ 413838 w 5660439"/>
              <a:gd name="connsiteY4" fmla="*/ 5329432 h 5329432"/>
              <a:gd name="connsiteX5" fmla="*/ 286518 w 5660439"/>
              <a:gd name="connsiteY5" fmla="*/ 5065131 h 5329432"/>
              <a:gd name="connsiteX6" fmla="*/ 0 w 5660439"/>
              <a:gd name="connsiteY6" fmla="*/ 3645959 h 5329432"/>
              <a:gd name="connsiteX7" fmla="*/ 3645959 w 5660439"/>
              <a:gd name="connsiteY7" fmla="*/ 0 h 5329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60439" h="5329432">
                <a:moveTo>
                  <a:pt x="3645959" y="0"/>
                </a:moveTo>
                <a:cubicBezTo>
                  <a:pt x="4275211" y="0"/>
                  <a:pt x="4867232" y="159409"/>
                  <a:pt x="5383840" y="440048"/>
                </a:cubicBezTo>
                <a:lnTo>
                  <a:pt x="5660439" y="608086"/>
                </a:lnTo>
                <a:lnTo>
                  <a:pt x="5660439" y="5329432"/>
                </a:lnTo>
                <a:lnTo>
                  <a:pt x="413838" y="5329432"/>
                </a:lnTo>
                <a:lnTo>
                  <a:pt x="286518" y="5065131"/>
                </a:lnTo>
                <a:cubicBezTo>
                  <a:pt x="102022" y="4628935"/>
                  <a:pt x="0" y="4149361"/>
                  <a:pt x="0" y="3645959"/>
                </a:cubicBezTo>
                <a:cubicBezTo>
                  <a:pt x="0" y="1632351"/>
                  <a:pt x="1632351" y="0"/>
                  <a:pt x="3645959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0318B45-8239-4206-AB4F-E585282CC91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032447" y="5141320"/>
            <a:ext cx="1305014" cy="1305014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10C14298-BD34-4380-AD5E-DB2DB52DF84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52538" y="2081213"/>
            <a:ext cx="4681537" cy="1304925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179641A4-52A8-4A73-83C4-CCC486C2E97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11325" y="1803400"/>
            <a:ext cx="4222750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</p:spTree>
    <p:extLst>
      <p:ext uri="{BB962C8B-B14F-4D97-AF65-F5344CB8AC3E}">
        <p14:creationId xmlns:p14="http://schemas.microsoft.com/office/powerpoint/2010/main" val="10163579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0C32B0-4F67-4973-8E21-5ADC03DD46A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1999" cy="6858000"/>
          </a:xfrm>
          <a:blipFill>
            <a:blip r:embed="rId2"/>
            <a:tile tx="0" ty="0" sx="100000" sy="100000" flip="none" algn="tl"/>
          </a:blipFill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998221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29ADE10-27A4-48C3-B2E7-E196289EBB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69312" y="1414130"/>
            <a:ext cx="5295014" cy="3912782"/>
          </a:xfrm>
          <a:custGeom>
            <a:avLst/>
            <a:gdLst>
              <a:gd name="connsiteX0" fmla="*/ 77982 w 5295014"/>
              <a:gd name="connsiteY0" fmla="*/ 0 h 3912782"/>
              <a:gd name="connsiteX1" fmla="*/ 5217032 w 5295014"/>
              <a:gd name="connsiteY1" fmla="*/ 0 h 3912782"/>
              <a:gd name="connsiteX2" fmla="*/ 5295014 w 5295014"/>
              <a:gd name="connsiteY2" fmla="*/ 77982 h 3912782"/>
              <a:gd name="connsiteX3" fmla="*/ 5295014 w 5295014"/>
              <a:gd name="connsiteY3" fmla="*/ 3834800 h 3912782"/>
              <a:gd name="connsiteX4" fmla="*/ 5217032 w 5295014"/>
              <a:gd name="connsiteY4" fmla="*/ 3912782 h 3912782"/>
              <a:gd name="connsiteX5" fmla="*/ 77982 w 5295014"/>
              <a:gd name="connsiteY5" fmla="*/ 3912782 h 3912782"/>
              <a:gd name="connsiteX6" fmla="*/ 0 w 5295014"/>
              <a:gd name="connsiteY6" fmla="*/ 3834800 h 3912782"/>
              <a:gd name="connsiteX7" fmla="*/ 0 w 5295014"/>
              <a:gd name="connsiteY7" fmla="*/ 77982 h 3912782"/>
              <a:gd name="connsiteX8" fmla="*/ 77982 w 5295014"/>
              <a:gd name="connsiteY8" fmla="*/ 0 h 3912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95014" h="3912782">
                <a:moveTo>
                  <a:pt x="77982" y="0"/>
                </a:moveTo>
                <a:lnTo>
                  <a:pt x="5217032" y="0"/>
                </a:lnTo>
                <a:cubicBezTo>
                  <a:pt x="5260100" y="0"/>
                  <a:pt x="5295014" y="34914"/>
                  <a:pt x="5295014" y="77982"/>
                </a:cubicBezTo>
                <a:lnTo>
                  <a:pt x="5295014" y="3834800"/>
                </a:lnTo>
                <a:cubicBezTo>
                  <a:pt x="5295014" y="3877868"/>
                  <a:pt x="5260100" y="3912782"/>
                  <a:pt x="5217032" y="3912782"/>
                </a:cubicBezTo>
                <a:lnTo>
                  <a:pt x="77982" y="3912782"/>
                </a:lnTo>
                <a:cubicBezTo>
                  <a:pt x="34914" y="3912782"/>
                  <a:pt x="0" y="3877868"/>
                  <a:pt x="0" y="3834800"/>
                </a:cubicBezTo>
                <a:lnTo>
                  <a:pt x="0" y="77982"/>
                </a:lnTo>
                <a:cubicBezTo>
                  <a:pt x="0" y="34914"/>
                  <a:pt x="34914" y="0"/>
                  <a:pt x="77982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97141E0-1BE9-438A-9131-6B932906333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708900" y="2156083"/>
            <a:ext cx="3944938" cy="12430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6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8FD5E3CE-41BD-46E8-816E-38BA4721FAD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174334" y="1878270"/>
            <a:ext cx="3479504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</p:spTree>
    <p:extLst>
      <p:ext uri="{BB962C8B-B14F-4D97-AF65-F5344CB8AC3E}">
        <p14:creationId xmlns:p14="http://schemas.microsoft.com/office/powerpoint/2010/main" val="1760492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857623AC-0745-4F6A-9F04-49FF65D3C7A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-2906584" y="3105834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3FA1A09-B2BE-45A7-8C96-4841ADB8D2B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13400" y="1"/>
            <a:ext cx="6578600" cy="6858000"/>
          </a:xfrm>
          <a:custGeom>
            <a:avLst/>
            <a:gdLst>
              <a:gd name="connsiteX0" fmla="*/ 0 w 6578600"/>
              <a:gd name="connsiteY0" fmla="*/ 0 h 6858000"/>
              <a:gd name="connsiteX1" fmla="*/ 6578600 w 6578600"/>
              <a:gd name="connsiteY1" fmla="*/ 0 h 6858000"/>
              <a:gd name="connsiteX2" fmla="*/ 6578600 w 6578600"/>
              <a:gd name="connsiteY2" fmla="*/ 6858000 h 6858000"/>
              <a:gd name="connsiteX3" fmla="*/ 0 w 65786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78600" h="6858000">
                <a:moveTo>
                  <a:pt x="0" y="0"/>
                </a:moveTo>
                <a:lnTo>
                  <a:pt x="6578600" y="0"/>
                </a:lnTo>
                <a:lnTo>
                  <a:pt x="65786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290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F3B5BB2C-F675-4517-880A-D743BD6DEF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11324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A14E2502-5199-4514-AE50-CA87AC5879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86125" y="1627188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6203AE37-6EB1-4A16-BB55-C794B4A039D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261872" y="1399199"/>
            <a:ext cx="2560320" cy="2029801"/>
          </a:xfrm>
          <a:custGeom>
            <a:avLst/>
            <a:gdLst>
              <a:gd name="connsiteX0" fmla="*/ 113222 w 2560320"/>
              <a:gd name="connsiteY0" fmla="*/ 0 h 2029801"/>
              <a:gd name="connsiteX1" fmla="*/ 2447098 w 2560320"/>
              <a:gd name="connsiteY1" fmla="*/ 0 h 2029801"/>
              <a:gd name="connsiteX2" fmla="*/ 2560320 w 2560320"/>
              <a:gd name="connsiteY2" fmla="*/ 113222 h 2029801"/>
              <a:gd name="connsiteX3" fmla="*/ 2560320 w 2560320"/>
              <a:gd name="connsiteY3" fmla="*/ 1916579 h 2029801"/>
              <a:gd name="connsiteX4" fmla="*/ 2447098 w 2560320"/>
              <a:gd name="connsiteY4" fmla="*/ 2029801 h 2029801"/>
              <a:gd name="connsiteX5" fmla="*/ 113222 w 2560320"/>
              <a:gd name="connsiteY5" fmla="*/ 2029801 h 2029801"/>
              <a:gd name="connsiteX6" fmla="*/ 0 w 2560320"/>
              <a:gd name="connsiteY6" fmla="*/ 1916579 h 2029801"/>
              <a:gd name="connsiteX7" fmla="*/ 0 w 2560320"/>
              <a:gd name="connsiteY7" fmla="*/ 113222 h 2029801"/>
              <a:gd name="connsiteX8" fmla="*/ 113222 w 2560320"/>
              <a:gd name="connsiteY8" fmla="*/ 0 h 2029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60320" h="2029801">
                <a:moveTo>
                  <a:pt x="113222" y="0"/>
                </a:moveTo>
                <a:lnTo>
                  <a:pt x="2447098" y="0"/>
                </a:lnTo>
                <a:cubicBezTo>
                  <a:pt x="2509629" y="0"/>
                  <a:pt x="2560320" y="50691"/>
                  <a:pt x="2560320" y="113222"/>
                </a:cubicBezTo>
                <a:lnTo>
                  <a:pt x="2560320" y="1916579"/>
                </a:lnTo>
                <a:cubicBezTo>
                  <a:pt x="2560320" y="1979110"/>
                  <a:pt x="2509629" y="2029801"/>
                  <a:pt x="2447098" y="2029801"/>
                </a:cubicBezTo>
                <a:lnTo>
                  <a:pt x="113222" y="2029801"/>
                </a:lnTo>
                <a:cubicBezTo>
                  <a:pt x="50691" y="2029801"/>
                  <a:pt x="0" y="1979110"/>
                  <a:pt x="0" y="1916579"/>
                </a:cubicBezTo>
                <a:lnTo>
                  <a:pt x="0" y="113222"/>
                </a:lnTo>
                <a:cubicBezTo>
                  <a:pt x="0" y="50691"/>
                  <a:pt x="50691" y="0"/>
                  <a:pt x="113222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6874F3B-C307-4177-952B-0CC6B7BD519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228989" y="1399199"/>
            <a:ext cx="2560320" cy="2029801"/>
          </a:xfrm>
          <a:custGeom>
            <a:avLst/>
            <a:gdLst>
              <a:gd name="connsiteX0" fmla="*/ 113222 w 2560320"/>
              <a:gd name="connsiteY0" fmla="*/ 0 h 2029801"/>
              <a:gd name="connsiteX1" fmla="*/ 2447098 w 2560320"/>
              <a:gd name="connsiteY1" fmla="*/ 0 h 2029801"/>
              <a:gd name="connsiteX2" fmla="*/ 2560320 w 2560320"/>
              <a:gd name="connsiteY2" fmla="*/ 113222 h 2029801"/>
              <a:gd name="connsiteX3" fmla="*/ 2560320 w 2560320"/>
              <a:gd name="connsiteY3" fmla="*/ 1916579 h 2029801"/>
              <a:gd name="connsiteX4" fmla="*/ 2447098 w 2560320"/>
              <a:gd name="connsiteY4" fmla="*/ 2029801 h 2029801"/>
              <a:gd name="connsiteX5" fmla="*/ 113222 w 2560320"/>
              <a:gd name="connsiteY5" fmla="*/ 2029801 h 2029801"/>
              <a:gd name="connsiteX6" fmla="*/ 0 w 2560320"/>
              <a:gd name="connsiteY6" fmla="*/ 1916579 h 2029801"/>
              <a:gd name="connsiteX7" fmla="*/ 0 w 2560320"/>
              <a:gd name="connsiteY7" fmla="*/ 113222 h 2029801"/>
              <a:gd name="connsiteX8" fmla="*/ 113222 w 2560320"/>
              <a:gd name="connsiteY8" fmla="*/ 0 h 2029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60320" h="2029801">
                <a:moveTo>
                  <a:pt x="113222" y="0"/>
                </a:moveTo>
                <a:lnTo>
                  <a:pt x="2447098" y="0"/>
                </a:lnTo>
                <a:cubicBezTo>
                  <a:pt x="2509629" y="0"/>
                  <a:pt x="2560320" y="50691"/>
                  <a:pt x="2560320" y="113222"/>
                </a:cubicBezTo>
                <a:lnTo>
                  <a:pt x="2560320" y="1916579"/>
                </a:lnTo>
                <a:cubicBezTo>
                  <a:pt x="2560320" y="1979110"/>
                  <a:pt x="2509629" y="2029801"/>
                  <a:pt x="2447098" y="2029801"/>
                </a:cubicBezTo>
                <a:lnTo>
                  <a:pt x="113222" y="2029801"/>
                </a:lnTo>
                <a:cubicBezTo>
                  <a:pt x="50691" y="2029801"/>
                  <a:pt x="0" y="1979110"/>
                  <a:pt x="0" y="1916579"/>
                </a:cubicBezTo>
                <a:lnTo>
                  <a:pt x="0" y="113222"/>
                </a:lnTo>
                <a:cubicBezTo>
                  <a:pt x="0" y="50691"/>
                  <a:pt x="50691" y="0"/>
                  <a:pt x="113222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101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FB404D52-8714-47D6-92F6-FB525C380CB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11324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95768CD4-2B8E-42AC-8AF7-095B7E6DBEC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86125" y="1627188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020113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B65BD9D-1189-4CD4-AE55-6237EA6F5B5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43284" y="2886290"/>
            <a:ext cx="6505432" cy="3971711"/>
          </a:xfrm>
          <a:custGeom>
            <a:avLst/>
            <a:gdLst>
              <a:gd name="connsiteX0" fmla="*/ 142371 w 6505432"/>
              <a:gd name="connsiteY0" fmla="*/ 0 h 3971711"/>
              <a:gd name="connsiteX1" fmla="*/ 6363061 w 6505432"/>
              <a:gd name="connsiteY1" fmla="*/ 0 h 3971711"/>
              <a:gd name="connsiteX2" fmla="*/ 6505432 w 6505432"/>
              <a:gd name="connsiteY2" fmla="*/ 142371 h 3971711"/>
              <a:gd name="connsiteX3" fmla="*/ 6505432 w 6505432"/>
              <a:gd name="connsiteY3" fmla="*/ 3971711 h 3971711"/>
              <a:gd name="connsiteX4" fmla="*/ 0 w 6505432"/>
              <a:gd name="connsiteY4" fmla="*/ 3971711 h 3971711"/>
              <a:gd name="connsiteX5" fmla="*/ 0 w 6505432"/>
              <a:gd name="connsiteY5" fmla="*/ 142371 h 3971711"/>
              <a:gd name="connsiteX6" fmla="*/ 142371 w 6505432"/>
              <a:gd name="connsiteY6" fmla="*/ 0 h 3971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05432" h="3971711">
                <a:moveTo>
                  <a:pt x="142371" y="0"/>
                </a:moveTo>
                <a:lnTo>
                  <a:pt x="6363061" y="0"/>
                </a:lnTo>
                <a:cubicBezTo>
                  <a:pt x="6441690" y="0"/>
                  <a:pt x="6505432" y="63742"/>
                  <a:pt x="6505432" y="142371"/>
                </a:cubicBezTo>
                <a:lnTo>
                  <a:pt x="6505432" y="3971711"/>
                </a:lnTo>
                <a:lnTo>
                  <a:pt x="0" y="3971711"/>
                </a:lnTo>
                <a:lnTo>
                  <a:pt x="0" y="142371"/>
                </a:lnTo>
                <a:cubicBezTo>
                  <a:pt x="0" y="63742"/>
                  <a:pt x="63742" y="0"/>
                  <a:pt x="14237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D618BDA8-5FA6-4F7D-A1CE-B8E508D3090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68483" y="721578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7F3990E3-7138-4A9B-AF5A-59AE8973410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843284" y="999391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344468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8194BCB2-25BB-4950-94BA-221B11C6AD2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11324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23A0F35A-2AF6-45E2-8886-353AE7FB6F5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86125" y="1627188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EBFAF09-6BE0-47EE-B128-B7AE947C1E6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124690" y="1349377"/>
            <a:ext cx="7067310" cy="4551695"/>
          </a:xfrm>
          <a:custGeom>
            <a:avLst/>
            <a:gdLst>
              <a:gd name="connsiteX0" fmla="*/ 120665 w 7067310"/>
              <a:gd name="connsiteY0" fmla="*/ 0 h 4551695"/>
              <a:gd name="connsiteX1" fmla="*/ 7067310 w 7067310"/>
              <a:gd name="connsiteY1" fmla="*/ 0 h 4551695"/>
              <a:gd name="connsiteX2" fmla="*/ 7067310 w 7067310"/>
              <a:gd name="connsiteY2" fmla="*/ 4551695 h 4551695"/>
              <a:gd name="connsiteX3" fmla="*/ 120665 w 7067310"/>
              <a:gd name="connsiteY3" fmla="*/ 4551695 h 4551695"/>
              <a:gd name="connsiteX4" fmla="*/ 0 w 7067310"/>
              <a:gd name="connsiteY4" fmla="*/ 4431030 h 4551695"/>
              <a:gd name="connsiteX5" fmla="*/ 0 w 7067310"/>
              <a:gd name="connsiteY5" fmla="*/ 120665 h 4551695"/>
              <a:gd name="connsiteX6" fmla="*/ 120665 w 7067310"/>
              <a:gd name="connsiteY6" fmla="*/ 0 h 4551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67310" h="4551695">
                <a:moveTo>
                  <a:pt x="120665" y="0"/>
                </a:moveTo>
                <a:lnTo>
                  <a:pt x="7067310" y="0"/>
                </a:lnTo>
                <a:lnTo>
                  <a:pt x="7067310" y="4551695"/>
                </a:lnTo>
                <a:lnTo>
                  <a:pt x="120665" y="4551695"/>
                </a:lnTo>
                <a:cubicBezTo>
                  <a:pt x="54024" y="4551695"/>
                  <a:pt x="0" y="4497671"/>
                  <a:pt x="0" y="4431030"/>
                </a:cubicBezTo>
                <a:lnTo>
                  <a:pt x="0" y="120665"/>
                </a:lnTo>
                <a:cubicBezTo>
                  <a:pt x="0" y="54024"/>
                  <a:pt x="54024" y="0"/>
                  <a:pt x="12066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216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A3C094A0-CD5D-4F88-AF48-690FDC7D6C7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5627867 h 6858000"/>
              <a:gd name="connsiteX3" fmla="*/ 1836615 w 12192000"/>
              <a:gd name="connsiteY3" fmla="*/ 5627867 h 6858000"/>
              <a:gd name="connsiteX4" fmla="*/ 1241043 w 12192000"/>
              <a:gd name="connsiteY4" fmla="*/ 6223440 h 6858000"/>
              <a:gd name="connsiteX5" fmla="*/ 1241043 w 12192000"/>
              <a:gd name="connsiteY5" fmla="*/ 6262428 h 6858000"/>
              <a:gd name="connsiteX6" fmla="*/ 765510 w 12192000"/>
              <a:gd name="connsiteY6" fmla="*/ 6845903 h 6858000"/>
              <a:gd name="connsiteX7" fmla="*/ 645485 w 12192000"/>
              <a:gd name="connsiteY7" fmla="*/ 6858000 h 6858000"/>
              <a:gd name="connsiteX8" fmla="*/ 0 w 1219200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5627867"/>
                </a:lnTo>
                <a:lnTo>
                  <a:pt x="1836615" y="5627867"/>
                </a:lnTo>
                <a:cubicBezTo>
                  <a:pt x="1507655" y="5627867"/>
                  <a:pt x="1241043" y="5894478"/>
                  <a:pt x="1241043" y="6223440"/>
                </a:cubicBezTo>
                <a:lnTo>
                  <a:pt x="1241043" y="6262428"/>
                </a:lnTo>
                <a:cubicBezTo>
                  <a:pt x="1241043" y="6550270"/>
                  <a:pt x="1036920" y="6790375"/>
                  <a:pt x="765510" y="6845903"/>
                </a:cubicBezTo>
                <a:lnTo>
                  <a:pt x="645485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34E36D6-E1E6-4F8C-9274-16D2D290DF2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11324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2DC78A0E-0100-4DDA-B368-7CF3F351A29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86125" y="1627188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82B4E866-7198-462F-B18D-48B931AA322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251819" y="1456191"/>
            <a:ext cx="2741488" cy="3538913"/>
          </a:xfrm>
          <a:custGeom>
            <a:avLst/>
            <a:gdLst>
              <a:gd name="connsiteX0" fmla="*/ 88742 w 2741488"/>
              <a:gd name="connsiteY0" fmla="*/ 0 h 3538913"/>
              <a:gd name="connsiteX1" fmla="*/ 2652746 w 2741488"/>
              <a:gd name="connsiteY1" fmla="*/ 0 h 3538913"/>
              <a:gd name="connsiteX2" fmla="*/ 2741488 w 2741488"/>
              <a:gd name="connsiteY2" fmla="*/ 88742 h 3538913"/>
              <a:gd name="connsiteX3" fmla="*/ 2741488 w 2741488"/>
              <a:gd name="connsiteY3" fmla="*/ 3450171 h 3538913"/>
              <a:gd name="connsiteX4" fmla="*/ 2652746 w 2741488"/>
              <a:gd name="connsiteY4" fmla="*/ 3538913 h 3538913"/>
              <a:gd name="connsiteX5" fmla="*/ 88742 w 2741488"/>
              <a:gd name="connsiteY5" fmla="*/ 3538913 h 3538913"/>
              <a:gd name="connsiteX6" fmla="*/ 0 w 2741488"/>
              <a:gd name="connsiteY6" fmla="*/ 3450171 h 3538913"/>
              <a:gd name="connsiteX7" fmla="*/ 0 w 2741488"/>
              <a:gd name="connsiteY7" fmla="*/ 88742 h 3538913"/>
              <a:gd name="connsiteX8" fmla="*/ 88742 w 2741488"/>
              <a:gd name="connsiteY8" fmla="*/ 0 h 35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41488" h="3538913">
                <a:moveTo>
                  <a:pt x="88742" y="0"/>
                </a:moveTo>
                <a:lnTo>
                  <a:pt x="2652746" y="0"/>
                </a:lnTo>
                <a:cubicBezTo>
                  <a:pt x="2701757" y="0"/>
                  <a:pt x="2741488" y="39731"/>
                  <a:pt x="2741488" y="88742"/>
                </a:cubicBezTo>
                <a:lnTo>
                  <a:pt x="2741488" y="3450171"/>
                </a:lnTo>
                <a:cubicBezTo>
                  <a:pt x="2741488" y="3499182"/>
                  <a:pt x="2701757" y="3538913"/>
                  <a:pt x="2652746" y="3538913"/>
                </a:cubicBezTo>
                <a:lnTo>
                  <a:pt x="88742" y="3538913"/>
                </a:lnTo>
                <a:cubicBezTo>
                  <a:pt x="39731" y="3538913"/>
                  <a:pt x="0" y="3499182"/>
                  <a:pt x="0" y="3450171"/>
                </a:cubicBezTo>
                <a:lnTo>
                  <a:pt x="0" y="88742"/>
                </a:lnTo>
                <a:cubicBezTo>
                  <a:pt x="0" y="39731"/>
                  <a:pt x="39731" y="0"/>
                  <a:pt x="88742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1A767ADC-A3DA-4574-A1F2-F941AFF9224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740834" y="1456191"/>
            <a:ext cx="2741488" cy="3538913"/>
          </a:xfrm>
          <a:custGeom>
            <a:avLst/>
            <a:gdLst>
              <a:gd name="connsiteX0" fmla="*/ 88742 w 2741488"/>
              <a:gd name="connsiteY0" fmla="*/ 0 h 3538913"/>
              <a:gd name="connsiteX1" fmla="*/ 2652746 w 2741488"/>
              <a:gd name="connsiteY1" fmla="*/ 0 h 3538913"/>
              <a:gd name="connsiteX2" fmla="*/ 2741488 w 2741488"/>
              <a:gd name="connsiteY2" fmla="*/ 88742 h 3538913"/>
              <a:gd name="connsiteX3" fmla="*/ 2741488 w 2741488"/>
              <a:gd name="connsiteY3" fmla="*/ 3450171 h 3538913"/>
              <a:gd name="connsiteX4" fmla="*/ 2652746 w 2741488"/>
              <a:gd name="connsiteY4" fmla="*/ 3538913 h 3538913"/>
              <a:gd name="connsiteX5" fmla="*/ 88742 w 2741488"/>
              <a:gd name="connsiteY5" fmla="*/ 3538913 h 3538913"/>
              <a:gd name="connsiteX6" fmla="*/ 0 w 2741488"/>
              <a:gd name="connsiteY6" fmla="*/ 3450171 h 3538913"/>
              <a:gd name="connsiteX7" fmla="*/ 0 w 2741488"/>
              <a:gd name="connsiteY7" fmla="*/ 88742 h 3538913"/>
              <a:gd name="connsiteX8" fmla="*/ 88742 w 2741488"/>
              <a:gd name="connsiteY8" fmla="*/ 0 h 35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41488" h="3538913">
                <a:moveTo>
                  <a:pt x="88742" y="0"/>
                </a:moveTo>
                <a:lnTo>
                  <a:pt x="2652746" y="0"/>
                </a:lnTo>
                <a:cubicBezTo>
                  <a:pt x="2701757" y="0"/>
                  <a:pt x="2741488" y="39731"/>
                  <a:pt x="2741488" y="88742"/>
                </a:cubicBezTo>
                <a:lnTo>
                  <a:pt x="2741488" y="3450171"/>
                </a:lnTo>
                <a:cubicBezTo>
                  <a:pt x="2741488" y="3499182"/>
                  <a:pt x="2701757" y="3538913"/>
                  <a:pt x="2652746" y="3538913"/>
                </a:cubicBezTo>
                <a:lnTo>
                  <a:pt x="88742" y="3538913"/>
                </a:lnTo>
                <a:cubicBezTo>
                  <a:pt x="39731" y="3538913"/>
                  <a:pt x="0" y="3499182"/>
                  <a:pt x="0" y="3450171"/>
                </a:cubicBezTo>
                <a:lnTo>
                  <a:pt x="0" y="88742"/>
                </a:lnTo>
                <a:cubicBezTo>
                  <a:pt x="0" y="39731"/>
                  <a:pt x="39731" y="0"/>
                  <a:pt x="88742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524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2D9E5D58-01BB-4D1F-91EE-DB3BA44C813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17725" y="2081213"/>
            <a:ext cx="3536950" cy="1781175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4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C103441-A57D-40EA-A2DE-6AEDE6C847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52674" y="1756652"/>
            <a:ext cx="5839327" cy="3341529"/>
          </a:xfrm>
          <a:custGeom>
            <a:avLst/>
            <a:gdLst>
              <a:gd name="connsiteX0" fmla="*/ 556934 w 5839327"/>
              <a:gd name="connsiteY0" fmla="*/ 0 h 3341529"/>
              <a:gd name="connsiteX1" fmla="*/ 5839327 w 5839327"/>
              <a:gd name="connsiteY1" fmla="*/ 0 h 3341529"/>
              <a:gd name="connsiteX2" fmla="*/ 5839327 w 5839327"/>
              <a:gd name="connsiteY2" fmla="*/ 3341529 h 3341529"/>
              <a:gd name="connsiteX3" fmla="*/ 2443591 w 5839327"/>
              <a:gd name="connsiteY3" fmla="*/ 3341529 h 3341529"/>
              <a:gd name="connsiteX4" fmla="*/ 556934 w 5839327"/>
              <a:gd name="connsiteY4" fmla="*/ 3341529 h 3341529"/>
              <a:gd name="connsiteX5" fmla="*/ 0 w 5839327"/>
              <a:gd name="connsiteY5" fmla="*/ 3341529 h 3341529"/>
              <a:gd name="connsiteX6" fmla="*/ 0 w 5839327"/>
              <a:gd name="connsiteY6" fmla="*/ 1991248 h 3341529"/>
              <a:gd name="connsiteX7" fmla="*/ 1 w 5839327"/>
              <a:gd name="connsiteY7" fmla="*/ 1991248 h 3341529"/>
              <a:gd name="connsiteX8" fmla="*/ 1 w 5839327"/>
              <a:gd name="connsiteY8" fmla="*/ 556933 h 3341529"/>
              <a:gd name="connsiteX9" fmla="*/ 556934 w 5839327"/>
              <a:gd name="connsiteY9" fmla="*/ 0 h 3341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39327" h="3341529">
                <a:moveTo>
                  <a:pt x="556934" y="0"/>
                </a:moveTo>
                <a:lnTo>
                  <a:pt x="5839327" y="0"/>
                </a:lnTo>
                <a:lnTo>
                  <a:pt x="5839327" y="3341529"/>
                </a:lnTo>
                <a:lnTo>
                  <a:pt x="2443591" y="3341529"/>
                </a:lnTo>
                <a:lnTo>
                  <a:pt x="556934" y="3341529"/>
                </a:lnTo>
                <a:lnTo>
                  <a:pt x="0" y="3341529"/>
                </a:lnTo>
                <a:lnTo>
                  <a:pt x="0" y="1991248"/>
                </a:lnTo>
                <a:lnTo>
                  <a:pt x="1" y="1991248"/>
                </a:lnTo>
                <a:lnTo>
                  <a:pt x="1" y="556933"/>
                </a:lnTo>
                <a:cubicBezTo>
                  <a:pt x="1" y="249347"/>
                  <a:pt x="249348" y="0"/>
                  <a:pt x="55693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101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D4C1B8-6D16-4015-A0E8-E4633BBC05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507BE7-B79B-4F9F-9C14-5E9B7935E3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FCC5D0-C112-4903-BB22-33DF07A652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5B14AD-9FF7-4BB4-B913-B934D8D44A62}" type="datetime1">
              <a:rPr lang="en-ID" smtClean="0"/>
              <a:t>20/10/2020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E8D3A4-9B09-47C6-91F8-A02BF936DF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6AD10A-EAF6-42AC-B1BF-93C1B7A017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950356F5-5040-45F3-9DFE-AA818FBF1AB1}" type="slidenum">
              <a:rPr lang="en-ID" smtClean="0"/>
              <a:pPr/>
              <a:t>‹#›</a:t>
            </a:fld>
            <a:endParaRPr lang="en-ID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7467DA0-1D96-460E-9DB7-12C6DE50E87E}"/>
              </a:ext>
            </a:extLst>
          </p:cNvPr>
          <p:cNvGrpSpPr/>
          <p:nvPr userDrawn="1"/>
        </p:nvGrpSpPr>
        <p:grpSpPr>
          <a:xfrm>
            <a:off x="587376" y="549275"/>
            <a:ext cx="482668" cy="288379"/>
            <a:chOff x="587375" y="549275"/>
            <a:chExt cx="651719" cy="389381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10A2150B-66DE-418B-8781-A89FA8851934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CBD36BD1-0AED-42B0-83F0-196330FD6FE2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59D8A69F-8577-4D9A-8172-AB62FE1D569F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CB2A211C-3D9E-4888-8BDF-5070E2460DAF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91EFE31B-BF42-489B-873B-00EBDCFCFE78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1087ACB9-E97C-465E-ADB2-91B363BEA9A7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9" name="Graphic 14">
              <a:extLst>
                <a:ext uri="{FF2B5EF4-FFF2-40B4-BE49-F238E27FC236}">
                  <a16:creationId xmlns:a16="http://schemas.microsoft.com/office/drawing/2014/main" id="{D86E8A89-09E4-4B64-9A59-64E08057184D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5" name="Graphic 19">
            <a:extLst>
              <a:ext uri="{FF2B5EF4-FFF2-40B4-BE49-F238E27FC236}">
                <a16:creationId xmlns:a16="http://schemas.microsoft.com/office/drawing/2014/main" id="{7B0B4816-5E0E-4B26-958D-371D9AA1750B}"/>
              </a:ext>
            </a:extLst>
          </p:cNvPr>
          <p:cNvSpPr/>
          <p:nvPr userDrawn="1"/>
        </p:nvSpPr>
        <p:spPr>
          <a:xfrm>
            <a:off x="11026096" y="549275"/>
            <a:ext cx="268022" cy="268074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Graphic 26">
            <a:extLst>
              <a:ext uri="{FF2B5EF4-FFF2-40B4-BE49-F238E27FC236}">
                <a16:creationId xmlns:a16="http://schemas.microsoft.com/office/drawing/2014/main" id="{1AA02EAA-F7A7-44C0-BA75-74F0CA8F2B09}"/>
              </a:ext>
            </a:extLst>
          </p:cNvPr>
          <p:cNvSpPr/>
          <p:nvPr userDrawn="1"/>
        </p:nvSpPr>
        <p:spPr>
          <a:xfrm rot="2700000">
            <a:off x="11350266" y="547759"/>
            <a:ext cx="271106" cy="27110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446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704" r:id="rId2"/>
    <p:sldLayoutId id="2147483703" r:id="rId3"/>
    <p:sldLayoutId id="2147483702" r:id="rId4"/>
    <p:sldLayoutId id="2147483700" r:id="rId5"/>
    <p:sldLayoutId id="2147483697" r:id="rId6"/>
    <p:sldLayoutId id="2147483694" r:id="rId7"/>
    <p:sldLayoutId id="2147483692" r:id="rId8"/>
    <p:sldLayoutId id="2147483691" r:id="rId9"/>
    <p:sldLayoutId id="2147483690" r:id="rId10"/>
    <p:sldLayoutId id="2147483689" r:id="rId11"/>
    <p:sldLayoutId id="2147483687" r:id="rId12"/>
    <p:sldLayoutId id="2147483686" r:id="rId13"/>
    <p:sldLayoutId id="2147483685" r:id="rId14"/>
    <p:sldLayoutId id="2147483684" r:id="rId15"/>
    <p:sldLayoutId id="2147483683" r:id="rId16"/>
    <p:sldLayoutId id="2147483682" r:id="rId17"/>
    <p:sldLayoutId id="2147483680" r:id="rId18"/>
    <p:sldLayoutId id="2147483701" r:id="rId19"/>
    <p:sldLayoutId id="2147483699" r:id="rId20"/>
    <p:sldLayoutId id="2147483698" r:id="rId21"/>
    <p:sldLayoutId id="2147483696" r:id="rId22"/>
    <p:sldLayoutId id="2147483695" r:id="rId23"/>
    <p:sldLayoutId id="2147483693" r:id="rId24"/>
    <p:sldLayoutId id="2147483688" r:id="rId25"/>
    <p:sldLayoutId id="2147483679" r:id="rId26"/>
    <p:sldLayoutId id="2147483678" r:id="rId27"/>
    <p:sldLayoutId id="2147483681" r:id="rId2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51">
            <a:extLst>
              <a:ext uri="{FF2B5EF4-FFF2-40B4-BE49-F238E27FC236}">
                <a16:creationId xmlns:a16="http://schemas.microsoft.com/office/drawing/2014/main" id="{78701825-9C88-495D-829D-874C594D68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7EC309AB-A80B-4595-94EB-C4C80DCD43C2}"/>
              </a:ext>
            </a:extLst>
          </p:cNvPr>
          <p:cNvSpPr/>
          <p:nvPr/>
        </p:nvSpPr>
        <p:spPr>
          <a:xfrm>
            <a:off x="4014904" y="0"/>
            <a:ext cx="8177097" cy="6858000"/>
          </a:xfrm>
          <a:custGeom>
            <a:avLst/>
            <a:gdLst>
              <a:gd name="connsiteX0" fmla="*/ 0 w 8177097"/>
              <a:gd name="connsiteY0" fmla="*/ 0 h 6858000"/>
              <a:gd name="connsiteX1" fmla="*/ 3711891 w 8177097"/>
              <a:gd name="connsiteY1" fmla="*/ 0 h 6858000"/>
              <a:gd name="connsiteX2" fmla="*/ 4198915 w 8177097"/>
              <a:gd name="connsiteY2" fmla="*/ 487024 h 6858000"/>
              <a:gd name="connsiteX3" fmla="*/ 6161552 w 8177097"/>
              <a:gd name="connsiteY3" fmla="*/ 487024 h 6858000"/>
              <a:gd name="connsiteX4" fmla="*/ 6648576 w 8177097"/>
              <a:gd name="connsiteY4" fmla="*/ 0 h 6858000"/>
              <a:gd name="connsiteX5" fmla="*/ 8177097 w 8177097"/>
              <a:gd name="connsiteY5" fmla="*/ 0 h 6858000"/>
              <a:gd name="connsiteX6" fmla="*/ 8177097 w 8177097"/>
              <a:gd name="connsiteY6" fmla="*/ 2396753 h 6858000"/>
              <a:gd name="connsiteX7" fmla="*/ 8124189 w 8177097"/>
              <a:gd name="connsiteY7" fmla="*/ 2449661 h 6858000"/>
              <a:gd name="connsiteX8" fmla="*/ 8124189 w 8177097"/>
              <a:gd name="connsiteY8" fmla="*/ 4412298 h 6858000"/>
              <a:gd name="connsiteX9" fmla="*/ 8177097 w 8177097"/>
              <a:gd name="connsiteY9" fmla="*/ 4465206 h 6858000"/>
              <a:gd name="connsiteX10" fmla="*/ 8177097 w 8177097"/>
              <a:gd name="connsiteY10" fmla="*/ 6858000 h 6858000"/>
              <a:gd name="connsiteX11" fmla="*/ 6644617 w 8177097"/>
              <a:gd name="connsiteY11" fmla="*/ 6858000 h 6858000"/>
              <a:gd name="connsiteX12" fmla="*/ 6159594 w 8177097"/>
              <a:gd name="connsiteY12" fmla="*/ 6372977 h 6858000"/>
              <a:gd name="connsiteX13" fmla="*/ 4196958 w 8177097"/>
              <a:gd name="connsiteY13" fmla="*/ 6372977 h 6858000"/>
              <a:gd name="connsiteX14" fmla="*/ 3711935 w 8177097"/>
              <a:gd name="connsiteY14" fmla="*/ 6858000 h 6858000"/>
              <a:gd name="connsiteX15" fmla="*/ 15 w 8177097"/>
              <a:gd name="connsiteY15" fmla="*/ 6858000 h 6858000"/>
              <a:gd name="connsiteX16" fmla="*/ 31747 w 8177097"/>
              <a:gd name="connsiteY16" fmla="*/ 6767227 h 6858000"/>
              <a:gd name="connsiteX17" fmla="*/ 336447 w 8177097"/>
              <a:gd name="connsiteY17" fmla="*/ 6308215 h 6858000"/>
              <a:gd name="connsiteX18" fmla="*/ 2234321 w 8177097"/>
              <a:gd name="connsiteY18" fmla="*/ 4410340 h 6858000"/>
              <a:gd name="connsiteX19" fmla="*/ 2234321 w 8177097"/>
              <a:gd name="connsiteY19" fmla="*/ 2447704 h 6858000"/>
              <a:gd name="connsiteX20" fmla="*/ 336446 w 8177097"/>
              <a:gd name="connsiteY20" fmla="*/ 549828 h 6858000"/>
              <a:gd name="connsiteX21" fmla="*/ 31746 w 8177097"/>
              <a:gd name="connsiteY21" fmla="*/ 908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177097" h="6858000">
                <a:moveTo>
                  <a:pt x="0" y="0"/>
                </a:moveTo>
                <a:lnTo>
                  <a:pt x="3711891" y="0"/>
                </a:lnTo>
                <a:lnTo>
                  <a:pt x="4198915" y="487024"/>
                </a:lnTo>
                <a:cubicBezTo>
                  <a:pt x="4740603" y="1028712"/>
                  <a:pt x="5619864" y="1028712"/>
                  <a:pt x="6161552" y="487024"/>
                </a:cubicBezTo>
                <a:lnTo>
                  <a:pt x="6648576" y="0"/>
                </a:lnTo>
                <a:lnTo>
                  <a:pt x="8177097" y="0"/>
                </a:lnTo>
                <a:lnTo>
                  <a:pt x="8177097" y="2396753"/>
                </a:lnTo>
                <a:lnTo>
                  <a:pt x="8124189" y="2449661"/>
                </a:lnTo>
                <a:cubicBezTo>
                  <a:pt x="7582501" y="2991349"/>
                  <a:pt x="7582501" y="3870610"/>
                  <a:pt x="8124189" y="4412298"/>
                </a:cubicBezTo>
                <a:lnTo>
                  <a:pt x="8177097" y="4465206"/>
                </a:lnTo>
                <a:lnTo>
                  <a:pt x="8177097" y="6858000"/>
                </a:lnTo>
                <a:lnTo>
                  <a:pt x="6644617" y="6858000"/>
                </a:lnTo>
                <a:lnTo>
                  <a:pt x="6159594" y="6372977"/>
                </a:lnTo>
                <a:cubicBezTo>
                  <a:pt x="5617907" y="5831289"/>
                  <a:pt x="4738645" y="5831289"/>
                  <a:pt x="4196958" y="6372977"/>
                </a:cubicBezTo>
                <a:lnTo>
                  <a:pt x="3711935" y="6858000"/>
                </a:lnTo>
                <a:lnTo>
                  <a:pt x="15" y="6858000"/>
                </a:lnTo>
                <a:lnTo>
                  <a:pt x="31747" y="6767227"/>
                </a:lnTo>
                <a:cubicBezTo>
                  <a:pt x="99458" y="6600157"/>
                  <a:pt x="201024" y="6443637"/>
                  <a:pt x="336447" y="6308215"/>
                </a:cubicBezTo>
                <a:lnTo>
                  <a:pt x="2234321" y="4410340"/>
                </a:lnTo>
                <a:cubicBezTo>
                  <a:pt x="2776009" y="3868652"/>
                  <a:pt x="2776009" y="2989391"/>
                  <a:pt x="2234321" y="2447704"/>
                </a:cubicBezTo>
                <a:lnTo>
                  <a:pt x="336446" y="549828"/>
                </a:lnTo>
                <a:cubicBezTo>
                  <a:pt x="201024" y="414406"/>
                  <a:pt x="99457" y="257886"/>
                  <a:pt x="31746" y="90816"/>
                </a:cubicBezTo>
                <a:close/>
              </a:path>
            </a:pathLst>
          </a:custGeom>
          <a:solidFill>
            <a:schemeClr val="accent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E67D09BD-D805-4447-B265-8F4CE0AC86C5}"/>
              </a:ext>
            </a:extLst>
          </p:cNvPr>
          <p:cNvSpPr/>
          <p:nvPr/>
        </p:nvSpPr>
        <p:spPr>
          <a:xfrm rot="1800000">
            <a:off x="9841357" y="-85223"/>
            <a:ext cx="3462739" cy="3520541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974D6FAA-D751-473C-91F1-4102BC096766}"/>
              </a:ext>
            </a:extLst>
          </p:cNvPr>
          <p:cNvSpPr/>
          <p:nvPr/>
        </p:nvSpPr>
        <p:spPr>
          <a:xfrm rot="3805522">
            <a:off x="-28337" y="-479940"/>
            <a:ext cx="1721322" cy="2051864"/>
          </a:xfrm>
          <a:custGeom>
            <a:avLst/>
            <a:gdLst>
              <a:gd name="connsiteX0" fmla="*/ 0 w 1721322"/>
              <a:gd name="connsiteY0" fmla="*/ 1526066 h 2051864"/>
              <a:gd name="connsiteX1" fmla="*/ 763352 w 1721322"/>
              <a:gd name="connsiteY1" fmla="*/ 0 h 2051864"/>
              <a:gd name="connsiteX2" fmla="*/ 1495514 w 1721322"/>
              <a:gd name="connsiteY2" fmla="*/ 0 h 2051864"/>
              <a:gd name="connsiteX3" fmla="*/ 1721322 w 1721322"/>
              <a:gd name="connsiteY3" fmla="*/ 225808 h 2051864"/>
              <a:gd name="connsiteX4" fmla="*/ 1721322 w 1721322"/>
              <a:gd name="connsiteY4" fmla="*/ 1826056 h 2051864"/>
              <a:gd name="connsiteX5" fmla="*/ 1495514 w 1721322"/>
              <a:gd name="connsiteY5" fmla="*/ 2051864 h 2051864"/>
              <a:gd name="connsiteX6" fmla="*/ 1051156 w 1721322"/>
              <a:gd name="connsiteY6" fmla="*/ 2051864 h 2051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21322" h="2051864">
                <a:moveTo>
                  <a:pt x="0" y="1526066"/>
                </a:moveTo>
                <a:lnTo>
                  <a:pt x="763352" y="0"/>
                </a:lnTo>
                <a:lnTo>
                  <a:pt x="1495514" y="0"/>
                </a:lnTo>
                <a:cubicBezTo>
                  <a:pt x="1620224" y="0"/>
                  <a:pt x="1721322" y="101098"/>
                  <a:pt x="1721322" y="225808"/>
                </a:cubicBezTo>
                <a:lnTo>
                  <a:pt x="1721322" y="1826056"/>
                </a:lnTo>
                <a:cubicBezTo>
                  <a:pt x="1721322" y="1950766"/>
                  <a:pt x="1620224" y="2051864"/>
                  <a:pt x="1495514" y="2051864"/>
                </a:cubicBezTo>
                <a:lnTo>
                  <a:pt x="1051156" y="2051864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377CB25-CC3B-408D-A3EB-3F085C814D3C}"/>
              </a:ext>
            </a:extLst>
          </p:cNvPr>
          <p:cNvGrpSpPr/>
          <p:nvPr/>
        </p:nvGrpSpPr>
        <p:grpSpPr>
          <a:xfrm>
            <a:off x="1644965" y="2481574"/>
            <a:ext cx="3668030" cy="998478"/>
            <a:chOff x="4695825" y="3048095"/>
            <a:chExt cx="2802444" cy="762856"/>
          </a:xfrm>
          <a:solidFill>
            <a:schemeClr val="bg2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76B215C6-9659-43C3-AFBF-3FD3E02B8FEE}"/>
                </a:ext>
              </a:extLst>
            </p:cNvPr>
            <p:cNvSpPr/>
            <p:nvPr/>
          </p:nvSpPr>
          <p:spPr>
            <a:xfrm>
              <a:off x="4695825" y="3119437"/>
              <a:ext cx="554736" cy="691514"/>
            </a:xfrm>
            <a:custGeom>
              <a:avLst/>
              <a:gdLst>
                <a:gd name="connsiteX0" fmla="*/ 274892 w 554736"/>
                <a:gd name="connsiteY0" fmla="*/ 691515 h 691514"/>
                <a:gd name="connsiteX1" fmla="*/ 151638 w 554736"/>
                <a:gd name="connsiteY1" fmla="*/ 671417 h 691514"/>
                <a:gd name="connsiteX2" fmla="*/ 66008 w 554736"/>
                <a:gd name="connsiteY2" fmla="*/ 615696 h 691514"/>
                <a:gd name="connsiteX3" fmla="*/ 16097 w 554736"/>
                <a:gd name="connsiteY3" fmla="*/ 530638 h 691514"/>
                <a:gd name="connsiteX4" fmla="*/ 0 w 554736"/>
                <a:gd name="connsiteY4" fmla="*/ 421576 h 691514"/>
                <a:gd name="connsiteX5" fmla="*/ 0 w 554736"/>
                <a:gd name="connsiteY5" fmla="*/ 0 h 691514"/>
                <a:gd name="connsiteX6" fmla="*/ 152591 w 554736"/>
                <a:gd name="connsiteY6" fmla="*/ 0 h 691514"/>
                <a:gd name="connsiteX7" fmla="*/ 152591 w 554736"/>
                <a:gd name="connsiteY7" fmla="*/ 408908 h 691514"/>
                <a:gd name="connsiteX8" fmla="*/ 161925 w 554736"/>
                <a:gd name="connsiteY8" fmla="*/ 478822 h 691514"/>
                <a:gd name="connsiteX9" fmla="*/ 187357 w 554736"/>
                <a:gd name="connsiteY9" fmla="*/ 525780 h 691514"/>
                <a:gd name="connsiteX10" fmla="*/ 226505 w 554736"/>
                <a:gd name="connsiteY10" fmla="*/ 551688 h 691514"/>
                <a:gd name="connsiteX11" fmla="*/ 276892 w 554736"/>
                <a:gd name="connsiteY11" fmla="*/ 559499 h 691514"/>
                <a:gd name="connsiteX12" fmla="*/ 367379 w 554736"/>
                <a:gd name="connsiteY12" fmla="*/ 525304 h 691514"/>
                <a:gd name="connsiteX13" fmla="*/ 402146 w 554736"/>
                <a:gd name="connsiteY13" fmla="*/ 408908 h 691514"/>
                <a:gd name="connsiteX14" fmla="*/ 402146 w 554736"/>
                <a:gd name="connsiteY14" fmla="*/ 0 h 691514"/>
                <a:gd name="connsiteX15" fmla="*/ 554736 w 554736"/>
                <a:gd name="connsiteY15" fmla="*/ 0 h 691514"/>
                <a:gd name="connsiteX16" fmla="*/ 554736 w 554736"/>
                <a:gd name="connsiteY16" fmla="*/ 421576 h 691514"/>
                <a:gd name="connsiteX17" fmla="*/ 538067 w 554736"/>
                <a:gd name="connsiteY17" fmla="*/ 531114 h 691514"/>
                <a:gd name="connsiteX18" fmla="*/ 487204 w 554736"/>
                <a:gd name="connsiteY18" fmla="*/ 616744 h 691514"/>
                <a:gd name="connsiteX19" fmla="*/ 400145 w 554736"/>
                <a:gd name="connsiteY19" fmla="*/ 671989 h 691514"/>
                <a:gd name="connsiteX20" fmla="*/ 274892 w 554736"/>
                <a:gd name="connsiteY20" fmla="*/ 691515 h 691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54736" h="691514">
                  <a:moveTo>
                    <a:pt x="274892" y="691515"/>
                  </a:moveTo>
                  <a:cubicBezTo>
                    <a:pt x="227267" y="691515"/>
                    <a:pt x="186214" y="684848"/>
                    <a:pt x="151638" y="671417"/>
                  </a:cubicBezTo>
                  <a:cubicBezTo>
                    <a:pt x="117062" y="658082"/>
                    <a:pt x="88583" y="639509"/>
                    <a:pt x="66008" y="615696"/>
                  </a:cubicBezTo>
                  <a:cubicBezTo>
                    <a:pt x="43529" y="591884"/>
                    <a:pt x="26861" y="563499"/>
                    <a:pt x="16097" y="530638"/>
                  </a:cubicBezTo>
                  <a:cubicBezTo>
                    <a:pt x="5334" y="497681"/>
                    <a:pt x="0" y="461391"/>
                    <a:pt x="0" y="421576"/>
                  </a:cubicBezTo>
                  <a:lnTo>
                    <a:pt x="0" y="0"/>
                  </a:lnTo>
                  <a:lnTo>
                    <a:pt x="152591" y="0"/>
                  </a:lnTo>
                  <a:lnTo>
                    <a:pt x="152591" y="408908"/>
                  </a:lnTo>
                  <a:cubicBezTo>
                    <a:pt x="152591" y="436340"/>
                    <a:pt x="155639" y="459581"/>
                    <a:pt x="161925" y="478822"/>
                  </a:cubicBezTo>
                  <a:cubicBezTo>
                    <a:pt x="168116" y="498062"/>
                    <a:pt x="176594" y="513683"/>
                    <a:pt x="187357" y="525780"/>
                  </a:cubicBezTo>
                  <a:cubicBezTo>
                    <a:pt x="198120" y="537877"/>
                    <a:pt x="211169" y="546449"/>
                    <a:pt x="226505" y="551688"/>
                  </a:cubicBezTo>
                  <a:cubicBezTo>
                    <a:pt x="241840" y="556927"/>
                    <a:pt x="258604" y="559499"/>
                    <a:pt x="276892" y="559499"/>
                  </a:cubicBezTo>
                  <a:cubicBezTo>
                    <a:pt x="314039" y="559499"/>
                    <a:pt x="344234" y="548069"/>
                    <a:pt x="367379" y="525304"/>
                  </a:cubicBezTo>
                  <a:cubicBezTo>
                    <a:pt x="390525" y="502444"/>
                    <a:pt x="402146" y="463677"/>
                    <a:pt x="402146" y="408908"/>
                  </a:cubicBezTo>
                  <a:lnTo>
                    <a:pt x="402146" y="0"/>
                  </a:lnTo>
                  <a:lnTo>
                    <a:pt x="554736" y="0"/>
                  </a:lnTo>
                  <a:lnTo>
                    <a:pt x="554736" y="421576"/>
                  </a:lnTo>
                  <a:cubicBezTo>
                    <a:pt x="554736" y="461391"/>
                    <a:pt x="549212" y="497872"/>
                    <a:pt x="538067" y="531114"/>
                  </a:cubicBezTo>
                  <a:cubicBezTo>
                    <a:pt x="526923" y="564356"/>
                    <a:pt x="510064" y="592931"/>
                    <a:pt x="487204" y="616744"/>
                  </a:cubicBezTo>
                  <a:cubicBezTo>
                    <a:pt x="464344" y="640556"/>
                    <a:pt x="435388" y="658940"/>
                    <a:pt x="400145" y="671989"/>
                  </a:cubicBezTo>
                  <a:cubicBezTo>
                    <a:pt x="364903" y="685038"/>
                    <a:pt x="323088" y="691515"/>
                    <a:pt x="274892" y="6915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BAC7CBB-AE26-4837-A54D-C1A2E4257448}"/>
                </a:ext>
              </a:extLst>
            </p:cNvPr>
            <p:cNvSpPr/>
            <p:nvPr/>
          </p:nvSpPr>
          <p:spPr>
            <a:xfrm>
              <a:off x="5387339" y="3270980"/>
              <a:ext cx="444055" cy="526256"/>
            </a:xfrm>
            <a:custGeom>
              <a:avLst/>
              <a:gdLst>
                <a:gd name="connsiteX0" fmla="*/ 0 w 444055"/>
                <a:gd name="connsiteY0" fmla="*/ 29432 h 526256"/>
                <a:gd name="connsiteX1" fmla="*/ 95822 w 444055"/>
                <a:gd name="connsiteY1" fmla="*/ 9334 h 526256"/>
                <a:gd name="connsiteX2" fmla="*/ 219075 w 444055"/>
                <a:gd name="connsiteY2" fmla="*/ 0 h 526256"/>
                <a:gd name="connsiteX3" fmla="*/ 328136 w 444055"/>
                <a:gd name="connsiteY3" fmla="*/ 17145 h 526256"/>
                <a:gd name="connsiteX4" fmla="*/ 397097 w 444055"/>
                <a:gd name="connsiteY4" fmla="*/ 65532 h 526256"/>
                <a:gd name="connsiteX5" fmla="*/ 433292 w 444055"/>
                <a:gd name="connsiteY5" fmla="*/ 139827 h 526256"/>
                <a:gd name="connsiteX6" fmla="*/ 444056 w 444055"/>
                <a:gd name="connsiteY6" fmla="*/ 235649 h 526256"/>
                <a:gd name="connsiteX7" fmla="*/ 444056 w 444055"/>
                <a:gd name="connsiteY7" fmla="*/ 526161 h 526256"/>
                <a:gd name="connsiteX8" fmla="*/ 298323 w 444055"/>
                <a:gd name="connsiteY8" fmla="*/ 526161 h 526256"/>
                <a:gd name="connsiteX9" fmla="*/ 298323 w 444055"/>
                <a:gd name="connsiteY9" fmla="*/ 253365 h 526256"/>
                <a:gd name="connsiteX10" fmla="*/ 279749 w 444055"/>
                <a:gd name="connsiteY10" fmla="*/ 153638 h 526256"/>
                <a:gd name="connsiteX11" fmla="*/ 210312 w 444055"/>
                <a:gd name="connsiteY11" fmla="*/ 124301 h 526256"/>
                <a:gd name="connsiteX12" fmla="*/ 177070 w 444055"/>
                <a:gd name="connsiteY12" fmla="*/ 125730 h 526256"/>
                <a:gd name="connsiteX13" fmla="*/ 145733 w 444055"/>
                <a:gd name="connsiteY13" fmla="*/ 129159 h 526256"/>
                <a:gd name="connsiteX14" fmla="*/ 145733 w 444055"/>
                <a:gd name="connsiteY14" fmla="*/ 526256 h 526256"/>
                <a:gd name="connsiteX15" fmla="*/ 0 w 444055"/>
                <a:gd name="connsiteY15" fmla="*/ 526256 h 526256"/>
                <a:gd name="connsiteX16" fmla="*/ 0 w 444055"/>
                <a:gd name="connsiteY16" fmla="*/ 29432 h 526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44055" h="526256">
                  <a:moveTo>
                    <a:pt x="0" y="29432"/>
                  </a:moveTo>
                  <a:cubicBezTo>
                    <a:pt x="24765" y="22289"/>
                    <a:pt x="56769" y="15621"/>
                    <a:pt x="95822" y="9334"/>
                  </a:cubicBezTo>
                  <a:cubicBezTo>
                    <a:pt x="134969" y="3143"/>
                    <a:pt x="176022" y="0"/>
                    <a:pt x="219075" y="0"/>
                  </a:cubicBezTo>
                  <a:cubicBezTo>
                    <a:pt x="262795" y="0"/>
                    <a:pt x="299085" y="5715"/>
                    <a:pt x="328136" y="17145"/>
                  </a:cubicBezTo>
                  <a:cubicBezTo>
                    <a:pt x="357188" y="28575"/>
                    <a:pt x="380143" y="44672"/>
                    <a:pt x="397097" y="65532"/>
                  </a:cubicBezTo>
                  <a:cubicBezTo>
                    <a:pt x="414052" y="86392"/>
                    <a:pt x="426148" y="111157"/>
                    <a:pt x="433292" y="139827"/>
                  </a:cubicBezTo>
                  <a:cubicBezTo>
                    <a:pt x="440436" y="168497"/>
                    <a:pt x="444056" y="200501"/>
                    <a:pt x="444056" y="235649"/>
                  </a:cubicBezTo>
                  <a:lnTo>
                    <a:pt x="444056" y="526161"/>
                  </a:lnTo>
                  <a:lnTo>
                    <a:pt x="298323" y="526161"/>
                  </a:lnTo>
                  <a:lnTo>
                    <a:pt x="298323" y="253365"/>
                  </a:lnTo>
                  <a:cubicBezTo>
                    <a:pt x="298323" y="206407"/>
                    <a:pt x="292132" y="173165"/>
                    <a:pt x="279749" y="153638"/>
                  </a:cubicBezTo>
                  <a:cubicBezTo>
                    <a:pt x="267367" y="134112"/>
                    <a:pt x="244221" y="124301"/>
                    <a:pt x="210312" y="124301"/>
                  </a:cubicBezTo>
                  <a:cubicBezTo>
                    <a:pt x="199835" y="124301"/>
                    <a:pt x="188786" y="124777"/>
                    <a:pt x="177070" y="125730"/>
                  </a:cubicBezTo>
                  <a:cubicBezTo>
                    <a:pt x="165354" y="126682"/>
                    <a:pt x="154877" y="127826"/>
                    <a:pt x="145733" y="129159"/>
                  </a:cubicBezTo>
                  <a:lnTo>
                    <a:pt x="145733" y="526256"/>
                  </a:lnTo>
                  <a:lnTo>
                    <a:pt x="0" y="526256"/>
                  </a:lnTo>
                  <a:lnTo>
                    <a:pt x="0" y="294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4D40203-8D9B-44D2-9BCB-8CC0DBBD2433}"/>
                </a:ext>
              </a:extLst>
            </p:cNvPr>
            <p:cNvSpPr/>
            <p:nvPr/>
          </p:nvSpPr>
          <p:spPr>
            <a:xfrm>
              <a:off x="5948838" y="3048095"/>
              <a:ext cx="174116" cy="749141"/>
            </a:xfrm>
            <a:custGeom>
              <a:avLst/>
              <a:gdLst>
                <a:gd name="connsiteX0" fmla="*/ 174117 w 174116"/>
                <a:gd name="connsiteY0" fmla="*/ 86011 h 749141"/>
                <a:gd name="connsiteX1" fmla="*/ 148209 w 174116"/>
                <a:gd name="connsiteY1" fmla="*/ 149066 h 749141"/>
                <a:gd name="connsiteX2" fmla="*/ 87058 w 174116"/>
                <a:gd name="connsiteY2" fmla="*/ 172022 h 749141"/>
                <a:gd name="connsiteX3" fmla="*/ 25908 w 174116"/>
                <a:gd name="connsiteY3" fmla="*/ 149066 h 749141"/>
                <a:gd name="connsiteX4" fmla="*/ 0 w 174116"/>
                <a:gd name="connsiteY4" fmla="*/ 86011 h 749141"/>
                <a:gd name="connsiteX5" fmla="*/ 25908 w 174116"/>
                <a:gd name="connsiteY5" fmla="*/ 22955 h 749141"/>
                <a:gd name="connsiteX6" fmla="*/ 87058 w 174116"/>
                <a:gd name="connsiteY6" fmla="*/ 0 h 749141"/>
                <a:gd name="connsiteX7" fmla="*/ 148209 w 174116"/>
                <a:gd name="connsiteY7" fmla="*/ 22955 h 749141"/>
                <a:gd name="connsiteX8" fmla="*/ 174117 w 174116"/>
                <a:gd name="connsiteY8" fmla="*/ 86011 h 749141"/>
                <a:gd name="connsiteX9" fmla="*/ 160401 w 174116"/>
                <a:gd name="connsiteY9" fmla="*/ 749141 h 749141"/>
                <a:gd name="connsiteX10" fmla="*/ 14668 w 174116"/>
                <a:gd name="connsiteY10" fmla="*/ 749141 h 749141"/>
                <a:gd name="connsiteX11" fmla="*/ 14668 w 174116"/>
                <a:gd name="connsiteY11" fmla="*/ 234696 h 749141"/>
                <a:gd name="connsiteX12" fmla="*/ 160401 w 174116"/>
                <a:gd name="connsiteY12" fmla="*/ 234696 h 749141"/>
                <a:gd name="connsiteX13" fmla="*/ 160401 w 174116"/>
                <a:gd name="connsiteY13" fmla="*/ 749141 h 7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4116" h="749141">
                  <a:moveTo>
                    <a:pt x="174117" y="86011"/>
                  </a:moveTo>
                  <a:cubicBezTo>
                    <a:pt x="174117" y="112776"/>
                    <a:pt x="165449" y="133826"/>
                    <a:pt x="148209" y="149066"/>
                  </a:cubicBezTo>
                  <a:cubicBezTo>
                    <a:pt x="130969" y="164402"/>
                    <a:pt x="110585" y="172022"/>
                    <a:pt x="87058" y="172022"/>
                  </a:cubicBezTo>
                  <a:cubicBezTo>
                    <a:pt x="63532" y="172022"/>
                    <a:pt x="43243" y="164402"/>
                    <a:pt x="25908" y="149066"/>
                  </a:cubicBezTo>
                  <a:cubicBezTo>
                    <a:pt x="8668" y="133731"/>
                    <a:pt x="0" y="112681"/>
                    <a:pt x="0" y="86011"/>
                  </a:cubicBezTo>
                  <a:cubicBezTo>
                    <a:pt x="0" y="59246"/>
                    <a:pt x="8668" y="38291"/>
                    <a:pt x="25908" y="22955"/>
                  </a:cubicBezTo>
                  <a:cubicBezTo>
                    <a:pt x="43148" y="7620"/>
                    <a:pt x="63532" y="0"/>
                    <a:pt x="87058" y="0"/>
                  </a:cubicBezTo>
                  <a:cubicBezTo>
                    <a:pt x="110585" y="0"/>
                    <a:pt x="130873" y="7715"/>
                    <a:pt x="148209" y="22955"/>
                  </a:cubicBezTo>
                  <a:cubicBezTo>
                    <a:pt x="165449" y="38195"/>
                    <a:pt x="174117" y="59246"/>
                    <a:pt x="174117" y="86011"/>
                  </a:cubicBezTo>
                  <a:close/>
                  <a:moveTo>
                    <a:pt x="160401" y="749141"/>
                  </a:moveTo>
                  <a:lnTo>
                    <a:pt x="14668" y="749141"/>
                  </a:lnTo>
                  <a:lnTo>
                    <a:pt x="14668" y="234696"/>
                  </a:lnTo>
                  <a:lnTo>
                    <a:pt x="160401" y="234696"/>
                  </a:lnTo>
                  <a:lnTo>
                    <a:pt x="160401" y="7491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30B2DD3-7FF6-475F-A20E-C077F1196E92}"/>
                </a:ext>
              </a:extLst>
            </p:cNvPr>
            <p:cNvSpPr/>
            <p:nvPr/>
          </p:nvSpPr>
          <p:spPr>
            <a:xfrm>
              <a:off x="6246209" y="3270980"/>
              <a:ext cx="711231" cy="526351"/>
            </a:xfrm>
            <a:custGeom>
              <a:avLst/>
              <a:gdLst>
                <a:gd name="connsiteX0" fmla="*/ 282702 w 711231"/>
                <a:gd name="connsiteY0" fmla="*/ 253365 h 526351"/>
                <a:gd name="connsiteX1" fmla="*/ 264605 w 711231"/>
                <a:gd name="connsiteY1" fmla="*/ 153638 h 526351"/>
                <a:gd name="connsiteX2" fmla="*/ 202501 w 711231"/>
                <a:gd name="connsiteY2" fmla="*/ 124301 h 526351"/>
                <a:gd name="connsiteX3" fmla="*/ 174117 w 711231"/>
                <a:gd name="connsiteY3" fmla="*/ 125730 h 526351"/>
                <a:gd name="connsiteX4" fmla="*/ 145733 w 711231"/>
                <a:gd name="connsiteY4" fmla="*/ 129159 h 526351"/>
                <a:gd name="connsiteX5" fmla="*/ 145733 w 711231"/>
                <a:gd name="connsiteY5" fmla="*/ 526256 h 526351"/>
                <a:gd name="connsiteX6" fmla="*/ 0 w 711231"/>
                <a:gd name="connsiteY6" fmla="*/ 526256 h 526351"/>
                <a:gd name="connsiteX7" fmla="*/ 0 w 711231"/>
                <a:gd name="connsiteY7" fmla="*/ 29432 h 526351"/>
                <a:gd name="connsiteX8" fmla="*/ 43529 w 711231"/>
                <a:gd name="connsiteY8" fmla="*/ 19145 h 526351"/>
                <a:gd name="connsiteX9" fmla="*/ 96393 w 711231"/>
                <a:gd name="connsiteY9" fmla="*/ 9334 h 526351"/>
                <a:gd name="connsiteX10" fmla="*/ 153638 w 711231"/>
                <a:gd name="connsiteY10" fmla="*/ 2477 h 526351"/>
                <a:gd name="connsiteX11" fmla="*/ 211360 w 711231"/>
                <a:gd name="connsiteY11" fmla="*/ 0 h 526351"/>
                <a:gd name="connsiteX12" fmla="*/ 301847 w 711231"/>
                <a:gd name="connsiteY12" fmla="*/ 14192 h 526351"/>
                <a:gd name="connsiteX13" fmla="*/ 359092 w 711231"/>
                <a:gd name="connsiteY13" fmla="*/ 47911 h 526351"/>
                <a:gd name="connsiteX14" fmla="*/ 431006 w 711231"/>
                <a:gd name="connsiteY14" fmla="*/ 12668 h 526351"/>
                <a:gd name="connsiteX15" fmla="*/ 505873 w 711231"/>
                <a:gd name="connsiteY15" fmla="*/ 0 h 526351"/>
                <a:gd name="connsiteX16" fmla="*/ 607123 w 711231"/>
                <a:gd name="connsiteY16" fmla="*/ 17145 h 526351"/>
                <a:gd name="connsiteX17" fmla="*/ 670179 w 711231"/>
                <a:gd name="connsiteY17" fmla="*/ 65532 h 526351"/>
                <a:gd name="connsiteX18" fmla="*/ 702469 w 711231"/>
                <a:gd name="connsiteY18" fmla="*/ 139827 h 526351"/>
                <a:gd name="connsiteX19" fmla="*/ 711232 w 711231"/>
                <a:gd name="connsiteY19" fmla="*/ 235649 h 526351"/>
                <a:gd name="connsiteX20" fmla="*/ 711232 w 711231"/>
                <a:gd name="connsiteY20" fmla="*/ 526161 h 526351"/>
                <a:gd name="connsiteX21" fmla="*/ 565499 w 711231"/>
                <a:gd name="connsiteY21" fmla="*/ 526161 h 526351"/>
                <a:gd name="connsiteX22" fmla="*/ 565499 w 711231"/>
                <a:gd name="connsiteY22" fmla="*/ 253365 h 526351"/>
                <a:gd name="connsiteX23" fmla="*/ 547402 w 711231"/>
                <a:gd name="connsiteY23" fmla="*/ 153638 h 526351"/>
                <a:gd name="connsiteX24" fmla="*/ 485299 w 711231"/>
                <a:gd name="connsiteY24" fmla="*/ 124301 h 526351"/>
                <a:gd name="connsiteX25" fmla="*/ 452533 w 711231"/>
                <a:gd name="connsiteY25" fmla="*/ 130207 h 526351"/>
                <a:gd name="connsiteX26" fmla="*/ 417767 w 711231"/>
                <a:gd name="connsiteY26" fmla="*/ 144875 h 526351"/>
                <a:gd name="connsiteX27" fmla="*/ 426530 w 711231"/>
                <a:gd name="connsiteY27" fmla="*/ 192310 h 526351"/>
                <a:gd name="connsiteX28" fmla="*/ 428530 w 711231"/>
                <a:gd name="connsiteY28" fmla="*/ 245650 h 526351"/>
                <a:gd name="connsiteX29" fmla="*/ 428530 w 711231"/>
                <a:gd name="connsiteY29" fmla="*/ 526352 h 526351"/>
                <a:gd name="connsiteX30" fmla="*/ 282797 w 711231"/>
                <a:gd name="connsiteY30" fmla="*/ 526352 h 526351"/>
                <a:gd name="connsiteX31" fmla="*/ 282797 w 711231"/>
                <a:gd name="connsiteY31" fmla="*/ 253365 h 526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11231" h="526351">
                  <a:moveTo>
                    <a:pt x="282702" y="253365"/>
                  </a:moveTo>
                  <a:cubicBezTo>
                    <a:pt x="282702" y="206407"/>
                    <a:pt x="276701" y="173165"/>
                    <a:pt x="264605" y="153638"/>
                  </a:cubicBezTo>
                  <a:cubicBezTo>
                    <a:pt x="252508" y="134112"/>
                    <a:pt x="231838" y="124301"/>
                    <a:pt x="202501" y="124301"/>
                  </a:cubicBezTo>
                  <a:cubicBezTo>
                    <a:pt x="193358" y="124301"/>
                    <a:pt x="183928" y="124777"/>
                    <a:pt x="174117" y="125730"/>
                  </a:cubicBezTo>
                  <a:cubicBezTo>
                    <a:pt x="164306" y="126682"/>
                    <a:pt x="154876" y="127826"/>
                    <a:pt x="145733" y="129159"/>
                  </a:cubicBezTo>
                  <a:lnTo>
                    <a:pt x="145733" y="526256"/>
                  </a:lnTo>
                  <a:lnTo>
                    <a:pt x="0" y="526256"/>
                  </a:lnTo>
                  <a:lnTo>
                    <a:pt x="0" y="29432"/>
                  </a:lnTo>
                  <a:cubicBezTo>
                    <a:pt x="12383" y="26194"/>
                    <a:pt x="26860" y="22765"/>
                    <a:pt x="43529" y="19145"/>
                  </a:cubicBezTo>
                  <a:cubicBezTo>
                    <a:pt x="60198" y="15526"/>
                    <a:pt x="77724" y="12287"/>
                    <a:pt x="96393" y="9334"/>
                  </a:cubicBezTo>
                  <a:cubicBezTo>
                    <a:pt x="114967" y="6382"/>
                    <a:pt x="134017" y="4096"/>
                    <a:pt x="153638" y="2477"/>
                  </a:cubicBezTo>
                  <a:cubicBezTo>
                    <a:pt x="173164" y="857"/>
                    <a:pt x="192405" y="0"/>
                    <a:pt x="211360" y="0"/>
                  </a:cubicBezTo>
                  <a:cubicBezTo>
                    <a:pt x="248507" y="0"/>
                    <a:pt x="278701" y="4763"/>
                    <a:pt x="301847" y="14192"/>
                  </a:cubicBezTo>
                  <a:cubicBezTo>
                    <a:pt x="324993" y="23622"/>
                    <a:pt x="344043" y="34862"/>
                    <a:pt x="359092" y="47911"/>
                  </a:cubicBezTo>
                  <a:cubicBezTo>
                    <a:pt x="379952" y="32957"/>
                    <a:pt x="403955" y="21145"/>
                    <a:pt x="431006" y="12668"/>
                  </a:cubicBezTo>
                  <a:cubicBezTo>
                    <a:pt x="458057" y="4191"/>
                    <a:pt x="483013" y="0"/>
                    <a:pt x="505873" y="0"/>
                  </a:cubicBezTo>
                  <a:cubicBezTo>
                    <a:pt x="546926" y="0"/>
                    <a:pt x="580739" y="5715"/>
                    <a:pt x="607123" y="17145"/>
                  </a:cubicBezTo>
                  <a:cubicBezTo>
                    <a:pt x="633508" y="28575"/>
                    <a:pt x="654558" y="44672"/>
                    <a:pt x="670179" y="65532"/>
                  </a:cubicBezTo>
                  <a:cubicBezTo>
                    <a:pt x="685800" y="86392"/>
                    <a:pt x="696563" y="111157"/>
                    <a:pt x="702469" y="139827"/>
                  </a:cubicBezTo>
                  <a:cubicBezTo>
                    <a:pt x="708374" y="168497"/>
                    <a:pt x="711232" y="200501"/>
                    <a:pt x="711232" y="235649"/>
                  </a:cubicBezTo>
                  <a:lnTo>
                    <a:pt x="711232" y="526161"/>
                  </a:lnTo>
                  <a:lnTo>
                    <a:pt x="565499" y="526161"/>
                  </a:lnTo>
                  <a:lnTo>
                    <a:pt x="565499" y="253365"/>
                  </a:lnTo>
                  <a:cubicBezTo>
                    <a:pt x="565499" y="206407"/>
                    <a:pt x="559498" y="173165"/>
                    <a:pt x="547402" y="153638"/>
                  </a:cubicBezTo>
                  <a:cubicBezTo>
                    <a:pt x="535305" y="134112"/>
                    <a:pt x="514636" y="124301"/>
                    <a:pt x="485299" y="124301"/>
                  </a:cubicBezTo>
                  <a:cubicBezTo>
                    <a:pt x="477488" y="124301"/>
                    <a:pt x="466534" y="126301"/>
                    <a:pt x="452533" y="130207"/>
                  </a:cubicBezTo>
                  <a:cubicBezTo>
                    <a:pt x="438531" y="134112"/>
                    <a:pt x="426910" y="138970"/>
                    <a:pt x="417767" y="144875"/>
                  </a:cubicBezTo>
                  <a:cubicBezTo>
                    <a:pt x="422338" y="159925"/>
                    <a:pt x="425291" y="175641"/>
                    <a:pt x="426530" y="192310"/>
                  </a:cubicBezTo>
                  <a:cubicBezTo>
                    <a:pt x="427863" y="208978"/>
                    <a:pt x="428530" y="226695"/>
                    <a:pt x="428530" y="245650"/>
                  </a:cubicBezTo>
                  <a:lnTo>
                    <a:pt x="428530" y="526352"/>
                  </a:lnTo>
                  <a:lnTo>
                    <a:pt x="282797" y="526352"/>
                  </a:lnTo>
                  <a:lnTo>
                    <a:pt x="282797" y="2533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DB34A01E-E495-43D4-9FA9-30D40FF44B8E}"/>
                </a:ext>
              </a:extLst>
            </p:cNvPr>
            <p:cNvSpPr/>
            <p:nvPr/>
          </p:nvSpPr>
          <p:spPr>
            <a:xfrm>
              <a:off x="7055262" y="3269075"/>
              <a:ext cx="443007" cy="539019"/>
            </a:xfrm>
            <a:custGeom>
              <a:avLst/>
              <a:gdLst>
                <a:gd name="connsiteX0" fmla="*/ 218980 w 443007"/>
                <a:gd name="connsiteY0" fmla="*/ 0 h 539019"/>
                <a:gd name="connsiteX1" fmla="*/ 326612 w 443007"/>
                <a:gd name="connsiteY1" fmla="*/ 14669 h 539019"/>
                <a:gd name="connsiteX2" fmla="*/ 395573 w 443007"/>
                <a:gd name="connsiteY2" fmla="*/ 56769 h 539019"/>
                <a:gd name="connsiteX3" fmla="*/ 432244 w 443007"/>
                <a:gd name="connsiteY3" fmla="*/ 123254 h 539019"/>
                <a:gd name="connsiteX4" fmla="*/ 443008 w 443007"/>
                <a:gd name="connsiteY4" fmla="*/ 210312 h 539019"/>
                <a:gd name="connsiteX5" fmla="*/ 443008 w 443007"/>
                <a:gd name="connsiteY5" fmla="*/ 513588 h 539019"/>
                <a:gd name="connsiteX6" fmla="*/ 355949 w 443007"/>
                <a:gd name="connsiteY6" fmla="*/ 529685 h 539019"/>
                <a:gd name="connsiteX7" fmla="*/ 220980 w 443007"/>
                <a:gd name="connsiteY7" fmla="*/ 539020 h 539019"/>
                <a:gd name="connsiteX8" fmla="*/ 130492 w 443007"/>
                <a:gd name="connsiteY8" fmla="*/ 530257 h 539019"/>
                <a:gd name="connsiteX9" fmla="*/ 60579 w 443007"/>
                <a:gd name="connsiteY9" fmla="*/ 501396 h 539019"/>
                <a:gd name="connsiteX10" fmla="*/ 15621 w 443007"/>
                <a:gd name="connsiteY10" fmla="*/ 449104 h 539019"/>
                <a:gd name="connsiteX11" fmla="*/ 0 w 443007"/>
                <a:gd name="connsiteY11" fmla="*/ 369856 h 539019"/>
                <a:gd name="connsiteX12" fmla="*/ 18097 w 443007"/>
                <a:gd name="connsiteY12" fmla="*/ 293561 h 539019"/>
                <a:gd name="connsiteX13" fmla="*/ 66484 w 443007"/>
                <a:gd name="connsiteY13" fmla="*/ 243650 h 539019"/>
                <a:gd name="connsiteX14" fmla="*/ 135922 w 443007"/>
                <a:gd name="connsiteY14" fmla="*/ 216789 h 539019"/>
                <a:gd name="connsiteX15" fmla="*/ 217075 w 443007"/>
                <a:gd name="connsiteY15" fmla="*/ 208502 h 539019"/>
                <a:gd name="connsiteX16" fmla="*/ 267462 w 443007"/>
                <a:gd name="connsiteY16" fmla="*/ 210979 h 539019"/>
                <a:gd name="connsiteX17" fmla="*/ 303181 w 443007"/>
                <a:gd name="connsiteY17" fmla="*/ 217361 h 539019"/>
                <a:gd name="connsiteX18" fmla="*/ 303181 w 443007"/>
                <a:gd name="connsiteY18" fmla="*/ 203645 h 539019"/>
                <a:gd name="connsiteX19" fmla="*/ 280702 w 443007"/>
                <a:gd name="connsiteY19" fmla="*/ 144018 h 539019"/>
                <a:gd name="connsiteX20" fmla="*/ 202406 w 443007"/>
                <a:gd name="connsiteY20" fmla="*/ 121539 h 539019"/>
                <a:gd name="connsiteX21" fmla="*/ 129064 w 443007"/>
                <a:gd name="connsiteY21" fmla="*/ 126968 h 539019"/>
                <a:gd name="connsiteX22" fmla="*/ 66484 w 443007"/>
                <a:gd name="connsiteY22" fmla="*/ 142113 h 539019"/>
                <a:gd name="connsiteX23" fmla="*/ 47911 w 443007"/>
                <a:gd name="connsiteY23" fmla="*/ 24765 h 539019"/>
                <a:gd name="connsiteX24" fmla="*/ 79724 w 443007"/>
                <a:gd name="connsiteY24" fmla="*/ 16478 h 539019"/>
                <a:gd name="connsiteX25" fmla="*/ 121253 w 443007"/>
                <a:gd name="connsiteY25" fmla="*/ 8668 h 539019"/>
                <a:gd name="connsiteX26" fmla="*/ 168688 w 443007"/>
                <a:gd name="connsiteY26" fmla="*/ 2762 h 539019"/>
                <a:gd name="connsiteX27" fmla="*/ 218980 w 443007"/>
                <a:gd name="connsiteY27" fmla="*/ 0 h 539019"/>
                <a:gd name="connsiteX28" fmla="*/ 230695 w 443007"/>
                <a:gd name="connsiteY28" fmla="*/ 426434 h 539019"/>
                <a:gd name="connsiteX29" fmla="*/ 271748 w 443007"/>
                <a:gd name="connsiteY29" fmla="*/ 425482 h 539019"/>
                <a:gd name="connsiteX30" fmla="*/ 303085 w 443007"/>
                <a:gd name="connsiteY30" fmla="*/ 422529 h 539019"/>
                <a:gd name="connsiteX31" fmla="*/ 303085 w 443007"/>
                <a:gd name="connsiteY31" fmla="*/ 312039 h 539019"/>
                <a:gd name="connsiteX32" fmla="*/ 276701 w 443007"/>
                <a:gd name="connsiteY32" fmla="*/ 308134 h 539019"/>
                <a:gd name="connsiteX33" fmla="*/ 244411 w 443007"/>
                <a:gd name="connsiteY33" fmla="*/ 306134 h 539019"/>
                <a:gd name="connsiteX34" fmla="*/ 205740 w 443007"/>
                <a:gd name="connsiteY34" fmla="*/ 308610 h 539019"/>
                <a:gd name="connsiteX35" fmla="*/ 173926 w 443007"/>
                <a:gd name="connsiteY35" fmla="*/ 317945 h 539019"/>
                <a:gd name="connsiteX36" fmla="*/ 152400 w 443007"/>
                <a:gd name="connsiteY36" fmla="*/ 336518 h 539019"/>
                <a:gd name="connsiteX37" fmla="*/ 144590 w 443007"/>
                <a:gd name="connsiteY37" fmla="*/ 365855 h 539019"/>
                <a:gd name="connsiteX38" fmla="*/ 167545 w 443007"/>
                <a:gd name="connsiteY38" fmla="*/ 413290 h 539019"/>
                <a:gd name="connsiteX39" fmla="*/ 230695 w 443007"/>
                <a:gd name="connsiteY39" fmla="*/ 426434 h 53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43007" h="539019">
                  <a:moveTo>
                    <a:pt x="218980" y="0"/>
                  </a:moveTo>
                  <a:cubicBezTo>
                    <a:pt x="262033" y="0"/>
                    <a:pt x="297847" y="4858"/>
                    <a:pt x="326612" y="14669"/>
                  </a:cubicBezTo>
                  <a:cubicBezTo>
                    <a:pt x="355283" y="24479"/>
                    <a:pt x="378333" y="38481"/>
                    <a:pt x="395573" y="56769"/>
                  </a:cubicBezTo>
                  <a:cubicBezTo>
                    <a:pt x="412813" y="75057"/>
                    <a:pt x="425101" y="97250"/>
                    <a:pt x="432244" y="123254"/>
                  </a:cubicBezTo>
                  <a:cubicBezTo>
                    <a:pt x="439388" y="149352"/>
                    <a:pt x="443008" y="178403"/>
                    <a:pt x="443008" y="210312"/>
                  </a:cubicBezTo>
                  <a:lnTo>
                    <a:pt x="443008" y="513588"/>
                  </a:lnTo>
                  <a:cubicBezTo>
                    <a:pt x="422148" y="518160"/>
                    <a:pt x="393097" y="523494"/>
                    <a:pt x="355949" y="529685"/>
                  </a:cubicBezTo>
                  <a:cubicBezTo>
                    <a:pt x="318802" y="535877"/>
                    <a:pt x="273749" y="539020"/>
                    <a:pt x="220980" y="539020"/>
                  </a:cubicBezTo>
                  <a:cubicBezTo>
                    <a:pt x="187738" y="539020"/>
                    <a:pt x="157543" y="536067"/>
                    <a:pt x="130492" y="530257"/>
                  </a:cubicBezTo>
                  <a:cubicBezTo>
                    <a:pt x="103442" y="524351"/>
                    <a:pt x="80105" y="514731"/>
                    <a:pt x="60579" y="501396"/>
                  </a:cubicBezTo>
                  <a:cubicBezTo>
                    <a:pt x="41053" y="488061"/>
                    <a:pt x="26003" y="470630"/>
                    <a:pt x="15621" y="449104"/>
                  </a:cubicBezTo>
                  <a:cubicBezTo>
                    <a:pt x="5143" y="427577"/>
                    <a:pt x="0" y="401193"/>
                    <a:pt x="0" y="369856"/>
                  </a:cubicBezTo>
                  <a:cubicBezTo>
                    <a:pt x="0" y="339852"/>
                    <a:pt x="6001" y="314420"/>
                    <a:pt x="18097" y="293561"/>
                  </a:cubicBezTo>
                  <a:cubicBezTo>
                    <a:pt x="30194" y="272701"/>
                    <a:pt x="46292" y="256032"/>
                    <a:pt x="66484" y="243650"/>
                  </a:cubicBezTo>
                  <a:cubicBezTo>
                    <a:pt x="86677" y="231267"/>
                    <a:pt x="109823" y="222314"/>
                    <a:pt x="135922" y="216789"/>
                  </a:cubicBezTo>
                  <a:cubicBezTo>
                    <a:pt x="162020" y="211265"/>
                    <a:pt x="189071" y="208502"/>
                    <a:pt x="217075" y="208502"/>
                  </a:cubicBezTo>
                  <a:cubicBezTo>
                    <a:pt x="235934" y="208502"/>
                    <a:pt x="252793" y="209360"/>
                    <a:pt x="267462" y="210979"/>
                  </a:cubicBezTo>
                  <a:cubicBezTo>
                    <a:pt x="282130" y="212598"/>
                    <a:pt x="294037" y="214694"/>
                    <a:pt x="303181" y="217361"/>
                  </a:cubicBezTo>
                  <a:lnTo>
                    <a:pt x="303181" y="203645"/>
                  </a:lnTo>
                  <a:cubicBezTo>
                    <a:pt x="303181" y="178880"/>
                    <a:pt x="295656" y="158972"/>
                    <a:pt x="280702" y="144018"/>
                  </a:cubicBezTo>
                  <a:cubicBezTo>
                    <a:pt x="265652" y="129064"/>
                    <a:pt x="239649" y="121539"/>
                    <a:pt x="202406" y="121539"/>
                  </a:cubicBezTo>
                  <a:cubicBezTo>
                    <a:pt x="177641" y="121539"/>
                    <a:pt x="153162" y="123349"/>
                    <a:pt x="129064" y="126968"/>
                  </a:cubicBezTo>
                  <a:cubicBezTo>
                    <a:pt x="104966" y="130588"/>
                    <a:pt x="84106" y="135636"/>
                    <a:pt x="66484" y="142113"/>
                  </a:cubicBezTo>
                  <a:lnTo>
                    <a:pt x="47911" y="24765"/>
                  </a:lnTo>
                  <a:cubicBezTo>
                    <a:pt x="56388" y="22193"/>
                    <a:pt x="66961" y="19431"/>
                    <a:pt x="79724" y="16478"/>
                  </a:cubicBezTo>
                  <a:cubicBezTo>
                    <a:pt x="92392" y="13526"/>
                    <a:pt x="106299" y="10954"/>
                    <a:pt x="121253" y="8668"/>
                  </a:cubicBezTo>
                  <a:cubicBezTo>
                    <a:pt x="136208" y="6382"/>
                    <a:pt x="152019" y="4477"/>
                    <a:pt x="168688" y="2762"/>
                  </a:cubicBezTo>
                  <a:cubicBezTo>
                    <a:pt x="185261" y="857"/>
                    <a:pt x="202025" y="0"/>
                    <a:pt x="218980" y="0"/>
                  </a:cubicBezTo>
                  <a:close/>
                  <a:moveTo>
                    <a:pt x="230695" y="426434"/>
                  </a:moveTo>
                  <a:cubicBezTo>
                    <a:pt x="244983" y="426434"/>
                    <a:pt x="258699" y="426148"/>
                    <a:pt x="271748" y="425482"/>
                  </a:cubicBezTo>
                  <a:cubicBezTo>
                    <a:pt x="284797" y="424815"/>
                    <a:pt x="295180" y="423863"/>
                    <a:pt x="303085" y="422529"/>
                  </a:cubicBezTo>
                  <a:lnTo>
                    <a:pt x="303085" y="312039"/>
                  </a:lnTo>
                  <a:cubicBezTo>
                    <a:pt x="297180" y="310706"/>
                    <a:pt x="288417" y="309467"/>
                    <a:pt x="276701" y="308134"/>
                  </a:cubicBezTo>
                  <a:cubicBezTo>
                    <a:pt x="264985" y="306800"/>
                    <a:pt x="254222" y="306134"/>
                    <a:pt x="244411" y="306134"/>
                  </a:cubicBezTo>
                  <a:cubicBezTo>
                    <a:pt x="230695" y="306134"/>
                    <a:pt x="217837" y="306991"/>
                    <a:pt x="205740" y="308610"/>
                  </a:cubicBezTo>
                  <a:cubicBezTo>
                    <a:pt x="193643" y="310229"/>
                    <a:pt x="183070" y="313373"/>
                    <a:pt x="173926" y="317945"/>
                  </a:cubicBezTo>
                  <a:cubicBezTo>
                    <a:pt x="164783" y="322517"/>
                    <a:pt x="157639" y="328708"/>
                    <a:pt x="152400" y="336518"/>
                  </a:cubicBezTo>
                  <a:cubicBezTo>
                    <a:pt x="147161" y="344329"/>
                    <a:pt x="144590" y="354140"/>
                    <a:pt x="144590" y="365855"/>
                  </a:cubicBezTo>
                  <a:cubicBezTo>
                    <a:pt x="144590" y="388715"/>
                    <a:pt x="152209" y="404527"/>
                    <a:pt x="167545" y="413290"/>
                  </a:cubicBezTo>
                  <a:cubicBezTo>
                    <a:pt x="182975" y="422053"/>
                    <a:pt x="204025" y="426434"/>
                    <a:pt x="230695" y="4264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A2191408-5E19-4C18-AF54-7968B259163B}"/>
              </a:ext>
            </a:extLst>
          </p:cNvPr>
          <p:cNvSpPr txBox="1"/>
          <p:nvPr/>
        </p:nvSpPr>
        <p:spPr>
          <a:xfrm>
            <a:off x="1561835" y="3808514"/>
            <a:ext cx="29595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2"/>
                </a:solidFill>
              </a:rPr>
              <a:t>C R E A T I V E   S P A C E</a:t>
            </a:r>
          </a:p>
        </p:txBody>
      </p:sp>
      <p:sp>
        <p:nvSpPr>
          <p:cNvPr id="16" name="Graphic 14">
            <a:extLst>
              <a:ext uri="{FF2B5EF4-FFF2-40B4-BE49-F238E27FC236}">
                <a16:creationId xmlns:a16="http://schemas.microsoft.com/office/drawing/2014/main" id="{BF787449-7B12-4856-939B-88F33EBC3EE0}"/>
              </a:ext>
            </a:extLst>
          </p:cNvPr>
          <p:cNvSpPr/>
          <p:nvPr/>
        </p:nvSpPr>
        <p:spPr>
          <a:xfrm>
            <a:off x="1648958" y="4427428"/>
            <a:ext cx="289115" cy="264623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Graphic 26">
            <a:extLst>
              <a:ext uri="{FF2B5EF4-FFF2-40B4-BE49-F238E27FC236}">
                <a16:creationId xmlns:a16="http://schemas.microsoft.com/office/drawing/2014/main" id="{765AE06A-A4ED-4747-AB2F-D9E7DA8CD902}"/>
              </a:ext>
            </a:extLst>
          </p:cNvPr>
          <p:cNvSpPr/>
          <p:nvPr/>
        </p:nvSpPr>
        <p:spPr>
          <a:xfrm>
            <a:off x="1557997" y="246467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7F97EA32-80B0-4FD9-903D-CE38CCF3F670}"/>
              </a:ext>
            </a:extLst>
          </p:cNvPr>
          <p:cNvSpPr/>
          <p:nvPr/>
        </p:nvSpPr>
        <p:spPr>
          <a:xfrm>
            <a:off x="3895688" y="3849804"/>
            <a:ext cx="3648630" cy="3008197"/>
          </a:xfrm>
          <a:custGeom>
            <a:avLst/>
            <a:gdLst>
              <a:gd name="connsiteX0" fmla="*/ 2251169 w 3648630"/>
              <a:gd name="connsiteY0" fmla="*/ 778 h 3008197"/>
              <a:gd name="connsiteX1" fmla="*/ 2499938 w 3648630"/>
              <a:gd name="connsiteY1" fmla="*/ 156230 h 3008197"/>
              <a:gd name="connsiteX2" fmla="*/ 3606731 w 3648630"/>
              <a:gd name="connsiteY2" fmla="*/ 2073253 h 3008197"/>
              <a:gd name="connsiteX3" fmla="*/ 3492401 w 3648630"/>
              <a:gd name="connsiteY3" fmla="*/ 2499938 h 3008197"/>
              <a:gd name="connsiteX4" fmla="*/ 2612070 w 3648630"/>
              <a:gd name="connsiteY4" fmla="*/ 3008197 h 3008197"/>
              <a:gd name="connsiteX5" fmla="*/ 869139 w 3648630"/>
              <a:gd name="connsiteY5" fmla="*/ 3008197 h 3008197"/>
              <a:gd name="connsiteX6" fmla="*/ 41900 w 3648630"/>
              <a:gd name="connsiteY6" fmla="*/ 1575379 h 3008197"/>
              <a:gd name="connsiteX7" fmla="*/ 156230 w 3648630"/>
              <a:gd name="connsiteY7" fmla="*/ 1148694 h 3008197"/>
              <a:gd name="connsiteX8" fmla="*/ 2073253 w 3648630"/>
              <a:gd name="connsiteY8" fmla="*/ 41900 h 3008197"/>
              <a:gd name="connsiteX9" fmla="*/ 2251169 w 3648630"/>
              <a:gd name="connsiteY9" fmla="*/ 778 h 300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48630" h="3008197">
                <a:moveTo>
                  <a:pt x="2251169" y="778"/>
                </a:moveTo>
                <a:cubicBezTo>
                  <a:pt x="2351190" y="7847"/>
                  <a:pt x="2446029" y="62857"/>
                  <a:pt x="2499938" y="156230"/>
                </a:cubicBezTo>
                <a:lnTo>
                  <a:pt x="3606731" y="2073253"/>
                </a:lnTo>
                <a:cubicBezTo>
                  <a:pt x="3692986" y="2222650"/>
                  <a:pt x="3641798" y="2413683"/>
                  <a:pt x="3492401" y="2499938"/>
                </a:cubicBezTo>
                <a:lnTo>
                  <a:pt x="2612070" y="3008197"/>
                </a:lnTo>
                <a:lnTo>
                  <a:pt x="869139" y="3008197"/>
                </a:lnTo>
                <a:lnTo>
                  <a:pt x="41900" y="1575379"/>
                </a:lnTo>
                <a:cubicBezTo>
                  <a:pt x="-44354" y="1425982"/>
                  <a:pt x="6833" y="1234948"/>
                  <a:pt x="156230" y="1148694"/>
                </a:cubicBezTo>
                <a:lnTo>
                  <a:pt x="2073253" y="41900"/>
                </a:lnTo>
                <a:cubicBezTo>
                  <a:pt x="2129277" y="9555"/>
                  <a:pt x="2191156" y="-3463"/>
                  <a:pt x="2251169" y="7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Graphic 19">
            <a:extLst>
              <a:ext uri="{FF2B5EF4-FFF2-40B4-BE49-F238E27FC236}">
                <a16:creationId xmlns:a16="http://schemas.microsoft.com/office/drawing/2014/main" id="{1992B69C-778D-41DC-85AF-7BD450C6A14C}"/>
              </a:ext>
            </a:extLst>
          </p:cNvPr>
          <p:cNvSpPr/>
          <p:nvPr/>
        </p:nvSpPr>
        <p:spPr>
          <a:xfrm>
            <a:off x="6808050" y="4960473"/>
            <a:ext cx="393350" cy="393429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Graphic 26">
            <a:extLst>
              <a:ext uri="{FF2B5EF4-FFF2-40B4-BE49-F238E27FC236}">
                <a16:creationId xmlns:a16="http://schemas.microsoft.com/office/drawing/2014/main" id="{0EE414B6-DE2A-4850-815E-07CD0E1B9B5F}"/>
              </a:ext>
            </a:extLst>
          </p:cNvPr>
          <p:cNvSpPr/>
          <p:nvPr/>
        </p:nvSpPr>
        <p:spPr>
          <a:xfrm rot="1835936">
            <a:off x="10162926" y="2770808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61278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1" grpId="0" animBg="1"/>
      <p:bldP spid="14" grpId="0"/>
      <p:bldP spid="16" grpId="0" animBg="1"/>
      <p:bldP spid="33" grpId="0" animBg="1"/>
      <p:bldP spid="50" grpId="0" animBg="1"/>
      <p:bldP spid="21" grpId="0" animBg="1"/>
      <p:bldP spid="3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FE351B92-E51D-4B5F-98D2-7A69F878228E}"/>
              </a:ext>
            </a:extLst>
          </p:cNvPr>
          <p:cNvSpPr/>
          <p:nvPr/>
        </p:nvSpPr>
        <p:spPr>
          <a:xfrm>
            <a:off x="5334570" y="3838354"/>
            <a:ext cx="6342950" cy="63795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pHolder2">
            <a:extLst>
              <a:ext uri="{FF2B5EF4-FFF2-40B4-BE49-F238E27FC236}">
                <a16:creationId xmlns:a16="http://schemas.microsoft.com/office/drawing/2014/main" id="{A9BFC6F2-49CD-44BA-AA45-A1BB02BAEC4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DE0359AF-44AB-4FA1-A897-D870EACAB3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Rewards &amp; achievement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CC294BAB-2403-4C9C-9F6C-F81EB27CA7A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We’ve great</a:t>
            </a:r>
          </a:p>
          <a:p>
            <a:r>
              <a:rPr lang="en-US" b="1" dirty="0">
                <a:solidFill>
                  <a:schemeClr val="accent1"/>
                </a:solidFill>
              </a:rPr>
              <a:t>achievement</a:t>
            </a:r>
          </a:p>
        </p:txBody>
      </p:sp>
      <p:sp>
        <p:nvSpPr>
          <p:cNvPr id="24" name="Graphic 14">
            <a:extLst>
              <a:ext uri="{FF2B5EF4-FFF2-40B4-BE49-F238E27FC236}">
                <a16:creationId xmlns:a16="http://schemas.microsoft.com/office/drawing/2014/main" id="{E8CE6520-7984-43D9-B418-1EF6E07CF152}"/>
              </a:ext>
            </a:extLst>
          </p:cNvPr>
          <p:cNvSpPr/>
          <p:nvPr/>
        </p:nvSpPr>
        <p:spPr>
          <a:xfrm>
            <a:off x="1402691" y="2951553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60CFA4A-F7EA-4E4A-BD1E-998D6251E249}"/>
              </a:ext>
            </a:extLst>
          </p:cNvPr>
          <p:cNvSpPr txBox="1"/>
          <p:nvPr/>
        </p:nvSpPr>
        <p:spPr>
          <a:xfrm>
            <a:off x="1282611" y="4429479"/>
            <a:ext cx="3331919" cy="1170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</a:t>
            </a:r>
          </a:p>
        </p:txBody>
      </p:sp>
      <p:sp>
        <p:nvSpPr>
          <p:cNvPr id="28" name="Graphic 447" descr="Trophy">
            <a:extLst>
              <a:ext uri="{FF2B5EF4-FFF2-40B4-BE49-F238E27FC236}">
                <a16:creationId xmlns:a16="http://schemas.microsoft.com/office/drawing/2014/main" id="{9D2ABB04-5B13-4544-845B-4F7F342EAD40}"/>
              </a:ext>
            </a:extLst>
          </p:cNvPr>
          <p:cNvSpPr/>
          <p:nvPr/>
        </p:nvSpPr>
        <p:spPr>
          <a:xfrm>
            <a:off x="5906481" y="3462576"/>
            <a:ext cx="189518" cy="211177"/>
          </a:xfrm>
          <a:custGeom>
            <a:avLst/>
            <a:gdLst>
              <a:gd name="connsiteX0" fmla="*/ 197487 w 230785"/>
              <a:gd name="connsiteY0" fmla="*/ 125284 h 257161"/>
              <a:gd name="connsiteX1" fmla="*/ 151329 w 230785"/>
              <a:gd name="connsiteY1" fmla="*/ 147373 h 257161"/>
              <a:gd name="connsiteX2" fmla="*/ 171111 w 230785"/>
              <a:gd name="connsiteY2" fmla="*/ 127262 h 257161"/>
              <a:gd name="connsiteX3" fmla="*/ 178694 w 230785"/>
              <a:gd name="connsiteY3" fmla="*/ 117371 h 257161"/>
              <a:gd name="connsiteX4" fmla="*/ 187596 w 230785"/>
              <a:gd name="connsiteY4" fmla="*/ 86050 h 257161"/>
              <a:gd name="connsiteX5" fmla="*/ 187596 w 230785"/>
              <a:gd name="connsiteY5" fmla="*/ 43190 h 257161"/>
              <a:gd name="connsiteX6" fmla="*/ 210674 w 230785"/>
              <a:gd name="connsiteY6" fmla="*/ 43190 h 257161"/>
              <a:gd name="connsiteX7" fmla="*/ 210674 w 230785"/>
              <a:gd name="connsiteY7" fmla="*/ 93303 h 257161"/>
              <a:gd name="connsiteX8" fmla="*/ 197487 w 230785"/>
              <a:gd name="connsiteY8" fmla="*/ 125284 h 257161"/>
              <a:gd name="connsiteX9" fmla="*/ 33629 w 230785"/>
              <a:gd name="connsiteY9" fmla="*/ 125284 h 257161"/>
              <a:gd name="connsiteX10" fmla="*/ 19782 w 230785"/>
              <a:gd name="connsiteY10" fmla="*/ 93303 h 257161"/>
              <a:gd name="connsiteX11" fmla="*/ 19782 w 230785"/>
              <a:gd name="connsiteY11" fmla="*/ 42860 h 257161"/>
              <a:gd name="connsiteX12" fmla="*/ 42860 w 230785"/>
              <a:gd name="connsiteY12" fmla="*/ 42860 h 257161"/>
              <a:gd name="connsiteX13" fmla="*/ 42860 w 230785"/>
              <a:gd name="connsiteY13" fmla="*/ 85720 h 257161"/>
              <a:gd name="connsiteX14" fmla="*/ 51762 w 230785"/>
              <a:gd name="connsiteY14" fmla="*/ 117041 h 257161"/>
              <a:gd name="connsiteX15" fmla="*/ 59345 w 230785"/>
              <a:gd name="connsiteY15" fmla="*/ 126932 h 257161"/>
              <a:gd name="connsiteX16" fmla="*/ 79127 w 230785"/>
              <a:gd name="connsiteY16" fmla="*/ 147043 h 257161"/>
              <a:gd name="connsiteX17" fmla="*/ 33629 w 230785"/>
              <a:gd name="connsiteY17" fmla="*/ 125284 h 257161"/>
              <a:gd name="connsiteX18" fmla="*/ 230786 w 230785"/>
              <a:gd name="connsiteY18" fmla="*/ 92314 h 257161"/>
              <a:gd name="connsiteX19" fmla="*/ 230786 w 230785"/>
              <a:gd name="connsiteY19" fmla="*/ 23079 h 257161"/>
              <a:gd name="connsiteX20" fmla="*/ 187925 w 230785"/>
              <a:gd name="connsiteY20" fmla="*/ 23079 h 257161"/>
              <a:gd name="connsiteX21" fmla="*/ 187925 w 230785"/>
              <a:gd name="connsiteY21" fmla="*/ 0 h 257161"/>
              <a:gd name="connsiteX22" fmla="*/ 115393 w 230785"/>
              <a:gd name="connsiteY22" fmla="*/ 0 h 257161"/>
              <a:gd name="connsiteX23" fmla="*/ 42860 w 230785"/>
              <a:gd name="connsiteY23" fmla="*/ 0 h 257161"/>
              <a:gd name="connsiteX24" fmla="*/ 42860 w 230785"/>
              <a:gd name="connsiteY24" fmla="*/ 23079 h 257161"/>
              <a:gd name="connsiteX25" fmla="*/ 0 w 230785"/>
              <a:gd name="connsiteY25" fmla="*/ 23079 h 257161"/>
              <a:gd name="connsiteX26" fmla="*/ 0 w 230785"/>
              <a:gd name="connsiteY26" fmla="*/ 91985 h 257161"/>
              <a:gd name="connsiteX27" fmla="*/ 18793 w 230785"/>
              <a:gd name="connsiteY27" fmla="*/ 138142 h 257161"/>
              <a:gd name="connsiteX28" fmla="*/ 97589 w 230785"/>
              <a:gd name="connsiteY28" fmla="*/ 167814 h 257161"/>
              <a:gd name="connsiteX29" fmla="*/ 102205 w 230785"/>
              <a:gd name="connsiteY29" fmla="*/ 184299 h 257161"/>
              <a:gd name="connsiteX30" fmla="*/ 102205 w 230785"/>
              <a:gd name="connsiteY30" fmla="*/ 227159 h 257161"/>
              <a:gd name="connsiteX31" fmla="*/ 85720 w 230785"/>
              <a:gd name="connsiteY31" fmla="*/ 227159 h 257161"/>
              <a:gd name="connsiteX32" fmla="*/ 72533 w 230785"/>
              <a:gd name="connsiteY32" fmla="*/ 240347 h 257161"/>
              <a:gd name="connsiteX33" fmla="*/ 56048 w 230785"/>
              <a:gd name="connsiteY33" fmla="*/ 240347 h 257161"/>
              <a:gd name="connsiteX34" fmla="*/ 42860 w 230785"/>
              <a:gd name="connsiteY34" fmla="*/ 253535 h 257161"/>
              <a:gd name="connsiteX35" fmla="*/ 42860 w 230785"/>
              <a:gd name="connsiteY35" fmla="*/ 260128 h 257161"/>
              <a:gd name="connsiteX36" fmla="*/ 187925 w 230785"/>
              <a:gd name="connsiteY36" fmla="*/ 260128 h 257161"/>
              <a:gd name="connsiteX37" fmla="*/ 187925 w 230785"/>
              <a:gd name="connsiteY37" fmla="*/ 253535 h 257161"/>
              <a:gd name="connsiteX38" fmla="*/ 174738 w 230785"/>
              <a:gd name="connsiteY38" fmla="*/ 240347 h 257161"/>
              <a:gd name="connsiteX39" fmla="*/ 158253 w 230785"/>
              <a:gd name="connsiteY39" fmla="*/ 240347 h 257161"/>
              <a:gd name="connsiteX40" fmla="*/ 145065 w 230785"/>
              <a:gd name="connsiteY40" fmla="*/ 227159 h 257161"/>
              <a:gd name="connsiteX41" fmla="*/ 128581 w 230785"/>
              <a:gd name="connsiteY41" fmla="*/ 227159 h 257161"/>
              <a:gd name="connsiteX42" fmla="*/ 128581 w 230785"/>
              <a:gd name="connsiteY42" fmla="*/ 184629 h 257161"/>
              <a:gd name="connsiteX43" fmla="*/ 133196 w 230785"/>
              <a:gd name="connsiteY43" fmla="*/ 168144 h 257161"/>
              <a:gd name="connsiteX44" fmla="*/ 211993 w 230785"/>
              <a:gd name="connsiteY44" fmla="*/ 138471 h 257161"/>
              <a:gd name="connsiteX45" fmla="*/ 230786 w 230785"/>
              <a:gd name="connsiteY45" fmla="*/ 92314 h 25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0785" h="257161">
                <a:moveTo>
                  <a:pt x="197487" y="125284"/>
                </a:moveTo>
                <a:cubicBezTo>
                  <a:pt x="185947" y="137153"/>
                  <a:pt x="175067" y="144736"/>
                  <a:pt x="151329" y="147373"/>
                </a:cubicBezTo>
                <a:cubicBezTo>
                  <a:pt x="157594" y="141109"/>
                  <a:pt x="164847" y="134845"/>
                  <a:pt x="171111" y="127262"/>
                </a:cubicBezTo>
                <a:cubicBezTo>
                  <a:pt x="173749" y="124295"/>
                  <a:pt x="178694" y="117701"/>
                  <a:pt x="178694" y="117371"/>
                </a:cubicBezTo>
                <a:cubicBezTo>
                  <a:pt x="184299" y="108140"/>
                  <a:pt x="187596" y="97589"/>
                  <a:pt x="187596" y="86050"/>
                </a:cubicBezTo>
                <a:lnTo>
                  <a:pt x="187596" y="43190"/>
                </a:lnTo>
                <a:lnTo>
                  <a:pt x="210674" y="43190"/>
                </a:lnTo>
                <a:lnTo>
                  <a:pt x="210674" y="93303"/>
                </a:lnTo>
                <a:cubicBezTo>
                  <a:pt x="211004" y="93963"/>
                  <a:pt x="211663" y="110447"/>
                  <a:pt x="197487" y="125284"/>
                </a:cubicBezTo>
                <a:close/>
                <a:moveTo>
                  <a:pt x="33629" y="125284"/>
                </a:moveTo>
                <a:cubicBezTo>
                  <a:pt x="19122" y="110447"/>
                  <a:pt x="19782" y="93963"/>
                  <a:pt x="19782" y="93303"/>
                </a:cubicBezTo>
                <a:lnTo>
                  <a:pt x="19782" y="42860"/>
                </a:lnTo>
                <a:lnTo>
                  <a:pt x="42860" y="42860"/>
                </a:lnTo>
                <a:lnTo>
                  <a:pt x="42860" y="85720"/>
                </a:lnTo>
                <a:cubicBezTo>
                  <a:pt x="42860" y="97260"/>
                  <a:pt x="46157" y="107810"/>
                  <a:pt x="51762" y="117041"/>
                </a:cubicBezTo>
                <a:cubicBezTo>
                  <a:pt x="51762" y="117371"/>
                  <a:pt x="56707" y="124295"/>
                  <a:pt x="59345" y="126932"/>
                </a:cubicBezTo>
                <a:cubicBezTo>
                  <a:pt x="65939" y="134515"/>
                  <a:pt x="72862" y="140779"/>
                  <a:pt x="79127" y="147043"/>
                </a:cubicBezTo>
                <a:cubicBezTo>
                  <a:pt x="56048" y="144406"/>
                  <a:pt x="44838" y="136823"/>
                  <a:pt x="33629" y="125284"/>
                </a:cubicBezTo>
                <a:close/>
                <a:moveTo>
                  <a:pt x="230786" y="92314"/>
                </a:moveTo>
                <a:lnTo>
                  <a:pt x="230786" y="23079"/>
                </a:lnTo>
                <a:lnTo>
                  <a:pt x="187925" y="23079"/>
                </a:lnTo>
                <a:lnTo>
                  <a:pt x="187925" y="0"/>
                </a:lnTo>
                <a:lnTo>
                  <a:pt x="115393" y="0"/>
                </a:lnTo>
                <a:lnTo>
                  <a:pt x="42860" y="0"/>
                </a:lnTo>
                <a:lnTo>
                  <a:pt x="42860" y="23079"/>
                </a:lnTo>
                <a:lnTo>
                  <a:pt x="0" y="23079"/>
                </a:lnTo>
                <a:lnTo>
                  <a:pt x="0" y="91985"/>
                </a:lnTo>
                <a:cubicBezTo>
                  <a:pt x="0" y="95282"/>
                  <a:pt x="0" y="118030"/>
                  <a:pt x="18793" y="138142"/>
                </a:cubicBezTo>
                <a:cubicBezTo>
                  <a:pt x="36926" y="157264"/>
                  <a:pt x="59015" y="167155"/>
                  <a:pt x="97589" y="167814"/>
                </a:cubicBezTo>
                <a:cubicBezTo>
                  <a:pt x="100557" y="172760"/>
                  <a:pt x="102205" y="178364"/>
                  <a:pt x="102205" y="184299"/>
                </a:cubicBezTo>
                <a:lnTo>
                  <a:pt x="102205" y="227159"/>
                </a:lnTo>
                <a:lnTo>
                  <a:pt x="85720" y="227159"/>
                </a:lnTo>
                <a:cubicBezTo>
                  <a:pt x="78467" y="227159"/>
                  <a:pt x="72533" y="233093"/>
                  <a:pt x="72533" y="240347"/>
                </a:cubicBezTo>
                <a:lnTo>
                  <a:pt x="56048" y="240347"/>
                </a:lnTo>
                <a:cubicBezTo>
                  <a:pt x="48795" y="240347"/>
                  <a:pt x="42860" y="246281"/>
                  <a:pt x="42860" y="253535"/>
                </a:cubicBezTo>
                <a:lnTo>
                  <a:pt x="42860" y="260128"/>
                </a:lnTo>
                <a:lnTo>
                  <a:pt x="187925" y="260128"/>
                </a:lnTo>
                <a:lnTo>
                  <a:pt x="187925" y="253535"/>
                </a:lnTo>
                <a:cubicBezTo>
                  <a:pt x="187925" y="246281"/>
                  <a:pt x="181991" y="240347"/>
                  <a:pt x="174738" y="240347"/>
                </a:cubicBezTo>
                <a:lnTo>
                  <a:pt x="158253" y="240347"/>
                </a:lnTo>
                <a:cubicBezTo>
                  <a:pt x="158253" y="233093"/>
                  <a:pt x="152319" y="227159"/>
                  <a:pt x="145065" y="227159"/>
                </a:cubicBezTo>
                <a:lnTo>
                  <a:pt x="128581" y="227159"/>
                </a:lnTo>
                <a:lnTo>
                  <a:pt x="128581" y="184629"/>
                </a:lnTo>
                <a:cubicBezTo>
                  <a:pt x="128581" y="178694"/>
                  <a:pt x="130229" y="173089"/>
                  <a:pt x="133196" y="168144"/>
                </a:cubicBezTo>
                <a:cubicBezTo>
                  <a:pt x="171770" y="167484"/>
                  <a:pt x="193860" y="157264"/>
                  <a:pt x="211993" y="138471"/>
                </a:cubicBezTo>
                <a:cubicBezTo>
                  <a:pt x="230786" y="118690"/>
                  <a:pt x="230786" y="95611"/>
                  <a:pt x="230786" y="9231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74FB164-5A1A-480B-A6EA-CA283FBE1612}"/>
              </a:ext>
            </a:extLst>
          </p:cNvPr>
          <p:cNvSpPr txBox="1"/>
          <p:nvPr/>
        </p:nvSpPr>
        <p:spPr>
          <a:xfrm>
            <a:off x="6356210" y="3345552"/>
            <a:ext cx="461128" cy="370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>
                <a:solidFill>
                  <a:schemeClr val="accent1"/>
                </a:solidFill>
                <a:latin typeface="+mj-lt"/>
              </a:rPr>
              <a:t>#3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31E90EC-FF24-47DF-A2B8-8A46618C1FBB}"/>
              </a:ext>
            </a:extLst>
          </p:cNvPr>
          <p:cNvSpPr txBox="1"/>
          <p:nvPr/>
        </p:nvSpPr>
        <p:spPr>
          <a:xfrm>
            <a:off x="6910778" y="3382399"/>
            <a:ext cx="1816591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Good interior design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C3C17E8-293C-44ED-8F12-E45884527E47}"/>
              </a:ext>
            </a:extLst>
          </p:cNvPr>
          <p:cNvSpPr txBox="1"/>
          <p:nvPr/>
        </p:nvSpPr>
        <p:spPr>
          <a:xfrm>
            <a:off x="8916887" y="3382399"/>
            <a:ext cx="2194135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I enjoy with my whole heart.</a:t>
            </a:r>
          </a:p>
        </p:txBody>
      </p:sp>
      <p:sp>
        <p:nvSpPr>
          <p:cNvPr id="34" name="Graphic 447" descr="Trophy">
            <a:extLst>
              <a:ext uri="{FF2B5EF4-FFF2-40B4-BE49-F238E27FC236}">
                <a16:creationId xmlns:a16="http://schemas.microsoft.com/office/drawing/2014/main" id="{1653744B-DEA9-4239-B320-173A156C8C50}"/>
              </a:ext>
            </a:extLst>
          </p:cNvPr>
          <p:cNvSpPr/>
          <p:nvPr/>
        </p:nvSpPr>
        <p:spPr>
          <a:xfrm>
            <a:off x="5906481" y="4046526"/>
            <a:ext cx="189518" cy="211177"/>
          </a:xfrm>
          <a:custGeom>
            <a:avLst/>
            <a:gdLst>
              <a:gd name="connsiteX0" fmla="*/ 197487 w 230785"/>
              <a:gd name="connsiteY0" fmla="*/ 125284 h 257161"/>
              <a:gd name="connsiteX1" fmla="*/ 151329 w 230785"/>
              <a:gd name="connsiteY1" fmla="*/ 147373 h 257161"/>
              <a:gd name="connsiteX2" fmla="*/ 171111 w 230785"/>
              <a:gd name="connsiteY2" fmla="*/ 127262 h 257161"/>
              <a:gd name="connsiteX3" fmla="*/ 178694 w 230785"/>
              <a:gd name="connsiteY3" fmla="*/ 117371 h 257161"/>
              <a:gd name="connsiteX4" fmla="*/ 187596 w 230785"/>
              <a:gd name="connsiteY4" fmla="*/ 86050 h 257161"/>
              <a:gd name="connsiteX5" fmla="*/ 187596 w 230785"/>
              <a:gd name="connsiteY5" fmla="*/ 43190 h 257161"/>
              <a:gd name="connsiteX6" fmla="*/ 210674 w 230785"/>
              <a:gd name="connsiteY6" fmla="*/ 43190 h 257161"/>
              <a:gd name="connsiteX7" fmla="*/ 210674 w 230785"/>
              <a:gd name="connsiteY7" fmla="*/ 93303 h 257161"/>
              <a:gd name="connsiteX8" fmla="*/ 197487 w 230785"/>
              <a:gd name="connsiteY8" fmla="*/ 125284 h 257161"/>
              <a:gd name="connsiteX9" fmla="*/ 33629 w 230785"/>
              <a:gd name="connsiteY9" fmla="*/ 125284 h 257161"/>
              <a:gd name="connsiteX10" fmla="*/ 19782 w 230785"/>
              <a:gd name="connsiteY10" fmla="*/ 93303 h 257161"/>
              <a:gd name="connsiteX11" fmla="*/ 19782 w 230785"/>
              <a:gd name="connsiteY11" fmla="*/ 42860 h 257161"/>
              <a:gd name="connsiteX12" fmla="*/ 42860 w 230785"/>
              <a:gd name="connsiteY12" fmla="*/ 42860 h 257161"/>
              <a:gd name="connsiteX13" fmla="*/ 42860 w 230785"/>
              <a:gd name="connsiteY13" fmla="*/ 85720 h 257161"/>
              <a:gd name="connsiteX14" fmla="*/ 51762 w 230785"/>
              <a:gd name="connsiteY14" fmla="*/ 117041 h 257161"/>
              <a:gd name="connsiteX15" fmla="*/ 59345 w 230785"/>
              <a:gd name="connsiteY15" fmla="*/ 126932 h 257161"/>
              <a:gd name="connsiteX16" fmla="*/ 79127 w 230785"/>
              <a:gd name="connsiteY16" fmla="*/ 147043 h 257161"/>
              <a:gd name="connsiteX17" fmla="*/ 33629 w 230785"/>
              <a:gd name="connsiteY17" fmla="*/ 125284 h 257161"/>
              <a:gd name="connsiteX18" fmla="*/ 230786 w 230785"/>
              <a:gd name="connsiteY18" fmla="*/ 92314 h 257161"/>
              <a:gd name="connsiteX19" fmla="*/ 230786 w 230785"/>
              <a:gd name="connsiteY19" fmla="*/ 23079 h 257161"/>
              <a:gd name="connsiteX20" fmla="*/ 187925 w 230785"/>
              <a:gd name="connsiteY20" fmla="*/ 23079 h 257161"/>
              <a:gd name="connsiteX21" fmla="*/ 187925 w 230785"/>
              <a:gd name="connsiteY21" fmla="*/ 0 h 257161"/>
              <a:gd name="connsiteX22" fmla="*/ 115393 w 230785"/>
              <a:gd name="connsiteY22" fmla="*/ 0 h 257161"/>
              <a:gd name="connsiteX23" fmla="*/ 42860 w 230785"/>
              <a:gd name="connsiteY23" fmla="*/ 0 h 257161"/>
              <a:gd name="connsiteX24" fmla="*/ 42860 w 230785"/>
              <a:gd name="connsiteY24" fmla="*/ 23079 h 257161"/>
              <a:gd name="connsiteX25" fmla="*/ 0 w 230785"/>
              <a:gd name="connsiteY25" fmla="*/ 23079 h 257161"/>
              <a:gd name="connsiteX26" fmla="*/ 0 w 230785"/>
              <a:gd name="connsiteY26" fmla="*/ 91985 h 257161"/>
              <a:gd name="connsiteX27" fmla="*/ 18793 w 230785"/>
              <a:gd name="connsiteY27" fmla="*/ 138142 h 257161"/>
              <a:gd name="connsiteX28" fmla="*/ 97589 w 230785"/>
              <a:gd name="connsiteY28" fmla="*/ 167814 h 257161"/>
              <a:gd name="connsiteX29" fmla="*/ 102205 w 230785"/>
              <a:gd name="connsiteY29" fmla="*/ 184299 h 257161"/>
              <a:gd name="connsiteX30" fmla="*/ 102205 w 230785"/>
              <a:gd name="connsiteY30" fmla="*/ 227159 h 257161"/>
              <a:gd name="connsiteX31" fmla="*/ 85720 w 230785"/>
              <a:gd name="connsiteY31" fmla="*/ 227159 h 257161"/>
              <a:gd name="connsiteX32" fmla="*/ 72533 w 230785"/>
              <a:gd name="connsiteY32" fmla="*/ 240347 h 257161"/>
              <a:gd name="connsiteX33" fmla="*/ 56048 w 230785"/>
              <a:gd name="connsiteY33" fmla="*/ 240347 h 257161"/>
              <a:gd name="connsiteX34" fmla="*/ 42860 w 230785"/>
              <a:gd name="connsiteY34" fmla="*/ 253535 h 257161"/>
              <a:gd name="connsiteX35" fmla="*/ 42860 w 230785"/>
              <a:gd name="connsiteY35" fmla="*/ 260128 h 257161"/>
              <a:gd name="connsiteX36" fmla="*/ 187925 w 230785"/>
              <a:gd name="connsiteY36" fmla="*/ 260128 h 257161"/>
              <a:gd name="connsiteX37" fmla="*/ 187925 w 230785"/>
              <a:gd name="connsiteY37" fmla="*/ 253535 h 257161"/>
              <a:gd name="connsiteX38" fmla="*/ 174738 w 230785"/>
              <a:gd name="connsiteY38" fmla="*/ 240347 h 257161"/>
              <a:gd name="connsiteX39" fmla="*/ 158253 w 230785"/>
              <a:gd name="connsiteY39" fmla="*/ 240347 h 257161"/>
              <a:gd name="connsiteX40" fmla="*/ 145065 w 230785"/>
              <a:gd name="connsiteY40" fmla="*/ 227159 h 257161"/>
              <a:gd name="connsiteX41" fmla="*/ 128581 w 230785"/>
              <a:gd name="connsiteY41" fmla="*/ 227159 h 257161"/>
              <a:gd name="connsiteX42" fmla="*/ 128581 w 230785"/>
              <a:gd name="connsiteY42" fmla="*/ 184629 h 257161"/>
              <a:gd name="connsiteX43" fmla="*/ 133196 w 230785"/>
              <a:gd name="connsiteY43" fmla="*/ 168144 h 257161"/>
              <a:gd name="connsiteX44" fmla="*/ 211993 w 230785"/>
              <a:gd name="connsiteY44" fmla="*/ 138471 h 257161"/>
              <a:gd name="connsiteX45" fmla="*/ 230786 w 230785"/>
              <a:gd name="connsiteY45" fmla="*/ 92314 h 25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0785" h="257161">
                <a:moveTo>
                  <a:pt x="197487" y="125284"/>
                </a:moveTo>
                <a:cubicBezTo>
                  <a:pt x="185947" y="137153"/>
                  <a:pt x="175067" y="144736"/>
                  <a:pt x="151329" y="147373"/>
                </a:cubicBezTo>
                <a:cubicBezTo>
                  <a:pt x="157594" y="141109"/>
                  <a:pt x="164847" y="134845"/>
                  <a:pt x="171111" y="127262"/>
                </a:cubicBezTo>
                <a:cubicBezTo>
                  <a:pt x="173749" y="124295"/>
                  <a:pt x="178694" y="117701"/>
                  <a:pt x="178694" y="117371"/>
                </a:cubicBezTo>
                <a:cubicBezTo>
                  <a:pt x="184299" y="108140"/>
                  <a:pt x="187596" y="97589"/>
                  <a:pt x="187596" y="86050"/>
                </a:cubicBezTo>
                <a:lnTo>
                  <a:pt x="187596" y="43190"/>
                </a:lnTo>
                <a:lnTo>
                  <a:pt x="210674" y="43190"/>
                </a:lnTo>
                <a:lnTo>
                  <a:pt x="210674" y="93303"/>
                </a:lnTo>
                <a:cubicBezTo>
                  <a:pt x="211004" y="93963"/>
                  <a:pt x="211663" y="110447"/>
                  <a:pt x="197487" y="125284"/>
                </a:cubicBezTo>
                <a:close/>
                <a:moveTo>
                  <a:pt x="33629" y="125284"/>
                </a:moveTo>
                <a:cubicBezTo>
                  <a:pt x="19122" y="110447"/>
                  <a:pt x="19782" y="93963"/>
                  <a:pt x="19782" y="93303"/>
                </a:cubicBezTo>
                <a:lnTo>
                  <a:pt x="19782" y="42860"/>
                </a:lnTo>
                <a:lnTo>
                  <a:pt x="42860" y="42860"/>
                </a:lnTo>
                <a:lnTo>
                  <a:pt x="42860" y="85720"/>
                </a:lnTo>
                <a:cubicBezTo>
                  <a:pt x="42860" y="97260"/>
                  <a:pt x="46157" y="107810"/>
                  <a:pt x="51762" y="117041"/>
                </a:cubicBezTo>
                <a:cubicBezTo>
                  <a:pt x="51762" y="117371"/>
                  <a:pt x="56707" y="124295"/>
                  <a:pt x="59345" y="126932"/>
                </a:cubicBezTo>
                <a:cubicBezTo>
                  <a:pt x="65939" y="134515"/>
                  <a:pt x="72862" y="140779"/>
                  <a:pt x="79127" y="147043"/>
                </a:cubicBezTo>
                <a:cubicBezTo>
                  <a:pt x="56048" y="144406"/>
                  <a:pt x="44838" y="136823"/>
                  <a:pt x="33629" y="125284"/>
                </a:cubicBezTo>
                <a:close/>
                <a:moveTo>
                  <a:pt x="230786" y="92314"/>
                </a:moveTo>
                <a:lnTo>
                  <a:pt x="230786" y="23079"/>
                </a:lnTo>
                <a:lnTo>
                  <a:pt x="187925" y="23079"/>
                </a:lnTo>
                <a:lnTo>
                  <a:pt x="187925" y="0"/>
                </a:lnTo>
                <a:lnTo>
                  <a:pt x="115393" y="0"/>
                </a:lnTo>
                <a:lnTo>
                  <a:pt x="42860" y="0"/>
                </a:lnTo>
                <a:lnTo>
                  <a:pt x="42860" y="23079"/>
                </a:lnTo>
                <a:lnTo>
                  <a:pt x="0" y="23079"/>
                </a:lnTo>
                <a:lnTo>
                  <a:pt x="0" y="91985"/>
                </a:lnTo>
                <a:cubicBezTo>
                  <a:pt x="0" y="95282"/>
                  <a:pt x="0" y="118030"/>
                  <a:pt x="18793" y="138142"/>
                </a:cubicBezTo>
                <a:cubicBezTo>
                  <a:pt x="36926" y="157264"/>
                  <a:pt x="59015" y="167155"/>
                  <a:pt x="97589" y="167814"/>
                </a:cubicBezTo>
                <a:cubicBezTo>
                  <a:pt x="100557" y="172760"/>
                  <a:pt x="102205" y="178364"/>
                  <a:pt x="102205" y="184299"/>
                </a:cubicBezTo>
                <a:lnTo>
                  <a:pt x="102205" y="227159"/>
                </a:lnTo>
                <a:lnTo>
                  <a:pt x="85720" y="227159"/>
                </a:lnTo>
                <a:cubicBezTo>
                  <a:pt x="78467" y="227159"/>
                  <a:pt x="72533" y="233093"/>
                  <a:pt x="72533" y="240347"/>
                </a:cubicBezTo>
                <a:lnTo>
                  <a:pt x="56048" y="240347"/>
                </a:lnTo>
                <a:cubicBezTo>
                  <a:pt x="48795" y="240347"/>
                  <a:pt x="42860" y="246281"/>
                  <a:pt x="42860" y="253535"/>
                </a:cubicBezTo>
                <a:lnTo>
                  <a:pt x="42860" y="260128"/>
                </a:lnTo>
                <a:lnTo>
                  <a:pt x="187925" y="260128"/>
                </a:lnTo>
                <a:lnTo>
                  <a:pt x="187925" y="253535"/>
                </a:lnTo>
                <a:cubicBezTo>
                  <a:pt x="187925" y="246281"/>
                  <a:pt x="181991" y="240347"/>
                  <a:pt x="174738" y="240347"/>
                </a:cubicBezTo>
                <a:lnTo>
                  <a:pt x="158253" y="240347"/>
                </a:lnTo>
                <a:cubicBezTo>
                  <a:pt x="158253" y="233093"/>
                  <a:pt x="152319" y="227159"/>
                  <a:pt x="145065" y="227159"/>
                </a:cubicBezTo>
                <a:lnTo>
                  <a:pt x="128581" y="227159"/>
                </a:lnTo>
                <a:lnTo>
                  <a:pt x="128581" y="184629"/>
                </a:lnTo>
                <a:cubicBezTo>
                  <a:pt x="128581" y="178694"/>
                  <a:pt x="130229" y="173089"/>
                  <a:pt x="133196" y="168144"/>
                </a:cubicBezTo>
                <a:cubicBezTo>
                  <a:pt x="171770" y="167484"/>
                  <a:pt x="193860" y="157264"/>
                  <a:pt x="211993" y="138471"/>
                </a:cubicBezTo>
                <a:cubicBezTo>
                  <a:pt x="230786" y="118690"/>
                  <a:pt x="230786" y="95611"/>
                  <a:pt x="230786" y="92314"/>
                </a:cubicBezTo>
                <a:close/>
              </a:path>
            </a:pathLst>
          </a:custGeom>
          <a:solidFill>
            <a:schemeClr val="bg2"/>
          </a:soli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AD3C90D-B785-4C5D-BAD3-0E58A171A4BE}"/>
              </a:ext>
            </a:extLst>
          </p:cNvPr>
          <p:cNvSpPr txBox="1"/>
          <p:nvPr/>
        </p:nvSpPr>
        <p:spPr>
          <a:xfrm>
            <a:off x="6356210" y="3993300"/>
            <a:ext cx="461128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600" b="1" dirty="0">
                <a:solidFill>
                  <a:schemeClr val="bg2"/>
                </a:solidFill>
                <a:latin typeface="+mj-lt"/>
              </a:rPr>
              <a:t>#1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23EAFC2-CA2C-4BF0-9776-2CAA37BA75DE}"/>
              </a:ext>
            </a:extLst>
          </p:cNvPr>
          <p:cNvSpPr txBox="1"/>
          <p:nvPr/>
        </p:nvSpPr>
        <p:spPr>
          <a:xfrm>
            <a:off x="6910778" y="4008881"/>
            <a:ext cx="1816591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dirty="0">
                <a:solidFill>
                  <a:schemeClr val="bg2"/>
                </a:solidFill>
              </a:rPr>
              <a:t>Best category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6A9CDB7-55B1-4508-9E78-5B2A19F0C4CD}"/>
              </a:ext>
            </a:extLst>
          </p:cNvPr>
          <p:cNvSpPr txBox="1"/>
          <p:nvPr/>
        </p:nvSpPr>
        <p:spPr>
          <a:xfrm>
            <a:off x="8916887" y="4008881"/>
            <a:ext cx="2470581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dirty="0">
                <a:solidFill>
                  <a:schemeClr val="bg2"/>
                </a:solidFill>
              </a:rPr>
              <a:t>Good design competition</a:t>
            </a:r>
          </a:p>
        </p:txBody>
      </p:sp>
      <p:sp>
        <p:nvSpPr>
          <p:cNvPr id="39" name="Graphic 447" descr="Trophy">
            <a:extLst>
              <a:ext uri="{FF2B5EF4-FFF2-40B4-BE49-F238E27FC236}">
                <a16:creationId xmlns:a16="http://schemas.microsoft.com/office/drawing/2014/main" id="{D82AC5F9-3A07-4D38-A719-AD8A790F0E78}"/>
              </a:ext>
            </a:extLst>
          </p:cNvPr>
          <p:cNvSpPr/>
          <p:nvPr/>
        </p:nvSpPr>
        <p:spPr>
          <a:xfrm>
            <a:off x="5906481" y="4651742"/>
            <a:ext cx="189518" cy="211177"/>
          </a:xfrm>
          <a:custGeom>
            <a:avLst/>
            <a:gdLst>
              <a:gd name="connsiteX0" fmla="*/ 197487 w 230785"/>
              <a:gd name="connsiteY0" fmla="*/ 125284 h 257161"/>
              <a:gd name="connsiteX1" fmla="*/ 151329 w 230785"/>
              <a:gd name="connsiteY1" fmla="*/ 147373 h 257161"/>
              <a:gd name="connsiteX2" fmla="*/ 171111 w 230785"/>
              <a:gd name="connsiteY2" fmla="*/ 127262 h 257161"/>
              <a:gd name="connsiteX3" fmla="*/ 178694 w 230785"/>
              <a:gd name="connsiteY3" fmla="*/ 117371 h 257161"/>
              <a:gd name="connsiteX4" fmla="*/ 187596 w 230785"/>
              <a:gd name="connsiteY4" fmla="*/ 86050 h 257161"/>
              <a:gd name="connsiteX5" fmla="*/ 187596 w 230785"/>
              <a:gd name="connsiteY5" fmla="*/ 43190 h 257161"/>
              <a:gd name="connsiteX6" fmla="*/ 210674 w 230785"/>
              <a:gd name="connsiteY6" fmla="*/ 43190 h 257161"/>
              <a:gd name="connsiteX7" fmla="*/ 210674 w 230785"/>
              <a:gd name="connsiteY7" fmla="*/ 93303 h 257161"/>
              <a:gd name="connsiteX8" fmla="*/ 197487 w 230785"/>
              <a:gd name="connsiteY8" fmla="*/ 125284 h 257161"/>
              <a:gd name="connsiteX9" fmla="*/ 33629 w 230785"/>
              <a:gd name="connsiteY9" fmla="*/ 125284 h 257161"/>
              <a:gd name="connsiteX10" fmla="*/ 19782 w 230785"/>
              <a:gd name="connsiteY10" fmla="*/ 93303 h 257161"/>
              <a:gd name="connsiteX11" fmla="*/ 19782 w 230785"/>
              <a:gd name="connsiteY11" fmla="*/ 42860 h 257161"/>
              <a:gd name="connsiteX12" fmla="*/ 42860 w 230785"/>
              <a:gd name="connsiteY12" fmla="*/ 42860 h 257161"/>
              <a:gd name="connsiteX13" fmla="*/ 42860 w 230785"/>
              <a:gd name="connsiteY13" fmla="*/ 85720 h 257161"/>
              <a:gd name="connsiteX14" fmla="*/ 51762 w 230785"/>
              <a:gd name="connsiteY14" fmla="*/ 117041 h 257161"/>
              <a:gd name="connsiteX15" fmla="*/ 59345 w 230785"/>
              <a:gd name="connsiteY15" fmla="*/ 126932 h 257161"/>
              <a:gd name="connsiteX16" fmla="*/ 79127 w 230785"/>
              <a:gd name="connsiteY16" fmla="*/ 147043 h 257161"/>
              <a:gd name="connsiteX17" fmla="*/ 33629 w 230785"/>
              <a:gd name="connsiteY17" fmla="*/ 125284 h 257161"/>
              <a:gd name="connsiteX18" fmla="*/ 230786 w 230785"/>
              <a:gd name="connsiteY18" fmla="*/ 92314 h 257161"/>
              <a:gd name="connsiteX19" fmla="*/ 230786 w 230785"/>
              <a:gd name="connsiteY19" fmla="*/ 23079 h 257161"/>
              <a:gd name="connsiteX20" fmla="*/ 187925 w 230785"/>
              <a:gd name="connsiteY20" fmla="*/ 23079 h 257161"/>
              <a:gd name="connsiteX21" fmla="*/ 187925 w 230785"/>
              <a:gd name="connsiteY21" fmla="*/ 0 h 257161"/>
              <a:gd name="connsiteX22" fmla="*/ 115393 w 230785"/>
              <a:gd name="connsiteY22" fmla="*/ 0 h 257161"/>
              <a:gd name="connsiteX23" fmla="*/ 42860 w 230785"/>
              <a:gd name="connsiteY23" fmla="*/ 0 h 257161"/>
              <a:gd name="connsiteX24" fmla="*/ 42860 w 230785"/>
              <a:gd name="connsiteY24" fmla="*/ 23079 h 257161"/>
              <a:gd name="connsiteX25" fmla="*/ 0 w 230785"/>
              <a:gd name="connsiteY25" fmla="*/ 23079 h 257161"/>
              <a:gd name="connsiteX26" fmla="*/ 0 w 230785"/>
              <a:gd name="connsiteY26" fmla="*/ 91985 h 257161"/>
              <a:gd name="connsiteX27" fmla="*/ 18793 w 230785"/>
              <a:gd name="connsiteY27" fmla="*/ 138142 h 257161"/>
              <a:gd name="connsiteX28" fmla="*/ 97589 w 230785"/>
              <a:gd name="connsiteY28" fmla="*/ 167814 h 257161"/>
              <a:gd name="connsiteX29" fmla="*/ 102205 w 230785"/>
              <a:gd name="connsiteY29" fmla="*/ 184299 h 257161"/>
              <a:gd name="connsiteX30" fmla="*/ 102205 w 230785"/>
              <a:gd name="connsiteY30" fmla="*/ 227159 h 257161"/>
              <a:gd name="connsiteX31" fmla="*/ 85720 w 230785"/>
              <a:gd name="connsiteY31" fmla="*/ 227159 h 257161"/>
              <a:gd name="connsiteX32" fmla="*/ 72533 w 230785"/>
              <a:gd name="connsiteY32" fmla="*/ 240347 h 257161"/>
              <a:gd name="connsiteX33" fmla="*/ 56048 w 230785"/>
              <a:gd name="connsiteY33" fmla="*/ 240347 h 257161"/>
              <a:gd name="connsiteX34" fmla="*/ 42860 w 230785"/>
              <a:gd name="connsiteY34" fmla="*/ 253535 h 257161"/>
              <a:gd name="connsiteX35" fmla="*/ 42860 w 230785"/>
              <a:gd name="connsiteY35" fmla="*/ 260128 h 257161"/>
              <a:gd name="connsiteX36" fmla="*/ 187925 w 230785"/>
              <a:gd name="connsiteY36" fmla="*/ 260128 h 257161"/>
              <a:gd name="connsiteX37" fmla="*/ 187925 w 230785"/>
              <a:gd name="connsiteY37" fmla="*/ 253535 h 257161"/>
              <a:gd name="connsiteX38" fmla="*/ 174738 w 230785"/>
              <a:gd name="connsiteY38" fmla="*/ 240347 h 257161"/>
              <a:gd name="connsiteX39" fmla="*/ 158253 w 230785"/>
              <a:gd name="connsiteY39" fmla="*/ 240347 h 257161"/>
              <a:gd name="connsiteX40" fmla="*/ 145065 w 230785"/>
              <a:gd name="connsiteY40" fmla="*/ 227159 h 257161"/>
              <a:gd name="connsiteX41" fmla="*/ 128581 w 230785"/>
              <a:gd name="connsiteY41" fmla="*/ 227159 h 257161"/>
              <a:gd name="connsiteX42" fmla="*/ 128581 w 230785"/>
              <a:gd name="connsiteY42" fmla="*/ 184629 h 257161"/>
              <a:gd name="connsiteX43" fmla="*/ 133196 w 230785"/>
              <a:gd name="connsiteY43" fmla="*/ 168144 h 257161"/>
              <a:gd name="connsiteX44" fmla="*/ 211993 w 230785"/>
              <a:gd name="connsiteY44" fmla="*/ 138471 h 257161"/>
              <a:gd name="connsiteX45" fmla="*/ 230786 w 230785"/>
              <a:gd name="connsiteY45" fmla="*/ 92314 h 25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0785" h="257161">
                <a:moveTo>
                  <a:pt x="197487" y="125284"/>
                </a:moveTo>
                <a:cubicBezTo>
                  <a:pt x="185947" y="137153"/>
                  <a:pt x="175067" y="144736"/>
                  <a:pt x="151329" y="147373"/>
                </a:cubicBezTo>
                <a:cubicBezTo>
                  <a:pt x="157594" y="141109"/>
                  <a:pt x="164847" y="134845"/>
                  <a:pt x="171111" y="127262"/>
                </a:cubicBezTo>
                <a:cubicBezTo>
                  <a:pt x="173749" y="124295"/>
                  <a:pt x="178694" y="117701"/>
                  <a:pt x="178694" y="117371"/>
                </a:cubicBezTo>
                <a:cubicBezTo>
                  <a:pt x="184299" y="108140"/>
                  <a:pt x="187596" y="97589"/>
                  <a:pt x="187596" y="86050"/>
                </a:cubicBezTo>
                <a:lnTo>
                  <a:pt x="187596" y="43190"/>
                </a:lnTo>
                <a:lnTo>
                  <a:pt x="210674" y="43190"/>
                </a:lnTo>
                <a:lnTo>
                  <a:pt x="210674" y="93303"/>
                </a:lnTo>
                <a:cubicBezTo>
                  <a:pt x="211004" y="93963"/>
                  <a:pt x="211663" y="110447"/>
                  <a:pt x="197487" y="125284"/>
                </a:cubicBezTo>
                <a:close/>
                <a:moveTo>
                  <a:pt x="33629" y="125284"/>
                </a:moveTo>
                <a:cubicBezTo>
                  <a:pt x="19122" y="110447"/>
                  <a:pt x="19782" y="93963"/>
                  <a:pt x="19782" y="93303"/>
                </a:cubicBezTo>
                <a:lnTo>
                  <a:pt x="19782" y="42860"/>
                </a:lnTo>
                <a:lnTo>
                  <a:pt x="42860" y="42860"/>
                </a:lnTo>
                <a:lnTo>
                  <a:pt x="42860" y="85720"/>
                </a:lnTo>
                <a:cubicBezTo>
                  <a:pt x="42860" y="97260"/>
                  <a:pt x="46157" y="107810"/>
                  <a:pt x="51762" y="117041"/>
                </a:cubicBezTo>
                <a:cubicBezTo>
                  <a:pt x="51762" y="117371"/>
                  <a:pt x="56707" y="124295"/>
                  <a:pt x="59345" y="126932"/>
                </a:cubicBezTo>
                <a:cubicBezTo>
                  <a:pt x="65939" y="134515"/>
                  <a:pt x="72862" y="140779"/>
                  <a:pt x="79127" y="147043"/>
                </a:cubicBezTo>
                <a:cubicBezTo>
                  <a:pt x="56048" y="144406"/>
                  <a:pt x="44838" y="136823"/>
                  <a:pt x="33629" y="125284"/>
                </a:cubicBezTo>
                <a:close/>
                <a:moveTo>
                  <a:pt x="230786" y="92314"/>
                </a:moveTo>
                <a:lnTo>
                  <a:pt x="230786" y="23079"/>
                </a:lnTo>
                <a:lnTo>
                  <a:pt x="187925" y="23079"/>
                </a:lnTo>
                <a:lnTo>
                  <a:pt x="187925" y="0"/>
                </a:lnTo>
                <a:lnTo>
                  <a:pt x="115393" y="0"/>
                </a:lnTo>
                <a:lnTo>
                  <a:pt x="42860" y="0"/>
                </a:lnTo>
                <a:lnTo>
                  <a:pt x="42860" y="23079"/>
                </a:lnTo>
                <a:lnTo>
                  <a:pt x="0" y="23079"/>
                </a:lnTo>
                <a:lnTo>
                  <a:pt x="0" y="91985"/>
                </a:lnTo>
                <a:cubicBezTo>
                  <a:pt x="0" y="95282"/>
                  <a:pt x="0" y="118030"/>
                  <a:pt x="18793" y="138142"/>
                </a:cubicBezTo>
                <a:cubicBezTo>
                  <a:pt x="36926" y="157264"/>
                  <a:pt x="59015" y="167155"/>
                  <a:pt x="97589" y="167814"/>
                </a:cubicBezTo>
                <a:cubicBezTo>
                  <a:pt x="100557" y="172760"/>
                  <a:pt x="102205" y="178364"/>
                  <a:pt x="102205" y="184299"/>
                </a:cubicBezTo>
                <a:lnTo>
                  <a:pt x="102205" y="227159"/>
                </a:lnTo>
                <a:lnTo>
                  <a:pt x="85720" y="227159"/>
                </a:lnTo>
                <a:cubicBezTo>
                  <a:pt x="78467" y="227159"/>
                  <a:pt x="72533" y="233093"/>
                  <a:pt x="72533" y="240347"/>
                </a:cubicBezTo>
                <a:lnTo>
                  <a:pt x="56048" y="240347"/>
                </a:lnTo>
                <a:cubicBezTo>
                  <a:pt x="48795" y="240347"/>
                  <a:pt x="42860" y="246281"/>
                  <a:pt x="42860" y="253535"/>
                </a:cubicBezTo>
                <a:lnTo>
                  <a:pt x="42860" y="260128"/>
                </a:lnTo>
                <a:lnTo>
                  <a:pt x="187925" y="260128"/>
                </a:lnTo>
                <a:lnTo>
                  <a:pt x="187925" y="253535"/>
                </a:lnTo>
                <a:cubicBezTo>
                  <a:pt x="187925" y="246281"/>
                  <a:pt x="181991" y="240347"/>
                  <a:pt x="174738" y="240347"/>
                </a:cubicBezTo>
                <a:lnTo>
                  <a:pt x="158253" y="240347"/>
                </a:lnTo>
                <a:cubicBezTo>
                  <a:pt x="158253" y="233093"/>
                  <a:pt x="152319" y="227159"/>
                  <a:pt x="145065" y="227159"/>
                </a:cubicBezTo>
                <a:lnTo>
                  <a:pt x="128581" y="227159"/>
                </a:lnTo>
                <a:lnTo>
                  <a:pt x="128581" y="184629"/>
                </a:lnTo>
                <a:cubicBezTo>
                  <a:pt x="128581" y="178694"/>
                  <a:pt x="130229" y="173089"/>
                  <a:pt x="133196" y="168144"/>
                </a:cubicBezTo>
                <a:cubicBezTo>
                  <a:pt x="171770" y="167484"/>
                  <a:pt x="193860" y="157264"/>
                  <a:pt x="211993" y="138471"/>
                </a:cubicBezTo>
                <a:cubicBezTo>
                  <a:pt x="230786" y="118690"/>
                  <a:pt x="230786" y="95611"/>
                  <a:pt x="230786" y="9231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7BDD49D-D487-4ECB-A0A5-A5732F6B4B90}"/>
              </a:ext>
            </a:extLst>
          </p:cNvPr>
          <p:cNvSpPr txBox="1"/>
          <p:nvPr/>
        </p:nvSpPr>
        <p:spPr>
          <a:xfrm>
            <a:off x="6356210" y="4534718"/>
            <a:ext cx="461128" cy="370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>
                <a:solidFill>
                  <a:schemeClr val="accent1"/>
                </a:solidFill>
                <a:latin typeface="+mj-lt"/>
              </a:rPr>
              <a:t>#2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A1A7AD0-5D15-47D4-8D15-F89BAA8E190E}"/>
              </a:ext>
            </a:extLst>
          </p:cNvPr>
          <p:cNvSpPr txBox="1"/>
          <p:nvPr/>
        </p:nvSpPr>
        <p:spPr>
          <a:xfrm>
            <a:off x="6910778" y="4571565"/>
            <a:ext cx="1816591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Comfortable place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09B7E70-4F18-4B42-96D9-FB241F148BCA}"/>
              </a:ext>
            </a:extLst>
          </p:cNvPr>
          <p:cNvSpPr txBox="1"/>
          <p:nvPr/>
        </p:nvSpPr>
        <p:spPr>
          <a:xfrm>
            <a:off x="8916887" y="4571565"/>
            <a:ext cx="2194135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Like these sweet mornings</a:t>
            </a:r>
          </a:p>
        </p:txBody>
      </p:sp>
      <p:sp>
        <p:nvSpPr>
          <p:cNvPr id="44" name="Graphic 447" descr="Trophy">
            <a:extLst>
              <a:ext uri="{FF2B5EF4-FFF2-40B4-BE49-F238E27FC236}">
                <a16:creationId xmlns:a16="http://schemas.microsoft.com/office/drawing/2014/main" id="{AA16074A-A082-429E-AE51-005FCE2D399C}"/>
              </a:ext>
            </a:extLst>
          </p:cNvPr>
          <p:cNvSpPr/>
          <p:nvPr/>
        </p:nvSpPr>
        <p:spPr>
          <a:xfrm>
            <a:off x="5906481" y="5246325"/>
            <a:ext cx="189518" cy="211177"/>
          </a:xfrm>
          <a:custGeom>
            <a:avLst/>
            <a:gdLst>
              <a:gd name="connsiteX0" fmla="*/ 197487 w 230785"/>
              <a:gd name="connsiteY0" fmla="*/ 125284 h 257161"/>
              <a:gd name="connsiteX1" fmla="*/ 151329 w 230785"/>
              <a:gd name="connsiteY1" fmla="*/ 147373 h 257161"/>
              <a:gd name="connsiteX2" fmla="*/ 171111 w 230785"/>
              <a:gd name="connsiteY2" fmla="*/ 127262 h 257161"/>
              <a:gd name="connsiteX3" fmla="*/ 178694 w 230785"/>
              <a:gd name="connsiteY3" fmla="*/ 117371 h 257161"/>
              <a:gd name="connsiteX4" fmla="*/ 187596 w 230785"/>
              <a:gd name="connsiteY4" fmla="*/ 86050 h 257161"/>
              <a:gd name="connsiteX5" fmla="*/ 187596 w 230785"/>
              <a:gd name="connsiteY5" fmla="*/ 43190 h 257161"/>
              <a:gd name="connsiteX6" fmla="*/ 210674 w 230785"/>
              <a:gd name="connsiteY6" fmla="*/ 43190 h 257161"/>
              <a:gd name="connsiteX7" fmla="*/ 210674 w 230785"/>
              <a:gd name="connsiteY7" fmla="*/ 93303 h 257161"/>
              <a:gd name="connsiteX8" fmla="*/ 197487 w 230785"/>
              <a:gd name="connsiteY8" fmla="*/ 125284 h 257161"/>
              <a:gd name="connsiteX9" fmla="*/ 33629 w 230785"/>
              <a:gd name="connsiteY9" fmla="*/ 125284 h 257161"/>
              <a:gd name="connsiteX10" fmla="*/ 19782 w 230785"/>
              <a:gd name="connsiteY10" fmla="*/ 93303 h 257161"/>
              <a:gd name="connsiteX11" fmla="*/ 19782 w 230785"/>
              <a:gd name="connsiteY11" fmla="*/ 42860 h 257161"/>
              <a:gd name="connsiteX12" fmla="*/ 42860 w 230785"/>
              <a:gd name="connsiteY12" fmla="*/ 42860 h 257161"/>
              <a:gd name="connsiteX13" fmla="*/ 42860 w 230785"/>
              <a:gd name="connsiteY13" fmla="*/ 85720 h 257161"/>
              <a:gd name="connsiteX14" fmla="*/ 51762 w 230785"/>
              <a:gd name="connsiteY14" fmla="*/ 117041 h 257161"/>
              <a:gd name="connsiteX15" fmla="*/ 59345 w 230785"/>
              <a:gd name="connsiteY15" fmla="*/ 126932 h 257161"/>
              <a:gd name="connsiteX16" fmla="*/ 79127 w 230785"/>
              <a:gd name="connsiteY16" fmla="*/ 147043 h 257161"/>
              <a:gd name="connsiteX17" fmla="*/ 33629 w 230785"/>
              <a:gd name="connsiteY17" fmla="*/ 125284 h 257161"/>
              <a:gd name="connsiteX18" fmla="*/ 230786 w 230785"/>
              <a:gd name="connsiteY18" fmla="*/ 92314 h 257161"/>
              <a:gd name="connsiteX19" fmla="*/ 230786 w 230785"/>
              <a:gd name="connsiteY19" fmla="*/ 23079 h 257161"/>
              <a:gd name="connsiteX20" fmla="*/ 187925 w 230785"/>
              <a:gd name="connsiteY20" fmla="*/ 23079 h 257161"/>
              <a:gd name="connsiteX21" fmla="*/ 187925 w 230785"/>
              <a:gd name="connsiteY21" fmla="*/ 0 h 257161"/>
              <a:gd name="connsiteX22" fmla="*/ 115393 w 230785"/>
              <a:gd name="connsiteY22" fmla="*/ 0 h 257161"/>
              <a:gd name="connsiteX23" fmla="*/ 42860 w 230785"/>
              <a:gd name="connsiteY23" fmla="*/ 0 h 257161"/>
              <a:gd name="connsiteX24" fmla="*/ 42860 w 230785"/>
              <a:gd name="connsiteY24" fmla="*/ 23079 h 257161"/>
              <a:gd name="connsiteX25" fmla="*/ 0 w 230785"/>
              <a:gd name="connsiteY25" fmla="*/ 23079 h 257161"/>
              <a:gd name="connsiteX26" fmla="*/ 0 w 230785"/>
              <a:gd name="connsiteY26" fmla="*/ 91985 h 257161"/>
              <a:gd name="connsiteX27" fmla="*/ 18793 w 230785"/>
              <a:gd name="connsiteY27" fmla="*/ 138142 h 257161"/>
              <a:gd name="connsiteX28" fmla="*/ 97589 w 230785"/>
              <a:gd name="connsiteY28" fmla="*/ 167814 h 257161"/>
              <a:gd name="connsiteX29" fmla="*/ 102205 w 230785"/>
              <a:gd name="connsiteY29" fmla="*/ 184299 h 257161"/>
              <a:gd name="connsiteX30" fmla="*/ 102205 w 230785"/>
              <a:gd name="connsiteY30" fmla="*/ 227159 h 257161"/>
              <a:gd name="connsiteX31" fmla="*/ 85720 w 230785"/>
              <a:gd name="connsiteY31" fmla="*/ 227159 h 257161"/>
              <a:gd name="connsiteX32" fmla="*/ 72533 w 230785"/>
              <a:gd name="connsiteY32" fmla="*/ 240347 h 257161"/>
              <a:gd name="connsiteX33" fmla="*/ 56048 w 230785"/>
              <a:gd name="connsiteY33" fmla="*/ 240347 h 257161"/>
              <a:gd name="connsiteX34" fmla="*/ 42860 w 230785"/>
              <a:gd name="connsiteY34" fmla="*/ 253535 h 257161"/>
              <a:gd name="connsiteX35" fmla="*/ 42860 w 230785"/>
              <a:gd name="connsiteY35" fmla="*/ 260128 h 257161"/>
              <a:gd name="connsiteX36" fmla="*/ 187925 w 230785"/>
              <a:gd name="connsiteY36" fmla="*/ 260128 h 257161"/>
              <a:gd name="connsiteX37" fmla="*/ 187925 w 230785"/>
              <a:gd name="connsiteY37" fmla="*/ 253535 h 257161"/>
              <a:gd name="connsiteX38" fmla="*/ 174738 w 230785"/>
              <a:gd name="connsiteY38" fmla="*/ 240347 h 257161"/>
              <a:gd name="connsiteX39" fmla="*/ 158253 w 230785"/>
              <a:gd name="connsiteY39" fmla="*/ 240347 h 257161"/>
              <a:gd name="connsiteX40" fmla="*/ 145065 w 230785"/>
              <a:gd name="connsiteY40" fmla="*/ 227159 h 257161"/>
              <a:gd name="connsiteX41" fmla="*/ 128581 w 230785"/>
              <a:gd name="connsiteY41" fmla="*/ 227159 h 257161"/>
              <a:gd name="connsiteX42" fmla="*/ 128581 w 230785"/>
              <a:gd name="connsiteY42" fmla="*/ 184629 h 257161"/>
              <a:gd name="connsiteX43" fmla="*/ 133196 w 230785"/>
              <a:gd name="connsiteY43" fmla="*/ 168144 h 257161"/>
              <a:gd name="connsiteX44" fmla="*/ 211993 w 230785"/>
              <a:gd name="connsiteY44" fmla="*/ 138471 h 257161"/>
              <a:gd name="connsiteX45" fmla="*/ 230786 w 230785"/>
              <a:gd name="connsiteY45" fmla="*/ 92314 h 25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0785" h="257161">
                <a:moveTo>
                  <a:pt x="197487" y="125284"/>
                </a:moveTo>
                <a:cubicBezTo>
                  <a:pt x="185947" y="137153"/>
                  <a:pt x="175067" y="144736"/>
                  <a:pt x="151329" y="147373"/>
                </a:cubicBezTo>
                <a:cubicBezTo>
                  <a:pt x="157594" y="141109"/>
                  <a:pt x="164847" y="134845"/>
                  <a:pt x="171111" y="127262"/>
                </a:cubicBezTo>
                <a:cubicBezTo>
                  <a:pt x="173749" y="124295"/>
                  <a:pt x="178694" y="117701"/>
                  <a:pt x="178694" y="117371"/>
                </a:cubicBezTo>
                <a:cubicBezTo>
                  <a:pt x="184299" y="108140"/>
                  <a:pt x="187596" y="97589"/>
                  <a:pt x="187596" y="86050"/>
                </a:cubicBezTo>
                <a:lnTo>
                  <a:pt x="187596" y="43190"/>
                </a:lnTo>
                <a:lnTo>
                  <a:pt x="210674" y="43190"/>
                </a:lnTo>
                <a:lnTo>
                  <a:pt x="210674" y="93303"/>
                </a:lnTo>
                <a:cubicBezTo>
                  <a:pt x="211004" y="93963"/>
                  <a:pt x="211663" y="110447"/>
                  <a:pt x="197487" y="125284"/>
                </a:cubicBezTo>
                <a:close/>
                <a:moveTo>
                  <a:pt x="33629" y="125284"/>
                </a:moveTo>
                <a:cubicBezTo>
                  <a:pt x="19122" y="110447"/>
                  <a:pt x="19782" y="93963"/>
                  <a:pt x="19782" y="93303"/>
                </a:cubicBezTo>
                <a:lnTo>
                  <a:pt x="19782" y="42860"/>
                </a:lnTo>
                <a:lnTo>
                  <a:pt x="42860" y="42860"/>
                </a:lnTo>
                <a:lnTo>
                  <a:pt x="42860" y="85720"/>
                </a:lnTo>
                <a:cubicBezTo>
                  <a:pt x="42860" y="97260"/>
                  <a:pt x="46157" y="107810"/>
                  <a:pt x="51762" y="117041"/>
                </a:cubicBezTo>
                <a:cubicBezTo>
                  <a:pt x="51762" y="117371"/>
                  <a:pt x="56707" y="124295"/>
                  <a:pt x="59345" y="126932"/>
                </a:cubicBezTo>
                <a:cubicBezTo>
                  <a:pt x="65939" y="134515"/>
                  <a:pt x="72862" y="140779"/>
                  <a:pt x="79127" y="147043"/>
                </a:cubicBezTo>
                <a:cubicBezTo>
                  <a:pt x="56048" y="144406"/>
                  <a:pt x="44838" y="136823"/>
                  <a:pt x="33629" y="125284"/>
                </a:cubicBezTo>
                <a:close/>
                <a:moveTo>
                  <a:pt x="230786" y="92314"/>
                </a:moveTo>
                <a:lnTo>
                  <a:pt x="230786" y="23079"/>
                </a:lnTo>
                <a:lnTo>
                  <a:pt x="187925" y="23079"/>
                </a:lnTo>
                <a:lnTo>
                  <a:pt x="187925" y="0"/>
                </a:lnTo>
                <a:lnTo>
                  <a:pt x="115393" y="0"/>
                </a:lnTo>
                <a:lnTo>
                  <a:pt x="42860" y="0"/>
                </a:lnTo>
                <a:lnTo>
                  <a:pt x="42860" y="23079"/>
                </a:lnTo>
                <a:lnTo>
                  <a:pt x="0" y="23079"/>
                </a:lnTo>
                <a:lnTo>
                  <a:pt x="0" y="91985"/>
                </a:lnTo>
                <a:cubicBezTo>
                  <a:pt x="0" y="95282"/>
                  <a:pt x="0" y="118030"/>
                  <a:pt x="18793" y="138142"/>
                </a:cubicBezTo>
                <a:cubicBezTo>
                  <a:pt x="36926" y="157264"/>
                  <a:pt x="59015" y="167155"/>
                  <a:pt x="97589" y="167814"/>
                </a:cubicBezTo>
                <a:cubicBezTo>
                  <a:pt x="100557" y="172760"/>
                  <a:pt x="102205" y="178364"/>
                  <a:pt x="102205" y="184299"/>
                </a:cubicBezTo>
                <a:lnTo>
                  <a:pt x="102205" y="227159"/>
                </a:lnTo>
                <a:lnTo>
                  <a:pt x="85720" y="227159"/>
                </a:lnTo>
                <a:cubicBezTo>
                  <a:pt x="78467" y="227159"/>
                  <a:pt x="72533" y="233093"/>
                  <a:pt x="72533" y="240347"/>
                </a:cubicBezTo>
                <a:lnTo>
                  <a:pt x="56048" y="240347"/>
                </a:lnTo>
                <a:cubicBezTo>
                  <a:pt x="48795" y="240347"/>
                  <a:pt x="42860" y="246281"/>
                  <a:pt x="42860" y="253535"/>
                </a:cubicBezTo>
                <a:lnTo>
                  <a:pt x="42860" y="260128"/>
                </a:lnTo>
                <a:lnTo>
                  <a:pt x="187925" y="260128"/>
                </a:lnTo>
                <a:lnTo>
                  <a:pt x="187925" y="253535"/>
                </a:lnTo>
                <a:cubicBezTo>
                  <a:pt x="187925" y="246281"/>
                  <a:pt x="181991" y="240347"/>
                  <a:pt x="174738" y="240347"/>
                </a:cubicBezTo>
                <a:lnTo>
                  <a:pt x="158253" y="240347"/>
                </a:lnTo>
                <a:cubicBezTo>
                  <a:pt x="158253" y="233093"/>
                  <a:pt x="152319" y="227159"/>
                  <a:pt x="145065" y="227159"/>
                </a:cubicBezTo>
                <a:lnTo>
                  <a:pt x="128581" y="227159"/>
                </a:lnTo>
                <a:lnTo>
                  <a:pt x="128581" y="184629"/>
                </a:lnTo>
                <a:cubicBezTo>
                  <a:pt x="128581" y="178694"/>
                  <a:pt x="130229" y="173089"/>
                  <a:pt x="133196" y="168144"/>
                </a:cubicBezTo>
                <a:cubicBezTo>
                  <a:pt x="171770" y="167484"/>
                  <a:pt x="193860" y="157264"/>
                  <a:pt x="211993" y="138471"/>
                </a:cubicBezTo>
                <a:cubicBezTo>
                  <a:pt x="230786" y="118690"/>
                  <a:pt x="230786" y="95611"/>
                  <a:pt x="230786" y="9231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DE9D093-48F0-46AB-953C-92375C0309AC}"/>
              </a:ext>
            </a:extLst>
          </p:cNvPr>
          <p:cNvSpPr txBox="1"/>
          <p:nvPr/>
        </p:nvSpPr>
        <p:spPr>
          <a:xfrm>
            <a:off x="6356210" y="5129301"/>
            <a:ext cx="461128" cy="370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>
                <a:solidFill>
                  <a:schemeClr val="accent1"/>
                </a:solidFill>
                <a:latin typeface="+mj-lt"/>
              </a:rPr>
              <a:t>#1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E4BF733-6813-4B4D-9AC7-9F8F90E333A2}"/>
              </a:ext>
            </a:extLst>
          </p:cNvPr>
          <p:cNvSpPr txBox="1"/>
          <p:nvPr/>
        </p:nvSpPr>
        <p:spPr>
          <a:xfrm>
            <a:off x="6910778" y="5166148"/>
            <a:ext cx="1816591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Productive place 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E0DB023-6462-447C-81E0-27A4576A514A}"/>
              </a:ext>
            </a:extLst>
          </p:cNvPr>
          <p:cNvSpPr txBox="1"/>
          <p:nvPr/>
        </p:nvSpPr>
        <p:spPr>
          <a:xfrm>
            <a:off x="8916887" y="5166148"/>
            <a:ext cx="2470581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</a:t>
            </a:r>
          </a:p>
        </p:txBody>
      </p:sp>
    </p:spTree>
    <p:extLst>
      <p:ext uri="{BB962C8B-B14F-4D97-AF65-F5344CB8AC3E}">
        <p14:creationId xmlns:p14="http://schemas.microsoft.com/office/powerpoint/2010/main" val="76932793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accel="20000" decel="6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accel="20000" decel="6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accel="20000" decel="6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accel="20000" decel="6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accel="20000" decel="6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accel="20000" decel="6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6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20000" decel="6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22" grpId="0" build="p"/>
      <p:bldP spid="21" grpId="0" build="p"/>
      <p:bldP spid="24" grpId="0" animBg="1"/>
      <p:bldP spid="26" grpId="0"/>
      <p:bldP spid="28" grpId="0" animBg="1"/>
      <p:bldP spid="29" grpId="0"/>
      <p:bldP spid="30" grpId="0"/>
      <p:bldP spid="31" grpId="0"/>
      <p:bldP spid="34" grpId="0" animBg="1"/>
      <p:bldP spid="35" grpId="0"/>
      <p:bldP spid="36" grpId="0"/>
      <p:bldP spid="37" grpId="0"/>
      <p:bldP spid="39" grpId="0" animBg="1"/>
      <p:bldP spid="40" grpId="0"/>
      <p:bldP spid="41" grpId="0"/>
      <p:bldP spid="42" grpId="0"/>
      <p:bldP spid="44" grpId="0" animBg="1"/>
      <p:bldP spid="45" grpId="0"/>
      <p:bldP spid="46" grpId="0"/>
      <p:bldP spid="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pHolder1">
            <a:extLst>
              <a:ext uri="{FF2B5EF4-FFF2-40B4-BE49-F238E27FC236}">
                <a16:creationId xmlns:a16="http://schemas.microsoft.com/office/drawing/2014/main" id="{34F0C120-81E3-4220-8866-F6FB3756CBA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0E07D1CF-EFA1-4CEC-BDC1-D7B986D7464F}"/>
              </a:ext>
            </a:extLst>
          </p:cNvPr>
          <p:cNvSpPr/>
          <p:nvPr/>
        </p:nvSpPr>
        <p:spPr>
          <a:xfrm>
            <a:off x="532015" y="0"/>
            <a:ext cx="6549268" cy="6314167"/>
          </a:xfrm>
          <a:custGeom>
            <a:avLst/>
            <a:gdLst>
              <a:gd name="connsiteX0" fmla="*/ 0 w 6220046"/>
              <a:gd name="connsiteY0" fmla="*/ 0 h 5996763"/>
              <a:gd name="connsiteX1" fmla="*/ 6220046 w 6220046"/>
              <a:gd name="connsiteY1" fmla="*/ 0 h 5996763"/>
              <a:gd name="connsiteX2" fmla="*/ 6220046 w 6220046"/>
              <a:gd name="connsiteY2" fmla="*/ 4960068 h 5996763"/>
              <a:gd name="connsiteX3" fmla="*/ 5183351 w 6220046"/>
              <a:gd name="connsiteY3" fmla="*/ 5996763 h 5996763"/>
              <a:gd name="connsiteX4" fmla="*/ 1036695 w 6220046"/>
              <a:gd name="connsiteY4" fmla="*/ 5996763 h 5996763"/>
              <a:gd name="connsiteX5" fmla="*/ 1036675 w 6220046"/>
              <a:gd name="connsiteY5" fmla="*/ 5996762 h 5996763"/>
              <a:gd name="connsiteX6" fmla="*/ 0 w 6220046"/>
              <a:gd name="connsiteY6" fmla="*/ 5996762 h 5996763"/>
              <a:gd name="connsiteX7" fmla="*/ 0 w 6220046"/>
              <a:gd name="connsiteY7" fmla="*/ 4960068 h 5996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20046" h="5996763">
                <a:moveTo>
                  <a:pt x="0" y="0"/>
                </a:moveTo>
                <a:lnTo>
                  <a:pt x="6220046" y="0"/>
                </a:lnTo>
                <a:lnTo>
                  <a:pt x="6220046" y="4960068"/>
                </a:lnTo>
                <a:cubicBezTo>
                  <a:pt x="6220046" y="5532619"/>
                  <a:pt x="5755902" y="5996763"/>
                  <a:pt x="5183351" y="5996763"/>
                </a:cubicBezTo>
                <a:lnTo>
                  <a:pt x="1036695" y="5996763"/>
                </a:lnTo>
                <a:lnTo>
                  <a:pt x="1036675" y="5996762"/>
                </a:lnTo>
                <a:lnTo>
                  <a:pt x="0" y="5996762"/>
                </a:lnTo>
                <a:lnTo>
                  <a:pt x="0" y="4960068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80000"/>
                </a:schemeClr>
              </a:gs>
              <a:gs pos="100000">
                <a:schemeClr val="accent1">
                  <a:lumMod val="75000"/>
                  <a:alpha val="90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6AC1AA-94F7-4F9E-B043-5161B928D3A1}"/>
              </a:ext>
            </a:extLst>
          </p:cNvPr>
          <p:cNvSpPr/>
          <p:nvPr/>
        </p:nvSpPr>
        <p:spPr>
          <a:xfrm>
            <a:off x="0" y="6325985"/>
            <a:ext cx="532015" cy="532015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207E1F8-320D-438F-A647-141337832ED8}"/>
              </a:ext>
            </a:extLst>
          </p:cNvPr>
          <p:cNvSpPr txBox="1"/>
          <p:nvPr/>
        </p:nvSpPr>
        <p:spPr>
          <a:xfrm>
            <a:off x="7640548" y="2294470"/>
            <a:ext cx="2653732" cy="17248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EF7AF165-0EAA-4CE8-AA14-9C78C49EF8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dirty="0"/>
              <a:t>Meet the</a:t>
            </a:r>
          </a:p>
          <a:p>
            <a:r>
              <a:rPr lang="en-US" b="1" dirty="0"/>
              <a:t>team</a:t>
            </a: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6BA2D440-2EB7-4637-AD68-F0D055AA0099}"/>
              </a:ext>
            </a:extLst>
          </p:cNvPr>
          <p:cNvSpPr/>
          <p:nvPr/>
        </p:nvSpPr>
        <p:spPr>
          <a:xfrm>
            <a:off x="531460" y="1481592"/>
            <a:ext cx="1542812" cy="2662142"/>
          </a:xfrm>
          <a:custGeom>
            <a:avLst/>
            <a:gdLst>
              <a:gd name="connsiteX0" fmla="*/ 211741 w 1542812"/>
              <a:gd name="connsiteY0" fmla="*/ 0 h 2662142"/>
              <a:gd name="connsiteX1" fmla="*/ 1542812 w 1542812"/>
              <a:gd name="connsiteY1" fmla="*/ 1331071 h 2662142"/>
              <a:gd name="connsiteX2" fmla="*/ 211741 w 1542812"/>
              <a:gd name="connsiteY2" fmla="*/ 2662142 h 2662142"/>
              <a:gd name="connsiteX3" fmla="*/ 75647 w 1542812"/>
              <a:gd name="connsiteY3" fmla="*/ 2655270 h 2662142"/>
              <a:gd name="connsiteX4" fmla="*/ 0 w 1542812"/>
              <a:gd name="connsiteY4" fmla="*/ 2643725 h 2662142"/>
              <a:gd name="connsiteX5" fmla="*/ 0 w 1542812"/>
              <a:gd name="connsiteY5" fmla="*/ 18417 h 2662142"/>
              <a:gd name="connsiteX6" fmla="*/ 75647 w 1542812"/>
              <a:gd name="connsiteY6" fmla="*/ 6872 h 2662142"/>
              <a:gd name="connsiteX7" fmla="*/ 211741 w 1542812"/>
              <a:gd name="connsiteY7" fmla="*/ 0 h 266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2812" h="2662142">
                <a:moveTo>
                  <a:pt x="211741" y="0"/>
                </a:moveTo>
                <a:cubicBezTo>
                  <a:pt x="946871" y="0"/>
                  <a:pt x="1542812" y="595941"/>
                  <a:pt x="1542812" y="1331071"/>
                </a:cubicBezTo>
                <a:cubicBezTo>
                  <a:pt x="1542812" y="2066201"/>
                  <a:pt x="946871" y="2662142"/>
                  <a:pt x="211741" y="2662142"/>
                </a:cubicBezTo>
                <a:cubicBezTo>
                  <a:pt x="165795" y="2662142"/>
                  <a:pt x="120394" y="2659814"/>
                  <a:pt x="75647" y="2655270"/>
                </a:cubicBezTo>
                <a:lnTo>
                  <a:pt x="0" y="2643725"/>
                </a:lnTo>
                <a:lnTo>
                  <a:pt x="0" y="18417"/>
                </a:lnTo>
                <a:lnTo>
                  <a:pt x="75647" y="6872"/>
                </a:lnTo>
                <a:cubicBezTo>
                  <a:pt x="120394" y="2328"/>
                  <a:pt x="165795" y="0"/>
                  <a:pt x="211741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80000"/>
                </a:schemeClr>
              </a:gs>
              <a:gs pos="100000">
                <a:schemeClr val="accent1">
                  <a:lumMod val="75000"/>
                  <a:alpha val="90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0" name="Graphic 26">
            <a:extLst>
              <a:ext uri="{FF2B5EF4-FFF2-40B4-BE49-F238E27FC236}">
                <a16:creationId xmlns:a16="http://schemas.microsoft.com/office/drawing/2014/main" id="{76D3D7E0-4C9E-47FC-B63F-730FCD62E94D}"/>
              </a:ext>
            </a:extLst>
          </p:cNvPr>
          <p:cNvSpPr/>
          <p:nvPr/>
        </p:nvSpPr>
        <p:spPr>
          <a:xfrm rot="1835936">
            <a:off x="1560107" y="1771137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50A521C5-9319-455F-A525-898035B231F8}"/>
              </a:ext>
            </a:extLst>
          </p:cNvPr>
          <p:cNvSpPr/>
          <p:nvPr/>
        </p:nvSpPr>
        <p:spPr>
          <a:xfrm>
            <a:off x="11950995" y="4497572"/>
            <a:ext cx="241005" cy="1499191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Graphic 26">
            <a:extLst>
              <a:ext uri="{FF2B5EF4-FFF2-40B4-BE49-F238E27FC236}">
                <a16:creationId xmlns:a16="http://schemas.microsoft.com/office/drawing/2014/main" id="{29390C10-0294-4220-A397-0C1020D391C6}"/>
              </a:ext>
            </a:extLst>
          </p:cNvPr>
          <p:cNvSpPr/>
          <p:nvPr/>
        </p:nvSpPr>
        <p:spPr>
          <a:xfrm rot="5676551">
            <a:off x="8006156" y="5824663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Graphic 14">
            <a:extLst>
              <a:ext uri="{FF2B5EF4-FFF2-40B4-BE49-F238E27FC236}">
                <a16:creationId xmlns:a16="http://schemas.microsoft.com/office/drawing/2014/main" id="{6063F7A0-3AA2-4CD7-971D-F189600B914B}"/>
              </a:ext>
            </a:extLst>
          </p:cNvPr>
          <p:cNvSpPr/>
          <p:nvPr/>
        </p:nvSpPr>
        <p:spPr>
          <a:xfrm>
            <a:off x="3518764" y="4019301"/>
            <a:ext cx="452496" cy="414163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85466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7" grpId="0" animBg="1"/>
      <p:bldP spid="15" grpId="0"/>
      <p:bldP spid="17" grpId="0" build="p"/>
      <p:bldP spid="34" grpId="0" animBg="1"/>
      <p:bldP spid="30" grpId="0" animBg="1"/>
      <p:bldP spid="35" grpId="0" animBg="1"/>
      <p:bldP spid="37" grpId="0" animBg="1"/>
      <p:bldP spid="4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5E99699E-3BCA-43CA-9572-91EAADAEDBD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Meet the </a:t>
            </a:r>
            <a:r>
              <a:rPr lang="en-US" b="1" dirty="0">
                <a:solidFill>
                  <a:schemeClr val="accent1"/>
                </a:solidFill>
              </a:rPr>
              <a:t>expert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F83B7E42-6929-482E-A0DE-F7ED3AB16B5C}"/>
              </a:ext>
            </a:extLst>
          </p:cNvPr>
          <p:cNvSpPr/>
          <p:nvPr/>
        </p:nvSpPr>
        <p:spPr>
          <a:xfrm>
            <a:off x="1384738" y="2722179"/>
            <a:ext cx="1807780" cy="180778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CFED728-1BD7-460B-82F3-69D9627E819B}"/>
              </a:ext>
            </a:extLst>
          </p:cNvPr>
          <p:cNvSpPr txBox="1"/>
          <p:nvPr/>
        </p:nvSpPr>
        <p:spPr>
          <a:xfrm>
            <a:off x="1228821" y="5318235"/>
            <a:ext cx="2119614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Founder company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01B0819-E183-4993-9B72-8D5A32C4B463}"/>
              </a:ext>
            </a:extLst>
          </p:cNvPr>
          <p:cNvSpPr txBox="1"/>
          <p:nvPr/>
        </p:nvSpPr>
        <p:spPr>
          <a:xfrm>
            <a:off x="1122610" y="4977049"/>
            <a:ext cx="23320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Edward George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134DB3F-5687-4D9E-B154-1793739A19DD}"/>
              </a:ext>
            </a:extLst>
          </p:cNvPr>
          <p:cNvSpPr/>
          <p:nvPr/>
        </p:nvSpPr>
        <p:spPr>
          <a:xfrm>
            <a:off x="3922986" y="2722179"/>
            <a:ext cx="1807780" cy="180778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9F6B3BB-07A8-48AE-AD51-46385C75F986}"/>
              </a:ext>
            </a:extLst>
          </p:cNvPr>
          <p:cNvSpPr txBox="1"/>
          <p:nvPr/>
        </p:nvSpPr>
        <p:spPr>
          <a:xfrm>
            <a:off x="3767069" y="5318235"/>
            <a:ext cx="2119614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Co-founder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FF2922A2-0AB0-4FFF-811C-314FC3CF51F5}"/>
              </a:ext>
            </a:extLst>
          </p:cNvPr>
          <p:cNvSpPr txBox="1"/>
          <p:nvPr/>
        </p:nvSpPr>
        <p:spPr>
          <a:xfrm>
            <a:off x="3873280" y="4977049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Thomas Duo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DED92070-41C6-43B0-A405-EDEB196B0868}"/>
              </a:ext>
            </a:extLst>
          </p:cNvPr>
          <p:cNvSpPr/>
          <p:nvPr/>
        </p:nvSpPr>
        <p:spPr>
          <a:xfrm>
            <a:off x="6461236" y="2722179"/>
            <a:ext cx="1807780" cy="180778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0DACFEC-CDB0-48CA-AE46-7702DA0B1B7A}"/>
              </a:ext>
            </a:extLst>
          </p:cNvPr>
          <p:cNvSpPr txBox="1"/>
          <p:nvPr/>
        </p:nvSpPr>
        <p:spPr>
          <a:xfrm>
            <a:off x="6305319" y="5318235"/>
            <a:ext cx="2119614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Business marketing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F8E279CD-4681-4606-84A2-B85C64323094}"/>
              </a:ext>
            </a:extLst>
          </p:cNvPr>
          <p:cNvSpPr txBox="1"/>
          <p:nvPr/>
        </p:nvSpPr>
        <p:spPr>
          <a:xfrm>
            <a:off x="6153810" y="4977049"/>
            <a:ext cx="2422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Malvin Steward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8F380B10-45D4-4A3A-96D5-0065B6855FA2}"/>
              </a:ext>
            </a:extLst>
          </p:cNvPr>
          <p:cNvSpPr/>
          <p:nvPr/>
        </p:nvSpPr>
        <p:spPr>
          <a:xfrm>
            <a:off x="8999484" y="2722179"/>
            <a:ext cx="1807780" cy="180778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FCFB7FA6-EFB0-4A4F-A00D-4812FF33234A}"/>
              </a:ext>
            </a:extLst>
          </p:cNvPr>
          <p:cNvSpPr txBox="1"/>
          <p:nvPr/>
        </p:nvSpPr>
        <p:spPr>
          <a:xfrm>
            <a:off x="8843567" y="5318235"/>
            <a:ext cx="2119614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Staff leader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D9E20D2-5FC0-401C-92D1-5BCF250F7E26}"/>
              </a:ext>
            </a:extLst>
          </p:cNvPr>
          <p:cNvSpPr txBox="1"/>
          <p:nvPr/>
        </p:nvSpPr>
        <p:spPr>
          <a:xfrm>
            <a:off x="8949778" y="4977049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Max </a:t>
            </a:r>
            <a:r>
              <a:rPr lang="en-US" sz="2000" b="1" dirty="0" err="1">
                <a:solidFill>
                  <a:schemeClr val="accent1"/>
                </a:solidFill>
                <a:latin typeface="+mj-lt"/>
              </a:rPr>
              <a:t>Braven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9" name="PpHolder14">
            <a:extLst>
              <a:ext uri="{FF2B5EF4-FFF2-40B4-BE49-F238E27FC236}">
                <a16:creationId xmlns:a16="http://schemas.microsoft.com/office/drawing/2014/main" id="{9B2F3A56-9999-4577-95A9-8F6EAF0B83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7" name="PpHolder15">
            <a:extLst>
              <a:ext uri="{FF2B5EF4-FFF2-40B4-BE49-F238E27FC236}">
                <a16:creationId xmlns:a16="http://schemas.microsoft.com/office/drawing/2014/main" id="{82B18D9C-ADB7-4136-ACC1-598D5991C15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5" name="PpHolder16">
            <a:extLst>
              <a:ext uri="{FF2B5EF4-FFF2-40B4-BE49-F238E27FC236}">
                <a16:creationId xmlns:a16="http://schemas.microsoft.com/office/drawing/2014/main" id="{DEAE1E0D-2E81-4BA2-B588-B81A33C4B8C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98" name="Graphic 26">
            <a:extLst>
              <a:ext uri="{FF2B5EF4-FFF2-40B4-BE49-F238E27FC236}">
                <a16:creationId xmlns:a16="http://schemas.microsoft.com/office/drawing/2014/main" id="{BCFECBF3-C77F-43A8-BEB5-9522DCD1AB71}"/>
              </a:ext>
            </a:extLst>
          </p:cNvPr>
          <p:cNvSpPr/>
          <p:nvPr/>
        </p:nvSpPr>
        <p:spPr>
          <a:xfrm rot="2700000">
            <a:off x="2118035" y="4356484"/>
            <a:ext cx="341186" cy="34118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9" name="Graphic 26">
            <a:extLst>
              <a:ext uri="{FF2B5EF4-FFF2-40B4-BE49-F238E27FC236}">
                <a16:creationId xmlns:a16="http://schemas.microsoft.com/office/drawing/2014/main" id="{A98AC907-0A85-4F54-89F4-2F2351CF86B8}"/>
              </a:ext>
            </a:extLst>
          </p:cNvPr>
          <p:cNvSpPr/>
          <p:nvPr/>
        </p:nvSpPr>
        <p:spPr>
          <a:xfrm rot="2700000">
            <a:off x="4656283" y="4356484"/>
            <a:ext cx="341186" cy="34118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0" name="Graphic 26">
            <a:extLst>
              <a:ext uri="{FF2B5EF4-FFF2-40B4-BE49-F238E27FC236}">
                <a16:creationId xmlns:a16="http://schemas.microsoft.com/office/drawing/2014/main" id="{EAADB097-1BB9-44BD-B25C-1525DF6F0BE7}"/>
              </a:ext>
            </a:extLst>
          </p:cNvPr>
          <p:cNvSpPr/>
          <p:nvPr/>
        </p:nvSpPr>
        <p:spPr>
          <a:xfrm rot="2700000">
            <a:off x="7194533" y="4356484"/>
            <a:ext cx="341186" cy="34118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1" name="Graphic 26">
            <a:extLst>
              <a:ext uri="{FF2B5EF4-FFF2-40B4-BE49-F238E27FC236}">
                <a16:creationId xmlns:a16="http://schemas.microsoft.com/office/drawing/2014/main" id="{526D337A-2ECC-4354-A9BE-003011E9B7B0}"/>
              </a:ext>
            </a:extLst>
          </p:cNvPr>
          <p:cNvSpPr/>
          <p:nvPr/>
        </p:nvSpPr>
        <p:spPr>
          <a:xfrm rot="2700000">
            <a:off x="9732781" y="4356484"/>
            <a:ext cx="341186" cy="34118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2" name="Graphic 19">
            <a:extLst>
              <a:ext uri="{FF2B5EF4-FFF2-40B4-BE49-F238E27FC236}">
                <a16:creationId xmlns:a16="http://schemas.microsoft.com/office/drawing/2014/main" id="{FBD7B8BE-82D8-4DFF-8103-4E07ACEBA568}"/>
              </a:ext>
            </a:extLst>
          </p:cNvPr>
          <p:cNvSpPr/>
          <p:nvPr/>
        </p:nvSpPr>
        <p:spPr>
          <a:xfrm>
            <a:off x="1720920" y="2979592"/>
            <a:ext cx="1135417" cy="1135637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PpHolder22">
            <a:extLst>
              <a:ext uri="{FF2B5EF4-FFF2-40B4-BE49-F238E27FC236}">
                <a16:creationId xmlns:a16="http://schemas.microsoft.com/office/drawing/2014/main" id="{CBD49519-CC56-49C7-B05D-C1F8190447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03" name="Graphic 19">
            <a:extLst>
              <a:ext uri="{FF2B5EF4-FFF2-40B4-BE49-F238E27FC236}">
                <a16:creationId xmlns:a16="http://schemas.microsoft.com/office/drawing/2014/main" id="{75CD9A97-FA2F-457A-BB7E-6BFEE372E7C5}"/>
              </a:ext>
            </a:extLst>
          </p:cNvPr>
          <p:cNvSpPr/>
          <p:nvPr/>
        </p:nvSpPr>
        <p:spPr>
          <a:xfrm>
            <a:off x="4259168" y="2979592"/>
            <a:ext cx="1135417" cy="1135637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4" name="Graphic 19">
            <a:extLst>
              <a:ext uri="{FF2B5EF4-FFF2-40B4-BE49-F238E27FC236}">
                <a16:creationId xmlns:a16="http://schemas.microsoft.com/office/drawing/2014/main" id="{B8B03126-5D96-40A4-BE8A-7A463BD2B28B}"/>
              </a:ext>
            </a:extLst>
          </p:cNvPr>
          <p:cNvSpPr/>
          <p:nvPr/>
        </p:nvSpPr>
        <p:spPr>
          <a:xfrm>
            <a:off x="6797418" y="2979592"/>
            <a:ext cx="1135417" cy="1135637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5" name="Graphic 19">
            <a:extLst>
              <a:ext uri="{FF2B5EF4-FFF2-40B4-BE49-F238E27FC236}">
                <a16:creationId xmlns:a16="http://schemas.microsoft.com/office/drawing/2014/main" id="{483ED680-F1D7-41F4-A52A-5ED385C3A34B}"/>
              </a:ext>
            </a:extLst>
          </p:cNvPr>
          <p:cNvSpPr/>
          <p:nvPr/>
        </p:nvSpPr>
        <p:spPr>
          <a:xfrm>
            <a:off x="9335666" y="2979592"/>
            <a:ext cx="1135417" cy="1135637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61991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uild="p"/>
      <p:bldP spid="31" grpId="0" animBg="1"/>
      <p:bldP spid="34" grpId="0"/>
      <p:bldP spid="36" grpId="0"/>
      <p:bldP spid="66" grpId="0" animBg="1"/>
      <p:bldP spid="63" grpId="0"/>
      <p:bldP spid="64" grpId="0"/>
      <p:bldP spid="73" grpId="0" animBg="1"/>
      <p:bldP spid="70" grpId="0"/>
      <p:bldP spid="71" grpId="0"/>
      <p:bldP spid="80" grpId="0" animBg="1"/>
      <p:bldP spid="77" grpId="0"/>
      <p:bldP spid="78" grpId="0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6AAC55D1-9DBD-4879-8210-0553F98B37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Meet the team</a:t>
            </a:r>
          </a:p>
        </p:txBody>
      </p:sp>
      <p:sp>
        <p:nvSpPr>
          <p:cNvPr id="49" name="Text Placeholder 48">
            <a:extLst>
              <a:ext uri="{FF2B5EF4-FFF2-40B4-BE49-F238E27FC236}">
                <a16:creationId xmlns:a16="http://schemas.microsoft.com/office/drawing/2014/main" id="{B73FC06F-4060-4ED2-B490-A6CEA83031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Meet the</a:t>
            </a:r>
          </a:p>
          <a:p>
            <a:r>
              <a:rPr lang="en-US" b="1" dirty="0">
                <a:solidFill>
                  <a:schemeClr val="accent1"/>
                </a:solidFill>
              </a:rPr>
              <a:t>community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D86CB7A-57E8-438C-96C1-25BCBA68D62A}"/>
              </a:ext>
            </a:extLst>
          </p:cNvPr>
          <p:cNvSpPr txBox="1"/>
          <p:nvPr/>
        </p:nvSpPr>
        <p:spPr>
          <a:xfrm>
            <a:off x="8155545" y="2934586"/>
            <a:ext cx="2653732" cy="1170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</a:t>
            </a:r>
          </a:p>
        </p:txBody>
      </p:sp>
      <p:sp>
        <p:nvSpPr>
          <p:cNvPr id="52" name="Graphic 14">
            <a:extLst>
              <a:ext uri="{FF2B5EF4-FFF2-40B4-BE49-F238E27FC236}">
                <a16:creationId xmlns:a16="http://schemas.microsoft.com/office/drawing/2014/main" id="{ACB7DB3C-4513-4807-86F1-56A794AB136B}"/>
              </a:ext>
            </a:extLst>
          </p:cNvPr>
          <p:cNvSpPr/>
          <p:nvPr/>
        </p:nvSpPr>
        <p:spPr>
          <a:xfrm>
            <a:off x="8197596" y="1409833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PpHolder5">
            <a:extLst>
              <a:ext uri="{FF2B5EF4-FFF2-40B4-BE49-F238E27FC236}">
                <a16:creationId xmlns:a16="http://schemas.microsoft.com/office/drawing/2014/main" id="{AB6E3FDA-2ADA-4FE3-8017-15C61D48064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F694C6AF-D191-4857-A6FA-78CEE9E5D186}"/>
              </a:ext>
            </a:extLst>
          </p:cNvPr>
          <p:cNvSpPr/>
          <p:nvPr/>
        </p:nvSpPr>
        <p:spPr>
          <a:xfrm>
            <a:off x="1266865" y="4457590"/>
            <a:ext cx="4508937" cy="1595312"/>
          </a:xfrm>
          <a:prstGeom prst="roundRect">
            <a:avLst>
              <a:gd name="adj" fmla="val 3386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C17B0F8-8674-47F4-8538-B98554F0AAFB}"/>
              </a:ext>
            </a:extLst>
          </p:cNvPr>
          <p:cNvSpPr txBox="1"/>
          <p:nvPr/>
        </p:nvSpPr>
        <p:spPr>
          <a:xfrm>
            <a:off x="2098000" y="5212894"/>
            <a:ext cx="1633541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739378A-9630-47CE-8E4A-0614DB318B9B}"/>
              </a:ext>
            </a:extLst>
          </p:cNvPr>
          <p:cNvSpPr txBox="1"/>
          <p:nvPr/>
        </p:nvSpPr>
        <p:spPr>
          <a:xfrm>
            <a:off x="2098001" y="4839809"/>
            <a:ext cx="1633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/>
                </a:solidFill>
                <a:latin typeface="+mj-lt"/>
              </a:rPr>
              <a:t>The team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811449A-F8C7-4024-AC70-0471C2D012E6}"/>
              </a:ext>
            </a:extLst>
          </p:cNvPr>
          <p:cNvSpPr txBox="1"/>
          <p:nvPr/>
        </p:nvSpPr>
        <p:spPr>
          <a:xfrm>
            <a:off x="3632501" y="4837479"/>
            <a:ext cx="1879294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soul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1760B55C-8B3A-4F0D-A176-2ED59DC6C841}"/>
              </a:ext>
            </a:extLst>
          </p:cNvPr>
          <p:cNvGrpSpPr/>
          <p:nvPr/>
        </p:nvGrpSpPr>
        <p:grpSpPr>
          <a:xfrm>
            <a:off x="1641318" y="5001304"/>
            <a:ext cx="388791" cy="207837"/>
            <a:chOff x="9669573" y="2173901"/>
            <a:chExt cx="614334" cy="328406"/>
          </a:xfrm>
          <a:solidFill>
            <a:schemeClr val="bg2"/>
          </a:solidFill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9E5E006E-A529-4E11-90E7-EBCB1C940E69}"/>
                </a:ext>
              </a:extLst>
            </p:cNvPr>
            <p:cNvSpPr/>
            <p:nvPr/>
          </p:nvSpPr>
          <p:spPr>
            <a:xfrm>
              <a:off x="10087438" y="2173901"/>
              <a:ext cx="127192" cy="127192"/>
            </a:xfrm>
            <a:custGeom>
              <a:avLst/>
              <a:gdLst>
                <a:gd name="connsiteX0" fmla="*/ 53520 w 51593"/>
                <a:gd name="connsiteY0" fmla="*/ 26760 h 51593"/>
                <a:gd name="connsiteX1" fmla="*/ 26760 w 51593"/>
                <a:gd name="connsiteY1" fmla="*/ 53520 h 51593"/>
                <a:gd name="connsiteX2" fmla="*/ 0 w 51593"/>
                <a:gd name="connsiteY2" fmla="*/ 26760 h 51593"/>
                <a:gd name="connsiteX3" fmla="*/ 26760 w 51593"/>
                <a:gd name="connsiteY3" fmla="*/ 0 h 51593"/>
                <a:gd name="connsiteX4" fmla="*/ 53520 w 51593"/>
                <a:gd name="connsiteY4" fmla="*/ 26760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593" h="51593">
                  <a:moveTo>
                    <a:pt x="53520" y="26760"/>
                  </a:moveTo>
                  <a:cubicBezTo>
                    <a:pt x="53520" y="41539"/>
                    <a:pt x="41539" y="53520"/>
                    <a:pt x="26760" y="53520"/>
                  </a:cubicBezTo>
                  <a:cubicBezTo>
                    <a:pt x="11981" y="53520"/>
                    <a:pt x="0" y="41539"/>
                    <a:pt x="0" y="26760"/>
                  </a:cubicBezTo>
                  <a:cubicBezTo>
                    <a:pt x="0" y="11981"/>
                    <a:pt x="11981" y="0"/>
                    <a:pt x="26760" y="0"/>
                  </a:cubicBezTo>
                  <a:cubicBezTo>
                    <a:pt x="41539" y="0"/>
                    <a:pt x="53520" y="11981"/>
                    <a:pt x="53520" y="26760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34AA1E83-748F-4E1E-BF49-FC3C1232E55E}"/>
                </a:ext>
              </a:extLst>
            </p:cNvPr>
            <p:cNvSpPr/>
            <p:nvPr/>
          </p:nvSpPr>
          <p:spPr>
            <a:xfrm>
              <a:off x="9735627" y="2173901"/>
              <a:ext cx="127192" cy="127192"/>
            </a:xfrm>
            <a:custGeom>
              <a:avLst/>
              <a:gdLst>
                <a:gd name="connsiteX0" fmla="*/ 53520 w 51593"/>
                <a:gd name="connsiteY0" fmla="*/ 26760 h 51593"/>
                <a:gd name="connsiteX1" fmla="*/ 26760 w 51593"/>
                <a:gd name="connsiteY1" fmla="*/ 53520 h 51593"/>
                <a:gd name="connsiteX2" fmla="*/ 0 w 51593"/>
                <a:gd name="connsiteY2" fmla="*/ 26760 h 51593"/>
                <a:gd name="connsiteX3" fmla="*/ 26760 w 51593"/>
                <a:gd name="connsiteY3" fmla="*/ 0 h 51593"/>
                <a:gd name="connsiteX4" fmla="*/ 53520 w 51593"/>
                <a:gd name="connsiteY4" fmla="*/ 26760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593" h="51593">
                  <a:moveTo>
                    <a:pt x="53520" y="26760"/>
                  </a:moveTo>
                  <a:cubicBezTo>
                    <a:pt x="53520" y="41539"/>
                    <a:pt x="41539" y="53520"/>
                    <a:pt x="26760" y="53520"/>
                  </a:cubicBezTo>
                  <a:cubicBezTo>
                    <a:pt x="11981" y="53520"/>
                    <a:pt x="0" y="41539"/>
                    <a:pt x="0" y="26760"/>
                  </a:cubicBezTo>
                  <a:cubicBezTo>
                    <a:pt x="0" y="11981"/>
                    <a:pt x="11981" y="0"/>
                    <a:pt x="26760" y="0"/>
                  </a:cubicBezTo>
                  <a:cubicBezTo>
                    <a:pt x="41539" y="0"/>
                    <a:pt x="53520" y="11981"/>
                    <a:pt x="53520" y="26760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3CD2B67F-413F-4D05-A965-EE4E61F31960}"/>
                </a:ext>
              </a:extLst>
            </p:cNvPr>
            <p:cNvSpPr/>
            <p:nvPr/>
          </p:nvSpPr>
          <p:spPr>
            <a:xfrm>
              <a:off x="10046483" y="2323732"/>
              <a:ext cx="237424" cy="127192"/>
            </a:xfrm>
            <a:custGeom>
              <a:avLst/>
              <a:gdLst>
                <a:gd name="connsiteX0" fmla="*/ 91562 w 96308"/>
                <a:gd name="connsiteY0" fmla="*/ 15925 h 51593"/>
                <a:gd name="connsiteX1" fmla="*/ 65386 w 96308"/>
                <a:gd name="connsiteY1" fmla="*/ 3440 h 51593"/>
                <a:gd name="connsiteX2" fmla="*/ 43373 w 96308"/>
                <a:gd name="connsiteY2" fmla="*/ 0 h 51593"/>
                <a:gd name="connsiteX3" fmla="*/ 21394 w 96308"/>
                <a:gd name="connsiteY3" fmla="*/ 3440 h 51593"/>
                <a:gd name="connsiteX4" fmla="*/ 1238 w 96308"/>
                <a:gd name="connsiteY4" fmla="*/ 12108 h 51593"/>
                <a:gd name="connsiteX5" fmla="*/ 0 w 96308"/>
                <a:gd name="connsiteY5" fmla="*/ 13518 h 51593"/>
                <a:gd name="connsiteX6" fmla="*/ 27517 w 96308"/>
                <a:gd name="connsiteY6" fmla="*/ 27276 h 51593"/>
                <a:gd name="connsiteX7" fmla="*/ 37560 w 96308"/>
                <a:gd name="connsiteY7" fmla="*/ 47466 h 51593"/>
                <a:gd name="connsiteX8" fmla="*/ 37560 w 96308"/>
                <a:gd name="connsiteY8" fmla="*/ 53589 h 51593"/>
                <a:gd name="connsiteX9" fmla="*/ 96893 w 96308"/>
                <a:gd name="connsiteY9" fmla="*/ 53589 h 51593"/>
                <a:gd name="connsiteX10" fmla="*/ 96893 w 96308"/>
                <a:gd name="connsiteY10" fmla="*/ 26657 h 51593"/>
                <a:gd name="connsiteX11" fmla="*/ 91562 w 96308"/>
                <a:gd name="connsiteY11" fmla="*/ 15925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6308" h="51593">
                  <a:moveTo>
                    <a:pt x="91562" y="15925"/>
                  </a:moveTo>
                  <a:cubicBezTo>
                    <a:pt x="83841" y="9921"/>
                    <a:pt x="74911" y="5662"/>
                    <a:pt x="65386" y="3440"/>
                  </a:cubicBezTo>
                  <a:cubicBezTo>
                    <a:pt x="58228" y="1348"/>
                    <a:pt x="50828" y="192"/>
                    <a:pt x="43373" y="0"/>
                  </a:cubicBezTo>
                  <a:cubicBezTo>
                    <a:pt x="35912" y="-17"/>
                    <a:pt x="28494" y="1144"/>
                    <a:pt x="21394" y="3440"/>
                  </a:cubicBezTo>
                  <a:cubicBezTo>
                    <a:pt x="14289" y="5332"/>
                    <a:pt x="7499" y="8252"/>
                    <a:pt x="1238" y="12108"/>
                  </a:cubicBezTo>
                  <a:lnTo>
                    <a:pt x="0" y="13518"/>
                  </a:lnTo>
                  <a:cubicBezTo>
                    <a:pt x="10000" y="16217"/>
                    <a:pt x="19357" y="20896"/>
                    <a:pt x="27517" y="27276"/>
                  </a:cubicBezTo>
                  <a:cubicBezTo>
                    <a:pt x="33930" y="31988"/>
                    <a:pt x="37671" y="39509"/>
                    <a:pt x="37560" y="47466"/>
                  </a:cubicBezTo>
                  <a:lnTo>
                    <a:pt x="37560" y="53589"/>
                  </a:lnTo>
                  <a:lnTo>
                    <a:pt x="96893" y="53589"/>
                  </a:lnTo>
                  <a:lnTo>
                    <a:pt x="96893" y="26657"/>
                  </a:lnTo>
                  <a:cubicBezTo>
                    <a:pt x="97010" y="22416"/>
                    <a:pt x="95012" y="18394"/>
                    <a:pt x="91562" y="15925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BB90F7C8-E4B3-4AC6-AC53-A84BBA88DF75}"/>
                </a:ext>
              </a:extLst>
            </p:cNvPr>
            <p:cNvSpPr/>
            <p:nvPr/>
          </p:nvSpPr>
          <p:spPr>
            <a:xfrm>
              <a:off x="9669573" y="2323732"/>
              <a:ext cx="237424" cy="127192"/>
            </a:xfrm>
            <a:custGeom>
              <a:avLst/>
              <a:gdLst>
                <a:gd name="connsiteX0" fmla="*/ 59470 w 96308"/>
                <a:gd name="connsiteY0" fmla="*/ 47466 h 51593"/>
                <a:gd name="connsiteX1" fmla="*/ 69136 w 96308"/>
                <a:gd name="connsiteY1" fmla="*/ 27620 h 51593"/>
                <a:gd name="connsiteX2" fmla="*/ 69514 w 96308"/>
                <a:gd name="connsiteY2" fmla="*/ 27276 h 51593"/>
                <a:gd name="connsiteX3" fmla="*/ 69961 w 96308"/>
                <a:gd name="connsiteY3" fmla="*/ 26967 h 51593"/>
                <a:gd name="connsiteX4" fmla="*/ 97031 w 96308"/>
                <a:gd name="connsiteY4" fmla="*/ 13552 h 51593"/>
                <a:gd name="connsiteX5" fmla="*/ 95070 w 96308"/>
                <a:gd name="connsiteY5" fmla="*/ 11316 h 51593"/>
                <a:gd name="connsiteX6" fmla="*/ 75533 w 96308"/>
                <a:gd name="connsiteY6" fmla="*/ 3440 h 51593"/>
                <a:gd name="connsiteX7" fmla="*/ 53554 w 96308"/>
                <a:gd name="connsiteY7" fmla="*/ 0 h 51593"/>
                <a:gd name="connsiteX8" fmla="*/ 31541 w 96308"/>
                <a:gd name="connsiteY8" fmla="*/ 3440 h 51593"/>
                <a:gd name="connsiteX9" fmla="*/ 5366 w 96308"/>
                <a:gd name="connsiteY9" fmla="*/ 15926 h 51593"/>
                <a:gd name="connsiteX10" fmla="*/ 0 w 96308"/>
                <a:gd name="connsiteY10" fmla="*/ 26657 h 51593"/>
                <a:gd name="connsiteX11" fmla="*/ 0 w 96308"/>
                <a:gd name="connsiteY11" fmla="*/ 53589 h 51593"/>
                <a:gd name="connsiteX12" fmla="*/ 59470 w 96308"/>
                <a:gd name="connsiteY12" fmla="*/ 53589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6308" h="51593">
                  <a:moveTo>
                    <a:pt x="59470" y="47466"/>
                  </a:moveTo>
                  <a:cubicBezTo>
                    <a:pt x="59476" y="39718"/>
                    <a:pt x="63039" y="32402"/>
                    <a:pt x="69136" y="27620"/>
                  </a:cubicBezTo>
                  <a:lnTo>
                    <a:pt x="69514" y="27276"/>
                  </a:lnTo>
                  <a:lnTo>
                    <a:pt x="69961" y="26967"/>
                  </a:lnTo>
                  <a:cubicBezTo>
                    <a:pt x="78218" y="21091"/>
                    <a:pt x="87354" y="16563"/>
                    <a:pt x="97031" y="13552"/>
                  </a:cubicBezTo>
                  <a:cubicBezTo>
                    <a:pt x="96343" y="12830"/>
                    <a:pt x="95689" y="12073"/>
                    <a:pt x="95070" y="11316"/>
                  </a:cubicBezTo>
                  <a:cubicBezTo>
                    <a:pt x="88968" y="7771"/>
                    <a:pt x="82388" y="5119"/>
                    <a:pt x="75533" y="3440"/>
                  </a:cubicBezTo>
                  <a:cubicBezTo>
                    <a:pt x="68386" y="1351"/>
                    <a:pt x="60998" y="195"/>
                    <a:pt x="53554" y="0"/>
                  </a:cubicBezTo>
                  <a:cubicBezTo>
                    <a:pt x="46081" y="-19"/>
                    <a:pt x="38652" y="1142"/>
                    <a:pt x="31541" y="3440"/>
                  </a:cubicBezTo>
                  <a:cubicBezTo>
                    <a:pt x="22150" y="6031"/>
                    <a:pt x="13289" y="10257"/>
                    <a:pt x="5366" y="15926"/>
                  </a:cubicBezTo>
                  <a:cubicBezTo>
                    <a:pt x="2029" y="18493"/>
                    <a:pt x="53" y="22447"/>
                    <a:pt x="0" y="26657"/>
                  </a:cubicBezTo>
                  <a:lnTo>
                    <a:pt x="0" y="53589"/>
                  </a:lnTo>
                  <a:lnTo>
                    <a:pt x="59470" y="53589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18A387DA-A60A-481F-B877-13B3E1DBD517}"/>
                </a:ext>
              </a:extLst>
            </p:cNvPr>
            <p:cNvSpPr/>
            <p:nvPr/>
          </p:nvSpPr>
          <p:spPr>
            <a:xfrm>
              <a:off x="9845520" y="2375115"/>
              <a:ext cx="262863" cy="127192"/>
            </a:xfrm>
            <a:custGeom>
              <a:avLst/>
              <a:gdLst>
                <a:gd name="connsiteX0" fmla="*/ 0 w 106627"/>
                <a:gd name="connsiteY0" fmla="*/ 53383 h 51593"/>
                <a:gd name="connsiteX1" fmla="*/ 0 w 106627"/>
                <a:gd name="connsiteY1" fmla="*/ 26623 h 51593"/>
                <a:gd name="connsiteX2" fmla="*/ 5366 w 106627"/>
                <a:gd name="connsiteY2" fmla="*/ 15926 h 51593"/>
                <a:gd name="connsiteX3" fmla="*/ 31541 w 106627"/>
                <a:gd name="connsiteY3" fmla="*/ 3440 h 51593"/>
                <a:gd name="connsiteX4" fmla="*/ 53520 w 106627"/>
                <a:gd name="connsiteY4" fmla="*/ 1 h 51593"/>
                <a:gd name="connsiteX5" fmla="*/ 75533 w 106627"/>
                <a:gd name="connsiteY5" fmla="*/ 3440 h 51593"/>
                <a:gd name="connsiteX6" fmla="*/ 101708 w 106627"/>
                <a:gd name="connsiteY6" fmla="*/ 15926 h 51593"/>
                <a:gd name="connsiteX7" fmla="*/ 107074 w 106627"/>
                <a:gd name="connsiteY7" fmla="*/ 26623 h 51593"/>
                <a:gd name="connsiteX8" fmla="*/ 107074 w 106627"/>
                <a:gd name="connsiteY8" fmla="*/ 53383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627" h="51593">
                  <a:moveTo>
                    <a:pt x="0" y="53383"/>
                  </a:moveTo>
                  <a:lnTo>
                    <a:pt x="0" y="26623"/>
                  </a:lnTo>
                  <a:cubicBezTo>
                    <a:pt x="16" y="22414"/>
                    <a:pt x="2002" y="18455"/>
                    <a:pt x="5366" y="15926"/>
                  </a:cubicBezTo>
                  <a:cubicBezTo>
                    <a:pt x="13273" y="10231"/>
                    <a:pt x="22139" y="6002"/>
                    <a:pt x="31541" y="3440"/>
                  </a:cubicBezTo>
                  <a:cubicBezTo>
                    <a:pt x="38637" y="1130"/>
                    <a:pt x="46057" y="-32"/>
                    <a:pt x="53520" y="1"/>
                  </a:cubicBezTo>
                  <a:cubicBezTo>
                    <a:pt x="60977" y="176"/>
                    <a:pt x="68378" y="1332"/>
                    <a:pt x="75533" y="3440"/>
                  </a:cubicBezTo>
                  <a:cubicBezTo>
                    <a:pt x="85068" y="5633"/>
                    <a:pt x="94004" y="9895"/>
                    <a:pt x="101708" y="15926"/>
                  </a:cubicBezTo>
                  <a:cubicBezTo>
                    <a:pt x="105171" y="18372"/>
                    <a:pt x="107185" y="22385"/>
                    <a:pt x="107074" y="26623"/>
                  </a:cubicBezTo>
                  <a:lnTo>
                    <a:pt x="107074" y="53383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6024C555-BDD3-4AF7-9AC4-3F4E63D10D0A}"/>
                </a:ext>
              </a:extLst>
            </p:cNvPr>
            <p:cNvSpPr/>
            <p:nvPr/>
          </p:nvSpPr>
          <p:spPr>
            <a:xfrm>
              <a:off x="9911491" y="2225200"/>
              <a:ext cx="127192" cy="127192"/>
            </a:xfrm>
            <a:custGeom>
              <a:avLst/>
              <a:gdLst>
                <a:gd name="connsiteX0" fmla="*/ 53520 w 51593"/>
                <a:gd name="connsiteY0" fmla="*/ 26760 h 51593"/>
                <a:gd name="connsiteX1" fmla="*/ 26760 w 51593"/>
                <a:gd name="connsiteY1" fmla="*/ 53520 h 51593"/>
                <a:gd name="connsiteX2" fmla="*/ 0 w 51593"/>
                <a:gd name="connsiteY2" fmla="*/ 26760 h 51593"/>
                <a:gd name="connsiteX3" fmla="*/ 26760 w 51593"/>
                <a:gd name="connsiteY3" fmla="*/ 0 h 51593"/>
                <a:gd name="connsiteX4" fmla="*/ 53520 w 51593"/>
                <a:gd name="connsiteY4" fmla="*/ 26760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593" h="51593">
                  <a:moveTo>
                    <a:pt x="53520" y="26760"/>
                  </a:moveTo>
                  <a:cubicBezTo>
                    <a:pt x="53520" y="41539"/>
                    <a:pt x="41539" y="53520"/>
                    <a:pt x="26760" y="53520"/>
                  </a:cubicBezTo>
                  <a:cubicBezTo>
                    <a:pt x="11981" y="53520"/>
                    <a:pt x="0" y="41539"/>
                    <a:pt x="0" y="26760"/>
                  </a:cubicBezTo>
                  <a:cubicBezTo>
                    <a:pt x="0" y="11981"/>
                    <a:pt x="11981" y="0"/>
                    <a:pt x="26760" y="0"/>
                  </a:cubicBezTo>
                  <a:cubicBezTo>
                    <a:pt x="41539" y="0"/>
                    <a:pt x="53520" y="11981"/>
                    <a:pt x="53520" y="26760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C7E3460-91F6-44FD-A761-0D383E4FCF5E}"/>
              </a:ext>
            </a:extLst>
          </p:cNvPr>
          <p:cNvSpPr txBox="1"/>
          <p:nvPr/>
        </p:nvSpPr>
        <p:spPr>
          <a:xfrm>
            <a:off x="8155545" y="4669987"/>
            <a:ext cx="2653732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8203F9E-EC65-48AD-A0B3-09A1D58DE09F}"/>
              </a:ext>
            </a:extLst>
          </p:cNvPr>
          <p:cNvSpPr txBox="1"/>
          <p:nvPr/>
        </p:nvSpPr>
        <p:spPr>
          <a:xfrm>
            <a:off x="8137436" y="432880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Social media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5274747-B87D-4048-AB7E-0BB50464560A}"/>
              </a:ext>
            </a:extLst>
          </p:cNvPr>
          <p:cNvGrpSpPr/>
          <p:nvPr/>
        </p:nvGrpSpPr>
        <p:grpSpPr>
          <a:xfrm>
            <a:off x="8210162" y="5145639"/>
            <a:ext cx="433606" cy="433606"/>
            <a:chOff x="8270322" y="5145639"/>
            <a:chExt cx="433606" cy="433606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5CA426C6-C307-4DD9-886B-47BFE7804CD9}"/>
                </a:ext>
              </a:extLst>
            </p:cNvPr>
            <p:cNvSpPr/>
            <p:nvPr/>
          </p:nvSpPr>
          <p:spPr>
            <a:xfrm>
              <a:off x="8270322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" name="Freeform 5">
              <a:extLst>
                <a:ext uri="{FF2B5EF4-FFF2-40B4-BE49-F238E27FC236}">
                  <a16:creationId xmlns:a16="http://schemas.microsoft.com/office/drawing/2014/main" id="{0FFE2999-FF38-49F9-A2FA-28050C8F721F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3469" y="5276717"/>
              <a:ext cx="87313" cy="171450"/>
            </a:xfrm>
            <a:custGeom>
              <a:avLst/>
              <a:gdLst>
                <a:gd name="T0" fmla="*/ 22 w 29"/>
                <a:gd name="T1" fmla="*/ 0 h 57"/>
                <a:gd name="T2" fmla="*/ 21 w 29"/>
                <a:gd name="T3" fmla="*/ 0 h 57"/>
                <a:gd name="T4" fmla="*/ 13 w 29"/>
                <a:gd name="T5" fmla="*/ 2 h 57"/>
                <a:gd name="T6" fmla="*/ 9 w 29"/>
                <a:gd name="T7" fmla="*/ 10 h 57"/>
                <a:gd name="T8" fmla="*/ 9 w 29"/>
                <a:gd name="T9" fmla="*/ 14 h 57"/>
                <a:gd name="T10" fmla="*/ 9 w 29"/>
                <a:gd name="T11" fmla="*/ 20 h 57"/>
                <a:gd name="T12" fmla="*/ 9 w 29"/>
                <a:gd name="T13" fmla="*/ 21 h 57"/>
                <a:gd name="T14" fmla="*/ 0 w 29"/>
                <a:gd name="T15" fmla="*/ 21 h 57"/>
                <a:gd name="T16" fmla="*/ 0 w 29"/>
                <a:gd name="T17" fmla="*/ 31 h 57"/>
                <a:gd name="T18" fmla="*/ 8 w 29"/>
                <a:gd name="T19" fmla="*/ 31 h 57"/>
                <a:gd name="T20" fmla="*/ 8 w 29"/>
                <a:gd name="T21" fmla="*/ 57 h 57"/>
                <a:gd name="T22" fmla="*/ 19 w 29"/>
                <a:gd name="T23" fmla="*/ 57 h 57"/>
                <a:gd name="T24" fmla="*/ 19 w 29"/>
                <a:gd name="T25" fmla="*/ 31 h 57"/>
                <a:gd name="T26" fmla="*/ 28 w 29"/>
                <a:gd name="T27" fmla="*/ 31 h 57"/>
                <a:gd name="T28" fmla="*/ 29 w 29"/>
                <a:gd name="T29" fmla="*/ 21 h 57"/>
                <a:gd name="T30" fmla="*/ 28 w 29"/>
                <a:gd name="T31" fmla="*/ 21 h 57"/>
                <a:gd name="T32" fmla="*/ 27 w 29"/>
                <a:gd name="T33" fmla="*/ 21 h 57"/>
                <a:gd name="T34" fmla="*/ 24 w 29"/>
                <a:gd name="T35" fmla="*/ 21 h 57"/>
                <a:gd name="T36" fmla="*/ 19 w 29"/>
                <a:gd name="T37" fmla="*/ 21 h 57"/>
                <a:gd name="T38" fmla="*/ 19 w 29"/>
                <a:gd name="T39" fmla="*/ 13 h 57"/>
                <a:gd name="T40" fmla="*/ 23 w 29"/>
                <a:gd name="T41" fmla="*/ 9 h 57"/>
                <a:gd name="T42" fmla="*/ 26 w 29"/>
                <a:gd name="T43" fmla="*/ 9 h 57"/>
                <a:gd name="T44" fmla="*/ 27 w 29"/>
                <a:gd name="T45" fmla="*/ 9 h 57"/>
                <a:gd name="T46" fmla="*/ 28 w 29"/>
                <a:gd name="T47" fmla="*/ 9 h 57"/>
                <a:gd name="T48" fmla="*/ 29 w 29"/>
                <a:gd name="T49" fmla="*/ 9 h 57"/>
                <a:gd name="T50" fmla="*/ 29 w 29"/>
                <a:gd name="T51" fmla="*/ 9 h 57"/>
                <a:gd name="T52" fmla="*/ 29 w 29"/>
                <a:gd name="T53" fmla="*/ 0 h 57"/>
                <a:gd name="T54" fmla="*/ 27 w 29"/>
                <a:gd name="T55" fmla="*/ 0 h 57"/>
                <a:gd name="T56" fmla="*/ 22 w 29"/>
                <a:gd name="T5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9" h="57">
                  <a:moveTo>
                    <a:pt x="22" y="0"/>
                  </a:moveTo>
                  <a:cubicBezTo>
                    <a:pt x="22" y="0"/>
                    <a:pt x="21" y="0"/>
                    <a:pt x="21" y="0"/>
                  </a:cubicBezTo>
                  <a:cubicBezTo>
                    <a:pt x="18" y="0"/>
                    <a:pt x="16" y="1"/>
                    <a:pt x="13" y="2"/>
                  </a:cubicBezTo>
                  <a:cubicBezTo>
                    <a:pt x="11" y="4"/>
                    <a:pt x="9" y="7"/>
                    <a:pt x="9" y="10"/>
                  </a:cubicBezTo>
                  <a:cubicBezTo>
                    <a:pt x="9" y="11"/>
                    <a:pt x="9" y="12"/>
                    <a:pt x="9" y="14"/>
                  </a:cubicBezTo>
                  <a:cubicBezTo>
                    <a:pt x="8" y="16"/>
                    <a:pt x="9" y="18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28"/>
                    <a:pt x="29" y="24"/>
                    <a:pt x="29" y="21"/>
                  </a:cubicBezTo>
                  <a:cubicBezTo>
                    <a:pt x="29" y="21"/>
                    <a:pt x="28" y="21"/>
                    <a:pt x="28" y="21"/>
                  </a:cubicBezTo>
                  <a:cubicBezTo>
                    <a:pt x="28" y="21"/>
                    <a:pt x="27" y="21"/>
                    <a:pt x="27" y="21"/>
                  </a:cubicBezTo>
                  <a:cubicBezTo>
                    <a:pt x="26" y="21"/>
                    <a:pt x="25" y="21"/>
                    <a:pt x="24" y="21"/>
                  </a:cubicBezTo>
                  <a:cubicBezTo>
                    <a:pt x="22" y="21"/>
                    <a:pt x="19" y="21"/>
                    <a:pt x="19" y="21"/>
                  </a:cubicBezTo>
                  <a:cubicBezTo>
                    <a:pt x="19" y="21"/>
                    <a:pt x="19" y="16"/>
                    <a:pt x="19" y="13"/>
                  </a:cubicBezTo>
                  <a:cubicBezTo>
                    <a:pt x="19" y="10"/>
                    <a:pt x="21" y="10"/>
                    <a:pt x="23" y="9"/>
                  </a:cubicBezTo>
                  <a:cubicBezTo>
                    <a:pt x="24" y="9"/>
                    <a:pt x="25" y="9"/>
                    <a:pt x="26" y="9"/>
                  </a:cubicBezTo>
                  <a:cubicBezTo>
                    <a:pt x="26" y="9"/>
                    <a:pt x="26" y="9"/>
                    <a:pt x="27" y="9"/>
                  </a:cubicBezTo>
                  <a:cubicBezTo>
                    <a:pt x="27" y="9"/>
                    <a:pt x="28" y="9"/>
                    <a:pt x="28" y="9"/>
                  </a:cubicBezTo>
                  <a:cubicBezTo>
                    <a:pt x="28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25" y="0"/>
                    <a:pt x="24" y="0"/>
                    <a:pt x="22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1711C45E-419F-43B5-959A-F9B470C96C85}"/>
              </a:ext>
            </a:extLst>
          </p:cNvPr>
          <p:cNvGrpSpPr/>
          <p:nvPr/>
        </p:nvGrpSpPr>
        <p:grpSpPr>
          <a:xfrm>
            <a:off x="8752076" y="5145639"/>
            <a:ext cx="433606" cy="433606"/>
            <a:chOff x="8812236" y="5145639"/>
            <a:chExt cx="433606" cy="433606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7903B3BC-F4BF-4970-92E0-3C93A0D7EB59}"/>
                </a:ext>
              </a:extLst>
            </p:cNvPr>
            <p:cNvSpPr/>
            <p:nvPr/>
          </p:nvSpPr>
          <p:spPr>
            <a:xfrm>
              <a:off x="8812236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" name="Freeform 6">
              <a:extLst>
                <a:ext uri="{FF2B5EF4-FFF2-40B4-BE49-F238E27FC236}">
                  <a16:creationId xmlns:a16="http://schemas.microsoft.com/office/drawing/2014/main" id="{B28ED24E-4B52-44F4-997A-6AB731F3DE94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9664" y="5297355"/>
              <a:ext cx="158750" cy="130175"/>
            </a:xfrm>
            <a:custGeom>
              <a:avLst/>
              <a:gdLst>
                <a:gd name="T0" fmla="*/ 37 w 53"/>
                <a:gd name="T1" fmla="*/ 0 h 43"/>
                <a:gd name="T2" fmla="*/ 35 w 53"/>
                <a:gd name="T3" fmla="*/ 1 h 43"/>
                <a:gd name="T4" fmla="*/ 27 w 53"/>
                <a:gd name="T5" fmla="*/ 5 h 43"/>
                <a:gd name="T6" fmla="*/ 26 w 53"/>
                <a:gd name="T7" fmla="*/ 13 h 43"/>
                <a:gd name="T8" fmla="*/ 26 w 53"/>
                <a:gd name="T9" fmla="*/ 14 h 43"/>
                <a:gd name="T10" fmla="*/ 4 w 53"/>
                <a:gd name="T11" fmla="*/ 2 h 43"/>
                <a:gd name="T12" fmla="*/ 2 w 53"/>
                <a:gd name="T13" fmla="*/ 10 h 43"/>
                <a:gd name="T14" fmla="*/ 7 w 53"/>
                <a:gd name="T15" fmla="*/ 17 h 43"/>
                <a:gd name="T16" fmla="*/ 2 w 53"/>
                <a:gd name="T17" fmla="*/ 16 h 43"/>
                <a:gd name="T18" fmla="*/ 4 w 53"/>
                <a:gd name="T19" fmla="*/ 21 h 43"/>
                <a:gd name="T20" fmla="*/ 11 w 53"/>
                <a:gd name="T21" fmla="*/ 26 h 43"/>
                <a:gd name="T22" fmla="*/ 10 w 53"/>
                <a:gd name="T23" fmla="*/ 26 h 43"/>
                <a:gd name="T24" fmla="*/ 8 w 53"/>
                <a:gd name="T25" fmla="*/ 27 h 43"/>
                <a:gd name="T26" fmla="*/ 6 w 53"/>
                <a:gd name="T27" fmla="*/ 26 h 43"/>
                <a:gd name="T28" fmla="*/ 16 w 53"/>
                <a:gd name="T29" fmla="*/ 34 h 43"/>
                <a:gd name="T30" fmla="*/ 11 w 53"/>
                <a:gd name="T31" fmla="*/ 37 h 43"/>
                <a:gd name="T32" fmla="*/ 3 w 53"/>
                <a:gd name="T33" fmla="*/ 39 h 43"/>
                <a:gd name="T34" fmla="*/ 0 w 53"/>
                <a:gd name="T35" fmla="*/ 38 h 43"/>
                <a:gd name="T36" fmla="*/ 0 w 53"/>
                <a:gd name="T37" fmla="*/ 39 h 43"/>
                <a:gd name="T38" fmla="*/ 17 w 53"/>
                <a:gd name="T39" fmla="*/ 43 h 43"/>
                <a:gd name="T40" fmla="*/ 18 w 53"/>
                <a:gd name="T41" fmla="*/ 43 h 43"/>
                <a:gd name="T42" fmla="*/ 24 w 53"/>
                <a:gd name="T43" fmla="*/ 43 h 43"/>
                <a:gd name="T44" fmla="*/ 38 w 53"/>
                <a:gd name="T45" fmla="*/ 34 h 43"/>
                <a:gd name="T46" fmla="*/ 44 w 53"/>
                <a:gd name="T47" fmla="*/ 26 h 43"/>
                <a:gd name="T48" fmla="*/ 47 w 53"/>
                <a:gd name="T49" fmla="*/ 16 h 43"/>
                <a:gd name="T50" fmla="*/ 47 w 53"/>
                <a:gd name="T51" fmla="*/ 11 h 43"/>
                <a:gd name="T52" fmla="*/ 47 w 53"/>
                <a:gd name="T53" fmla="*/ 11 h 43"/>
                <a:gd name="T54" fmla="*/ 51 w 53"/>
                <a:gd name="T55" fmla="*/ 7 h 43"/>
                <a:gd name="T56" fmla="*/ 53 w 53"/>
                <a:gd name="T57" fmla="*/ 6 h 43"/>
                <a:gd name="T58" fmla="*/ 53 w 53"/>
                <a:gd name="T59" fmla="*/ 6 h 43"/>
                <a:gd name="T60" fmla="*/ 47 w 53"/>
                <a:gd name="T61" fmla="*/ 7 h 43"/>
                <a:gd name="T62" fmla="*/ 51 w 53"/>
                <a:gd name="T63" fmla="*/ 1 h 43"/>
                <a:gd name="T64" fmla="*/ 51 w 53"/>
                <a:gd name="T65" fmla="*/ 1 h 43"/>
                <a:gd name="T66" fmla="*/ 51 w 53"/>
                <a:gd name="T67" fmla="*/ 1 h 43"/>
                <a:gd name="T68" fmla="*/ 45 w 53"/>
                <a:gd name="T69" fmla="*/ 4 h 43"/>
                <a:gd name="T70" fmla="*/ 44 w 53"/>
                <a:gd name="T71" fmla="*/ 4 h 43"/>
                <a:gd name="T72" fmla="*/ 37 w 53"/>
                <a:gd name="T7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" h="43">
                  <a:moveTo>
                    <a:pt x="37" y="0"/>
                  </a:moveTo>
                  <a:cubicBezTo>
                    <a:pt x="36" y="0"/>
                    <a:pt x="35" y="0"/>
                    <a:pt x="35" y="1"/>
                  </a:cubicBezTo>
                  <a:cubicBezTo>
                    <a:pt x="31" y="1"/>
                    <a:pt x="29" y="3"/>
                    <a:pt x="27" y="5"/>
                  </a:cubicBezTo>
                  <a:cubicBezTo>
                    <a:pt x="26" y="8"/>
                    <a:pt x="25" y="10"/>
                    <a:pt x="26" y="13"/>
                  </a:cubicBezTo>
                  <a:cubicBezTo>
                    <a:pt x="26" y="13"/>
                    <a:pt x="26" y="13"/>
                    <a:pt x="26" y="14"/>
                  </a:cubicBezTo>
                  <a:cubicBezTo>
                    <a:pt x="17" y="13"/>
                    <a:pt x="9" y="9"/>
                    <a:pt x="4" y="2"/>
                  </a:cubicBezTo>
                  <a:cubicBezTo>
                    <a:pt x="2" y="5"/>
                    <a:pt x="2" y="8"/>
                    <a:pt x="2" y="10"/>
                  </a:cubicBezTo>
                  <a:cubicBezTo>
                    <a:pt x="3" y="13"/>
                    <a:pt x="5" y="15"/>
                    <a:pt x="7" y="17"/>
                  </a:cubicBezTo>
                  <a:cubicBezTo>
                    <a:pt x="5" y="17"/>
                    <a:pt x="4" y="16"/>
                    <a:pt x="2" y="16"/>
                  </a:cubicBezTo>
                  <a:cubicBezTo>
                    <a:pt x="2" y="18"/>
                    <a:pt x="3" y="20"/>
                    <a:pt x="4" y="21"/>
                  </a:cubicBezTo>
                  <a:cubicBezTo>
                    <a:pt x="5" y="24"/>
                    <a:pt x="8" y="26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7" y="27"/>
                    <a:pt x="6" y="26"/>
                  </a:cubicBezTo>
                  <a:cubicBezTo>
                    <a:pt x="7" y="30"/>
                    <a:pt x="10" y="34"/>
                    <a:pt x="16" y="34"/>
                  </a:cubicBezTo>
                  <a:cubicBezTo>
                    <a:pt x="14" y="35"/>
                    <a:pt x="13" y="36"/>
                    <a:pt x="11" y="37"/>
                  </a:cubicBezTo>
                  <a:cubicBezTo>
                    <a:pt x="8" y="38"/>
                    <a:pt x="5" y="39"/>
                    <a:pt x="3" y="39"/>
                  </a:cubicBezTo>
                  <a:cubicBezTo>
                    <a:pt x="2" y="39"/>
                    <a:pt x="1" y="39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5" y="42"/>
                    <a:pt x="11" y="43"/>
                    <a:pt x="17" y="43"/>
                  </a:cubicBezTo>
                  <a:cubicBezTo>
                    <a:pt x="17" y="43"/>
                    <a:pt x="17" y="43"/>
                    <a:pt x="18" y="43"/>
                  </a:cubicBezTo>
                  <a:cubicBezTo>
                    <a:pt x="20" y="43"/>
                    <a:pt x="22" y="43"/>
                    <a:pt x="24" y="43"/>
                  </a:cubicBezTo>
                  <a:cubicBezTo>
                    <a:pt x="29" y="41"/>
                    <a:pt x="34" y="39"/>
                    <a:pt x="38" y="34"/>
                  </a:cubicBezTo>
                  <a:cubicBezTo>
                    <a:pt x="41" y="32"/>
                    <a:pt x="43" y="29"/>
                    <a:pt x="44" y="26"/>
                  </a:cubicBezTo>
                  <a:cubicBezTo>
                    <a:pt x="46" y="23"/>
                    <a:pt x="47" y="19"/>
                    <a:pt x="47" y="16"/>
                  </a:cubicBezTo>
                  <a:cubicBezTo>
                    <a:pt x="47" y="15"/>
                    <a:pt x="47" y="13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9" y="10"/>
                    <a:pt x="50" y="9"/>
                    <a:pt x="51" y="7"/>
                  </a:cubicBezTo>
                  <a:cubicBezTo>
                    <a:pt x="52" y="7"/>
                    <a:pt x="52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1" y="6"/>
                    <a:pt x="49" y="7"/>
                    <a:pt x="47" y="7"/>
                  </a:cubicBezTo>
                  <a:cubicBezTo>
                    <a:pt x="49" y="6"/>
                    <a:pt x="50" y="4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49" y="3"/>
                    <a:pt x="47" y="3"/>
                    <a:pt x="45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2" y="2"/>
                    <a:pt x="39" y="0"/>
                    <a:pt x="37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8C48A2BB-378E-49C8-8635-84C7FB305304}"/>
              </a:ext>
            </a:extLst>
          </p:cNvPr>
          <p:cNvGrpSpPr/>
          <p:nvPr/>
        </p:nvGrpSpPr>
        <p:grpSpPr>
          <a:xfrm>
            <a:off x="9283312" y="5145639"/>
            <a:ext cx="433606" cy="433606"/>
            <a:chOff x="9343472" y="5145639"/>
            <a:chExt cx="433606" cy="433606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7B04E17D-E3C1-4C0C-B3A9-BD345A854E5A}"/>
                </a:ext>
              </a:extLst>
            </p:cNvPr>
            <p:cNvSpPr/>
            <p:nvPr/>
          </p:nvSpPr>
          <p:spPr>
            <a:xfrm>
              <a:off x="9343472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F0E85FB9-CA25-4590-9D22-DA79C2793A48}"/>
                </a:ext>
              </a:extLst>
            </p:cNvPr>
            <p:cNvGrpSpPr/>
            <p:nvPr/>
          </p:nvGrpSpPr>
          <p:grpSpPr>
            <a:xfrm>
              <a:off x="9453119" y="5294180"/>
              <a:ext cx="214312" cy="136525"/>
              <a:chOff x="4017963" y="2965451"/>
              <a:chExt cx="214312" cy="136525"/>
            </a:xfrm>
            <a:solidFill>
              <a:schemeClr val="bg2"/>
            </a:solidFill>
          </p:grpSpPr>
          <p:sp>
            <p:nvSpPr>
              <p:cNvPr id="53" name="Freeform 11">
                <a:extLst>
                  <a:ext uri="{FF2B5EF4-FFF2-40B4-BE49-F238E27FC236}">
                    <a16:creationId xmlns:a16="http://schemas.microsoft.com/office/drawing/2014/main" id="{486130E5-920E-4903-B604-009827DFA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7963" y="2965451"/>
                <a:ext cx="136525" cy="136525"/>
              </a:xfrm>
              <a:custGeom>
                <a:avLst/>
                <a:gdLst>
                  <a:gd name="T0" fmla="*/ 23 w 45"/>
                  <a:gd name="T1" fmla="*/ 18 h 45"/>
                  <a:gd name="T2" fmla="*/ 23 w 45"/>
                  <a:gd name="T3" fmla="*/ 18 h 45"/>
                  <a:gd name="T4" fmla="*/ 23 w 45"/>
                  <a:gd name="T5" fmla="*/ 27 h 45"/>
                  <a:gd name="T6" fmla="*/ 35 w 45"/>
                  <a:gd name="T7" fmla="*/ 27 h 45"/>
                  <a:gd name="T8" fmla="*/ 30 w 45"/>
                  <a:gd name="T9" fmla="*/ 33 h 45"/>
                  <a:gd name="T10" fmla="*/ 24 w 45"/>
                  <a:gd name="T11" fmla="*/ 36 h 45"/>
                  <a:gd name="T12" fmla="*/ 19 w 45"/>
                  <a:gd name="T13" fmla="*/ 35 h 45"/>
                  <a:gd name="T14" fmla="*/ 10 w 45"/>
                  <a:gd name="T15" fmla="*/ 23 h 45"/>
                  <a:gd name="T16" fmla="*/ 10 w 45"/>
                  <a:gd name="T17" fmla="*/ 19 h 45"/>
                  <a:gd name="T18" fmla="*/ 25 w 45"/>
                  <a:gd name="T19" fmla="*/ 9 h 45"/>
                  <a:gd name="T20" fmla="*/ 31 w 45"/>
                  <a:gd name="T21" fmla="*/ 12 h 45"/>
                  <a:gd name="T22" fmla="*/ 38 w 45"/>
                  <a:gd name="T23" fmla="*/ 6 h 45"/>
                  <a:gd name="T24" fmla="*/ 34 w 45"/>
                  <a:gd name="T25" fmla="*/ 3 h 45"/>
                  <a:gd name="T26" fmla="*/ 23 w 45"/>
                  <a:gd name="T27" fmla="*/ 0 h 45"/>
                  <a:gd name="T28" fmla="*/ 21 w 45"/>
                  <a:gd name="T29" fmla="*/ 0 h 45"/>
                  <a:gd name="T30" fmla="*/ 17 w 45"/>
                  <a:gd name="T31" fmla="*/ 1 h 45"/>
                  <a:gd name="T32" fmla="*/ 5 w 45"/>
                  <a:gd name="T33" fmla="*/ 8 h 45"/>
                  <a:gd name="T34" fmla="*/ 1 w 45"/>
                  <a:gd name="T35" fmla="*/ 21 h 45"/>
                  <a:gd name="T36" fmla="*/ 1 w 45"/>
                  <a:gd name="T37" fmla="*/ 27 h 45"/>
                  <a:gd name="T38" fmla="*/ 10 w 45"/>
                  <a:gd name="T39" fmla="*/ 40 h 45"/>
                  <a:gd name="T40" fmla="*/ 22 w 45"/>
                  <a:gd name="T41" fmla="*/ 44 h 45"/>
                  <a:gd name="T42" fmla="*/ 29 w 45"/>
                  <a:gd name="T43" fmla="*/ 44 h 45"/>
                  <a:gd name="T44" fmla="*/ 40 w 45"/>
                  <a:gd name="T45" fmla="*/ 37 h 45"/>
                  <a:gd name="T46" fmla="*/ 44 w 45"/>
                  <a:gd name="T47" fmla="*/ 18 h 45"/>
                  <a:gd name="T48" fmla="*/ 23 w 45"/>
                  <a:gd name="T49" fmla="*/ 1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5" h="45">
                    <a:moveTo>
                      <a:pt x="23" y="18"/>
                    </a:move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21"/>
                      <a:pt x="23" y="27"/>
                      <a:pt x="23" y="27"/>
                    </a:cubicBezTo>
                    <a:cubicBezTo>
                      <a:pt x="23" y="27"/>
                      <a:pt x="34" y="27"/>
                      <a:pt x="35" y="27"/>
                    </a:cubicBezTo>
                    <a:cubicBezTo>
                      <a:pt x="35" y="28"/>
                      <a:pt x="34" y="31"/>
                      <a:pt x="30" y="33"/>
                    </a:cubicBezTo>
                    <a:cubicBezTo>
                      <a:pt x="28" y="35"/>
                      <a:pt x="26" y="35"/>
                      <a:pt x="24" y="36"/>
                    </a:cubicBezTo>
                    <a:cubicBezTo>
                      <a:pt x="22" y="36"/>
                      <a:pt x="21" y="35"/>
                      <a:pt x="19" y="35"/>
                    </a:cubicBezTo>
                    <a:cubicBezTo>
                      <a:pt x="14" y="33"/>
                      <a:pt x="10" y="29"/>
                      <a:pt x="10" y="23"/>
                    </a:cubicBezTo>
                    <a:cubicBezTo>
                      <a:pt x="10" y="22"/>
                      <a:pt x="10" y="21"/>
                      <a:pt x="10" y="19"/>
                    </a:cubicBezTo>
                    <a:cubicBezTo>
                      <a:pt x="12" y="13"/>
                      <a:pt x="18" y="8"/>
                      <a:pt x="25" y="9"/>
                    </a:cubicBezTo>
                    <a:cubicBezTo>
                      <a:pt x="28" y="10"/>
                      <a:pt x="30" y="11"/>
                      <a:pt x="31" y="12"/>
                    </a:cubicBezTo>
                    <a:cubicBezTo>
                      <a:pt x="33" y="10"/>
                      <a:pt x="36" y="8"/>
                      <a:pt x="38" y="6"/>
                    </a:cubicBezTo>
                    <a:cubicBezTo>
                      <a:pt x="37" y="5"/>
                      <a:pt x="36" y="4"/>
                      <a:pt x="34" y="3"/>
                    </a:cubicBezTo>
                    <a:cubicBezTo>
                      <a:pt x="30" y="1"/>
                      <a:pt x="27" y="0"/>
                      <a:pt x="23" y="0"/>
                    </a:cubicBezTo>
                    <a:cubicBezTo>
                      <a:pt x="22" y="0"/>
                      <a:pt x="22" y="0"/>
                      <a:pt x="21" y="0"/>
                    </a:cubicBezTo>
                    <a:cubicBezTo>
                      <a:pt x="20" y="0"/>
                      <a:pt x="19" y="0"/>
                      <a:pt x="17" y="1"/>
                    </a:cubicBezTo>
                    <a:cubicBezTo>
                      <a:pt x="13" y="2"/>
                      <a:pt x="9" y="4"/>
                      <a:pt x="5" y="8"/>
                    </a:cubicBezTo>
                    <a:cubicBezTo>
                      <a:pt x="2" y="12"/>
                      <a:pt x="1" y="16"/>
                      <a:pt x="1" y="21"/>
                    </a:cubicBezTo>
                    <a:cubicBezTo>
                      <a:pt x="0" y="23"/>
                      <a:pt x="1" y="25"/>
                      <a:pt x="1" y="27"/>
                    </a:cubicBezTo>
                    <a:cubicBezTo>
                      <a:pt x="2" y="32"/>
                      <a:pt x="5" y="37"/>
                      <a:pt x="10" y="40"/>
                    </a:cubicBezTo>
                    <a:cubicBezTo>
                      <a:pt x="13" y="43"/>
                      <a:pt x="17" y="44"/>
                      <a:pt x="22" y="44"/>
                    </a:cubicBezTo>
                    <a:cubicBezTo>
                      <a:pt x="24" y="45"/>
                      <a:pt x="27" y="44"/>
                      <a:pt x="29" y="44"/>
                    </a:cubicBezTo>
                    <a:cubicBezTo>
                      <a:pt x="33" y="43"/>
                      <a:pt x="37" y="40"/>
                      <a:pt x="40" y="37"/>
                    </a:cubicBezTo>
                    <a:cubicBezTo>
                      <a:pt x="44" y="31"/>
                      <a:pt x="45" y="24"/>
                      <a:pt x="44" y="18"/>
                    </a:cubicBezTo>
                    <a:cubicBezTo>
                      <a:pt x="37" y="18"/>
                      <a:pt x="30" y="18"/>
                      <a:pt x="2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" name="Freeform 12">
                <a:extLst>
                  <a:ext uri="{FF2B5EF4-FFF2-40B4-BE49-F238E27FC236}">
                    <a16:creationId xmlns:a16="http://schemas.microsoft.com/office/drawing/2014/main" id="{C6B7018D-18EF-480B-B58E-6E1B1C26C5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5600" y="2995613"/>
                <a:ext cx="66675" cy="66675"/>
              </a:xfrm>
              <a:custGeom>
                <a:avLst/>
                <a:gdLst>
                  <a:gd name="T0" fmla="*/ 42 w 42"/>
                  <a:gd name="T1" fmla="*/ 15 h 42"/>
                  <a:gd name="T2" fmla="*/ 27 w 42"/>
                  <a:gd name="T3" fmla="*/ 15 h 42"/>
                  <a:gd name="T4" fmla="*/ 27 w 42"/>
                  <a:gd name="T5" fmla="*/ 2 h 42"/>
                  <a:gd name="T6" fmla="*/ 27 w 42"/>
                  <a:gd name="T7" fmla="*/ 0 h 42"/>
                  <a:gd name="T8" fmla="*/ 27 w 42"/>
                  <a:gd name="T9" fmla="*/ 0 h 42"/>
                  <a:gd name="T10" fmla="*/ 15 w 42"/>
                  <a:gd name="T11" fmla="*/ 0 h 42"/>
                  <a:gd name="T12" fmla="*/ 15 w 42"/>
                  <a:gd name="T13" fmla="*/ 0 h 42"/>
                  <a:gd name="T14" fmla="*/ 15 w 42"/>
                  <a:gd name="T15" fmla="*/ 2 h 42"/>
                  <a:gd name="T16" fmla="*/ 15 w 42"/>
                  <a:gd name="T17" fmla="*/ 15 h 42"/>
                  <a:gd name="T18" fmla="*/ 0 w 42"/>
                  <a:gd name="T19" fmla="*/ 15 h 42"/>
                  <a:gd name="T20" fmla="*/ 0 w 42"/>
                  <a:gd name="T21" fmla="*/ 15 h 42"/>
                  <a:gd name="T22" fmla="*/ 0 w 42"/>
                  <a:gd name="T23" fmla="*/ 15 h 42"/>
                  <a:gd name="T24" fmla="*/ 0 w 42"/>
                  <a:gd name="T25" fmla="*/ 27 h 42"/>
                  <a:gd name="T26" fmla="*/ 0 w 42"/>
                  <a:gd name="T27" fmla="*/ 27 h 42"/>
                  <a:gd name="T28" fmla="*/ 0 w 42"/>
                  <a:gd name="T29" fmla="*/ 27 h 42"/>
                  <a:gd name="T30" fmla="*/ 15 w 42"/>
                  <a:gd name="T31" fmla="*/ 27 h 42"/>
                  <a:gd name="T32" fmla="*/ 15 w 42"/>
                  <a:gd name="T33" fmla="*/ 42 h 42"/>
                  <a:gd name="T34" fmla="*/ 15 w 42"/>
                  <a:gd name="T35" fmla="*/ 42 h 42"/>
                  <a:gd name="T36" fmla="*/ 15 w 42"/>
                  <a:gd name="T37" fmla="*/ 42 h 42"/>
                  <a:gd name="T38" fmla="*/ 27 w 42"/>
                  <a:gd name="T39" fmla="*/ 42 h 42"/>
                  <a:gd name="T40" fmla="*/ 27 w 42"/>
                  <a:gd name="T41" fmla="*/ 42 h 42"/>
                  <a:gd name="T42" fmla="*/ 27 w 42"/>
                  <a:gd name="T43" fmla="*/ 42 h 42"/>
                  <a:gd name="T44" fmla="*/ 27 w 42"/>
                  <a:gd name="T45" fmla="*/ 27 h 42"/>
                  <a:gd name="T46" fmla="*/ 42 w 42"/>
                  <a:gd name="T47" fmla="*/ 27 h 42"/>
                  <a:gd name="T48" fmla="*/ 42 w 42"/>
                  <a:gd name="T49" fmla="*/ 27 h 42"/>
                  <a:gd name="T50" fmla="*/ 42 w 42"/>
                  <a:gd name="T51" fmla="*/ 27 h 42"/>
                  <a:gd name="T52" fmla="*/ 42 w 42"/>
                  <a:gd name="T53" fmla="*/ 15 h 42"/>
                  <a:gd name="T54" fmla="*/ 42 w 42"/>
                  <a:gd name="T55" fmla="*/ 15 h 42"/>
                  <a:gd name="T56" fmla="*/ 42 w 42"/>
                  <a:gd name="T57" fmla="*/ 1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2" h="42">
                    <a:moveTo>
                      <a:pt x="42" y="15"/>
                    </a:moveTo>
                    <a:lnTo>
                      <a:pt x="27" y="15"/>
                    </a:lnTo>
                    <a:lnTo>
                      <a:pt x="27" y="2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2"/>
                    </a:lnTo>
                    <a:lnTo>
                      <a:pt x="15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15" y="27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7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2" y="15"/>
                    </a:lnTo>
                    <a:lnTo>
                      <a:pt x="42" y="15"/>
                    </a:lnTo>
                    <a:lnTo>
                      <a:pt x="42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FA7D5D84-3724-4FC9-8355-A6EFBD113205}"/>
              </a:ext>
            </a:extLst>
          </p:cNvPr>
          <p:cNvGrpSpPr/>
          <p:nvPr/>
        </p:nvGrpSpPr>
        <p:grpSpPr>
          <a:xfrm>
            <a:off x="9827825" y="5145639"/>
            <a:ext cx="433606" cy="433606"/>
            <a:chOff x="9887985" y="5145639"/>
            <a:chExt cx="433606" cy="433606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110E98D8-0FD7-44EC-8D5C-43D05A3DB4D1}"/>
                </a:ext>
              </a:extLst>
            </p:cNvPr>
            <p:cNvSpPr/>
            <p:nvPr/>
          </p:nvSpPr>
          <p:spPr>
            <a:xfrm>
              <a:off x="9887985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2035E4D2-CE1E-4725-AF18-BDC195229D82}"/>
                </a:ext>
              </a:extLst>
            </p:cNvPr>
            <p:cNvGrpSpPr/>
            <p:nvPr/>
          </p:nvGrpSpPr>
          <p:grpSpPr>
            <a:xfrm>
              <a:off x="10029382" y="5287036"/>
              <a:ext cx="150813" cy="150813"/>
              <a:chOff x="4587875" y="2947988"/>
              <a:chExt cx="150813" cy="150813"/>
            </a:xfrm>
            <a:solidFill>
              <a:schemeClr val="bg2"/>
            </a:solidFill>
          </p:grpSpPr>
          <p:sp>
            <p:nvSpPr>
              <p:cNvPr id="56" name="Freeform 13">
                <a:extLst>
                  <a:ext uri="{FF2B5EF4-FFF2-40B4-BE49-F238E27FC236}">
                    <a16:creationId xmlns:a16="http://schemas.microsoft.com/office/drawing/2014/main" id="{1DCD6DC3-982D-4F89-A609-05D8F1DAC2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87875" y="2947988"/>
                <a:ext cx="36513" cy="150813"/>
              </a:xfrm>
              <a:custGeom>
                <a:avLst/>
                <a:gdLst>
                  <a:gd name="T0" fmla="*/ 1 w 12"/>
                  <a:gd name="T1" fmla="*/ 16 h 50"/>
                  <a:gd name="T2" fmla="*/ 11 w 12"/>
                  <a:gd name="T3" fmla="*/ 16 h 50"/>
                  <a:gd name="T4" fmla="*/ 11 w 12"/>
                  <a:gd name="T5" fmla="*/ 50 h 50"/>
                  <a:gd name="T6" fmla="*/ 1 w 12"/>
                  <a:gd name="T7" fmla="*/ 50 h 50"/>
                  <a:gd name="T8" fmla="*/ 1 w 12"/>
                  <a:gd name="T9" fmla="*/ 16 h 50"/>
                  <a:gd name="T10" fmla="*/ 6 w 12"/>
                  <a:gd name="T11" fmla="*/ 0 h 50"/>
                  <a:gd name="T12" fmla="*/ 12 w 12"/>
                  <a:gd name="T13" fmla="*/ 6 h 50"/>
                  <a:gd name="T14" fmla="*/ 6 w 12"/>
                  <a:gd name="T15" fmla="*/ 12 h 50"/>
                  <a:gd name="T16" fmla="*/ 0 w 12"/>
                  <a:gd name="T17" fmla="*/ 6 h 50"/>
                  <a:gd name="T18" fmla="*/ 6 w 12"/>
                  <a:gd name="T1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50">
                    <a:moveTo>
                      <a:pt x="1" y="16"/>
                    </a:move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" y="50"/>
                      <a:pt x="1" y="50"/>
                      <a:pt x="1" y="50"/>
                    </a:cubicBezTo>
                    <a:lnTo>
                      <a:pt x="1" y="16"/>
                    </a:lnTo>
                    <a:close/>
                    <a:moveTo>
                      <a:pt x="6" y="0"/>
                    </a:moveTo>
                    <a:cubicBezTo>
                      <a:pt x="9" y="0"/>
                      <a:pt x="12" y="3"/>
                      <a:pt x="12" y="6"/>
                    </a:cubicBezTo>
                    <a:cubicBezTo>
                      <a:pt x="12" y="9"/>
                      <a:pt x="9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" name="Freeform 14">
                <a:extLst>
                  <a:ext uri="{FF2B5EF4-FFF2-40B4-BE49-F238E27FC236}">
                    <a16:creationId xmlns:a16="http://schemas.microsoft.com/office/drawing/2014/main" id="{4BE0FE3B-FA26-4294-955F-8B50FB43FB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1850" y="2995613"/>
                <a:ext cx="96838" cy="103188"/>
              </a:xfrm>
              <a:custGeom>
                <a:avLst/>
                <a:gdLst>
                  <a:gd name="T0" fmla="*/ 0 w 32"/>
                  <a:gd name="T1" fmla="*/ 0 h 34"/>
                  <a:gd name="T2" fmla="*/ 10 w 32"/>
                  <a:gd name="T3" fmla="*/ 0 h 34"/>
                  <a:gd name="T4" fmla="*/ 10 w 32"/>
                  <a:gd name="T5" fmla="*/ 5 h 34"/>
                  <a:gd name="T6" fmla="*/ 10 w 32"/>
                  <a:gd name="T7" fmla="*/ 5 h 34"/>
                  <a:gd name="T8" fmla="*/ 20 w 32"/>
                  <a:gd name="T9" fmla="*/ 0 h 34"/>
                  <a:gd name="T10" fmla="*/ 32 w 32"/>
                  <a:gd name="T11" fmla="*/ 15 h 34"/>
                  <a:gd name="T12" fmla="*/ 32 w 32"/>
                  <a:gd name="T13" fmla="*/ 34 h 34"/>
                  <a:gd name="T14" fmla="*/ 22 w 32"/>
                  <a:gd name="T15" fmla="*/ 34 h 34"/>
                  <a:gd name="T16" fmla="*/ 22 w 32"/>
                  <a:gd name="T17" fmla="*/ 18 h 34"/>
                  <a:gd name="T18" fmla="*/ 16 w 32"/>
                  <a:gd name="T19" fmla="*/ 9 h 34"/>
                  <a:gd name="T20" fmla="*/ 10 w 32"/>
                  <a:gd name="T21" fmla="*/ 17 h 34"/>
                  <a:gd name="T22" fmla="*/ 10 w 32"/>
                  <a:gd name="T23" fmla="*/ 34 h 34"/>
                  <a:gd name="T24" fmla="*/ 0 w 32"/>
                  <a:gd name="T25" fmla="*/ 34 h 34"/>
                  <a:gd name="T26" fmla="*/ 0 w 32"/>
                  <a:gd name="T2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34">
                    <a:moveTo>
                      <a:pt x="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2"/>
                      <a:pt x="14" y="0"/>
                      <a:pt x="20" y="0"/>
                    </a:cubicBezTo>
                    <a:cubicBezTo>
                      <a:pt x="30" y="0"/>
                      <a:pt x="32" y="7"/>
                      <a:pt x="32" y="15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4"/>
                      <a:pt x="22" y="9"/>
                      <a:pt x="16" y="9"/>
                    </a:cubicBezTo>
                    <a:cubicBezTo>
                      <a:pt x="11" y="9"/>
                      <a:pt x="10" y="13"/>
                      <a:pt x="10" y="17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8244734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uild="p"/>
      <p:bldP spid="49" grpId="0" build="p"/>
      <p:bldP spid="31" grpId="0"/>
      <p:bldP spid="52" grpId="0" animBg="1"/>
      <p:bldP spid="33" grpId="0" animBg="1"/>
      <p:bldP spid="37" grpId="0"/>
      <p:bldP spid="38" grpId="0"/>
      <p:bldP spid="39" grpId="0"/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F469869C-0638-4E28-8D95-5B4EB31D152D}"/>
              </a:ext>
            </a:extLst>
          </p:cNvPr>
          <p:cNvSpPr/>
          <p:nvPr/>
        </p:nvSpPr>
        <p:spPr>
          <a:xfrm>
            <a:off x="1314959" y="4582546"/>
            <a:ext cx="5369619" cy="1660542"/>
          </a:xfrm>
          <a:prstGeom prst="roundRect">
            <a:avLst>
              <a:gd name="adj" fmla="val 3386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9EF061B6-4BB8-4E34-9731-A675039DB6C0}"/>
              </a:ext>
            </a:extLst>
          </p:cNvPr>
          <p:cNvSpPr/>
          <p:nvPr/>
        </p:nvSpPr>
        <p:spPr>
          <a:xfrm>
            <a:off x="5283546" y="4777104"/>
            <a:ext cx="1401032" cy="1465985"/>
          </a:xfrm>
          <a:custGeom>
            <a:avLst/>
            <a:gdLst>
              <a:gd name="connsiteX0" fmla="*/ 504677 w 1401032"/>
              <a:gd name="connsiteY0" fmla="*/ 426 h 1465985"/>
              <a:gd name="connsiteX1" fmla="*/ 686210 w 1401032"/>
              <a:gd name="connsiteY1" fmla="*/ 103817 h 1465985"/>
              <a:gd name="connsiteX2" fmla="*/ 850952 w 1401032"/>
              <a:gd name="connsiteY2" fmla="*/ 430064 h 1465985"/>
              <a:gd name="connsiteX3" fmla="*/ 1104824 w 1401032"/>
              <a:gd name="connsiteY3" fmla="*/ 513572 h 1465985"/>
              <a:gd name="connsiteX4" fmla="*/ 1401032 w 1401032"/>
              <a:gd name="connsiteY4" fmla="*/ 363999 h 1465985"/>
              <a:gd name="connsiteX5" fmla="*/ 1401032 w 1401032"/>
              <a:gd name="connsiteY5" fmla="*/ 787406 h 1465985"/>
              <a:gd name="connsiteX6" fmla="*/ 1274851 w 1401032"/>
              <a:gd name="connsiteY6" fmla="*/ 851122 h 1465985"/>
              <a:gd name="connsiteX7" fmla="*/ 1191343 w 1401032"/>
              <a:gd name="connsiteY7" fmla="*/ 1104994 h 1465985"/>
              <a:gd name="connsiteX8" fmla="*/ 1356085 w 1401032"/>
              <a:gd name="connsiteY8" fmla="*/ 1431241 h 1465985"/>
              <a:gd name="connsiteX9" fmla="*/ 1364540 w 1401032"/>
              <a:gd name="connsiteY9" fmla="*/ 1462001 h 1465985"/>
              <a:gd name="connsiteX10" fmla="*/ 1344806 w 1401032"/>
              <a:gd name="connsiteY10" fmla="*/ 1465985 h 1465985"/>
              <a:gd name="connsiteX11" fmla="*/ 950223 w 1401032"/>
              <a:gd name="connsiteY11" fmla="*/ 1465985 h 1465985"/>
              <a:gd name="connsiteX12" fmla="*/ 853963 w 1401032"/>
              <a:gd name="connsiteY12" fmla="*/ 1275357 h 1465985"/>
              <a:gd name="connsiteX13" fmla="*/ 600092 w 1401032"/>
              <a:gd name="connsiteY13" fmla="*/ 1191849 h 1465985"/>
              <a:gd name="connsiteX14" fmla="*/ 273844 w 1401032"/>
              <a:gd name="connsiteY14" fmla="*/ 1356591 h 1465985"/>
              <a:gd name="connsiteX15" fmla="*/ 20309 w 1401032"/>
              <a:gd name="connsiteY15" fmla="*/ 1272914 h 1465985"/>
              <a:gd name="connsiteX16" fmla="*/ 103817 w 1401032"/>
              <a:gd name="connsiteY16" fmla="*/ 1019042 h 1465985"/>
              <a:gd name="connsiteX17" fmla="*/ 430064 w 1401032"/>
              <a:gd name="connsiteY17" fmla="*/ 854300 h 1465985"/>
              <a:gd name="connsiteX18" fmla="*/ 513573 w 1401032"/>
              <a:gd name="connsiteY18" fmla="*/ 600428 h 1465985"/>
              <a:gd name="connsiteX19" fmla="*/ 348830 w 1401032"/>
              <a:gd name="connsiteY19" fmla="*/ 274181 h 1465985"/>
              <a:gd name="connsiteX20" fmla="*/ 432338 w 1401032"/>
              <a:gd name="connsiteY20" fmla="*/ 20309 h 1465985"/>
              <a:gd name="connsiteX21" fmla="*/ 504677 w 1401032"/>
              <a:gd name="connsiteY21" fmla="*/ 426 h 1465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401032" h="1465985">
                <a:moveTo>
                  <a:pt x="504677" y="426"/>
                </a:moveTo>
                <a:cubicBezTo>
                  <a:pt x="578153" y="-4524"/>
                  <a:pt x="650945" y="33980"/>
                  <a:pt x="686210" y="103817"/>
                </a:cubicBezTo>
                <a:lnTo>
                  <a:pt x="850952" y="430064"/>
                </a:lnTo>
                <a:cubicBezTo>
                  <a:pt x="897973" y="523181"/>
                  <a:pt x="1011707" y="560593"/>
                  <a:pt x="1104824" y="513572"/>
                </a:cubicBezTo>
                <a:lnTo>
                  <a:pt x="1401032" y="363999"/>
                </a:lnTo>
                <a:lnTo>
                  <a:pt x="1401032" y="787406"/>
                </a:lnTo>
                <a:lnTo>
                  <a:pt x="1274851" y="851122"/>
                </a:lnTo>
                <a:cubicBezTo>
                  <a:pt x="1181734" y="898142"/>
                  <a:pt x="1144323" y="1011877"/>
                  <a:pt x="1191343" y="1104994"/>
                </a:cubicBezTo>
                <a:lnTo>
                  <a:pt x="1356085" y="1431241"/>
                </a:lnTo>
                <a:lnTo>
                  <a:pt x="1364540" y="1462001"/>
                </a:lnTo>
                <a:lnTo>
                  <a:pt x="1344806" y="1465985"/>
                </a:lnTo>
                <a:lnTo>
                  <a:pt x="950223" y="1465985"/>
                </a:lnTo>
                <a:lnTo>
                  <a:pt x="853963" y="1275357"/>
                </a:lnTo>
                <a:cubicBezTo>
                  <a:pt x="806943" y="1182241"/>
                  <a:pt x="693208" y="1144829"/>
                  <a:pt x="600092" y="1191849"/>
                </a:cubicBezTo>
                <a:lnTo>
                  <a:pt x="273844" y="1356591"/>
                </a:lnTo>
                <a:cubicBezTo>
                  <a:pt x="180728" y="1403612"/>
                  <a:pt x="66993" y="1366200"/>
                  <a:pt x="20309" y="1272914"/>
                </a:cubicBezTo>
                <a:cubicBezTo>
                  <a:pt x="-26711" y="1179797"/>
                  <a:pt x="10700" y="1066062"/>
                  <a:pt x="103817" y="1019042"/>
                </a:cubicBezTo>
                <a:lnTo>
                  <a:pt x="430064" y="854300"/>
                </a:lnTo>
                <a:cubicBezTo>
                  <a:pt x="523181" y="807279"/>
                  <a:pt x="560593" y="693545"/>
                  <a:pt x="513573" y="600428"/>
                </a:cubicBezTo>
                <a:lnTo>
                  <a:pt x="348830" y="274181"/>
                </a:lnTo>
                <a:cubicBezTo>
                  <a:pt x="301810" y="181064"/>
                  <a:pt x="339222" y="67329"/>
                  <a:pt x="432338" y="20309"/>
                </a:cubicBezTo>
                <a:cubicBezTo>
                  <a:pt x="455618" y="8554"/>
                  <a:pt x="480185" y="2076"/>
                  <a:pt x="504677" y="42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B60C327-FF6D-4DCF-8F81-519C307C931C}"/>
              </a:ext>
            </a:extLst>
          </p:cNvPr>
          <p:cNvSpPr/>
          <p:nvPr/>
        </p:nvSpPr>
        <p:spPr>
          <a:xfrm>
            <a:off x="8565932" y="0"/>
            <a:ext cx="3626069" cy="5412828"/>
          </a:xfrm>
          <a:custGeom>
            <a:avLst/>
            <a:gdLst>
              <a:gd name="connsiteX0" fmla="*/ 0 w 3626069"/>
              <a:gd name="connsiteY0" fmla="*/ 0 h 5412828"/>
              <a:gd name="connsiteX1" fmla="*/ 3626069 w 3626069"/>
              <a:gd name="connsiteY1" fmla="*/ 0 h 5412828"/>
              <a:gd name="connsiteX2" fmla="*/ 3626069 w 3626069"/>
              <a:gd name="connsiteY2" fmla="*/ 5412828 h 5412828"/>
              <a:gd name="connsiteX3" fmla="*/ 1026531 w 3626069"/>
              <a:gd name="connsiteY3" fmla="*/ 5412828 h 5412828"/>
              <a:gd name="connsiteX4" fmla="*/ 0 w 3626069"/>
              <a:gd name="connsiteY4" fmla="*/ 4386297 h 5412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6069" h="5412828">
                <a:moveTo>
                  <a:pt x="0" y="0"/>
                </a:moveTo>
                <a:lnTo>
                  <a:pt x="3626069" y="0"/>
                </a:lnTo>
                <a:lnTo>
                  <a:pt x="3626069" y="5412828"/>
                </a:lnTo>
                <a:lnTo>
                  <a:pt x="1026531" y="5412828"/>
                </a:lnTo>
                <a:cubicBezTo>
                  <a:pt x="459594" y="5412828"/>
                  <a:pt x="0" y="4953234"/>
                  <a:pt x="0" y="438629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PpHolder4">
            <a:extLst>
              <a:ext uri="{FF2B5EF4-FFF2-40B4-BE49-F238E27FC236}">
                <a16:creationId xmlns:a16="http://schemas.microsoft.com/office/drawing/2014/main" id="{2C151548-73BC-447F-BC74-6CA7BA39044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9" name="PpHolder5">
            <a:extLst>
              <a:ext uri="{FF2B5EF4-FFF2-40B4-BE49-F238E27FC236}">
                <a16:creationId xmlns:a16="http://schemas.microsoft.com/office/drawing/2014/main" id="{7943C98F-D7B1-435E-B412-532067800E4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7" name="PpHolder6">
            <a:extLst>
              <a:ext uri="{FF2B5EF4-FFF2-40B4-BE49-F238E27FC236}">
                <a16:creationId xmlns:a16="http://schemas.microsoft.com/office/drawing/2014/main" id="{9DD04434-1F63-4D24-95F0-F7E9BF7D9D0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PpHolder7">
            <a:extLst>
              <a:ext uri="{FF2B5EF4-FFF2-40B4-BE49-F238E27FC236}">
                <a16:creationId xmlns:a16="http://schemas.microsoft.com/office/drawing/2014/main" id="{FFFC34E3-3D37-40E4-A9D6-C1EB7C3FF53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514BA15E-61F3-457C-8548-59F6056CD24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Meet the team</a:t>
            </a:r>
          </a:p>
        </p:txBody>
      </p:sp>
      <p:sp>
        <p:nvSpPr>
          <p:cNvPr id="42" name="Text Placeholder 41">
            <a:extLst>
              <a:ext uri="{FF2B5EF4-FFF2-40B4-BE49-F238E27FC236}">
                <a16:creationId xmlns:a16="http://schemas.microsoft.com/office/drawing/2014/main" id="{D6172048-121E-436F-BD3D-2E9994DC97A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Meet the</a:t>
            </a:r>
          </a:p>
          <a:p>
            <a:r>
              <a:rPr lang="en-US" b="1" dirty="0">
                <a:solidFill>
                  <a:schemeClr val="accent1"/>
                </a:solidFill>
              </a:rPr>
              <a:t>professional</a:t>
            </a:r>
          </a:p>
        </p:txBody>
      </p:sp>
      <p:sp>
        <p:nvSpPr>
          <p:cNvPr id="3" name="PpHolder10">
            <a:extLst>
              <a:ext uri="{FF2B5EF4-FFF2-40B4-BE49-F238E27FC236}">
                <a16:creationId xmlns:a16="http://schemas.microsoft.com/office/drawing/2014/main" id="{851B4D05-DE70-49CA-8DD9-DFAB1DE6DCF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7D54CD68-86DA-40D8-9C8B-9A80B6E21495}"/>
              </a:ext>
            </a:extLst>
          </p:cNvPr>
          <p:cNvSpPr/>
          <p:nvPr/>
        </p:nvSpPr>
        <p:spPr>
          <a:xfrm rot="1800000">
            <a:off x="10458204" y="-69958"/>
            <a:ext cx="2558037" cy="2600737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Graphic 26">
            <a:extLst>
              <a:ext uri="{FF2B5EF4-FFF2-40B4-BE49-F238E27FC236}">
                <a16:creationId xmlns:a16="http://schemas.microsoft.com/office/drawing/2014/main" id="{D92D0CF4-4372-457A-9F05-508CA5B0015F}"/>
              </a:ext>
            </a:extLst>
          </p:cNvPr>
          <p:cNvSpPr/>
          <p:nvPr/>
        </p:nvSpPr>
        <p:spPr>
          <a:xfrm rot="1835936">
            <a:off x="10946905" y="2225007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6" name="Graphic 19">
            <a:extLst>
              <a:ext uri="{FF2B5EF4-FFF2-40B4-BE49-F238E27FC236}">
                <a16:creationId xmlns:a16="http://schemas.microsoft.com/office/drawing/2014/main" id="{30AEDBB0-8826-4E27-AB28-418797A1E8C8}"/>
              </a:ext>
            </a:extLst>
          </p:cNvPr>
          <p:cNvSpPr/>
          <p:nvPr/>
        </p:nvSpPr>
        <p:spPr>
          <a:xfrm>
            <a:off x="9265658" y="6020508"/>
            <a:ext cx="393350" cy="393429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7" name="Graphic 19">
            <a:extLst>
              <a:ext uri="{FF2B5EF4-FFF2-40B4-BE49-F238E27FC236}">
                <a16:creationId xmlns:a16="http://schemas.microsoft.com/office/drawing/2014/main" id="{36A6133B-FFC1-41B4-A0E0-93AA12FE079C}"/>
              </a:ext>
            </a:extLst>
          </p:cNvPr>
          <p:cNvSpPr/>
          <p:nvPr/>
        </p:nvSpPr>
        <p:spPr>
          <a:xfrm>
            <a:off x="7302826" y="62282"/>
            <a:ext cx="264625" cy="264678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8" name="Graphic 26">
            <a:extLst>
              <a:ext uri="{FF2B5EF4-FFF2-40B4-BE49-F238E27FC236}">
                <a16:creationId xmlns:a16="http://schemas.microsoft.com/office/drawing/2014/main" id="{7F3761E5-1FA7-4529-AE89-7AEEBC042CCE}"/>
              </a:ext>
            </a:extLst>
          </p:cNvPr>
          <p:cNvSpPr/>
          <p:nvPr/>
        </p:nvSpPr>
        <p:spPr>
          <a:xfrm rot="7888946">
            <a:off x="5890918" y="2684141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Graphic 14">
            <a:extLst>
              <a:ext uri="{FF2B5EF4-FFF2-40B4-BE49-F238E27FC236}">
                <a16:creationId xmlns:a16="http://schemas.microsoft.com/office/drawing/2014/main" id="{917734AE-2371-489C-A120-5A3A44BF5841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D8E9DBC-0B49-4AE1-8CFC-BBD000D79FB0}"/>
              </a:ext>
            </a:extLst>
          </p:cNvPr>
          <p:cNvSpPr txBox="1"/>
          <p:nvPr/>
        </p:nvSpPr>
        <p:spPr>
          <a:xfrm>
            <a:off x="1282611" y="2934586"/>
            <a:ext cx="3331919" cy="1170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797996B-CCF5-4BB9-8E14-5A5AEA73D287}"/>
              </a:ext>
            </a:extLst>
          </p:cNvPr>
          <p:cNvSpPr txBox="1"/>
          <p:nvPr/>
        </p:nvSpPr>
        <p:spPr>
          <a:xfrm>
            <a:off x="4188807" y="4886200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Meeting time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C779883-8A9A-4D2A-9444-291452BA2C51}"/>
              </a:ext>
            </a:extLst>
          </p:cNvPr>
          <p:cNvSpPr txBox="1"/>
          <p:nvPr/>
        </p:nvSpPr>
        <p:spPr>
          <a:xfrm>
            <a:off x="4188807" y="5275788"/>
            <a:ext cx="19071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2"/>
                </a:solidFill>
                <a:latin typeface="+mj-lt"/>
              </a:rPr>
              <a:t>23.412</a:t>
            </a:r>
            <a:endParaRPr lang="en-ID" sz="4000" b="1" dirty="0"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4107094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1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5" grpId="0" animBg="1"/>
      <p:bldP spid="22" grpId="0" animBg="1"/>
      <p:bldP spid="41" grpId="0" build="p"/>
      <p:bldP spid="42" grpId="0" build="p"/>
      <p:bldP spid="24" grpId="0" animBg="1"/>
      <p:bldP spid="26" grpId="0" animBg="1"/>
      <p:bldP spid="36" grpId="0" animBg="1"/>
      <p:bldP spid="37" grpId="0" animBg="1"/>
      <p:bldP spid="38" grpId="0" animBg="1"/>
      <p:bldP spid="40" grpId="0" animBg="1"/>
      <p:bldP spid="44" grpId="0"/>
      <p:bldP spid="62" grpId="0"/>
      <p:bldP spid="6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41C44EF-7F3F-4F76-829B-089ABE660E5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C3E45CFB-94B5-4A4A-8DC3-B9CDDFC6A47F}"/>
              </a:ext>
            </a:extLst>
          </p:cNvPr>
          <p:cNvSpPr/>
          <p:nvPr/>
        </p:nvSpPr>
        <p:spPr>
          <a:xfrm>
            <a:off x="6641434" y="1555324"/>
            <a:ext cx="5550567" cy="5302676"/>
          </a:xfrm>
          <a:custGeom>
            <a:avLst/>
            <a:gdLst>
              <a:gd name="connsiteX0" fmla="*/ 5550567 w 5550567"/>
              <a:gd name="connsiteY0" fmla="*/ 5037769 h 5302676"/>
              <a:gd name="connsiteX1" fmla="*/ 5550567 w 5550567"/>
              <a:gd name="connsiteY1" fmla="*/ 5302676 h 5302676"/>
              <a:gd name="connsiteX2" fmla="*/ 5328503 w 5550567"/>
              <a:gd name="connsiteY2" fmla="*/ 5302676 h 5302676"/>
              <a:gd name="connsiteX3" fmla="*/ 5463754 w 5550567"/>
              <a:gd name="connsiteY3" fmla="*/ 5153863 h 5302676"/>
              <a:gd name="connsiteX4" fmla="*/ 3699710 w 5550567"/>
              <a:gd name="connsiteY4" fmla="*/ 0 h 5302676"/>
              <a:gd name="connsiteX5" fmla="*/ 5463211 w 5550567"/>
              <a:gd name="connsiteY5" fmla="*/ 446535 h 5302676"/>
              <a:gd name="connsiteX6" fmla="*/ 5550567 w 5550567"/>
              <a:gd name="connsiteY6" fmla="*/ 499605 h 5302676"/>
              <a:gd name="connsiteX7" fmla="*/ 5550567 w 5550567"/>
              <a:gd name="connsiteY7" fmla="*/ 2361651 h 5302676"/>
              <a:gd name="connsiteX8" fmla="*/ 5463754 w 5550567"/>
              <a:gd name="connsiteY8" fmla="*/ 2245557 h 5302676"/>
              <a:gd name="connsiteX9" fmla="*/ 3699710 w 5550567"/>
              <a:gd name="connsiteY9" fmla="*/ 1413640 h 5302676"/>
              <a:gd name="connsiteX10" fmla="*/ 1413639 w 5550567"/>
              <a:gd name="connsiteY10" fmla="*/ 3699710 h 5302676"/>
              <a:gd name="connsiteX11" fmla="*/ 1935666 w 5550567"/>
              <a:gd name="connsiteY11" fmla="*/ 5153863 h 5302676"/>
              <a:gd name="connsiteX12" fmla="*/ 2070917 w 5550567"/>
              <a:gd name="connsiteY12" fmla="*/ 5302676 h 5302676"/>
              <a:gd name="connsiteX13" fmla="*/ 369202 w 5550567"/>
              <a:gd name="connsiteY13" fmla="*/ 5302676 h 5302676"/>
              <a:gd name="connsiteX14" fmla="*/ 290742 w 5550567"/>
              <a:gd name="connsiteY14" fmla="*/ 5139804 h 5302676"/>
              <a:gd name="connsiteX15" fmla="*/ 0 w 5550567"/>
              <a:gd name="connsiteY15" fmla="*/ 3699710 h 5302676"/>
              <a:gd name="connsiteX16" fmla="*/ 3699710 w 5550567"/>
              <a:gd name="connsiteY16" fmla="*/ 0 h 5302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550567" h="5302676">
                <a:moveTo>
                  <a:pt x="5550567" y="5037769"/>
                </a:moveTo>
                <a:lnTo>
                  <a:pt x="5550567" y="5302676"/>
                </a:lnTo>
                <a:lnTo>
                  <a:pt x="5328503" y="5302676"/>
                </a:lnTo>
                <a:lnTo>
                  <a:pt x="5463754" y="5153863"/>
                </a:lnTo>
                <a:close/>
                <a:moveTo>
                  <a:pt x="3699710" y="0"/>
                </a:moveTo>
                <a:cubicBezTo>
                  <a:pt x="4338239" y="0"/>
                  <a:pt x="4938987" y="161760"/>
                  <a:pt x="5463211" y="446535"/>
                </a:cubicBezTo>
                <a:lnTo>
                  <a:pt x="5550567" y="499605"/>
                </a:lnTo>
                <a:lnTo>
                  <a:pt x="5550567" y="2361651"/>
                </a:lnTo>
                <a:lnTo>
                  <a:pt x="5463754" y="2245557"/>
                </a:lnTo>
                <a:cubicBezTo>
                  <a:pt x="5044455" y="1737485"/>
                  <a:pt x="4409902" y="1413640"/>
                  <a:pt x="3699710" y="1413640"/>
                </a:cubicBezTo>
                <a:cubicBezTo>
                  <a:pt x="2437147" y="1413640"/>
                  <a:pt x="1413639" y="2437149"/>
                  <a:pt x="1413639" y="3699710"/>
                </a:cubicBezTo>
                <a:cubicBezTo>
                  <a:pt x="1413639" y="4252081"/>
                  <a:pt x="1609545" y="4758695"/>
                  <a:pt x="1935666" y="5153863"/>
                </a:cubicBezTo>
                <a:lnTo>
                  <a:pt x="2070917" y="5302676"/>
                </a:lnTo>
                <a:lnTo>
                  <a:pt x="369202" y="5302676"/>
                </a:lnTo>
                <a:lnTo>
                  <a:pt x="290742" y="5139804"/>
                </a:lnTo>
                <a:cubicBezTo>
                  <a:pt x="103526" y="4697177"/>
                  <a:pt x="0" y="4210534"/>
                  <a:pt x="0" y="3699710"/>
                </a:cubicBezTo>
                <a:cubicBezTo>
                  <a:pt x="0" y="1656417"/>
                  <a:pt x="1656417" y="0"/>
                  <a:pt x="3699710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4C9ADB68-7620-41B2-9C6F-CD465A32F615}"/>
              </a:ext>
            </a:extLst>
          </p:cNvPr>
          <p:cNvSpPr/>
          <p:nvPr/>
        </p:nvSpPr>
        <p:spPr>
          <a:xfrm rot="4046500">
            <a:off x="100531" y="-1156567"/>
            <a:ext cx="6620437" cy="7331092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32" name="Graphic 19">
            <a:extLst>
              <a:ext uri="{FF2B5EF4-FFF2-40B4-BE49-F238E27FC236}">
                <a16:creationId xmlns:a16="http://schemas.microsoft.com/office/drawing/2014/main" id="{E995DFD4-E7A8-4591-B937-BFEF8D0D5813}"/>
              </a:ext>
            </a:extLst>
          </p:cNvPr>
          <p:cNvSpPr/>
          <p:nvPr/>
        </p:nvSpPr>
        <p:spPr>
          <a:xfrm>
            <a:off x="730542" y="3232285"/>
            <a:ext cx="393350" cy="393429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4" name="Graphic 26">
            <a:extLst>
              <a:ext uri="{FF2B5EF4-FFF2-40B4-BE49-F238E27FC236}">
                <a16:creationId xmlns:a16="http://schemas.microsoft.com/office/drawing/2014/main" id="{988CBA2A-A3FC-4CBD-BD6F-BBC8E29DF204}"/>
              </a:ext>
            </a:extLst>
          </p:cNvPr>
          <p:cNvSpPr/>
          <p:nvPr/>
        </p:nvSpPr>
        <p:spPr>
          <a:xfrm rot="1835936">
            <a:off x="7893623" y="5501976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Graphic 26">
            <a:extLst>
              <a:ext uri="{FF2B5EF4-FFF2-40B4-BE49-F238E27FC236}">
                <a16:creationId xmlns:a16="http://schemas.microsoft.com/office/drawing/2014/main" id="{81327E76-581B-40E8-906B-9C47156F4A57}"/>
              </a:ext>
            </a:extLst>
          </p:cNvPr>
          <p:cNvSpPr/>
          <p:nvPr/>
        </p:nvSpPr>
        <p:spPr>
          <a:xfrm rot="20429359">
            <a:off x="3868471" y="35579"/>
            <a:ext cx="541829" cy="54182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ECB09A0-C138-41C9-84D7-7F5491A31AC1}"/>
              </a:ext>
            </a:extLst>
          </p:cNvPr>
          <p:cNvGrpSpPr/>
          <p:nvPr/>
        </p:nvGrpSpPr>
        <p:grpSpPr>
          <a:xfrm>
            <a:off x="587376" y="549275"/>
            <a:ext cx="482668" cy="288379"/>
            <a:chOff x="587375" y="549275"/>
            <a:chExt cx="651719" cy="389381"/>
          </a:xfrm>
          <a:solidFill>
            <a:schemeClr val="bg2"/>
          </a:solidFill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0A585230-250C-4815-BFF2-44D44CBCBB81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  <a:grpFill/>
          </p:grpSpPr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61464EBF-7591-4AC3-AA4A-BC35C514C530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1B778B2F-D45A-4284-8033-FD27DF430A42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CF99CB1B-8034-44DA-93B9-4C9B34FCF099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FAEDD165-064A-48CE-8E41-987E03CA4248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5558546F-933C-432D-A81A-017D23761528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38" name="Graphic 14">
              <a:extLst>
                <a:ext uri="{FF2B5EF4-FFF2-40B4-BE49-F238E27FC236}">
                  <a16:creationId xmlns:a16="http://schemas.microsoft.com/office/drawing/2014/main" id="{9BA87443-19D1-401C-A4BD-7756339B8C3C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5" name="Graphic 19">
            <a:extLst>
              <a:ext uri="{FF2B5EF4-FFF2-40B4-BE49-F238E27FC236}">
                <a16:creationId xmlns:a16="http://schemas.microsoft.com/office/drawing/2014/main" id="{3F3474E7-2649-4377-94B9-F61F9C7AEAD4}"/>
              </a:ext>
            </a:extLst>
          </p:cNvPr>
          <p:cNvSpPr/>
          <p:nvPr/>
        </p:nvSpPr>
        <p:spPr>
          <a:xfrm>
            <a:off x="11026096" y="549275"/>
            <a:ext cx="268022" cy="268074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Graphic 26">
            <a:extLst>
              <a:ext uri="{FF2B5EF4-FFF2-40B4-BE49-F238E27FC236}">
                <a16:creationId xmlns:a16="http://schemas.microsoft.com/office/drawing/2014/main" id="{6A3B0E6B-DBE9-46F1-A0A0-4446AA362930}"/>
              </a:ext>
            </a:extLst>
          </p:cNvPr>
          <p:cNvSpPr/>
          <p:nvPr/>
        </p:nvSpPr>
        <p:spPr>
          <a:xfrm rot="2700000">
            <a:off x="11350266" y="547759"/>
            <a:ext cx="271106" cy="27110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A8EB052-A994-48D2-BB70-10553BAAF17D}"/>
              </a:ext>
            </a:extLst>
          </p:cNvPr>
          <p:cNvSpPr txBox="1"/>
          <p:nvPr/>
        </p:nvSpPr>
        <p:spPr>
          <a:xfrm>
            <a:off x="2127030" y="3901056"/>
            <a:ext cx="3331918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entire soul</a:t>
            </a:r>
          </a:p>
        </p:txBody>
      </p:sp>
      <p:sp>
        <p:nvSpPr>
          <p:cNvPr id="53" name="Graphic 14">
            <a:extLst>
              <a:ext uri="{FF2B5EF4-FFF2-40B4-BE49-F238E27FC236}">
                <a16:creationId xmlns:a16="http://schemas.microsoft.com/office/drawing/2014/main" id="{E0AD17A2-60DD-4879-A399-301142C10329}"/>
              </a:ext>
            </a:extLst>
          </p:cNvPr>
          <p:cNvSpPr/>
          <p:nvPr/>
        </p:nvSpPr>
        <p:spPr>
          <a:xfrm>
            <a:off x="2226040" y="4688935"/>
            <a:ext cx="289115" cy="264623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A682D510-3549-4FBC-9321-5F7BDDBD80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Project</a:t>
            </a:r>
          </a:p>
          <a:p>
            <a:r>
              <a:rPr lang="en-US" b="1" dirty="0"/>
              <a:t>Portfolio</a:t>
            </a:r>
          </a:p>
        </p:txBody>
      </p:sp>
      <p:sp>
        <p:nvSpPr>
          <p:cNvPr id="3" name="PpHolder13">
            <a:extLst>
              <a:ext uri="{FF2B5EF4-FFF2-40B4-BE49-F238E27FC236}">
                <a16:creationId xmlns:a16="http://schemas.microsoft.com/office/drawing/2014/main" id="{16E7A68B-6164-42DE-8278-6CCC031027E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00807604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2" grpId="0" animBg="1"/>
      <p:bldP spid="34" grpId="0" animBg="1"/>
      <p:bldP spid="35" grpId="0" animBg="1"/>
      <p:bldP spid="45" grpId="0" animBg="1"/>
      <p:bldP spid="47" grpId="0" animBg="1"/>
      <p:bldP spid="51" grpId="0"/>
      <p:bldP spid="53" grpId="0" animBg="1"/>
      <p:bldP spid="5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1">
            <a:extLst>
              <a:ext uri="{FF2B5EF4-FFF2-40B4-BE49-F238E27FC236}">
                <a16:creationId xmlns:a16="http://schemas.microsoft.com/office/drawing/2014/main" id="{3F96F891-C8EB-46A3-B181-F785CE1F9C9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22" name="Freeform: Shape 121">
            <a:extLst>
              <a:ext uri="{FF2B5EF4-FFF2-40B4-BE49-F238E27FC236}">
                <a16:creationId xmlns:a16="http://schemas.microsoft.com/office/drawing/2014/main" id="{19AEB7EE-3984-4B2E-9D23-5C67707F8F9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5627867 h 6858000"/>
              <a:gd name="connsiteX3" fmla="*/ 1836615 w 12192000"/>
              <a:gd name="connsiteY3" fmla="*/ 5627867 h 6858000"/>
              <a:gd name="connsiteX4" fmla="*/ 1241043 w 12192000"/>
              <a:gd name="connsiteY4" fmla="*/ 6223440 h 6858000"/>
              <a:gd name="connsiteX5" fmla="*/ 1241043 w 12192000"/>
              <a:gd name="connsiteY5" fmla="*/ 6262428 h 6858000"/>
              <a:gd name="connsiteX6" fmla="*/ 765510 w 12192000"/>
              <a:gd name="connsiteY6" fmla="*/ 6845903 h 6858000"/>
              <a:gd name="connsiteX7" fmla="*/ 645485 w 12192000"/>
              <a:gd name="connsiteY7" fmla="*/ 6858000 h 6858000"/>
              <a:gd name="connsiteX8" fmla="*/ 0 w 1219200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5627867"/>
                </a:lnTo>
                <a:lnTo>
                  <a:pt x="1836615" y="5627867"/>
                </a:lnTo>
                <a:cubicBezTo>
                  <a:pt x="1507655" y="5627867"/>
                  <a:pt x="1241043" y="5894478"/>
                  <a:pt x="1241043" y="6223440"/>
                </a:cubicBezTo>
                <a:lnTo>
                  <a:pt x="1241043" y="6262428"/>
                </a:lnTo>
                <a:cubicBezTo>
                  <a:pt x="1241043" y="6550270"/>
                  <a:pt x="1036920" y="6790375"/>
                  <a:pt x="765510" y="6845903"/>
                </a:cubicBezTo>
                <a:lnTo>
                  <a:pt x="645485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40000"/>
                </a:schemeClr>
              </a:gs>
              <a:gs pos="100000">
                <a:schemeClr val="accent1">
                  <a:lumMod val="75000"/>
                  <a:alpha val="80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C7CFF12-A899-4BBC-B0FA-D73209101A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Portfolio design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8AE836B-2855-49B4-8C85-1D3FE1293DA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Our new </a:t>
            </a:r>
          </a:p>
          <a:p>
            <a:r>
              <a:rPr lang="en-US" b="1" dirty="0"/>
              <a:t>latest </a:t>
            </a:r>
            <a:r>
              <a:rPr lang="en-US" dirty="0"/>
              <a:t>project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BF096386-5B1E-4517-AF9B-0611380E9F77}"/>
              </a:ext>
            </a:extLst>
          </p:cNvPr>
          <p:cNvGrpSpPr/>
          <p:nvPr/>
        </p:nvGrpSpPr>
        <p:grpSpPr>
          <a:xfrm>
            <a:off x="587376" y="549275"/>
            <a:ext cx="482668" cy="288379"/>
            <a:chOff x="587375" y="549275"/>
            <a:chExt cx="651719" cy="389381"/>
          </a:xfrm>
          <a:solidFill>
            <a:schemeClr val="bg2"/>
          </a:solidFill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8F443639-CB97-4A98-A28F-D545A58E3F5C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  <a:grpFill/>
          </p:grpSpPr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0DF840D2-92E0-44EA-A8F0-0B8F3A82E09E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72291BF3-1C09-4EC6-9443-A4DF97C61E9A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9D0F92EB-62EA-4172-BF78-9CE238EBCE88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3F49B910-6E3A-460B-85C9-32053008A69C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1DE04736-EE19-4AF5-A039-0B64C2FE3BDE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2" name="Graphic 14">
              <a:extLst>
                <a:ext uri="{FF2B5EF4-FFF2-40B4-BE49-F238E27FC236}">
                  <a16:creationId xmlns:a16="http://schemas.microsoft.com/office/drawing/2014/main" id="{125C5AD2-D5DC-43CF-A189-895BD1B8E588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8" name="Graphic 19">
            <a:extLst>
              <a:ext uri="{FF2B5EF4-FFF2-40B4-BE49-F238E27FC236}">
                <a16:creationId xmlns:a16="http://schemas.microsoft.com/office/drawing/2014/main" id="{C7574E13-CD50-4A1D-B0C9-55950AABE07E}"/>
              </a:ext>
            </a:extLst>
          </p:cNvPr>
          <p:cNvSpPr/>
          <p:nvPr/>
        </p:nvSpPr>
        <p:spPr>
          <a:xfrm>
            <a:off x="11026096" y="549275"/>
            <a:ext cx="268022" cy="268074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" name="Graphic 26">
            <a:extLst>
              <a:ext uri="{FF2B5EF4-FFF2-40B4-BE49-F238E27FC236}">
                <a16:creationId xmlns:a16="http://schemas.microsoft.com/office/drawing/2014/main" id="{D3EDFE20-3879-4247-A453-C98B570A243B}"/>
              </a:ext>
            </a:extLst>
          </p:cNvPr>
          <p:cNvSpPr/>
          <p:nvPr/>
        </p:nvSpPr>
        <p:spPr>
          <a:xfrm rot="2700000">
            <a:off x="11350266" y="547759"/>
            <a:ext cx="271106" cy="27110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F19FA03-9E6D-4FF6-A715-256D1110A19B}"/>
              </a:ext>
            </a:extLst>
          </p:cNvPr>
          <p:cNvSpPr/>
          <p:nvPr/>
        </p:nvSpPr>
        <p:spPr>
          <a:xfrm>
            <a:off x="5056621" y="1242646"/>
            <a:ext cx="3131884" cy="5029200"/>
          </a:xfrm>
          <a:prstGeom prst="roundRect">
            <a:avLst>
              <a:gd name="adj" fmla="val 3237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AD436C13-751F-4554-946E-EA70BAF4F99A}"/>
              </a:ext>
            </a:extLst>
          </p:cNvPr>
          <p:cNvSpPr/>
          <p:nvPr/>
        </p:nvSpPr>
        <p:spPr>
          <a:xfrm>
            <a:off x="8545636" y="1242646"/>
            <a:ext cx="3131884" cy="5029200"/>
          </a:xfrm>
          <a:prstGeom prst="roundRect">
            <a:avLst>
              <a:gd name="adj" fmla="val 3237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Graphic 14">
            <a:extLst>
              <a:ext uri="{FF2B5EF4-FFF2-40B4-BE49-F238E27FC236}">
                <a16:creationId xmlns:a16="http://schemas.microsoft.com/office/drawing/2014/main" id="{BD9BCFE8-33B2-4F1F-8906-E0A1147843E2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1B052EC-5CA4-490D-9F26-ACE8303BC795}"/>
              </a:ext>
            </a:extLst>
          </p:cNvPr>
          <p:cNvSpPr txBox="1"/>
          <p:nvPr/>
        </p:nvSpPr>
        <p:spPr>
          <a:xfrm>
            <a:off x="1308907" y="2934586"/>
            <a:ext cx="2653732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soul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7D8DEB5-5871-4937-B2AA-A0880D3C62C4}"/>
              </a:ext>
            </a:extLst>
          </p:cNvPr>
          <p:cNvSpPr txBox="1"/>
          <p:nvPr/>
        </p:nvSpPr>
        <p:spPr>
          <a:xfrm>
            <a:off x="5339575" y="5425710"/>
            <a:ext cx="2653732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A wonderful serenity has taken possession of my soul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5A28C6E-AF9F-4050-8636-087E812901A4}"/>
              </a:ext>
            </a:extLst>
          </p:cNvPr>
          <p:cNvSpPr txBox="1"/>
          <p:nvPr/>
        </p:nvSpPr>
        <p:spPr>
          <a:xfrm>
            <a:off x="5339575" y="508452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6733DA22-D86C-4307-80CB-436853A3BDCB}"/>
              </a:ext>
            </a:extLst>
          </p:cNvPr>
          <p:cNvSpPr txBox="1"/>
          <p:nvPr/>
        </p:nvSpPr>
        <p:spPr>
          <a:xfrm>
            <a:off x="8828590" y="5425710"/>
            <a:ext cx="2653732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A wonderful serenity has taken possession of my soul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07700EFE-FA67-4C63-ABA7-058FB26D9C48}"/>
              </a:ext>
            </a:extLst>
          </p:cNvPr>
          <p:cNvSpPr txBox="1"/>
          <p:nvPr/>
        </p:nvSpPr>
        <p:spPr>
          <a:xfrm>
            <a:off x="8828590" y="508452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9F840C3-6E8C-4E1B-8997-13BEFE9E1CA0}"/>
              </a:ext>
            </a:extLst>
          </p:cNvPr>
          <p:cNvGrpSpPr/>
          <p:nvPr/>
        </p:nvGrpSpPr>
        <p:grpSpPr>
          <a:xfrm>
            <a:off x="1408652" y="3733067"/>
            <a:ext cx="910613" cy="47625"/>
            <a:chOff x="1385206" y="4338234"/>
            <a:chExt cx="910613" cy="47625"/>
          </a:xfrm>
          <a:solidFill>
            <a:schemeClr val="bg2"/>
          </a:solidFill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D5DD5AF1-1E83-47F8-AE4C-AB05753A9DE8}"/>
                </a:ext>
              </a:extLst>
            </p:cNvPr>
            <p:cNvSpPr/>
            <p:nvPr/>
          </p:nvSpPr>
          <p:spPr>
            <a:xfrm>
              <a:off x="1385206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FD5961DD-1E3D-4A73-9533-B1563A3D8B6B}"/>
                </a:ext>
              </a:extLst>
            </p:cNvPr>
            <p:cNvSpPr/>
            <p:nvPr/>
          </p:nvSpPr>
          <p:spPr>
            <a:xfrm>
              <a:off x="1600953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4A7E2734-F8F9-4A7F-A7D5-8E3A3B95DEF4}"/>
                </a:ext>
              </a:extLst>
            </p:cNvPr>
            <p:cNvSpPr/>
            <p:nvPr/>
          </p:nvSpPr>
          <p:spPr>
            <a:xfrm>
              <a:off x="1816700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974C5C04-F33C-404D-9B4C-DDA0386B13BB}"/>
                </a:ext>
              </a:extLst>
            </p:cNvPr>
            <p:cNvSpPr/>
            <p:nvPr/>
          </p:nvSpPr>
          <p:spPr>
            <a:xfrm>
              <a:off x="2032447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2C594F52-938D-4944-8374-ECDC43DDB638}"/>
                </a:ext>
              </a:extLst>
            </p:cNvPr>
            <p:cNvSpPr/>
            <p:nvPr/>
          </p:nvSpPr>
          <p:spPr>
            <a:xfrm>
              <a:off x="2248194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PpHolder17">
            <a:extLst>
              <a:ext uri="{FF2B5EF4-FFF2-40B4-BE49-F238E27FC236}">
                <a16:creationId xmlns:a16="http://schemas.microsoft.com/office/drawing/2014/main" id="{7E3FB786-833C-4ECE-8AEA-943F92CDE0A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" name="PpHolder18">
            <a:extLst>
              <a:ext uri="{FF2B5EF4-FFF2-40B4-BE49-F238E27FC236}">
                <a16:creationId xmlns:a16="http://schemas.microsoft.com/office/drawing/2014/main" id="{04B72745-A162-4B79-9E6C-E53163FB471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</p:spTree>
    <p:extLst>
      <p:ext uri="{BB962C8B-B14F-4D97-AF65-F5344CB8AC3E}">
        <p14:creationId xmlns:p14="http://schemas.microsoft.com/office/powerpoint/2010/main" val="4278169527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1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 animBg="1"/>
      <p:bldP spid="12" grpId="0" build="p"/>
      <p:bldP spid="11" grpId="0" build="p"/>
      <p:bldP spid="48" grpId="0" animBg="1"/>
      <p:bldP spid="49" grpId="0" animBg="1"/>
      <p:bldP spid="16" grpId="0" animBg="1"/>
      <p:bldP spid="68" grpId="0" animBg="1"/>
      <p:bldP spid="13" grpId="0" animBg="1"/>
      <p:bldP spid="14" grpId="0"/>
      <p:bldP spid="24" grpId="0"/>
      <p:bldP spid="25" grpId="0"/>
      <p:bldP spid="84" grpId="0"/>
      <p:bldP spid="8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37B5C035-B29D-4397-B433-0B9666C34C88}"/>
              </a:ext>
            </a:extLst>
          </p:cNvPr>
          <p:cNvSpPr/>
          <p:nvPr/>
        </p:nvSpPr>
        <p:spPr>
          <a:xfrm>
            <a:off x="1012263" y="2004646"/>
            <a:ext cx="2733253" cy="4853354"/>
          </a:xfrm>
          <a:custGeom>
            <a:avLst/>
            <a:gdLst>
              <a:gd name="connsiteX0" fmla="*/ 146721 w 2733253"/>
              <a:gd name="connsiteY0" fmla="*/ 0 h 4853354"/>
              <a:gd name="connsiteX1" fmla="*/ 2586532 w 2733253"/>
              <a:gd name="connsiteY1" fmla="*/ 0 h 4853354"/>
              <a:gd name="connsiteX2" fmla="*/ 2733253 w 2733253"/>
              <a:gd name="connsiteY2" fmla="*/ 146721 h 4853354"/>
              <a:gd name="connsiteX3" fmla="*/ 2733253 w 2733253"/>
              <a:gd name="connsiteY3" fmla="*/ 4853354 h 4853354"/>
              <a:gd name="connsiteX4" fmla="*/ 0 w 2733253"/>
              <a:gd name="connsiteY4" fmla="*/ 4853354 h 4853354"/>
              <a:gd name="connsiteX5" fmla="*/ 0 w 2733253"/>
              <a:gd name="connsiteY5" fmla="*/ 146721 h 4853354"/>
              <a:gd name="connsiteX6" fmla="*/ 146721 w 2733253"/>
              <a:gd name="connsiteY6" fmla="*/ 0 h 4853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33253" h="4853354">
                <a:moveTo>
                  <a:pt x="146721" y="0"/>
                </a:moveTo>
                <a:lnTo>
                  <a:pt x="2586532" y="0"/>
                </a:lnTo>
                <a:cubicBezTo>
                  <a:pt x="2667564" y="0"/>
                  <a:pt x="2733253" y="65689"/>
                  <a:pt x="2733253" y="146721"/>
                </a:cubicBezTo>
                <a:lnTo>
                  <a:pt x="2733253" y="4853354"/>
                </a:lnTo>
                <a:lnTo>
                  <a:pt x="0" y="4853354"/>
                </a:lnTo>
                <a:lnTo>
                  <a:pt x="0" y="146721"/>
                </a:lnTo>
                <a:cubicBezTo>
                  <a:pt x="0" y="65689"/>
                  <a:pt x="65689" y="0"/>
                  <a:pt x="146721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0F8C0BF-F6F4-4B0E-976A-15FE578932E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Project </a:t>
            </a:r>
            <a:r>
              <a:rPr lang="en-US" b="1" dirty="0">
                <a:solidFill>
                  <a:schemeClr val="accent1"/>
                </a:solidFill>
              </a:rPr>
              <a:t>Detail</a:t>
            </a:r>
          </a:p>
        </p:txBody>
      </p:sp>
      <p:sp>
        <p:nvSpPr>
          <p:cNvPr id="5" name="PpHolder3">
            <a:extLst>
              <a:ext uri="{FF2B5EF4-FFF2-40B4-BE49-F238E27FC236}">
                <a16:creationId xmlns:a16="http://schemas.microsoft.com/office/drawing/2014/main" id="{7FED78EE-FA35-48C8-B4B7-7BA3FD7284B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44AA38FD-FDA9-43BB-9DEE-F5FB1396612F}"/>
              </a:ext>
            </a:extLst>
          </p:cNvPr>
          <p:cNvSpPr/>
          <p:nvPr/>
        </p:nvSpPr>
        <p:spPr>
          <a:xfrm rot="4046500">
            <a:off x="1043543" y="1665041"/>
            <a:ext cx="1943655" cy="2152292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9A5AE8C-39DD-4C27-8A3B-D7199DA1F2E4}"/>
              </a:ext>
            </a:extLst>
          </p:cNvPr>
          <p:cNvSpPr txBox="1"/>
          <p:nvPr/>
        </p:nvSpPr>
        <p:spPr>
          <a:xfrm>
            <a:off x="1355634" y="5820721"/>
            <a:ext cx="1646970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Project portfolio  description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B76F18C4-1BB5-4C47-A4ED-4F6C5D2FAF8D}"/>
              </a:ext>
            </a:extLst>
          </p:cNvPr>
          <p:cNvSpPr/>
          <p:nvPr/>
        </p:nvSpPr>
        <p:spPr>
          <a:xfrm>
            <a:off x="3030687" y="5950836"/>
            <a:ext cx="1086283" cy="427994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A2CFBA0-4B4E-4A42-84D5-6E6981696B5A}"/>
              </a:ext>
            </a:extLst>
          </p:cNvPr>
          <p:cNvSpPr txBox="1"/>
          <p:nvPr/>
        </p:nvSpPr>
        <p:spPr>
          <a:xfrm>
            <a:off x="3030687" y="6026333"/>
            <a:ext cx="1086283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accent1"/>
                </a:solidFill>
                <a:latin typeface="+mj-lt"/>
              </a:rPr>
              <a:t>Details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8BC5762-05D1-4534-9339-E465133DCDCD}"/>
              </a:ext>
            </a:extLst>
          </p:cNvPr>
          <p:cNvSpPr txBox="1"/>
          <p:nvPr/>
        </p:nvSpPr>
        <p:spPr>
          <a:xfrm>
            <a:off x="4992054" y="2795622"/>
            <a:ext cx="2434453" cy="1447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E446A58-07CF-4161-B697-502DB819E748}"/>
              </a:ext>
            </a:extLst>
          </p:cNvPr>
          <p:cNvSpPr txBox="1"/>
          <p:nvPr/>
        </p:nvSpPr>
        <p:spPr>
          <a:xfrm>
            <a:off x="4992054" y="245443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AD5A34D-87E2-42B7-B007-5AA8F5E285A3}"/>
              </a:ext>
            </a:extLst>
          </p:cNvPr>
          <p:cNvSpPr txBox="1"/>
          <p:nvPr/>
        </p:nvSpPr>
        <p:spPr>
          <a:xfrm>
            <a:off x="4992054" y="4784695"/>
            <a:ext cx="2434453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400" b="1" dirty="0">
                <a:latin typeface="+mj-lt"/>
              </a:rPr>
              <a:t>+23.534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3E83736-2721-4591-A029-CCE610E310CF}"/>
              </a:ext>
            </a:extLst>
          </p:cNvPr>
          <p:cNvSpPr txBox="1"/>
          <p:nvPr/>
        </p:nvSpPr>
        <p:spPr>
          <a:xfrm>
            <a:off x="4992054" y="4384585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Points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30783E79-ED1E-4836-AFC6-E0E86C7A3821}"/>
              </a:ext>
            </a:extLst>
          </p:cNvPr>
          <p:cNvSpPr/>
          <p:nvPr/>
        </p:nvSpPr>
        <p:spPr>
          <a:xfrm>
            <a:off x="0" y="2302525"/>
            <a:ext cx="504032" cy="3124596"/>
          </a:xfrm>
          <a:custGeom>
            <a:avLst/>
            <a:gdLst>
              <a:gd name="connsiteX0" fmla="*/ 0 w 504032"/>
              <a:gd name="connsiteY0" fmla="*/ 0 h 3124596"/>
              <a:gd name="connsiteX1" fmla="*/ 209093 w 504032"/>
              <a:gd name="connsiteY1" fmla="*/ 0 h 3124596"/>
              <a:gd name="connsiteX2" fmla="*/ 504032 w 504032"/>
              <a:gd name="connsiteY2" fmla="*/ 294939 h 3124596"/>
              <a:gd name="connsiteX3" fmla="*/ 504032 w 504032"/>
              <a:gd name="connsiteY3" fmla="*/ 2829657 h 3124596"/>
              <a:gd name="connsiteX4" fmla="*/ 209093 w 504032"/>
              <a:gd name="connsiteY4" fmla="*/ 3124596 h 3124596"/>
              <a:gd name="connsiteX5" fmla="*/ 0 w 504032"/>
              <a:gd name="connsiteY5" fmla="*/ 3124596 h 3124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032" h="3124596">
                <a:moveTo>
                  <a:pt x="0" y="0"/>
                </a:moveTo>
                <a:lnTo>
                  <a:pt x="209093" y="0"/>
                </a:lnTo>
                <a:cubicBezTo>
                  <a:pt x="371983" y="0"/>
                  <a:pt x="504032" y="132049"/>
                  <a:pt x="504032" y="294939"/>
                </a:cubicBezTo>
                <a:lnTo>
                  <a:pt x="504032" y="2829657"/>
                </a:lnTo>
                <a:cubicBezTo>
                  <a:pt x="504032" y="2992547"/>
                  <a:pt x="371983" y="3124596"/>
                  <a:pt x="209093" y="3124596"/>
                </a:cubicBezTo>
                <a:lnTo>
                  <a:pt x="0" y="31245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F572E8D-A16F-4270-BA1D-42AAEEFB546D}"/>
              </a:ext>
            </a:extLst>
          </p:cNvPr>
          <p:cNvSpPr txBox="1"/>
          <p:nvPr/>
        </p:nvSpPr>
        <p:spPr>
          <a:xfrm>
            <a:off x="8139331" y="2795622"/>
            <a:ext cx="3538189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83FCA59-2045-4201-B5BB-5064A9518696}"/>
              </a:ext>
            </a:extLst>
          </p:cNvPr>
          <p:cNvSpPr txBox="1"/>
          <p:nvPr/>
        </p:nvSpPr>
        <p:spPr>
          <a:xfrm>
            <a:off x="8139331" y="245443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Creator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C2E772D-3BEE-4058-8C46-DC2FB2ECB539}"/>
              </a:ext>
            </a:extLst>
          </p:cNvPr>
          <p:cNvSpPr txBox="1"/>
          <p:nvPr/>
        </p:nvSpPr>
        <p:spPr>
          <a:xfrm>
            <a:off x="9345484" y="3828051"/>
            <a:ext cx="2119614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Founder company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6DBC213-0C31-4C99-8DD9-415F5B9921A4}"/>
              </a:ext>
            </a:extLst>
          </p:cNvPr>
          <p:cNvSpPr txBox="1"/>
          <p:nvPr/>
        </p:nvSpPr>
        <p:spPr>
          <a:xfrm>
            <a:off x="9345484" y="3486865"/>
            <a:ext cx="23320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Edward George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A59E4FE0-6536-44F7-A3CC-E71B312CB6B5}"/>
              </a:ext>
            </a:extLst>
          </p:cNvPr>
          <p:cNvSpPr txBox="1"/>
          <p:nvPr/>
        </p:nvSpPr>
        <p:spPr>
          <a:xfrm>
            <a:off x="8137436" y="457027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Social media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BAF0F160-30DD-455C-9CD3-8DB65314220C}"/>
              </a:ext>
            </a:extLst>
          </p:cNvPr>
          <p:cNvGrpSpPr/>
          <p:nvPr/>
        </p:nvGrpSpPr>
        <p:grpSpPr>
          <a:xfrm>
            <a:off x="8209184" y="5067699"/>
            <a:ext cx="260698" cy="260698"/>
            <a:chOff x="8270322" y="5145639"/>
            <a:chExt cx="433606" cy="433606"/>
          </a:xfrm>
        </p:grpSpPr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0CC5290B-A483-4412-83B6-7D931B600CEE}"/>
                </a:ext>
              </a:extLst>
            </p:cNvPr>
            <p:cNvSpPr/>
            <p:nvPr/>
          </p:nvSpPr>
          <p:spPr>
            <a:xfrm>
              <a:off x="8270322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" name="Freeform 5">
              <a:extLst>
                <a:ext uri="{FF2B5EF4-FFF2-40B4-BE49-F238E27FC236}">
                  <a16:creationId xmlns:a16="http://schemas.microsoft.com/office/drawing/2014/main" id="{E0281927-970F-4423-A193-AB903EE26FD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3469" y="5276717"/>
              <a:ext cx="87313" cy="171450"/>
            </a:xfrm>
            <a:custGeom>
              <a:avLst/>
              <a:gdLst>
                <a:gd name="T0" fmla="*/ 22 w 29"/>
                <a:gd name="T1" fmla="*/ 0 h 57"/>
                <a:gd name="T2" fmla="*/ 21 w 29"/>
                <a:gd name="T3" fmla="*/ 0 h 57"/>
                <a:gd name="T4" fmla="*/ 13 w 29"/>
                <a:gd name="T5" fmla="*/ 2 h 57"/>
                <a:gd name="T6" fmla="*/ 9 w 29"/>
                <a:gd name="T7" fmla="*/ 10 h 57"/>
                <a:gd name="T8" fmla="*/ 9 w 29"/>
                <a:gd name="T9" fmla="*/ 14 h 57"/>
                <a:gd name="T10" fmla="*/ 9 w 29"/>
                <a:gd name="T11" fmla="*/ 20 h 57"/>
                <a:gd name="T12" fmla="*/ 9 w 29"/>
                <a:gd name="T13" fmla="*/ 21 h 57"/>
                <a:gd name="T14" fmla="*/ 0 w 29"/>
                <a:gd name="T15" fmla="*/ 21 h 57"/>
                <a:gd name="T16" fmla="*/ 0 w 29"/>
                <a:gd name="T17" fmla="*/ 31 h 57"/>
                <a:gd name="T18" fmla="*/ 8 w 29"/>
                <a:gd name="T19" fmla="*/ 31 h 57"/>
                <a:gd name="T20" fmla="*/ 8 w 29"/>
                <a:gd name="T21" fmla="*/ 57 h 57"/>
                <a:gd name="T22" fmla="*/ 19 w 29"/>
                <a:gd name="T23" fmla="*/ 57 h 57"/>
                <a:gd name="T24" fmla="*/ 19 w 29"/>
                <a:gd name="T25" fmla="*/ 31 h 57"/>
                <a:gd name="T26" fmla="*/ 28 w 29"/>
                <a:gd name="T27" fmla="*/ 31 h 57"/>
                <a:gd name="T28" fmla="*/ 29 w 29"/>
                <a:gd name="T29" fmla="*/ 21 h 57"/>
                <a:gd name="T30" fmla="*/ 28 w 29"/>
                <a:gd name="T31" fmla="*/ 21 h 57"/>
                <a:gd name="T32" fmla="*/ 27 w 29"/>
                <a:gd name="T33" fmla="*/ 21 h 57"/>
                <a:gd name="T34" fmla="*/ 24 w 29"/>
                <a:gd name="T35" fmla="*/ 21 h 57"/>
                <a:gd name="T36" fmla="*/ 19 w 29"/>
                <a:gd name="T37" fmla="*/ 21 h 57"/>
                <a:gd name="T38" fmla="*/ 19 w 29"/>
                <a:gd name="T39" fmla="*/ 13 h 57"/>
                <a:gd name="T40" fmla="*/ 23 w 29"/>
                <a:gd name="T41" fmla="*/ 9 h 57"/>
                <a:gd name="T42" fmla="*/ 26 w 29"/>
                <a:gd name="T43" fmla="*/ 9 h 57"/>
                <a:gd name="T44" fmla="*/ 27 w 29"/>
                <a:gd name="T45" fmla="*/ 9 h 57"/>
                <a:gd name="T46" fmla="*/ 28 w 29"/>
                <a:gd name="T47" fmla="*/ 9 h 57"/>
                <a:gd name="T48" fmla="*/ 29 w 29"/>
                <a:gd name="T49" fmla="*/ 9 h 57"/>
                <a:gd name="T50" fmla="*/ 29 w 29"/>
                <a:gd name="T51" fmla="*/ 9 h 57"/>
                <a:gd name="T52" fmla="*/ 29 w 29"/>
                <a:gd name="T53" fmla="*/ 0 h 57"/>
                <a:gd name="T54" fmla="*/ 27 w 29"/>
                <a:gd name="T55" fmla="*/ 0 h 57"/>
                <a:gd name="T56" fmla="*/ 22 w 29"/>
                <a:gd name="T5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9" h="57">
                  <a:moveTo>
                    <a:pt x="22" y="0"/>
                  </a:moveTo>
                  <a:cubicBezTo>
                    <a:pt x="22" y="0"/>
                    <a:pt x="21" y="0"/>
                    <a:pt x="21" y="0"/>
                  </a:cubicBezTo>
                  <a:cubicBezTo>
                    <a:pt x="18" y="0"/>
                    <a:pt x="16" y="1"/>
                    <a:pt x="13" y="2"/>
                  </a:cubicBezTo>
                  <a:cubicBezTo>
                    <a:pt x="11" y="4"/>
                    <a:pt x="9" y="7"/>
                    <a:pt x="9" y="10"/>
                  </a:cubicBezTo>
                  <a:cubicBezTo>
                    <a:pt x="9" y="11"/>
                    <a:pt x="9" y="12"/>
                    <a:pt x="9" y="14"/>
                  </a:cubicBezTo>
                  <a:cubicBezTo>
                    <a:pt x="8" y="16"/>
                    <a:pt x="9" y="18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28"/>
                    <a:pt x="29" y="24"/>
                    <a:pt x="29" y="21"/>
                  </a:cubicBezTo>
                  <a:cubicBezTo>
                    <a:pt x="29" y="21"/>
                    <a:pt x="28" y="21"/>
                    <a:pt x="28" y="21"/>
                  </a:cubicBezTo>
                  <a:cubicBezTo>
                    <a:pt x="28" y="21"/>
                    <a:pt x="27" y="21"/>
                    <a:pt x="27" y="21"/>
                  </a:cubicBezTo>
                  <a:cubicBezTo>
                    <a:pt x="26" y="21"/>
                    <a:pt x="25" y="21"/>
                    <a:pt x="24" y="21"/>
                  </a:cubicBezTo>
                  <a:cubicBezTo>
                    <a:pt x="22" y="21"/>
                    <a:pt x="19" y="21"/>
                    <a:pt x="19" y="21"/>
                  </a:cubicBezTo>
                  <a:cubicBezTo>
                    <a:pt x="19" y="21"/>
                    <a:pt x="19" y="16"/>
                    <a:pt x="19" y="13"/>
                  </a:cubicBezTo>
                  <a:cubicBezTo>
                    <a:pt x="19" y="10"/>
                    <a:pt x="21" y="10"/>
                    <a:pt x="23" y="9"/>
                  </a:cubicBezTo>
                  <a:cubicBezTo>
                    <a:pt x="24" y="9"/>
                    <a:pt x="25" y="9"/>
                    <a:pt x="26" y="9"/>
                  </a:cubicBezTo>
                  <a:cubicBezTo>
                    <a:pt x="26" y="9"/>
                    <a:pt x="26" y="9"/>
                    <a:pt x="27" y="9"/>
                  </a:cubicBezTo>
                  <a:cubicBezTo>
                    <a:pt x="27" y="9"/>
                    <a:pt x="28" y="9"/>
                    <a:pt x="28" y="9"/>
                  </a:cubicBezTo>
                  <a:cubicBezTo>
                    <a:pt x="28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25" y="0"/>
                    <a:pt x="24" y="0"/>
                    <a:pt x="22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A75C8CAA-C0D2-4A2F-9264-A5851549BDB3}"/>
              </a:ext>
            </a:extLst>
          </p:cNvPr>
          <p:cNvGrpSpPr/>
          <p:nvPr/>
        </p:nvGrpSpPr>
        <p:grpSpPr>
          <a:xfrm>
            <a:off x="8704030" y="5067699"/>
            <a:ext cx="260698" cy="260698"/>
            <a:chOff x="8812236" y="5145639"/>
            <a:chExt cx="433606" cy="433606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826C2E20-C135-4256-A056-77A7C9D7A0DF}"/>
                </a:ext>
              </a:extLst>
            </p:cNvPr>
            <p:cNvSpPr/>
            <p:nvPr/>
          </p:nvSpPr>
          <p:spPr>
            <a:xfrm>
              <a:off x="8812236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" name="Freeform 6">
              <a:extLst>
                <a:ext uri="{FF2B5EF4-FFF2-40B4-BE49-F238E27FC236}">
                  <a16:creationId xmlns:a16="http://schemas.microsoft.com/office/drawing/2014/main" id="{A1C00B50-8C8B-4DDA-A097-0CD834A29904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9664" y="5297355"/>
              <a:ext cx="158750" cy="130175"/>
            </a:xfrm>
            <a:custGeom>
              <a:avLst/>
              <a:gdLst>
                <a:gd name="T0" fmla="*/ 37 w 53"/>
                <a:gd name="T1" fmla="*/ 0 h 43"/>
                <a:gd name="T2" fmla="*/ 35 w 53"/>
                <a:gd name="T3" fmla="*/ 1 h 43"/>
                <a:gd name="T4" fmla="*/ 27 w 53"/>
                <a:gd name="T5" fmla="*/ 5 h 43"/>
                <a:gd name="T6" fmla="*/ 26 w 53"/>
                <a:gd name="T7" fmla="*/ 13 h 43"/>
                <a:gd name="T8" fmla="*/ 26 w 53"/>
                <a:gd name="T9" fmla="*/ 14 h 43"/>
                <a:gd name="T10" fmla="*/ 4 w 53"/>
                <a:gd name="T11" fmla="*/ 2 h 43"/>
                <a:gd name="T12" fmla="*/ 2 w 53"/>
                <a:gd name="T13" fmla="*/ 10 h 43"/>
                <a:gd name="T14" fmla="*/ 7 w 53"/>
                <a:gd name="T15" fmla="*/ 17 h 43"/>
                <a:gd name="T16" fmla="*/ 2 w 53"/>
                <a:gd name="T17" fmla="*/ 16 h 43"/>
                <a:gd name="T18" fmla="*/ 4 w 53"/>
                <a:gd name="T19" fmla="*/ 21 h 43"/>
                <a:gd name="T20" fmla="*/ 11 w 53"/>
                <a:gd name="T21" fmla="*/ 26 h 43"/>
                <a:gd name="T22" fmla="*/ 10 w 53"/>
                <a:gd name="T23" fmla="*/ 26 h 43"/>
                <a:gd name="T24" fmla="*/ 8 w 53"/>
                <a:gd name="T25" fmla="*/ 27 h 43"/>
                <a:gd name="T26" fmla="*/ 6 w 53"/>
                <a:gd name="T27" fmla="*/ 26 h 43"/>
                <a:gd name="T28" fmla="*/ 16 w 53"/>
                <a:gd name="T29" fmla="*/ 34 h 43"/>
                <a:gd name="T30" fmla="*/ 11 w 53"/>
                <a:gd name="T31" fmla="*/ 37 h 43"/>
                <a:gd name="T32" fmla="*/ 3 w 53"/>
                <a:gd name="T33" fmla="*/ 39 h 43"/>
                <a:gd name="T34" fmla="*/ 0 w 53"/>
                <a:gd name="T35" fmla="*/ 38 h 43"/>
                <a:gd name="T36" fmla="*/ 0 w 53"/>
                <a:gd name="T37" fmla="*/ 39 h 43"/>
                <a:gd name="T38" fmla="*/ 17 w 53"/>
                <a:gd name="T39" fmla="*/ 43 h 43"/>
                <a:gd name="T40" fmla="*/ 18 w 53"/>
                <a:gd name="T41" fmla="*/ 43 h 43"/>
                <a:gd name="T42" fmla="*/ 24 w 53"/>
                <a:gd name="T43" fmla="*/ 43 h 43"/>
                <a:gd name="T44" fmla="*/ 38 w 53"/>
                <a:gd name="T45" fmla="*/ 34 h 43"/>
                <a:gd name="T46" fmla="*/ 44 w 53"/>
                <a:gd name="T47" fmla="*/ 26 h 43"/>
                <a:gd name="T48" fmla="*/ 47 w 53"/>
                <a:gd name="T49" fmla="*/ 16 h 43"/>
                <a:gd name="T50" fmla="*/ 47 w 53"/>
                <a:gd name="T51" fmla="*/ 11 h 43"/>
                <a:gd name="T52" fmla="*/ 47 w 53"/>
                <a:gd name="T53" fmla="*/ 11 h 43"/>
                <a:gd name="T54" fmla="*/ 51 w 53"/>
                <a:gd name="T55" fmla="*/ 7 h 43"/>
                <a:gd name="T56" fmla="*/ 53 w 53"/>
                <a:gd name="T57" fmla="*/ 6 h 43"/>
                <a:gd name="T58" fmla="*/ 53 w 53"/>
                <a:gd name="T59" fmla="*/ 6 h 43"/>
                <a:gd name="T60" fmla="*/ 47 w 53"/>
                <a:gd name="T61" fmla="*/ 7 h 43"/>
                <a:gd name="T62" fmla="*/ 51 w 53"/>
                <a:gd name="T63" fmla="*/ 1 h 43"/>
                <a:gd name="T64" fmla="*/ 51 w 53"/>
                <a:gd name="T65" fmla="*/ 1 h 43"/>
                <a:gd name="T66" fmla="*/ 51 w 53"/>
                <a:gd name="T67" fmla="*/ 1 h 43"/>
                <a:gd name="T68" fmla="*/ 45 w 53"/>
                <a:gd name="T69" fmla="*/ 4 h 43"/>
                <a:gd name="T70" fmla="*/ 44 w 53"/>
                <a:gd name="T71" fmla="*/ 4 h 43"/>
                <a:gd name="T72" fmla="*/ 37 w 53"/>
                <a:gd name="T7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" h="43">
                  <a:moveTo>
                    <a:pt x="37" y="0"/>
                  </a:moveTo>
                  <a:cubicBezTo>
                    <a:pt x="36" y="0"/>
                    <a:pt x="35" y="0"/>
                    <a:pt x="35" y="1"/>
                  </a:cubicBezTo>
                  <a:cubicBezTo>
                    <a:pt x="31" y="1"/>
                    <a:pt x="29" y="3"/>
                    <a:pt x="27" y="5"/>
                  </a:cubicBezTo>
                  <a:cubicBezTo>
                    <a:pt x="26" y="8"/>
                    <a:pt x="25" y="10"/>
                    <a:pt x="26" y="13"/>
                  </a:cubicBezTo>
                  <a:cubicBezTo>
                    <a:pt x="26" y="13"/>
                    <a:pt x="26" y="13"/>
                    <a:pt x="26" y="14"/>
                  </a:cubicBezTo>
                  <a:cubicBezTo>
                    <a:pt x="17" y="13"/>
                    <a:pt x="9" y="9"/>
                    <a:pt x="4" y="2"/>
                  </a:cubicBezTo>
                  <a:cubicBezTo>
                    <a:pt x="2" y="5"/>
                    <a:pt x="2" y="8"/>
                    <a:pt x="2" y="10"/>
                  </a:cubicBezTo>
                  <a:cubicBezTo>
                    <a:pt x="3" y="13"/>
                    <a:pt x="5" y="15"/>
                    <a:pt x="7" y="17"/>
                  </a:cubicBezTo>
                  <a:cubicBezTo>
                    <a:pt x="5" y="17"/>
                    <a:pt x="4" y="16"/>
                    <a:pt x="2" y="16"/>
                  </a:cubicBezTo>
                  <a:cubicBezTo>
                    <a:pt x="2" y="18"/>
                    <a:pt x="3" y="20"/>
                    <a:pt x="4" y="21"/>
                  </a:cubicBezTo>
                  <a:cubicBezTo>
                    <a:pt x="5" y="24"/>
                    <a:pt x="8" y="26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7" y="27"/>
                    <a:pt x="6" y="26"/>
                  </a:cubicBezTo>
                  <a:cubicBezTo>
                    <a:pt x="7" y="30"/>
                    <a:pt x="10" y="34"/>
                    <a:pt x="16" y="34"/>
                  </a:cubicBezTo>
                  <a:cubicBezTo>
                    <a:pt x="14" y="35"/>
                    <a:pt x="13" y="36"/>
                    <a:pt x="11" y="37"/>
                  </a:cubicBezTo>
                  <a:cubicBezTo>
                    <a:pt x="8" y="38"/>
                    <a:pt x="5" y="39"/>
                    <a:pt x="3" y="39"/>
                  </a:cubicBezTo>
                  <a:cubicBezTo>
                    <a:pt x="2" y="39"/>
                    <a:pt x="1" y="39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5" y="42"/>
                    <a:pt x="11" y="43"/>
                    <a:pt x="17" y="43"/>
                  </a:cubicBezTo>
                  <a:cubicBezTo>
                    <a:pt x="17" y="43"/>
                    <a:pt x="17" y="43"/>
                    <a:pt x="18" y="43"/>
                  </a:cubicBezTo>
                  <a:cubicBezTo>
                    <a:pt x="20" y="43"/>
                    <a:pt x="22" y="43"/>
                    <a:pt x="24" y="43"/>
                  </a:cubicBezTo>
                  <a:cubicBezTo>
                    <a:pt x="29" y="41"/>
                    <a:pt x="34" y="39"/>
                    <a:pt x="38" y="34"/>
                  </a:cubicBezTo>
                  <a:cubicBezTo>
                    <a:pt x="41" y="32"/>
                    <a:pt x="43" y="29"/>
                    <a:pt x="44" y="26"/>
                  </a:cubicBezTo>
                  <a:cubicBezTo>
                    <a:pt x="46" y="23"/>
                    <a:pt x="47" y="19"/>
                    <a:pt x="47" y="16"/>
                  </a:cubicBezTo>
                  <a:cubicBezTo>
                    <a:pt x="47" y="15"/>
                    <a:pt x="47" y="13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9" y="10"/>
                    <a:pt x="50" y="9"/>
                    <a:pt x="51" y="7"/>
                  </a:cubicBezTo>
                  <a:cubicBezTo>
                    <a:pt x="52" y="7"/>
                    <a:pt x="52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1" y="6"/>
                    <a:pt x="49" y="7"/>
                    <a:pt x="47" y="7"/>
                  </a:cubicBezTo>
                  <a:cubicBezTo>
                    <a:pt x="49" y="6"/>
                    <a:pt x="50" y="4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49" y="3"/>
                    <a:pt x="47" y="3"/>
                    <a:pt x="45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2" y="2"/>
                    <a:pt x="39" y="0"/>
                    <a:pt x="37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89CEED21-E5EF-41D1-94DE-726FC4FB5539}"/>
              </a:ext>
            </a:extLst>
          </p:cNvPr>
          <p:cNvGrpSpPr/>
          <p:nvPr/>
        </p:nvGrpSpPr>
        <p:grpSpPr>
          <a:xfrm>
            <a:off x="9188198" y="5067699"/>
            <a:ext cx="260698" cy="260698"/>
            <a:chOff x="9343472" y="5145639"/>
            <a:chExt cx="433606" cy="433606"/>
          </a:xfrm>
        </p:grpSpPr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492CC9BC-CBC5-49C5-AA63-14BA9266748C}"/>
                </a:ext>
              </a:extLst>
            </p:cNvPr>
            <p:cNvSpPr/>
            <p:nvPr/>
          </p:nvSpPr>
          <p:spPr>
            <a:xfrm>
              <a:off x="9343472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905219BE-EA18-42F4-A70A-D8D22AD285B1}"/>
                </a:ext>
              </a:extLst>
            </p:cNvPr>
            <p:cNvGrpSpPr/>
            <p:nvPr/>
          </p:nvGrpSpPr>
          <p:grpSpPr>
            <a:xfrm>
              <a:off x="9453119" y="5294180"/>
              <a:ext cx="214312" cy="136525"/>
              <a:chOff x="4017963" y="2965451"/>
              <a:chExt cx="214312" cy="136525"/>
            </a:xfrm>
            <a:solidFill>
              <a:schemeClr val="bg2"/>
            </a:solidFill>
          </p:grpSpPr>
          <p:sp>
            <p:nvSpPr>
              <p:cNvPr id="68" name="Freeform 11">
                <a:extLst>
                  <a:ext uri="{FF2B5EF4-FFF2-40B4-BE49-F238E27FC236}">
                    <a16:creationId xmlns:a16="http://schemas.microsoft.com/office/drawing/2014/main" id="{0D9E7D5D-7DF4-485F-88DA-763EDD57F6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7963" y="2965451"/>
                <a:ext cx="136525" cy="136525"/>
              </a:xfrm>
              <a:custGeom>
                <a:avLst/>
                <a:gdLst>
                  <a:gd name="T0" fmla="*/ 23 w 45"/>
                  <a:gd name="T1" fmla="*/ 18 h 45"/>
                  <a:gd name="T2" fmla="*/ 23 w 45"/>
                  <a:gd name="T3" fmla="*/ 18 h 45"/>
                  <a:gd name="T4" fmla="*/ 23 w 45"/>
                  <a:gd name="T5" fmla="*/ 27 h 45"/>
                  <a:gd name="T6" fmla="*/ 35 w 45"/>
                  <a:gd name="T7" fmla="*/ 27 h 45"/>
                  <a:gd name="T8" fmla="*/ 30 w 45"/>
                  <a:gd name="T9" fmla="*/ 33 h 45"/>
                  <a:gd name="T10" fmla="*/ 24 w 45"/>
                  <a:gd name="T11" fmla="*/ 36 h 45"/>
                  <a:gd name="T12" fmla="*/ 19 w 45"/>
                  <a:gd name="T13" fmla="*/ 35 h 45"/>
                  <a:gd name="T14" fmla="*/ 10 w 45"/>
                  <a:gd name="T15" fmla="*/ 23 h 45"/>
                  <a:gd name="T16" fmla="*/ 10 w 45"/>
                  <a:gd name="T17" fmla="*/ 19 h 45"/>
                  <a:gd name="T18" fmla="*/ 25 w 45"/>
                  <a:gd name="T19" fmla="*/ 9 h 45"/>
                  <a:gd name="T20" fmla="*/ 31 w 45"/>
                  <a:gd name="T21" fmla="*/ 12 h 45"/>
                  <a:gd name="T22" fmla="*/ 38 w 45"/>
                  <a:gd name="T23" fmla="*/ 6 h 45"/>
                  <a:gd name="T24" fmla="*/ 34 w 45"/>
                  <a:gd name="T25" fmla="*/ 3 h 45"/>
                  <a:gd name="T26" fmla="*/ 23 w 45"/>
                  <a:gd name="T27" fmla="*/ 0 h 45"/>
                  <a:gd name="T28" fmla="*/ 21 w 45"/>
                  <a:gd name="T29" fmla="*/ 0 h 45"/>
                  <a:gd name="T30" fmla="*/ 17 w 45"/>
                  <a:gd name="T31" fmla="*/ 1 h 45"/>
                  <a:gd name="T32" fmla="*/ 5 w 45"/>
                  <a:gd name="T33" fmla="*/ 8 h 45"/>
                  <a:gd name="T34" fmla="*/ 1 w 45"/>
                  <a:gd name="T35" fmla="*/ 21 h 45"/>
                  <a:gd name="T36" fmla="*/ 1 w 45"/>
                  <a:gd name="T37" fmla="*/ 27 h 45"/>
                  <a:gd name="T38" fmla="*/ 10 w 45"/>
                  <a:gd name="T39" fmla="*/ 40 h 45"/>
                  <a:gd name="T40" fmla="*/ 22 w 45"/>
                  <a:gd name="T41" fmla="*/ 44 h 45"/>
                  <a:gd name="T42" fmla="*/ 29 w 45"/>
                  <a:gd name="T43" fmla="*/ 44 h 45"/>
                  <a:gd name="T44" fmla="*/ 40 w 45"/>
                  <a:gd name="T45" fmla="*/ 37 h 45"/>
                  <a:gd name="T46" fmla="*/ 44 w 45"/>
                  <a:gd name="T47" fmla="*/ 18 h 45"/>
                  <a:gd name="T48" fmla="*/ 23 w 45"/>
                  <a:gd name="T49" fmla="*/ 1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5" h="45">
                    <a:moveTo>
                      <a:pt x="23" y="18"/>
                    </a:move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21"/>
                      <a:pt x="23" y="27"/>
                      <a:pt x="23" y="27"/>
                    </a:cubicBezTo>
                    <a:cubicBezTo>
                      <a:pt x="23" y="27"/>
                      <a:pt x="34" y="27"/>
                      <a:pt x="35" y="27"/>
                    </a:cubicBezTo>
                    <a:cubicBezTo>
                      <a:pt x="35" y="28"/>
                      <a:pt x="34" y="31"/>
                      <a:pt x="30" y="33"/>
                    </a:cubicBezTo>
                    <a:cubicBezTo>
                      <a:pt x="28" y="35"/>
                      <a:pt x="26" y="35"/>
                      <a:pt x="24" y="36"/>
                    </a:cubicBezTo>
                    <a:cubicBezTo>
                      <a:pt x="22" y="36"/>
                      <a:pt x="21" y="35"/>
                      <a:pt x="19" y="35"/>
                    </a:cubicBezTo>
                    <a:cubicBezTo>
                      <a:pt x="14" y="33"/>
                      <a:pt x="10" y="29"/>
                      <a:pt x="10" y="23"/>
                    </a:cubicBezTo>
                    <a:cubicBezTo>
                      <a:pt x="10" y="22"/>
                      <a:pt x="10" y="21"/>
                      <a:pt x="10" y="19"/>
                    </a:cubicBezTo>
                    <a:cubicBezTo>
                      <a:pt x="12" y="13"/>
                      <a:pt x="18" y="8"/>
                      <a:pt x="25" y="9"/>
                    </a:cubicBezTo>
                    <a:cubicBezTo>
                      <a:pt x="28" y="10"/>
                      <a:pt x="30" y="11"/>
                      <a:pt x="31" y="12"/>
                    </a:cubicBezTo>
                    <a:cubicBezTo>
                      <a:pt x="33" y="10"/>
                      <a:pt x="36" y="8"/>
                      <a:pt x="38" y="6"/>
                    </a:cubicBezTo>
                    <a:cubicBezTo>
                      <a:pt x="37" y="5"/>
                      <a:pt x="36" y="4"/>
                      <a:pt x="34" y="3"/>
                    </a:cubicBezTo>
                    <a:cubicBezTo>
                      <a:pt x="30" y="1"/>
                      <a:pt x="27" y="0"/>
                      <a:pt x="23" y="0"/>
                    </a:cubicBezTo>
                    <a:cubicBezTo>
                      <a:pt x="22" y="0"/>
                      <a:pt x="22" y="0"/>
                      <a:pt x="21" y="0"/>
                    </a:cubicBezTo>
                    <a:cubicBezTo>
                      <a:pt x="20" y="0"/>
                      <a:pt x="19" y="0"/>
                      <a:pt x="17" y="1"/>
                    </a:cubicBezTo>
                    <a:cubicBezTo>
                      <a:pt x="13" y="2"/>
                      <a:pt x="9" y="4"/>
                      <a:pt x="5" y="8"/>
                    </a:cubicBezTo>
                    <a:cubicBezTo>
                      <a:pt x="2" y="12"/>
                      <a:pt x="1" y="16"/>
                      <a:pt x="1" y="21"/>
                    </a:cubicBezTo>
                    <a:cubicBezTo>
                      <a:pt x="0" y="23"/>
                      <a:pt x="1" y="25"/>
                      <a:pt x="1" y="27"/>
                    </a:cubicBezTo>
                    <a:cubicBezTo>
                      <a:pt x="2" y="32"/>
                      <a:pt x="5" y="37"/>
                      <a:pt x="10" y="40"/>
                    </a:cubicBezTo>
                    <a:cubicBezTo>
                      <a:pt x="13" y="43"/>
                      <a:pt x="17" y="44"/>
                      <a:pt x="22" y="44"/>
                    </a:cubicBezTo>
                    <a:cubicBezTo>
                      <a:pt x="24" y="45"/>
                      <a:pt x="27" y="44"/>
                      <a:pt x="29" y="44"/>
                    </a:cubicBezTo>
                    <a:cubicBezTo>
                      <a:pt x="33" y="43"/>
                      <a:pt x="37" y="40"/>
                      <a:pt x="40" y="37"/>
                    </a:cubicBezTo>
                    <a:cubicBezTo>
                      <a:pt x="44" y="31"/>
                      <a:pt x="45" y="24"/>
                      <a:pt x="44" y="18"/>
                    </a:cubicBezTo>
                    <a:cubicBezTo>
                      <a:pt x="37" y="18"/>
                      <a:pt x="30" y="18"/>
                      <a:pt x="2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" name="Freeform 12">
                <a:extLst>
                  <a:ext uri="{FF2B5EF4-FFF2-40B4-BE49-F238E27FC236}">
                    <a16:creationId xmlns:a16="http://schemas.microsoft.com/office/drawing/2014/main" id="{B3D65E1F-DFD7-4565-8B3F-8C9510B85E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5600" y="2995613"/>
                <a:ext cx="66675" cy="66675"/>
              </a:xfrm>
              <a:custGeom>
                <a:avLst/>
                <a:gdLst>
                  <a:gd name="T0" fmla="*/ 42 w 42"/>
                  <a:gd name="T1" fmla="*/ 15 h 42"/>
                  <a:gd name="T2" fmla="*/ 27 w 42"/>
                  <a:gd name="T3" fmla="*/ 15 h 42"/>
                  <a:gd name="T4" fmla="*/ 27 w 42"/>
                  <a:gd name="T5" fmla="*/ 2 h 42"/>
                  <a:gd name="T6" fmla="*/ 27 w 42"/>
                  <a:gd name="T7" fmla="*/ 0 h 42"/>
                  <a:gd name="T8" fmla="*/ 27 w 42"/>
                  <a:gd name="T9" fmla="*/ 0 h 42"/>
                  <a:gd name="T10" fmla="*/ 15 w 42"/>
                  <a:gd name="T11" fmla="*/ 0 h 42"/>
                  <a:gd name="T12" fmla="*/ 15 w 42"/>
                  <a:gd name="T13" fmla="*/ 0 h 42"/>
                  <a:gd name="T14" fmla="*/ 15 w 42"/>
                  <a:gd name="T15" fmla="*/ 2 h 42"/>
                  <a:gd name="T16" fmla="*/ 15 w 42"/>
                  <a:gd name="T17" fmla="*/ 15 h 42"/>
                  <a:gd name="T18" fmla="*/ 0 w 42"/>
                  <a:gd name="T19" fmla="*/ 15 h 42"/>
                  <a:gd name="T20" fmla="*/ 0 w 42"/>
                  <a:gd name="T21" fmla="*/ 15 h 42"/>
                  <a:gd name="T22" fmla="*/ 0 w 42"/>
                  <a:gd name="T23" fmla="*/ 15 h 42"/>
                  <a:gd name="T24" fmla="*/ 0 w 42"/>
                  <a:gd name="T25" fmla="*/ 27 h 42"/>
                  <a:gd name="T26" fmla="*/ 0 w 42"/>
                  <a:gd name="T27" fmla="*/ 27 h 42"/>
                  <a:gd name="T28" fmla="*/ 0 w 42"/>
                  <a:gd name="T29" fmla="*/ 27 h 42"/>
                  <a:gd name="T30" fmla="*/ 15 w 42"/>
                  <a:gd name="T31" fmla="*/ 27 h 42"/>
                  <a:gd name="T32" fmla="*/ 15 w 42"/>
                  <a:gd name="T33" fmla="*/ 42 h 42"/>
                  <a:gd name="T34" fmla="*/ 15 w 42"/>
                  <a:gd name="T35" fmla="*/ 42 h 42"/>
                  <a:gd name="T36" fmla="*/ 15 w 42"/>
                  <a:gd name="T37" fmla="*/ 42 h 42"/>
                  <a:gd name="T38" fmla="*/ 27 w 42"/>
                  <a:gd name="T39" fmla="*/ 42 h 42"/>
                  <a:gd name="T40" fmla="*/ 27 w 42"/>
                  <a:gd name="T41" fmla="*/ 42 h 42"/>
                  <a:gd name="T42" fmla="*/ 27 w 42"/>
                  <a:gd name="T43" fmla="*/ 42 h 42"/>
                  <a:gd name="T44" fmla="*/ 27 w 42"/>
                  <a:gd name="T45" fmla="*/ 27 h 42"/>
                  <a:gd name="T46" fmla="*/ 42 w 42"/>
                  <a:gd name="T47" fmla="*/ 27 h 42"/>
                  <a:gd name="T48" fmla="*/ 42 w 42"/>
                  <a:gd name="T49" fmla="*/ 27 h 42"/>
                  <a:gd name="T50" fmla="*/ 42 w 42"/>
                  <a:gd name="T51" fmla="*/ 27 h 42"/>
                  <a:gd name="T52" fmla="*/ 42 w 42"/>
                  <a:gd name="T53" fmla="*/ 15 h 42"/>
                  <a:gd name="T54" fmla="*/ 42 w 42"/>
                  <a:gd name="T55" fmla="*/ 15 h 42"/>
                  <a:gd name="T56" fmla="*/ 42 w 42"/>
                  <a:gd name="T57" fmla="*/ 1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2" h="42">
                    <a:moveTo>
                      <a:pt x="42" y="15"/>
                    </a:moveTo>
                    <a:lnTo>
                      <a:pt x="27" y="15"/>
                    </a:lnTo>
                    <a:lnTo>
                      <a:pt x="27" y="2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2"/>
                    </a:lnTo>
                    <a:lnTo>
                      <a:pt x="15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15" y="27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7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2" y="15"/>
                    </a:lnTo>
                    <a:lnTo>
                      <a:pt x="42" y="15"/>
                    </a:lnTo>
                    <a:lnTo>
                      <a:pt x="42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77CBD340-757C-4138-BD86-7CC1C817B50B}"/>
              </a:ext>
            </a:extLst>
          </p:cNvPr>
          <p:cNvGrpSpPr/>
          <p:nvPr/>
        </p:nvGrpSpPr>
        <p:grpSpPr>
          <a:xfrm>
            <a:off x="9685643" y="5067699"/>
            <a:ext cx="260698" cy="260698"/>
            <a:chOff x="9887985" y="5145639"/>
            <a:chExt cx="433606" cy="433606"/>
          </a:xfrm>
        </p:grpSpPr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3B0BCCFE-FF78-4514-A929-087FBD297E81}"/>
                </a:ext>
              </a:extLst>
            </p:cNvPr>
            <p:cNvSpPr/>
            <p:nvPr/>
          </p:nvSpPr>
          <p:spPr>
            <a:xfrm>
              <a:off x="9887985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E9403AE0-C2CF-470F-A845-2A61DDC13580}"/>
                </a:ext>
              </a:extLst>
            </p:cNvPr>
            <p:cNvGrpSpPr/>
            <p:nvPr/>
          </p:nvGrpSpPr>
          <p:grpSpPr>
            <a:xfrm>
              <a:off x="10029382" y="5287036"/>
              <a:ext cx="150813" cy="150813"/>
              <a:chOff x="4587875" y="2947988"/>
              <a:chExt cx="150813" cy="150813"/>
            </a:xfrm>
            <a:solidFill>
              <a:schemeClr val="bg2"/>
            </a:solidFill>
          </p:grpSpPr>
          <p:sp>
            <p:nvSpPr>
              <p:cNvPr id="73" name="Freeform 13">
                <a:extLst>
                  <a:ext uri="{FF2B5EF4-FFF2-40B4-BE49-F238E27FC236}">
                    <a16:creationId xmlns:a16="http://schemas.microsoft.com/office/drawing/2014/main" id="{2BCF29C7-8604-4679-A7DE-160E67AE1A8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87875" y="2947988"/>
                <a:ext cx="36513" cy="150813"/>
              </a:xfrm>
              <a:custGeom>
                <a:avLst/>
                <a:gdLst>
                  <a:gd name="T0" fmla="*/ 1 w 12"/>
                  <a:gd name="T1" fmla="*/ 16 h 50"/>
                  <a:gd name="T2" fmla="*/ 11 w 12"/>
                  <a:gd name="T3" fmla="*/ 16 h 50"/>
                  <a:gd name="T4" fmla="*/ 11 w 12"/>
                  <a:gd name="T5" fmla="*/ 50 h 50"/>
                  <a:gd name="T6" fmla="*/ 1 w 12"/>
                  <a:gd name="T7" fmla="*/ 50 h 50"/>
                  <a:gd name="T8" fmla="*/ 1 w 12"/>
                  <a:gd name="T9" fmla="*/ 16 h 50"/>
                  <a:gd name="T10" fmla="*/ 6 w 12"/>
                  <a:gd name="T11" fmla="*/ 0 h 50"/>
                  <a:gd name="T12" fmla="*/ 12 w 12"/>
                  <a:gd name="T13" fmla="*/ 6 h 50"/>
                  <a:gd name="T14" fmla="*/ 6 w 12"/>
                  <a:gd name="T15" fmla="*/ 12 h 50"/>
                  <a:gd name="T16" fmla="*/ 0 w 12"/>
                  <a:gd name="T17" fmla="*/ 6 h 50"/>
                  <a:gd name="T18" fmla="*/ 6 w 12"/>
                  <a:gd name="T1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50">
                    <a:moveTo>
                      <a:pt x="1" y="16"/>
                    </a:move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" y="50"/>
                      <a:pt x="1" y="50"/>
                      <a:pt x="1" y="50"/>
                    </a:cubicBezTo>
                    <a:lnTo>
                      <a:pt x="1" y="16"/>
                    </a:lnTo>
                    <a:close/>
                    <a:moveTo>
                      <a:pt x="6" y="0"/>
                    </a:moveTo>
                    <a:cubicBezTo>
                      <a:pt x="9" y="0"/>
                      <a:pt x="12" y="3"/>
                      <a:pt x="12" y="6"/>
                    </a:cubicBezTo>
                    <a:cubicBezTo>
                      <a:pt x="12" y="9"/>
                      <a:pt x="9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" name="Freeform 14">
                <a:extLst>
                  <a:ext uri="{FF2B5EF4-FFF2-40B4-BE49-F238E27FC236}">
                    <a16:creationId xmlns:a16="http://schemas.microsoft.com/office/drawing/2014/main" id="{E14D4605-E792-4B05-9E96-23C74B784E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1850" y="2995613"/>
                <a:ext cx="96838" cy="103188"/>
              </a:xfrm>
              <a:custGeom>
                <a:avLst/>
                <a:gdLst>
                  <a:gd name="T0" fmla="*/ 0 w 32"/>
                  <a:gd name="T1" fmla="*/ 0 h 34"/>
                  <a:gd name="T2" fmla="*/ 10 w 32"/>
                  <a:gd name="T3" fmla="*/ 0 h 34"/>
                  <a:gd name="T4" fmla="*/ 10 w 32"/>
                  <a:gd name="T5" fmla="*/ 5 h 34"/>
                  <a:gd name="T6" fmla="*/ 10 w 32"/>
                  <a:gd name="T7" fmla="*/ 5 h 34"/>
                  <a:gd name="T8" fmla="*/ 20 w 32"/>
                  <a:gd name="T9" fmla="*/ 0 h 34"/>
                  <a:gd name="T10" fmla="*/ 32 w 32"/>
                  <a:gd name="T11" fmla="*/ 15 h 34"/>
                  <a:gd name="T12" fmla="*/ 32 w 32"/>
                  <a:gd name="T13" fmla="*/ 34 h 34"/>
                  <a:gd name="T14" fmla="*/ 22 w 32"/>
                  <a:gd name="T15" fmla="*/ 34 h 34"/>
                  <a:gd name="T16" fmla="*/ 22 w 32"/>
                  <a:gd name="T17" fmla="*/ 18 h 34"/>
                  <a:gd name="T18" fmla="*/ 16 w 32"/>
                  <a:gd name="T19" fmla="*/ 9 h 34"/>
                  <a:gd name="T20" fmla="*/ 10 w 32"/>
                  <a:gd name="T21" fmla="*/ 17 h 34"/>
                  <a:gd name="T22" fmla="*/ 10 w 32"/>
                  <a:gd name="T23" fmla="*/ 34 h 34"/>
                  <a:gd name="T24" fmla="*/ 0 w 32"/>
                  <a:gd name="T25" fmla="*/ 34 h 34"/>
                  <a:gd name="T26" fmla="*/ 0 w 32"/>
                  <a:gd name="T2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34">
                    <a:moveTo>
                      <a:pt x="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2"/>
                      <a:pt x="14" y="0"/>
                      <a:pt x="20" y="0"/>
                    </a:cubicBezTo>
                    <a:cubicBezTo>
                      <a:pt x="30" y="0"/>
                      <a:pt x="32" y="7"/>
                      <a:pt x="32" y="15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4"/>
                      <a:pt x="22" y="9"/>
                      <a:pt x="16" y="9"/>
                    </a:cubicBezTo>
                    <a:cubicBezTo>
                      <a:pt x="11" y="9"/>
                      <a:pt x="10" y="13"/>
                      <a:pt x="10" y="17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</p:grpSp>
      <p:sp>
        <p:nvSpPr>
          <p:cNvPr id="3" name="PpHolder22">
            <a:extLst>
              <a:ext uri="{FF2B5EF4-FFF2-40B4-BE49-F238E27FC236}">
                <a16:creationId xmlns:a16="http://schemas.microsoft.com/office/drawing/2014/main" id="{CC9579EF-4F31-47BC-8A29-10CB90DA400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890728306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7" grpId="0" build="p"/>
      <p:bldP spid="22" grpId="0" animBg="1"/>
      <p:bldP spid="29" grpId="0"/>
      <p:bldP spid="30" grpId="0" animBg="1"/>
      <p:bldP spid="31" grpId="0"/>
      <p:bldP spid="35" grpId="0"/>
      <p:bldP spid="37" grpId="0"/>
      <p:bldP spid="38" grpId="0"/>
      <p:bldP spid="39" grpId="0"/>
      <p:bldP spid="45" grpId="0" animBg="1"/>
      <p:bldP spid="47" grpId="0"/>
      <p:bldP spid="48" grpId="0"/>
      <p:bldP spid="51" grpId="0"/>
      <p:bldP spid="53" grpId="0"/>
      <p:bldP spid="5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pHolder1">
            <a:extLst>
              <a:ext uri="{FF2B5EF4-FFF2-40B4-BE49-F238E27FC236}">
                <a16:creationId xmlns:a16="http://schemas.microsoft.com/office/drawing/2014/main" id="{7412CC2A-6873-4F5A-BB98-2860203F067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0A7E62-0A98-4FAE-B8CF-F0D8273F87E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Project portfolio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6D93009-5F1B-4607-8965-CCE8A2BE6A0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All collection</a:t>
            </a:r>
          </a:p>
          <a:p>
            <a:r>
              <a:rPr lang="en-US" b="1" dirty="0">
                <a:solidFill>
                  <a:schemeClr val="accent1"/>
                </a:solidFill>
              </a:rPr>
              <a:t>portfolio</a:t>
            </a:r>
          </a:p>
        </p:txBody>
      </p:sp>
      <p:sp>
        <p:nvSpPr>
          <p:cNvPr id="8" name="Graphic 14">
            <a:extLst>
              <a:ext uri="{FF2B5EF4-FFF2-40B4-BE49-F238E27FC236}">
                <a16:creationId xmlns:a16="http://schemas.microsoft.com/office/drawing/2014/main" id="{97AF435B-9861-464B-9706-26DBC4BBC55D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AD15472-0AC7-4FD1-8388-CB74D5190071}"/>
              </a:ext>
            </a:extLst>
          </p:cNvPr>
          <p:cNvSpPr txBox="1"/>
          <p:nvPr/>
        </p:nvSpPr>
        <p:spPr>
          <a:xfrm>
            <a:off x="1282611" y="3005677"/>
            <a:ext cx="3372604" cy="17248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372D977-C5AC-4159-8C4D-6AB24660CD36}"/>
              </a:ext>
            </a:extLst>
          </p:cNvPr>
          <p:cNvSpPr txBox="1"/>
          <p:nvPr/>
        </p:nvSpPr>
        <p:spPr>
          <a:xfrm>
            <a:off x="1282611" y="4830702"/>
            <a:ext cx="22594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+mj-lt"/>
              </a:rPr>
              <a:t>www.yourwebsite.com</a:t>
            </a:r>
            <a:endParaRPr lang="en-ID" sz="1400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1132863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8" grpId="0" animBg="1"/>
      <p:bldP spid="21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10B743C3-FFF9-499D-B36B-A6EF076321CE}"/>
              </a:ext>
            </a:extLst>
          </p:cNvPr>
          <p:cNvSpPr/>
          <p:nvPr/>
        </p:nvSpPr>
        <p:spPr>
          <a:xfrm>
            <a:off x="4805916" y="3880884"/>
            <a:ext cx="7386084" cy="2977116"/>
          </a:xfrm>
          <a:custGeom>
            <a:avLst/>
            <a:gdLst>
              <a:gd name="connsiteX0" fmla="*/ 264305 w 7386084"/>
              <a:gd name="connsiteY0" fmla="*/ 0 h 2977116"/>
              <a:gd name="connsiteX1" fmla="*/ 7386084 w 7386084"/>
              <a:gd name="connsiteY1" fmla="*/ 0 h 2977116"/>
              <a:gd name="connsiteX2" fmla="*/ 7386084 w 7386084"/>
              <a:gd name="connsiteY2" fmla="*/ 2977116 h 2977116"/>
              <a:gd name="connsiteX3" fmla="*/ 0 w 7386084"/>
              <a:gd name="connsiteY3" fmla="*/ 2977116 h 2977116"/>
              <a:gd name="connsiteX4" fmla="*/ 0 w 7386084"/>
              <a:gd name="connsiteY4" fmla="*/ 264305 h 2977116"/>
              <a:gd name="connsiteX5" fmla="*/ 264305 w 7386084"/>
              <a:gd name="connsiteY5" fmla="*/ 0 h 2977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86084" h="2977116">
                <a:moveTo>
                  <a:pt x="264305" y="0"/>
                </a:moveTo>
                <a:lnTo>
                  <a:pt x="7386084" y="0"/>
                </a:lnTo>
                <a:lnTo>
                  <a:pt x="7386084" y="2977116"/>
                </a:lnTo>
                <a:lnTo>
                  <a:pt x="0" y="2977116"/>
                </a:lnTo>
                <a:lnTo>
                  <a:pt x="0" y="264305"/>
                </a:lnTo>
                <a:cubicBezTo>
                  <a:pt x="0" y="118333"/>
                  <a:pt x="118333" y="0"/>
                  <a:pt x="264305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B10EE62E-8714-4D21-9284-8E46187965E3}"/>
              </a:ext>
            </a:extLst>
          </p:cNvPr>
          <p:cNvSpPr/>
          <p:nvPr/>
        </p:nvSpPr>
        <p:spPr>
          <a:xfrm rot="4046500">
            <a:off x="4853636" y="3380645"/>
            <a:ext cx="2847003" cy="3152608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pic>
        <p:nvPicPr>
          <p:cNvPr id="6" name="Mockup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0227887A-4BEA-43F6-858B-CC372947E3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984" y="2767192"/>
            <a:ext cx="6284829" cy="3611209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A38CE6E5-8434-402F-98C1-CDE2762C570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Mockup</a:t>
            </a:r>
            <a:r>
              <a:rPr lang="en-US" dirty="0"/>
              <a:t> design</a:t>
            </a:r>
          </a:p>
        </p:txBody>
      </p:sp>
      <p:sp>
        <p:nvSpPr>
          <p:cNvPr id="3" name="PpHolder5">
            <a:extLst>
              <a:ext uri="{FF2B5EF4-FFF2-40B4-BE49-F238E27FC236}">
                <a16:creationId xmlns:a16="http://schemas.microsoft.com/office/drawing/2014/main" id="{708A1CD9-6639-448F-8AD0-A1525F3AA04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1471BE3-9267-4C28-909B-7F800783E9D3}"/>
              </a:ext>
            </a:extLst>
          </p:cNvPr>
          <p:cNvSpPr txBox="1"/>
          <p:nvPr/>
        </p:nvSpPr>
        <p:spPr>
          <a:xfrm>
            <a:off x="3026735" y="1596711"/>
            <a:ext cx="6138530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FFE5BF2-7A0D-405A-A189-B1E193A7F5DC}"/>
              </a:ext>
            </a:extLst>
          </p:cNvPr>
          <p:cNvSpPr/>
          <p:nvPr/>
        </p:nvSpPr>
        <p:spPr>
          <a:xfrm>
            <a:off x="7191952" y="2767192"/>
            <a:ext cx="4206150" cy="3253563"/>
          </a:xfrm>
          <a:prstGeom prst="roundRect">
            <a:avLst>
              <a:gd name="adj" fmla="val 5088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E4334FC-66DA-4F10-9683-882D5097B913}"/>
              </a:ext>
            </a:extLst>
          </p:cNvPr>
          <p:cNvSpPr txBox="1"/>
          <p:nvPr/>
        </p:nvSpPr>
        <p:spPr>
          <a:xfrm>
            <a:off x="7598740" y="3522636"/>
            <a:ext cx="2809833" cy="33656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like these sweet mornings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A5CDB23-9A05-429A-B7C7-5A70EB1A962D}"/>
              </a:ext>
            </a:extLst>
          </p:cNvPr>
          <p:cNvSpPr txBox="1"/>
          <p:nvPr/>
        </p:nvSpPr>
        <p:spPr>
          <a:xfrm>
            <a:off x="7598741" y="3181450"/>
            <a:ext cx="21928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chemeClr val="accent1"/>
                </a:solidFill>
                <a:latin typeface="+mj-lt"/>
              </a:rPr>
              <a:t>Spesification</a:t>
            </a:r>
            <a:endParaRPr lang="en-ID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0685479-9C42-4CB3-A926-98287A1B277B}"/>
              </a:ext>
            </a:extLst>
          </p:cNvPr>
          <p:cNvSpPr txBox="1"/>
          <p:nvPr/>
        </p:nvSpPr>
        <p:spPr>
          <a:xfrm>
            <a:off x="7609613" y="3930520"/>
            <a:ext cx="133411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tx2"/>
                </a:solidFill>
              </a:rPr>
              <a:t>Experience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A0801B2-D63E-48C9-8EC3-D7036F7A9F50}"/>
              </a:ext>
            </a:extLst>
          </p:cNvPr>
          <p:cNvSpPr txBox="1"/>
          <p:nvPr/>
        </p:nvSpPr>
        <p:spPr>
          <a:xfrm>
            <a:off x="7609613" y="4571421"/>
            <a:ext cx="133411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tx2"/>
                </a:solidFill>
              </a:rPr>
              <a:t>Language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C7DBDDE-A455-4BA5-A6C3-AF6856DEB71F}"/>
              </a:ext>
            </a:extLst>
          </p:cNvPr>
          <p:cNvSpPr txBox="1"/>
          <p:nvPr/>
        </p:nvSpPr>
        <p:spPr>
          <a:xfrm>
            <a:off x="7609613" y="5212322"/>
            <a:ext cx="133411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tx2"/>
                </a:solidFill>
              </a:rPr>
              <a:t>Professional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7C6D3607-CA90-4CC5-80EB-A83023158654}"/>
              </a:ext>
            </a:extLst>
          </p:cNvPr>
          <p:cNvGrpSpPr/>
          <p:nvPr/>
        </p:nvGrpSpPr>
        <p:grpSpPr>
          <a:xfrm>
            <a:off x="7710918" y="4268165"/>
            <a:ext cx="3189612" cy="1338331"/>
            <a:chOff x="8104506" y="4487691"/>
            <a:chExt cx="2412347" cy="133833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D572EE33-2173-49A9-9749-82BD8E7F3441}"/>
                </a:ext>
              </a:extLst>
            </p:cNvPr>
            <p:cNvSpPr/>
            <p:nvPr/>
          </p:nvSpPr>
          <p:spPr>
            <a:xfrm>
              <a:off x="8104506" y="4487691"/>
              <a:ext cx="2412347" cy="565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4F073A6-82C6-440F-9AEA-14CD0E3246FC}"/>
                </a:ext>
              </a:extLst>
            </p:cNvPr>
            <p:cNvSpPr/>
            <p:nvPr/>
          </p:nvSpPr>
          <p:spPr>
            <a:xfrm>
              <a:off x="8104506" y="4487691"/>
              <a:ext cx="2072671" cy="5652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70D4F32A-199F-4C79-9C0A-F284E53F0BBF}"/>
                </a:ext>
              </a:extLst>
            </p:cNvPr>
            <p:cNvSpPr/>
            <p:nvPr/>
          </p:nvSpPr>
          <p:spPr>
            <a:xfrm>
              <a:off x="8104506" y="5128592"/>
              <a:ext cx="2412347" cy="565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A83EC27-13A0-44A6-ACFF-59B8EC02595F}"/>
                </a:ext>
              </a:extLst>
            </p:cNvPr>
            <p:cNvSpPr/>
            <p:nvPr/>
          </p:nvSpPr>
          <p:spPr>
            <a:xfrm>
              <a:off x="8104506" y="5128592"/>
              <a:ext cx="1450175" cy="5652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5D43BEFF-ECED-4CA6-9ADF-512F46BE8821}"/>
                </a:ext>
              </a:extLst>
            </p:cNvPr>
            <p:cNvSpPr/>
            <p:nvPr/>
          </p:nvSpPr>
          <p:spPr>
            <a:xfrm>
              <a:off x="8104506" y="5769493"/>
              <a:ext cx="2412347" cy="565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ECFEE6F-7CD4-4F9D-A209-466B2450E848}"/>
                </a:ext>
              </a:extLst>
            </p:cNvPr>
            <p:cNvSpPr/>
            <p:nvPr/>
          </p:nvSpPr>
          <p:spPr>
            <a:xfrm>
              <a:off x="8104506" y="5769494"/>
              <a:ext cx="1842247" cy="56528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4770FDA8-CEDA-4781-9FC4-87CC80C76470}"/>
              </a:ext>
            </a:extLst>
          </p:cNvPr>
          <p:cNvSpPr txBox="1"/>
          <p:nvPr/>
        </p:nvSpPr>
        <p:spPr>
          <a:xfrm>
            <a:off x="10497921" y="3930520"/>
            <a:ext cx="465233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12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82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EC1F5AC-3626-41BE-A7D2-66775737A406}"/>
              </a:ext>
            </a:extLst>
          </p:cNvPr>
          <p:cNvSpPr txBox="1"/>
          <p:nvPr/>
        </p:nvSpPr>
        <p:spPr>
          <a:xfrm>
            <a:off x="10497921" y="4571421"/>
            <a:ext cx="465233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12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61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F8A8E66-FC88-4CF0-8252-147B3DB39B42}"/>
              </a:ext>
            </a:extLst>
          </p:cNvPr>
          <p:cNvSpPr txBox="1"/>
          <p:nvPr/>
        </p:nvSpPr>
        <p:spPr>
          <a:xfrm>
            <a:off x="10497921" y="5212322"/>
            <a:ext cx="465233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12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75</a:t>
            </a:r>
          </a:p>
        </p:txBody>
      </p:sp>
    </p:spTree>
    <p:extLst>
      <p:ext uri="{BB962C8B-B14F-4D97-AF65-F5344CB8AC3E}">
        <p14:creationId xmlns:p14="http://schemas.microsoft.com/office/powerpoint/2010/main" val="123661149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" grpId="0" animBg="1"/>
      <p:bldP spid="18" grpId="0" build="p"/>
      <p:bldP spid="20" grpId="0"/>
      <p:bldP spid="35" grpId="0" animBg="1"/>
      <p:bldP spid="21" grpId="0"/>
      <p:bldP spid="22" grpId="0"/>
      <p:bldP spid="23" grpId="0"/>
      <p:bldP spid="26" grpId="0"/>
      <p:bldP spid="29" grpId="0"/>
      <p:bldP spid="32" grpId="0"/>
      <p:bldP spid="33" grpId="0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9522ED66-510C-4979-B458-F5BD6E1B9426}"/>
              </a:ext>
            </a:extLst>
          </p:cNvPr>
          <p:cNvSpPr/>
          <p:nvPr/>
        </p:nvSpPr>
        <p:spPr>
          <a:xfrm>
            <a:off x="635147" y="5600125"/>
            <a:ext cx="2095310" cy="1257875"/>
          </a:xfrm>
          <a:custGeom>
            <a:avLst/>
            <a:gdLst>
              <a:gd name="connsiteX0" fmla="*/ 1047655 w 2095310"/>
              <a:gd name="connsiteY0" fmla="*/ 0 h 1257875"/>
              <a:gd name="connsiteX1" fmla="*/ 2095310 w 2095310"/>
              <a:gd name="connsiteY1" fmla="*/ 1047655 h 1257875"/>
              <a:gd name="connsiteX2" fmla="*/ 2074118 w 2095310"/>
              <a:gd name="connsiteY2" fmla="*/ 1257875 h 1257875"/>
              <a:gd name="connsiteX3" fmla="*/ 21192 w 2095310"/>
              <a:gd name="connsiteY3" fmla="*/ 1257875 h 1257875"/>
              <a:gd name="connsiteX4" fmla="*/ 0 w 2095310"/>
              <a:gd name="connsiteY4" fmla="*/ 1047655 h 1257875"/>
              <a:gd name="connsiteX5" fmla="*/ 1047655 w 2095310"/>
              <a:gd name="connsiteY5" fmla="*/ 0 h 1257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95310" h="1257875">
                <a:moveTo>
                  <a:pt x="1047655" y="0"/>
                </a:moveTo>
                <a:cubicBezTo>
                  <a:pt x="1626259" y="0"/>
                  <a:pt x="2095310" y="469051"/>
                  <a:pt x="2095310" y="1047655"/>
                </a:cubicBezTo>
                <a:lnTo>
                  <a:pt x="2074118" y="1257875"/>
                </a:lnTo>
                <a:lnTo>
                  <a:pt x="21192" y="1257875"/>
                </a:lnTo>
                <a:lnTo>
                  <a:pt x="0" y="1047655"/>
                </a:lnTo>
                <a:cubicBezTo>
                  <a:pt x="0" y="469051"/>
                  <a:pt x="469051" y="0"/>
                  <a:pt x="1047655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A1A93B5-4B4D-46C7-AD6F-3CCE8860EED8}"/>
              </a:ext>
            </a:extLst>
          </p:cNvPr>
          <p:cNvSpPr txBox="1"/>
          <p:nvPr/>
        </p:nvSpPr>
        <p:spPr>
          <a:xfrm>
            <a:off x="1268276" y="3322223"/>
            <a:ext cx="4392163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CB5E36C-6439-43A4-B998-A9AAD6D1C14D}"/>
              </a:ext>
            </a:extLst>
          </p:cNvPr>
          <p:cNvGrpSpPr/>
          <p:nvPr/>
        </p:nvGrpSpPr>
        <p:grpSpPr>
          <a:xfrm>
            <a:off x="1385206" y="4338234"/>
            <a:ext cx="910613" cy="47625"/>
            <a:chOff x="1385206" y="4338234"/>
            <a:chExt cx="910613" cy="47625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D987AA6C-56BC-4624-B5E6-15A8EA83EEE9}"/>
                </a:ext>
              </a:extLst>
            </p:cNvPr>
            <p:cNvSpPr/>
            <p:nvPr/>
          </p:nvSpPr>
          <p:spPr>
            <a:xfrm>
              <a:off x="1385206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C93FA182-D832-46F7-9227-5C2A3618C964}"/>
                </a:ext>
              </a:extLst>
            </p:cNvPr>
            <p:cNvSpPr/>
            <p:nvPr/>
          </p:nvSpPr>
          <p:spPr>
            <a:xfrm>
              <a:off x="1600953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3E1F622B-405F-4C6F-9DE4-B5ED82F25914}"/>
                </a:ext>
              </a:extLst>
            </p:cNvPr>
            <p:cNvSpPr/>
            <p:nvPr/>
          </p:nvSpPr>
          <p:spPr>
            <a:xfrm>
              <a:off x="1816700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A3B4A68B-0B07-4CD5-BE64-215DC63ED482}"/>
                </a:ext>
              </a:extLst>
            </p:cNvPr>
            <p:cNvSpPr/>
            <p:nvPr/>
          </p:nvSpPr>
          <p:spPr>
            <a:xfrm>
              <a:off x="2032447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2889FA78-1C05-4BD9-AEDB-B1E08CF27942}"/>
                </a:ext>
              </a:extLst>
            </p:cNvPr>
            <p:cNvSpPr/>
            <p:nvPr/>
          </p:nvSpPr>
          <p:spPr>
            <a:xfrm>
              <a:off x="2248194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PpHolder4">
            <a:extLst>
              <a:ext uri="{FF2B5EF4-FFF2-40B4-BE49-F238E27FC236}">
                <a16:creationId xmlns:a16="http://schemas.microsoft.com/office/drawing/2014/main" id="{BB72051E-3C3C-4639-9911-51B5E34C89C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pHolder5">
            <a:extLst>
              <a:ext uri="{FF2B5EF4-FFF2-40B4-BE49-F238E27FC236}">
                <a16:creationId xmlns:a16="http://schemas.microsoft.com/office/drawing/2014/main" id="{7520A41E-582B-4770-BE4B-D8D80669C43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30B92BF5-2512-47C6-8CBD-0E6FD0D5761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Welcome to </a:t>
            </a:r>
            <a:r>
              <a:rPr lang="en-US" b="1" dirty="0" err="1">
                <a:solidFill>
                  <a:schemeClr val="accent1"/>
                </a:solidFill>
              </a:rPr>
              <a:t>Unima</a:t>
            </a:r>
            <a:endParaRPr lang="en-US" b="1" dirty="0">
              <a:solidFill>
                <a:schemeClr val="accent1"/>
              </a:solidFill>
            </a:endParaRPr>
          </a:p>
          <a:p>
            <a:r>
              <a:rPr lang="en-US" dirty="0"/>
              <a:t>workspace</a:t>
            </a:r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90ADB999-386F-46D3-9CBA-CFE61A5357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Welcome messages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D6D8488-11C3-414A-A1F0-8683D1F4FC79}"/>
              </a:ext>
            </a:extLst>
          </p:cNvPr>
          <p:cNvSpPr txBox="1"/>
          <p:nvPr/>
        </p:nvSpPr>
        <p:spPr>
          <a:xfrm>
            <a:off x="3612535" y="5414243"/>
            <a:ext cx="1723196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600" dirty="0">
                <a:latin typeface="+mj-lt"/>
              </a:rPr>
              <a:t>Thomas George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A8964A4-F5FE-4808-B5C6-D5220BB95EDA}"/>
              </a:ext>
            </a:extLst>
          </p:cNvPr>
          <p:cNvSpPr txBox="1"/>
          <p:nvPr/>
        </p:nvSpPr>
        <p:spPr>
          <a:xfrm>
            <a:off x="3612535" y="5752797"/>
            <a:ext cx="1723196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Founder </a:t>
            </a:r>
            <a:r>
              <a:rPr lang="en-US" sz="1200" dirty="0" err="1">
                <a:solidFill>
                  <a:schemeClr val="tx2">
                    <a:lumMod val="20000"/>
                    <a:lumOff val="80000"/>
                  </a:schemeClr>
                </a:solidFill>
              </a:rPr>
              <a:t>Unima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2" name="Graphic 14">
            <a:extLst>
              <a:ext uri="{FF2B5EF4-FFF2-40B4-BE49-F238E27FC236}">
                <a16:creationId xmlns:a16="http://schemas.microsoft.com/office/drawing/2014/main" id="{FF65C2BA-FDCF-444B-A233-0DF24DDE5509}"/>
              </a:ext>
            </a:extLst>
          </p:cNvPr>
          <p:cNvSpPr/>
          <p:nvPr/>
        </p:nvSpPr>
        <p:spPr>
          <a:xfrm>
            <a:off x="1360159" y="186387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1606F6E-238D-4680-BC72-43CEF9D167F6}"/>
              </a:ext>
            </a:extLst>
          </p:cNvPr>
          <p:cNvSpPr/>
          <p:nvPr/>
        </p:nvSpPr>
        <p:spPr>
          <a:xfrm>
            <a:off x="5342417" y="0"/>
            <a:ext cx="3193254" cy="1470904"/>
          </a:xfrm>
          <a:custGeom>
            <a:avLst/>
            <a:gdLst>
              <a:gd name="connsiteX0" fmla="*/ 0 w 3193254"/>
              <a:gd name="connsiteY0" fmla="*/ 0 h 1470904"/>
              <a:gd name="connsiteX1" fmla="*/ 3193254 w 3193254"/>
              <a:gd name="connsiteY1" fmla="*/ 0 h 1470904"/>
              <a:gd name="connsiteX2" fmla="*/ 3191662 w 3193254"/>
              <a:gd name="connsiteY2" fmla="*/ 31520 h 1470904"/>
              <a:gd name="connsiteX3" fmla="*/ 1596627 w 3193254"/>
              <a:gd name="connsiteY3" fmla="*/ 1470904 h 1470904"/>
              <a:gd name="connsiteX4" fmla="*/ 1592 w 3193254"/>
              <a:gd name="connsiteY4" fmla="*/ 31520 h 1470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3254" h="1470904">
                <a:moveTo>
                  <a:pt x="0" y="0"/>
                </a:moveTo>
                <a:lnTo>
                  <a:pt x="3193254" y="0"/>
                </a:lnTo>
                <a:lnTo>
                  <a:pt x="3191662" y="31520"/>
                </a:lnTo>
                <a:cubicBezTo>
                  <a:pt x="3109557" y="840001"/>
                  <a:pt x="2426769" y="1470904"/>
                  <a:pt x="1596627" y="1470904"/>
                </a:cubicBezTo>
                <a:cubicBezTo>
                  <a:pt x="766485" y="1470904"/>
                  <a:pt x="83698" y="840001"/>
                  <a:pt x="1592" y="3152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30066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20" grpId="0"/>
      <p:bldP spid="43" grpId="0" build="p"/>
      <p:bldP spid="44" grpId="0" build="p"/>
      <p:bldP spid="38" grpId="0"/>
      <p:bldP spid="39" grpId="0"/>
      <p:bldP spid="42" grpId="0" animBg="1"/>
      <p:bldP spid="2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0CE25ABE-4D7B-4E46-9B60-5A934BEBCBB3}"/>
              </a:ext>
            </a:extLst>
          </p:cNvPr>
          <p:cNvSpPr/>
          <p:nvPr/>
        </p:nvSpPr>
        <p:spPr>
          <a:xfrm>
            <a:off x="8021444" y="4290082"/>
            <a:ext cx="1750596" cy="1687754"/>
          </a:xfrm>
          <a:custGeom>
            <a:avLst/>
            <a:gdLst>
              <a:gd name="connsiteX0" fmla="*/ 0 w 6220046"/>
              <a:gd name="connsiteY0" fmla="*/ 0 h 5996763"/>
              <a:gd name="connsiteX1" fmla="*/ 6220046 w 6220046"/>
              <a:gd name="connsiteY1" fmla="*/ 0 h 5996763"/>
              <a:gd name="connsiteX2" fmla="*/ 6220046 w 6220046"/>
              <a:gd name="connsiteY2" fmla="*/ 4960068 h 5996763"/>
              <a:gd name="connsiteX3" fmla="*/ 5183351 w 6220046"/>
              <a:gd name="connsiteY3" fmla="*/ 5996763 h 5996763"/>
              <a:gd name="connsiteX4" fmla="*/ 1036695 w 6220046"/>
              <a:gd name="connsiteY4" fmla="*/ 5996763 h 5996763"/>
              <a:gd name="connsiteX5" fmla="*/ 1036675 w 6220046"/>
              <a:gd name="connsiteY5" fmla="*/ 5996762 h 5996763"/>
              <a:gd name="connsiteX6" fmla="*/ 0 w 6220046"/>
              <a:gd name="connsiteY6" fmla="*/ 5996762 h 5996763"/>
              <a:gd name="connsiteX7" fmla="*/ 0 w 6220046"/>
              <a:gd name="connsiteY7" fmla="*/ 4960068 h 5996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20046" h="5996763">
                <a:moveTo>
                  <a:pt x="0" y="0"/>
                </a:moveTo>
                <a:lnTo>
                  <a:pt x="6220046" y="0"/>
                </a:lnTo>
                <a:lnTo>
                  <a:pt x="6220046" y="4960068"/>
                </a:lnTo>
                <a:cubicBezTo>
                  <a:pt x="6220046" y="5532619"/>
                  <a:pt x="5755902" y="5996763"/>
                  <a:pt x="5183351" y="5996763"/>
                </a:cubicBezTo>
                <a:lnTo>
                  <a:pt x="1036695" y="5996763"/>
                </a:lnTo>
                <a:lnTo>
                  <a:pt x="1036675" y="5996762"/>
                </a:lnTo>
                <a:lnTo>
                  <a:pt x="0" y="5996762"/>
                </a:lnTo>
                <a:lnTo>
                  <a:pt x="0" y="496006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Mockup" descr="A screenshot of a computer&#10;&#10;Description automatically generated">
            <a:extLst>
              <a:ext uri="{FF2B5EF4-FFF2-40B4-BE49-F238E27FC236}">
                <a16:creationId xmlns:a16="http://schemas.microsoft.com/office/drawing/2014/main" id="{B9D700E6-6676-4495-9468-9CC1BC9F0F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809247" y="1499273"/>
            <a:ext cx="3003384" cy="415334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7663166-FDB4-4289-8719-C6316AA8FC07}"/>
              </a:ext>
            </a:extLst>
          </p:cNvPr>
          <p:cNvSpPr txBox="1"/>
          <p:nvPr/>
        </p:nvSpPr>
        <p:spPr>
          <a:xfrm>
            <a:off x="1031894" y="2547823"/>
            <a:ext cx="2969634" cy="890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CE1A30-7918-4399-8CB0-17A623762133}"/>
              </a:ext>
            </a:extLst>
          </p:cNvPr>
          <p:cNvSpPr txBox="1"/>
          <p:nvPr/>
        </p:nvSpPr>
        <p:spPr>
          <a:xfrm>
            <a:off x="1031895" y="2206637"/>
            <a:ext cx="31180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Mobile site use tablet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C43A9FB-E2CB-4643-95FF-238203DB1CEA}"/>
              </a:ext>
            </a:extLst>
          </p:cNvPr>
          <p:cNvSpPr/>
          <p:nvPr/>
        </p:nvSpPr>
        <p:spPr>
          <a:xfrm>
            <a:off x="1124485" y="3575944"/>
            <a:ext cx="2721453" cy="407259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0DCC5D7-5268-4D1E-BD42-F9F98FC5E0E1}"/>
              </a:ext>
            </a:extLst>
          </p:cNvPr>
          <p:cNvSpPr/>
          <p:nvPr/>
        </p:nvSpPr>
        <p:spPr>
          <a:xfrm>
            <a:off x="1124485" y="4390462"/>
            <a:ext cx="2721453" cy="407259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E72423B-F3BB-49F8-AB2E-D1483F76FD9D}"/>
              </a:ext>
            </a:extLst>
          </p:cNvPr>
          <p:cNvSpPr/>
          <p:nvPr/>
        </p:nvSpPr>
        <p:spPr>
          <a:xfrm>
            <a:off x="1124485" y="5204980"/>
            <a:ext cx="2721453" cy="407259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6A8D26F-5A5A-41D1-96B1-FD738E81B907}"/>
              </a:ext>
            </a:extLst>
          </p:cNvPr>
          <p:cNvSpPr txBox="1"/>
          <p:nvPr/>
        </p:nvSpPr>
        <p:spPr>
          <a:xfrm>
            <a:off x="1578301" y="3643058"/>
            <a:ext cx="45956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01.</a:t>
            </a:r>
          </a:p>
        </p:txBody>
      </p:sp>
      <p:sp>
        <p:nvSpPr>
          <p:cNvPr id="22" name="Graphic 108">
            <a:extLst>
              <a:ext uri="{FF2B5EF4-FFF2-40B4-BE49-F238E27FC236}">
                <a16:creationId xmlns:a16="http://schemas.microsoft.com/office/drawing/2014/main" id="{0526AAF3-B5AC-4A88-8CC9-581D0DF88A47}"/>
              </a:ext>
            </a:extLst>
          </p:cNvPr>
          <p:cNvSpPr/>
          <p:nvPr/>
        </p:nvSpPr>
        <p:spPr>
          <a:xfrm rot="16200000">
            <a:off x="1297145" y="3726254"/>
            <a:ext cx="158674" cy="110606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0FC3F22-274B-4179-A061-AB43783446DB}"/>
              </a:ext>
            </a:extLst>
          </p:cNvPr>
          <p:cNvSpPr txBox="1"/>
          <p:nvPr/>
        </p:nvSpPr>
        <p:spPr>
          <a:xfrm>
            <a:off x="1578301" y="4050317"/>
            <a:ext cx="45956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/>
              <a:t>02.</a:t>
            </a:r>
          </a:p>
        </p:txBody>
      </p:sp>
      <p:sp>
        <p:nvSpPr>
          <p:cNvPr id="24" name="Graphic 108">
            <a:extLst>
              <a:ext uri="{FF2B5EF4-FFF2-40B4-BE49-F238E27FC236}">
                <a16:creationId xmlns:a16="http://schemas.microsoft.com/office/drawing/2014/main" id="{6794AD77-525C-4D27-A16C-9D4683002DC5}"/>
              </a:ext>
            </a:extLst>
          </p:cNvPr>
          <p:cNvSpPr/>
          <p:nvPr/>
        </p:nvSpPr>
        <p:spPr>
          <a:xfrm rot="16200000">
            <a:off x="1297145" y="4133513"/>
            <a:ext cx="158674" cy="110606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5B61013-7F0F-42BA-8A88-11565CC1800C}"/>
              </a:ext>
            </a:extLst>
          </p:cNvPr>
          <p:cNvSpPr txBox="1"/>
          <p:nvPr/>
        </p:nvSpPr>
        <p:spPr>
          <a:xfrm>
            <a:off x="1578301" y="4459028"/>
            <a:ext cx="45956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03.</a:t>
            </a:r>
          </a:p>
        </p:txBody>
      </p:sp>
      <p:sp>
        <p:nvSpPr>
          <p:cNvPr id="26" name="Graphic 108">
            <a:extLst>
              <a:ext uri="{FF2B5EF4-FFF2-40B4-BE49-F238E27FC236}">
                <a16:creationId xmlns:a16="http://schemas.microsoft.com/office/drawing/2014/main" id="{04DC1C65-D8F1-4D71-9FF5-2EE4B59DCC65}"/>
              </a:ext>
            </a:extLst>
          </p:cNvPr>
          <p:cNvSpPr/>
          <p:nvPr/>
        </p:nvSpPr>
        <p:spPr>
          <a:xfrm rot="16200000">
            <a:off x="1297145" y="4542224"/>
            <a:ext cx="158674" cy="110606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8CDBFB7-EF53-45A9-AA22-F9AD6C3589A9}"/>
              </a:ext>
            </a:extLst>
          </p:cNvPr>
          <p:cNvSpPr txBox="1"/>
          <p:nvPr/>
        </p:nvSpPr>
        <p:spPr>
          <a:xfrm>
            <a:off x="1578301" y="4860867"/>
            <a:ext cx="45956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/>
              <a:t>04.</a:t>
            </a:r>
          </a:p>
        </p:txBody>
      </p:sp>
      <p:sp>
        <p:nvSpPr>
          <p:cNvPr id="28" name="Graphic 108">
            <a:extLst>
              <a:ext uri="{FF2B5EF4-FFF2-40B4-BE49-F238E27FC236}">
                <a16:creationId xmlns:a16="http://schemas.microsoft.com/office/drawing/2014/main" id="{B0B0130D-146D-4008-84D7-169926789040}"/>
              </a:ext>
            </a:extLst>
          </p:cNvPr>
          <p:cNvSpPr/>
          <p:nvPr/>
        </p:nvSpPr>
        <p:spPr>
          <a:xfrm rot="16200000">
            <a:off x="1297145" y="4944063"/>
            <a:ext cx="158674" cy="110606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D726730-E52F-4AD0-9603-1B317C0A5977}"/>
              </a:ext>
            </a:extLst>
          </p:cNvPr>
          <p:cNvSpPr txBox="1"/>
          <p:nvPr/>
        </p:nvSpPr>
        <p:spPr>
          <a:xfrm>
            <a:off x="1578301" y="5269579"/>
            <a:ext cx="45956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05.</a:t>
            </a:r>
          </a:p>
        </p:txBody>
      </p:sp>
      <p:sp>
        <p:nvSpPr>
          <p:cNvPr id="30" name="Graphic 108">
            <a:extLst>
              <a:ext uri="{FF2B5EF4-FFF2-40B4-BE49-F238E27FC236}">
                <a16:creationId xmlns:a16="http://schemas.microsoft.com/office/drawing/2014/main" id="{38795389-0250-410C-8FE4-11801D519F5B}"/>
              </a:ext>
            </a:extLst>
          </p:cNvPr>
          <p:cNvSpPr/>
          <p:nvPr/>
        </p:nvSpPr>
        <p:spPr>
          <a:xfrm rot="16200000">
            <a:off x="1297145" y="5352775"/>
            <a:ext cx="158674" cy="110606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27B583F-B5CE-4734-B1DC-B79A0183DD37}"/>
              </a:ext>
            </a:extLst>
          </p:cNvPr>
          <p:cNvSpPr txBox="1"/>
          <p:nvPr/>
        </p:nvSpPr>
        <p:spPr>
          <a:xfrm>
            <a:off x="2037863" y="3643058"/>
            <a:ext cx="134554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Easy access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823D401-CF82-462E-958C-7616385DC66A}"/>
              </a:ext>
            </a:extLst>
          </p:cNvPr>
          <p:cNvSpPr txBox="1"/>
          <p:nvPr/>
        </p:nvSpPr>
        <p:spPr>
          <a:xfrm>
            <a:off x="2037862" y="4050317"/>
            <a:ext cx="2053171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/>
              <a:t>Responsive display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31C0BF6-E6D1-49BD-A3FE-F5633AB0C2E0}"/>
              </a:ext>
            </a:extLst>
          </p:cNvPr>
          <p:cNvSpPr txBox="1"/>
          <p:nvPr/>
        </p:nvSpPr>
        <p:spPr>
          <a:xfrm>
            <a:off x="2037862" y="4459028"/>
            <a:ext cx="1582057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Good design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9B761D9-74E0-4A43-A176-82AB35139529}"/>
              </a:ext>
            </a:extLst>
          </p:cNvPr>
          <p:cNvSpPr txBox="1"/>
          <p:nvPr/>
        </p:nvSpPr>
        <p:spPr>
          <a:xfrm>
            <a:off x="2037863" y="4860867"/>
            <a:ext cx="1582056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/>
              <a:t>Elegant design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6A0F960-4F0E-447A-AE1A-D5DBE1E7C61E}"/>
              </a:ext>
            </a:extLst>
          </p:cNvPr>
          <p:cNvSpPr txBox="1"/>
          <p:nvPr/>
        </p:nvSpPr>
        <p:spPr>
          <a:xfrm>
            <a:off x="2037862" y="5269579"/>
            <a:ext cx="1710355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 err="1">
                <a:solidFill>
                  <a:schemeClr val="tx2"/>
                </a:solidFill>
              </a:rPr>
              <a:t>Accesoriess</a:t>
            </a:r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1562764B-B0EA-41A8-BA90-FC49AA83376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Project </a:t>
            </a:r>
            <a:r>
              <a:rPr lang="en-US" b="1" dirty="0">
                <a:solidFill>
                  <a:schemeClr val="accent1"/>
                </a:solidFill>
              </a:rPr>
              <a:t>showcase</a:t>
            </a:r>
          </a:p>
        </p:txBody>
      </p:sp>
      <p:sp>
        <p:nvSpPr>
          <p:cNvPr id="7" name="PpHolder24">
            <a:extLst>
              <a:ext uri="{FF2B5EF4-FFF2-40B4-BE49-F238E27FC236}">
                <a16:creationId xmlns:a16="http://schemas.microsoft.com/office/drawing/2014/main" id="{A0A6EF72-1275-4955-A24C-D65DB210C2B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pic>
        <p:nvPicPr>
          <p:cNvPr id="5" name="Mockup" descr="A screenshot of a computer&#10;&#10;Description automatically generated">
            <a:extLst>
              <a:ext uri="{FF2B5EF4-FFF2-40B4-BE49-F238E27FC236}">
                <a16:creationId xmlns:a16="http://schemas.microsoft.com/office/drawing/2014/main" id="{9C22EE8F-32A0-4C5C-B882-56F6999C24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9673" y="3264855"/>
            <a:ext cx="3003384" cy="4153342"/>
          </a:xfrm>
          <a:prstGeom prst="rect">
            <a:avLst/>
          </a:prstGeom>
        </p:spPr>
      </p:pic>
      <p:sp>
        <p:nvSpPr>
          <p:cNvPr id="3" name="PpHolder26">
            <a:extLst>
              <a:ext uri="{FF2B5EF4-FFF2-40B4-BE49-F238E27FC236}">
                <a16:creationId xmlns:a16="http://schemas.microsoft.com/office/drawing/2014/main" id="{C557B827-2B44-401D-8016-97F34018ABE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3738509980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accel="20000" decel="6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accel="20000" decel="6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16" grpId="0"/>
      <p:bldP spid="17" grpId="0"/>
      <p:bldP spid="18" grpId="0" animBg="1"/>
      <p:bldP spid="19" grpId="0" animBg="1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  <p:bldP spid="32" grpId="0"/>
      <p:bldP spid="33" grpId="0"/>
      <p:bldP spid="34" grpId="0"/>
      <p:bldP spid="35" grpId="0"/>
      <p:bldP spid="36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F66C89B4-66A8-4C06-9947-823B525DD18B}"/>
              </a:ext>
            </a:extLst>
          </p:cNvPr>
          <p:cNvSpPr/>
          <p:nvPr/>
        </p:nvSpPr>
        <p:spPr>
          <a:xfrm>
            <a:off x="1887363" y="0"/>
            <a:ext cx="8417274" cy="5705475"/>
          </a:xfrm>
          <a:custGeom>
            <a:avLst/>
            <a:gdLst>
              <a:gd name="connsiteX0" fmla="*/ 0 w 8417274"/>
              <a:gd name="connsiteY0" fmla="*/ 0 h 5705475"/>
              <a:gd name="connsiteX1" fmla="*/ 8417274 w 8417274"/>
              <a:gd name="connsiteY1" fmla="*/ 0 h 5705475"/>
              <a:gd name="connsiteX2" fmla="*/ 8417274 w 8417274"/>
              <a:gd name="connsiteY2" fmla="*/ 5351413 h 5705475"/>
              <a:gd name="connsiteX3" fmla="*/ 8063212 w 8417274"/>
              <a:gd name="connsiteY3" fmla="*/ 5705475 h 5705475"/>
              <a:gd name="connsiteX4" fmla="*/ 354062 w 8417274"/>
              <a:gd name="connsiteY4" fmla="*/ 5705475 h 5705475"/>
              <a:gd name="connsiteX5" fmla="*/ 0 w 8417274"/>
              <a:gd name="connsiteY5" fmla="*/ 5351413 h 5705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17274" h="5705475">
                <a:moveTo>
                  <a:pt x="0" y="0"/>
                </a:moveTo>
                <a:lnTo>
                  <a:pt x="8417274" y="0"/>
                </a:lnTo>
                <a:lnTo>
                  <a:pt x="8417274" y="5351413"/>
                </a:lnTo>
                <a:cubicBezTo>
                  <a:pt x="8417274" y="5546956"/>
                  <a:pt x="8258755" y="5705475"/>
                  <a:pt x="8063212" y="5705475"/>
                </a:cubicBezTo>
                <a:lnTo>
                  <a:pt x="354062" y="5705475"/>
                </a:lnTo>
                <a:cubicBezTo>
                  <a:pt x="158519" y="5705475"/>
                  <a:pt x="0" y="5546956"/>
                  <a:pt x="0" y="535141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80106D98-5CB2-4848-939D-FE2AE30E60CB}"/>
              </a:ext>
            </a:extLst>
          </p:cNvPr>
          <p:cNvSpPr/>
          <p:nvPr/>
        </p:nvSpPr>
        <p:spPr>
          <a:xfrm rot="4046500">
            <a:off x="1974024" y="-916223"/>
            <a:ext cx="5247685" cy="5810985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23668EFB-5DAB-436C-81D3-585637C80DE1}"/>
              </a:ext>
            </a:extLst>
          </p:cNvPr>
          <p:cNvSpPr/>
          <p:nvPr/>
        </p:nvSpPr>
        <p:spPr>
          <a:xfrm>
            <a:off x="2656764" y="2697316"/>
            <a:ext cx="6878472" cy="4160684"/>
          </a:xfrm>
          <a:custGeom>
            <a:avLst/>
            <a:gdLst>
              <a:gd name="connsiteX0" fmla="*/ 159219 w 6878472"/>
              <a:gd name="connsiteY0" fmla="*/ 0 h 4160684"/>
              <a:gd name="connsiteX1" fmla="*/ 6719253 w 6878472"/>
              <a:gd name="connsiteY1" fmla="*/ 0 h 4160684"/>
              <a:gd name="connsiteX2" fmla="*/ 6878472 w 6878472"/>
              <a:gd name="connsiteY2" fmla="*/ 159219 h 4160684"/>
              <a:gd name="connsiteX3" fmla="*/ 6878472 w 6878472"/>
              <a:gd name="connsiteY3" fmla="*/ 4160684 h 4160684"/>
              <a:gd name="connsiteX4" fmla="*/ 0 w 6878472"/>
              <a:gd name="connsiteY4" fmla="*/ 4160684 h 4160684"/>
              <a:gd name="connsiteX5" fmla="*/ 0 w 6878472"/>
              <a:gd name="connsiteY5" fmla="*/ 159219 h 4160684"/>
              <a:gd name="connsiteX6" fmla="*/ 159219 w 6878472"/>
              <a:gd name="connsiteY6" fmla="*/ 0 h 4160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78472" h="4160684">
                <a:moveTo>
                  <a:pt x="159219" y="0"/>
                </a:moveTo>
                <a:lnTo>
                  <a:pt x="6719253" y="0"/>
                </a:lnTo>
                <a:cubicBezTo>
                  <a:pt x="6807187" y="0"/>
                  <a:pt x="6878472" y="71285"/>
                  <a:pt x="6878472" y="159219"/>
                </a:cubicBezTo>
                <a:lnTo>
                  <a:pt x="6878472" y="4160684"/>
                </a:lnTo>
                <a:lnTo>
                  <a:pt x="0" y="4160684"/>
                </a:lnTo>
                <a:lnTo>
                  <a:pt x="0" y="159219"/>
                </a:lnTo>
                <a:cubicBezTo>
                  <a:pt x="0" y="71285"/>
                  <a:pt x="71285" y="0"/>
                  <a:pt x="159219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PpHolder4">
            <a:extLst>
              <a:ext uri="{FF2B5EF4-FFF2-40B4-BE49-F238E27FC236}">
                <a16:creationId xmlns:a16="http://schemas.microsoft.com/office/drawing/2014/main" id="{85406917-E108-4DC6-BCFB-14937DAD08E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E5DFCA6C-F534-4EBE-8667-654955828ED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Diagram &amp; Infographic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134949E5-B9C9-499D-88ED-63FB3C96E13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r>
              <a:rPr lang="en-US" dirty="0"/>
              <a:t>Diagram &amp;</a:t>
            </a:r>
          </a:p>
          <a:p>
            <a:r>
              <a:rPr lang="en-US" b="1" dirty="0"/>
              <a:t>Infographic</a:t>
            </a:r>
          </a:p>
        </p:txBody>
      </p:sp>
      <p:sp>
        <p:nvSpPr>
          <p:cNvPr id="40" name="Graphic 14">
            <a:extLst>
              <a:ext uri="{FF2B5EF4-FFF2-40B4-BE49-F238E27FC236}">
                <a16:creationId xmlns:a16="http://schemas.microsoft.com/office/drawing/2014/main" id="{098EF082-6B38-46A8-8ACF-CB512FD11FC9}"/>
              </a:ext>
            </a:extLst>
          </p:cNvPr>
          <p:cNvSpPr/>
          <p:nvPr/>
        </p:nvSpPr>
        <p:spPr>
          <a:xfrm>
            <a:off x="2953054" y="796564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E7B84F8-446C-40BD-A7B3-27C605736EBD}"/>
              </a:ext>
            </a:extLst>
          </p:cNvPr>
          <p:cNvSpPr txBox="1"/>
          <p:nvPr/>
        </p:nvSpPr>
        <p:spPr>
          <a:xfrm>
            <a:off x="6162632" y="1121052"/>
            <a:ext cx="3372604" cy="1170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entire soul, like these sweet mornings of spring which I enjoy with my whole heart. I am alone, and feel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1D311270-1F65-4C43-987D-B1649D6E82F1}"/>
              </a:ext>
            </a:extLst>
          </p:cNvPr>
          <p:cNvSpPr/>
          <p:nvPr/>
        </p:nvSpPr>
        <p:spPr>
          <a:xfrm>
            <a:off x="5823945" y="6028909"/>
            <a:ext cx="544110" cy="5441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Graphic 14">
            <a:extLst>
              <a:ext uri="{FF2B5EF4-FFF2-40B4-BE49-F238E27FC236}">
                <a16:creationId xmlns:a16="http://schemas.microsoft.com/office/drawing/2014/main" id="{55236C85-AF53-4547-BB77-FC82429377FC}"/>
              </a:ext>
            </a:extLst>
          </p:cNvPr>
          <p:cNvSpPr/>
          <p:nvPr/>
        </p:nvSpPr>
        <p:spPr>
          <a:xfrm rot="5400000">
            <a:off x="5986031" y="6202071"/>
            <a:ext cx="219939" cy="201307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227916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44" grpId="0" animBg="1"/>
      <p:bldP spid="33" grpId="0" animBg="1"/>
      <p:bldP spid="35" grpId="0" build="p"/>
      <p:bldP spid="36" grpId="0" build="p"/>
      <p:bldP spid="40" grpId="0" animBg="1"/>
      <p:bldP spid="42" grpId="0"/>
      <p:bldP spid="46" grpId="0" animBg="1"/>
      <p:bldP spid="4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C675E68A-0466-4A79-B64E-24A79F29E1AD}"/>
              </a:ext>
            </a:extLst>
          </p:cNvPr>
          <p:cNvSpPr/>
          <p:nvPr/>
        </p:nvSpPr>
        <p:spPr>
          <a:xfrm>
            <a:off x="619467" y="4044314"/>
            <a:ext cx="825333" cy="825333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6163F22-3B5F-44FC-960F-8ABA6CD57C04}"/>
              </a:ext>
            </a:extLst>
          </p:cNvPr>
          <p:cNvSpPr/>
          <p:nvPr/>
        </p:nvSpPr>
        <p:spPr>
          <a:xfrm rot="17100000">
            <a:off x="10158079" y="5460126"/>
            <a:ext cx="1736035" cy="1736035"/>
          </a:xfrm>
          <a:prstGeom prst="roundRect">
            <a:avLst>
              <a:gd name="adj" fmla="val 6663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BDC0981-3319-4222-9AF5-5668B1D47C42}"/>
              </a:ext>
            </a:extLst>
          </p:cNvPr>
          <p:cNvSpPr/>
          <p:nvPr/>
        </p:nvSpPr>
        <p:spPr>
          <a:xfrm>
            <a:off x="882009" y="1733007"/>
            <a:ext cx="10427982" cy="4728084"/>
          </a:xfrm>
          <a:prstGeom prst="roundRect">
            <a:avLst>
              <a:gd name="adj" fmla="val 5615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Text Placeholder 80">
            <a:extLst>
              <a:ext uri="{FF2B5EF4-FFF2-40B4-BE49-F238E27FC236}">
                <a16:creationId xmlns:a16="http://schemas.microsoft.com/office/drawing/2014/main" id="{A1325C5A-E827-4B63-8D58-3507A7F0E9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Line</a:t>
            </a:r>
            <a:r>
              <a:rPr lang="en-US" dirty="0"/>
              <a:t> chart diagram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F4D1F54D-086D-46BA-B4AE-86FE9F90CB6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88751170"/>
              </p:ext>
            </p:extLst>
          </p:nvPr>
        </p:nvGraphicFramePr>
        <p:xfrm>
          <a:off x="1707342" y="2961024"/>
          <a:ext cx="5169989" cy="26095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0E9E859-6B13-4D8E-9352-81BE958F8271}"/>
              </a:ext>
            </a:extLst>
          </p:cNvPr>
          <p:cNvSpPr/>
          <p:nvPr/>
        </p:nvSpPr>
        <p:spPr>
          <a:xfrm>
            <a:off x="352708" y="5373734"/>
            <a:ext cx="1800262" cy="1484267"/>
          </a:xfrm>
          <a:custGeom>
            <a:avLst/>
            <a:gdLst>
              <a:gd name="connsiteX0" fmla="*/ 2251169 w 3648630"/>
              <a:gd name="connsiteY0" fmla="*/ 778 h 3008197"/>
              <a:gd name="connsiteX1" fmla="*/ 2499938 w 3648630"/>
              <a:gd name="connsiteY1" fmla="*/ 156230 h 3008197"/>
              <a:gd name="connsiteX2" fmla="*/ 3606731 w 3648630"/>
              <a:gd name="connsiteY2" fmla="*/ 2073253 h 3008197"/>
              <a:gd name="connsiteX3" fmla="*/ 3492401 w 3648630"/>
              <a:gd name="connsiteY3" fmla="*/ 2499938 h 3008197"/>
              <a:gd name="connsiteX4" fmla="*/ 2612070 w 3648630"/>
              <a:gd name="connsiteY4" fmla="*/ 3008197 h 3008197"/>
              <a:gd name="connsiteX5" fmla="*/ 869139 w 3648630"/>
              <a:gd name="connsiteY5" fmla="*/ 3008197 h 3008197"/>
              <a:gd name="connsiteX6" fmla="*/ 41900 w 3648630"/>
              <a:gd name="connsiteY6" fmla="*/ 1575379 h 3008197"/>
              <a:gd name="connsiteX7" fmla="*/ 156230 w 3648630"/>
              <a:gd name="connsiteY7" fmla="*/ 1148694 h 3008197"/>
              <a:gd name="connsiteX8" fmla="*/ 2073253 w 3648630"/>
              <a:gd name="connsiteY8" fmla="*/ 41900 h 3008197"/>
              <a:gd name="connsiteX9" fmla="*/ 2251169 w 3648630"/>
              <a:gd name="connsiteY9" fmla="*/ 778 h 300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48630" h="3008197">
                <a:moveTo>
                  <a:pt x="2251169" y="778"/>
                </a:moveTo>
                <a:cubicBezTo>
                  <a:pt x="2351190" y="7847"/>
                  <a:pt x="2446029" y="62857"/>
                  <a:pt x="2499938" y="156230"/>
                </a:cubicBezTo>
                <a:lnTo>
                  <a:pt x="3606731" y="2073253"/>
                </a:lnTo>
                <a:cubicBezTo>
                  <a:pt x="3692986" y="2222650"/>
                  <a:pt x="3641798" y="2413683"/>
                  <a:pt x="3492401" y="2499938"/>
                </a:cubicBezTo>
                <a:lnTo>
                  <a:pt x="2612070" y="3008197"/>
                </a:lnTo>
                <a:lnTo>
                  <a:pt x="869139" y="3008197"/>
                </a:lnTo>
                <a:lnTo>
                  <a:pt x="41900" y="1575379"/>
                </a:lnTo>
                <a:cubicBezTo>
                  <a:pt x="-44354" y="1425982"/>
                  <a:pt x="6833" y="1234948"/>
                  <a:pt x="156230" y="1148694"/>
                </a:cubicBezTo>
                <a:lnTo>
                  <a:pt x="2073253" y="41900"/>
                </a:lnTo>
                <a:cubicBezTo>
                  <a:pt x="2129277" y="9555"/>
                  <a:pt x="2191156" y="-3463"/>
                  <a:pt x="2251169" y="7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Graphic 26">
            <a:extLst>
              <a:ext uri="{FF2B5EF4-FFF2-40B4-BE49-F238E27FC236}">
                <a16:creationId xmlns:a16="http://schemas.microsoft.com/office/drawing/2014/main" id="{BA64E754-C57B-4708-8925-2C2CBD8E6101}"/>
              </a:ext>
            </a:extLst>
          </p:cNvPr>
          <p:cNvSpPr/>
          <p:nvPr/>
        </p:nvSpPr>
        <p:spPr>
          <a:xfrm rot="3431263">
            <a:off x="11891395" y="4819286"/>
            <a:ext cx="487855" cy="487855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Graphic 19">
            <a:extLst>
              <a:ext uri="{FF2B5EF4-FFF2-40B4-BE49-F238E27FC236}">
                <a16:creationId xmlns:a16="http://schemas.microsoft.com/office/drawing/2014/main" id="{DF5A0548-98CD-4367-A073-C7CE7F86AA8F}"/>
              </a:ext>
            </a:extLst>
          </p:cNvPr>
          <p:cNvSpPr/>
          <p:nvPr/>
        </p:nvSpPr>
        <p:spPr>
          <a:xfrm>
            <a:off x="11026096" y="4231363"/>
            <a:ext cx="605559" cy="605676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Graphic 26">
            <a:extLst>
              <a:ext uri="{FF2B5EF4-FFF2-40B4-BE49-F238E27FC236}">
                <a16:creationId xmlns:a16="http://schemas.microsoft.com/office/drawing/2014/main" id="{2EA82BFF-FB25-4307-9738-8FEF2EDA471B}"/>
              </a:ext>
            </a:extLst>
          </p:cNvPr>
          <p:cNvSpPr/>
          <p:nvPr/>
        </p:nvSpPr>
        <p:spPr>
          <a:xfrm rot="3431263">
            <a:off x="232290" y="5156477"/>
            <a:ext cx="487855" cy="487855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F113187-109C-4B9D-B0E8-415A8FE8A842}"/>
              </a:ext>
            </a:extLst>
          </p:cNvPr>
          <p:cNvSpPr txBox="1"/>
          <p:nvPr/>
        </p:nvSpPr>
        <p:spPr>
          <a:xfrm>
            <a:off x="1707342" y="2434354"/>
            <a:ext cx="4083858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A wonderful serenity has taken possession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428598A-97A8-4140-B513-B9A2A941AF82}"/>
              </a:ext>
            </a:extLst>
          </p:cNvPr>
          <p:cNvSpPr txBox="1"/>
          <p:nvPr/>
        </p:nvSpPr>
        <p:spPr>
          <a:xfrm>
            <a:off x="1707342" y="2093168"/>
            <a:ext cx="2646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Detail information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190C50DA-6C82-4082-8AAD-95F26CB9BDBE}"/>
              </a:ext>
            </a:extLst>
          </p:cNvPr>
          <p:cNvSpPr/>
          <p:nvPr/>
        </p:nvSpPr>
        <p:spPr>
          <a:xfrm>
            <a:off x="7524941" y="4100225"/>
            <a:ext cx="341154" cy="341148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ECAD0311-8AF8-49CB-B49E-82FD73B5A478}"/>
              </a:ext>
            </a:extLst>
          </p:cNvPr>
          <p:cNvSpPr/>
          <p:nvPr/>
        </p:nvSpPr>
        <p:spPr>
          <a:xfrm flipV="1">
            <a:off x="7655988" y="4231269"/>
            <a:ext cx="79060" cy="790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2BC0F449-A751-4BEB-BD9A-21D4C8A9CFC9}"/>
              </a:ext>
            </a:extLst>
          </p:cNvPr>
          <p:cNvSpPr txBox="1"/>
          <p:nvPr/>
        </p:nvSpPr>
        <p:spPr>
          <a:xfrm>
            <a:off x="7923313" y="4047560"/>
            <a:ext cx="688864" cy="2154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</a:rPr>
              <a:t>2018</a:t>
            </a:r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47B7BAB7-A852-4C24-A581-039CB9FD9B9F}"/>
              </a:ext>
            </a:extLst>
          </p:cNvPr>
          <p:cNvSpPr/>
          <p:nvPr/>
        </p:nvSpPr>
        <p:spPr>
          <a:xfrm>
            <a:off x="9192778" y="4100225"/>
            <a:ext cx="341154" cy="341148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id="{DCF2966E-7A1B-49B5-9977-741939A9236C}"/>
              </a:ext>
            </a:extLst>
          </p:cNvPr>
          <p:cNvSpPr/>
          <p:nvPr/>
        </p:nvSpPr>
        <p:spPr>
          <a:xfrm flipV="1">
            <a:off x="9323825" y="4231269"/>
            <a:ext cx="79060" cy="790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1A792E98-8961-4CB4-98EF-B27ECB2E0E99}"/>
              </a:ext>
            </a:extLst>
          </p:cNvPr>
          <p:cNvSpPr txBox="1"/>
          <p:nvPr/>
        </p:nvSpPr>
        <p:spPr>
          <a:xfrm>
            <a:off x="9591150" y="4047560"/>
            <a:ext cx="688864" cy="2154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</a:rPr>
              <a:t>2021</a:t>
            </a: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1B0BF400-0157-4DEE-99E6-ED8B5D98BB26}"/>
              </a:ext>
            </a:extLst>
          </p:cNvPr>
          <p:cNvSpPr/>
          <p:nvPr/>
        </p:nvSpPr>
        <p:spPr>
          <a:xfrm>
            <a:off x="7524941" y="4654385"/>
            <a:ext cx="341154" cy="341148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7FD82007-A78E-4B06-B993-E9AE536CB7B9}"/>
              </a:ext>
            </a:extLst>
          </p:cNvPr>
          <p:cNvSpPr/>
          <p:nvPr/>
        </p:nvSpPr>
        <p:spPr>
          <a:xfrm flipV="1">
            <a:off x="7655988" y="4785429"/>
            <a:ext cx="79060" cy="790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8D279DD1-2854-4E71-BF5E-8B765ADF71FF}"/>
              </a:ext>
            </a:extLst>
          </p:cNvPr>
          <p:cNvSpPr txBox="1"/>
          <p:nvPr/>
        </p:nvSpPr>
        <p:spPr>
          <a:xfrm>
            <a:off x="7923313" y="4601720"/>
            <a:ext cx="688864" cy="2154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</a:rPr>
              <a:t>2019</a:t>
            </a:r>
          </a:p>
        </p:txBody>
      </p:sp>
      <p:sp>
        <p:nvSpPr>
          <p:cNvPr id="101" name="Oval 100">
            <a:extLst>
              <a:ext uri="{FF2B5EF4-FFF2-40B4-BE49-F238E27FC236}">
                <a16:creationId xmlns:a16="http://schemas.microsoft.com/office/drawing/2014/main" id="{5E36F5FA-A633-4E2D-8574-59EAABCFF987}"/>
              </a:ext>
            </a:extLst>
          </p:cNvPr>
          <p:cNvSpPr/>
          <p:nvPr/>
        </p:nvSpPr>
        <p:spPr>
          <a:xfrm>
            <a:off x="9192778" y="4654385"/>
            <a:ext cx="341154" cy="341148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55B7D285-A501-450E-BF94-3DF40DCD9A18}"/>
              </a:ext>
            </a:extLst>
          </p:cNvPr>
          <p:cNvSpPr/>
          <p:nvPr/>
        </p:nvSpPr>
        <p:spPr>
          <a:xfrm flipV="1">
            <a:off x="9323825" y="4785429"/>
            <a:ext cx="79060" cy="790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B75ED9D0-DEAC-49EC-8FDD-7B8979BD191A}"/>
              </a:ext>
            </a:extLst>
          </p:cNvPr>
          <p:cNvSpPr txBox="1"/>
          <p:nvPr/>
        </p:nvSpPr>
        <p:spPr>
          <a:xfrm>
            <a:off x="9591150" y="4601720"/>
            <a:ext cx="688864" cy="2154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</a:rPr>
              <a:t>2022</a:t>
            </a: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8AB12EF6-B992-49C8-BB3D-3BC44BB83B95}"/>
              </a:ext>
            </a:extLst>
          </p:cNvPr>
          <p:cNvSpPr/>
          <p:nvPr/>
        </p:nvSpPr>
        <p:spPr>
          <a:xfrm>
            <a:off x="7524941" y="5208545"/>
            <a:ext cx="341154" cy="341148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C170DD54-56B4-4EB5-A418-5F2B998AD98B}"/>
              </a:ext>
            </a:extLst>
          </p:cNvPr>
          <p:cNvSpPr/>
          <p:nvPr/>
        </p:nvSpPr>
        <p:spPr>
          <a:xfrm flipV="1">
            <a:off x="7655988" y="5339589"/>
            <a:ext cx="79060" cy="790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AAC2557F-98E6-4E37-81CC-590DD80D626C}"/>
              </a:ext>
            </a:extLst>
          </p:cNvPr>
          <p:cNvSpPr txBox="1"/>
          <p:nvPr/>
        </p:nvSpPr>
        <p:spPr>
          <a:xfrm>
            <a:off x="7923313" y="5155880"/>
            <a:ext cx="688864" cy="2154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</a:rPr>
              <a:t>2020</a:t>
            </a:r>
          </a:p>
        </p:txBody>
      </p:sp>
      <p:sp>
        <p:nvSpPr>
          <p:cNvPr id="109" name="Oval 108">
            <a:extLst>
              <a:ext uri="{FF2B5EF4-FFF2-40B4-BE49-F238E27FC236}">
                <a16:creationId xmlns:a16="http://schemas.microsoft.com/office/drawing/2014/main" id="{AADC864D-0286-4564-B2DD-C8FC978AE5A3}"/>
              </a:ext>
            </a:extLst>
          </p:cNvPr>
          <p:cNvSpPr/>
          <p:nvPr/>
        </p:nvSpPr>
        <p:spPr>
          <a:xfrm>
            <a:off x="9192778" y="5208545"/>
            <a:ext cx="341154" cy="341148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0" name="Oval 109">
            <a:extLst>
              <a:ext uri="{FF2B5EF4-FFF2-40B4-BE49-F238E27FC236}">
                <a16:creationId xmlns:a16="http://schemas.microsoft.com/office/drawing/2014/main" id="{8D1DB0A1-A55D-4289-B01F-294798235F8C}"/>
              </a:ext>
            </a:extLst>
          </p:cNvPr>
          <p:cNvSpPr/>
          <p:nvPr/>
        </p:nvSpPr>
        <p:spPr>
          <a:xfrm flipV="1">
            <a:off x="9323825" y="5339589"/>
            <a:ext cx="79060" cy="790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0C0FD294-ECC5-420D-B3D8-345541866E74}"/>
              </a:ext>
            </a:extLst>
          </p:cNvPr>
          <p:cNvSpPr txBox="1"/>
          <p:nvPr/>
        </p:nvSpPr>
        <p:spPr>
          <a:xfrm>
            <a:off x="9591150" y="5155880"/>
            <a:ext cx="688864" cy="2154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</a:rPr>
              <a:t>2023</a:t>
            </a:r>
          </a:p>
        </p:txBody>
      </p:sp>
      <p:sp>
        <p:nvSpPr>
          <p:cNvPr id="3" name="PpHolder30">
            <a:extLst>
              <a:ext uri="{FF2B5EF4-FFF2-40B4-BE49-F238E27FC236}">
                <a16:creationId xmlns:a16="http://schemas.microsoft.com/office/drawing/2014/main" id="{6CC8837D-A164-49A0-9C64-32C64312DDE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632AECCA-5CFA-4EEC-A513-1A9F1D5D8AFB}"/>
              </a:ext>
            </a:extLst>
          </p:cNvPr>
          <p:cNvSpPr txBox="1"/>
          <p:nvPr/>
        </p:nvSpPr>
        <p:spPr>
          <a:xfrm>
            <a:off x="7923313" y="4229609"/>
            <a:ext cx="688864" cy="261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100" b="1" dirty="0">
                <a:solidFill>
                  <a:schemeClr val="accent1"/>
                </a:solidFill>
                <a:latin typeface="+mj-lt"/>
              </a:rPr>
              <a:t>2.0 pts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374792A7-C427-4343-BDFF-5502089DE1E7}"/>
              </a:ext>
            </a:extLst>
          </p:cNvPr>
          <p:cNvSpPr txBox="1"/>
          <p:nvPr/>
        </p:nvSpPr>
        <p:spPr>
          <a:xfrm>
            <a:off x="9591150" y="4229609"/>
            <a:ext cx="688864" cy="261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100" b="1" dirty="0">
                <a:solidFill>
                  <a:schemeClr val="accent1"/>
                </a:solidFill>
                <a:latin typeface="+mj-lt"/>
              </a:rPr>
              <a:t>6.0 pts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96CCE1D5-4965-4828-ACE9-492A5A66C6C3}"/>
              </a:ext>
            </a:extLst>
          </p:cNvPr>
          <p:cNvSpPr txBox="1"/>
          <p:nvPr/>
        </p:nvSpPr>
        <p:spPr>
          <a:xfrm>
            <a:off x="7923313" y="4783769"/>
            <a:ext cx="688864" cy="261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100" b="1" dirty="0">
                <a:solidFill>
                  <a:schemeClr val="accent1"/>
                </a:solidFill>
                <a:latin typeface="+mj-lt"/>
              </a:rPr>
              <a:t>4.0 pts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F3A2EE74-4844-4C0A-8A6E-DE49759FB5A2}"/>
              </a:ext>
            </a:extLst>
          </p:cNvPr>
          <p:cNvSpPr txBox="1"/>
          <p:nvPr/>
        </p:nvSpPr>
        <p:spPr>
          <a:xfrm>
            <a:off x="9591150" y="4783769"/>
            <a:ext cx="688864" cy="261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100" b="1" dirty="0">
                <a:solidFill>
                  <a:schemeClr val="accent1"/>
                </a:solidFill>
                <a:latin typeface="+mj-lt"/>
              </a:rPr>
              <a:t>5.0 pts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19FE4E63-2199-4651-8733-9E51143CC846}"/>
              </a:ext>
            </a:extLst>
          </p:cNvPr>
          <p:cNvSpPr txBox="1"/>
          <p:nvPr/>
        </p:nvSpPr>
        <p:spPr>
          <a:xfrm>
            <a:off x="7923313" y="5337929"/>
            <a:ext cx="688864" cy="261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100" b="1" dirty="0">
                <a:solidFill>
                  <a:schemeClr val="accent1"/>
                </a:solidFill>
                <a:latin typeface="+mj-lt"/>
              </a:rPr>
              <a:t>3.0 pts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8E9BEA2A-3306-44E4-94D7-35C3C2A8921F}"/>
              </a:ext>
            </a:extLst>
          </p:cNvPr>
          <p:cNvSpPr txBox="1"/>
          <p:nvPr/>
        </p:nvSpPr>
        <p:spPr>
          <a:xfrm>
            <a:off x="9591150" y="5337929"/>
            <a:ext cx="688864" cy="261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100" b="1" dirty="0">
                <a:solidFill>
                  <a:schemeClr val="accent1"/>
                </a:solidFill>
                <a:latin typeface="+mj-lt"/>
              </a:rPr>
              <a:t>7.0 pts</a:t>
            </a:r>
          </a:p>
        </p:txBody>
      </p:sp>
    </p:spTree>
    <p:extLst>
      <p:ext uri="{BB962C8B-B14F-4D97-AF65-F5344CB8AC3E}">
        <p14:creationId xmlns:p14="http://schemas.microsoft.com/office/powerpoint/2010/main" val="1782462294"/>
      </p:ext>
    </p:extLst>
  </p:cSld>
  <p:clrMapOvr>
    <a:masterClrMapping/>
  </p:clrMapOvr>
  <p:transition spd="slow">
    <p:strips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0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6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7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0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1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4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5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2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3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6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7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0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1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4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5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8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9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2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3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6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7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0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1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4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5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9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2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3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6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7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0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1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4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5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8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9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2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3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6" grpId="0" animBg="1"/>
          <p:bldP spid="5" grpId="0" animBg="1"/>
          <p:bldP spid="81" grpId="0" build="p"/>
          <p:bldGraphic spid="4" grpId="0">
            <p:bldAsOne/>
          </p:bldGraphic>
          <p:bldP spid="7" grpId="0" animBg="1"/>
          <p:bldP spid="8" grpId="0" animBg="1"/>
          <p:bldP spid="10" grpId="0" animBg="1"/>
          <p:bldP spid="11" grpId="0" animBg="1"/>
          <p:bldP spid="12" grpId="0"/>
          <p:bldP spid="13" grpId="0"/>
          <p:bldP spid="72" grpId="0" animBg="1"/>
          <p:bldP spid="73" grpId="0" animBg="1"/>
          <p:bldP spid="74" grpId="0"/>
          <p:bldP spid="97" grpId="0" animBg="1"/>
          <p:bldP spid="98" grpId="0" animBg="1"/>
          <p:bldP spid="99" grpId="0"/>
          <p:bldP spid="76" grpId="0" animBg="1"/>
          <p:bldP spid="77" grpId="0" animBg="1"/>
          <p:bldP spid="78" grpId="0"/>
          <p:bldP spid="101" grpId="0" animBg="1"/>
          <p:bldP spid="103" grpId="0" animBg="1"/>
          <p:bldP spid="105" grpId="0"/>
          <p:bldP spid="80" grpId="0" animBg="1"/>
          <p:bldP spid="92" grpId="0" animBg="1"/>
          <p:bldP spid="93" grpId="0"/>
          <p:bldP spid="109" grpId="0" animBg="1"/>
          <p:bldP spid="110" grpId="0" animBg="1"/>
          <p:bldP spid="111" grpId="0"/>
          <p:bldP spid="112" grpId="0"/>
          <p:bldP spid="113" grpId="0"/>
          <p:bldP spid="114" grpId="0"/>
          <p:bldP spid="115" grpId="0"/>
          <p:bldP spid="116" grpId="0"/>
          <p:bldP spid="1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accel="2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9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3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7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6" grpId="0" animBg="1"/>
          <p:bldP spid="5" grpId="0" animBg="1"/>
          <p:bldP spid="81" grpId="0" build="p"/>
          <p:bldGraphic spid="4" grpId="0">
            <p:bldAsOne/>
          </p:bldGraphic>
          <p:bldP spid="7" grpId="0" animBg="1"/>
          <p:bldP spid="8" grpId="0" animBg="1"/>
          <p:bldP spid="10" grpId="0" animBg="1"/>
          <p:bldP spid="11" grpId="0" animBg="1"/>
          <p:bldP spid="12" grpId="0"/>
          <p:bldP spid="13" grpId="0"/>
          <p:bldP spid="72" grpId="0" animBg="1"/>
          <p:bldP spid="73" grpId="0" animBg="1"/>
          <p:bldP spid="74" grpId="0"/>
          <p:bldP spid="97" grpId="0" animBg="1"/>
          <p:bldP spid="98" grpId="0" animBg="1"/>
          <p:bldP spid="99" grpId="0"/>
          <p:bldP spid="76" grpId="0" animBg="1"/>
          <p:bldP spid="77" grpId="0" animBg="1"/>
          <p:bldP spid="78" grpId="0"/>
          <p:bldP spid="101" grpId="0" animBg="1"/>
          <p:bldP spid="103" grpId="0" animBg="1"/>
          <p:bldP spid="105" grpId="0"/>
          <p:bldP spid="80" grpId="0" animBg="1"/>
          <p:bldP spid="92" grpId="0" animBg="1"/>
          <p:bldP spid="93" grpId="0"/>
          <p:bldP spid="109" grpId="0" animBg="1"/>
          <p:bldP spid="110" grpId="0" animBg="1"/>
          <p:bldP spid="111" grpId="0"/>
          <p:bldP spid="112" grpId="0"/>
          <p:bldP spid="113" grpId="0"/>
          <p:bldP spid="114" grpId="0"/>
          <p:bldP spid="115" grpId="0"/>
          <p:bldP spid="116" grpId="0"/>
          <p:bldP spid="117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A2682093-82C4-404A-8EFE-533BCDBA21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02252642"/>
              </p:ext>
            </p:extLst>
          </p:nvPr>
        </p:nvGraphicFramePr>
        <p:xfrm>
          <a:off x="-52781" y="2151043"/>
          <a:ext cx="5203077" cy="34687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35CABC2-19A0-423C-9D87-F65476A38802}"/>
              </a:ext>
            </a:extLst>
          </p:cNvPr>
          <p:cNvSpPr txBox="1"/>
          <p:nvPr/>
        </p:nvSpPr>
        <p:spPr>
          <a:xfrm>
            <a:off x="3019708" y="5806785"/>
            <a:ext cx="615258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2C05FA7-CE47-4CAC-8CB3-85EF933E871E}"/>
              </a:ext>
            </a:extLst>
          </p:cNvPr>
          <p:cNvSpPr/>
          <p:nvPr/>
        </p:nvSpPr>
        <p:spPr>
          <a:xfrm>
            <a:off x="5627902" y="3585475"/>
            <a:ext cx="327804" cy="138435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196D657-3DE2-4335-B1A0-8F1F3549D8B3}"/>
              </a:ext>
            </a:extLst>
          </p:cNvPr>
          <p:cNvSpPr txBox="1"/>
          <p:nvPr/>
        </p:nvSpPr>
        <p:spPr>
          <a:xfrm>
            <a:off x="6193869" y="3749788"/>
            <a:ext cx="7750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26%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00FD7BB-CE9A-4632-9751-EF46A610B92D}"/>
              </a:ext>
            </a:extLst>
          </p:cNvPr>
          <p:cNvSpPr txBox="1"/>
          <p:nvPr/>
        </p:nvSpPr>
        <p:spPr>
          <a:xfrm>
            <a:off x="6171567" y="3506371"/>
            <a:ext cx="14398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>
                    <a:lumMod val="85000"/>
                  </a:schemeClr>
                </a:solidFill>
                <a:latin typeface="+mj-lt"/>
              </a:rPr>
              <a:t>Second data</a:t>
            </a:r>
            <a:endParaRPr lang="en-ID" sz="1200" b="1" dirty="0">
              <a:solidFill>
                <a:schemeClr val="bg2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0201589-9776-4D6C-84F4-E1B5DFE372A4}"/>
              </a:ext>
            </a:extLst>
          </p:cNvPr>
          <p:cNvSpPr/>
          <p:nvPr/>
        </p:nvSpPr>
        <p:spPr>
          <a:xfrm>
            <a:off x="5627902" y="4684887"/>
            <a:ext cx="327804" cy="13843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52B5DFE-7DC4-412E-A4BA-EB9F6B234861}"/>
              </a:ext>
            </a:extLst>
          </p:cNvPr>
          <p:cNvSpPr txBox="1"/>
          <p:nvPr/>
        </p:nvSpPr>
        <p:spPr>
          <a:xfrm>
            <a:off x="6193869" y="4849200"/>
            <a:ext cx="7750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49%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75B5F58-3AA9-47DB-A444-133E6B09C266}"/>
              </a:ext>
            </a:extLst>
          </p:cNvPr>
          <p:cNvSpPr txBox="1"/>
          <p:nvPr/>
        </p:nvSpPr>
        <p:spPr>
          <a:xfrm>
            <a:off x="6171567" y="4605783"/>
            <a:ext cx="14398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Third data</a:t>
            </a:r>
            <a:endParaRPr lang="en-ID" sz="1200" b="1" dirty="0">
              <a:solidFill>
                <a:schemeClr val="bg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E220F4B-EFBB-4056-B636-27B3C77C5278}"/>
              </a:ext>
            </a:extLst>
          </p:cNvPr>
          <p:cNvSpPr txBox="1"/>
          <p:nvPr/>
        </p:nvSpPr>
        <p:spPr>
          <a:xfrm>
            <a:off x="9108559" y="3812402"/>
            <a:ext cx="2232057" cy="336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75D4698-54F5-4C9D-B96F-7BE3D07CAE0B}"/>
              </a:ext>
            </a:extLst>
          </p:cNvPr>
          <p:cNvSpPr txBox="1"/>
          <p:nvPr/>
        </p:nvSpPr>
        <p:spPr>
          <a:xfrm>
            <a:off x="9086257" y="3471216"/>
            <a:ext cx="17396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>
                    <a:lumMod val="85000"/>
                  </a:schemeClr>
                </a:solidFill>
                <a:latin typeface="+mj-lt"/>
              </a:rPr>
              <a:t>Description</a:t>
            </a:r>
            <a:endParaRPr lang="en-ID" b="1" dirty="0">
              <a:solidFill>
                <a:schemeClr val="bg2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21" name="Freeform 14">
            <a:extLst>
              <a:ext uri="{FF2B5EF4-FFF2-40B4-BE49-F238E27FC236}">
                <a16:creationId xmlns:a16="http://schemas.microsoft.com/office/drawing/2014/main" id="{C9812893-0E93-4936-8EFE-E5C4809C4FAD}"/>
              </a:ext>
            </a:extLst>
          </p:cNvPr>
          <p:cNvSpPr>
            <a:spLocks/>
          </p:cNvSpPr>
          <p:nvPr/>
        </p:nvSpPr>
        <p:spPr bwMode="auto">
          <a:xfrm>
            <a:off x="8142240" y="3558415"/>
            <a:ext cx="634860" cy="577903"/>
          </a:xfrm>
          <a:prstGeom prst="roundRect">
            <a:avLst>
              <a:gd name="adj" fmla="val 12976"/>
            </a:avLst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2" name="Arrow: Up 21">
            <a:extLst>
              <a:ext uri="{FF2B5EF4-FFF2-40B4-BE49-F238E27FC236}">
                <a16:creationId xmlns:a16="http://schemas.microsoft.com/office/drawing/2014/main" id="{19FD8B00-86DE-4E60-B777-10E8CF20B7EC}"/>
              </a:ext>
            </a:extLst>
          </p:cNvPr>
          <p:cNvSpPr/>
          <p:nvPr/>
        </p:nvSpPr>
        <p:spPr>
          <a:xfrm rot="10800000">
            <a:off x="8347838" y="3747174"/>
            <a:ext cx="223664" cy="219972"/>
          </a:xfrm>
          <a:prstGeom prst="upArrow">
            <a:avLst/>
          </a:prstGeom>
          <a:solidFill>
            <a:schemeClr val="bg2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BBB1B35-3588-4E2C-81C8-2D9C67B79009}"/>
              </a:ext>
            </a:extLst>
          </p:cNvPr>
          <p:cNvSpPr txBox="1"/>
          <p:nvPr/>
        </p:nvSpPr>
        <p:spPr>
          <a:xfrm>
            <a:off x="9108559" y="4926514"/>
            <a:ext cx="2232057" cy="336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9BC9C61-4875-40B8-9987-915998F9E53B}"/>
              </a:ext>
            </a:extLst>
          </p:cNvPr>
          <p:cNvSpPr txBox="1"/>
          <p:nvPr/>
        </p:nvSpPr>
        <p:spPr>
          <a:xfrm>
            <a:off x="9086257" y="4585328"/>
            <a:ext cx="17396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Description</a:t>
            </a:r>
            <a:endParaRPr lang="en-ID" b="1" dirty="0">
              <a:solidFill>
                <a:schemeClr val="bg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5" name="Freeform 14">
            <a:extLst>
              <a:ext uri="{FF2B5EF4-FFF2-40B4-BE49-F238E27FC236}">
                <a16:creationId xmlns:a16="http://schemas.microsoft.com/office/drawing/2014/main" id="{B6482EB0-2EE0-4D03-97AF-9BC064AFAD4A}"/>
              </a:ext>
            </a:extLst>
          </p:cNvPr>
          <p:cNvSpPr>
            <a:spLocks/>
          </p:cNvSpPr>
          <p:nvPr/>
        </p:nvSpPr>
        <p:spPr bwMode="auto">
          <a:xfrm>
            <a:off x="8142240" y="4672527"/>
            <a:ext cx="634860" cy="577903"/>
          </a:xfrm>
          <a:prstGeom prst="roundRect">
            <a:avLst>
              <a:gd name="adj" fmla="val 12976"/>
            </a:avLst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6" name="Arrow: Up 25">
            <a:extLst>
              <a:ext uri="{FF2B5EF4-FFF2-40B4-BE49-F238E27FC236}">
                <a16:creationId xmlns:a16="http://schemas.microsoft.com/office/drawing/2014/main" id="{8B6C03F9-8212-4811-B8F5-7939517C5414}"/>
              </a:ext>
            </a:extLst>
          </p:cNvPr>
          <p:cNvSpPr/>
          <p:nvPr/>
        </p:nvSpPr>
        <p:spPr>
          <a:xfrm rot="10800000">
            <a:off x="8347838" y="4882782"/>
            <a:ext cx="223664" cy="219972"/>
          </a:xfrm>
          <a:prstGeom prst="upArrow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53846E85-392B-4810-8D62-700E548A0EB5}"/>
              </a:ext>
            </a:extLst>
          </p:cNvPr>
          <p:cNvGrpSpPr/>
          <p:nvPr/>
        </p:nvGrpSpPr>
        <p:grpSpPr>
          <a:xfrm>
            <a:off x="5567006" y="2175503"/>
            <a:ext cx="1583404" cy="850380"/>
            <a:chOff x="5120640" y="890383"/>
            <a:chExt cx="1583404" cy="850380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A021A739-2485-439B-B6E0-7EDF06B1D21F}"/>
                </a:ext>
              </a:extLst>
            </p:cNvPr>
            <p:cNvSpPr/>
            <p:nvPr/>
          </p:nvSpPr>
          <p:spPr>
            <a:xfrm>
              <a:off x="5120640" y="890383"/>
              <a:ext cx="1357642" cy="850380"/>
            </a:xfrm>
            <a:prstGeom prst="roundRect">
              <a:avLst>
                <a:gd name="adj" fmla="val 3386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E272178E-D890-41C6-A20E-7193055B4B7A}"/>
                </a:ext>
              </a:extLst>
            </p:cNvPr>
            <p:cNvSpPr/>
            <p:nvPr/>
          </p:nvSpPr>
          <p:spPr>
            <a:xfrm>
              <a:off x="5968876" y="890383"/>
              <a:ext cx="509406" cy="508697"/>
            </a:xfrm>
            <a:custGeom>
              <a:avLst/>
              <a:gdLst>
                <a:gd name="connsiteX0" fmla="*/ 1273 w 1407606"/>
                <a:gd name="connsiteY0" fmla="*/ 0 h 1405646"/>
                <a:gd name="connsiteX1" fmla="*/ 604538 w 1407606"/>
                <a:gd name="connsiteY1" fmla="*/ 0 h 1405646"/>
                <a:gd name="connsiteX2" fmla="*/ 687356 w 1407606"/>
                <a:gd name="connsiteY2" fmla="*/ 48977 h 1405646"/>
                <a:gd name="connsiteX3" fmla="*/ 926467 w 1407606"/>
                <a:gd name="connsiteY3" fmla="*/ 36673 h 1405646"/>
                <a:gd name="connsiteX4" fmla="*/ 959513 w 1407606"/>
                <a:gd name="connsiteY4" fmla="*/ 0 h 1405646"/>
                <a:gd name="connsiteX5" fmla="*/ 1328042 w 1407606"/>
                <a:gd name="connsiteY5" fmla="*/ 0 h 1405646"/>
                <a:gd name="connsiteX6" fmla="*/ 1407606 w 1407606"/>
                <a:gd name="connsiteY6" fmla="*/ 79564 h 1405646"/>
                <a:gd name="connsiteX7" fmla="*/ 1407606 w 1407606"/>
                <a:gd name="connsiteY7" fmla="*/ 107494 h 1405646"/>
                <a:gd name="connsiteX8" fmla="*/ 1356869 w 1407606"/>
                <a:gd name="connsiteY8" fmla="*/ 193290 h 1405646"/>
                <a:gd name="connsiteX9" fmla="*/ 1369172 w 1407606"/>
                <a:gd name="connsiteY9" fmla="*/ 432401 h 1405646"/>
                <a:gd name="connsiteX10" fmla="*/ 1407606 w 1407606"/>
                <a:gd name="connsiteY10" fmla="*/ 467034 h 1405646"/>
                <a:gd name="connsiteX11" fmla="*/ 1407606 w 1407606"/>
                <a:gd name="connsiteY11" fmla="*/ 978151 h 1405646"/>
                <a:gd name="connsiteX12" fmla="*/ 1212183 w 1407606"/>
                <a:gd name="connsiteY12" fmla="*/ 862583 h 1405646"/>
                <a:gd name="connsiteX13" fmla="*/ 915516 w 1407606"/>
                <a:gd name="connsiteY13" fmla="*/ 938760 h 1405646"/>
                <a:gd name="connsiteX14" fmla="*/ 702300 w 1407606"/>
                <a:gd name="connsiteY14" fmla="*/ 1299303 h 1405646"/>
                <a:gd name="connsiteX15" fmla="*/ 405633 w 1407606"/>
                <a:gd name="connsiteY15" fmla="*/ 1375480 h 1405646"/>
                <a:gd name="connsiteX16" fmla="*/ 329455 w 1407606"/>
                <a:gd name="connsiteY16" fmla="*/ 1078812 h 1405646"/>
                <a:gd name="connsiteX17" fmla="*/ 542670 w 1407606"/>
                <a:gd name="connsiteY17" fmla="*/ 718270 h 1405646"/>
                <a:gd name="connsiteX18" fmla="*/ 466493 w 1407606"/>
                <a:gd name="connsiteY18" fmla="*/ 421602 h 1405646"/>
                <a:gd name="connsiteX19" fmla="*/ 105951 w 1407606"/>
                <a:gd name="connsiteY19" fmla="*/ 208387 h 1405646"/>
                <a:gd name="connsiteX20" fmla="*/ 0 w 1407606"/>
                <a:gd name="connsiteY20" fmla="*/ 34763 h 1405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7606" h="1405646">
                  <a:moveTo>
                    <a:pt x="1273" y="0"/>
                  </a:moveTo>
                  <a:lnTo>
                    <a:pt x="604538" y="0"/>
                  </a:lnTo>
                  <a:lnTo>
                    <a:pt x="687356" y="48977"/>
                  </a:lnTo>
                  <a:cubicBezTo>
                    <a:pt x="764534" y="94618"/>
                    <a:pt x="858590" y="86832"/>
                    <a:pt x="926467" y="36673"/>
                  </a:cubicBezTo>
                  <a:lnTo>
                    <a:pt x="959513" y="0"/>
                  </a:lnTo>
                  <a:lnTo>
                    <a:pt x="1328042" y="0"/>
                  </a:lnTo>
                  <a:cubicBezTo>
                    <a:pt x="1371984" y="0"/>
                    <a:pt x="1407606" y="35622"/>
                    <a:pt x="1407606" y="79564"/>
                  </a:cubicBezTo>
                  <a:lnTo>
                    <a:pt x="1407606" y="107494"/>
                  </a:lnTo>
                  <a:lnTo>
                    <a:pt x="1356869" y="193290"/>
                  </a:lnTo>
                  <a:cubicBezTo>
                    <a:pt x="1311227" y="270469"/>
                    <a:pt x="1319013" y="364524"/>
                    <a:pt x="1369172" y="432401"/>
                  </a:cubicBezTo>
                  <a:lnTo>
                    <a:pt x="1407606" y="467034"/>
                  </a:lnTo>
                  <a:lnTo>
                    <a:pt x="1407606" y="978151"/>
                  </a:lnTo>
                  <a:lnTo>
                    <a:pt x="1212183" y="862583"/>
                  </a:lnTo>
                  <a:cubicBezTo>
                    <a:pt x="1109278" y="801728"/>
                    <a:pt x="976371" y="835855"/>
                    <a:pt x="915516" y="938760"/>
                  </a:cubicBezTo>
                  <a:lnTo>
                    <a:pt x="702300" y="1299303"/>
                  </a:lnTo>
                  <a:cubicBezTo>
                    <a:pt x="641445" y="1402208"/>
                    <a:pt x="508538" y="1436335"/>
                    <a:pt x="405633" y="1375480"/>
                  </a:cubicBezTo>
                  <a:cubicBezTo>
                    <a:pt x="302727" y="1314624"/>
                    <a:pt x="268600" y="1181717"/>
                    <a:pt x="329455" y="1078812"/>
                  </a:cubicBezTo>
                  <a:lnTo>
                    <a:pt x="542670" y="718270"/>
                  </a:lnTo>
                  <a:cubicBezTo>
                    <a:pt x="603526" y="615364"/>
                    <a:pt x="569398" y="482457"/>
                    <a:pt x="466493" y="421602"/>
                  </a:cubicBezTo>
                  <a:lnTo>
                    <a:pt x="105951" y="208387"/>
                  </a:lnTo>
                  <a:cubicBezTo>
                    <a:pt x="41635" y="170352"/>
                    <a:pt x="4185" y="104172"/>
                    <a:pt x="0" y="34763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5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64FFF3F8-3295-4F69-8CCA-921A12E3992E}"/>
                </a:ext>
              </a:extLst>
            </p:cNvPr>
            <p:cNvSpPr txBox="1"/>
            <p:nvPr/>
          </p:nvSpPr>
          <p:spPr>
            <a:xfrm>
              <a:off x="5286479" y="1266557"/>
              <a:ext cx="7750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chemeClr val="bg2"/>
                  </a:solidFill>
                </a:rPr>
                <a:t>25%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8B8E8F91-6B0C-47AF-93AF-FD3BA7A96289}"/>
                </a:ext>
              </a:extLst>
            </p:cNvPr>
            <p:cNvSpPr txBox="1"/>
            <p:nvPr/>
          </p:nvSpPr>
          <p:spPr>
            <a:xfrm>
              <a:off x="5264177" y="1023140"/>
              <a:ext cx="143986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bg2"/>
                  </a:solidFill>
                  <a:latin typeface="+mj-lt"/>
                </a:rPr>
                <a:t>Primary data</a:t>
              </a:r>
              <a:endParaRPr lang="en-ID" sz="1200" b="1" dirty="0">
                <a:solidFill>
                  <a:schemeClr val="bg2"/>
                </a:solidFill>
                <a:latin typeface="+mj-lt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DE387BD-FC19-4CAE-88C8-33B15768AB6F}"/>
              </a:ext>
            </a:extLst>
          </p:cNvPr>
          <p:cNvGrpSpPr/>
          <p:nvPr/>
        </p:nvGrpSpPr>
        <p:grpSpPr>
          <a:xfrm>
            <a:off x="6795069" y="1982993"/>
            <a:ext cx="347786" cy="316584"/>
            <a:chOff x="6659087" y="1392635"/>
            <a:chExt cx="634860" cy="577903"/>
          </a:xfrm>
        </p:grpSpPr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279664BD-E2A7-4F81-8B1D-7D6321C2D6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9087" y="1392635"/>
              <a:ext cx="634860" cy="577903"/>
            </a:xfrm>
            <a:prstGeom prst="roundRect">
              <a:avLst>
                <a:gd name="adj" fmla="val 12976"/>
              </a:avLst>
            </a:prstGeom>
            <a:solidFill>
              <a:schemeClr val="bg2"/>
            </a:solidFill>
            <a:ln>
              <a:noFill/>
            </a:ln>
            <a:effectLst>
              <a:outerShdw blurRad="431800" dist="50800" dir="5400000" algn="ctr" rotWithShape="0">
                <a:srgbClr val="000000">
                  <a:alpha val="19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8" name="Arrow: Up 17">
              <a:extLst>
                <a:ext uri="{FF2B5EF4-FFF2-40B4-BE49-F238E27FC236}">
                  <a16:creationId xmlns:a16="http://schemas.microsoft.com/office/drawing/2014/main" id="{32DDAD7B-27A0-4DE2-B5B6-7D2E8EEDD824}"/>
                </a:ext>
              </a:extLst>
            </p:cNvPr>
            <p:cNvSpPr/>
            <p:nvPr/>
          </p:nvSpPr>
          <p:spPr>
            <a:xfrm>
              <a:off x="6864685" y="1564783"/>
              <a:ext cx="223666" cy="219970"/>
            </a:xfrm>
            <a:prstGeom prst="upArrow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56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5C0CC96A-1426-4A47-9D2D-CC510534257B}"/>
              </a:ext>
            </a:extLst>
          </p:cNvPr>
          <p:cNvSpPr txBox="1"/>
          <p:nvPr/>
        </p:nvSpPr>
        <p:spPr>
          <a:xfrm>
            <a:off x="7832936" y="2386224"/>
            <a:ext cx="3290490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7332EB5-7B71-4123-A2D2-31BE7D90D415}"/>
              </a:ext>
            </a:extLst>
          </p:cNvPr>
          <p:cNvSpPr txBox="1"/>
          <p:nvPr/>
        </p:nvSpPr>
        <p:spPr>
          <a:xfrm>
            <a:off x="7832935" y="2045038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2" name="Text Placeholder 51">
            <a:extLst>
              <a:ext uri="{FF2B5EF4-FFF2-40B4-BE49-F238E27FC236}">
                <a16:creationId xmlns:a16="http://schemas.microsoft.com/office/drawing/2014/main" id="{37844162-D2F0-446C-B6B3-39E1BDBF0E9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Pie chart</a:t>
            </a:r>
            <a:r>
              <a:rPr lang="en-US" dirty="0"/>
              <a:t> diagram</a:t>
            </a:r>
          </a:p>
        </p:txBody>
      </p:sp>
    </p:spTree>
    <p:extLst>
      <p:ext uri="{BB962C8B-B14F-4D97-AF65-F5344CB8AC3E}">
        <p14:creationId xmlns:p14="http://schemas.microsoft.com/office/powerpoint/2010/main" val="385291172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5" grpId="0"/>
      <p:bldP spid="9" grpId="0" animBg="1"/>
      <p:bldP spid="10" grpId="0"/>
      <p:bldP spid="11" grpId="0"/>
      <p:bldP spid="12" grpId="0" animBg="1"/>
      <p:bldP spid="13" grpId="0"/>
      <p:bldP spid="14" grpId="0"/>
      <p:bldP spid="19" grpId="0"/>
      <p:bldP spid="20" grpId="0"/>
      <p:bldP spid="21" grpId="0" animBg="1"/>
      <p:bldP spid="22" grpId="0" animBg="1"/>
      <p:bldP spid="23" grpId="0"/>
      <p:bldP spid="24" grpId="0"/>
      <p:bldP spid="25" grpId="0" animBg="1"/>
      <p:bldP spid="26" grpId="0" animBg="1"/>
      <p:bldP spid="49" grpId="0"/>
      <p:bldP spid="51" grpId="0"/>
      <p:bldP spid="52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EBF504C3-2EFC-4636-89AA-4547A71F630A}"/>
              </a:ext>
            </a:extLst>
          </p:cNvPr>
          <p:cNvSpPr/>
          <p:nvPr/>
        </p:nvSpPr>
        <p:spPr>
          <a:xfrm>
            <a:off x="3742660" y="3359888"/>
            <a:ext cx="4922875" cy="1148317"/>
          </a:xfrm>
          <a:custGeom>
            <a:avLst/>
            <a:gdLst>
              <a:gd name="connsiteX0" fmla="*/ 0 w 4922875"/>
              <a:gd name="connsiteY0" fmla="*/ 754912 h 1148317"/>
              <a:gd name="connsiteX1" fmla="*/ 1329070 w 4922875"/>
              <a:gd name="connsiteY1" fmla="*/ 0 h 1148317"/>
              <a:gd name="connsiteX2" fmla="*/ 3306726 w 4922875"/>
              <a:gd name="connsiteY2" fmla="*/ 1148317 h 1148317"/>
              <a:gd name="connsiteX3" fmla="*/ 4922875 w 4922875"/>
              <a:gd name="connsiteY3" fmla="*/ 106326 h 1148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22875" h="1148317">
                <a:moveTo>
                  <a:pt x="0" y="754912"/>
                </a:moveTo>
                <a:lnTo>
                  <a:pt x="1329070" y="0"/>
                </a:lnTo>
                <a:lnTo>
                  <a:pt x="3306726" y="1148317"/>
                </a:lnTo>
                <a:lnTo>
                  <a:pt x="4922875" y="106326"/>
                </a:lnTo>
              </a:path>
            </a:pathLst>
          </a:custGeom>
          <a:noFill/>
          <a:ln w="19050">
            <a:solidFill>
              <a:schemeClr val="tx2">
                <a:lumMod val="40000"/>
                <a:lumOff val="6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Graphic 47">
            <a:extLst>
              <a:ext uri="{FF2B5EF4-FFF2-40B4-BE49-F238E27FC236}">
                <a16:creationId xmlns:a16="http://schemas.microsoft.com/office/drawing/2014/main" id="{3068569D-1809-4A8A-A16B-EC57AD3C9E97}"/>
              </a:ext>
            </a:extLst>
          </p:cNvPr>
          <p:cNvSpPr/>
          <p:nvPr/>
        </p:nvSpPr>
        <p:spPr>
          <a:xfrm>
            <a:off x="8046879" y="3342563"/>
            <a:ext cx="1201883" cy="527798"/>
          </a:xfrm>
          <a:custGeom>
            <a:avLst/>
            <a:gdLst>
              <a:gd name="connsiteX0" fmla="*/ 1953387 w 1953387"/>
              <a:gd name="connsiteY0" fmla="*/ 572548 h 1145095"/>
              <a:gd name="connsiteX1" fmla="*/ 976694 w 1953387"/>
              <a:gd name="connsiteY1" fmla="*/ 1145096 h 1145095"/>
              <a:gd name="connsiteX2" fmla="*/ 0 w 1953387"/>
              <a:gd name="connsiteY2" fmla="*/ 572548 h 1145095"/>
              <a:gd name="connsiteX3" fmla="*/ 976694 w 1953387"/>
              <a:gd name="connsiteY3" fmla="*/ 0 h 1145095"/>
              <a:gd name="connsiteX4" fmla="*/ 1953387 w 1953387"/>
              <a:gd name="connsiteY4" fmla="*/ 572548 h 114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3387" h="1145095">
                <a:moveTo>
                  <a:pt x="1953387" y="572548"/>
                </a:moveTo>
                <a:cubicBezTo>
                  <a:pt x="1953387" y="888757"/>
                  <a:pt x="1516107" y="1145096"/>
                  <a:pt x="976694" y="1145096"/>
                </a:cubicBezTo>
                <a:cubicBezTo>
                  <a:pt x="437281" y="1145096"/>
                  <a:pt x="0" y="888757"/>
                  <a:pt x="0" y="572548"/>
                </a:cubicBezTo>
                <a:cubicBezTo>
                  <a:pt x="0" y="256338"/>
                  <a:pt x="437281" y="0"/>
                  <a:pt x="976694" y="0"/>
                </a:cubicBezTo>
                <a:cubicBezTo>
                  <a:pt x="1516107" y="0"/>
                  <a:pt x="1953387" y="256338"/>
                  <a:pt x="1953387" y="572548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1" name="Graphic 47">
            <a:extLst>
              <a:ext uri="{FF2B5EF4-FFF2-40B4-BE49-F238E27FC236}">
                <a16:creationId xmlns:a16="http://schemas.microsoft.com/office/drawing/2014/main" id="{37BEECA9-D078-4AEE-B6C2-280815FBF511}"/>
              </a:ext>
            </a:extLst>
          </p:cNvPr>
          <p:cNvSpPr/>
          <p:nvPr/>
        </p:nvSpPr>
        <p:spPr>
          <a:xfrm>
            <a:off x="6483250" y="4074264"/>
            <a:ext cx="1150656" cy="535040"/>
          </a:xfrm>
          <a:custGeom>
            <a:avLst/>
            <a:gdLst>
              <a:gd name="connsiteX0" fmla="*/ 1953387 w 1953387"/>
              <a:gd name="connsiteY0" fmla="*/ 572548 h 1145095"/>
              <a:gd name="connsiteX1" fmla="*/ 976694 w 1953387"/>
              <a:gd name="connsiteY1" fmla="*/ 1145096 h 1145095"/>
              <a:gd name="connsiteX2" fmla="*/ 0 w 1953387"/>
              <a:gd name="connsiteY2" fmla="*/ 572548 h 1145095"/>
              <a:gd name="connsiteX3" fmla="*/ 976694 w 1953387"/>
              <a:gd name="connsiteY3" fmla="*/ 0 h 1145095"/>
              <a:gd name="connsiteX4" fmla="*/ 1953387 w 1953387"/>
              <a:gd name="connsiteY4" fmla="*/ 572548 h 114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3387" h="1145095">
                <a:moveTo>
                  <a:pt x="1953387" y="572548"/>
                </a:moveTo>
                <a:cubicBezTo>
                  <a:pt x="1953387" y="888757"/>
                  <a:pt x="1516107" y="1145096"/>
                  <a:pt x="976694" y="1145096"/>
                </a:cubicBezTo>
                <a:cubicBezTo>
                  <a:pt x="437281" y="1145096"/>
                  <a:pt x="0" y="888757"/>
                  <a:pt x="0" y="572548"/>
                </a:cubicBezTo>
                <a:cubicBezTo>
                  <a:pt x="0" y="256338"/>
                  <a:pt x="437281" y="0"/>
                  <a:pt x="976694" y="0"/>
                </a:cubicBezTo>
                <a:cubicBezTo>
                  <a:pt x="1516107" y="0"/>
                  <a:pt x="1953387" y="256338"/>
                  <a:pt x="1953387" y="572548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Graphic 47">
            <a:extLst>
              <a:ext uri="{FF2B5EF4-FFF2-40B4-BE49-F238E27FC236}">
                <a16:creationId xmlns:a16="http://schemas.microsoft.com/office/drawing/2014/main" id="{4F42DDF2-EB11-4D20-BCDE-F4238AC0517B}"/>
              </a:ext>
            </a:extLst>
          </p:cNvPr>
          <p:cNvSpPr/>
          <p:nvPr/>
        </p:nvSpPr>
        <p:spPr>
          <a:xfrm>
            <a:off x="4587587" y="3264551"/>
            <a:ext cx="1576360" cy="692247"/>
          </a:xfrm>
          <a:custGeom>
            <a:avLst/>
            <a:gdLst>
              <a:gd name="connsiteX0" fmla="*/ 1953387 w 1953387"/>
              <a:gd name="connsiteY0" fmla="*/ 572548 h 1145095"/>
              <a:gd name="connsiteX1" fmla="*/ 976694 w 1953387"/>
              <a:gd name="connsiteY1" fmla="*/ 1145096 h 1145095"/>
              <a:gd name="connsiteX2" fmla="*/ 0 w 1953387"/>
              <a:gd name="connsiteY2" fmla="*/ 572548 h 1145095"/>
              <a:gd name="connsiteX3" fmla="*/ 976694 w 1953387"/>
              <a:gd name="connsiteY3" fmla="*/ 0 h 1145095"/>
              <a:gd name="connsiteX4" fmla="*/ 1953387 w 1953387"/>
              <a:gd name="connsiteY4" fmla="*/ 572548 h 114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3387" h="1145095">
                <a:moveTo>
                  <a:pt x="1953387" y="572548"/>
                </a:moveTo>
                <a:cubicBezTo>
                  <a:pt x="1953387" y="888757"/>
                  <a:pt x="1516107" y="1145096"/>
                  <a:pt x="976694" y="1145096"/>
                </a:cubicBezTo>
                <a:cubicBezTo>
                  <a:pt x="437281" y="1145096"/>
                  <a:pt x="0" y="888757"/>
                  <a:pt x="0" y="572548"/>
                </a:cubicBezTo>
                <a:cubicBezTo>
                  <a:pt x="0" y="256338"/>
                  <a:pt x="437281" y="0"/>
                  <a:pt x="976694" y="0"/>
                </a:cubicBezTo>
                <a:cubicBezTo>
                  <a:pt x="1516107" y="0"/>
                  <a:pt x="1953387" y="256338"/>
                  <a:pt x="1953387" y="572548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" name="Graphic 47">
            <a:extLst>
              <a:ext uri="{FF2B5EF4-FFF2-40B4-BE49-F238E27FC236}">
                <a16:creationId xmlns:a16="http://schemas.microsoft.com/office/drawing/2014/main" id="{1A2FE206-BE7C-4CB5-8725-B311C38E14F2}"/>
              </a:ext>
            </a:extLst>
          </p:cNvPr>
          <p:cNvSpPr/>
          <p:nvPr/>
        </p:nvSpPr>
        <p:spPr>
          <a:xfrm>
            <a:off x="2921615" y="4074264"/>
            <a:ext cx="1150656" cy="535040"/>
          </a:xfrm>
          <a:custGeom>
            <a:avLst/>
            <a:gdLst>
              <a:gd name="connsiteX0" fmla="*/ 1953387 w 1953387"/>
              <a:gd name="connsiteY0" fmla="*/ 572548 h 1145095"/>
              <a:gd name="connsiteX1" fmla="*/ 976694 w 1953387"/>
              <a:gd name="connsiteY1" fmla="*/ 1145096 h 1145095"/>
              <a:gd name="connsiteX2" fmla="*/ 0 w 1953387"/>
              <a:gd name="connsiteY2" fmla="*/ 572548 h 1145095"/>
              <a:gd name="connsiteX3" fmla="*/ 976694 w 1953387"/>
              <a:gd name="connsiteY3" fmla="*/ 0 h 1145095"/>
              <a:gd name="connsiteX4" fmla="*/ 1953387 w 1953387"/>
              <a:gd name="connsiteY4" fmla="*/ 572548 h 114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3387" h="1145095">
                <a:moveTo>
                  <a:pt x="1953387" y="572548"/>
                </a:moveTo>
                <a:cubicBezTo>
                  <a:pt x="1953387" y="888757"/>
                  <a:pt x="1516107" y="1145096"/>
                  <a:pt x="976694" y="1145096"/>
                </a:cubicBezTo>
                <a:cubicBezTo>
                  <a:pt x="437281" y="1145096"/>
                  <a:pt x="0" y="888757"/>
                  <a:pt x="0" y="572548"/>
                </a:cubicBezTo>
                <a:cubicBezTo>
                  <a:pt x="0" y="256338"/>
                  <a:pt x="437281" y="0"/>
                  <a:pt x="976694" y="0"/>
                </a:cubicBezTo>
                <a:cubicBezTo>
                  <a:pt x="1516107" y="0"/>
                  <a:pt x="1953387" y="256338"/>
                  <a:pt x="1953387" y="572548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CC509C4-5269-462F-83B7-97426CAF0C9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Structural </a:t>
            </a:r>
            <a:r>
              <a:rPr lang="en-US" b="1" dirty="0">
                <a:solidFill>
                  <a:schemeClr val="accent1"/>
                </a:solidFill>
              </a:rPr>
              <a:t>diagram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713CAF09-3AE2-4DF5-8125-1DB0389E279B}"/>
              </a:ext>
            </a:extLst>
          </p:cNvPr>
          <p:cNvGrpSpPr/>
          <p:nvPr/>
        </p:nvGrpSpPr>
        <p:grpSpPr>
          <a:xfrm>
            <a:off x="3111753" y="2179655"/>
            <a:ext cx="5968495" cy="2332984"/>
            <a:chOff x="3804951" y="2009534"/>
            <a:chExt cx="5968495" cy="2332984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5AB81265-7C5A-46CE-A4B6-5CF2E53A3D72}"/>
                </a:ext>
              </a:extLst>
            </p:cNvPr>
            <p:cNvGrpSpPr/>
            <p:nvPr/>
          </p:nvGrpSpPr>
          <p:grpSpPr>
            <a:xfrm>
              <a:off x="5405154" y="2009534"/>
              <a:ext cx="1377219" cy="1665922"/>
              <a:chOff x="4872037" y="1985962"/>
              <a:chExt cx="1377219" cy="1665922"/>
            </a:xfrm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DEC7A618-9B42-440D-B5F9-E16A1BC6E866}"/>
                  </a:ext>
                </a:extLst>
              </p:cNvPr>
              <p:cNvSpPr/>
              <p:nvPr/>
            </p:nvSpPr>
            <p:spPr>
              <a:xfrm>
                <a:off x="4872037" y="1985962"/>
                <a:ext cx="382524" cy="221646"/>
              </a:xfrm>
              <a:custGeom>
                <a:avLst/>
                <a:gdLst>
                  <a:gd name="connsiteX0" fmla="*/ 0 w 382524"/>
                  <a:gd name="connsiteY0" fmla="*/ 117062 h 221646"/>
                  <a:gd name="connsiteX1" fmla="*/ 201454 w 382524"/>
                  <a:gd name="connsiteY1" fmla="*/ 0 h 221646"/>
                  <a:gd name="connsiteX2" fmla="*/ 382524 w 382524"/>
                  <a:gd name="connsiteY2" fmla="*/ 104584 h 221646"/>
                  <a:gd name="connsiteX3" fmla="*/ 181166 w 382524"/>
                  <a:gd name="connsiteY3" fmla="*/ 221647 h 221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2524" h="221646">
                    <a:moveTo>
                      <a:pt x="0" y="117062"/>
                    </a:moveTo>
                    <a:lnTo>
                      <a:pt x="201454" y="0"/>
                    </a:lnTo>
                    <a:lnTo>
                      <a:pt x="382524" y="104584"/>
                    </a:lnTo>
                    <a:lnTo>
                      <a:pt x="181166" y="22164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8F8574D8-22C3-43AD-8CFF-98D3ED67F2A1}"/>
                  </a:ext>
                </a:extLst>
              </p:cNvPr>
              <p:cNvSpPr/>
              <p:nvPr/>
            </p:nvSpPr>
            <p:spPr>
              <a:xfrm>
                <a:off x="5053202" y="2090451"/>
                <a:ext cx="352329" cy="1011459"/>
              </a:xfrm>
              <a:custGeom>
                <a:avLst/>
                <a:gdLst>
                  <a:gd name="connsiteX0" fmla="*/ 123634 w 352329"/>
                  <a:gd name="connsiteY0" fmla="*/ 811340 h 1011459"/>
                  <a:gd name="connsiteX1" fmla="*/ 126587 w 352329"/>
                  <a:gd name="connsiteY1" fmla="*/ 830390 h 1011459"/>
                  <a:gd name="connsiteX2" fmla="*/ 129350 w 352329"/>
                  <a:gd name="connsiteY2" fmla="*/ 848582 h 1011459"/>
                  <a:gd name="connsiteX3" fmla="*/ 132112 w 352329"/>
                  <a:gd name="connsiteY3" fmla="*/ 867251 h 1011459"/>
                  <a:gd name="connsiteX4" fmla="*/ 134684 w 352329"/>
                  <a:gd name="connsiteY4" fmla="*/ 884682 h 1011459"/>
                  <a:gd name="connsiteX5" fmla="*/ 137255 w 352329"/>
                  <a:gd name="connsiteY5" fmla="*/ 902684 h 1011459"/>
                  <a:gd name="connsiteX6" fmla="*/ 139541 w 352329"/>
                  <a:gd name="connsiteY6" fmla="*/ 919163 h 1011459"/>
                  <a:gd name="connsiteX7" fmla="*/ 141827 w 352329"/>
                  <a:gd name="connsiteY7" fmla="*/ 936403 h 1011459"/>
                  <a:gd name="connsiteX8" fmla="*/ 143923 w 352329"/>
                  <a:gd name="connsiteY8" fmla="*/ 952309 h 1011459"/>
                  <a:gd name="connsiteX9" fmla="*/ 146399 w 352329"/>
                  <a:gd name="connsiteY9" fmla="*/ 972312 h 1011459"/>
                  <a:gd name="connsiteX10" fmla="*/ 147638 w 352329"/>
                  <a:gd name="connsiteY10" fmla="*/ 982504 h 1011459"/>
                  <a:gd name="connsiteX11" fmla="*/ 150971 w 352329"/>
                  <a:gd name="connsiteY11" fmla="*/ 1011460 h 1011459"/>
                  <a:gd name="connsiteX12" fmla="*/ 352330 w 352329"/>
                  <a:gd name="connsiteY12" fmla="*/ 894398 h 1011459"/>
                  <a:gd name="connsiteX13" fmla="*/ 348996 w 352329"/>
                  <a:gd name="connsiteY13" fmla="*/ 865442 h 1011459"/>
                  <a:gd name="connsiteX14" fmla="*/ 347758 w 352329"/>
                  <a:gd name="connsiteY14" fmla="*/ 855440 h 1011459"/>
                  <a:gd name="connsiteX15" fmla="*/ 345662 w 352329"/>
                  <a:gd name="connsiteY15" fmla="*/ 838295 h 1011459"/>
                  <a:gd name="connsiteX16" fmla="*/ 345281 w 352329"/>
                  <a:gd name="connsiteY16" fmla="*/ 835152 h 1011459"/>
                  <a:gd name="connsiteX17" fmla="*/ 343186 w 352329"/>
                  <a:gd name="connsiteY17" fmla="*/ 819436 h 1011459"/>
                  <a:gd name="connsiteX18" fmla="*/ 340900 w 352329"/>
                  <a:gd name="connsiteY18" fmla="*/ 802100 h 1011459"/>
                  <a:gd name="connsiteX19" fmla="*/ 338614 w 352329"/>
                  <a:gd name="connsiteY19" fmla="*/ 785622 h 1011459"/>
                  <a:gd name="connsiteX20" fmla="*/ 336042 w 352329"/>
                  <a:gd name="connsiteY20" fmla="*/ 767620 h 1011459"/>
                  <a:gd name="connsiteX21" fmla="*/ 333470 w 352329"/>
                  <a:gd name="connsiteY21" fmla="*/ 750189 h 1011459"/>
                  <a:gd name="connsiteX22" fmla="*/ 330708 w 352329"/>
                  <a:gd name="connsiteY22" fmla="*/ 731520 h 1011459"/>
                  <a:gd name="connsiteX23" fmla="*/ 327946 w 352329"/>
                  <a:gd name="connsiteY23" fmla="*/ 713327 h 1011459"/>
                  <a:gd name="connsiteX24" fmla="*/ 325660 w 352329"/>
                  <a:gd name="connsiteY24" fmla="*/ 698659 h 1011459"/>
                  <a:gd name="connsiteX25" fmla="*/ 324993 w 352329"/>
                  <a:gd name="connsiteY25" fmla="*/ 694277 h 1011459"/>
                  <a:gd name="connsiteX26" fmla="*/ 320516 w 352329"/>
                  <a:gd name="connsiteY26" fmla="*/ 666464 h 1011459"/>
                  <a:gd name="connsiteX27" fmla="*/ 318230 w 352329"/>
                  <a:gd name="connsiteY27" fmla="*/ 652272 h 1011459"/>
                  <a:gd name="connsiteX28" fmla="*/ 310896 w 352329"/>
                  <a:gd name="connsiteY28" fmla="*/ 608648 h 1011459"/>
                  <a:gd name="connsiteX29" fmla="*/ 201359 w 352329"/>
                  <a:gd name="connsiteY29" fmla="*/ 0 h 1011459"/>
                  <a:gd name="connsiteX30" fmla="*/ 0 w 352329"/>
                  <a:gd name="connsiteY30" fmla="*/ 117062 h 1011459"/>
                  <a:gd name="connsiteX31" fmla="*/ 109538 w 352329"/>
                  <a:gd name="connsiteY31" fmla="*/ 725710 h 1011459"/>
                  <a:gd name="connsiteX32" fmla="*/ 116872 w 352329"/>
                  <a:gd name="connsiteY32" fmla="*/ 769430 h 1011459"/>
                  <a:gd name="connsiteX33" fmla="*/ 119063 w 352329"/>
                  <a:gd name="connsiteY33" fmla="*/ 783146 h 1011459"/>
                  <a:gd name="connsiteX34" fmla="*/ 123634 w 352329"/>
                  <a:gd name="connsiteY34" fmla="*/ 811340 h 1011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352329" h="1011459">
                    <a:moveTo>
                      <a:pt x="123634" y="811340"/>
                    </a:moveTo>
                    <a:cubicBezTo>
                      <a:pt x="124682" y="817817"/>
                      <a:pt x="125635" y="824103"/>
                      <a:pt x="126587" y="830390"/>
                    </a:cubicBezTo>
                    <a:cubicBezTo>
                      <a:pt x="127540" y="836486"/>
                      <a:pt x="128492" y="842582"/>
                      <a:pt x="129350" y="848582"/>
                    </a:cubicBezTo>
                    <a:cubicBezTo>
                      <a:pt x="130302" y="854869"/>
                      <a:pt x="131254" y="861060"/>
                      <a:pt x="132112" y="867251"/>
                    </a:cubicBezTo>
                    <a:cubicBezTo>
                      <a:pt x="132969" y="873062"/>
                      <a:pt x="133826" y="878967"/>
                      <a:pt x="134684" y="884682"/>
                    </a:cubicBezTo>
                    <a:cubicBezTo>
                      <a:pt x="135541" y="890778"/>
                      <a:pt x="136398" y="896779"/>
                      <a:pt x="137255" y="902684"/>
                    </a:cubicBezTo>
                    <a:cubicBezTo>
                      <a:pt x="138017" y="908209"/>
                      <a:pt x="138779" y="913733"/>
                      <a:pt x="139541" y="919163"/>
                    </a:cubicBezTo>
                    <a:cubicBezTo>
                      <a:pt x="140303" y="924973"/>
                      <a:pt x="141065" y="930688"/>
                      <a:pt x="141827" y="936403"/>
                    </a:cubicBezTo>
                    <a:cubicBezTo>
                      <a:pt x="142494" y="941737"/>
                      <a:pt x="143256" y="947071"/>
                      <a:pt x="143923" y="952309"/>
                    </a:cubicBezTo>
                    <a:cubicBezTo>
                      <a:pt x="144780" y="959072"/>
                      <a:pt x="145637" y="965740"/>
                      <a:pt x="146399" y="972312"/>
                    </a:cubicBezTo>
                    <a:cubicBezTo>
                      <a:pt x="146780" y="975741"/>
                      <a:pt x="147256" y="979170"/>
                      <a:pt x="147638" y="982504"/>
                    </a:cubicBezTo>
                    <a:cubicBezTo>
                      <a:pt x="148780" y="992410"/>
                      <a:pt x="149923" y="1002030"/>
                      <a:pt x="150971" y="1011460"/>
                    </a:cubicBezTo>
                    <a:lnTo>
                      <a:pt x="352330" y="894398"/>
                    </a:lnTo>
                    <a:cubicBezTo>
                      <a:pt x="351282" y="884968"/>
                      <a:pt x="350234" y="875348"/>
                      <a:pt x="348996" y="865442"/>
                    </a:cubicBezTo>
                    <a:cubicBezTo>
                      <a:pt x="348615" y="862203"/>
                      <a:pt x="348139" y="858774"/>
                      <a:pt x="347758" y="855440"/>
                    </a:cubicBezTo>
                    <a:cubicBezTo>
                      <a:pt x="347091" y="849725"/>
                      <a:pt x="346424" y="844201"/>
                      <a:pt x="345662" y="838295"/>
                    </a:cubicBezTo>
                    <a:cubicBezTo>
                      <a:pt x="345567" y="837248"/>
                      <a:pt x="345376" y="836200"/>
                      <a:pt x="345281" y="835152"/>
                    </a:cubicBezTo>
                    <a:cubicBezTo>
                      <a:pt x="344614" y="830009"/>
                      <a:pt x="343948" y="824675"/>
                      <a:pt x="343186" y="819436"/>
                    </a:cubicBezTo>
                    <a:cubicBezTo>
                      <a:pt x="342424" y="813721"/>
                      <a:pt x="341662" y="807911"/>
                      <a:pt x="340900" y="802100"/>
                    </a:cubicBezTo>
                    <a:cubicBezTo>
                      <a:pt x="340138" y="796671"/>
                      <a:pt x="339376" y="791147"/>
                      <a:pt x="338614" y="785622"/>
                    </a:cubicBezTo>
                    <a:cubicBezTo>
                      <a:pt x="337756" y="779621"/>
                      <a:pt x="336994" y="773716"/>
                      <a:pt x="336042" y="767620"/>
                    </a:cubicBezTo>
                    <a:cubicBezTo>
                      <a:pt x="335185" y="761905"/>
                      <a:pt x="334327" y="755999"/>
                      <a:pt x="333470" y="750189"/>
                    </a:cubicBezTo>
                    <a:cubicBezTo>
                      <a:pt x="332518" y="743998"/>
                      <a:pt x="331660" y="737902"/>
                      <a:pt x="330708" y="731520"/>
                    </a:cubicBezTo>
                    <a:cubicBezTo>
                      <a:pt x="329851" y="725519"/>
                      <a:pt x="328898" y="719423"/>
                      <a:pt x="327946" y="713327"/>
                    </a:cubicBezTo>
                    <a:cubicBezTo>
                      <a:pt x="327184" y="708374"/>
                      <a:pt x="326422" y="703612"/>
                      <a:pt x="325660" y="698659"/>
                    </a:cubicBezTo>
                    <a:cubicBezTo>
                      <a:pt x="325469" y="697230"/>
                      <a:pt x="325184" y="695706"/>
                      <a:pt x="324993" y="694277"/>
                    </a:cubicBezTo>
                    <a:cubicBezTo>
                      <a:pt x="323564" y="685133"/>
                      <a:pt x="322040" y="675799"/>
                      <a:pt x="320516" y="666464"/>
                    </a:cubicBezTo>
                    <a:cubicBezTo>
                      <a:pt x="319754" y="661702"/>
                      <a:pt x="318992" y="657034"/>
                      <a:pt x="318230" y="652272"/>
                    </a:cubicBezTo>
                    <a:cubicBezTo>
                      <a:pt x="315849" y="637984"/>
                      <a:pt x="313468" y="623507"/>
                      <a:pt x="310896" y="608648"/>
                    </a:cubicBezTo>
                    <a:lnTo>
                      <a:pt x="201359" y="0"/>
                    </a:lnTo>
                    <a:lnTo>
                      <a:pt x="0" y="117062"/>
                    </a:lnTo>
                    <a:lnTo>
                      <a:pt x="109538" y="725710"/>
                    </a:lnTo>
                    <a:cubicBezTo>
                      <a:pt x="112109" y="740569"/>
                      <a:pt x="114490" y="755142"/>
                      <a:pt x="116872" y="769430"/>
                    </a:cubicBezTo>
                    <a:cubicBezTo>
                      <a:pt x="117634" y="774097"/>
                      <a:pt x="118396" y="778574"/>
                      <a:pt x="119063" y="783146"/>
                    </a:cubicBezTo>
                    <a:cubicBezTo>
                      <a:pt x="120586" y="792671"/>
                      <a:pt x="122110" y="802100"/>
                      <a:pt x="123634" y="81134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DEE03089-EBEB-4A7D-9E7F-D0F35A7C0125}"/>
                  </a:ext>
                </a:extLst>
              </p:cNvPr>
              <p:cNvSpPr/>
              <p:nvPr/>
            </p:nvSpPr>
            <p:spPr>
              <a:xfrm>
                <a:off x="5299519" y="2565177"/>
                <a:ext cx="360521" cy="783907"/>
              </a:xfrm>
              <a:custGeom>
                <a:avLst/>
                <a:gdLst>
                  <a:gd name="connsiteX0" fmla="*/ 355663 w 360521"/>
                  <a:gd name="connsiteY0" fmla="*/ 35147 h 783907"/>
                  <a:gd name="connsiteX1" fmla="*/ 356425 w 360521"/>
                  <a:gd name="connsiteY1" fmla="*/ 30099 h 783907"/>
                  <a:gd name="connsiteX2" fmla="*/ 357473 w 360521"/>
                  <a:gd name="connsiteY2" fmla="*/ 23336 h 783907"/>
                  <a:gd name="connsiteX3" fmla="*/ 358140 w 360521"/>
                  <a:gd name="connsiteY3" fmla="*/ 18955 h 783907"/>
                  <a:gd name="connsiteX4" fmla="*/ 359092 w 360521"/>
                  <a:gd name="connsiteY4" fmla="*/ 12001 h 783907"/>
                  <a:gd name="connsiteX5" fmla="*/ 359473 w 360521"/>
                  <a:gd name="connsiteY5" fmla="*/ 8953 h 783907"/>
                  <a:gd name="connsiteX6" fmla="*/ 359569 w 360521"/>
                  <a:gd name="connsiteY6" fmla="*/ 8572 h 783907"/>
                  <a:gd name="connsiteX7" fmla="*/ 360521 w 360521"/>
                  <a:gd name="connsiteY7" fmla="*/ 0 h 783907"/>
                  <a:gd name="connsiteX8" fmla="*/ 159163 w 360521"/>
                  <a:gd name="connsiteY8" fmla="*/ 117062 h 783907"/>
                  <a:gd name="connsiteX9" fmla="*/ 158115 w 360521"/>
                  <a:gd name="connsiteY9" fmla="*/ 126016 h 783907"/>
                  <a:gd name="connsiteX10" fmla="*/ 157639 w 360521"/>
                  <a:gd name="connsiteY10" fmla="*/ 129349 h 783907"/>
                  <a:gd name="connsiteX11" fmla="*/ 156686 w 360521"/>
                  <a:gd name="connsiteY11" fmla="*/ 136017 h 783907"/>
                  <a:gd name="connsiteX12" fmla="*/ 156019 w 360521"/>
                  <a:gd name="connsiteY12" fmla="*/ 140208 h 783907"/>
                  <a:gd name="connsiteX13" fmla="*/ 154972 w 360521"/>
                  <a:gd name="connsiteY13" fmla="*/ 147161 h 783907"/>
                  <a:gd name="connsiteX14" fmla="*/ 154210 w 360521"/>
                  <a:gd name="connsiteY14" fmla="*/ 151924 h 783907"/>
                  <a:gd name="connsiteX15" fmla="*/ 152971 w 360521"/>
                  <a:gd name="connsiteY15" fmla="*/ 159449 h 783907"/>
                  <a:gd name="connsiteX16" fmla="*/ 152019 w 360521"/>
                  <a:gd name="connsiteY16" fmla="*/ 164878 h 783907"/>
                  <a:gd name="connsiteX17" fmla="*/ 150590 w 360521"/>
                  <a:gd name="connsiteY17" fmla="*/ 172879 h 783907"/>
                  <a:gd name="connsiteX18" fmla="*/ 149638 w 360521"/>
                  <a:gd name="connsiteY18" fmla="*/ 178403 h 783907"/>
                  <a:gd name="connsiteX19" fmla="*/ 148018 w 360521"/>
                  <a:gd name="connsiteY19" fmla="*/ 187262 h 783907"/>
                  <a:gd name="connsiteX20" fmla="*/ 146971 w 360521"/>
                  <a:gd name="connsiteY20" fmla="*/ 193072 h 783907"/>
                  <a:gd name="connsiteX21" fmla="*/ 144971 w 360521"/>
                  <a:gd name="connsiteY21" fmla="*/ 203454 h 783907"/>
                  <a:gd name="connsiteX22" fmla="*/ 144018 w 360521"/>
                  <a:gd name="connsiteY22" fmla="*/ 208502 h 783907"/>
                  <a:gd name="connsiteX23" fmla="*/ 140779 w 360521"/>
                  <a:gd name="connsiteY23" fmla="*/ 225076 h 783907"/>
                  <a:gd name="connsiteX24" fmla="*/ 137636 w 360521"/>
                  <a:gd name="connsiteY24" fmla="*/ 240792 h 783907"/>
                  <a:gd name="connsiteX25" fmla="*/ 136779 w 360521"/>
                  <a:gd name="connsiteY25" fmla="*/ 245174 h 783907"/>
                  <a:gd name="connsiteX26" fmla="*/ 134493 w 360521"/>
                  <a:gd name="connsiteY26" fmla="*/ 256699 h 783907"/>
                  <a:gd name="connsiteX27" fmla="*/ 133826 w 360521"/>
                  <a:gd name="connsiteY27" fmla="*/ 259937 h 783907"/>
                  <a:gd name="connsiteX28" fmla="*/ 131064 w 360521"/>
                  <a:gd name="connsiteY28" fmla="*/ 273177 h 783907"/>
                  <a:gd name="connsiteX29" fmla="*/ 130492 w 360521"/>
                  <a:gd name="connsiteY29" fmla="*/ 275939 h 783907"/>
                  <a:gd name="connsiteX30" fmla="*/ 128397 w 360521"/>
                  <a:gd name="connsiteY30" fmla="*/ 285750 h 783907"/>
                  <a:gd name="connsiteX31" fmla="*/ 127730 w 360521"/>
                  <a:gd name="connsiteY31" fmla="*/ 288893 h 783907"/>
                  <a:gd name="connsiteX32" fmla="*/ 125349 w 360521"/>
                  <a:gd name="connsiteY32" fmla="*/ 299942 h 783907"/>
                  <a:gd name="connsiteX33" fmla="*/ 125254 w 360521"/>
                  <a:gd name="connsiteY33" fmla="*/ 300228 h 783907"/>
                  <a:gd name="connsiteX34" fmla="*/ 123254 w 360521"/>
                  <a:gd name="connsiteY34" fmla="*/ 308991 h 783907"/>
                  <a:gd name="connsiteX35" fmla="*/ 121539 w 360521"/>
                  <a:gd name="connsiteY35" fmla="*/ 316325 h 783907"/>
                  <a:gd name="connsiteX36" fmla="*/ 120777 w 360521"/>
                  <a:gd name="connsiteY36" fmla="*/ 319659 h 783907"/>
                  <a:gd name="connsiteX37" fmla="*/ 118491 w 360521"/>
                  <a:gd name="connsiteY37" fmla="*/ 328803 h 783907"/>
                  <a:gd name="connsiteX38" fmla="*/ 0 w 360521"/>
                  <a:gd name="connsiteY38" fmla="*/ 783908 h 783907"/>
                  <a:gd name="connsiteX39" fmla="*/ 201359 w 360521"/>
                  <a:gd name="connsiteY39" fmla="*/ 666845 h 783907"/>
                  <a:gd name="connsiteX40" fmla="*/ 319850 w 360521"/>
                  <a:gd name="connsiteY40" fmla="*/ 211741 h 783907"/>
                  <a:gd name="connsiteX41" fmla="*/ 322135 w 360521"/>
                  <a:gd name="connsiteY41" fmla="*/ 202597 h 783907"/>
                  <a:gd name="connsiteX42" fmla="*/ 322897 w 360521"/>
                  <a:gd name="connsiteY42" fmla="*/ 199168 h 783907"/>
                  <a:gd name="connsiteX43" fmla="*/ 324612 w 360521"/>
                  <a:gd name="connsiteY43" fmla="*/ 191929 h 783907"/>
                  <a:gd name="connsiteX44" fmla="*/ 324993 w 360521"/>
                  <a:gd name="connsiteY44" fmla="*/ 190500 h 783907"/>
                  <a:gd name="connsiteX45" fmla="*/ 326612 w 360521"/>
                  <a:gd name="connsiteY45" fmla="*/ 183166 h 783907"/>
                  <a:gd name="connsiteX46" fmla="*/ 326707 w 360521"/>
                  <a:gd name="connsiteY46" fmla="*/ 182880 h 783907"/>
                  <a:gd name="connsiteX47" fmla="*/ 329089 w 360521"/>
                  <a:gd name="connsiteY47" fmla="*/ 171831 h 783907"/>
                  <a:gd name="connsiteX48" fmla="*/ 329755 w 360521"/>
                  <a:gd name="connsiteY48" fmla="*/ 168688 h 783907"/>
                  <a:gd name="connsiteX49" fmla="*/ 331851 w 360521"/>
                  <a:gd name="connsiteY49" fmla="*/ 158877 h 783907"/>
                  <a:gd name="connsiteX50" fmla="*/ 332422 w 360521"/>
                  <a:gd name="connsiteY50" fmla="*/ 156115 h 783907"/>
                  <a:gd name="connsiteX51" fmla="*/ 335185 w 360521"/>
                  <a:gd name="connsiteY51" fmla="*/ 142875 h 783907"/>
                  <a:gd name="connsiteX52" fmla="*/ 335851 w 360521"/>
                  <a:gd name="connsiteY52" fmla="*/ 139637 h 783907"/>
                  <a:gd name="connsiteX53" fmla="*/ 338138 w 360521"/>
                  <a:gd name="connsiteY53" fmla="*/ 128111 h 783907"/>
                  <a:gd name="connsiteX54" fmla="*/ 338995 w 360521"/>
                  <a:gd name="connsiteY54" fmla="*/ 123730 h 783907"/>
                  <a:gd name="connsiteX55" fmla="*/ 342138 w 360521"/>
                  <a:gd name="connsiteY55" fmla="*/ 108014 h 783907"/>
                  <a:gd name="connsiteX56" fmla="*/ 345376 w 360521"/>
                  <a:gd name="connsiteY56" fmla="*/ 91535 h 783907"/>
                  <a:gd name="connsiteX57" fmla="*/ 346424 w 360521"/>
                  <a:gd name="connsiteY57" fmla="*/ 86011 h 783907"/>
                  <a:gd name="connsiteX58" fmla="*/ 348329 w 360521"/>
                  <a:gd name="connsiteY58" fmla="*/ 75914 h 783907"/>
                  <a:gd name="connsiteX59" fmla="*/ 349377 w 360521"/>
                  <a:gd name="connsiteY59" fmla="*/ 70104 h 783907"/>
                  <a:gd name="connsiteX60" fmla="*/ 350996 w 360521"/>
                  <a:gd name="connsiteY60" fmla="*/ 61246 h 783907"/>
                  <a:gd name="connsiteX61" fmla="*/ 351949 w 360521"/>
                  <a:gd name="connsiteY61" fmla="*/ 55721 h 783907"/>
                  <a:gd name="connsiteX62" fmla="*/ 352615 w 360521"/>
                  <a:gd name="connsiteY62" fmla="*/ 52102 h 783907"/>
                  <a:gd name="connsiteX63" fmla="*/ 353377 w 360521"/>
                  <a:gd name="connsiteY63" fmla="*/ 47816 h 783907"/>
                  <a:gd name="connsiteX64" fmla="*/ 354330 w 360521"/>
                  <a:gd name="connsiteY64" fmla="*/ 42196 h 783907"/>
                  <a:gd name="connsiteX65" fmla="*/ 355663 w 360521"/>
                  <a:gd name="connsiteY65" fmla="*/ 35147 h 78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360521" h="783907">
                    <a:moveTo>
                      <a:pt x="355663" y="35147"/>
                    </a:moveTo>
                    <a:cubicBezTo>
                      <a:pt x="355949" y="33433"/>
                      <a:pt x="356235" y="31718"/>
                      <a:pt x="356425" y="30099"/>
                    </a:cubicBezTo>
                    <a:cubicBezTo>
                      <a:pt x="356806" y="27718"/>
                      <a:pt x="357092" y="25527"/>
                      <a:pt x="357473" y="23336"/>
                    </a:cubicBezTo>
                    <a:cubicBezTo>
                      <a:pt x="357664" y="21907"/>
                      <a:pt x="357950" y="20383"/>
                      <a:pt x="358140" y="18955"/>
                    </a:cubicBezTo>
                    <a:cubicBezTo>
                      <a:pt x="358521" y="16573"/>
                      <a:pt x="358807" y="14288"/>
                      <a:pt x="359092" y="12001"/>
                    </a:cubicBezTo>
                    <a:cubicBezTo>
                      <a:pt x="359188" y="10954"/>
                      <a:pt x="359378" y="9906"/>
                      <a:pt x="359473" y="8953"/>
                    </a:cubicBezTo>
                    <a:cubicBezTo>
                      <a:pt x="359473" y="8858"/>
                      <a:pt x="359473" y="8668"/>
                      <a:pt x="359569" y="8572"/>
                    </a:cubicBezTo>
                    <a:cubicBezTo>
                      <a:pt x="359950" y="5524"/>
                      <a:pt x="360235" y="2667"/>
                      <a:pt x="360521" y="0"/>
                    </a:cubicBezTo>
                    <a:lnTo>
                      <a:pt x="159163" y="117062"/>
                    </a:lnTo>
                    <a:cubicBezTo>
                      <a:pt x="158877" y="119824"/>
                      <a:pt x="158496" y="122872"/>
                      <a:pt x="158115" y="126016"/>
                    </a:cubicBezTo>
                    <a:cubicBezTo>
                      <a:pt x="158020" y="127064"/>
                      <a:pt x="157829" y="128206"/>
                      <a:pt x="157639" y="129349"/>
                    </a:cubicBezTo>
                    <a:cubicBezTo>
                      <a:pt x="157353" y="131540"/>
                      <a:pt x="157067" y="133731"/>
                      <a:pt x="156686" y="136017"/>
                    </a:cubicBezTo>
                    <a:cubicBezTo>
                      <a:pt x="156496" y="137351"/>
                      <a:pt x="156305" y="138874"/>
                      <a:pt x="156019" y="140208"/>
                    </a:cubicBezTo>
                    <a:cubicBezTo>
                      <a:pt x="155638" y="142494"/>
                      <a:pt x="155353" y="144780"/>
                      <a:pt x="154972" y="147161"/>
                    </a:cubicBezTo>
                    <a:cubicBezTo>
                      <a:pt x="154686" y="148685"/>
                      <a:pt x="154496" y="150304"/>
                      <a:pt x="154210" y="151924"/>
                    </a:cubicBezTo>
                    <a:cubicBezTo>
                      <a:pt x="153829" y="154400"/>
                      <a:pt x="153448" y="156877"/>
                      <a:pt x="152971" y="159449"/>
                    </a:cubicBezTo>
                    <a:cubicBezTo>
                      <a:pt x="152686" y="161258"/>
                      <a:pt x="152400" y="163068"/>
                      <a:pt x="152019" y="164878"/>
                    </a:cubicBezTo>
                    <a:cubicBezTo>
                      <a:pt x="151543" y="167449"/>
                      <a:pt x="151162" y="170116"/>
                      <a:pt x="150590" y="172879"/>
                    </a:cubicBezTo>
                    <a:cubicBezTo>
                      <a:pt x="150304" y="174689"/>
                      <a:pt x="149923" y="176498"/>
                      <a:pt x="149638" y="178403"/>
                    </a:cubicBezTo>
                    <a:cubicBezTo>
                      <a:pt x="149161" y="181261"/>
                      <a:pt x="148590" y="184214"/>
                      <a:pt x="148018" y="187262"/>
                    </a:cubicBezTo>
                    <a:cubicBezTo>
                      <a:pt x="147638" y="189166"/>
                      <a:pt x="147352" y="191072"/>
                      <a:pt x="146971" y="193072"/>
                    </a:cubicBezTo>
                    <a:cubicBezTo>
                      <a:pt x="146304" y="196405"/>
                      <a:pt x="145637" y="199930"/>
                      <a:pt x="144971" y="203454"/>
                    </a:cubicBezTo>
                    <a:cubicBezTo>
                      <a:pt x="144685" y="205168"/>
                      <a:pt x="144304" y="206788"/>
                      <a:pt x="144018" y="208502"/>
                    </a:cubicBezTo>
                    <a:cubicBezTo>
                      <a:pt x="142970" y="213836"/>
                      <a:pt x="141922" y="219361"/>
                      <a:pt x="140779" y="225076"/>
                    </a:cubicBezTo>
                    <a:cubicBezTo>
                      <a:pt x="139732" y="230505"/>
                      <a:pt x="138684" y="235649"/>
                      <a:pt x="137636" y="240792"/>
                    </a:cubicBezTo>
                    <a:cubicBezTo>
                      <a:pt x="137350" y="242316"/>
                      <a:pt x="137065" y="243745"/>
                      <a:pt x="136779" y="245174"/>
                    </a:cubicBezTo>
                    <a:cubicBezTo>
                      <a:pt x="136017" y="249079"/>
                      <a:pt x="135255" y="252984"/>
                      <a:pt x="134493" y="256699"/>
                    </a:cubicBezTo>
                    <a:cubicBezTo>
                      <a:pt x="134302" y="257747"/>
                      <a:pt x="134017" y="258889"/>
                      <a:pt x="133826" y="259937"/>
                    </a:cubicBezTo>
                    <a:cubicBezTo>
                      <a:pt x="132874" y="264509"/>
                      <a:pt x="132017" y="268891"/>
                      <a:pt x="131064" y="273177"/>
                    </a:cubicBezTo>
                    <a:cubicBezTo>
                      <a:pt x="130873" y="274129"/>
                      <a:pt x="130683" y="274987"/>
                      <a:pt x="130492" y="275939"/>
                    </a:cubicBezTo>
                    <a:cubicBezTo>
                      <a:pt x="129826" y="279368"/>
                      <a:pt x="129064" y="282607"/>
                      <a:pt x="128397" y="285750"/>
                    </a:cubicBezTo>
                    <a:cubicBezTo>
                      <a:pt x="128206" y="286798"/>
                      <a:pt x="127921" y="287845"/>
                      <a:pt x="127730" y="288893"/>
                    </a:cubicBezTo>
                    <a:cubicBezTo>
                      <a:pt x="126873" y="292703"/>
                      <a:pt x="126111" y="296513"/>
                      <a:pt x="125349" y="299942"/>
                    </a:cubicBezTo>
                    <a:cubicBezTo>
                      <a:pt x="125349" y="300037"/>
                      <a:pt x="125349" y="300133"/>
                      <a:pt x="125254" y="300228"/>
                    </a:cubicBezTo>
                    <a:cubicBezTo>
                      <a:pt x="124587" y="303276"/>
                      <a:pt x="123920" y="306229"/>
                      <a:pt x="123254" y="308991"/>
                    </a:cubicBezTo>
                    <a:cubicBezTo>
                      <a:pt x="122682" y="311563"/>
                      <a:pt x="122110" y="313944"/>
                      <a:pt x="121539" y="316325"/>
                    </a:cubicBezTo>
                    <a:cubicBezTo>
                      <a:pt x="121253" y="317468"/>
                      <a:pt x="120967" y="318611"/>
                      <a:pt x="120777" y="319659"/>
                    </a:cubicBezTo>
                    <a:cubicBezTo>
                      <a:pt x="120015" y="322897"/>
                      <a:pt x="119253" y="326041"/>
                      <a:pt x="118491" y="328803"/>
                    </a:cubicBezTo>
                    <a:lnTo>
                      <a:pt x="0" y="783908"/>
                    </a:lnTo>
                    <a:lnTo>
                      <a:pt x="201359" y="666845"/>
                    </a:lnTo>
                    <a:lnTo>
                      <a:pt x="319850" y="211741"/>
                    </a:lnTo>
                    <a:cubicBezTo>
                      <a:pt x="320516" y="208978"/>
                      <a:pt x="321278" y="205930"/>
                      <a:pt x="322135" y="202597"/>
                    </a:cubicBezTo>
                    <a:cubicBezTo>
                      <a:pt x="322421" y="201549"/>
                      <a:pt x="322707" y="200311"/>
                      <a:pt x="322897" y="199168"/>
                    </a:cubicBezTo>
                    <a:cubicBezTo>
                      <a:pt x="323469" y="196882"/>
                      <a:pt x="324040" y="194501"/>
                      <a:pt x="324612" y="191929"/>
                    </a:cubicBezTo>
                    <a:cubicBezTo>
                      <a:pt x="324707" y="191453"/>
                      <a:pt x="324802" y="190976"/>
                      <a:pt x="324993" y="190500"/>
                    </a:cubicBezTo>
                    <a:cubicBezTo>
                      <a:pt x="325564" y="188119"/>
                      <a:pt x="326041" y="185737"/>
                      <a:pt x="326612" y="183166"/>
                    </a:cubicBezTo>
                    <a:cubicBezTo>
                      <a:pt x="326612" y="183070"/>
                      <a:pt x="326612" y="182975"/>
                      <a:pt x="326707" y="182880"/>
                    </a:cubicBezTo>
                    <a:cubicBezTo>
                      <a:pt x="327469" y="179356"/>
                      <a:pt x="328327" y="175641"/>
                      <a:pt x="329089" y="171831"/>
                    </a:cubicBezTo>
                    <a:cubicBezTo>
                      <a:pt x="329279" y="170783"/>
                      <a:pt x="329565" y="169735"/>
                      <a:pt x="329755" y="168688"/>
                    </a:cubicBezTo>
                    <a:cubicBezTo>
                      <a:pt x="330422" y="165545"/>
                      <a:pt x="331089" y="162306"/>
                      <a:pt x="331851" y="158877"/>
                    </a:cubicBezTo>
                    <a:cubicBezTo>
                      <a:pt x="332042" y="157924"/>
                      <a:pt x="332232" y="157067"/>
                      <a:pt x="332422" y="156115"/>
                    </a:cubicBezTo>
                    <a:cubicBezTo>
                      <a:pt x="333280" y="151924"/>
                      <a:pt x="334232" y="147447"/>
                      <a:pt x="335185" y="142875"/>
                    </a:cubicBezTo>
                    <a:cubicBezTo>
                      <a:pt x="335375" y="141827"/>
                      <a:pt x="335661" y="140684"/>
                      <a:pt x="335851" y="139637"/>
                    </a:cubicBezTo>
                    <a:cubicBezTo>
                      <a:pt x="336613" y="135922"/>
                      <a:pt x="337375" y="132112"/>
                      <a:pt x="338138" y="128111"/>
                    </a:cubicBezTo>
                    <a:cubicBezTo>
                      <a:pt x="338423" y="126682"/>
                      <a:pt x="338709" y="125254"/>
                      <a:pt x="338995" y="123730"/>
                    </a:cubicBezTo>
                    <a:cubicBezTo>
                      <a:pt x="340042" y="118681"/>
                      <a:pt x="340995" y="113443"/>
                      <a:pt x="342138" y="108014"/>
                    </a:cubicBezTo>
                    <a:cubicBezTo>
                      <a:pt x="343281" y="102299"/>
                      <a:pt x="344329" y="96869"/>
                      <a:pt x="345376" y="91535"/>
                    </a:cubicBezTo>
                    <a:cubicBezTo>
                      <a:pt x="345757" y="89630"/>
                      <a:pt x="346043" y="87916"/>
                      <a:pt x="346424" y="86011"/>
                    </a:cubicBezTo>
                    <a:cubicBezTo>
                      <a:pt x="347091" y="82582"/>
                      <a:pt x="347758" y="79153"/>
                      <a:pt x="348329" y="75914"/>
                    </a:cubicBezTo>
                    <a:cubicBezTo>
                      <a:pt x="348710" y="73914"/>
                      <a:pt x="349091" y="72009"/>
                      <a:pt x="349377" y="70104"/>
                    </a:cubicBezTo>
                    <a:cubicBezTo>
                      <a:pt x="349948" y="67151"/>
                      <a:pt x="350425" y="64103"/>
                      <a:pt x="350996" y="61246"/>
                    </a:cubicBezTo>
                    <a:cubicBezTo>
                      <a:pt x="351377" y="59341"/>
                      <a:pt x="351663" y="57531"/>
                      <a:pt x="351949" y="55721"/>
                    </a:cubicBezTo>
                    <a:cubicBezTo>
                      <a:pt x="352139" y="54578"/>
                      <a:pt x="352425" y="53245"/>
                      <a:pt x="352615" y="52102"/>
                    </a:cubicBezTo>
                    <a:cubicBezTo>
                      <a:pt x="352901" y="50578"/>
                      <a:pt x="353092" y="49244"/>
                      <a:pt x="353377" y="47816"/>
                    </a:cubicBezTo>
                    <a:cubicBezTo>
                      <a:pt x="353663" y="45910"/>
                      <a:pt x="354044" y="44005"/>
                      <a:pt x="354330" y="42196"/>
                    </a:cubicBezTo>
                    <a:cubicBezTo>
                      <a:pt x="354901" y="39910"/>
                      <a:pt x="355378" y="37528"/>
                      <a:pt x="355663" y="35147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28D3FD8D-B76B-47BB-B8FD-28D9ACCD76A0}"/>
                  </a:ext>
                </a:extLst>
              </p:cNvPr>
              <p:cNvSpPr/>
              <p:nvPr/>
            </p:nvSpPr>
            <p:spPr>
              <a:xfrm>
                <a:off x="5373242" y="2275331"/>
                <a:ext cx="375380" cy="217455"/>
              </a:xfrm>
              <a:custGeom>
                <a:avLst/>
                <a:gdLst>
                  <a:gd name="connsiteX0" fmla="*/ 0 w 375380"/>
                  <a:gd name="connsiteY0" fmla="*/ 117062 h 217455"/>
                  <a:gd name="connsiteX1" fmla="*/ 201359 w 375380"/>
                  <a:gd name="connsiteY1" fmla="*/ 0 h 217455"/>
                  <a:gd name="connsiteX2" fmla="*/ 375380 w 375380"/>
                  <a:gd name="connsiteY2" fmla="*/ 100393 h 217455"/>
                  <a:gd name="connsiteX3" fmla="*/ 174022 w 375380"/>
                  <a:gd name="connsiteY3" fmla="*/ 217456 h 217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5380" h="217455">
                    <a:moveTo>
                      <a:pt x="0" y="117062"/>
                    </a:moveTo>
                    <a:lnTo>
                      <a:pt x="201359" y="0"/>
                    </a:lnTo>
                    <a:lnTo>
                      <a:pt x="375380" y="100393"/>
                    </a:lnTo>
                    <a:lnTo>
                      <a:pt x="174022" y="217456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D0197323-9B30-41A0-9533-7FB0B425638B}"/>
                  </a:ext>
                </a:extLst>
              </p:cNvPr>
              <p:cNvSpPr/>
              <p:nvPr/>
            </p:nvSpPr>
            <p:spPr>
              <a:xfrm>
                <a:off x="5547264" y="2375820"/>
                <a:ext cx="365188" cy="1018698"/>
              </a:xfrm>
              <a:custGeom>
                <a:avLst/>
                <a:gdLst>
                  <a:gd name="connsiteX0" fmla="*/ 151543 w 365188"/>
                  <a:gd name="connsiteY0" fmla="*/ 919258 h 1018698"/>
                  <a:gd name="connsiteX1" fmla="*/ 152591 w 365188"/>
                  <a:gd name="connsiteY1" fmla="*/ 927068 h 1018698"/>
                  <a:gd name="connsiteX2" fmla="*/ 154305 w 365188"/>
                  <a:gd name="connsiteY2" fmla="*/ 939832 h 1018698"/>
                  <a:gd name="connsiteX3" fmla="*/ 155353 w 365188"/>
                  <a:gd name="connsiteY3" fmla="*/ 947737 h 1018698"/>
                  <a:gd name="connsiteX4" fmla="*/ 156877 w 365188"/>
                  <a:gd name="connsiteY4" fmla="*/ 959644 h 1018698"/>
                  <a:gd name="connsiteX5" fmla="*/ 157925 w 365188"/>
                  <a:gd name="connsiteY5" fmla="*/ 968121 h 1018698"/>
                  <a:gd name="connsiteX6" fmla="*/ 158687 w 365188"/>
                  <a:gd name="connsiteY6" fmla="*/ 974027 h 1018698"/>
                  <a:gd name="connsiteX7" fmla="*/ 159925 w 365188"/>
                  <a:gd name="connsiteY7" fmla="*/ 984123 h 1018698"/>
                  <a:gd name="connsiteX8" fmla="*/ 160592 w 365188"/>
                  <a:gd name="connsiteY8" fmla="*/ 989648 h 1018698"/>
                  <a:gd name="connsiteX9" fmla="*/ 161830 w 365188"/>
                  <a:gd name="connsiteY9" fmla="*/ 1000030 h 1018698"/>
                  <a:gd name="connsiteX10" fmla="*/ 162306 w 365188"/>
                  <a:gd name="connsiteY10" fmla="*/ 1004507 h 1018698"/>
                  <a:gd name="connsiteX11" fmla="*/ 163830 w 365188"/>
                  <a:gd name="connsiteY11" fmla="*/ 1018699 h 1018698"/>
                  <a:gd name="connsiteX12" fmla="*/ 365188 w 365188"/>
                  <a:gd name="connsiteY12" fmla="*/ 901636 h 1018698"/>
                  <a:gd name="connsiteX13" fmla="*/ 363665 w 365188"/>
                  <a:gd name="connsiteY13" fmla="*/ 887444 h 1018698"/>
                  <a:gd name="connsiteX14" fmla="*/ 363188 w 365188"/>
                  <a:gd name="connsiteY14" fmla="*/ 882968 h 1018698"/>
                  <a:gd name="connsiteX15" fmla="*/ 361950 w 365188"/>
                  <a:gd name="connsiteY15" fmla="*/ 872585 h 1018698"/>
                  <a:gd name="connsiteX16" fmla="*/ 361283 w 365188"/>
                  <a:gd name="connsiteY16" fmla="*/ 867061 h 1018698"/>
                  <a:gd name="connsiteX17" fmla="*/ 360045 w 365188"/>
                  <a:gd name="connsiteY17" fmla="*/ 856964 h 1018698"/>
                  <a:gd name="connsiteX18" fmla="*/ 359283 w 365188"/>
                  <a:gd name="connsiteY18" fmla="*/ 851059 h 1018698"/>
                  <a:gd name="connsiteX19" fmla="*/ 358807 w 365188"/>
                  <a:gd name="connsiteY19" fmla="*/ 847249 h 1018698"/>
                  <a:gd name="connsiteX20" fmla="*/ 358235 w 365188"/>
                  <a:gd name="connsiteY20" fmla="*/ 842677 h 1018698"/>
                  <a:gd name="connsiteX21" fmla="*/ 356711 w 365188"/>
                  <a:gd name="connsiteY21" fmla="*/ 830770 h 1018698"/>
                  <a:gd name="connsiteX22" fmla="*/ 355663 w 365188"/>
                  <a:gd name="connsiteY22" fmla="*/ 822865 h 1018698"/>
                  <a:gd name="connsiteX23" fmla="*/ 353949 w 365188"/>
                  <a:gd name="connsiteY23" fmla="*/ 810387 h 1018698"/>
                  <a:gd name="connsiteX24" fmla="*/ 352806 w 365188"/>
                  <a:gd name="connsiteY24" fmla="*/ 802100 h 1018698"/>
                  <a:gd name="connsiteX25" fmla="*/ 350806 w 365188"/>
                  <a:gd name="connsiteY25" fmla="*/ 787908 h 1018698"/>
                  <a:gd name="connsiteX26" fmla="*/ 349758 w 365188"/>
                  <a:gd name="connsiteY26" fmla="*/ 780764 h 1018698"/>
                  <a:gd name="connsiteX27" fmla="*/ 346520 w 365188"/>
                  <a:gd name="connsiteY27" fmla="*/ 758381 h 1018698"/>
                  <a:gd name="connsiteX28" fmla="*/ 343757 w 365188"/>
                  <a:gd name="connsiteY28" fmla="*/ 739997 h 1018698"/>
                  <a:gd name="connsiteX29" fmla="*/ 342900 w 365188"/>
                  <a:gd name="connsiteY29" fmla="*/ 734187 h 1018698"/>
                  <a:gd name="connsiteX30" fmla="*/ 341090 w 365188"/>
                  <a:gd name="connsiteY30" fmla="*/ 721900 h 1018698"/>
                  <a:gd name="connsiteX31" fmla="*/ 340233 w 365188"/>
                  <a:gd name="connsiteY31" fmla="*/ 716471 h 1018698"/>
                  <a:gd name="connsiteX32" fmla="*/ 338423 w 365188"/>
                  <a:gd name="connsiteY32" fmla="*/ 704564 h 1018698"/>
                  <a:gd name="connsiteX33" fmla="*/ 337757 w 365188"/>
                  <a:gd name="connsiteY33" fmla="*/ 699992 h 1018698"/>
                  <a:gd name="connsiteX34" fmla="*/ 337566 w 365188"/>
                  <a:gd name="connsiteY34" fmla="*/ 698563 h 1018698"/>
                  <a:gd name="connsiteX35" fmla="*/ 336709 w 365188"/>
                  <a:gd name="connsiteY35" fmla="*/ 693134 h 1018698"/>
                  <a:gd name="connsiteX36" fmla="*/ 335090 w 365188"/>
                  <a:gd name="connsiteY36" fmla="*/ 682847 h 1018698"/>
                  <a:gd name="connsiteX37" fmla="*/ 333946 w 365188"/>
                  <a:gd name="connsiteY37" fmla="*/ 675894 h 1018698"/>
                  <a:gd name="connsiteX38" fmla="*/ 332518 w 365188"/>
                  <a:gd name="connsiteY38" fmla="*/ 667226 h 1018698"/>
                  <a:gd name="connsiteX39" fmla="*/ 331375 w 365188"/>
                  <a:gd name="connsiteY39" fmla="*/ 660749 h 1018698"/>
                  <a:gd name="connsiteX40" fmla="*/ 330041 w 365188"/>
                  <a:gd name="connsiteY40" fmla="*/ 653034 h 1018698"/>
                  <a:gd name="connsiteX41" fmla="*/ 328993 w 365188"/>
                  <a:gd name="connsiteY41" fmla="*/ 647224 h 1018698"/>
                  <a:gd name="connsiteX42" fmla="*/ 327755 w 365188"/>
                  <a:gd name="connsiteY42" fmla="*/ 640175 h 1018698"/>
                  <a:gd name="connsiteX43" fmla="*/ 327279 w 365188"/>
                  <a:gd name="connsiteY43" fmla="*/ 637508 h 1018698"/>
                  <a:gd name="connsiteX44" fmla="*/ 326231 w 365188"/>
                  <a:gd name="connsiteY44" fmla="*/ 631888 h 1018698"/>
                  <a:gd name="connsiteX45" fmla="*/ 201359 w 365188"/>
                  <a:gd name="connsiteY45" fmla="*/ 0 h 1018698"/>
                  <a:gd name="connsiteX46" fmla="*/ 0 w 365188"/>
                  <a:gd name="connsiteY46" fmla="*/ 117062 h 1018698"/>
                  <a:gd name="connsiteX47" fmla="*/ 124873 w 365188"/>
                  <a:gd name="connsiteY47" fmla="*/ 748856 h 1018698"/>
                  <a:gd name="connsiteX48" fmla="*/ 126397 w 365188"/>
                  <a:gd name="connsiteY48" fmla="*/ 757142 h 1018698"/>
                  <a:gd name="connsiteX49" fmla="*/ 127635 w 365188"/>
                  <a:gd name="connsiteY49" fmla="*/ 764191 h 1018698"/>
                  <a:gd name="connsiteX50" fmla="*/ 128683 w 365188"/>
                  <a:gd name="connsiteY50" fmla="*/ 770001 h 1018698"/>
                  <a:gd name="connsiteX51" fmla="*/ 130016 w 365188"/>
                  <a:gd name="connsiteY51" fmla="*/ 777907 h 1018698"/>
                  <a:gd name="connsiteX52" fmla="*/ 131064 w 365188"/>
                  <a:gd name="connsiteY52" fmla="*/ 784098 h 1018698"/>
                  <a:gd name="connsiteX53" fmla="*/ 132588 w 365188"/>
                  <a:gd name="connsiteY53" fmla="*/ 793242 h 1018698"/>
                  <a:gd name="connsiteX54" fmla="*/ 133636 w 365188"/>
                  <a:gd name="connsiteY54" fmla="*/ 799719 h 1018698"/>
                  <a:gd name="connsiteX55" fmla="*/ 135350 w 365188"/>
                  <a:gd name="connsiteY55" fmla="*/ 810292 h 1018698"/>
                  <a:gd name="connsiteX56" fmla="*/ 136398 w 365188"/>
                  <a:gd name="connsiteY56" fmla="*/ 817055 h 1018698"/>
                  <a:gd name="connsiteX57" fmla="*/ 137160 w 365188"/>
                  <a:gd name="connsiteY57" fmla="*/ 821627 h 1018698"/>
                  <a:gd name="connsiteX58" fmla="*/ 138970 w 365188"/>
                  <a:gd name="connsiteY58" fmla="*/ 833533 h 1018698"/>
                  <a:gd name="connsiteX59" fmla="*/ 139827 w 365188"/>
                  <a:gd name="connsiteY59" fmla="*/ 838962 h 1018698"/>
                  <a:gd name="connsiteX60" fmla="*/ 141637 w 365188"/>
                  <a:gd name="connsiteY60" fmla="*/ 851249 h 1018698"/>
                  <a:gd name="connsiteX61" fmla="*/ 142494 w 365188"/>
                  <a:gd name="connsiteY61" fmla="*/ 857060 h 1018698"/>
                  <a:gd name="connsiteX62" fmla="*/ 145161 w 365188"/>
                  <a:gd name="connsiteY62" fmla="*/ 875443 h 1018698"/>
                  <a:gd name="connsiteX63" fmla="*/ 148400 w 365188"/>
                  <a:gd name="connsiteY63" fmla="*/ 897827 h 1018698"/>
                  <a:gd name="connsiteX64" fmla="*/ 149352 w 365188"/>
                  <a:gd name="connsiteY64" fmla="*/ 904875 h 1018698"/>
                  <a:gd name="connsiteX65" fmla="*/ 151543 w 365188"/>
                  <a:gd name="connsiteY65" fmla="*/ 919258 h 101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365188" h="1018698">
                    <a:moveTo>
                      <a:pt x="151543" y="919258"/>
                    </a:moveTo>
                    <a:cubicBezTo>
                      <a:pt x="151924" y="921925"/>
                      <a:pt x="152305" y="924497"/>
                      <a:pt x="152591" y="927068"/>
                    </a:cubicBezTo>
                    <a:cubicBezTo>
                      <a:pt x="153162" y="931355"/>
                      <a:pt x="153734" y="935641"/>
                      <a:pt x="154305" y="939832"/>
                    </a:cubicBezTo>
                    <a:cubicBezTo>
                      <a:pt x="154686" y="942499"/>
                      <a:pt x="154972" y="945166"/>
                      <a:pt x="155353" y="947737"/>
                    </a:cubicBezTo>
                    <a:cubicBezTo>
                      <a:pt x="155924" y="951738"/>
                      <a:pt x="156400" y="955739"/>
                      <a:pt x="156877" y="959644"/>
                    </a:cubicBezTo>
                    <a:cubicBezTo>
                      <a:pt x="157258" y="962501"/>
                      <a:pt x="157639" y="965359"/>
                      <a:pt x="157925" y="968121"/>
                    </a:cubicBezTo>
                    <a:cubicBezTo>
                      <a:pt x="158210" y="970121"/>
                      <a:pt x="158401" y="972122"/>
                      <a:pt x="158687" y="974027"/>
                    </a:cubicBezTo>
                    <a:cubicBezTo>
                      <a:pt x="159067" y="977456"/>
                      <a:pt x="159544" y="980789"/>
                      <a:pt x="159925" y="984123"/>
                    </a:cubicBezTo>
                    <a:cubicBezTo>
                      <a:pt x="160115" y="986028"/>
                      <a:pt x="160401" y="987838"/>
                      <a:pt x="160592" y="989648"/>
                    </a:cubicBezTo>
                    <a:cubicBezTo>
                      <a:pt x="160972" y="993172"/>
                      <a:pt x="161449" y="996601"/>
                      <a:pt x="161830" y="1000030"/>
                    </a:cubicBezTo>
                    <a:cubicBezTo>
                      <a:pt x="162020" y="1001554"/>
                      <a:pt x="162211" y="1002982"/>
                      <a:pt x="162306" y="1004507"/>
                    </a:cubicBezTo>
                    <a:cubicBezTo>
                      <a:pt x="162878" y="1009364"/>
                      <a:pt x="163354" y="1014127"/>
                      <a:pt x="163830" y="1018699"/>
                    </a:cubicBezTo>
                    <a:lnTo>
                      <a:pt x="365188" y="901636"/>
                    </a:lnTo>
                    <a:cubicBezTo>
                      <a:pt x="364712" y="897065"/>
                      <a:pt x="364141" y="892302"/>
                      <a:pt x="363665" y="887444"/>
                    </a:cubicBezTo>
                    <a:cubicBezTo>
                      <a:pt x="363474" y="886015"/>
                      <a:pt x="363284" y="884491"/>
                      <a:pt x="363188" y="882968"/>
                    </a:cubicBezTo>
                    <a:cubicBezTo>
                      <a:pt x="362807" y="879539"/>
                      <a:pt x="362426" y="876110"/>
                      <a:pt x="361950" y="872585"/>
                    </a:cubicBezTo>
                    <a:cubicBezTo>
                      <a:pt x="361759" y="870776"/>
                      <a:pt x="361474" y="868870"/>
                      <a:pt x="361283" y="867061"/>
                    </a:cubicBezTo>
                    <a:cubicBezTo>
                      <a:pt x="360902" y="863727"/>
                      <a:pt x="360426" y="860393"/>
                      <a:pt x="360045" y="856964"/>
                    </a:cubicBezTo>
                    <a:cubicBezTo>
                      <a:pt x="359759" y="854964"/>
                      <a:pt x="359569" y="853059"/>
                      <a:pt x="359283" y="851059"/>
                    </a:cubicBezTo>
                    <a:cubicBezTo>
                      <a:pt x="359092" y="849725"/>
                      <a:pt x="358997" y="848487"/>
                      <a:pt x="358807" y="847249"/>
                    </a:cubicBezTo>
                    <a:cubicBezTo>
                      <a:pt x="358616" y="845725"/>
                      <a:pt x="358426" y="844106"/>
                      <a:pt x="358235" y="842677"/>
                    </a:cubicBezTo>
                    <a:cubicBezTo>
                      <a:pt x="357759" y="838772"/>
                      <a:pt x="357188" y="834771"/>
                      <a:pt x="356711" y="830770"/>
                    </a:cubicBezTo>
                    <a:cubicBezTo>
                      <a:pt x="356330" y="828104"/>
                      <a:pt x="356045" y="825532"/>
                      <a:pt x="355663" y="822865"/>
                    </a:cubicBezTo>
                    <a:cubicBezTo>
                      <a:pt x="355092" y="818769"/>
                      <a:pt x="354521" y="814578"/>
                      <a:pt x="353949" y="810387"/>
                    </a:cubicBezTo>
                    <a:cubicBezTo>
                      <a:pt x="353568" y="807625"/>
                      <a:pt x="353187" y="804958"/>
                      <a:pt x="352806" y="802100"/>
                    </a:cubicBezTo>
                    <a:cubicBezTo>
                      <a:pt x="352139" y="797433"/>
                      <a:pt x="351472" y="792671"/>
                      <a:pt x="350806" y="787908"/>
                    </a:cubicBezTo>
                    <a:cubicBezTo>
                      <a:pt x="350425" y="785527"/>
                      <a:pt x="350139" y="783146"/>
                      <a:pt x="349758" y="780764"/>
                    </a:cubicBezTo>
                    <a:cubicBezTo>
                      <a:pt x="348710" y="773430"/>
                      <a:pt x="347663" y="766001"/>
                      <a:pt x="346520" y="758381"/>
                    </a:cubicBezTo>
                    <a:cubicBezTo>
                      <a:pt x="345567" y="751999"/>
                      <a:pt x="344710" y="745903"/>
                      <a:pt x="343757" y="739997"/>
                    </a:cubicBezTo>
                    <a:cubicBezTo>
                      <a:pt x="343471" y="737997"/>
                      <a:pt x="343186" y="736092"/>
                      <a:pt x="342900" y="734187"/>
                    </a:cubicBezTo>
                    <a:cubicBezTo>
                      <a:pt x="342233" y="729996"/>
                      <a:pt x="341662" y="725900"/>
                      <a:pt x="341090" y="721900"/>
                    </a:cubicBezTo>
                    <a:cubicBezTo>
                      <a:pt x="340805" y="720090"/>
                      <a:pt x="340519" y="718185"/>
                      <a:pt x="340233" y="716471"/>
                    </a:cubicBezTo>
                    <a:cubicBezTo>
                      <a:pt x="339566" y="712375"/>
                      <a:pt x="338995" y="708470"/>
                      <a:pt x="338423" y="704564"/>
                    </a:cubicBezTo>
                    <a:cubicBezTo>
                      <a:pt x="338233" y="703040"/>
                      <a:pt x="337947" y="701516"/>
                      <a:pt x="337757" y="699992"/>
                    </a:cubicBezTo>
                    <a:cubicBezTo>
                      <a:pt x="337661" y="699516"/>
                      <a:pt x="337566" y="699040"/>
                      <a:pt x="337566" y="698563"/>
                    </a:cubicBezTo>
                    <a:cubicBezTo>
                      <a:pt x="337280" y="696659"/>
                      <a:pt x="336995" y="694944"/>
                      <a:pt x="336709" y="693134"/>
                    </a:cubicBezTo>
                    <a:cubicBezTo>
                      <a:pt x="336137" y="689705"/>
                      <a:pt x="335566" y="686181"/>
                      <a:pt x="335090" y="682847"/>
                    </a:cubicBezTo>
                    <a:cubicBezTo>
                      <a:pt x="334709" y="680466"/>
                      <a:pt x="334328" y="678180"/>
                      <a:pt x="333946" y="675894"/>
                    </a:cubicBezTo>
                    <a:cubicBezTo>
                      <a:pt x="333470" y="672941"/>
                      <a:pt x="332994" y="669988"/>
                      <a:pt x="332518" y="667226"/>
                    </a:cubicBezTo>
                    <a:cubicBezTo>
                      <a:pt x="332137" y="664940"/>
                      <a:pt x="331756" y="662845"/>
                      <a:pt x="331375" y="660749"/>
                    </a:cubicBezTo>
                    <a:cubicBezTo>
                      <a:pt x="330899" y="658082"/>
                      <a:pt x="330517" y="655511"/>
                      <a:pt x="330041" y="653034"/>
                    </a:cubicBezTo>
                    <a:cubicBezTo>
                      <a:pt x="329660" y="651034"/>
                      <a:pt x="329375" y="649129"/>
                      <a:pt x="328993" y="647224"/>
                    </a:cubicBezTo>
                    <a:cubicBezTo>
                      <a:pt x="328517" y="644843"/>
                      <a:pt x="328136" y="642461"/>
                      <a:pt x="327755" y="640175"/>
                    </a:cubicBezTo>
                    <a:cubicBezTo>
                      <a:pt x="327565" y="639318"/>
                      <a:pt x="327470" y="638365"/>
                      <a:pt x="327279" y="637508"/>
                    </a:cubicBezTo>
                    <a:cubicBezTo>
                      <a:pt x="326898" y="635603"/>
                      <a:pt x="326517" y="633698"/>
                      <a:pt x="326231" y="631888"/>
                    </a:cubicBezTo>
                    <a:lnTo>
                      <a:pt x="201359" y="0"/>
                    </a:lnTo>
                    <a:lnTo>
                      <a:pt x="0" y="117062"/>
                    </a:lnTo>
                    <a:lnTo>
                      <a:pt x="124873" y="748856"/>
                    </a:lnTo>
                    <a:cubicBezTo>
                      <a:pt x="125349" y="751427"/>
                      <a:pt x="125921" y="754285"/>
                      <a:pt x="126397" y="757142"/>
                    </a:cubicBezTo>
                    <a:cubicBezTo>
                      <a:pt x="126778" y="759428"/>
                      <a:pt x="127254" y="761714"/>
                      <a:pt x="127635" y="764191"/>
                    </a:cubicBezTo>
                    <a:cubicBezTo>
                      <a:pt x="128016" y="766096"/>
                      <a:pt x="128302" y="768001"/>
                      <a:pt x="128683" y="770001"/>
                    </a:cubicBezTo>
                    <a:cubicBezTo>
                      <a:pt x="129159" y="772573"/>
                      <a:pt x="129635" y="775240"/>
                      <a:pt x="130016" y="777907"/>
                    </a:cubicBezTo>
                    <a:cubicBezTo>
                      <a:pt x="130397" y="780002"/>
                      <a:pt x="130683" y="782003"/>
                      <a:pt x="131064" y="784098"/>
                    </a:cubicBezTo>
                    <a:cubicBezTo>
                      <a:pt x="131540" y="787051"/>
                      <a:pt x="132112" y="790099"/>
                      <a:pt x="132588" y="793242"/>
                    </a:cubicBezTo>
                    <a:cubicBezTo>
                      <a:pt x="132969" y="795433"/>
                      <a:pt x="133255" y="797528"/>
                      <a:pt x="133636" y="799719"/>
                    </a:cubicBezTo>
                    <a:cubicBezTo>
                      <a:pt x="134207" y="803148"/>
                      <a:pt x="134779" y="806672"/>
                      <a:pt x="135350" y="810292"/>
                    </a:cubicBezTo>
                    <a:cubicBezTo>
                      <a:pt x="135731" y="812578"/>
                      <a:pt x="136017" y="814673"/>
                      <a:pt x="136398" y="817055"/>
                    </a:cubicBezTo>
                    <a:cubicBezTo>
                      <a:pt x="136588" y="818579"/>
                      <a:pt x="136874" y="820103"/>
                      <a:pt x="137160" y="821627"/>
                    </a:cubicBezTo>
                    <a:cubicBezTo>
                      <a:pt x="137732" y="825532"/>
                      <a:pt x="138398" y="829437"/>
                      <a:pt x="138970" y="833533"/>
                    </a:cubicBezTo>
                    <a:cubicBezTo>
                      <a:pt x="139255" y="835343"/>
                      <a:pt x="139541" y="837152"/>
                      <a:pt x="139827" y="838962"/>
                    </a:cubicBezTo>
                    <a:cubicBezTo>
                      <a:pt x="140399" y="842962"/>
                      <a:pt x="141065" y="847058"/>
                      <a:pt x="141637" y="851249"/>
                    </a:cubicBezTo>
                    <a:cubicBezTo>
                      <a:pt x="141922" y="853154"/>
                      <a:pt x="142208" y="855059"/>
                      <a:pt x="142494" y="857060"/>
                    </a:cubicBezTo>
                    <a:cubicBezTo>
                      <a:pt x="143351" y="863060"/>
                      <a:pt x="144304" y="869156"/>
                      <a:pt x="145161" y="875443"/>
                    </a:cubicBezTo>
                    <a:cubicBezTo>
                      <a:pt x="146304" y="883063"/>
                      <a:pt x="147352" y="890492"/>
                      <a:pt x="148400" y="897827"/>
                    </a:cubicBezTo>
                    <a:cubicBezTo>
                      <a:pt x="148780" y="900208"/>
                      <a:pt x="149066" y="902494"/>
                      <a:pt x="149352" y="904875"/>
                    </a:cubicBezTo>
                    <a:cubicBezTo>
                      <a:pt x="150209" y="909733"/>
                      <a:pt x="150876" y="914590"/>
                      <a:pt x="151543" y="91925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EE0B71C9-9A6D-4FB1-9AC7-E9FA826A6C1C}"/>
                  </a:ext>
                </a:extLst>
              </p:cNvPr>
              <p:cNvSpPr/>
              <p:nvPr/>
            </p:nvSpPr>
            <p:spPr>
              <a:xfrm>
                <a:off x="4872037" y="2103024"/>
                <a:ext cx="1175861" cy="1548860"/>
              </a:xfrm>
              <a:custGeom>
                <a:avLst/>
                <a:gdLst>
                  <a:gd name="connsiteX0" fmla="*/ 1175861 w 1175861"/>
                  <a:gd name="connsiteY0" fmla="*/ 678847 h 1548860"/>
                  <a:gd name="connsiteX1" fmla="*/ 952119 w 1175861"/>
                  <a:gd name="connsiteY1" fmla="*/ 1548860 h 1548860"/>
                  <a:gd name="connsiteX2" fmla="*/ 742569 w 1175861"/>
                  <a:gd name="connsiteY2" fmla="*/ 1427893 h 1548860"/>
                  <a:gd name="connsiteX3" fmla="*/ 626459 w 1175861"/>
                  <a:gd name="connsiteY3" fmla="*/ 835914 h 1548860"/>
                  <a:gd name="connsiteX4" fmla="*/ 604552 w 1175861"/>
                  <a:gd name="connsiteY4" fmla="*/ 707422 h 1548860"/>
                  <a:gd name="connsiteX5" fmla="*/ 586740 w 1175861"/>
                  <a:gd name="connsiteY5" fmla="*/ 579311 h 1548860"/>
                  <a:gd name="connsiteX6" fmla="*/ 568547 w 1175861"/>
                  <a:gd name="connsiteY6" fmla="*/ 687419 h 1548860"/>
                  <a:gd name="connsiteX7" fmla="*/ 546259 w 1175861"/>
                  <a:gd name="connsiteY7" fmla="*/ 791051 h 1548860"/>
                  <a:gd name="connsiteX8" fmla="*/ 427768 w 1175861"/>
                  <a:gd name="connsiteY8" fmla="*/ 1246156 h 1548860"/>
                  <a:gd name="connsiteX9" fmla="*/ 218789 w 1175861"/>
                  <a:gd name="connsiteY9" fmla="*/ 1125474 h 1548860"/>
                  <a:gd name="connsiteX10" fmla="*/ 0 w 1175861"/>
                  <a:gd name="connsiteY10" fmla="*/ 0 h 1548860"/>
                  <a:gd name="connsiteX11" fmla="*/ 181070 w 1175861"/>
                  <a:gd name="connsiteY11" fmla="*/ 104585 h 1548860"/>
                  <a:gd name="connsiteX12" fmla="*/ 290608 w 1175861"/>
                  <a:gd name="connsiteY12" fmla="*/ 713232 h 1548860"/>
                  <a:gd name="connsiteX13" fmla="*/ 332042 w 1175861"/>
                  <a:gd name="connsiteY13" fmla="*/ 998982 h 1548860"/>
                  <a:gd name="connsiteX14" fmla="*/ 348710 w 1175861"/>
                  <a:gd name="connsiteY14" fmla="*/ 887921 h 1548860"/>
                  <a:gd name="connsiteX15" fmla="*/ 373189 w 1175861"/>
                  <a:gd name="connsiteY15" fmla="*/ 775240 h 1548860"/>
                  <a:gd name="connsiteX16" fmla="*/ 501205 w 1175861"/>
                  <a:gd name="connsiteY16" fmla="*/ 289369 h 1548860"/>
                  <a:gd name="connsiteX17" fmla="*/ 675227 w 1175861"/>
                  <a:gd name="connsiteY17" fmla="*/ 389858 h 1548860"/>
                  <a:gd name="connsiteX18" fmla="*/ 800100 w 1175861"/>
                  <a:gd name="connsiteY18" fmla="*/ 1021652 h 1548860"/>
                  <a:gd name="connsiteX19" fmla="*/ 820579 w 1175861"/>
                  <a:gd name="connsiteY19" fmla="*/ 1148239 h 1548860"/>
                  <a:gd name="connsiteX20" fmla="*/ 839153 w 1175861"/>
                  <a:gd name="connsiteY20" fmla="*/ 1291590 h 1548860"/>
                  <a:gd name="connsiteX21" fmla="*/ 858584 w 1175861"/>
                  <a:gd name="connsiteY21" fmla="*/ 1169765 h 1548860"/>
                  <a:gd name="connsiteX22" fmla="*/ 882682 w 1175861"/>
                  <a:gd name="connsiteY22" fmla="*/ 1054894 h 1548860"/>
                  <a:gd name="connsiteX23" fmla="*/ 994696 w 1175861"/>
                  <a:gd name="connsiteY23" fmla="*/ 574167 h 1548860"/>
                  <a:gd name="connsiteX24" fmla="*/ 1175861 w 1175861"/>
                  <a:gd name="connsiteY24" fmla="*/ 678847 h 1548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175861" h="1548860">
                    <a:moveTo>
                      <a:pt x="1175861" y="678847"/>
                    </a:moveTo>
                    <a:lnTo>
                      <a:pt x="952119" y="1548860"/>
                    </a:lnTo>
                    <a:lnTo>
                      <a:pt x="742569" y="1427893"/>
                    </a:lnTo>
                    <a:lnTo>
                      <a:pt x="626459" y="835914"/>
                    </a:lnTo>
                    <a:cubicBezTo>
                      <a:pt x="622173" y="814769"/>
                      <a:pt x="614839" y="771906"/>
                      <a:pt x="604552" y="707422"/>
                    </a:cubicBezTo>
                    <a:cubicBezTo>
                      <a:pt x="594265" y="642938"/>
                      <a:pt x="588264" y="600170"/>
                      <a:pt x="586740" y="579311"/>
                    </a:cubicBezTo>
                    <a:cubicBezTo>
                      <a:pt x="584263" y="602456"/>
                      <a:pt x="578263" y="638556"/>
                      <a:pt x="568547" y="687419"/>
                    </a:cubicBezTo>
                    <a:cubicBezTo>
                      <a:pt x="558927" y="736282"/>
                      <a:pt x="551497" y="770858"/>
                      <a:pt x="546259" y="791051"/>
                    </a:cubicBezTo>
                    <a:lnTo>
                      <a:pt x="427768" y="1246156"/>
                    </a:lnTo>
                    <a:lnTo>
                      <a:pt x="218789" y="1125474"/>
                    </a:lnTo>
                    <a:lnTo>
                      <a:pt x="0" y="0"/>
                    </a:lnTo>
                    <a:lnTo>
                      <a:pt x="181070" y="104585"/>
                    </a:lnTo>
                    <a:lnTo>
                      <a:pt x="290608" y="713232"/>
                    </a:lnTo>
                    <a:cubicBezTo>
                      <a:pt x="309753" y="824960"/>
                      <a:pt x="323564" y="920210"/>
                      <a:pt x="332042" y="998982"/>
                    </a:cubicBezTo>
                    <a:cubicBezTo>
                      <a:pt x="334518" y="974407"/>
                      <a:pt x="340042" y="937355"/>
                      <a:pt x="348710" y="887921"/>
                    </a:cubicBezTo>
                    <a:cubicBezTo>
                      <a:pt x="357378" y="838486"/>
                      <a:pt x="365570" y="800862"/>
                      <a:pt x="373189" y="775240"/>
                    </a:cubicBezTo>
                    <a:lnTo>
                      <a:pt x="501205" y="289369"/>
                    </a:lnTo>
                    <a:lnTo>
                      <a:pt x="675227" y="389858"/>
                    </a:lnTo>
                    <a:lnTo>
                      <a:pt x="800100" y="1021652"/>
                    </a:lnTo>
                    <a:cubicBezTo>
                      <a:pt x="805529" y="1049846"/>
                      <a:pt x="812387" y="1092137"/>
                      <a:pt x="820579" y="1148239"/>
                    </a:cubicBezTo>
                    <a:cubicBezTo>
                      <a:pt x="828770" y="1204436"/>
                      <a:pt x="834962" y="1252252"/>
                      <a:pt x="839153" y="1291590"/>
                    </a:cubicBezTo>
                    <a:cubicBezTo>
                      <a:pt x="843248" y="1258348"/>
                      <a:pt x="849725" y="1217867"/>
                      <a:pt x="858584" y="1169765"/>
                    </a:cubicBezTo>
                    <a:cubicBezTo>
                      <a:pt x="867442" y="1121855"/>
                      <a:pt x="875443" y="1083469"/>
                      <a:pt x="882682" y="1054894"/>
                    </a:cubicBezTo>
                    <a:lnTo>
                      <a:pt x="994696" y="574167"/>
                    </a:lnTo>
                    <a:lnTo>
                      <a:pt x="1175861" y="67884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18390919-7225-4260-B5B7-255ED5A8DBFB}"/>
                  </a:ext>
                </a:extLst>
              </p:cNvPr>
              <p:cNvSpPr/>
              <p:nvPr/>
            </p:nvSpPr>
            <p:spPr>
              <a:xfrm>
                <a:off x="5824060" y="2664808"/>
                <a:ext cx="425195" cy="986980"/>
              </a:xfrm>
              <a:custGeom>
                <a:avLst/>
                <a:gdLst>
                  <a:gd name="connsiteX0" fmla="*/ 223838 w 425195"/>
                  <a:gd name="connsiteY0" fmla="*/ 117062 h 986980"/>
                  <a:gd name="connsiteX1" fmla="*/ 425196 w 425195"/>
                  <a:gd name="connsiteY1" fmla="*/ 0 h 986980"/>
                  <a:gd name="connsiteX2" fmla="*/ 201454 w 425195"/>
                  <a:gd name="connsiteY2" fmla="*/ 869918 h 986980"/>
                  <a:gd name="connsiteX3" fmla="*/ 0 w 425195"/>
                  <a:gd name="connsiteY3" fmla="*/ 986981 h 986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5195" h="986980">
                    <a:moveTo>
                      <a:pt x="223838" y="117062"/>
                    </a:moveTo>
                    <a:lnTo>
                      <a:pt x="425196" y="0"/>
                    </a:lnTo>
                    <a:lnTo>
                      <a:pt x="201454" y="869918"/>
                    </a:lnTo>
                    <a:lnTo>
                      <a:pt x="0" y="98698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85CEB590-F05A-4AFD-B573-4C40AA63E6BB}"/>
                  </a:ext>
                </a:extLst>
              </p:cNvPr>
              <p:cNvSpPr/>
              <p:nvPr/>
            </p:nvSpPr>
            <p:spPr>
              <a:xfrm>
                <a:off x="5866732" y="2560224"/>
                <a:ext cx="382524" cy="221646"/>
              </a:xfrm>
              <a:custGeom>
                <a:avLst/>
                <a:gdLst>
                  <a:gd name="connsiteX0" fmla="*/ 0 w 382524"/>
                  <a:gd name="connsiteY0" fmla="*/ 117062 h 221646"/>
                  <a:gd name="connsiteX1" fmla="*/ 201454 w 382524"/>
                  <a:gd name="connsiteY1" fmla="*/ 0 h 221646"/>
                  <a:gd name="connsiteX2" fmla="*/ 382524 w 382524"/>
                  <a:gd name="connsiteY2" fmla="*/ 104584 h 221646"/>
                  <a:gd name="connsiteX3" fmla="*/ 181166 w 382524"/>
                  <a:gd name="connsiteY3" fmla="*/ 221647 h 221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2524" h="221646">
                    <a:moveTo>
                      <a:pt x="0" y="117062"/>
                    </a:moveTo>
                    <a:lnTo>
                      <a:pt x="201454" y="0"/>
                    </a:lnTo>
                    <a:lnTo>
                      <a:pt x="382524" y="104584"/>
                    </a:lnTo>
                    <a:lnTo>
                      <a:pt x="181166" y="22164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AFA7528D-351A-4E21-ABBE-B8538647BE52}"/>
                </a:ext>
              </a:extLst>
            </p:cNvPr>
            <p:cNvGrpSpPr/>
            <p:nvPr/>
          </p:nvGrpSpPr>
          <p:grpSpPr>
            <a:xfrm>
              <a:off x="8916006" y="2166687"/>
              <a:ext cx="857440" cy="1356931"/>
              <a:chOff x="7526083" y="3518534"/>
              <a:chExt cx="857440" cy="1356931"/>
            </a:xfrm>
          </p:grpSpPr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AA54B67B-826D-4C86-A8E3-6AEAA0C23EDF}"/>
                  </a:ext>
                </a:extLst>
              </p:cNvPr>
              <p:cNvSpPr/>
              <p:nvPr/>
            </p:nvSpPr>
            <p:spPr>
              <a:xfrm>
                <a:off x="7943563" y="3936967"/>
                <a:ext cx="203739" cy="938498"/>
              </a:xfrm>
              <a:custGeom>
                <a:avLst/>
                <a:gdLst>
                  <a:gd name="connsiteX0" fmla="*/ 2381 w 203739"/>
                  <a:gd name="connsiteY0" fmla="*/ 117062 h 938498"/>
                  <a:gd name="connsiteX1" fmla="*/ 203740 w 203739"/>
                  <a:gd name="connsiteY1" fmla="*/ 0 h 938498"/>
                  <a:gd name="connsiteX2" fmla="*/ 201358 w 203739"/>
                  <a:gd name="connsiteY2" fmla="*/ 821531 h 938498"/>
                  <a:gd name="connsiteX3" fmla="*/ 0 w 203739"/>
                  <a:gd name="connsiteY3" fmla="*/ 938498 h 938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739" h="938498">
                    <a:moveTo>
                      <a:pt x="2381" y="117062"/>
                    </a:moveTo>
                    <a:lnTo>
                      <a:pt x="203740" y="0"/>
                    </a:lnTo>
                    <a:lnTo>
                      <a:pt x="201358" y="821531"/>
                    </a:lnTo>
                    <a:lnTo>
                      <a:pt x="0" y="93849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0560A230-23A4-457E-9549-2B19F0608176}"/>
                  </a:ext>
                </a:extLst>
              </p:cNvPr>
              <p:cNvSpPr/>
              <p:nvPr/>
            </p:nvSpPr>
            <p:spPr>
              <a:xfrm>
                <a:off x="8181593" y="3897057"/>
                <a:ext cx="201930" cy="292988"/>
              </a:xfrm>
              <a:custGeom>
                <a:avLst/>
                <a:gdLst>
                  <a:gd name="connsiteX0" fmla="*/ 571 w 201930"/>
                  <a:gd name="connsiteY0" fmla="*/ 116967 h 292988"/>
                  <a:gd name="connsiteX1" fmla="*/ 201930 w 201930"/>
                  <a:gd name="connsiteY1" fmla="*/ 0 h 292988"/>
                  <a:gd name="connsiteX2" fmla="*/ 201454 w 201930"/>
                  <a:gd name="connsiteY2" fmla="*/ 176022 h 292988"/>
                  <a:gd name="connsiteX3" fmla="*/ 0 w 201930"/>
                  <a:gd name="connsiteY3" fmla="*/ 292989 h 29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930" h="292988">
                    <a:moveTo>
                      <a:pt x="571" y="116967"/>
                    </a:moveTo>
                    <a:lnTo>
                      <a:pt x="201930" y="0"/>
                    </a:lnTo>
                    <a:lnTo>
                      <a:pt x="201454" y="176022"/>
                    </a:lnTo>
                    <a:lnTo>
                      <a:pt x="0" y="29298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978AC548-6BB4-4518-8F4E-1067FC818464}"/>
                  </a:ext>
                </a:extLst>
              </p:cNvPr>
              <p:cNvSpPr/>
              <p:nvPr/>
            </p:nvSpPr>
            <p:spPr>
              <a:xfrm>
                <a:off x="7526559" y="3518534"/>
                <a:ext cx="856964" cy="495490"/>
              </a:xfrm>
              <a:custGeom>
                <a:avLst/>
                <a:gdLst>
                  <a:gd name="connsiteX0" fmla="*/ 0 w 856964"/>
                  <a:gd name="connsiteY0" fmla="*/ 117062 h 495490"/>
                  <a:gd name="connsiteX1" fmla="*/ 201358 w 856964"/>
                  <a:gd name="connsiteY1" fmla="*/ 0 h 495490"/>
                  <a:gd name="connsiteX2" fmla="*/ 856964 w 856964"/>
                  <a:gd name="connsiteY2" fmla="*/ 378524 h 495490"/>
                  <a:gd name="connsiteX3" fmla="*/ 655606 w 856964"/>
                  <a:gd name="connsiteY3" fmla="*/ 495491 h 495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6964" h="495490">
                    <a:moveTo>
                      <a:pt x="0" y="117062"/>
                    </a:moveTo>
                    <a:lnTo>
                      <a:pt x="201358" y="0"/>
                    </a:lnTo>
                    <a:lnTo>
                      <a:pt x="856964" y="378524"/>
                    </a:lnTo>
                    <a:lnTo>
                      <a:pt x="655606" y="49549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17DCD605-8B6E-4440-AA01-22819812F9E3}"/>
                  </a:ext>
                </a:extLst>
              </p:cNvPr>
              <p:cNvSpPr/>
              <p:nvPr/>
            </p:nvSpPr>
            <p:spPr>
              <a:xfrm>
                <a:off x="7526083" y="3635596"/>
                <a:ext cx="656081" cy="1239869"/>
              </a:xfrm>
              <a:custGeom>
                <a:avLst/>
                <a:gdLst>
                  <a:gd name="connsiteX0" fmla="*/ 656082 w 656081"/>
                  <a:gd name="connsiteY0" fmla="*/ 378428 h 1239869"/>
                  <a:gd name="connsiteX1" fmla="*/ 655510 w 656081"/>
                  <a:gd name="connsiteY1" fmla="*/ 554450 h 1239869"/>
                  <a:gd name="connsiteX2" fmla="*/ 419862 w 656081"/>
                  <a:gd name="connsiteY2" fmla="*/ 418433 h 1239869"/>
                  <a:gd name="connsiteX3" fmla="*/ 417481 w 656081"/>
                  <a:gd name="connsiteY3" fmla="*/ 1239869 h 1239869"/>
                  <a:gd name="connsiteX4" fmla="*/ 233363 w 656081"/>
                  <a:gd name="connsiteY4" fmla="*/ 1133665 h 1239869"/>
                  <a:gd name="connsiteX5" fmla="*/ 235744 w 656081"/>
                  <a:gd name="connsiteY5" fmla="*/ 312134 h 1239869"/>
                  <a:gd name="connsiteX6" fmla="*/ 0 w 656081"/>
                  <a:gd name="connsiteY6" fmla="*/ 176022 h 1239869"/>
                  <a:gd name="connsiteX7" fmla="*/ 476 w 656081"/>
                  <a:gd name="connsiteY7" fmla="*/ 0 h 1239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6081" h="1239869">
                    <a:moveTo>
                      <a:pt x="656082" y="378428"/>
                    </a:moveTo>
                    <a:lnTo>
                      <a:pt x="655510" y="554450"/>
                    </a:lnTo>
                    <a:lnTo>
                      <a:pt x="419862" y="418433"/>
                    </a:lnTo>
                    <a:lnTo>
                      <a:pt x="417481" y="1239869"/>
                    </a:lnTo>
                    <a:lnTo>
                      <a:pt x="233363" y="1133665"/>
                    </a:lnTo>
                    <a:lnTo>
                      <a:pt x="235744" y="312134"/>
                    </a:lnTo>
                    <a:lnTo>
                      <a:pt x="0" y="176022"/>
                    </a:lnTo>
                    <a:lnTo>
                      <a:pt x="476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7F950C05-3991-41BB-A458-F16B9B3CFEC4}"/>
                </a:ext>
              </a:extLst>
            </p:cNvPr>
            <p:cNvGrpSpPr/>
            <p:nvPr/>
          </p:nvGrpSpPr>
          <p:grpSpPr>
            <a:xfrm>
              <a:off x="3804951" y="2938557"/>
              <a:ext cx="767621" cy="1336642"/>
              <a:chOff x="3804951" y="2938557"/>
              <a:chExt cx="767621" cy="1336642"/>
            </a:xfrm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0CEC3336-C6B6-43FD-A4AE-EB09459B892D}"/>
                  </a:ext>
                </a:extLst>
              </p:cNvPr>
              <p:cNvSpPr/>
              <p:nvPr/>
            </p:nvSpPr>
            <p:spPr>
              <a:xfrm>
                <a:off x="3805237" y="3961637"/>
                <a:ext cx="201930" cy="313562"/>
              </a:xfrm>
              <a:custGeom>
                <a:avLst/>
                <a:gdLst>
                  <a:gd name="connsiteX0" fmla="*/ 201930 w 201930"/>
                  <a:gd name="connsiteY0" fmla="*/ 313563 h 313562"/>
                  <a:gd name="connsiteX1" fmla="*/ 572 w 201930"/>
                  <a:gd name="connsiteY1" fmla="*/ 196501 h 313562"/>
                  <a:gd name="connsiteX2" fmla="*/ 0 w 201930"/>
                  <a:gd name="connsiteY2" fmla="*/ 0 h 313562"/>
                  <a:gd name="connsiteX3" fmla="*/ 201359 w 201930"/>
                  <a:gd name="connsiteY3" fmla="*/ 117062 h 313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930" h="313562">
                    <a:moveTo>
                      <a:pt x="201930" y="313563"/>
                    </a:moveTo>
                    <a:lnTo>
                      <a:pt x="572" y="196501"/>
                    </a:lnTo>
                    <a:lnTo>
                      <a:pt x="0" y="0"/>
                    </a:lnTo>
                    <a:lnTo>
                      <a:pt x="201359" y="11706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B9E27A20-0C8D-4185-9F45-07C91658BD2B}"/>
                  </a:ext>
                </a:extLst>
              </p:cNvPr>
              <p:cNvSpPr/>
              <p:nvPr/>
            </p:nvSpPr>
            <p:spPr>
              <a:xfrm>
                <a:off x="3804951" y="3661790"/>
                <a:ext cx="587025" cy="417099"/>
              </a:xfrm>
              <a:custGeom>
                <a:avLst/>
                <a:gdLst>
                  <a:gd name="connsiteX0" fmla="*/ 585597 w 587025"/>
                  <a:gd name="connsiteY0" fmla="*/ 192119 h 417099"/>
                  <a:gd name="connsiteX1" fmla="*/ 586169 w 587025"/>
                  <a:gd name="connsiteY1" fmla="*/ 186404 h 417099"/>
                  <a:gd name="connsiteX2" fmla="*/ 586550 w 587025"/>
                  <a:gd name="connsiteY2" fmla="*/ 182594 h 417099"/>
                  <a:gd name="connsiteX3" fmla="*/ 587026 w 587025"/>
                  <a:gd name="connsiteY3" fmla="*/ 170497 h 417099"/>
                  <a:gd name="connsiteX4" fmla="*/ 572643 w 587025"/>
                  <a:gd name="connsiteY4" fmla="*/ 126492 h 417099"/>
                  <a:gd name="connsiteX5" fmla="*/ 560356 w 587025"/>
                  <a:gd name="connsiteY5" fmla="*/ 117062 h 417099"/>
                  <a:gd name="connsiteX6" fmla="*/ 358997 w 587025"/>
                  <a:gd name="connsiteY6" fmla="*/ 0 h 417099"/>
                  <a:gd name="connsiteX7" fmla="*/ 371285 w 587025"/>
                  <a:gd name="connsiteY7" fmla="*/ 9430 h 417099"/>
                  <a:gd name="connsiteX8" fmla="*/ 385667 w 587025"/>
                  <a:gd name="connsiteY8" fmla="*/ 53435 h 417099"/>
                  <a:gd name="connsiteX9" fmla="*/ 385191 w 587025"/>
                  <a:gd name="connsiteY9" fmla="*/ 65532 h 417099"/>
                  <a:gd name="connsiteX10" fmla="*/ 384810 w 587025"/>
                  <a:gd name="connsiteY10" fmla="*/ 69342 h 417099"/>
                  <a:gd name="connsiteX11" fmla="*/ 383953 w 587025"/>
                  <a:gd name="connsiteY11" fmla="*/ 77152 h 417099"/>
                  <a:gd name="connsiteX12" fmla="*/ 382810 w 587025"/>
                  <a:gd name="connsiteY12" fmla="*/ 83629 h 417099"/>
                  <a:gd name="connsiteX13" fmla="*/ 381476 w 587025"/>
                  <a:gd name="connsiteY13" fmla="*/ 90297 h 417099"/>
                  <a:gd name="connsiteX14" fmla="*/ 380619 w 587025"/>
                  <a:gd name="connsiteY14" fmla="*/ 93726 h 417099"/>
                  <a:gd name="connsiteX15" fmla="*/ 377857 w 587025"/>
                  <a:gd name="connsiteY15" fmla="*/ 103346 h 417099"/>
                  <a:gd name="connsiteX16" fmla="*/ 377476 w 587025"/>
                  <a:gd name="connsiteY16" fmla="*/ 104489 h 417099"/>
                  <a:gd name="connsiteX17" fmla="*/ 373380 w 587025"/>
                  <a:gd name="connsiteY17" fmla="*/ 115443 h 417099"/>
                  <a:gd name="connsiteX18" fmla="*/ 372713 w 587025"/>
                  <a:gd name="connsiteY18" fmla="*/ 116967 h 417099"/>
                  <a:gd name="connsiteX19" fmla="*/ 367856 w 587025"/>
                  <a:gd name="connsiteY19" fmla="*/ 127445 h 417099"/>
                  <a:gd name="connsiteX20" fmla="*/ 367093 w 587025"/>
                  <a:gd name="connsiteY20" fmla="*/ 128968 h 417099"/>
                  <a:gd name="connsiteX21" fmla="*/ 361379 w 587025"/>
                  <a:gd name="connsiteY21" fmla="*/ 139065 h 417099"/>
                  <a:gd name="connsiteX22" fmla="*/ 360236 w 587025"/>
                  <a:gd name="connsiteY22" fmla="*/ 140875 h 417099"/>
                  <a:gd name="connsiteX23" fmla="*/ 353282 w 587025"/>
                  <a:gd name="connsiteY23" fmla="*/ 151447 h 417099"/>
                  <a:gd name="connsiteX24" fmla="*/ 346234 w 587025"/>
                  <a:gd name="connsiteY24" fmla="*/ 160592 h 417099"/>
                  <a:gd name="connsiteX25" fmla="*/ 342614 w 587025"/>
                  <a:gd name="connsiteY25" fmla="*/ 165068 h 417099"/>
                  <a:gd name="connsiteX26" fmla="*/ 338138 w 587025"/>
                  <a:gd name="connsiteY26" fmla="*/ 170212 h 417099"/>
                  <a:gd name="connsiteX27" fmla="*/ 329660 w 587025"/>
                  <a:gd name="connsiteY27" fmla="*/ 179165 h 417099"/>
                  <a:gd name="connsiteX28" fmla="*/ 326327 w 587025"/>
                  <a:gd name="connsiteY28" fmla="*/ 182594 h 417099"/>
                  <a:gd name="connsiteX29" fmla="*/ 313277 w 587025"/>
                  <a:gd name="connsiteY29" fmla="*/ 194596 h 417099"/>
                  <a:gd name="connsiteX30" fmla="*/ 310801 w 587025"/>
                  <a:gd name="connsiteY30" fmla="*/ 196691 h 417099"/>
                  <a:gd name="connsiteX31" fmla="*/ 298799 w 587025"/>
                  <a:gd name="connsiteY31" fmla="*/ 206216 h 417099"/>
                  <a:gd name="connsiteX32" fmla="*/ 293942 w 587025"/>
                  <a:gd name="connsiteY32" fmla="*/ 209836 h 417099"/>
                  <a:gd name="connsiteX33" fmla="*/ 282512 w 587025"/>
                  <a:gd name="connsiteY33" fmla="*/ 217837 h 417099"/>
                  <a:gd name="connsiteX34" fmla="*/ 277559 w 587025"/>
                  <a:gd name="connsiteY34" fmla="*/ 221171 h 417099"/>
                  <a:gd name="connsiteX35" fmla="*/ 260414 w 587025"/>
                  <a:gd name="connsiteY35" fmla="*/ 231743 h 417099"/>
                  <a:gd name="connsiteX36" fmla="*/ 234601 w 587025"/>
                  <a:gd name="connsiteY36" fmla="*/ 245554 h 417099"/>
                  <a:gd name="connsiteX37" fmla="*/ 225647 w 587025"/>
                  <a:gd name="connsiteY37" fmla="*/ 249555 h 417099"/>
                  <a:gd name="connsiteX38" fmla="*/ 207455 w 587025"/>
                  <a:gd name="connsiteY38" fmla="*/ 257746 h 417099"/>
                  <a:gd name="connsiteX39" fmla="*/ 188500 w 587025"/>
                  <a:gd name="connsiteY39" fmla="*/ 264890 h 417099"/>
                  <a:gd name="connsiteX40" fmla="*/ 178880 w 587025"/>
                  <a:gd name="connsiteY40" fmla="*/ 268510 h 417099"/>
                  <a:gd name="connsiteX41" fmla="*/ 148971 w 587025"/>
                  <a:gd name="connsiteY41" fmla="*/ 277654 h 417099"/>
                  <a:gd name="connsiteX42" fmla="*/ 138303 w 587025"/>
                  <a:gd name="connsiteY42" fmla="*/ 280416 h 417099"/>
                  <a:gd name="connsiteX43" fmla="*/ 132874 w 587025"/>
                  <a:gd name="connsiteY43" fmla="*/ 281750 h 417099"/>
                  <a:gd name="connsiteX44" fmla="*/ 119444 w 587025"/>
                  <a:gd name="connsiteY44" fmla="*/ 284702 h 417099"/>
                  <a:gd name="connsiteX45" fmla="*/ 116776 w 587025"/>
                  <a:gd name="connsiteY45" fmla="*/ 285274 h 417099"/>
                  <a:gd name="connsiteX46" fmla="*/ 99822 w 587025"/>
                  <a:gd name="connsiteY46" fmla="*/ 288512 h 417099"/>
                  <a:gd name="connsiteX47" fmla="*/ 94488 w 587025"/>
                  <a:gd name="connsiteY47" fmla="*/ 289370 h 417099"/>
                  <a:gd name="connsiteX48" fmla="*/ 82106 w 587025"/>
                  <a:gd name="connsiteY48" fmla="*/ 291370 h 417099"/>
                  <a:gd name="connsiteX49" fmla="*/ 71342 w 587025"/>
                  <a:gd name="connsiteY49" fmla="*/ 292894 h 417099"/>
                  <a:gd name="connsiteX50" fmla="*/ 62865 w 587025"/>
                  <a:gd name="connsiteY50" fmla="*/ 294037 h 417099"/>
                  <a:gd name="connsiteX51" fmla="*/ 50864 w 587025"/>
                  <a:gd name="connsiteY51" fmla="*/ 295466 h 417099"/>
                  <a:gd name="connsiteX52" fmla="*/ 42767 w 587025"/>
                  <a:gd name="connsiteY52" fmla="*/ 296418 h 417099"/>
                  <a:gd name="connsiteX53" fmla="*/ 28956 w 587025"/>
                  <a:gd name="connsiteY53" fmla="*/ 297751 h 417099"/>
                  <a:gd name="connsiteX54" fmla="*/ 21812 w 587025"/>
                  <a:gd name="connsiteY54" fmla="*/ 298418 h 417099"/>
                  <a:gd name="connsiteX55" fmla="*/ 0 w 587025"/>
                  <a:gd name="connsiteY55" fmla="*/ 300038 h 417099"/>
                  <a:gd name="connsiteX56" fmla="*/ 201359 w 587025"/>
                  <a:gd name="connsiteY56" fmla="*/ 417100 h 417099"/>
                  <a:gd name="connsiteX57" fmla="*/ 223171 w 587025"/>
                  <a:gd name="connsiteY57" fmla="*/ 415480 h 417099"/>
                  <a:gd name="connsiteX58" fmla="*/ 230315 w 587025"/>
                  <a:gd name="connsiteY58" fmla="*/ 414814 h 417099"/>
                  <a:gd name="connsiteX59" fmla="*/ 244031 w 587025"/>
                  <a:gd name="connsiteY59" fmla="*/ 413480 h 417099"/>
                  <a:gd name="connsiteX60" fmla="*/ 252127 w 587025"/>
                  <a:gd name="connsiteY60" fmla="*/ 412528 h 417099"/>
                  <a:gd name="connsiteX61" fmla="*/ 264033 w 587025"/>
                  <a:gd name="connsiteY61" fmla="*/ 411099 h 417099"/>
                  <a:gd name="connsiteX62" fmla="*/ 272510 w 587025"/>
                  <a:gd name="connsiteY62" fmla="*/ 409956 h 417099"/>
                  <a:gd name="connsiteX63" fmla="*/ 283274 w 587025"/>
                  <a:gd name="connsiteY63" fmla="*/ 408432 h 417099"/>
                  <a:gd name="connsiteX64" fmla="*/ 284036 w 587025"/>
                  <a:gd name="connsiteY64" fmla="*/ 408337 h 417099"/>
                  <a:gd name="connsiteX65" fmla="*/ 295751 w 587025"/>
                  <a:gd name="connsiteY65" fmla="*/ 406432 h 417099"/>
                  <a:gd name="connsiteX66" fmla="*/ 301085 w 587025"/>
                  <a:gd name="connsiteY66" fmla="*/ 405575 h 417099"/>
                  <a:gd name="connsiteX67" fmla="*/ 318040 w 587025"/>
                  <a:gd name="connsiteY67" fmla="*/ 402336 h 417099"/>
                  <a:gd name="connsiteX68" fmla="*/ 320612 w 587025"/>
                  <a:gd name="connsiteY68" fmla="*/ 401764 h 417099"/>
                  <a:gd name="connsiteX69" fmla="*/ 334232 w 587025"/>
                  <a:gd name="connsiteY69" fmla="*/ 398717 h 417099"/>
                  <a:gd name="connsiteX70" fmla="*/ 339566 w 587025"/>
                  <a:gd name="connsiteY70" fmla="*/ 397383 h 417099"/>
                  <a:gd name="connsiteX71" fmla="*/ 348710 w 587025"/>
                  <a:gd name="connsiteY71" fmla="*/ 395097 h 417099"/>
                  <a:gd name="connsiteX72" fmla="*/ 350234 w 587025"/>
                  <a:gd name="connsiteY72" fmla="*/ 394716 h 417099"/>
                  <a:gd name="connsiteX73" fmla="*/ 380143 w 587025"/>
                  <a:gd name="connsiteY73" fmla="*/ 385572 h 417099"/>
                  <a:gd name="connsiteX74" fmla="*/ 389477 w 587025"/>
                  <a:gd name="connsiteY74" fmla="*/ 382048 h 417099"/>
                  <a:gd name="connsiteX75" fmla="*/ 408718 w 587025"/>
                  <a:gd name="connsiteY75" fmla="*/ 374809 h 417099"/>
                  <a:gd name="connsiteX76" fmla="*/ 408908 w 587025"/>
                  <a:gd name="connsiteY76" fmla="*/ 374713 h 417099"/>
                  <a:gd name="connsiteX77" fmla="*/ 427006 w 587025"/>
                  <a:gd name="connsiteY77" fmla="*/ 366522 h 417099"/>
                  <a:gd name="connsiteX78" fmla="*/ 435959 w 587025"/>
                  <a:gd name="connsiteY78" fmla="*/ 362521 h 417099"/>
                  <a:gd name="connsiteX79" fmla="*/ 461772 w 587025"/>
                  <a:gd name="connsiteY79" fmla="*/ 348710 h 417099"/>
                  <a:gd name="connsiteX80" fmla="*/ 478917 w 587025"/>
                  <a:gd name="connsiteY80" fmla="*/ 338138 h 417099"/>
                  <a:gd name="connsiteX81" fmla="*/ 483870 w 587025"/>
                  <a:gd name="connsiteY81" fmla="*/ 334804 h 417099"/>
                  <a:gd name="connsiteX82" fmla="*/ 495300 w 587025"/>
                  <a:gd name="connsiteY82" fmla="*/ 326803 h 417099"/>
                  <a:gd name="connsiteX83" fmla="*/ 500158 w 587025"/>
                  <a:gd name="connsiteY83" fmla="*/ 323183 h 417099"/>
                  <a:gd name="connsiteX84" fmla="*/ 512159 w 587025"/>
                  <a:gd name="connsiteY84" fmla="*/ 313658 h 417099"/>
                  <a:gd name="connsiteX85" fmla="*/ 514636 w 587025"/>
                  <a:gd name="connsiteY85" fmla="*/ 311563 h 417099"/>
                  <a:gd name="connsiteX86" fmla="*/ 527685 w 587025"/>
                  <a:gd name="connsiteY86" fmla="*/ 299561 h 417099"/>
                  <a:gd name="connsiteX87" fmla="*/ 528638 w 587025"/>
                  <a:gd name="connsiteY87" fmla="*/ 298704 h 417099"/>
                  <a:gd name="connsiteX88" fmla="*/ 531019 w 587025"/>
                  <a:gd name="connsiteY88" fmla="*/ 296132 h 417099"/>
                  <a:gd name="connsiteX89" fmla="*/ 539496 w 587025"/>
                  <a:gd name="connsiteY89" fmla="*/ 287179 h 417099"/>
                  <a:gd name="connsiteX90" fmla="*/ 541401 w 587025"/>
                  <a:gd name="connsiteY90" fmla="*/ 285179 h 417099"/>
                  <a:gd name="connsiteX91" fmla="*/ 543973 w 587025"/>
                  <a:gd name="connsiteY91" fmla="*/ 282035 h 417099"/>
                  <a:gd name="connsiteX92" fmla="*/ 547592 w 587025"/>
                  <a:gd name="connsiteY92" fmla="*/ 277559 h 417099"/>
                  <a:gd name="connsiteX93" fmla="*/ 549497 w 587025"/>
                  <a:gd name="connsiteY93" fmla="*/ 275272 h 417099"/>
                  <a:gd name="connsiteX94" fmla="*/ 554641 w 587025"/>
                  <a:gd name="connsiteY94" fmla="*/ 268414 h 417099"/>
                  <a:gd name="connsiteX95" fmla="*/ 555593 w 587025"/>
                  <a:gd name="connsiteY95" fmla="*/ 267081 h 417099"/>
                  <a:gd name="connsiteX96" fmla="*/ 560165 w 587025"/>
                  <a:gd name="connsiteY96" fmla="*/ 260223 h 417099"/>
                  <a:gd name="connsiteX97" fmla="*/ 561594 w 587025"/>
                  <a:gd name="connsiteY97" fmla="*/ 257842 h 417099"/>
                  <a:gd name="connsiteX98" fmla="*/ 562737 w 587025"/>
                  <a:gd name="connsiteY98" fmla="*/ 256032 h 417099"/>
                  <a:gd name="connsiteX99" fmla="*/ 564166 w 587025"/>
                  <a:gd name="connsiteY99" fmla="*/ 253746 h 417099"/>
                  <a:gd name="connsiteX100" fmla="*/ 567595 w 587025"/>
                  <a:gd name="connsiteY100" fmla="*/ 247555 h 417099"/>
                  <a:gd name="connsiteX101" fmla="*/ 568452 w 587025"/>
                  <a:gd name="connsiteY101" fmla="*/ 245935 h 417099"/>
                  <a:gd name="connsiteX102" fmla="*/ 569214 w 587025"/>
                  <a:gd name="connsiteY102" fmla="*/ 244412 h 417099"/>
                  <a:gd name="connsiteX103" fmla="*/ 570738 w 587025"/>
                  <a:gd name="connsiteY103" fmla="*/ 241459 h 417099"/>
                  <a:gd name="connsiteX104" fmla="*/ 573596 w 587025"/>
                  <a:gd name="connsiteY104" fmla="*/ 235267 h 417099"/>
                  <a:gd name="connsiteX105" fmla="*/ 574167 w 587025"/>
                  <a:gd name="connsiteY105" fmla="*/ 233934 h 417099"/>
                  <a:gd name="connsiteX106" fmla="*/ 574834 w 587025"/>
                  <a:gd name="connsiteY106" fmla="*/ 232410 h 417099"/>
                  <a:gd name="connsiteX107" fmla="*/ 576263 w 587025"/>
                  <a:gd name="connsiteY107" fmla="*/ 228791 h 417099"/>
                  <a:gd name="connsiteX108" fmla="*/ 578739 w 587025"/>
                  <a:gd name="connsiteY108" fmla="*/ 221933 h 417099"/>
                  <a:gd name="connsiteX109" fmla="*/ 578834 w 587025"/>
                  <a:gd name="connsiteY109" fmla="*/ 221456 h 417099"/>
                  <a:gd name="connsiteX110" fmla="*/ 579215 w 587025"/>
                  <a:gd name="connsiteY110" fmla="*/ 220313 h 417099"/>
                  <a:gd name="connsiteX111" fmla="*/ 581120 w 587025"/>
                  <a:gd name="connsiteY111" fmla="*/ 214122 h 417099"/>
                  <a:gd name="connsiteX112" fmla="*/ 581978 w 587025"/>
                  <a:gd name="connsiteY112" fmla="*/ 210788 h 417099"/>
                  <a:gd name="connsiteX113" fmla="*/ 582835 w 587025"/>
                  <a:gd name="connsiteY113" fmla="*/ 207264 h 417099"/>
                  <a:gd name="connsiteX114" fmla="*/ 583406 w 587025"/>
                  <a:gd name="connsiteY114" fmla="*/ 204788 h 417099"/>
                  <a:gd name="connsiteX115" fmla="*/ 584168 w 587025"/>
                  <a:gd name="connsiteY115" fmla="*/ 200596 h 417099"/>
                  <a:gd name="connsiteX116" fmla="*/ 585311 w 587025"/>
                  <a:gd name="connsiteY116" fmla="*/ 194120 h 417099"/>
                  <a:gd name="connsiteX117" fmla="*/ 585597 w 587025"/>
                  <a:gd name="connsiteY117" fmla="*/ 192119 h 417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587025" h="417099">
                    <a:moveTo>
                      <a:pt x="585597" y="192119"/>
                    </a:moveTo>
                    <a:cubicBezTo>
                      <a:pt x="585883" y="190214"/>
                      <a:pt x="585978" y="188309"/>
                      <a:pt x="586169" y="186404"/>
                    </a:cubicBezTo>
                    <a:cubicBezTo>
                      <a:pt x="586264" y="185166"/>
                      <a:pt x="586454" y="183833"/>
                      <a:pt x="586550" y="182594"/>
                    </a:cubicBezTo>
                    <a:cubicBezTo>
                      <a:pt x="586835" y="178594"/>
                      <a:pt x="587026" y="174593"/>
                      <a:pt x="587026" y="170497"/>
                    </a:cubicBezTo>
                    <a:cubicBezTo>
                      <a:pt x="586931" y="150971"/>
                      <a:pt x="582168" y="136303"/>
                      <a:pt x="572643" y="126492"/>
                    </a:cubicBezTo>
                    <a:cubicBezTo>
                      <a:pt x="569119" y="122872"/>
                      <a:pt x="565023" y="119729"/>
                      <a:pt x="560356" y="117062"/>
                    </a:cubicBezTo>
                    <a:lnTo>
                      <a:pt x="358997" y="0"/>
                    </a:lnTo>
                    <a:cubicBezTo>
                      <a:pt x="363665" y="2762"/>
                      <a:pt x="367760" y="5905"/>
                      <a:pt x="371285" y="9430"/>
                    </a:cubicBezTo>
                    <a:cubicBezTo>
                      <a:pt x="380810" y="19145"/>
                      <a:pt x="385572" y="33814"/>
                      <a:pt x="385667" y="53435"/>
                    </a:cubicBezTo>
                    <a:cubicBezTo>
                      <a:pt x="385667" y="57531"/>
                      <a:pt x="385477" y="61531"/>
                      <a:pt x="385191" y="65532"/>
                    </a:cubicBezTo>
                    <a:cubicBezTo>
                      <a:pt x="385096" y="66770"/>
                      <a:pt x="384905" y="68104"/>
                      <a:pt x="384810" y="69342"/>
                    </a:cubicBezTo>
                    <a:cubicBezTo>
                      <a:pt x="384524" y="71914"/>
                      <a:pt x="384239" y="74581"/>
                      <a:pt x="383953" y="77152"/>
                    </a:cubicBezTo>
                    <a:cubicBezTo>
                      <a:pt x="383667" y="79343"/>
                      <a:pt x="383286" y="81439"/>
                      <a:pt x="382810" y="83629"/>
                    </a:cubicBezTo>
                    <a:cubicBezTo>
                      <a:pt x="382429" y="85820"/>
                      <a:pt x="381953" y="88106"/>
                      <a:pt x="381476" y="90297"/>
                    </a:cubicBezTo>
                    <a:cubicBezTo>
                      <a:pt x="381191" y="91440"/>
                      <a:pt x="380905" y="92583"/>
                      <a:pt x="380619" y="93726"/>
                    </a:cubicBezTo>
                    <a:cubicBezTo>
                      <a:pt x="379762" y="96964"/>
                      <a:pt x="378905" y="100108"/>
                      <a:pt x="377857" y="103346"/>
                    </a:cubicBezTo>
                    <a:cubicBezTo>
                      <a:pt x="377762" y="103727"/>
                      <a:pt x="377666" y="104108"/>
                      <a:pt x="377476" y="104489"/>
                    </a:cubicBezTo>
                    <a:cubicBezTo>
                      <a:pt x="376238" y="108204"/>
                      <a:pt x="374904" y="111823"/>
                      <a:pt x="373380" y="115443"/>
                    </a:cubicBezTo>
                    <a:cubicBezTo>
                      <a:pt x="373190" y="115919"/>
                      <a:pt x="372999" y="116491"/>
                      <a:pt x="372713" y="116967"/>
                    </a:cubicBezTo>
                    <a:cubicBezTo>
                      <a:pt x="371189" y="120491"/>
                      <a:pt x="369570" y="123920"/>
                      <a:pt x="367856" y="127445"/>
                    </a:cubicBezTo>
                    <a:cubicBezTo>
                      <a:pt x="367570" y="127921"/>
                      <a:pt x="367379" y="128397"/>
                      <a:pt x="367093" y="128968"/>
                    </a:cubicBezTo>
                    <a:cubicBezTo>
                      <a:pt x="365379" y="132397"/>
                      <a:pt x="363474" y="135731"/>
                      <a:pt x="361379" y="139065"/>
                    </a:cubicBezTo>
                    <a:cubicBezTo>
                      <a:pt x="360998" y="139637"/>
                      <a:pt x="360617" y="140303"/>
                      <a:pt x="360236" y="140875"/>
                    </a:cubicBezTo>
                    <a:cubicBezTo>
                      <a:pt x="358045" y="144399"/>
                      <a:pt x="355759" y="147923"/>
                      <a:pt x="353282" y="151447"/>
                    </a:cubicBezTo>
                    <a:cubicBezTo>
                      <a:pt x="351092" y="154591"/>
                      <a:pt x="348710" y="157543"/>
                      <a:pt x="346234" y="160592"/>
                    </a:cubicBezTo>
                    <a:cubicBezTo>
                      <a:pt x="345091" y="162116"/>
                      <a:pt x="343853" y="163544"/>
                      <a:pt x="342614" y="165068"/>
                    </a:cubicBezTo>
                    <a:cubicBezTo>
                      <a:pt x="341186" y="166783"/>
                      <a:pt x="339662" y="168497"/>
                      <a:pt x="338138" y="170212"/>
                    </a:cubicBezTo>
                    <a:cubicBezTo>
                      <a:pt x="335471" y="173260"/>
                      <a:pt x="332613" y="176213"/>
                      <a:pt x="329660" y="179165"/>
                    </a:cubicBezTo>
                    <a:cubicBezTo>
                      <a:pt x="328517" y="180308"/>
                      <a:pt x="327470" y="181451"/>
                      <a:pt x="326327" y="182594"/>
                    </a:cubicBezTo>
                    <a:cubicBezTo>
                      <a:pt x="322136" y="186690"/>
                      <a:pt x="317849" y="190691"/>
                      <a:pt x="313277" y="194596"/>
                    </a:cubicBezTo>
                    <a:cubicBezTo>
                      <a:pt x="312420" y="195263"/>
                      <a:pt x="311563" y="195929"/>
                      <a:pt x="310801" y="196691"/>
                    </a:cubicBezTo>
                    <a:cubicBezTo>
                      <a:pt x="306991" y="199930"/>
                      <a:pt x="302990" y="203073"/>
                      <a:pt x="298799" y="206216"/>
                    </a:cubicBezTo>
                    <a:cubicBezTo>
                      <a:pt x="297180" y="207454"/>
                      <a:pt x="295561" y="208597"/>
                      <a:pt x="293942" y="209836"/>
                    </a:cubicBezTo>
                    <a:cubicBezTo>
                      <a:pt x="290227" y="212503"/>
                      <a:pt x="286417" y="215170"/>
                      <a:pt x="282512" y="217837"/>
                    </a:cubicBezTo>
                    <a:cubicBezTo>
                      <a:pt x="280892" y="218980"/>
                      <a:pt x="279273" y="220027"/>
                      <a:pt x="277559" y="221171"/>
                    </a:cubicBezTo>
                    <a:cubicBezTo>
                      <a:pt x="272034" y="224790"/>
                      <a:pt x="266319" y="228314"/>
                      <a:pt x="260414" y="231743"/>
                    </a:cubicBezTo>
                    <a:cubicBezTo>
                      <a:pt x="252032" y="236601"/>
                      <a:pt x="243459" y="241173"/>
                      <a:pt x="234601" y="245554"/>
                    </a:cubicBezTo>
                    <a:cubicBezTo>
                      <a:pt x="231743" y="246983"/>
                      <a:pt x="228600" y="248221"/>
                      <a:pt x="225647" y="249555"/>
                    </a:cubicBezTo>
                    <a:cubicBezTo>
                      <a:pt x="219647" y="252317"/>
                      <a:pt x="213646" y="255175"/>
                      <a:pt x="207455" y="257746"/>
                    </a:cubicBezTo>
                    <a:cubicBezTo>
                      <a:pt x="201263" y="260318"/>
                      <a:pt x="194882" y="262604"/>
                      <a:pt x="188500" y="264890"/>
                    </a:cubicBezTo>
                    <a:cubicBezTo>
                      <a:pt x="185261" y="266033"/>
                      <a:pt x="182213" y="267367"/>
                      <a:pt x="178880" y="268510"/>
                    </a:cubicBezTo>
                    <a:cubicBezTo>
                      <a:pt x="169164" y="271843"/>
                      <a:pt x="159163" y="274892"/>
                      <a:pt x="148971" y="277654"/>
                    </a:cubicBezTo>
                    <a:cubicBezTo>
                      <a:pt x="145542" y="278606"/>
                      <a:pt x="141923" y="279463"/>
                      <a:pt x="138303" y="280416"/>
                    </a:cubicBezTo>
                    <a:cubicBezTo>
                      <a:pt x="136493" y="280892"/>
                      <a:pt x="134779" y="281368"/>
                      <a:pt x="132874" y="281750"/>
                    </a:cubicBezTo>
                    <a:cubicBezTo>
                      <a:pt x="128492" y="282797"/>
                      <a:pt x="124016" y="283750"/>
                      <a:pt x="119444" y="284702"/>
                    </a:cubicBezTo>
                    <a:cubicBezTo>
                      <a:pt x="118491" y="284893"/>
                      <a:pt x="117634" y="285083"/>
                      <a:pt x="116776" y="285274"/>
                    </a:cubicBezTo>
                    <a:cubicBezTo>
                      <a:pt x="111252" y="286417"/>
                      <a:pt x="105632" y="287464"/>
                      <a:pt x="99822" y="288512"/>
                    </a:cubicBezTo>
                    <a:cubicBezTo>
                      <a:pt x="98108" y="288798"/>
                      <a:pt x="96203" y="289084"/>
                      <a:pt x="94488" y="289370"/>
                    </a:cubicBezTo>
                    <a:cubicBezTo>
                      <a:pt x="90392" y="290036"/>
                      <a:pt x="86297" y="290798"/>
                      <a:pt x="82106" y="291370"/>
                    </a:cubicBezTo>
                    <a:cubicBezTo>
                      <a:pt x="78581" y="291941"/>
                      <a:pt x="74962" y="292417"/>
                      <a:pt x="71342" y="292894"/>
                    </a:cubicBezTo>
                    <a:cubicBezTo>
                      <a:pt x="68485" y="293275"/>
                      <a:pt x="65818" y="293656"/>
                      <a:pt x="62865" y="294037"/>
                    </a:cubicBezTo>
                    <a:cubicBezTo>
                      <a:pt x="58960" y="294513"/>
                      <a:pt x="54864" y="294989"/>
                      <a:pt x="50864" y="295466"/>
                    </a:cubicBezTo>
                    <a:cubicBezTo>
                      <a:pt x="48197" y="295751"/>
                      <a:pt x="45530" y="296132"/>
                      <a:pt x="42767" y="296418"/>
                    </a:cubicBezTo>
                    <a:cubicBezTo>
                      <a:pt x="38291" y="296894"/>
                      <a:pt x="33623" y="297275"/>
                      <a:pt x="28956" y="297751"/>
                    </a:cubicBezTo>
                    <a:cubicBezTo>
                      <a:pt x="26575" y="297942"/>
                      <a:pt x="24194" y="298228"/>
                      <a:pt x="21812" y="298418"/>
                    </a:cubicBezTo>
                    <a:cubicBezTo>
                      <a:pt x="14669" y="298990"/>
                      <a:pt x="7430" y="299561"/>
                      <a:pt x="0" y="300038"/>
                    </a:cubicBezTo>
                    <a:lnTo>
                      <a:pt x="201359" y="417100"/>
                    </a:lnTo>
                    <a:cubicBezTo>
                      <a:pt x="208788" y="416623"/>
                      <a:pt x="216027" y="416052"/>
                      <a:pt x="223171" y="415480"/>
                    </a:cubicBezTo>
                    <a:cubicBezTo>
                      <a:pt x="225647" y="415290"/>
                      <a:pt x="227933" y="415004"/>
                      <a:pt x="230315" y="414814"/>
                    </a:cubicBezTo>
                    <a:cubicBezTo>
                      <a:pt x="234886" y="414433"/>
                      <a:pt x="239554" y="413956"/>
                      <a:pt x="244031" y="413480"/>
                    </a:cubicBezTo>
                    <a:cubicBezTo>
                      <a:pt x="246793" y="413195"/>
                      <a:pt x="249365" y="412813"/>
                      <a:pt x="252127" y="412528"/>
                    </a:cubicBezTo>
                    <a:cubicBezTo>
                      <a:pt x="256127" y="412051"/>
                      <a:pt x="260223" y="411671"/>
                      <a:pt x="264033" y="411099"/>
                    </a:cubicBezTo>
                    <a:cubicBezTo>
                      <a:pt x="266891" y="410718"/>
                      <a:pt x="269653" y="410337"/>
                      <a:pt x="272510" y="409956"/>
                    </a:cubicBezTo>
                    <a:cubicBezTo>
                      <a:pt x="276130" y="409480"/>
                      <a:pt x="279749" y="409004"/>
                      <a:pt x="283274" y="408432"/>
                    </a:cubicBezTo>
                    <a:cubicBezTo>
                      <a:pt x="283559" y="408432"/>
                      <a:pt x="283750" y="408337"/>
                      <a:pt x="284036" y="408337"/>
                    </a:cubicBezTo>
                    <a:cubicBezTo>
                      <a:pt x="288036" y="407765"/>
                      <a:pt x="291846" y="407098"/>
                      <a:pt x="295751" y="406432"/>
                    </a:cubicBezTo>
                    <a:cubicBezTo>
                      <a:pt x="297466" y="406146"/>
                      <a:pt x="299371" y="405860"/>
                      <a:pt x="301085" y="405575"/>
                    </a:cubicBezTo>
                    <a:cubicBezTo>
                      <a:pt x="306896" y="404527"/>
                      <a:pt x="312515" y="403479"/>
                      <a:pt x="318040" y="402336"/>
                    </a:cubicBezTo>
                    <a:cubicBezTo>
                      <a:pt x="318897" y="402146"/>
                      <a:pt x="319754" y="401955"/>
                      <a:pt x="320612" y="401764"/>
                    </a:cubicBezTo>
                    <a:cubicBezTo>
                      <a:pt x="325184" y="400812"/>
                      <a:pt x="329756" y="399764"/>
                      <a:pt x="334232" y="398717"/>
                    </a:cubicBezTo>
                    <a:cubicBezTo>
                      <a:pt x="336042" y="398240"/>
                      <a:pt x="337757" y="397764"/>
                      <a:pt x="339566" y="397383"/>
                    </a:cubicBezTo>
                    <a:cubicBezTo>
                      <a:pt x="342614" y="396621"/>
                      <a:pt x="345758" y="395859"/>
                      <a:pt x="348710" y="395097"/>
                    </a:cubicBezTo>
                    <a:cubicBezTo>
                      <a:pt x="349187" y="395002"/>
                      <a:pt x="349758" y="394811"/>
                      <a:pt x="350234" y="394716"/>
                    </a:cubicBezTo>
                    <a:cubicBezTo>
                      <a:pt x="360426" y="391954"/>
                      <a:pt x="370332" y="388906"/>
                      <a:pt x="380143" y="385572"/>
                    </a:cubicBezTo>
                    <a:cubicBezTo>
                      <a:pt x="383286" y="384524"/>
                      <a:pt x="386334" y="383191"/>
                      <a:pt x="389477" y="382048"/>
                    </a:cubicBezTo>
                    <a:cubicBezTo>
                      <a:pt x="395954" y="379667"/>
                      <a:pt x="402431" y="377380"/>
                      <a:pt x="408718" y="374809"/>
                    </a:cubicBezTo>
                    <a:cubicBezTo>
                      <a:pt x="408718" y="374809"/>
                      <a:pt x="408813" y="374809"/>
                      <a:pt x="408908" y="374713"/>
                    </a:cubicBezTo>
                    <a:cubicBezTo>
                      <a:pt x="415100" y="372142"/>
                      <a:pt x="421005" y="369380"/>
                      <a:pt x="427006" y="366522"/>
                    </a:cubicBezTo>
                    <a:cubicBezTo>
                      <a:pt x="429959" y="365188"/>
                      <a:pt x="433007" y="363950"/>
                      <a:pt x="435959" y="362521"/>
                    </a:cubicBezTo>
                    <a:cubicBezTo>
                      <a:pt x="444817" y="358140"/>
                      <a:pt x="453390" y="353568"/>
                      <a:pt x="461772" y="348710"/>
                    </a:cubicBezTo>
                    <a:cubicBezTo>
                      <a:pt x="467678" y="345281"/>
                      <a:pt x="473392" y="341757"/>
                      <a:pt x="478917" y="338138"/>
                    </a:cubicBezTo>
                    <a:cubicBezTo>
                      <a:pt x="480632" y="337090"/>
                      <a:pt x="482251" y="335947"/>
                      <a:pt x="483870" y="334804"/>
                    </a:cubicBezTo>
                    <a:cubicBezTo>
                      <a:pt x="487775" y="332137"/>
                      <a:pt x="491585" y="329470"/>
                      <a:pt x="495300" y="326803"/>
                    </a:cubicBezTo>
                    <a:cubicBezTo>
                      <a:pt x="496919" y="325660"/>
                      <a:pt x="498539" y="324421"/>
                      <a:pt x="500158" y="323183"/>
                    </a:cubicBezTo>
                    <a:cubicBezTo>
                      <a:pt x="504254" y="320040"/>
                      <a:pt x="508254" y="316897"/>
                      <a:pt x="512159" y="313658"/>
                    </a:cubicBezTo>
                    <a:cubicBezTo>
                      <a:pt x="513017" y="312992"/>
                      <a:pt x="513874" y="312325"/>
                      <a:pt x="514636" y="311563"/>
                    </a:cubicBezTo>
                    <a:cubicBezTo>
                      <a:pt x="519208" y="307658"/>
                      <a:pt x="523494" y="303657"/>
                      <a:pt x="527685" y="299561"/>
                    </a:cubicBezTo>
                    <a:cubicBezTo>
                      <a:pt x="527971" y="299275"/>
                      <a:pt x="528352" y="298990"/>
                      <a:pt x="528638" y="298704"/>
                    </a:cubicBezTo>
                    <a:cubicBezTo>
                      <a:pt x="529495" y="297847"/>
                      <a:pt x="530162" y="296989"/>
                      <a:pt x="531019" y="296132"/>
                    </a:cubicBezTo>
                    <a:cubicBezTo>
                      <a:pt x="533972" y="293180"/>
                      <a:pt x="536734" y="290131"/>
                      <a:pt x="539496" y="287179"/>
                    </a:cubicBezTo>
                    <a:cubicBezTo>
                      <a:pt x="540068" y="286512"/>
                      <a:pt x="540830" y="285845"/>
                      <a:pt x="541401" y="285179"/>
                    </a:cubicBezTo>
                    <a:cubicBezTo>
                      <a:pt x="542258" y="284131"/>
                      <a:pt x="543116" y="283083"/>
                      <a:pt x="543973" y="282035"/>
                    </a:cubicBezTo>
                    <a:cubicBezTo>
                      <a:pt x="545211" y="280606"/>
                      <a:pt x="546449" y="279083"/>
                      <a:pt x="547592" y="277559"/>
                    </a:cubicBezTo>
                    <a:cubicBezTo>
                      <a:pt x="548164" y="276796"/>
                      <a:pt x="548926" y="276034"/>
                      <a:pt x="549497" y="275272"/>
                    </a:cubicBezTo>
                    <a:cubicBezTo>
                      <a:pt x="551212" y="272987"/>
                      <a:pt x="552926" y="270700"/>
                      <a:pt x="554641" y="268414"/>
                    </a:cubicBezTo>
                    <a:cubicBezTo>
                      <a:pt x="554927" y="267938"/>
                      <a:pt x="555308" y="267557"/>
                      <a:pt x="555593" y="267081"/>
                    </a:cubicBezTo>
                    <a:cubicBezTo>
                      <a:pt x="557213" y="264795"/>
                      <a:pt x="558737" y="262509"/>
                      <a:pt x="560165" y="260223"/>
                    </a:cubicBezTo>
                    <a:cubicBezTo>
                      <a:pt x="560642" y="259461"/>
                      <a:pt x="561118" y="258699"/>
                      <a:pt x="561594" y="257842"/>
                    </a:cubicBezTo>
                    <a:cubicBezTo>
                      <a:pt x="561975" y="257270"/>
                      <a:pt x="562356" y="256604"/>
                      <a:pt x="562737" y="256032"/>
                    </a:cubicBezTo>
                    <a:cubicBezTo>
                      <a:pt x="563213" y="255270"/>
                      <a:pt x="563690" y="254508"/>
                      <a:pt x="564166" y="253746"/>
                    </a:cubicBezTo>
                    <a:cubicBezTo>
                      <a:pt x="565404" y="251746"/>
                      <a:pt x="566547" y="249650"/>
                      <a:pt x="567595" y="247555"/>
                    </a:cubicBezTo>
                    <a:cubicBezTo>
                      <a:pt x="567881" y="246983"/>
                      <a:pt x="568166" y="246507"/>
                      <a:pt x="568452" y="245935"/>
                    </a:cubicBezTo>
                    <a:cubicBezTo>
                      <a:pt x="568738" y="245459"/>
                      <a:pt x="568928" y="244888"/>
                      <a:pt x="569214" y="244412"/>
                    </a:cubicBezTo>
                    <a:cubicBezTo>
                      <a:pt x="569690" y="243459"/>
                      <a:pt x="570262" y="242411"/>
                      <a:pt x="570738" y="241459"/>
                    </a:cubicBezTo>
                    <a:cubicBezTo>
                      <a:pt x="571691" y="239459"/>
                      <a:pt x="572643" y="237363"/>
                      <a:pt x="573596" y="235267"/>
                    </a:cubicBezTo>
                    <a:cubicBezTo>
                      <a:pt x="573786" y="234791"/>
                      <a:pt x="573977" y="234410"/>
                      <a:pt x="574167" y="233934"/>
                    </a:cubicBezTo>
                    <a:cubicBezTo>
                      <a:pt x="574358" y="233458"/>
                      <a:pt x="574548" y="232886"/>
                      <a:pt x="574834" y="232410"/>
                    </a:cubicBezTo>
                    <a:cubicBezTo>
                      <a:pt x="575310" y="231172"/>
                      <a:pt x="575786" y="230029"/>
                      <a:pt x="576263" y="228791"/>
                    </a:cubicBezTo>
                    <a:cubicBezTo>
                      <a:pt x="577120" y="226504"/>
                      <a:pt x="577977" y="224218"/>
                      <a:pt x="578739" y="221933"/>
                    </a:cubicBezTo>
                    <a:cubicBezTo>
                      <a:pt x="578834" y="221742"/>
                      <a:pt x="578834" y="221647"/>
                      <a:pt x="578834" y="221456"/>
                    </a:cubicBezTo>
                    <a:cubicBezTo>
                      <a:pt x="578930" y="221075"/>
                      <a:pt x="579025" y="220694"/>
                      <a:pt x="579215" y="220313"/>
                    </a:cubicBezTo>
                    <a:cubicBezTo>
                      <a:pt x="579882" y="218218"/>
                      <a:pt x="580549" y="216217"/>
                      <a:pt x="581120" y="214122"/>
                    </a:cubicBezTo>
                    <a:cubicBezTo>
                      <a:pt x="581406" y="212979"/>
                      <a:pt x="581692" y="211836"/>
                      <a:pt x="581978" y="210788"/>
                    </a:cubicBezTo>
                    <a:cubicBezTo>
                      <a:pt x="582263" y="209645"/>
                      <a:pt x="582549" y="208502"/>
                      <a:pt x="582835" y="207264"/>
                    </a:cubicBezTo>
                    <a:cubicBezTo>
                      <a:pt x="583025" y="206407"/>
                      <a:pt x="583216" y="205645"/>
                      <a:pt x="583406" y="204788"/>
                    </a:cubicBezTo>
                    <a:cubicBezTo>
                      <a:pt x="583692" y="203359"/>
                      <a:pt x="583883" y="202025"/>
                      <a:pt x="584168" y="200596"/>
                    </a:cubicBezTo>
                    <a:cubicBezTo>
                      <a:pt x="584549" y="198406"/>
                      <a:pt x="584930" y="196310"/>
                      <a:pt x="585311" y="194120"/>
                    </a:cubicBezTo>
                    <a:cubicBezTo>
                      <a:pt x="585407" y="193548"/>
                      <a:pt x="585597" y="192786"/>
                      <a:pt x="585597" y="192119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AB1D2C95-3937-4BAB-87FE-B25A4E2CD840}"/>
                  </a:ext>
                </a:extLst>
              </p:cNvPr>
              <p:cNvSpPr/>
              <p:nvPr/>
            </p:nvSpPr>
            <p:spPr>
              <a:xfrm>
                <a:off x="4018311" y="3413378"/>
                <a:ext cx="491394" cy="153257"/>
              </a:xfrm>
              <a:custGeom>
                <a:avLst/>
                <a:gdLst>
                  <a:gd name="connsiteX0" fmla="*/ 316706 w 491394"/>
                  <a:gd name="connsiteY0" fmla="*/ 128588 h 153257"/>
                  <a:gd name="connsiteX1" fmla="*/ 321564 w 491394"/>
                  <a:gd name="connsiteY1" fmla="*/ 128492 h 153257"/>
                  <a:gd name="connsiteX2" fmla="*/ 341281 w 491394"/>
                  <a:gd name="connsiteY2" fmla="*/ 128016 h 153257"/>
                  <a:gd name="connsiteX3" fmla="*/ 366808 w 491394"/>
                  <a:gd name="connsiteY3" fmla="*/ 127825 h 153257"/>
                  <a:gd name="connsiteX4" fmla="*/ 374713 w 491394"/>
                  <a:gd name="connsiteY4" fmla="*/ 128111 h 153257"/>
                  <a:gd name="connsiteX5" fmla="*/ 390620 w 491394"/>
                  <a:gd name="connsiteY5" fmla="*/ 128683 h 153257"/>
                  <a:gd name="connsiteX6" fmla="*/ 402526 w 491394"/>
                  <a:gd name="connsiteY6" fmla="*/ 129635 h 153257"/>
                  <a:gd name="connsiteX7" fmla="*/ 411194 w 491394"/>
                  <a:gd name="connsiteY7" fmla="*/ 130397 h 153257"/>
                  <a:gd name="connsiteX8" fmla="*/ 422910 w 491394"/>
                  <a:gd name="connsiteY8" fmla="*/ 132017 h 153257"/>
                  <a:gd name="connsiteX9" fmla="*/ 430340 w 491394"/>
                  <a:gd name="connsiteY9" fmla="*/ 133064 h 153257"/>
                  <a:gd name="connsiteX10" fmla="*/ 446342 w 491394"/>
                  <a:gd name="connsiteY10" fmla="*/ 136303 h 153257"/>
                  <a:gd name="connsiteX11" fmla="*/ 450342 w 491394"/>
                  <a:gd name="connsiteY11" fmla="*/ 137350 h 153257"/>
                  <a:gd name="connsiteX12" fmla="*/ 462153 w 491394"/>
                  <a:gd name="connsiteY12" fmla="*/ 140684 h 153257"/>
                  <a:gd name="connsiteX13" fmla="*/ 464915 w 491394"/>
                  <a:gd name="connsiteY13" fmla="*/ 141542 h 153257"/>
                  <a:gd name="connsiteX14" fmla="*/ 477107 w 491394"/>
                  <a:gd name="connsiteY14" fmla="*/ 146209 h 153257"/>
                  <a:gd name="connsiteX15" fmla="*/ 485489 w 491394"/>
                  <a:gd name="connsiteY15" fmla="*/ 150304 h 153257"/>
                  <a:gd name="connsiteX16" fmla="*/ 491395 w 491394"/>
                  <a:gd name="connsiteY16" fmla="*/ 153257 h 153257"/>
                  <a:gd name="connsiteX17" fmla="*/ 290036 w 491394"/>
                  <a:gd name="connsiteY17" fmla="*/ 36195 h 153257"/>
                  <a:gd name="connsiteX18" fmla="*/ 288607 w 491394"/>
                  <a:gd name="connsiteY18" fmla="*/ 35433 h 153257"/>
                  <a:gd name="connsiteX19" fmla="*/ 284131 w 491394"/>
                  <a:gd name="connsiteY19" fmla="*/ 33242 h 153257"/>
                  <a:gd name="connsiteX20" fmla="*/ 275654 w 491394"/>
                  <a:gd name="connsiteY20" fmla="*/ 29146 h 153257"/>
                  <a:gd name="connsiteX21" fmla="*/ 274510 w 491394"/>
                  <a:gd name="connsiteY21" fmla="*/ 28575 h 153257"/>
                  <a:gd name="connsiteX22" fmla="*/ 263461 w 491394"/>
                  <a:gd name="connsiteY22" fmla="*/ 24479 h 153257"/>
                  <a:gd name="connsiteX23" fmla="*/ 260699 w 491394"/>
                  <a:gd name="connsiteY23" fmla="*/ 23622 h 153257"/>
                  <a:gd name="connsiteX24" fmla="*/ 255746 w 491394"/>
                  <a:gd name="connsiteY24" fmla="*/ 22003 h 153257"/>
                  <a:gd name="connsiteX25" fmla="*/ 248888 w 491394"/>
                  <a:gd name="connsiteY25" fmla="*/ 20288 h 153257"/>
                  <a:gd name="connsiteX26" fmla="*/ 244888 w 491394"/>
                  <a:gd name="connsiteY26" fmla="*/ 19241 h 153257"/>
                  <a:gd name="connsiteX27" fmla="*/ 229648 w 491394"/>
                  <a:gd name="connsiteY27" fmla="*/ 16097 h 153257"/>
                  <a:gd name="connsiteX28" fmla="*/ 228886 w 491394"/>
                  <a:gd name="connsiteY28" fmla="*/ 16002 h 153257"/>
                  <a:gd name="connsiteX29" fmla="*/ 221456 w 491394"/>
                  <a:gd name="connsiteY29" fmla="*/ 14954 h 153257"/>
                  <a:gd name="connsiteX30" fmla="*/ 209740 w 491394"/>
                  <a:gd name="connsiteY30" fmla="*/ 13335 h 153257"/>
                  <a:gd name="connsiteX31" fmla="*/ 201073 w 491394"/>
                  <a:gd name="connsiteY31" fmla="*/ 12573 h 153257"/>
                  <a:gd name="connsiteX32" fmla="*/ 190976 w 491394"/>
                  <a:gd name="connsiteY32" fmla="*/ 11716 h 153257"/>
                  <a:gd name="connsiteX33" fmla="*/ 189262 w 491394"/>
                  <a:gd name="connsiteY33" fmla="*/ 11621 h 153257"/>
                  <a:gd name="connsiteX34" fmla="*/ 173355 w 491394"/>
                  <a:gd name="connsiteY34" fmla="*/ 11049 h 153257"/>
                  <a:gd name="connsiteX35" fmla="*/ 165449 w 491394"/>
                  <a:gd name="connsiteY35" fmla="*/ 10763 h 153257"/>
                  <a:gd name="connsiteX36" fmla="*/ 139922 w 491394"/>
                  <a:gd name="connsiteY36" fmla="*/ 10954 h 153257"/>
                  <a:gd name="connsiteX37" fmla="*/ 120206 w 491394"/>
                  <a:gd name="connsiteY37" fmla="*/ 11430 h 153257"/>
                  <a:gd name="connsiteX38" fmla="*/ 115348 w 491394"/>
                  <a:gd name="connsiteY38" fmla="*/ 11525 h 153257"/>
                  <a:gd name="connsiteX39" fmla="*/ 100393 w 491394"/>
                  <a:gd name="connsiteY39" fmla="*/ 11716 h 153257"/>
                  <a:gd name="connsiteX40" fmla="*/ 97250 w 491394"/>
                  <a:gd name="connsiteY40" fmla="*/ 11716 h 153257"/>
                  <a:gd name="connsiteX41" fmla="*/ 81534 w 491394"/>
                  <a:gd name="connsiteY41" fmla="*/ 11716 h 153257"/>
                  <a:gd name="connsiteX42" fmla="*/ 78010 w 491394"/>
                  <a:gd name="connsiteY42" fmla="*/ 11716 h 153257"/>
                  <a:gd name="connsiteX43" fmla="*/ 66675 w 491394"/>
                  <a:gd name="connsiteY43" fmla="*/ 11525 h 153257"/>
                  <a:gd name="connsiteX44" fmla="*/ 63437 w 491394"/>
                  <a:gd name="connsiteY44" fmla="*/ 11430 h 153257"/>
                  <a:gd name="connsiteX45" fmla="*/ 51435 w 491394"/>
                  <a:gd name="connsiteY45" fmla="*/ 11049 h 153257"/>
                  <a:gd name="connsiteX46" fmla="*/ 49530 w 491394"/>
                  <a:gd name="connsiteY46" fmla="*/ 10954 h 153257"/>
                  <a:gd name="connsiteX47" fmla="*/ 41719 w 491394"/>
                  <a:gd name="connsiteY47" fmla="*/ 10478 h 153257"/>
                  <a:gd name="connsiteX48" fmla="*/ 36481 w 491394"/>
                  <a:gd name="connsiteY48" fmla="*/ 10096 h 153257"/>
                  <a:gd name="connsiteX49" fmla="*/ 31909 w 491394"/>
                  <a:gd name="connsiteY49" fmla="*/ 9620 h 153257"/>
                  <a:gd name="connsiteX50" fmla="*/ 27813 w 491394"/>
                  <a:gd name="connsiteY50" fmla="*/ 9049 h 153257"/>
                  <a:gd name="connsiteX51" fmla="*/ 22860 w 491394"/>
                  <a:gd name="connsiteY51" fmla="*/ 8287 h 153257"/>
                  <a:gd name="connsiteX52" fmla="*/ 12382 w 491394"/>
                  <a:gd name="connsiteY52" fmla="*/ 5334 h 153257"/>
                  <a:gd name="connsiteX53" fmla="*/ 9334 w 491394"/>
                  <a:gd name="connsiteY53" fmla="*/ 4286 h 153257"/>
                  <a:gd name="connsiteX54" fmla="*/ 0 w 491394"/>
                  <a:gd name="connsiteY54" fmla="*/ 0 h 153257"/>
                  <a:gd name="connsiteX55" fmla="*/ 201358 w 491394"/>
                  <a:gd name="connsiteY55" fmla="*/ 117062 h 153257"/>
                  <a:gd name="connsiteX56" fmla="*/ 202025 w 491394"/>
                  <a:gd name="connsiteY56" fmla="*/ 117443 h 153257"/>
                  <a:gd name="connsiteX57" fmla="*/ 208693 w 491394"/>
                  <a:gd name="connsiteY57" fmla="*/ 120682 h 153257"/>
                  <a:gd name="connsiteX58" fmla="*/ 210693 w 491394"/>
                  <a:gd name="connsiteY58" fmla="*/ 121349 h 153257"/>
                  <a:gd name="connsiteX59" fmla="*/ 213741 w 491394"/>
                  <a:gd name="connsiteY59" fmla="*/ 122396 h 153257"/>
                  <a:gd name="connsiteX60" fmla="*/ 217265 w 491394"/>
                  <a:gd name="connsiteY60" fmla="*/ 123634 h 153257"/>
                  <a:gd name="connsiteX61" fmla="*/ 224218 w 491394"/>
                  <a:gd name="connsiteY61" fmla="*/ 125349 h 153257"/>
                  <a:gd name="connsiteX62" fmla="*/ 226695 w 491394"/>
                  <a:gd name="connsiteY62" fmla="*/ 125825 h 153257"/>
                  <a:gd name="connsiteX63" fmla="*/ 229172 w 491394"/>
                  <a:gd name="connsiteY63" fmla="*/ 126206 h 153257"/>
                  <a:gd name="connsiteX64" fmla="*/ 233267 w 491394"/>
                  <a:gd name="connsiteY64" fmla="*/ 126778 h 153257"/>
                  <a:gd name="connsiteX65" fmla="*/ 237839 w 491394"/>
                  <a:gd name="connsiteY65" fmla="*/ 127254 h 153257"/>
                  <a:gd name="connsiteX66" fmla="*/ 243078 w 491394"/>
                  <a:gd name="connsiteY66" fmla="*/ 127730 h 153257"/>
                  <a:gd name="connsiteX67" fmla="*/ 245078 w 491394"/>
                  <a:gd name="connsiteY67" fmla="*/ 127921 h 153257"/>
                  <a:gd name="connsiteX68" fmla="*/ 250888 w 491394"/>
                  <a:gd name="connsiteY68" fmla="*/ 128207 h 153257"/>
                  <a:gd name="connsiteX69" fmla="*/ 252793 w 491394"/>
                  <a:gd name="connsiteY69" fmla="*/ 128302 h 153257"/>
                  <a:gd name="connsiteX70" fmla="*/ 264795 w 491394"/>
                  <a:gd name="connsiteY70" fmla="*/ 128683 h 153257"/>
                  <a:gd name="connsiteX71" fmla="*/ 268033 w 491394"/>
                  <a:gd name="connsiteY71" fmla="*/ 128778 h 153257"/>
                  <a:gd name="connsiteX72" fmla="*/ 279368 w 491394"/>
                  <a:gd name="connsiteY72" fmla="*/ 128968 h 153257"/>
                  <a:gd name="connsiteX73" fmla="*/ 282893 w 491394"/>
                  <a:gd name="connsiteY73" fmla="*/ 128968 h 153257"/>
                  <a:gd name="connsiteX74" fmla="*/ 298609 w 491394"/>
                  <a:gd name="connsiteY74" fmla="*/ 128968 h 153257"/>
                  <a:gd name="connsiteX75" fmla="*/ 301752 w 491394"/>
                  <a:gd name="connsiteY75" fmla="*/ 128968 h 153257"/>
                  <a:gd name="connsiteX76" fmla="*/ 316706 w 491394"/>
                  <a:gd name="connsiteY76" fmla="*/ 128588 h 153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491394" h="153257">
                    <a:moveTo>
                      <a:pt x="316706" y="128588"/>
                    </a:moveTo>
                    <a:cubicBezTo>
                      <a:pt x="318326" y="128588"/>
                      <a:pt x="319945" y="128492"/>
                      <a:pt x="321564" y="128492"/>
                    </a:cubicBezTo>
                    <a:cubicBezTo>
                      <a:pt x="327851" y="128397"/>
                      <a:pt x="334328" y="128207"/>
                      <a:pt x="341281" y="128016"/>
                    </a:cubicBezTo>
                    <a:cubicBezTo>
                      <a:pt x="350139" y="127730"/>
                      <a:pt x="358616" y="127730"/>
                      <a:pt x="366808" y="127825"/>
                    </a:cubicBezTo>
                    <a:cubicBezTo>
                      <a:pt x="369570" y="127825"/>
                      <a:pt x="372047" y="128016"/>
                      <a:pt x="374713" y="128111"/>
                    </a:cubicBezTo>
                    <a:cubicBezTo>
                      <a:pt x="380143" y="128302"/>
                      <a:pt x="385477" y="128397"/>
                      <a:pt x="390620" y="128683"/>
                    </a:cubicBezTo>
                    <a:cubicBezTo>
                      <a:pt x="394716" y="128968"/>
                      <a:pt x="398621" y="129254"/>
                      <a:pt x="402526" y="129635"/>
                    </a:cubicBezTo>
                    <a:cubicBezTo>
                      <a:pt x="405384" y="129921"/>
                      <a:pt x="408432" y="130112"/>
                      <a:pt x="411194" y="130397"/>
                    </a:cubicBezTo>
                    <a:cubicBezTo>
                      <a:pt x="415290" y="130874"/>
                      <a:pt x="419100" y="131445"/>
                      <a:pt x="422910" y="132017"/>
                    </a:cubicBezTo>
                    <a:cubicBezTo>
                      <a:pt x="425386" y="132397"/>
                      <a:pt x="427958" y="132683"/>
                      <a:pt x="430340" y="133064"/>
                    </a:cubicBezTo>
                    <a:cubicBezTo>
                      <a:pt x="435864" y="134017"/>
                      <a:pt x="441198" y="135064"/>
                      <a:pt x="446342" y="136303"/>
                    </a:cubicBezTo>
                    <a:cubicBezTo>
                      <a:pt x="447770" y="136588"/>
                      <a:pt x="449009" y="136970"/>
                      <a:pt x="450342" y="137350"/>
                    </a:cubicBezTo>
                    <a:cubicBezTo>
                      <a:pt x="454438" y="138398"/>
                      <a:pt x="458343" y="139446"/>
                      <a:pt x="462153" y="140684"/>
                    </a:cubicBezTo>
                    <a:cubicBezTo>
                      <a:pt x="463105" y="140970"/>
                      <a:pt x="463963" y="141256"/>
                      <a:pt x="464915" y="141542"/>
                    </a:cubicBezTo>
                    <a:cubicBezTo>
                      <a:pt x="469201" y="142970"/>
                      <a:pt x="473297" y="144589"/>
                      <a:pt x="477107" y="146209"/>
                    </a:cubicBezTo>
                    <a:cubicBezTo>
                      <a:pt x="480060" y="147447"/>
                      <a:pt x="482822" y="148876"/>
                      <a:pt x="485489" y="150304"/>
                    </a:cubicBezTo>
                    <a:cubicBezTo>
                      <a:pt x="487490" y="151352"/>
                      <a:pt x="489585" y="152209"/>
                      <a:pt x="491395" y="153257"/>
                    </a:cubicBezTo>
                    <a:lnTo>
                      <a:pt x="290036" y="36195"/>
                    </a:lnTo>
                    <a:cubicBezTo>
                      <a:pt x="289560" y="35909"/>
                      <a:pt x="289084" y="35624"/>
                      <a:pt x="288607" y="35433"/>
                    </a:cubicBezTo>
                    <a:cubicBezTo>
                      <a:pt x="287179" y="34671"/>
                      <a:pt x="285559" y="34004"/>
                      <a:pt x="284131" y="33242"/>
                    </a:cubicBezTo>
                    <a:cubicBezTo>
                      <a:pt x="281369" y="31813"/>
                      <a:pt x="278702" y="30385"/>
                      <a:pt x="275654" y="29146"/>
                    </a:cubicBezTo>
                    <a:cubicBezTo>
                      <a:pt x="275273" y="28956"/>
                      <a:pt x="274892" y="28766"/>
                      <a:pt x="274510" y="28575"/>
                    </a:cubicBezTo>
                    <a:cubicBezTo>
                      <a:pt x="270986" y="27146"/>
                      <a:pt x="267272" y="25717"/>
                      <a:pt x="263461" y="24479"/>
                    </a:cubicBezTo>
                    <a:cubicBezTo>
                      <a:pt x="262604" y="24193"/>
                      <a:pt x="261652" y="23908"/>
                      <a:pt x="260699" y="23622"/>
                    </a:cubicBezTo>
                    <a:cubicBezTo>
                      <a:pt x="259080" y="23050"/>
                      <a:pt x="257461" y="22574"/>
                      <a:pt x="255746" y="22003"/>
                    </a:cubicBezTo>
                    <a:cubicBezTo>
                      <a:pt x="253556" y="21336"/>
                      <a:pt x="251174" y="20860"/>
                      <a:pt x="248888" y="20288"/>
                    </a:cubicBezTo>
                    <a:cubicBezTo>
                      <a:pt x="247555" y="19907"/>
                      <a:pt x="246221" y="19621"/>
                      <a:pt x="244888" y="19241"/>
                    </a:cubicBezTo>
                    <a:cubicBezTo>
                      <a:pt x="240030" y="18097"/>
                      <a:pt x="234982" y="17050"/>
                      <a:pt x="229648" y="16097"/>
                    </a:cubicBezTo>
                    <a:cubicBezTo>
                      <a:pt x="229457" y="16097"/>
                      <a:pt x="229172" y="16002"/>
                      <a:pt x="228886" y="16002"/>
                    </a:cubicBezTo>
                    <a:cubicBezTo>
                      <a:pt x="226505" y="15621"/>
                      <a:pt x="223933" y="15335"/>
                      <a:pt x="221456" y="14954"/>
                    </a:cubicBezTo>
                    <a:cubicBezTo>
                      <a:pt x="217646" y="14383"/>
                      <a:pt x="213836" y="13811"/>
                      <a:pt x="209740" y="13335"/>
                    </a:cubicBezTo>
                    <a:cubicBezTo>
                      <a:pt x="206978" y="13049"/>
                      <a:pt x="203930" y="12859"/>
                      <a:pt x="201073" y="12573"/>
                    </a:cubicBezTo>
                    <a:cubicBezTo>
                      <a:pt x="197739" y="12287"/>
                      <a:pt x="194405" y="11906"/>
                      <a:pt x="190976" y="11716"/>
                    </a:cubicBezTo>
                    <a:cubicBezTo>
                      <a:pt x="190405" y="11716"/>
                      <a:pt x="189738" y="11716"/>
                      <a:pt x="189262" y="11621"/>
                    </a:cubicBezTo>
                    <a:cubicBezTo>
                      <a:pt x="184118" y="11335"/>
                      <a:pt x="178784" y="11144"/>
                      <a:pt x="173355" y="11049"/>
                    </a:cubicBezTo>
                    <a:cubicBezTo>
                      <a:pt x="170688" y="10954"/>
                      <a:pt x="168211" y="10858"/>
                      <a:pt x="165449" y="10763"/>
                    </a:cubicBezTo>
                    <a:cubicBezTo>
                      <a:pt x="157258" y="10668"/>
                      <a:pt x="148685" y="10668"/>
                      <a:pt x="139922" y="10954"/>
                    </a:cubicBezTo>
                    <a:cubicBezTo>
                      <a:pt x="133064" y="11144"/>
                      <a:pt x="126587" y="11335"/>
                      <a:pt x="120206" y="11430"/>
                    </a:cubicBezTo>
                    <a:cubicBezTo>
                      <a:pt x="118586" y="11430"/>
                      <a:pt x="116967" y="11525"/>
                      <a:pt x="115348" y="11525"/>
                    </a:cubicBezTo>
                    <a:cubicBezTo>
                      <a:pt x="110204" y="11621"/>
                      <a:pt x="105156" y="11716"/>
                      <a:pt x="100393" y="11716"/>
                    </a:cubicBezTo>
                    <a:cubicBezTo>
                      <a:pt x="99346" y="11716"/>
                      <a:pt x="98298" y="11716"/>
                      <a:pt x="97250" y="11716"/>
                    </a:cubicBezTo>
                    <a:cubicBezTo>
                      <a:pt x="91726" y="11716"/>
                      <a:pt x="86487" y="11811"/>
                      <a:pt x="81534" y="11716"/>
                    </a:cubicBezTo>
                    <a:cubicBezTo>
                      <a:pt x="80296" y="11716"/>
                      <a:pt x="79153" y="11716"/>
                      <a:pt x="78010" y="11716"/>
                    </a:cubicBezTo>
                    <a:cubicBezTo>
                      <a:pt x="74104" y="11716"/>
                      <a:pt x="70294" y="11621"/>
                      <a:pt x="66675" y="11525"/>
                    </a:cubicBezTo>
                    <a:cubicBezTo>
                      <a:pt x="65627" y="11525"/>
                      <a:pt x="64484" y="11525"/>
                      <a:pt x="63437" y="11430"/>
                    </a:cubicBezTo>
                    <a:cubicBezTo>
                      <a:pt x="59150" y="11335"/>
                      <a:pt x="55150" y="11239"/>
                      <a:pt x="51435" y="11049"/>
                    </a:cubicBezTo>
                    <a:cubicBezTo>
                      <a:pt x="50768" y="11049"/>
                      <a:pt x="50197" y="10954"/>
                      <a:pt x="49530" y="10954"/>
                    </a:cubicBezTo>
                    <a:cubicBezTo>
                      <a:pt x="46768" y="10858"/>
                      <a:pt x="44196" y="10668"/>
                      <a:pt x="41719" y="10478"/>
                    </a:cubicBezTo>
                    <a:cubicBezTo>
                      <a:pt x="39910" y="10382"/>
                      <a:pt x="38195" y="10192"/>
                      <a:pt x="36481" y="10096"/>
                    </a:cubicBezTo>
                    <a:cubicBezTo>
                      <a:pt x="34862" y="9906"/>
                      <a:pt x="33338" y="9811"/>
                      <a:pt x="31909" y="9620"/>
                    </a:cubicBezTo>
                    <a:cubicBezTo>
                      <a:pt x="30385" y="9430"/>
                      <a:pt x="29051" y="9239"/>
                      <a:pt x="27813" y="9049"/>
                    </a:cubicBezTo>
                    <a:cubicBezTo>
                      <a:pt x="26098" y="8763"/>
                      <a:pt x="24289" y="8572"/>
                      <a:pt x="22860" y="8287"/>
                    </a:cubicBezTo>
                    <a:cubicBezTo>
                      <a:pt x="19050" y="7525"/>
                      <a:pt x="15716" y="6382"/>
                      <a:pt x="12382" y="5334"/>
                    </a:cubicBezTo>
                    <a:cubicBezTo>
                      <a:pt x="11335" y="4953"/>
                      <a:pt x="10287" y="4667"/>
                      <a:pt x="9334" y="4286"/>
                    </a:cubicBezTo>
                    <a:cubicBezTo>
                      <a:pt x="6001" y="2953"/>
                      <a:pt x="2857" y="1619"/>
                      <a:pt x="0" y="0"/>
                    </a:cubicBezTo>
                    <a:lnTo>
                      <a:pt x="201358" y="117062"/>
                    </a:lnTo>
                    <a:cubicBezTo>
                      <a:pt x="201549" y="117158"/>
                      <a:pt x="201835" y="117348"/>
                      <a:pt x="202025" y="117443"/>
                    </a:cubicBezTo>
                    <a:cubicBezTo>
                      <a:pt x="204121" y="118586"/>
                      <a:pt x="206311" y="119729"/>
                      <a:pt x="208693" y="120682"/>
                    </a:cubicBezTo>
                    <a:cubicBezTo>
                      <a:pt x="209359" y="120967"/>
                      <a:pt x="210026" y="121158"/>
                      <a:pt x="210693" y="121349"/>
                    </a:cubicBezTo>
                    <a:cubicBezTo>
                      <a:pt x="211646" y="121729"/>
                      <a:pt x="212693" y="122110"/>
                      <a:pt x="213741" y="122396"/>
                    </a:cubicBezTo>
                    <a:cubicBezTo>
                      <a:pt x="214884" y="122777"/>
                      <a:pt x="216027" y="123254"/>
                      <a:pt x="217265" y="123634"/>
                    </a:cubicBezTo>
                    <a:cubicBezTo>
                      <a:pt x="219456" y="124301"/>
                      <a:pt x="221837" y="124873"/>
                      <a:pt x="224218" y="125349"/>
                    </a:cubicBezTo>
                    <a:cubicBezTo>
                      <a:pt x="224981" y="125539"/>
                      <a:pt x="225838" y="125635"/>
                      <a:pt x="226695" y="125825"/>
                    </a:cubicBezTo>
                    <a:cubicBezTo>
                      <a:pt x="227457" y="125921"/>
                      <a:pt x="228409" y="126016"/>
                      <a:pt x="229172" y="126206"/>
                    </a:cubicBezTo>
                    <a:cubicBezTo>
                      <a:pt x="230505" y="126397"/>
                      <a:pt x="231838" y="126587"/>
                      <a:pt x="233267" y="126778"/>
                    </a:cubicBezTo>
                    <a:cubicBezTo>
                      <a:pt x="234696" y="126968"/>
                      <a:pt x="236220" y="127063"/>
                      <a:pt x="237839" y="127254"/>
                    </a:cubicBezTo>
                    <a:cubicBezTo>
                      <a:pt x="239458" y="127445"/>
                      <a:pt x="241173" y="127540"/>
                      <a:pt x="243078" y="127730"/>
                    </a:cubicBezTo>
                    <a:cubicBezTo>
                      <a:pt x="243745" y="127730"/>
                      <a:pt x="244316" y="127825"/>
                      <a:pt x="245078" y="127921"/>
                    </a:cubicBezTo>
                    <a:cubicBezTo>
                      <a:pt x="246888" y="128016"/>
                      <a:pt x="248888" y="128111"/>
                      <a:pt x="250888" y="128207"/>
                    </a:cubicBezTo>
                    <a:cubicBezTo>
                      <a:pt x="251555" y="128207"/>
                      <a:pt x="252127" y="128302"/>
                      <a:pt x="252793" y="128302"/>
                    </a:cubicBezTo>
                    <a:cubicBezTo>
                      <a:pt x="256508" y="128492"/>
                      <a:pt x="260509" y="128588"/>
                      <a:pt x="264795" y="128683"/>
                    </a:cubicBezTo>
                    <a:cubicBezTo>
                      <a:pt x="265843" y="128683"/>
                      <a:pt x="266986" y="128683"/>
                      <a:pt x="268033" y="128778"/>
                    </a:cubicBezTo>
                    <a:cubicBezTo>
                      <a:pt x="271653" y="128873"/>
                      <a:pt x="275368" y="128873"/>
                      <a:pt x="279368" y="128968"/>
                    </a:cubicBezTo>
                    <a:cubicBezTo>
                      <a:pt x="280511" y="128968"/>
                      <a:pt x="281654" y="128968"/>
                      <a:pt x="282893" y="128968"/>
                    </a:cubicBezTo>
                    <a:cubicBezTo>
                      <a:pt x="287846" y="128968"/>
                      <a:pt x="293084" y="128968"/>
                      <a:pt x="298609" y="128968"/>
                    </a:cubicBezTo>
                    <a:cubicBezTo>
                      <a:pt x="299657" y="128968"/>
                      <a:pt x="300704" y="128968"/>
                      <a:pt x="301752" y="128968"/>
                    </a:cubicBezTo>
                    <a:cubicBezTo>
                      <a:pt x="306610" y="128778"/>
                      <a:pt x="311563" y="128683"/>
                      <a:pt x="316706" y="12858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C2B5AB97-676C-421E-8D0E-01C572E6929A}"/>
                  </a:ext>
                </a:extLst>
              </p:cNvPr>
              <p:cNvSpPr/>
              <p:nvPr/>
            </p:nvSpPr>
            <p:spPr>
              <a:xfrm>
                <a:off x="3813904" y="2938557"/>
                <a:ext cx="752475" cy="806481"/>
              </a:xfrm>
              <a:custGeom>
                <a:avLst/>
                <a:gdLst>
                  <a:gd name="connsiteX0" fmla="*/ 530543 w 752475"/>
                  <a:gd name="connsiteY0" fmla="*/ 176213 h 806481"/>
                  <a:gd name="connsiteX1" fmla="*/ 537401 w 752475"/>
                  <a:gd name="connsiteY1" fmla="*/ 172879 h 806481"/>
                  <a:gd name="connsiteX2" fmla="*/ 548164 w 752475"/>
                  <a:gd name="connsiteY2" fmla="*/ 167735 h 806481"/>
                  <a:gd name="connsiteX3" fmla="*/ 555308 w 752475"/>
                  <a:gd name="connsiteY3" fmla="*/ 164497 h 806481"/>
                  <a:gd name="connsiteX4" fmla="*/ 565785 w 752475"/>
                  <a:gd name="connsiteY4" fmla="*/ 159925 h 806481"/>
                  <a:gd name="connsiteX5" fmla="*/ 571786 w 752475"/>
                  <a:gd name="connsiteY5" fmla="*/ 157448 h 806481"/>
                  <a:gd name="connsiteX6" fmla="*/ 595503 w 752475"/>
                  <a:gd name="connsiteY6" fmla="*/ 148399 h 806481"/>
                  <a:gd name="connsiteX7" fmla="*/ 599408 w 752475"/>
                  <a:gd name="connsiteY7" fmla="*/ 147066 h 806481"/>
                  <a:gd name="connsiteX8" fmla="*/ 623697 w 752475"/>
                  <a:gd name="connsiteY8" fmla="*/ 139446 h 806481"/>
                  <a:gd name="connsiteX9" fmla="*/ 637794 w 752475"/>
                  <a:gd name="connsiteY9" fmla="*/ 135922 h 806481"/>
                  <a:gd name="connsiteX10" fmla="*/ 659892 w 752475"/>
                  <a:gd name="connsiteY10" fmla="*/ 130588 h 806481"/>
                  <a:gd name="connsiteX11" fmla="*/ 673322 w 752475"/>
                  <a:gd name="connsiteY11" fmla="*/ 127921 h 806481"/>
                  <a:gd name="connsiteX12" fmla="*/ 694373 w 752475"/>
                  <a:gd name="connsiteY12" fmla="*/ 124111 h 806481"/>
                  <a:gd name="connsiteX13" fmla="*/ 713041 w 752475"/>
                  <a:gd name="connsiteY13" fmla="*/ 121348 h 806481"/>
                  <a:gd name="connsiteX14" fmla="*/ 722281 w 752475"/>
                  <a:gd name="connsiteY14" fmla="*/ 120110 h 806481"/>
                  <a:gd name="connsiteX15" fmla="*/ 752475 w 752475"/>
                  <a:gd name="connsiteY15" fmla="*/ 117062 h 806481"/>
                  <a:gd name="connsiteX16" fmla="*/ 551117 w 752475"/>
                  <a:gd name="connsiteY16" fmla="*/ 0 h 806481"/>
                  <a:gd name="connsiteX17" fmla="*/ 520922 w 752475"/>
                  <a:gd name="connsiteY17" fmla="*/ 3048 h 806481"/>
                  <a:gd name="connsiteX18" fmla="*/ 511683 w 752475"/>
                  <a:gd name="connsiteY18" fmla="*/ 4286 h 806481"/>
                  <a:gd name="connsiteX19" fmla="*/ 499110 w 752475"/>
                  <a:gd name="connsiteY19" fmla="*/ 6001 h 806481"/>
                  <a:gd name="connsiteX20" fmla="*/ 493014 w 752475"/>
                  <a:gd name="connsiteY20" fmla="*/ 7144 h 806481"/>
                  <a:gd name="connsiteX21" fmla="*/ 471964 w 752475"/>
                  <a:gd name="connsiteY21" fmla="*/ 10954 h 806481"/>
                  <a:gd name="connsiteX22" fmla="*/ 458534 w 752475"/>
                  <a:gd name="connsiteY22" fmla="*/ 13621 h 806481"/>
                  <a:gd name="connsiteX23" fmla="*/ 436531 w 752475"/>
                  <a:gd name="connsiteY23" fmla="*/ 18859 h 806481"/>
                  <a:gd name="connsiteX24" fmla="*/ 427292 w 752475"/>
                  <a:gd name="connsiteY24" fmla="*/ 21050 h 806481"/>
                  <a:gd name="connsiteX25" fmla="*/ 422434 w 752475"/>
                  <a:gd name="connsiteY25" fmla="*/ 22384 h 806481"/>
                  <a:gd name="connsiteX26" fmla="*/ 398145 w 752475"/>
                  <a:gd name="connsiteY26" fmla="*/ 30004 h 806481"/>
                  <a:gd name="connsiteX27" fmla="*/ 394240 w 752475"/>
                  <a:gd name="connsiteY27" fmla="*/ 31337 h 806481"/>
                  <a:gd name="connsiteX28" fmla="*/ 370523 w 752475"/>
                  <a:gd name="connsiteY28" fmla="*/ 40386 h 806481"/>
                  <a:gd name="connsiteX29" fmla="*/ 368427 w 752475"/>
                  <a:gd name="connsiteY29" fmla="*/ 41243 h 806481"/>
                  <a:gd name="connsiteX30" fmla="*/ 364522 w 752475"/>
                  <a:gd name="connsiteY30" fmla="*/ 42958 h 806481"/>
                  <a:gd name="connsiteX31" fmla="*/ 354044 w 752475"/>
                  <a:gd name="connsiteY31" fmla="*/ 47530 h 806481"/>
                  <a:gd name="connsiteX32" fmla="*/ 346901 w 752475"/>
                  <a:gd name="connsiteY32" fmla="*/ 50768 h 806481"/>
                  <a:gd name="connsiteX33" fmla="*/ 336137 w 752475"/>
                  <a:gd name="connsiteY33" fmla="*/ 55912 h 806481"/>
                  <a:gd name="connsiteX34" fmla="*/ 329279 w 752475"/>
                  <a:gd name="connsiteY34" fmla="*/ 59246 h 806481"/>
                  <a:gd name="connsiteX35" fmla="*/ 317278 w 752475"/>
                  <a:gd name="connsiteY35" fmla="*/ 65437 h 806481"/>
                  <a:gd name="connsiteX36" fmla="*/ 311372 w 752475"/>
                  <a:gd name="connsiteY36" fmla="*/ 68485 h 806481"/>
                  <a:gd name="connsiteX37" fmla="*/ 293275 w 752475"/>
                  <a:gd name="connsiteY37" fmla="*/ 78581 h 806481"/>
                  <a:gd name="connsiteX38" fmla="*/ 262414 w 752475"/>
                  <a:gd name="connsiteY38" fmla="*/ 97441 h 806481"/>
                  <a:gd name="connsiteX39" fmla="*/ 258413 w 752475"/>
                  <a:gd name="connsiteY39" fmla="*/ 100013 h 806481"/>
                  <a:gd name="connsiteX40" fmla="*/ 230695 w 752475"/>
                  <a:gd name="connsiteY40" fmla="*/ 119063 h 806481"/>
                  <a:gd name="connsiteX41" fmla="*/ 225838 w 752475"/>
                  <a:gd name="connsiteY41" fmla="*/ 122587 h 806481"/>
                  <a:gd name="connsiteX42" fmla="*/ 200025 w 752475"/>
                  <a:gd name="connsiteY42" fmla="*/ 142589 h 806481"/>
                  <a:gd name="connsiteX43" fmla="*/ 195834 w 752475"/>
                  <a:gd name="connsiteY43" fmla="*/ 146113 h 806481"/>
                  <a:gd name="connsiteX44" fmla="*/ 170974 w 752475"/>
                  <a:gd name="connsiteY44" fmla="*/ 167926 h 806481"/>
                  <a:gd name="connsiteX45" fmla="*/ 168974 w 752475"/>
                  <a:gd name="connsiteY45" fmla="*/ 169831 h 806481"/>
                  <a:gd name="connsiteX46" fmla="*/ 156972 w 752475"/>
                  <a:gd name="connsiteY46" fmla="*/ 181261 h 806481"/>
                  <a:gd name="connsiteX47" fmla="*/ 146780 w 752475"/>
                  <a:gd name="connsiteY47" fmla="*/ 191738 h 806481"/>
                  <a:gd name="connsiteX48" fmla="*/ 143351 w 752475"/>
                  <a:gd name="connsiteY48" fmla="*/ 195263 h 806481"/>
                  <a:gd name="connsiteX49" fmla="*/ 126587 w 752475"/>
                  <a:gd name="connsiteY49" fmla="*/ 213646 h 806481"/>
                  <a:gd name="connsiteX50" fmla="*/ 123254 w 752475"/>
                  <a:gd name="connsiteY50" fmla="*/ 217742 h 806481"/>
                  <a:gd name="connsiteX51" fmla="*/ 114491 w 752475"/>
                  <a:gd name="connsiteY51" fmla="*/ 228505 h 806481"/>
                  <a:gd name="connsiteX52" fmla="*/ 106204 w 752475"/>
                  <a:gd name="connsiteY52" fmla="*/ 238601 h 806481"/>
                  <a:gd name="connsiteX53" fmla="*/ 101156 w 752475"/>
                  <a:gd name="connsiteY53" fmla="*/ 245459 h 806481"/>
                  <a:gd name="connsiteX54" fmla="*/ 95060 w 752475"/>
                  <a:gd name="connsiteY54" fmla="*/ 253651 h 806481"/>
                  <a:gd name="connsiteX55" fmla="*/ 90107 w 752475"/>
                  <a:gd name="connsiteY55" fmla="*/ 260413 h 806481"/>
                  <a:gd name="connsiteX56" fmla="*/ 77534 w 752475"/>
                  <a:gd name="connsiteY56" fmla="*/ 279082 h 806481"/>
                  <a:gd name="connsiteX57" fmla="*/ 76391 w 752475"/>
                  <a:gd name="connsiteY57" fmla="*/ 280797 h 806481"/>
                  <a:gd name="connsiteX58" fmla="*/ 74485 w 752475"/>
                  <a:gd name="connsiteY58" fmla="*/ 283940 h 806481"/>
                  <a:gd name="connsiteX59" fmla="*/ 66008 w 752475"/>
                  <a:gd name="connsiteY59" fmla="*/ 297752 h 806481"/>
                  <a:gd name="connsiteX60" fmla="*/ 64580 w 752475"/>
                  <a:gd name="connsiteY60" fmla="*/ 300133 h 806481"/>
                  <a:gd name="connsiteX61" fmla="*/ 62484 w 752475"/>
                  <a:gd name="connsiteY61" fmla="*/ 303848 h 806481"/>
                  <a:gd name="connsiteX62" fmla="*/ 56388 w 752475"/>
                  <a:gd name="connsiteY62" fmla="*/ 314801 h 806481"/>
                  <a:gd name="connsiteX63" fmla="*/ 54388 w 752475"/>
                  <a:gd name="connsiteY63" fmla="*/ 318421 h 806481"/>
                  <a:gd name="connsiteX64" fmla="*/ 52959 w 752475"/>
                  <a:gd name="connsiteY64" fmla="*/ 321278 h 806481"/>
                  <a:gd name="connsiteX65" fmla="*/ 47530 w 752475"/>
                  <a:gd name="connsiteY65" fmla="*/ 331946 h 806481"/>
                  <a:gd name="connsiteX66" fmla="*/ 45339 w 752475"/>
                  <a:gd name="connsiteY66" fmla="*/ 336328 h 806481"/>
                  <a:gd name="connsiteX67" fmla="*/ 44482 w 752475"/>
                  <a:gd name="connsiteY67" fmla="*/ 338137 h 806481"/>
                  <a:gd name="connsiteX68" fmla="*/ 38957 w 752475"/>
                  <a:gd name="connsiteY68" fmla="*/ 350234 h 806481"/>
                  <a:gd name="connsiteX69" fmla="*/ 37148 w 752475"/>
                  <a:gd name="connsiteY69" fmla="*/ 354235 h 806481"/>
                  <a:gd name="connsiteX70" fmla="*/ 36862 w 752475"/>
                  <a:gd name="connsiteY70" fmla="*/ 354997 h 806481"/>
                  <a:gd name="connsiteX71" fmla="*/ 29813 w 752475"/>
                  <a:gd name="connsiteY71" fmla="*/ 372142 h 806481"/>
                  <a:gd name="connsiteX72" fmla="*/ 29623 w 752475"/>
                  <a:gd name="connsiteY72" fmla="*/ 372713 h 806481"/>
                  <a:gd name="connsiteX73" fmla="*/ 28575 w 752475"/>
                  <a:gd name="connsiteY73" fmla="*/ 375571 h 806481"/>
                  <a:gd name="connsiteX74" fmla="*/ 23336 w 752475"/>
                  <a:gd name="connsiteY74" fmla="*/ 390144 h 806481"/>
                  <a:gd name="connsiteX75" fmla="*/ 22574 w 752475"/>
                  <a:gd name="connsiteY75" fmla="*/ 392335 h 806481"/>
                  <a:gd name="connsiteX76" fmla="*/ 21527 w 752475"/>
                  <a:gd name="connsiteY76" fmla="*/ 395764 h 806481"/>
                  <a:gd name="connsiteX77" fmla="*/ 16955 w 752475"/>
                  <a:gd name="connsiteY77" fmla="*/ 410718 h 806481"/>
                  <a:gd name="connsiteX78" fmla="*/ 15907 w 752475"/>
                  <a:gd name="connsiteY78" fmla="*/ 414147 h 806481"/>
                  <a:gd name="connsiteX79" fmla="*/ 15526 w 752475"/>
                  <a:gd name="connsiteY79" fmla="*/ 415766 h 806481"/>
                  <a:gd name="connsiteX80" fmla="*/ 10001 w 752475"/>
                  <a:gd name="connsiteY80" fmla="*/ 438245 h 806481"/>
                  <a:gd name="connsiteX81" fmla="*/ 9525 w 752475"/>
                  <a:gd name="connsiteY81" fmla="*/ 440055 h 806481"/>
                  <a:gd name="connsiteX82" fmla="*/ 8572 w 752475"/>
                  <a:gd name="connsiteY82" fmla="*/ 444913 h 806481"/>
                  <a:gd name="connsiteX83" fmla="*/ 6763 w 752475"/>
                  <a:gd name="connsiteY83" fmla="*/ 454533 h 806481"/>
                  <a:gd name="connsiteX84" fmla="*/ 5525 w 752475"/>
                  <a:gd name="connsiteY84" fmla="*/ 461962 h 806481"/>
                  <a:gd name="connsiteX85" fmla="*/ 4096 w 752475"/>
                  <a:gd name="connsiteY85" fmla="*/ 471487 h 806481"/>
                  <a:gd name="connsiteX86" fmla="*/ 3524 w 752475"/>
                  <a:gd name="connsiteY86" fmla="*/ 475202 h 806481"/>
                  <a:gd name="connsiteX87" fmla="*/ 3334 w 752475"/>
                  <a:gd name="connsiteY87" fmla="*/ 477583 h 806481"/>
                  <a:gd name="connsiteX88" fmla="*/ 952 w 752475"/>
                  <a:gd name="connsiteY88" fmla="*/ 502539 h 806481"/>
                  <a:gd name="connsiteX89" fmla="*/ 762 w 752475"/>
                  <a:gd name="connsiteY89" fmla="*/ 506349 h 806481"/>
                  <a:gd name="connsiteX90" fmla="*/ 0 w 752475"/>
                  <a:gd name="connsiteY90" fmla="*/ 532828 h 806481"/>
                  <a:gd name="connsiteX91" fmla="*/ 24098 w 752475"/>
                  <a:gd name="connsiteY91" fmla="*/ 641985 h 806481"/>
                  <a:gd name="connsiteX92" fmla="*/ 71819 w 752475"/>
                  <a:gd name="connsiteY92" fmla="*/ 689420 h 806481"/>
                  <a:gd name="connsiteX93" fmla="*/ 273177 w 752475"/>
                  <a:gd name="connsiteY93" fmla="*/ 806482 h 806481"/>
                  <a:gd name="connsiteX94" fmla="*/ 225457 w 752475"/>
                  <a:gd name="connsiteY94" fmla="*/ 759047 h 806481"/>
                  <a:gd name="connsiteX95" fmla="*/ 201359 w 752475"/>
                  <a:gd name="connsiteY95" fmla="*/ 649891 h 806481"/>
                  <a:gd name="connsiteX96" fmla="*/ 202120 w 752475"/>
                  <a:gd name="connsiteY96" fmla="*/ 623411 h 806481"/>
                  <a:gd name="connsiteX97" fmla="*/ 202311 w 752475"/>
                  <a:gd name="connsiteY97" fmla="*/ 619601 h 806481"/>
                  <a:gd name="connsiteX98" fmla="*/ 204692 w 752475"/>
                  <a:gd name="connsiteY98" fmla="*/ 594646 h 806481"/>
                  <a:gd name="connsiteX99" fmla="*/ 205454 w 752475"/>
                  <a:gd name="connsiteY99" fmla="*/ 588645 h 806481"/>
                  <a:gd name="connsiteX100" fmla="*/ 206883 w 752475"/>
                  <a:gd name="connsiteY100" fmla="*/ 579120 h 806481"/>
                  <a:gd name="connsiteX101" fmla="*/ 208121 w 752475"/>
                  <a:gd name="connsiteY101" fmla="*/ 571690 h 806481"/>
                  <a:gd name="connsiteX102" fmla="*/ 209931 w 752475"/>
                  <a:gd name="connsiteY102" fmla="*/ 562070 h 806481"/>
                  <a:gd name="connsiteX103" fmla="*/ 211265 w 752475"/>
                  <a:gd name="connsiteY103" fmla="*/ 555498 h 806481"/>
                  <a:gd name="connsiteX104" fmla="*/ 216789 w 752475"/>
                  <a:gd name="connsiteY104" fmla="*/ 533019 h 806481"/>
                  <a:gd name="connsiteX105" fmla="*/ 218218 w 752475"/>
                  <a:gd name="connsiteY105" fmla="*/ 527971 h 806481"/>
                  <a:gd name="connsiteX106" fmla="*/ 222790 w 752475"/>
                  <a:gd name="connsiteY106" fmla="*/ 512921 h 806481"/>
                  <a:gd name="connsiteX107" fmla="*/ 224600 w 752475"/>
                  <a:gd name="connsiteY107" fmla="*/ 507397 h 806481"/>
                  <a:gd name="connsiteX108" fmla="*/ 229838 w 752475"/>
                  <a:gd name="connsiteY108" fmla="*/ 492823 h 806481"/>
                  <a:gd name="connsiteX109" fmla="*/ 231077 w 752475"/>
                  <a:gd name="connsiteY109" fmla="*/ 489394 h 806481"/>
                  <a:gd name="connsiteX110" fmla="*/ 238125 w 752475"/>
                  <a:gd name="connsiteY110" fmla="*/ 472249 h 806481"/>
                  <a:gd name="connsiteX111" fmla="*/ 240220 w 752475"/>
                  <a:gd name="connsiteY111" fmla="*/ 467487 h 806481"/>
                  <a:gd name="connsiteX112" fmla="*/ 245745 w 752475"/>
                  <a:gd name="connsiteY112" fmla="*/ 455390 h 806481"/>
                  <a:gd name="connsiteX113" fmla="*/ 248793 w 752475"/>
                  <a:gd name="connsiteY113" fmla="*/ 449199 h 806481"/>
                  <a:gd name="connsiteX114" fmla="*/ 254222 w 752475"/>
                  <a:gd name="connsiteY114" fmla="*/ 438531 h 806481"/>
                  <a:gd name="connsiteX115" fmla="*/ 257651 w 752475"/>
                  <a:gd name="connsiteY115" fmla="*/ 432054 h 806481"/>
                  <a:gd name="connsiteX116" fmla="*/ 263747 w 752475"/>
                  <a:gd name="connsiteY116" fmla="*/ 421100 h 806481"/>
                  <a:gd name="connsiteX117" fmla="*/ 267272 w 752475"/>
                  <a:gd name="connsiteY117" fmla="*/ 414909 h 806481"/>
                  <a:gd name="connsiteX118" fmla="*/ 275749 w 752475"/>
                  <a:gd name="connsiteY118" fmla="*/ 401098 h 806481"/>
                  <a:gd name="connsiteX119" fmla="*/ 278702 w 752475"/>
                  <a:gd name="connsiteY119" fmla="*/ 396335 h 806481"/>
                  <a:gd name="connsiteX120" fmla="*/ 296227 w 752475"/>
                  <a:gd name="connsiteY120" fmla="*/ 370903 h 806481"/>
                  <a:gd name="connsiteX121" fmla="*/ 302324 w 752475"/>
                  <a:gd name="connsiteY121" fmla="*/ 362712 h 806481"/>
                  <a:gd name="connsiteX122" fmla="*/ 315659 w 752475"/>
                  <a:gd name="connsiteY122" fmla="*/ 345757 h 806481"/>
                  <a:gd name="connsiteX123" fmla="*/ 324422 w 752475"/>
                  <a:gd name="connsiteY123" fmla="*/ 335090 h 806481"/>
                  <a:gd name="connsiteX124" fmla="*/ 344519 w 752475"/>
                  <a:gd name="connsiteY124" fmla="*/ 312611 h 806481"/>
                  <a:gd name="connsiteX125" fmla="*/ 347948 w 752475"/>
                  <a:gd name="connsiteY125" fmla="*/ 309086 h 806481"/>
                  <a:gd name="connsiteX126" fmla="*/ 370142 w 752475"/>
                  <a:gd name="connsiteY126" fmla="*/ 287179 h 806481"/>
                  <a:gd name="connsiteX127" fmla="*/ 372142 w 752475"/>
                  <a:gd name="connsiteY127" fmla="*/ 285274 h 806481"/>
                  <a:gd name="connsiteX128" fmla="*/ 397097 w 752475"/>
                  <a:gd name="connsiteY128" fmla="*/ 263461 h 806481"/>
                  <a:gd name="connsiteX129" fmla="*/ 401288 w 752475"/>
                  <a:gd name="connsiteY129" fmla="*/ 260032 h 806481"/>
                  <a:gd name="connsiteX130" fmla="*/ 427101 w 752475"/>
                  <a:gd name="connsiteY130" fmla="*/ 240030 h 806481"/>
                  <a:gd name="connsiteX131" fmla="*/ 431959 w 752475"/>
                  <a:gd name="connsiteY131" fmla="*/ 236506 h 806481"/>
                  <a:gd name="connsiteX132" fmla="*/ 459676 w 752475"/>
                  <a:gd name="connsiteY132" fmla="*/ 217456 h 806481"/>
                  <a:gd name="connsiteX133" fmla="*/ 463677 w 752475"/>
                  <a:gd name="connsiteY133" fmla="*/ 214884 h 806481"/>
                  <a:gd name="connsiteX134" fmla="*/ 494538 w 752475"/>
                  <a:gd name="connsiteY134" fmla="*/ 196024 h 806481"/>
                  <a:gd name="connsiteX135" fmla="*/ 512636 w 752475"/>
                  <a:gd name="connsiteY135" fmla="*/ 185928 h 806481"/>
                  <a:gd name="connsiteX136" fmla="*/ 518541 w 752475"/>
                  <a:gd name="connsiteY136" fmla="*/ 182880 h 806481"/>
                  <a:gd name="connsiteX137" fmla="*/ 530543 w 752475"/>
                  <a:gd name="connsiteY137" fmla="*/ 176213 h 806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</a:cxnLst>
                <a:rect l="l" t="t" r="r" b="b"/>
                <a:pathLst>
                  <a:path w="752475" h="806481">
                    <a:moveTo>
                      <a:pt x="530543" y="176213"/>
                    </a:moveTo>
                    <a:cubicBezTo>
                      <a:pt x="532829" y="175069"/>
                      <a:pt x="535115" y="173926"/>
                      <a:pt x="537401" y="172879"/>
                    </a:cubicBezTo>
                    <a:cubicBezTo>
                      <a:pt x="541020" y="171164"/>
                      <a:pt x="544640" y="169354"/>
                      <a:pt x="548164" y="167735"/>
                    </a:cubicBezTo>
                    <a:cubicBezTo>
                      <a:pt x="550545" y="166592"/>
                      <a:pt x="552926" y="165544"/>
                      <a:pt x="555308" y="164497"/>
                    </a:cubicBezTo>
                    <a:cubicBezTo>
                      <a:pt x="558832" y="162973"/>
                      <a:pt x="562261" y="161449"/>
                      <a:pt x="565785" y="159925"/>
                    </a:cubicBezTo>
                    <a:cubicBezTo>
                      <a:pt x="567785" y="159067"/>
                      <a:pt x="569786" y="158210"/>
                      <a:pt x="571786" y="157448"/>
                    </a:cubicBezTo>
                    <a:cubicBezTo>
                      <a:pt x="579787" y="154210"/>
                      <a:pt x="587693" y="151162"/>
                      <a:pt x="595503" y="148399"/>
                    </a:cubicBezTo>
                    <a:cubicBezTo>
                      <a:pt x="596837" y="147923"/>
                      <a:pt x="598075" y="147542"/>
                      <a:pt x="599408" y="147066"/>
                    </a:cubicBezTo>
                    <a:cubicBezTo>
                      <a:pt x="607600" y="144304"/>
                      <a:pt x="615696" y="141732"/>
                      <a:pt x="623697" y="139446"/>
                    </a:cubicBezTo>
                    <a:cubicBezTo>
                      <a:pt x="628364" y="138113"/>
                      <a:pt x="633127" y="137065"/>
                      <a:pt x="637794" y="135922"/>
                    </a:cubicBezTo>
                    <a:cubicBezTo>
                      <a:pt x="645128" y="134017"/>
                      <a:pt x="652463" y="132207"/>
                      <a:pt x="659892" y="130588"/>
                    </a:cubicBezTo>
                    <a:cubicBezTo>
                      <a:pt x="664274" y="129635"/>
                      <a:pt x="668846" y="128778"/>
                      <a:pt x="673322" y="127921"/>
                    </a:cubicBezTo>
                    <a:cubicBezTo>
                      <a:pt x="680276" y="126587"/>
                      <a:pt x="687324" y="125254"/>
                      <a:pt x="694373" y="124111"/>
                    </a:cubicBezTo>
                    <a:cubicBezTo>
                      <a:pt x="700564" y="123063"/>
                      <a:pt x="706755" y="122206"/>
                      <a:pt x="713041" y="121348"/>
                    </a:cubicBezTo>
                    <a:cubicBezTo>
                      <a:pt x="716089" y="120967"/>
                      <a:pt x="719138" y="120491"/>
                      <a:pt x="722281" y="120110"/>
                    </a:cubicBezTo>
                    <a:cubicBezTo>
                      <a:pt x="732282" y="118872"/>
                      <a:pt x="742379" y="117824"/>
                      <a:pt x="752475" y="117062"/>
                    </a:cubicBezTo>
                    <a:lnTo>
                      <a:pt x="551117" y="0"/>
                    </a:lnTo>
                    <a:cubicBezTo>
                      <a:pt x="540925" y="762"/>
                      <a:pt x="530828" y="1905"/>
                      <a:pt x="520922" y="3048"/>
                    </a:cubicBezTo>
                    <a:cubicBezTo>
                      <a:pt x="517874" y="3429"/>
                      <a:pt x="514731" y="3905"/>
                      <a:pt x="511683" y="4286"/>
                    </a:cubicBezTo>
                    <a:cubicBezTo>
                      <a:pt x="507492" y="4858"/>
                      <a:pt x="503301" y="5334"/>
                      <a:pt x="499110" y="6001"/>
                    </a:cubicBezTo>
                    <a:cubicBezTo>
                      <a:pt x="497015" y="6286"/>
                      <a:pt x="495110" y="6763"/>
                      <a:pt x="493014" y="7144"/>
                    </a:cubicBezTo>
                    <a:cubicBezTo>
                      <a:pt x="485966" y="8287"/>
                      <a:pt x="479012" y="9620"/>
                      <a:pt x="471964" y="10954"/>
                    </a:cubicBezTo>
                    <a:cubicBezTo>
                      <a:pt x="467487" y="11811"/>
                      <a:pt x="463010" y="12668"/>
                      <a:pt x="458534" y="13621"/>
                    </a:cubicBezTo>
                    <a:cubicBezTo>
                      <a:pt x="451104" y="15240"/>
                      <a:pt x="443770" y="17050"/>
                      <a:pt x="436531" y="18859"/>
                    </a:cubicBezTo>
                    <a:cubicBezTo>
                      <a:pt x="433483" y="19621"/>
                      <a:pt x="430340" y="20288"/>
                      <a:pt x="427292" y="21050"/>
                    </a:cubicBezTo>
                    <a:cubicBezTo>
                      <a:pt x="425672" y="21526"/>
                      <a:pt x="424053" y="21907"/>
                      <a:pt x="422434" y="22384"/>
                    </a:cubicBezTo>
                    <a:cubicBezTo>
                      <a:pt x="414433" y="24574"/>
                      <a:pt x="406337" y="27146"/>
                      <a:pt x="398145" y="30004"/>
                    </a:cubicBezTo>
                    <a:cubicBezTo>
                      <a:pt x="396812" y="30480"/>
                      <a:pt x="395573" y="30861"/>
                      <a:pt x="394240" y="31337"/>
                    </a:cubicBezTo>
                    <a:cubicBezTo>
                      <a:pt x="386429" y="34099"/>
                      <a:pt x="378524" y="37148"/>
                      <a:pt x="370523" y="40386"/>
                    </a:cubicBezTo>
                    <a:cubicBezTo>
                      <a:pt x="369761" y="40672"/>
                      <a:pt x="369094" y="40862"/>
                      <a:pt x="368427" y="41243"/>
                    </a:cubicBezTo>
                    <a:cubicBezTo>
                      <a:pt x="367189" y="41815"/>
                      <a:pt x="365855" y="42386"/>
                      <a:pt x="364522" y="42958"/>
                    </a:cubicBezTo>
                    <a:cubicBezTo>
                      <a:pt x="361093" y="44386"/>
                      <a:pt x="357569" y="45910"/>
                      <a:pt x="354044" y="47530"/>
                    </a:cubicBezTo>
                    <a:cubicBezTo>
                      <a:pt x="351663" y="48577"/>
                      <a:pt x="349282" y="49625"/>
                      <a:pt x="346901" y="50768"/>
                    </a:cubicBezTo>
                    <a:cubicBezTo>
                      <a:pt x="343281" y="52388"/>
                      <a:pt x="339757" y="54197"/>
                      <a:pt x="336137" y="55912"/>
                    </a:cubicBezTo>
                    <a:cubicBezTo>
                      <a:pt x="333851" y="57055"/>
                      <a:pt x="331565" y="58102"/>
                      <a:pt x="329279" y="59246"/>
                    </a:cubicBezTo>
                    <a:cubicBezTo>
                      <a:pt x="325279" y="61246"/>
                      <a:pt x="321278" y="63341"/>
                      <a:pt x="317278" y="65437"/>
                    </a:cubicBezTo>
                    <a:cubicBezTo>
                      <a:pt x="315277" y="66484"/>
                      <a:pt x="313373" y="67437"/>
                      <a:pt x="311372" y="68485"/>
                    </a:cubicBezTo>
                    <a:cubicBezTo>
                      <a:pt x="305372" y="71723"/>
                      <a:pt x="299371" y="75057"/>
                      <a:pt x="293275" y="78581"/>
                    </a:cubicBezTo>
                    <a:cubicBezTo>
                      <a:pt x="282702" y="84677"/>
                      <a:pt x="272510" y="90964"/>
                      <a:pt x="262414" y="97441"/>
                    </a:cubicBezTo>
                    <a:cubicBezTo>
                      <a:pt x="261080" y="98298"/>
                      <a:pt x="259747" y="99155"/>
                      <a:pt x="258413" y="100013"/>
                    </a:cubicBezTo>
                    <a:cubicBezTo>
                      <a:pt x="248888" y="106204"/>
                      <a:pt x="239744" y="112586"/>
                      <a:pt x="230695" y="119063"/>
                    </a:cubicBezTo>
                    <a:cubicBezTo>
                      <a:pt x="229076" y="120205"/>
                      <a:pt x="227457" y="121444"/>
                      <a:pt x="225838" y="122587"/>
                    </a:cubicBezTo>
                    <a:cubicBezTo>
                      <a:pt x="216980" y="129064"/>
                      <a:pt x="208407" y="135826"/>
                      <a:pt x="200025" y="142589"/>
                    </a:cubicBezTo>
                    <a:cubicBezTo>
                      <a:pt x="198596" y="143732"/>
                      <a:pt x="197263" y="144875"/>
                      <a:pt x="195834" y="146113"/>
                    </a:cubicBezTo>
                    <a:cubicBezTo>
                      <a:pt x="187262" y="153257"/>
                      <a:pt x="178975" y="160401"/>
                      <a:pt x="170974" y="167926"/>
                    </a:cubicBezTo>
                    <a:cubicBezTo>
                      <a:pt x="170307" y="168497"/>
                      <a:pt x="169640" y="169164"/>
                      <a:pt x="168974" y="169831"/>
                    </a:cubicBezTo>
                    <a:cubicBezTo>
                      <a:pt x="164973" y="173641"/>
                      <a:pt x="160877" y="177355"/>
                      <a:pt x="156972" y="181261"/>
                    </a:cubicBezTo>
                    <a:cubicBezTo>
                      <a:pt x="153448" y="184690"/>
                      <a:pt x="150114" y="188214"/>
                      <a:pt x="146780" y="191738"/>
                    </a:cubicBezTo>
                    <a:cubicBezTo>
                      <a:pt x="145637" y="192881"/>
                      <a:pt x="144494" y="194119"/>
                      <a:pt x="143351" y="195263"/>
                    </a:cubicBezTo>
                    <a:cubicBezTo>
                      <a:pt x="137636" y="201263"/>
                      <a:pt x="132017" y="207454"/>
                      <a:pt x="126587" y="213646"/>
                    </a:cubicBezTo>
                    <a:cubicBezTo>
                      <a:pt x="125444" y="214979"/>
                      <a:pt x="124397" y="216408"/>
                      <a:pt x="123254" y="217742"/>
                    </a:cubicBezTo>
                    <a:cubicBezTo>
                      <a:pt x="120206" y="221266"/>
                      <a:pt x="117348" y="224885"/>
                      <a:pt x="114491" y="228505"/>
                    </a:cubicBezTo>
                    <a:cubicBezTo>
                      <a:pt x="111728" y="231838"/>
                      <a:pt x="108871" y="235172"/>
                      <a:pt x="106204" y="238601"/>
                    </a:cubicBezTo>
                    <a:cubicBezTo>
                      <a:pt x="104489" y="240792"/>
                      <a:pt x="102870" y="243173"/>
                      <a:pt x="101156" y="245459"/>
                    </a:cubicBezTo>
                    <a:cubicBezTo>
                      <a:pt x="99155" y="248221"/>
                      <a:pt x="97060" y="250888"/>
                      <a:pt x="95060" y="253651"/>
                    </a:cubicBezTo>
                    <a:cubicBezTo>
                      <a:pt x="93440" y="255937"/>
                      <a:pt x="91726" y="258127"/>
                      <a:pt x="90107" y="260413"/>
                    </a:cubicBezTo>
                    <a:cubicBezTo>
                      <a:pt x="85820" y="266509"/>
                      <a:pt x="81629" y="272701"/>
                      <a:pt x="77534" y="279082"/>
                    </a:cubicBezTo>
                    <a:cubicBezTo>
                      <a:pt x="77153" y="279654"/>
                      <a:pt x="76772" y="280225"/>
                      <a:pt x="76391" y="280797"/>
                    </a:cubicBezTo>
                    <a:cubicBezTo>
                      <a:pt x="75724" y="281845"/>
                      <a:pt x="75152" y="282893"/>
                      <a:pt x="74485" y="283940"/>
                    </a:cubicBezTo>
                    <a:cubicBezTo>
                      <a:pt x="71628" y="288512"/>
                      <a:pt x="68771" y="293084"/>
                      <a:pt x="66008" y="297752"/>
                    </a:cubicBezTo>
                    <a:cubicBezTo>
                      <a:pt x="65532" y="298514"/>
                      <a:pt x="65056" y="299371"/>
                      <a:pt x="64580" y="300133"/>
                    </a:cubicBezTo>
                    <a:cubicBezTo>
                      <a:pt x="63818" y="301371"/>
                      <a:pt x="63246" y="302609"/>
                      <a:pt x="62484" y="303848"/>
                    </a:cubicBezTo>
                    <a:cubicBezTo>
                      <a:pt x="60389" y="307467"/>
                      <a:pt x="58388" y="311086"/>
                      <a:pt x="56388" y="314801"/>
                    </a:cubicBezTo>
                    <a:cubicBezTo>
                      <a:pt x="55721" y="316040"/>
                      <a:pt x="55055" y="317182"/>
                      <a:pt x="54388" y="318421"/>
                    </a:cubicBezTo>
                    <a:cubicBezTo>
                      <a:pt x="53912" y="319373"/>
                      <a:pt x="53435" y="320326"/>
                      <a:pt x="52959" y="321278"/>
                    </a:cubicBezTo>
                    <a:cubicBezTo>
                      <a:pt x="51149" y="324803"/>
                      <a:pt x="49340" y="328422"/>
                      <a:pt x="47530" y="331946"/>
                    </a:cubicBezTo>
                    <a:cubicBezTo>
                      <a:pt x="46768" y="333375"/>
                      <a:pt x="46006" y="334804"/>
                      <a:pt x="45339" y="336328"/>
                    </a:cubicBezTo>
                    <a:cubicBezTo>
                      <a:pt x="45053" y="336899"/>
                      <a:pt x="44768" y="337566"/>
                      <a:pt x="44482" y="338137"/>
                    </a:cubicBezTo>
                    <a:cubicBezTo>
                      <a:pt x="42577" y="342138"/>
                      <a:pt x="40767" y="346139"/>
                      <a:pt x="38957" y="350234"/>
                    </a:cubicBezTo>
                    <a:cubicBezTo>
                      <a:pt x="38386" y="351568"/>
                      <a:pt x="37719" y="352901"/>
                      <a:pt x="37148" y="354235"/>
                    </a:cubicBezTo>
                    <a:cubicBezTo>
                      <a:pt x="37052" y="354520"/>
                      <a:pt x="36957" y="354711"/>
                      <a:pt x="36862" y="354997"/>
                    </a:cubicBezTo>
                    <a:cubicBezTo>
                      <a:pt x="34385" y="360712"/>
                      <a:pt x="32099" y="366427"/>
                      <a:pt x="29813" y="372142"/>
                    </a:cubicBezTo>
                    <a:cubicBezTo>
                      <a:pt x="29718" y="372332"/>
                      <a:pt x="29623" y="372523"/>
                      <a:pt x="29623" y="372713"/>
                    </a:cubicBezTo>
                    <a:cubicBezTo>
                      <a:pt x="29242" y="373666"/>
                      <a:pt x="28956" y="374618"/>
                      <a:pt x="28575" y="375571"/>
                    </a:cubicBezTo>
                    <a:cubicBezTo>
                      <a:pt x="26765" y="380428"/>
                      <a:pt x="24956" y="385286"/>
                      <a:pt x="23336" y="390144"/>
                    </a:cubicBezTo>
                    <a:cubicBezTo>
                      <a:pt x="23051" y="390906"/>
                      <a:pt x="22765" y="391573"/>
                      <a:pt x="22574" y="392335"/>
                    </a:cubicBezTo>
                    <a:cubicBezTo>
                      <a:pt x="22193" y="393478"/>
                      <a:pt x="21908" y="394621"/>
                      <a:pt x="21527" y="395764"/>
                    </a:cubicBezTo>
                    <a:cubicBezTo>
                      <a:pt x="19907" y="400717"/>
                      <a:pt x="18383" y="405765"/>
                      <a:pt x="16955" y="410718"/>
                    </a:cubicBezTo>
                    <a:cubicBezTo>
                      <a:pt x="16669" y="411861"/>
                      <a:pt x="16192" y="413004"/>
                      <a:pt x="15907" y="414147"/>
                    </a:cubicBezTo>
                    <a:cubicBezTo>
                      <a:pt x="15716" y="414719"/>
                      <a:pt x="15621" y="415290"/>
                      <a:pt x="15526" y="415766"/>
                    </a:cubicBezTo>
                    <a:cubicBezTo>
                      <a:pt x="13525" y="423196"/>
                      <a:pt x="11621" y="430720"/>
                      <a:pt x="10001" y="438245"/>
                    </a:cubicBezTo>
                    <a:cubicBezTo>
                      <a:pt x="9906" y="438817"/>
                      <a:pt x="9715" y="439388"/>
                      <a:pt x="9525" y="440055"/>
                    </a:cubicBezTo>
                    <a:cubicBezTo>
                      <a:pt x="9144" y="441674"/>
                      <a:pt x="8954" y="443294"/>
                      <a:pt x="8572" y="444913"/>
                    </a:cubicBezTo>
                    <a:cubicBezTo>
                      <a:pt x="7906" y="448151"/>
                      <a:pt x="7334" y="451294"/>
                      <a:pt x="6763" y="454533"/>
                    </a:cubicBezTo>
                    <a:cubicBezTo>
                      <a:pt x="6287" y="457010"/>
                      <a:pt x="5905" y="459486"/>
                      <a:pt x="5525" y="461962"/>
                    </a:cubicBezTo>
                    <a:cubicBezTo>
                      <a:pt x="5048" y="465106"/>
                      <a:pt x="4572" y="468344"/>
                      <a:pt x="4096" y="471487"/>
                    </a:cubicBezTo>
                    <a:cubicBezTo>
                      <a:pt x="3905" y="472726"/>
                      <a:pt x="3715" y="473964"/>
                      <a:pt x="3524" y="475202"/>
                    </a:cubicBezTo>
                    <a:cubicBezTo>
                      <a:pt x="3429" y="475964"/>
                      <a:pt x="3429" y="476822"/>
                      <a:pt x="3334" y="477583"/>
                    </a:cubicBezTo>
                    <a:cubicBezTo>
                      <a:pt x="2286" y="485870"/>
                      <a:pt x="1524" y="494157"/>
                      <a:pt x="952" y="502539"/>
                    </a:cubicBezTo>
                    <a:cubicBezTo>
                      <a:pt x="857" y="503777"/>
                      <a:pt x="857" y="505015"/>
                      <a:pt x="762" y="506349"/>
                    </a:cubicBezTo>
                    <a:cubicBezTo>
                      <a:pt x="286" y="515112"/>
                      <a:pt x="0" y="523970"/>
                      <a:pt x="0" y="532828"/>
                    </a:cubicBezTo>
                    <a:cubicBezTo>
                      <a:pt x="95" y="579691"/>
                      <a:pt x="8191" y="616077"/>
                      <a:pt x="24098" y="641985"/>
                    </a:cubicBezTo>
                    <a:cubicBezTo>
                      <a:pt x="36671" y="662464"/>
                      <a:pt x="52578" y="678275"/>
                      <a:pt x="71819" y="689420"/>
                    </a:cubicBezTo>
                    <a:lnTo>
                      <a:pt x="273177" y="806482"/>
                    </a:lnTo>
                    <a:cubicBezTo>
                      <a:pt x="253937" y="795242"/>
                      <a:pt x="238030" y="779431"/>
                      <a:pt x="225457" y="759047"/>
                    </a:cubicBezTo>
                    <a:cubicBezTo>
                      <a:pt x="209455" y="733235"/>
                      <a:pt x="201454" y="696849"/>
                      <a:pt x="201359" y="649891"/>
                    </a:cubicBezTo>
                    <a:cubicBezTo>
                      <a:pt x="201359" y="641032"/>
                      <a:pt x="201644" y="632270"/>
                      <a:pt x="202120" y="623411"/>
                    </a:cubicBezTo>
                    <a:cubicBezTo>
                      <a:pt x="202216" y="622173"/>
                      <a:pt x="202216" y="620935"/>
                      <a:pt x="202311" y="619601"/>
                    </a:cubicBezTo>
                    <a:cubicBezTo>
                      <a:pt x="202882" y="611219"/>
                      <a:pt x="203645" y="602932"/>
                      <a:pt x="204692" y="594646"/>
                    </a:cubicBezTo>
                    <a:cubicBezTo>
                      <a:pt x="204978" y="592645"/>
                      <a:pt x="205169" y="590645"/>
                      <a:pt x="205454" y="588645"/>
                    </a:cubicBezTo>
                    <a:cubicBezTo>
                      <a:pt x="205931" y="585502"/>
                      <a:pt x="206407" y="582263"/>
                      <a:pt x="206883" y="579120"/>
                    </a:cubicBezTo>
                    <a:cubicBezTo>
                      <a:pt x="207264" y="576644"/>
                      <a:pt x="207645" y="574167"/>
                      <a:pt x="208121" y="571690"/>
                    </a:cubicBezTo>
                    <a:cubicBezTo>
                      <a:pt x="208693" y="568452"/>
                      <a:pt x="209360" y="565309"/>
                      <a:pt x="209931" y="562070"/>
                    </a:cubicBezTo>
                    <a:cubicBezTo>
                      <a:pt x="210407" y="559879"/>
                      <a:pt x="210788" y="557689"/>
                      <a:pt x="211265" y="555498"/>
                    </a:cubicBezTo>
                    <a:cubicBezTo>
                      <a:pt x="212884" y="547973"/>
                      <a:pt x="214694" y="540449"/>
                      <a:pt x="216789" y="533019"/>
                    </a:cubicBezTo>
                    <a:cubicBezTo>
                      <a:pt x="217265" y="531304"/>
                      <a:pt x="217742" y="529685"/>
                      <a:pt x="218218" y="527971"/>
                    </a:cubicBezTo>
                    <a:cubicBezTo>
                      <a:pt x="219647" y="522923"/>
                      <a:pt x="221170" y="517969"/>
                      <a:pt x="222790" y="512921"/>
                    </a:cubicBezTo>
                    <a:cubicBezTo>
                      <a:pt x="223361" y="511111"/>
                      <a:pt x="223933" y="509207"/>
                      <a:pt x="224600" y="507397"/>
                    </a:cubicBezTo>
                    <a:cubicBezTo>
                      <a:pt x="226219" y="502539"/>
                      <a:pt x="228029" y="497681"/>
                      <a:pt x="229838" y="492823"/>
                    </a:cubicBezTo>
                    <a:cubicBezTo>
                      <a:pt x="230219" y="491681"/>
                      <a:pt x="230695" y="490537"/>
                      <a:pt x="231077" y="489394"/>
                    </a:cubicBezTo>
                    <a:cubicBezTo>
                      <a:pt x="233267" y="483679"/>
                      <a:pt x="235649" y="477965"/>
                      <a:pt x="238125" y="472249"/>
                    </a:cubicBezTo>
                    <a:cubicBezTo>
                      <a:pt x="238792" y="470630"/>
                      <a:pt x="239554" y="469106"/>
                      <a:pt x="240220" y="467487"/>
                    </a:cubicBezTo>
                    <a:cubicBezTo>
                      <a:pt x="242030" y="463486"/>
                      <a:pt x="243840" y="459391"/>
                      <a:pt x="245745" y="455390"/>
                    </a:cubicBezTo>
                    <a:cubicBezTo>
                      <a:pt x="246698" y="453295"/>
                      <a:pt x="247745" y="451294"/>
                      <a:pt x="248793" y="449199"/>
                    </a:cubicBezTo>
                    <a:cubicBezTo>
                      <a:pt x="250507" y="445675"/>
                      <a:pt x="252317" y="442055"/>
                      <a:pt x="254222" y="438531"/>
                    </a:cubicBezTo>
                    <a:cubicBezTo>
                      <a:pt x="255365" y="436340"/>
                      <a:pt x="256508" y="434245"/>
                      <a:pt x="257651" y="432054"/>
                    </a:cubicBezTo>
                    <a:cubicBezTo>
                      <a:pt x="259652" y="428435"/>
                      <a:pt x="261652" y="424815"/>
                      <a:pt x="263747" y="421100"/>
                    </a:cubicBezTo>
                    <a:cubicBezTo>
                      <a:pt x="264890" y="419005"/>
                      <a:pt x="266129" y="417004"/>
                      <a:pt x="267272" y="414909"/>
                    </a:cubicBezTo>
                    <a:cubicBezTo>
                      <a:pt x="270034" y="410242"/>
                      <a:pt x="272796" y="405670"/>
                      <a:pt x="275749" y="401098"/>
                    </a:cubicBezTo>
                    <a:cubicBezTo>
                      <a:pt x="276797" y="399478"/>
                      <a:pt x="277749" y="397859"/>
                      <a:pt x="278702" y="396335"/>
                    </a:cubicBezTo>
                    <a:cubicBezTo>
                      <a:pt x="284226" y="387668"/>
                      <a:pt x="290227" y="379286"/>
                      <a:pt x="296227" y="370903"/>
                    </a:cubicBezTo>
                    <a:cubicBezTo>
                      <a:pt x="298228" y="368141"/>
                      <a:pt x="300228" y="365379"/>
                      <a:pt x="302324" y="362712"/>
                    </a:cubicBezTo>
                    <a:cubicBezTo>
                      <a:pt x="306610" y="356997"/>
                      <a:pt x="311087" y="351377"/>
                      <a:pt x="315659" y="345757"/>
                    </a:cubicBezTo>
                    <a:cubicBezTo>
                      <a:pt x="318611" y="342138"/>
                      <a:pt x="321469" y="338614"/>
                      <a:pt x="324422" y="335090"/>
                    </a:cubicBezTo>
                    <a:cubicBezTo>
                      <a:pt x="330899" y="327469"/>
                      <a:pt x="337566" y="319945"/>
                      <a:pt x="344519" y="312611"/>
                    </a:cubicBezTo>
                    <a:cubicBezTo>
                      <a:pt x="345662" y="311468"/>
                      <a:pt x="346805" y="310229"/>
                      <a:pt x="347948" y="309086"/>
                    </a:cubicBezTo>
                    <a:cubicBezTo>
                      <a:pt x="355092" y="301657"/>
                      <a:pt x="362522" y="294323"/>
                      <a:pt x="370142" y="287179"/>
                    </a:cubicBezTo>
                    <a:cubicBezTo>
                      <a:pt x="370808" y="286607"/>
                      <a:pt x="371475" y="285940"/>
                      <a:pt x="372142" y="285274"/>
                    </a:cubicBezTo>
                    <a:cubicBezTo>
                      <a:pt x="380143" y="277844"/>
                      <a:pt x="388525" y="270605"/>
                      <a:pt x="397097" y="263461"/>
                    </a:cubicBezTo>
                    <a:cubicBezTo>
                      <a:pt x="398526" y="262319"/>
                      <a:pt x="399860" y="261175"/>
                      <a:pt x="401288" y="260032"/>
                    </a:cubicBezTo>
                    <a:cubicBezTo>
                      <a:pt x="409670" y="253174"/>
                      <a:pt x="418243" y="246507"/>
                      <a:pt x="427101" y="240030"/>
                    </a:cubicBezTo>
                    <a:cubicBezTo>
                      <a:pt x="428720" y="238887"/>
                      <a:pt x="430340" y="237649"/>
                      <a:pt x="431959" y="236506"/>
                    </a:cubicBezTo>
                    <a:cubicBezTo>
                      <a:pt x="440912" y="230029"/>
                      <a:pt x="450151" y="223647"/>
                      <a:pt x="459676" y="217456"/>
                    </a:cubicBezTo>
                    <a:cubicBezTo>
                      <a:pt x="461010" y="216598"/>
                      <a:pt x="462344" y="215741"/>
                      <a:pt x="463677" y="214884"/>
                    </a:cubicBezTo>
                    <a:cubicBezTo>
                      <a:pt x="473678" y="208407"/>
                      <a:pt x="483965" y="202121"/>
                      <a:pt x="494538" y="196024"/>
                    </a:cubicBezTo>
                    <a:cubicBezTo>
                      <a:pt x="500634" y="192500"/>
                      <a:pt x="506635" y="189167"/>
                      <a:pt x="512636" y="185928"/>
                    </a:cubicBezTo>
                    <a:cubicBezTo>
                      <a:pt x="514636" y="184880"/>
                      <a:pt x="516541" y="183832"/>
                      <a:pt x="518541" y="182880"/>
                    </a:cubicBezTo>
                    <a:cubicBezTo>
                      <a:pt x="522542" y="180308"/>
                      <a:pt x="526542" y="178213"/>
                      <a:pt x="530543" y="17621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A5500D38-A1F1-46D2-A0CC-C8EB0BE204D1}"/>
                  </a:ext>
                </a:extLst>
              </p:cNvPr>
              <p:cNvSpPr/>
              <p:nvPr/>
            </p:nvSpPr>
            <p:spPr>
              <a:xfrm>
                <a:off x="4006785" y="3055619"/>
                <a:ext cx="565787" cy="1219580"/>
              </a:xfrm>
              <a:custGeom>
                <a:avLst/>
                <a:gdLst>
                  <a:gd name="connsiteX0" fmla="*/ 301752 w 565787"/>
                  <a:gd name="connsiteY0" fmla="*/ 78486 h 1219580"/>
                  <a:gd name="connsiteX1" fmla="*/ 430911 w 565787"/>
                  <a:gd name="connsiteY1" fmla="*/ 22384 h 1219580"/>
                  <a:gd name="connsiteX2" fmla="*/ 559594 w 565787"/>
                  <a:gd name="connsiteY2" fmla="*/ 0 h 1219580"/>
                  <a:gd name="connsiteX3" fmla="*/ 500729 w 565787"/>
                  <a:gd name="connsiteY3" fmla="*/ 198692 h 1219580"/>
                  <a:gd name="connsiteX4" fmla="*/ 385667 w 565787"/>
                  <a:gd name="connsiteY4" fmla="*/ 219361 h 1219580"/>
                  <a:gd name="connsiteX5" fmla="*/ 296323 w 565787"/>
                  <a:gd name="connsiteY5" fmla="*/ 257937 h 1219580"/>
                  <a:gd name="connsiteX6" fmla="*/ 216218 w 565787"/>
                  <a:gd name="connsiteY6" fmla="*/ 332232 h 1219580"/>
                  <a:gd name="connsiteX7" fmla="*/ 188500 w 565787"/>
                  <a:gd name="connsiteY7" fmla="*/ 421291 h 1219580"/>
                  <a:gd name="connsiteX8" fmla="*/ 199930 w 565787"/>
                  <a:gd name="connsiteY8" fmla="*/ 463677 h 1219580"/>
                  <a:gd name="connsiteX9" fmla="*/ 236029 w 565787"/>
                  <a:gd name="connsiteY9" fmla="*/ 483203 h 1219580"/>
                  <a:gd name="connsiteX10" fmla="*/ 352901 w 565787"/>
                  <a:gd name="connsiteY10" fmla="*/ 485775 h 1219580"/>
                  <a:gd name="connsiteX11" fmla="*/ 520160 w 565787"/>
                  <a:gd name="connsiteY11" fmla="*/ 523494 h 1219580"/>
                  <a:gd name="connsiteX12" fmla="*/ 565785 w 565787"/>
                  <a:gd name="connsiteY12" fmla="*/ 662178 h 1219580"/>
                  <a:gd name="connsiteX13" fmla="*/ 481774 w 565787"/>
                  <a:gd name="connsiteY13" fmla="*/ 924020 h 1219580"/>
                  <a:gd name="connsiteX14" fmla="*/ 246602 w 565787"/>
                  <a:gd name="connsiteY14" fmla="*/ 1137666 h 1219580"/>
                  <a:gd name="connsiteX15" fmla="*/ 571 w 565787"/>
                  <a:gd name="connsiteY15" fmla="*/ 1219581 h 1219580"/>
                  <a:gd name="connsiteX16" fmla="*/ 0 w 565787"/>
                  <a:gd name="connsiteY16" fmla="*/ 1023080 h 1219580"/>
                  <a:gd name="connsiteX17" fmla="*/ 148971 w 565787"/>
                  <a:gd name="connsiteY17" fmla="*/ 1000601 h 1219580"/>
                  <a:gd name="connsiteX18" fmla="*/ 260414 w 565787"/>
                  <a:gd name="connsiteY18" fmla="*/ 954691 h 1219580"/>
                  <a:gd name="connsiteX19" fmla="*/ 353282 w 565787"/>
                  <a:gd name="connsiteY19" fmla="*/ 874490 h 1219580"/>
                  <a:gd name="connsiteX20" fmla="*/ 385382 w 565787"/>
                  <a:gd name="connsiteY20" fmla="*/ 776668 h 1219580"/>
                  <a:gd name="connsiteX21" fmla="*/ 370999 w 565787"/>
                  <a:gd name="connsiteY21" fmla="*/ 732663 h 1219580"/>
                  <a:gd name="connsiteX22" fmla="*/ 328994 w 565787"/>
                  <a:gd name="connsiteY22" fmla="*/ 712756 h 1219580"/>
                  <a:gd name="connsiteX23" fmla="*/ 216218 w 565787"/>
                  <a:gd name="connsiteY23" fmla="*/ 710184 h 1219580"/>
                  <a:gd name="connsiteX24" fmla="*/ 96679 w 565787"/>
                  <a:gd name="connsiteY24" fmla="*/ 696563 h 1219580"/>
                  <a:gd name="connsiteX25" fmla="*/ 32861 w 565787"/>
                  <a:gd name="connsiteY25" fmla="*/ 641128 h 1219580"/>
                  <a:gd name="connsiteX26" fmla="*/ 8763 w 565787"/>
                  <a:gd name="connsiteY26" fmla="*/ 531971 h 1219580"/>
                  <a:gd name="connsiteX27" fmla="*/ 86296 w 565787"/>
                  <a:gd name="connsiteY27" fmla="*/ 278797 h 1219580"/>
                  <a:gd name="connsiteX28" fmla="*/ 301752 w 565787"/>
                  <a:gd name="connsiteY28" fmla="*/ 78486 h 1219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565787" h="1219580">
                    <a:moveTo>
                      <a:pt x="301752" y="78486"/>
                    </a:moveTo>
                    <a:cubicBezTo>
                      <a:pt x="346901" y="52388"/>
                      <a:pt x="389954" y="33718"/>
                      <a:pt x="430911" y="22384"/>
                    </a:cubicBezTo>
                    <a:cubicBezTo>
                      <a:pt x="471964" y="10954"/>
                      <a:pt x="514826" y="3524"/>
                      <a:pt x="559594" y="0"/>
                    </a:cubicBezTo>
                    <a:lnTo>
                      <a:pt x="500729" y="198692"/>
                    </a:lnTo>
                    <a:cubicBezTo>
                      <a:pt x="454343" y="203644"/>
                      <a:pt x="415957" y="210502"/>
                      <a:pt x="385667" y="219361"/>
                    </a:cubicBezTo>
                    <a:cubicBezTo>
                      <a:pt x="355378" y="228124"/>
                      <a:pt x="325565" y="240983"/>
                      <a:pt x="296323" y="257937"/>
                    </a:cubicBezTo>
                    <a:cubicBezTo>
                      <a:pt x="261461" y="278035"/>
                      <a:pt x="234791" y="302800"/>
                      <a:pt x="216218" y="332232"/>
                    </a:cubicBezTo>
                    <a:cubicBezTo>
                      <a:pt x="197644" y="361664"/>
                      <a:pt x="188404" y="391287"/>
                      <a:pt x="188500" y="421291"/>
                    </a:cubicBezTo>
                    <a:cubicBezTo>
                      <a:pt x="188595" y="439960"/>
                      <a:pt x="192405" y="454057"/>
                      <a:pt x="199930" y="463677"/>
                    </a:cubicBezTo>
                    <a:cubicBezTo>
                      <a:pt x="207550" y="473202"/>
                      <a:pt x="219551" y="479679"/>
                      <a:pt x="236029" y="483203"/>
                    </a:cubicBezTo>
                    <a:cubicBezTo>
                      <a:pt x="252508" y="486632"/>
                      <a:pt x="291465" y="487489"/>
                      <a:pt x="352901" y="485775"/>
                    </a:cubicBezTo>
                    <a:cubicBezTo>
                      <a:pt x="434149" y="483489"/>
                      <a:pt x="489966" y="496062"/>
                      <a:pt x="520160" y="523494"/>
                    </a:cubicBezTo>
                    <a:cubicBezTo>
                      <a:pt x="550355" y="551021"/>
                      <a:pt x="565595" y="597218"/>
                      <a:pt x="565785" y="662178"/>
                    </a:cubicBezTo>
                    <a:cubicBezTo>
                      <a:pt x="566071" y="752284"/>
                      <a:pt x="538067" y="839534"/>
                      <a:pt x="481774" y="924020"/>
                    </a:cubicBezTo>
                    <a:cubicBezTo>
                      <a:pt x="425577" y="1008412"/>
                      <a:pt x="347091" y="1079659"/>
                      <a:pt x="246602" y="1137666"/>
                    </a:cubicBezTo>
                    <a:cubicBezTo>
                      <a:pt x="153924" y="1191197"/>
                      <a:pt x="71914" y="1218438"/>
                      <a:pt x="571" y="1219581"/>
                    </a:cubicBezTo>
                    <a:lnTo>
                      <a:pt x="0" y="1023080"/>
                    </a:lnTo>
                    <a:cubicBezTo>
                      <a:pt x="58674" y="1019270"/>
                      <a:pt x="108299" y="1011746"/>
                      <a:pt x="148971" y="1000601"/>
                    </a:cubicBezTo>
                    <a:cubicBezTo>
                      <a:pt x="189548" y="989457"/>
                      <a:pt x="226790" y="974122"/>
                      <a:pt x="260414" y="954691"/>
                    </a:cubicBezTo>
                    <a:cubicBezTo>
                      <a:pt x="300800" y="931355"/>
                      <a:pt x="331756" y="904589"/>
                      <a:pt x="353282" y="874490"/>
                    </a:cubicBezTo>
                    <a:cubicBezTo>
                      <a:pt x="374809" y="844296"/>
                      <a:pt x="385477" y="811625"/>
                      <a:pt x="385382" y="776668"/>
                    </a:cubicBezTo>
                    <a:cubicBezTo>
                      <a:pt x="385286" y="757142"/>
                      <a:pt x="380524" y="742474"/>
                      <a:pt x="370999" y="732663"/>
                    </a:cubicBezTo>
                    <a:cubicBezTo>
                      <a:pt x="361474" y="722947"/>
                      <a:pt x="347472" y="716280"/>
                      <a:pt x="328994" y="712756"/>
                    </a:cubicBezTo>
                    <a:cubicBezTo>
                      <a:pt x="310515" y="709327"/>
                      <a:pt x="272987" y="708469"/>
                      <a:pt x="216218" y="710184"/>
                    </a:cubicBezTo>
                    <a:cubicBezTo>
                      <a:pt x="163068" y="712184"/>
                      <a:pt x="123253" y="707612"/>
                      <a:pt x="96679" y="696563"/>
                    </a:cubicBezTo>
                    <a:cubicBezTo>
                      <a:pt x="70009" y="685514"/>
                      <a:pt x="48768" y="667036"/>
                      <a:pt x="32861" y="641128"/>
                    </a:cubicBezTo>
                    <a:cubicBezTo>
                      <a:pt x="16859" y="615315"/>
                      <a:pt x="8858" y="578930"/>
                      <a:pt x="8763" y="531971"/>
                    </a:cubicBezTo>
                    <a:cubicBezTo>
                      <a:pt x="8477" y="443675"/>
                      <a:pt x="34385" y="359378"/>
                      <a:pt x="86296" y="278797"/>
                    </a:cubicBezTo>
                    <a:cubicBezTo>
                      <a:pt x="138017" y="198310"/>
                      <a:pt x="209836" y="131540"/>
                      <a:pt x="301752" y="7848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1249EC07-E058-4DCD-B7C9-AA1955A8D236}"/>
                </a:ext>
              </a:extLst>
            </p:cNvPr>
            <p:cNvGrpSpPr/>
            <p:nvPr/>
          </p:nvGrpSpPr>
          <p:grpSpPr>
            <a:xfrm>
              <a:off x="7295421" y="3055619"/>
              <a:ext cx="1028158" cy="1286899"/>
              <a:chOff x="6093402" y="3100921"/>
              <a:chExt cx="1028158" cy="1286899"/>
            </a:xfrm>
          </p:grpSpPr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AD52E99A-BEE1-42A5-BA33-668F77B86873}"/>
                  </a:ext>
                </a:extLst>
              </p:cNvPr>
              <p:cNvSpPr/>
              <p:nvPr/>
            </p:nvSpPr>
            <p:spPr>
              <a:xfrm>
                <a:off x="6359079" y="3325081"/>
                <a:ext cx="569499" cy="848930"/>
              </a:xfrm>
              <a:custGeom>
                <a:avLst/>
                <a:gdLst>
                  <a:gd name="connsiteX0" fmla="*/ 561118 w 569499"/>
                  <a:gd name="connsiteY0" fmla="*/ 475679 h 848930"/>
                  <a:gd name="connsiteX1" fmla="*/ 562356 w 569499"/>
                  <a:gd name="connsiteY1" fmla="*/ 467106 h 848930"/>
                  <a:gd name="connsiteX2" fmla="*/ 562832 w 569499"/>
                  <a:gd name="connsiteY2" fmla="*/ 463772 h 848930"/>
                  <a:gd name="connsiteX3" fmla="*/ 566071 w 569499"/>
                  <a:gd name="connsiteY3" fmla="*/ 433578 h 848930"/>
                  <a:gd name="connsiteX4" fmla="*/ 566642 w 569499"/>
                  <a:gd name="connsiteY4" fmla="*/ 426053 h 848930"/>
                  <a:gd name="connsiteX5" fmla="*/ 568452 w 569499"/>
                  <a:gd name="connsiteY5" fmla="*/ 397478 h 848930"/>
                  <a:gd name="connsiteX6" fmla="*/ 568833 w 569499"/>
                  <a:gd name="connsiteY6" fmla="*/ 387477 h 848930"/>
                  <a:gd name="connsiteX7" fmla="*/ 569500 w 569499"/>
                  <a:gd name="connsiteY7" fmla="*/ 350711 h 848930"/>
                  <a:gd name="connsiteX8" fmla="*/ 497491 w 569499"/>
                  <a:gd name="connsiteY8" fmla="*/ 117062 h 848930"/>
                  <a:gd name="connsiteX9" fmla="*/ 296132 w 569499"/>
                  <a:gd name="connsiteY9" fmla="*/ 0 h 848930"/>
                  <a:gd name="connsiteX10" fmla="*/ 368141 w 569499"/>
                  <a:gd name="connsiteY10" fmla="*/ 233648 h 848930"/>
                  <a:gd name="connsiteX11" fmla="*/ 367475 w 569499"/>
                  <a:gd name="connsiteY11" fmla="*/ 270415 h 848930"/>
                  <a:gd name="connsiteX12" fmla="*/ 367094 w 569499"/>
                  <a:gd name="connsiteY12" fmla="*/ 280416 h 848930"/>
                  <a:gd name="connsiteX13" fmla="*/ 365284 w 569499"/>
                  <a:gd name="connsiteY13" fmla="*/ 308991 h 848930"/>
                  <a:gd name="connsiteX14" fmla="*/ 364712 w 569499"/>
                  <a:gd name="connsiteY14" fmla="*/ 316516 h 848930"/>
                  <a:gd name="connsiteX15" fmla="*/ 360997 w 569499"/>
                  <a:gd name="connsiteY15" fmla="*/ 350044 h 848930"/>
                  <a:gd name="connsiteX16" fmla="*/ 359759 w 569499"/>
                  <a:gd name="connsiteY16" fmla="*/ 358616 h 848930"/>
                  <a:gd name="connsiteX17" fmla="*/ 355759 w 569499"/>
                  <a:gd name="connsiteY17" fmla="*/ 383381 h 848930"/>
                  <a:gd name="connsiteX18" fmla="*/ 353854 w 569499"/>
                  <a:gd name="connsiteY18" fmla="*/ 393573 h 848930"/>
                  <a:gd name="connsiteX19" fmla="*/ 349853 w 569499"/>
                  <a:gd name="connsiteY19" fmla="*/ 411861 h 848930"/>
                  <a:gd name="connsiteX20" fmla="*/ 345377 w 569499"/>
                  <a:gd name="connsiteY20" fmla="*/ 430244 h 848930"/>
                  <a:gd name="connsiteX21" fmla="*/ 339852 w 569499"/>
                  <a:gd name="connsiteY21" fmla="*/ 449675 h 848930"/>
                  <a:gd name="connsiteX22" fmla="*/ 336899 w 569499"/>
                  <a:gd name="connsiteY22" fmla="*/ 459391 h 848930"/>
                  <a:gd name="connsiteX23" fmla="*/ 327184 w 569499"/>
                  <a:gd name="connsiteY23" fmla="*/ 486823 h 848930"/>
                  <a:gd name="connsiteX24" fmla="*/ 325564 w 569499"/>
                  <a:gd name="connsiteY24" fmla="*/ 490728 h 848930"/>
                  <a:gd name="connsiteX25" fmla="*/ 314896 w 569499"/>
                  <a:gd name="connsiteY25" fmla="*/ 515493 h 848930"/>
                  <a:gd name="connsiteX26" fmla="*/ 313372 w 569499"/>
                  <a:gd name="connsiteY26" fmla="*/ 518827 h 848930"/>
                  <a:gd name="connsiteX27" fmla="*/ 300514 w 569499"/>
                  <a:gd name="connsiteY27" fmla="*/ 543782 h 848930"/>
                  <a:gd name="connsiteX28" fmla="*/ 298418 w 569499"/>
                  <a:gd name="connsiteY28" fmla="*/ 547592 h 848930"/>
                  <a:gd name="connsiteX29" fmla="*/ 284321 w 569499"/>
                  <a:gd name="connsiteY29" fmla="*/ 570548 h 848930"/>
                  <a:gd name="connsiteX30" fmla="*/ 281559 w 569499"/>
                  <a:gd name="connsiteY30" fmla="*/ 574643 h 848930"/>
                  <a:gd name="connsiteX31" fmla="*/ 265557 w 569499"/>
                  <a:gd name="connsiteY31" fmla="*/ 596741 h 848930"/>
                  <a:gd name="connsiteX32" fmla="*/ 262890 w 569499"/>
                  <a:gd name="connsiteY32" fmla="*/ 599980 h 848930"/>
                  <a:gd name="connsiteX33" fmla="*/ 248507 w 569499"/>
                  <a:gd name="connsiteY33" fmla="*/ 616934 h 848930"/>
                  <a:gd name="connsiteX34" fmla="*/ 238696 w 569499"/>
                  <a:gd name="connsiteY34" fmla="*/ 627317 h 848930"/>
                  <a:gd name="connsiteX35" fmla="*/ 227076 w 569499"/>
                  <a:gd name="connsiteY35" fmla="*/ 638937 h 848930"/>
                  <a:gd name="connsiteX36" fmla="*/ 219170 w 569499"/>
                  <a:gd name="connsiteY36" fmla="*/ 646176 h 848930"/>
                  <a:gd name="connsiteX37" fmla="*/ 205359 w 569499"/>
                  <a:gd name="connsiteY37" fmla="*/ 658082 h 848930"/>
                  <a:gd name="connsiteX38" fmla="*/ 197072 w 569499"/>
                  <a:gd name="connsiteY38" fmla="*/ 664750 h 848930"/>
                  <a:gd name="connsiteX39" fmla="*/ 181261 w 569499"/>
                  <a:gd name="connsiteY39" fmla="*/ 676370 h 848930"/>
                  <a:gd name="connsiteX40" fmla="*/ 173641 w 569499"/>
                  <a:gd name="connsiteY40" fmla="*/ 681704 h 848930"/>
                  <a:gd name="connsiteX41" fmla="*/ 148876 w 569499"/>
                  <a:gd name="connsiteY41" fmla="*/ 697230 h 848930"/>
                  <a:gd name="connsiteX42" fmla="*/ 129921 w 569499"/>
                  <a:gd name="connsiteY42" fmla="*/ 707422 h 848930"/>
                  <a:gd name="connsiteX43" fmla="*/ 127540 w 569499"/>
                  <a:gd name="connsiteY43" fmla="*/ 708660 h 848930"/>
                  <a:gd name="connsiteX44" fmla="*/ 110395 w 569499"/>
                  <a:gd name="connsiteY44" fmla="*/ 716471 h 848930"/>
                  <a:gd name="connsiteX45" fmla="*/ 106966 w 569499"/>
                  <a:gd name="connsiteY45" fmla="*/ 717899 h 848930"/>
                  <a:gd name="connsiteX46" fmla="*/ 97250 w 569499"/>
                  <a:gd name="connsiteY46" fmla="*/ 721614 h 848930"/>
                  <a:gd name="connsiteX47" fmla="*/ 94583 w 569499"/>
                  <a:gd name="connsiteY47" fmla="*/ 722567 h 848930"/>
                  <a:gd name="connsiteX48" fmla="*/ 82772 w 569499"/>
                  <a:gd name="connsiteY48" fmla="*/ 726186 h 848930"/>
                  <a:gd name="connsiteX49" fmla="*/ 76962 w 569499"/>
                  <a:gd name="connsiteY49" fmla="*/ 727615 h 848930"/>
                  <a:gd name="connsiteX50" fmla="*/ 73533 w 569499"/>
                  <a:gd name="connsiteY50" fmla="*/ 728472 h 848930"/>
                  <a:gd name="connsiteX51" fmla="*/ 66485 w 569499"/>
                  <a:gd name="connsiteY51" fmla="*/ 729806 h 848930"/>
                  <a:gd name="connsiteX52" fmla="*/ 64389 w 569499"/>
                  <a:gd name="connsiteY52" fmla="*/ 730187 h 848930"/>
                  <a:gd name="connsiteX53" fmla="*/ 63722 w 569499"/>
                  <a:gd name="connsiteY53" fmla="*/ 730282 h 848930"/>
                  <a:gd name="connsiteX54" fmla="*/ 51816 w 569499"/>
                  <a:gd name="connsiteY54" fmla="*/ 731520 h 848930"/>
                  <a:gd name="connsiteX55" fmla="*/ 48863 w 569499"/>
                  <a:gd name="connsiteY55" fmla="*/ 731711 h 848930"/>
                  <a:gd name="connsiteX56" fmla="*/ 39529 w 569499"/>
                  <a:gd name="connsiteY56" fmla="*/ 731615 h 848930"/>
                  <a:gd name="connsiteX57" fmla="*/ 38291 w 569499"/>
                  <a:gd name="connsiteY57" fmla="*/ 731615 h 848930"/>
                  <a:gd name="connsiteX58" fmla="*/ 28861 w 569499"/>
                  <a:gd name="connsiteY58" fmla="*/ 730472 h 848930"/>
                  <a:gd name="connsiteX59" fmla="*/ 26098 w 569499"/>
                  <a:gd name="connsiteY59" fmla="*/ 729901 h 848930"/>
                  <a:gd name="connsiteX60" fmla="*/ 20003 w 569499"/>
                  <a:gd name="connsiteY60" fmla="*/ 728472 h 848930"/>
                  <a:gd name="connsiteX61" fmla="*/ 16859 w 569499"/>
                  <a:gd name="connsiteY61" fmla="*/ 727520 h 848930"/>
                  <a:gd name="connsiteX62" fmla="*/ 11430 w 569499"/>
                  <a:gd name="connsiteY62" fmla="*/ 725615 h 848930"/>
                  <a:gd name="connsiteX63" fmla="*/ 8477 w 569499"/>
                  <a:gd name="connsiteY63" fmla="*/ 724472 h 848930"/>
                  <a:gd name="connsiteX64" fmla="*/ 2572 w 569499"/>
                  <a:gd name="connsiteY64" fmla="*/ 721614 h 848930"/>
                  <a:gd name="connsiteX65" fmla="*/ 0 w 569499"/>
                  <a:gd name="connsiteY65" fmla="*/ 720281 h 848930"/>
                  <a:gd name="connsiteX66" fmla="*/ 201359 w 569499"/>
                  <a:gd name="connsiteY66" fmla="*/ 837343 h 848930"/>
                  <a:gd name="connsiteX67" fmla="*/ 202311 w 569499"/>
                  <a:gd name="connsiteY67" fmla="*/ 837914 h 848930"/>
                  <a:gd name="connsiteX68" fmla="*/ 203930 w 569499"/>
                  <a:gd name="connsiteY68" fmla="*/ 838772 h 848930"/>
                  <a:gd name="connsiteX69" fmla="*/ 209836 w 569499"/>
                  <a:gd name="connsiteY69" fmla="*/ 841629 h 848930"/>
                  <a:gd name="connsiteX70" fmla="*/ 210979 w 569499"/>
                  <a:gd name="connsiteY70" fmla="*/ 842201 h 848930"/>
                  <a:gd name="connsiteX71" fmla="*/ 212788 w 569499"/>
                  <a:gd name="connsiteY71" fmla="*/ 842867 h 848930"/>
                  <a:gd name="connsiteX72" fmla="*/ 218218 w 569499"/>
                  <a:gd name="connsiteY72" fmla="*/ 844772 h 848930"/>
                  <a:gd name="connsiteX73" fmla="*/ 219932 w 569499"/>
                  <a:gd name="connsiteY73" fmla="*/ 845344 h 848930"/>
                  <a:gd name="connsiteX74" fmla="*/ 221361 w 569499"/>
                  <a:gd name="connsiteY74" fmla="*/ 845630 h 848930"/>
                  <a:gd name="connsiteX75" fmla="*/ 227457 w 569499"/>
                  <a:gd name="connsiteY75" fmla="*/ 847058 h 848930"/>
                  <a:gd name="connsiteX76" fmla="*/ 229457 w 569499"/>
                  <a:gd name="connsiteY76" fmla="*/ 847535 h 848930"/>
                  <a:gd name="connsiteX77" fmla="*/ 230219 w 569499"/>
                  <a:gd name="connsiteY77" fmla="*/ 847630 h 848930"/>
                  <a:gd name="connsiteX78" fmla="*/ 239649 w 569499"/>
                  <a:gd name="connsiteY78" fmla="*/ 848773 h 848930"/>
                  <a:gd name="connsiteX79" fmla="*/ 239839 w 569499"/>
                  <a:gd name="connsiteY79" fmla="*/ 848773 h 848930"/>
                  <a:gd name="connsiteX80" fmla="*/ 240887 w 569499"/>
                  <a:gd name="connsiteY80" fmla="*/ 848773 h 848930"/>
                  <a:gd name="connsiteX81" fmla="*/ 250222 w 569499"/>
                  <a:gd name="connsiteY81" fmla="*/ 848868 h 848930"/>
                  <a:gd name="connsiteX82" fmla="*/ 251651 w 569499"/>
                  <a:gd name="connsiteY82" fmla="*/ 848868 h 848930"/>
                  <a:gd name="connsiteX83" fmla="*/ 253270 w 569499"/>
                  <a:gd name="connsiteY83" fmla="*/ 848678 h 848930"/>
                  <a:gd name="connsiteX84" fmla="*/ 265176 w 569499"/>
                  <a:gd name="connsiteY84" fmla="*/ 847439 h 848930"/>
                  <a:gd name="connsiteX85" fmla="*/ 265652 w 569499"/>
                  <a:gd name="connsiteY85" fmla="*/ 847344 h 848930"/>
                  <a:gd name="connsiteX86" fmla="*/ 265843 w 569499"/>
                  <a:gd name="connsiteY86" fmla="*/ 847344 h 848930"/>
                  <a:gd name="connsiteX87" fmla="*/ 267843 w 569499"/>
                  <a:gd name="connsiteY87" fmla="*/ 846963 h 848930"/>
                  <a:gd name="connsiteX88" fmla="*/ 274987 w 569499"/>
                  <a:gd name="connsiteY88" fmla="*/ 845630 h 848930"/>
                  <a:gd name="connsiteX89" fmla="*/ 278416 w 569499"/>
                  <a:gd name="connsiteY89" fmla="*/ 844772 h 848930"/>
                  <a:gd name="connsiteX90" fmla="*/ 283464 w 569499"/>
                  <a:gd name="connsiteY90" fmla="*/ 843534 h 848930"/>
                  <a:gd name="connsiteX91" fmla="*/ 284226 w 569499"/>
                  <a:gd name="connsiteY91" fmla="*/ 843344 h 848930"/>
                  <a:gd name="connsiteX92" fmla="*/ 296037 w 569499"/>
                  <a:gd name="connsiteY92" fmla="*/ 839724 h 848930"/>
                  <a:gd name="connsiteX93" fmla="*/ 298704 w 569499"/>
                  <a:gd name="connsiteY93" fmla="*/ 838772 h 848930"/>
                  <a:gd name="connsiteX94" fmla="*/ 308420 w 569499"/>
                  <a:gd name="connsiteY94" fmla="*/ 835057 h 848930"/>
                  <a:gd name="connsiteX95" fmla="*/ 310229 w 569499"/>
                  <a:gd name="connsiteY95" fmla="*/ 834390 h 848930"/>
                  <a:gd name="connsiteX96" fmla="*/ 311848 w 569499"/>
                  <a:gd name="connsiteY96" fmla="*/ 833628 h 848930"/>
                  <a:gd name="connsiteX97" fmla="*/ 328994 w 569499"/>
                  <a:gd name="connsiteY97" fmla="*/ 825722 h 848930"/>
                  <a:gd name="connsiteX98" fmla="*/ 331375 w 569499"/>
                  <a:gd name="connsiteY98" fmla="*/ 824484 h 848930"/>
                  <a:gd name="connsiteX99" fmla="*/ 350330 w 569499"/>
                  <a:gd name="connsiteY99" fmla="*/ 814292 h 848930"/>
                  <a:gd name="connsiteX100" fmla="*/ 375095 w 569499"/>
                  <a:gd name="connsiteY100" fmla="*/ 798767 h 848930"/>
                  <a:gd name="connsiteX101" fmla="*/ 382714 w 569499"/>
                  <a:gd name="connsiteY101" fmla="*/ 793433 h 848930"/>
                  <a:gd name="connsiteX102" fmla="*/ 398526 w 569499"/>
                  <a:gd name="connsiteY102" fmla="*/ 781812 h 848930"/>
                  <a:gd name="connsiteX103" fmla="*/ 406813 w 569499"/>
                  <a:gd name="connsiteY103" fmla="*/ 775145 h 848930"/>
                  <a:gd name="connsiteX104" fmla="*/ 420624 w 569499"/>
                  <a:gd name="connsiteY104" fmla="*/ 763238 h 848930"/>
                  <a:gd name="connsiteX105" fmla="*/ 428530 w 569499"/>
                  <a:gd name="connsiteY105" fmla="*/ 755999 h 848930"/>
                  <a:gd name="connsiteX106" fmla="*/ 433197 w 569499"/>
                  <a:gd name="connsiteY106" fmla="*/ 751713 h 848930"/>
                  <a:gd name="connsiteX107" fmla="*/ 440150 w 569499"/>
                  <a:gd name="connsiteY107" fmla="*/ 744284 h 848930"/>
                  <a:gd name="connsiteX108" fmla="*/ 449961 w 569499"/>
                  <a:gd name="connsiteY108" fmla="*/ 733901 h 848930"/>
                  <a:gd name="connsiteX109" fmla="*/ 453485 w 569499"/>
                  <a:gd name="connsiteY109" fmla="*/ 730091 h 848930"/>
                  <a:gd name="connsiteX110" fmla="*/ 464344 w 569499"/>
                  <a:gd name="connsiteY110" fmla="*/ 716947 h 848930"/>
                  <a:gd name="connsiteX111" fmla="*/ 467011 w 569499"/>
                  <a:gd name="connsiteY111" fmla="*/ 713708 h 848930"/>
                  <a:gd name="connsiteX112" fmla="*/ 467773 w 569499"/>
                  <a:gd name="connsiteY112" fmla="*/ 712851 h 848930"/>
                  <a:gd name="connsiteX113" fmla="*/ 479298 w 569499"/>
                  <a:gd name="connsiteY113" fmla="*/ 697325 h 848930"/>
                  <a:gd name="connsiteX114" fmla="*/ 483108 w 569499"/>
                  <a:gd name="connsiteY114" fmla="*/ 691706 h 848930"/>
                  <a:gd name="connsiteX115" fmla="*/ 485870 w 569499"/>
                  <a:gd name="connsiteY115" fmla="*/ 687610 h 848930"/>
                  <a:gd name="connsiteX116" fmla="*/ 489109 w 569499"/>
                  <a:gd name="connsiteY116" fmla="*/ 682847 h 848930"/>
                  <a:gd name="connsiteX117" fmla="*/ 497967 w 569499"/>
                  <a:gd name="connsiteY117" fmla="*/ 668369 h 848930"/>
                  <a:gd name="connsiteX118" fmla="*/ 499967 w 569499"/>
                  <a:gd name="connsiteY118" fmla="*/ 664750 h 848930"/>
                  <a:gd name="connsiteX119" fmla="*/ 502063 w 569499"/>
                  <a:gd name="connsiteY119" fmla="*/ 660940 h 848930"/>
                  <a:gd name="connsiteX120" fmla="*/ 506254 w 569499"/>
                  <a:gd name="connsiteY120" fmla="*/ 653510 h 848930"/>
                  <a:gd name="connsiteX121" fmla="*/ 514160 w 569499"/>
                  <a:gd name="connsiteY121" fmla="*/ 637985 h 848930"/>
                  <a:gd name="connsiteX122" fmla="*/ 515017 w 569499"/>
                  <a:gd name="connsiteY122" fmla="*/ 636080 h 848930"/>
                  <a:gd name="connsiteX123" fmla="*/ 516541 w 569499"/>
                  <a:gd name="connsiteY123" fmla="*/ 632746 h 848930"/>
                  <a:gd name="connsiteX124" fmla="*/ 521875 w 569499"/>
                  <a:gd name="connsiteY124" fmla="*/ 621030 h 848930"/>
                  <a:gd name="connsiteX125" fmla="*/ 527209 w 569499"/>
                  <a:gd name="connsiteY125" fmla="*/ 607981 h 848930"/>
                  <a:gd name="connsiteX126" fmla="*/ 528828 w 569499"/>
                  <a:gd name="connsiteY126" fmla="*/ 604076 h 848930"/>
                  <a:gd name="connsiteX127" fmla="*/ 529590 w 569499"/>
                  <a:gd name="connsiteY127" fmla="*/ 602171 h 848930"/>
                  <a:gd name="connsiteX128" fmla="*/ 537305 w 569499"/>
                  <a:gd name="connsiteY128" fmla="*/ 580549 h 848930"/>
                  <a:gd name="connsiteX129" fmla="*/ 538448 w 569499"/>
                  <a:gd name="connsiteY129" fmla="*/ 576739 h 848930"/>
                  <a:gd name="connsiteX130" fmla="*/ 541401 w 569499"/>
                  <a:gd name="connsiteY130" fmla="*/ 567023 h 848930"/>
                  <a:gd name="connsiteX131" fmla="*/ 545306 w 569499"/>
                  <a:gd name="connsiteY131" fmla="*/ 554069 h 848930"/>
                  <a:gd name="connsiteX132" fmla="*/ 546926 w 569499"/>
                  <a:gd name="connsiteY132" fmla="*/ 547592 h 848930"/>
                  <a:gd name="connsiteX133" fmla="*/ 551402 w 569499"/>
                  <a:gd name="connsiteY133" fmla="*/ 529209 h 848930"/>
                  <a:gd name="connsiteX134" fmla="*/ 553974 w 569499"/>
                  <a:gd name="connsiteY134" fmla="*/ 518827 h 848930"/>
                  <a:gd name="connsiteX135" fmla="*/ 555498 w 569499"/>
                  <a:gd name="connsiteY135" fmla="*/ 511016 h 848930"/>
                  <a:gd name="connsiteX136" fmla="*/ 557403 w 569499"/>
                  <a:gd name="connsiteY136" fmla="*/ 500825 h 848930"/>
                  <a:gd name="connsiteX137" fmla="*/ 561118 w 569499"/>
                  <a:gd name="connsiteY137" fmla="*/ 475679 h 848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</a:cxnLst>
                <a:rect l="l" t="t" r="r" b="b"/>
                <a:pathLst>
                  <a:path w="569499" h="848930">
                    <a:moveTo>
                      <a:pt x="561118" y="475679"/>
                    </a:moveTo>
                    <a:cubicBezTo>
                      <a:pt x="561499" y="472821"/>
                      <a:pt x="561975" y="469963"/>
                      <a:pt x="562356" y="467106"/>
                    </a:cubicBezTo>
                    <a:cubicBezTo>
                      <a:pt x="562547" y="465963"/>
                      <a:pt x="562737" y="464915"/>
                      <a:pt x="562832" y="463772"/>
                    </a:cubicBezTo>
                    <a:cubicBezTo>
                      <a:pt x="564071" y="453866"/>
                      <a:pt x="565118" y="443770"/>
                      <a:pt x="566071" y="433578"/>
                    </a:cubicBezTo>
                    <a:cubicBezTo>
                      <a:pt x="566261" y="431102"/>
                      <a:pt x="566452" y="428530"/>
                      <a:pt x="566642" y="426053"/>
                    </a:cubicBezTo>
                    <a:cubicBezTo>
                      <a:pt x="567404" y="416719"/>
                      <a:pt x="567976" y="407194"/>
                      <a:pt x="568452" y="397478"/>
                    </a:cubicBezTo>
                    <a:cubicBezTo>
                      <a:pt x="568643" y="394145"/>
                      <a:pt x="568738" y="390811"/>
                      <a:pt x="568833" y="387477"/>
                    </a:cubicBezTo>
                    <a:cubicBezTo>
                      <a:pt x="569214" y="375380"/>
                      <a:pt x="569500" y="363188"/>
                      <a:pt x="569500" y="350711"/>
                    </a:cubicBezTo>
                    <a:cubicBezTo>
                      <a:pt x="569119" y="222695"/>
                      <a:pt x="545116" y="144780"/>
                      <a:pt x="497491" y="117062"/>
                    </a:cubicBezTo>
                    <a:lnTo>
                      <a:pt x="296132" y="0"/>
                    </a:lnTo>
                    <a:cubicBezTo>
                      <a:pt x="343757" y="27623"/>
                      <a:pt x="367760" y="105537"/>
                      <a:pt x="368141" y="233648"/>
                    </a:cubicBezTo>
                    <a:cubicBezTo>
                      <a:pt x="368141" y="246126"/>
                      <a:pt x="367855" y="258413"/>
                      <a:pt x="367475" y="270415"/>
                    </a:cubicBezTo>
                    <a:cubicBezTo>
                      <a:pt x="367379" y="273749"/>
                      <a:pt x="367189" y="277082"/>
                      <a:pt x="367094" y="280416"/>
                    </a:cubicBezTo>
                    <a:cubicBezTo>
                      <a:pt x="366617" y="290036"/>
                      <a:pt x="366046" y="299561"/>
                      <a:pt x="365284" y="308991"/>
                    </a:cubicBezTo>
                    <a:cubicBezTo>
                      <a:pt x="365093" y="311467"/>
                      <a:pt x="364903" y="314039"/>
                      <a:pt x="364712" y="316516"/>
                    </a:cubicBezTo>
                    <a:cubicBezTo>
                      <a:pt x="363664" y="327850"/>
                      <a:pt x="362426" y="339090"/>
                      <a:pt x="360997" y="350044"/>
                    </a:cubicBezTo>
                    <a:cubicBezTo>
                      <a:pt x="360617" y="352901"/>
                      <a:pt x="360140" y="355759"/>
                      <a:pt x="359759" y="358616"/>
                    </a:cubicBezTo>
                    <a:cubicBezTo>
                      <a:pt x="358521" y="366998"/>
                      <a:pt x="357188" y="375285"/>
                      <a:pt x="355759" y="383381"/>
                    </a:cubicBezTo>
                    <a:cubicBezTo>
                      <a:pt x="355092" y="386810"/>
                      <a:pt x="354521" y="390144"/>
                      <a:pt x="353854" y="393573"/>
                    </a:cubicBezTo>
                    <a:cubicBezTo>
                      <a:pt x="352616" y="399764"/>
                      <a:pt x="351187" y="405765"/>
                      <a:pt x="349853" y="411861"/>
                    </a:cubicBezTo>
                    <a:cubicBezTo>
                      <a:pt x="348425" y="418052"/>
                      <a:pt x="346996" y="424244"/>
                      <a:pt x="345377" y="430244"/>
                    </a:cubicBezTo>
                    <a:cubicBezTo>
                      <a:pt x="343662" y="436817"/>
                      <a:pt x="341757" y="443294"/>
                      <a:pt x="339852" y="449675"/>
                    </a:cubicBezTo>
                    <a:cubicBezTo>
                      <a:pt x="338900" y="452914"/>
                      <a:pt x="337947" y="456248"/>
                      <a:pt x="336899" y="459391"/>
                    </a:cubicBezTo>
                    <a:cubicBezTo>
                      <a:pt x="333851" y="468725"/>
                      <a:pt x="330708" y="477869"/>
                      <a:pt x="327184" y="486823"/>
                    </a:cubicBezTo>
                    <a:cubicBezTo>
                      <a:pt x="326708" y="488156"/>
                      <a:pt x="326136" y="489395"/>
                      <a:pt x="325564" y="490728"/>
                    </a:cubicBezTo>
                    <a:cubicBezTo>
                      <a:pt x="322231" y="499205"/>
                      <a:pt x="318611" y="507397"/>
                      <a:pt x="314896" y="515493"/>
                    </a:cubicBezTo>
                    <a:cubicBezTo>
                      <a:pt x="314420" y="516636"/>
                      <a:pt x="313944" y="517684"/>
                      <a:pt x="313372" y="518827"/>
                    </a:cubicBezTo>
                    <a:cubicBezTo>
                      <a:pt x="309277" y="527399"/>
                      <a:pt x="304991" y="535591"/>
                      <a:pt x="300514" y="543782"/>
                    </a:cubicBezTo>
                    <a:cubicBezTo>
                      <a:pt x="299847" y="545021"/>
                      <a:pt x="299085" y="546354"/>
                      <a:pt x="298418" y="547592"/>
                    </a:cubicBezTo>
                    <a:cubicBezTo>
                      <a:pt x="293942" y="555403"/>
                      <a:pt x="289274" y="563118"/>
                      <a:pt x="284321" y="570548"/>
                    </a:cubicBezTo>
                    <a:cubicBezTo>
                      <a:pt x="283369" y="571976"/>
                      <a:pt x="282512" y="573310"/>
                      <a:pt x="281559" y="574643"/>
                    </a:cubicBezTo>
                    <a:cubicBezTo>
                      <a:pt x="276416" y="582263"/>
                      <a:pt x="271081" y="589598"/>
                      <a:pt x="265557" y="596741"/>
                    </a:cubicBezTo>
                    <a:cubicBezTo>
                      <a:pt x="264700" y="597884"/>
                      <a:pt x="263747" y="598932"/>
                      <a:pt x="262890" y="599980"/>
                    </a:cubicBezTo>
                    <a:cubicBezTo>
                      <a:pt x="258223" y="605790"/>
                      <a:pt x="253460" y="611410"/>
                      <a:pt x="248507" y="616934"/>
                    </a:cubicBezTo>
                    <a:cubicBezTo>
                      <a:pt x="245364" y="620459"/>
                      <a:pt x="242030" y="623888"/>
                      <a:pt x="238696" y="627317"/>
                    </a:cubicBezTo>
                    <a:cubicBezTo>
                      <a:pt x="234887" y="631222"/>
                      <a:pt x="231077" y="635222"/>
                      <a:pt x="227076" y="638937"/>
                    </a:cubicBezTo>
                    <a:cubicBezTo>
                      <a:pt x="224504" y="641413"/>
                      <a:pt x="221837" y="643795"/>
                      <a:pt x="219170" y="646176"/>
                    </a:cubicBezTo>
                    <a:cubicBezTo>
                      <a:pt x="214694" y="650272"/>
                      <a:pt x="210026" y="654177"/>
                      <a:pt x="205359" y="658082"/>
                    </a:cubicBezTo>
                    <a:cubicBezTo>
                      <a:pt x="202597" y="660368"/>
                      <a:pt x="199835" y="662559"/>
                      <a:pt x="197072" y="664750"/>
                    </a:cubicBezTo>
                    <a:cubicBezTo>
                      <a:pt x="191929" y="668750"/>
                      <a:pt x="186595" y="672560"/>
                      <a:pt x="181261" y="676370"/>
                    </a:cubicBezTo>
                    <a:cubicBezTo>
                      <a:pt x="178689" y="678180"/>
                      <a:pt x="176308" y="679990"/>
                      <a:pt x="173641" y="681704"/>
                    </a:cubicBezTo>
                    <a:cubicBezTo>
                      <a:pt x="165640" y="687134"/>
                      <a:pt x="157353" y="692277"/>
                      <a:pt x="148876" y="697230"/>
                    </a:cubicBezTo>
                    <a:cubicBezTo>
                      <a:pt x="142399" y="700945"/>
                      <a:pt x="136112" y="704374"/>
                      <a:pt x="129921" y="707422"/>
                    </a:cubicBezTo>
                    <a:cubicBezTo>
                      <a:pt x="129159" y="707803"/>
                      <a:pt x="128302" y="708279"/>
                      <a:pt x="127540" y="708660"/>
                    </a:cubicBezTo>
                    <a:cubicBezTo>
                      <a:pt x="121729" y="711613"/>
                      <a:pt x="116014" y="714185"/>
                      <a:pt x="110395" y="716471"/>
                    </a:cubicBezTo>
                    <a:cubicBezTo>
                      <a:pt x="109252" y="716947"/>
                      <a:pt x="108109" y="717423"/>
                      <a:pt x="106966" y="717899"/>
                    </a:cubicBezTo>
                    <a:cubicBezTo>
                      <a:pt x="103632" y="719233"/>
                      <a:pt x="100394" y="720471"/>
                      <a:pt x="97250" y="721614"/>
                    </a:cubicBezTo>
                    <a:cubicBezTo>
                      <a:pt x="96393" y="721900"/>
                      <a:pt x="95441" y="722281"/>
                      <a:pt x="94583" y="722567"/>
                    </a:cubicBezTo>
                    <a:cubicBezTo>
                      <a:pt x="90583" y="723900"/>
                      <a:pt x="86582" y="725138"/>
                      <a:pt x="82772" y="726186"/>
                    </a:cubicBezTo>
                    <a:cubicBezTo>
                      <a:pt x="80772" y="726758"/>
                      <a:pt x="78867" y="727138"/>
                      <a:pt x="76962" y="727615"/>
                    </a:cubicBezTo>
                    <a:cubicBezTo>
                      <a:pt x="75819" y="727901"/>
                      <a:pt x="74676" y="728186"/>
                      <a:pt x="73533" y="728472"/>
                    </a:cubicBezTo>
                    <a:cubicBezTo>
                      <a:pt x="71152" y="728948"/>
                      <a:pt x="68771" y="729425"/>
                      <a:pt x="66485" y="729806"/>
                    </a:cubicBezTo>
                    <a:cubicBezTo>
                      <a:pt x="65818" y="729901"/>
                      <a:pt x="65151" y="730091"/>
                      <a:pt x="64389" y="730187"/>
                    </a:cubicBezTo>
                    <a:cubicBezTo>
                      <a:pt x="64198" y="730187"/>
                      <a:pt x="64008" y="730187"/>
                      <a:pt x="63722" y="730282"/>
                    </a:cubicBezTo>
                    <a:cubicBezTo>
                      <a:pt x="59627" y="730853"/>
                      <a:pt x="55721" y="731234"/>
                      <a:pt x="51816" y="731520"/>
                    </a:cubicBezTo>
                    <a:cubicBezTo>
                      <a:pt x="50863" y="731615"/>
                      <a:pt x="49816" y="731615"/>
                      <a:pt x="48863" y="731711"/>
                    </a:cubicBezTo>
                    <a:cubicBezTo>
                      <a:pt x="45720" y="731806"/>
                      <a:pt x="42577" y="731806"/>
                      <a:pt x="39529" y="731615"/>
                    </a:cubicBezTo>
                    <a:cubicBezTo>
                      <a:pt x="39148" y="731615"/>
                      <a:pt x="38671" y="731615"/>
                      <a:pt x="38291" y="731615"/>
                    </a:cubicBezTo>
                    <a:cubicBezTo>
                      <a:pt x="35052" y="731425"/>
                      <a:pt x="31909" y="731044"/>
                      <a:pt x="28861" y="730472"/>
                    </a:cubicBezTo>
                    <a:cubicBezTo>
                      <a:pt x="27908" y="730282"/>
                      <a:pt x="27051" y="730091"/>
                      <a:pt x="26098" y="729901"/>
                    </a:cubicBezTo>
                    <a:cubicBezTo>
                      <a:pt x="24003" y="729520"/>
                      <a:pt x="22003" y="729044"/>
                      <a:pt x="20003" y="728472"/>
                    </a:cubicBezTo>
                    <a:cubicBezTo>
                      <a:pt x="18955" y="728186"/>
                      <a:pt x="17907" y="727901"/>
                      <a:pt x="16859" y="727520"/>
                    </a:cubicBezTo>
                    <a:cubicBezTo>
                      <a:pt x="15050" y="726948"/>
                      <a:pt x="13240" y="726281"/>
                      <a:pt x="11430" y="725615"/>
                    </a:cubicBezTo>
                    <a:cubicBezTo>
                      <a:pt x="10478" y="725234"/>
                      <a:pt x="9430" y="724853"/>
                      <a:pt x="8477" y="724472"/>
                    </a:cubicBezTo>
                    <a:cubicBezTo>
                      <a:pt x="6477" y="723614"/>
                      <a:pt x="4572" y="722662"/>
                      <a:pt x="2572" y="721614"/>
                    </a:cubicBezTo>
                    <a:cubicBezTo>
                      <a:pt x="1714" y="721138"/>
                      <a:pt x="857" y="720757"/>
                      <a:pt x="0" y="720281"/>
                    </a:cubicBezTo>
                    <a:lnTo>
                      <a:pt x="201359" y="837343"/>
                    </a:lnTo>
                    <a:cubicBezTo>
                      <a:pt x="201644" y="837533"/>
                      <a:pt x="202025" y="837724"/>
                      <a:pt x="202311" y="837914"/>
                    </a:cubicBezTo>
                    <a:cubicBezTo>
                      <a:pt x="202883" y="838200"/>
                      <a:pt x="203454" y="838391"/>
                      <a:pt x="203930" y="838772"/>
                    </a:cubicBezTo>
                    <a:cubicBezTo>
                      <a:pt x="205835" y="839819"/>
                      <a:pt x="207836" y="840772"/>
                      <a:pt x="209836" y="841629"/>
                    </a:cubicBezTo>
                    <a:cubicBezTo>
                      <a:pt x="210217" y="841820"/>
                      <a:pt x="210598" y="842010"/>
                      <a:pt x="210979" y="842201"/>
                    </a:cubicBezTo>
                    <a:cubicBezTo>
                      <a:pt x="211550" y="842486"/>
                      <a:pt x="212217" y="842582"/>
                      <a:pt x="212788" y="842867"/>
                    </a:cubicBezTo>
                    <a:cubicBezTo>
                      <a:pt x="214598" y="843534"/>
                      <a:pt x="216408" y="844201"/>
                      <a:pt x="218218" y="844772"/>
                    </a:cubicBezTo>
                    <a:cubicBezTo>
                      <a:pt x="218789" y="844963"/>
                      <a:pt x="219361" y="845249"/>
                      <a:pt x="219932" y="845344"/>
                    </a:cubicBezTo>
                    <a:cubicBezTo>
                      <a:pt x="220409" y="845439"/>
                      <a:pt x="220885" y="845534"/>
                      <a:pt x="221361" y="845630"/>
                    </a:cubicBezTo>
                    <a:cubicBezTo>
                      <a:pt x="223361" y="846201"/>
                      <a:pt x="225362" y="846582"/>
                      <a:pt x="227457" y="847058"/>
                    </a:cubicBezTo>
                    <a:cubicBezTo>
                      <a:pt x="228124" y="847154"/>
                      <a:pt x="228791" y="847439"/>
                      <a:pt x="229457" y="847535"/>
                    </a:cubicBezTo>
                    <a:cubicBezTo>
                      <a:pt x="229648" y="847535"/>
                      <a:pt x="229934" y="847535"/>
                      <a:pt x="230219" y="847630"/>
                    </a:cubicBezTo>
                    <a:cubicBezTo>
                      <a:pt x="233267" y="848106"/>
                      <a:pt x="236411" y="848487"/>
                      <a:pt x="239649" y="848773"/>
                    </a:cubicBezTo>
                    <a:cubicBezTo>
                      <a:pt x="239744" y="848773"/>
                      <a:pt x="239839" y="848773"/>
                      <a:pt x="239839" y="848773"/>
                    </a:cubicBezTo>
                    <a:cubicBezTo>
                      <a:pt x="240221" y="848773"/>
                      <a:pt x="240506" y="848773"/>
                      <a:pt x="240887" y="848773"/>
                    </a:cubicBezTo>
                    <a:cubicBezTo>
                      <a:pt x="243935" y="848963"/>
                      <a:pt x="247079" y="848963"/>
                      <a:pt x="250222" y="848868"/>
                    </a:cubicBezTo>
                    <a:cubicBezTo>
                      <a:pt x="250698" y="848868"/>
                      <a:pt x="251174" y="848868"/>
                      <a:pt x="251651" y="848868"/>
                    </a:cubicBezTo>
                    <a:cubicBezTo>
                      <a:pt x="252127" y="848868"/>
                      <a:pt x="252698" y="848773"/>
                      <a:pt x="253270" y="848678"/>
                    </a:cubicBezTo>
                    <a:cubicBezTo>
                      <a:pt x="257175" y="848487"/>
                      <a:pt x="261080" y="848106"/>
                      <a:pt x="265176" y="847439"/>
                    </a:cubicBezTo>
                    <a:cubicBezTo>
                      <a:pt x="265367" y="847439"/>
                      <a:pt x="265462" y="847439"/>
                      <a:pt x="265652" y="847344"/>
                    </a:cubicBezTo>
                    <a:cubicBezTo>
                      <a:pt x="265747" y="847344"/>
                      <a:pt x="265747" y="847344"/>
                      <a:pt x="265843" y="847344"/>
                    </a:cubicBezTo>
                    <a:cubicBezTo>
                      <a:pt x="266510" y="847249"/>
                      <a:pt x="267176" y="847058"/>
                      <a:pt x="267843" y="846963"/>
                    </a:cubicBezTo>
                    <a:cubicBezTo>
                      <a:pt x="270224" y="846582"/>
                      <a:pt x="272510" y="846106"/>
                      <a:pt x="274987" y="845630"/>
                    </a:cubicBezTo>
                    <a:cubicBezTo>
                      <a:pt x="276130" y="845344"/>
                      <a:pt x="277273" y="845058"/>
                      <a:pt x="278416" y="844772"/>
                    </a:cubicBezTo>
                    <a:cubicBezTo>
                      <a:pt x="280130" y="844391"/>
                      <a:pt x="281750" y="844010"/>
                      <a:pt x="283464" y="843534"/>
                    </a:cubicBezTo>
                    <a:cubicBezTo>
                      <a:pt x="283655" y="843439"/>
                      <a:pt x="283940" y="843344"/>
                      <a:pt x="284226" y="843344"/>
                    </a:cubicBezTo>
                    <a:cubicBezTo>
                      <a:pt x="288131" y="842296"/>
                      <a:pt x="292037" y="841058"/>
                      <a:pt x="296037" y="839724"/>
                    </a:cubicBezTo>
                    <a:cubicBezTo>
                      <a:pt x="296894" y="839438"/>
                      <a:pt x="297847" y="839057"/>
                      <a:pt x="298704" y="838772"/>
                    </a:cubicBezTo>
                    <a:cubicBezTo>
                      <a:pt x="301943" y="837629"/>
                      <a:pt x="305181" y="836390"/>
                      <a:pt x="308420" y="835057"/>
                    </a:cubicBezTo>
                    <a:cubicBezTo>
                      <a:pt x="308991" y="834771"/>
                      <a:pt x="309563" y="834676"/>
                      <a:pt x="310229" y="834390"/>
                    </a:cubicBezTo>
                    <a:cubicBezTo>
                      <a:pt x="310801" y="834200"/>
                      <a:pt x="311372" y="833819"/>
                      <a:pt x="311848" y="833628"/>
                    </a:cubicBezTo>
                    <a:cubicBezTo>
                      <a:pt x="317468" y="831247"/>
                      <a:pt x="323183" y="828675"/>
                      <a:pt x="328994" y="825722"/>
                    </a:cubicBezTo>
                    <a:cubicBezTo>
                      <a:pt x="329755" y="825341"/>
                      <a:pt x="330613" y="824865"/>
                      <a:pt x="331375" y="824484"/>
                    </a:cubicBezTo>
                    <a:cubicBezTo>
                      <a:pt x="337566" y="821341"/>
                      <a:pt x="343853" y="818007"/>
                      <a:pt x="350330" y="814292"/>
                    </a:cubicBezTo>
                    <a:cubicBezTo>
                      <a:pt x="358902" y="809339"/>
                      <a:pt x="367094" y="804196"/>
                      <a:pt x="375095" y="798767"/>
                    </a:cubicBezTo>
                    <a:cubicBezTo>
                      <a:pt x="377666" y="797052"/>
                      <a:pt x="380143" y="795147"/>
                      <a:pt x="382714" y="793433"/>
                    </a:cubicBezTo>
                    <a:cubicBezTo>
                      <a:pt x="388048" y="789623"/>
                      <a:pt x="393383" y="785813"/>
                      <a:pt x="398526" y="781812"/>
                    </a:cubicBezTo>
                    <a:cubicBezTo>
                      <a:pt x="401384" y="779621"/>
                      <a:pt x="404051" y="777335"/>
                      <a:pt x="406813" y="775145"/>
                    </a:cubicBezTo>
                    <a:cubicBezTo>
                      <a:pt x="411480" y="771239"/>
                      <a:pt x="416147" y="767334"/>
                      <a:pt x="420624" y="763238"/>
                    </a:cubicBezTo>
                    <a:cubicBezTo>
                      <a:pt x="423291" y="760857"/>
                      <a:pt x="425958" y="758476"/>
                      <a:pt x="428530" y="755999"/>
                    </a:cubicBezTo>
                    <a:cubicBezTo>
                      <a:pt x="430054" y="754571"/>
                      <a:pt x="431673" y="753237"/>
                      <a:pt x="433197" y="751713"/>
                    </a:cubicBezTo>
                    <a:cubicBezTo>
                      <a:pt x="435578" y="749332"/>
                      <a:pt x="437769" y="746760"/>
                      <a:pt x="440150" y="744284"/>
                    </a:cubicBezTo>
                    <a:cubicBezTo>
                      <a:pt x="443484" y="740855"/>
                      <a:pt x="446722" y="737426"/>
                      <a:pt x="449961" y="733901"/>
                    </a:cubicBezTo>
                    <a:cubicBezTo>
                      <a:pt x="451104" y="732663"/>
                      <a:pt x="452342" y="731425"/>
                      <a:pt x="453485" y="730091"/>
                    </a:cubicBezTo>
                    <a:cubicBezTo>
                      <a:pt x="457200" y="725805"/>
                      <a:pt x="460724" y="721424"/>
                      <a:pt x="464344" y="716947"/>
                    </a:cubicBezTo>
                    <a:cubicBezTo>
                      <a:pt x="465201" y="715804"/>
                      <a:pt x="466154" y="714851"/>
                      <a:pt x="467011" y="713708"/>
                    </a:cubicBezTo>
                    <a:cubicBezTo>
                      <a:pt x="467296" y="713423"/>
                      <a:pt x="467487" y="713137"/>
                      <a:pt x="467773" y="712851"/>
                    </a:cubicBezTo>
                    <a:cubicBezTo>
                      <a:pt x="471678" y="707803"/>
                      <a:pt x="475583" y="702564"/>
                      <a:pt x="479298" y="697325"/>
                    </a:cubicBezTo>
                    <a:cubicBezTo>
                      <a:pt x="480631" y="695516"/>
                      <a:pt x="481775" y="693515"/>
                      <a:pt x="483108" y="691706"/>
                    </a:cubicBezTo>
                    <a:cubicBezTo>
                      <a:pt x="484061" y="690372"/>
                      <a:pt x="484918" y="688943"/>
                      <a:pt x="485870" y="687610"/>
                    </a:cubicBezTo>
                    <a:cubicBezTo>
                      <a:pt x="486918" y="685991"/>
                      <a:pt x="488061" y="684467"/>
                      <a:pt x="489109" y="682847"/>
                    </a:cubicBezTo>
                    <a:cubicBezTo>
                      <a:pt x="492157" y="678085"/>
                      <a:pt x="495110" y="673227"/>
                      <a:pt x="497967" y="668369"/>
                    </a:cubicBezTo>
                    <a:cubicBezTo>
                      <a:pt x="498634" y="667131"/>
                      <a:pt x="499301" y="665893"/>
                      <a:pt x="499967" y="664750"/>
                    </a:cubicBezTo>
                    <a:cubicBezTo>
                      <a:pt x="500634" y="663512"/>
                      <a:pt x="501396" y="662178"/>
                      <a:pt x="502063" y="660940"/>
                    </a:cubicBezTo>
                    <a:cubicBezTo>
                      <a:pt x="503492" y="658463"/>
                      <a:pt x="504825" y="655987"/>
                      <a:pt x="506254" y="653510"/>
                    </a:cubicBezTo>
                    <a:cubicBezTo>
                      <a:pt x="508921" y="648367"/>
                      <a:pt x="511588" y="643223"/>
                      <a:pt x="514160" y="637985"/>
                    </a:cubicBezTo>
                    <a:cubicBezTo>
                      <a:pt x="514445" y="637318"/>
                      <a:pt x="514731" y="636651"/>
                      <a:pt x="515017" y="636080"/>
                    </a:cubicBezTo>
                    <a:cubicBezTo>
                      <a:pt x="515493" y="635032"/>
                      <a:pt x="516064" y="633889"/>
                      <a:pt x="516541" y="632746"/>
                    </a:cubicBezTo>
                    <a:cubicBezTo>
                      <a:pt x="518351" y="628841"/>
                      <a:pt x="520160" y="624935"/>
                      <a:pt x="521875" y="621030"/>
                    </a:cubicBezTo>
                    <a:cubicBezTo>
                      <a:pt x="523685" y="616744"/>
                      <a:pt x="525494" y="612362"/>
                      <a:pt x="527209" y="607981"/>
                    </a:cubicBezTo>
                    <a:cubicBezTo>
                      <a:pt x="527685" y="606647"/>
                      <a:pt x="528256" y="605409"/>
                      <a:pt x="528828" y="604076"/>
                    </a:cubicBezTo>
                    <a:cubicBezTo>
                      <a:pt x="529114" y="603409"/>
                      <a:pt x="529400" y="602837"/>
                      <a:pt x="529590" y="602171"/>
                    </a:cubicBezTo>
                    <a:cubicBezTo>
                      <a:pt x="532352" y="595122"/>
                      <a:pt x="534924" y="587883"/>
                      <a:pt x="537305" y="580549"/>
                    </a:cubicBezTo>
                    <a:cubicBezTo>
                      <a:pt x="537686" y="579311"/>
                      <a:pt x="538067" y="577977"/>
                      <a:pt x="538448" y="576739"/>
                    </a:cubicBezTo>
                    <a:cubicBezTo>
                      <a:pt x="539496" y="573500"/>
                      <a:pt x="540448" y="570262"/>
                      <a:pt x="541401" y="567023"/>
                    </a:cubicBezTo>
                    <a:cubicBezTo>
                      <a:pt x="542735" y="562737"/>
                      <a:pt x="544163" y="558451"/>
                      <a:pt x="545306" y="554069"/>
                    </a:cubicBezTo>
                    <a:cubicBezTo>
                      <a:pt x="545878" y="551974"/>
                      <a:pt x="546354" y="549688"/>
                      <a:pt x="546926" y="547592"/>
                    </a:cubicBezTo>
                    <a:cubicBezTo>
                      <a:pt x="548545" y="541592"/>
                      <a:pt x="549973" y="535400"/>
                      <a:pt x="551402" y="529209"/>
                    </a:cubicBezTo>
                    <a:cubicBezTo>
                      <a:pt x="552164" y="525685"/>
                      <a:pt x="553212" y="522351"/>
                      <a:pt x="553974" y="518827"/>
                    </a:cubicBezTo>
                    <a:cubicBezTo>
                      <a:pt x="554546" y="516255"/>
                      <a:pt x="554927" y="513588"/>
                      <a:pt x="555498" y="511016"/>
                    </a:cubicBezTo>
                    <a:cubicBezTo>
                      <a:pt x="556165" y="507683"/>
                      <a:pt x="556831" y="504254"/>
                      <a:pt x="557403" y="500825"/>
                    </a:cubicBezTo>
                    <a:cubicBezTo>
                      <a:pt x="558546" y="492252"/>
                      <a:pt x="559880" y="484061"/>
                      <a:pt x="561118" y="475679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0A17602E-44F6-4CA0-B309-508C4A34162C}"/>
                  </a:ext>
                </a:extLst>
              </p:cNvPr>
              <p:cNvSpPr/>
              <p:nvPr/>
            </p:nvSpPr>
            <p:spPr>
              <a:xfrm>
                <a:off x="6093402" y="3100921"/>
                <a:ext cx="912710" cy="1265052"/>
              </a:xfrm>
              <a:custGeom>
                <a:avLst/>
                <a:gdLst>
                  <a:gd name="connsiteX0" fmla="*/ 659631 w 912710"/>
                  <a:gd name="connsiteY0" fmla="*/ 164153 h 1265052"/>
                  <a:gd name="connsiteX1" fmla="*/ 668204 w 912710"/>
                  <a:gd name="connsiteY1" fmla="*/ 160057 h 1265052"/>
                  <a:gd name="connsiteX2" fmla="*/ 681253 w 912710"/>
                  <a:gd name="connsiteY2" fmla="*/ 153961 h 1265052"/>
                  <a:gd name="connsiteX3" fmla="*/ 690111 w 912710"/>
                  <a:gd name="connsiteY3" fmla="*/ 150151 h 1265052"/>
                  <a:gd name="connsiteX4" fmla="*/ 703160 w 912710"/>
                  <a:gd name="connsiteY4" fmla="*/ 144627 h 1265052"/>
                  <a:gd name="connsiteX5" fmla="*/ 707828 w 912710"/>
                  <a:gd name="connsiteY5" fmla="*/ 142817 h 1265052"/>
                  <a:gd name="connsiteX6" fmla="*/ 726401 w 912710"/>
                  <a:gd name="connsiteY6" fmla="*/ 135864 h 1265052"/>
                  <a:gd name="connsiteX7" fmla="*/ 726497 w 912710"/>
                  <a:gd name="connsiteY7" fmla="*/ 135864 h 1265052"/>
                  <a:gd name="connsiteX8" fmla="*/ 744594 w 912710"/>
                  <a:gd name="connsiteY8" fmla="*/ 130149 h 1265052"/>
                  <a:gd name="connsiteX9" fmla="*/ 748975 w 912710"/>
                  <a:gd name="connsiteY9" fmla="*/ 128911 h 1265052"/>
                  <a:gd name="connsiteX10" fmla="*/ 760596 w 912710"/>
                  <a:gd name="connsiteY10" fmla="*/ 125863 h 1265052"/>
                  <a:gd name="connsiteX11" fmla="*/ 768883 w 912710"/>
                  <a:gd name="connsiteY11" fmla="*/ 123862 h 1265052"/>
                  <a:gd name="connsiteX12" fmla="*/ 779456 w 912710"/>
                  <a:gd name="connsiteY12" fmla="*/ 121767 h 1265052"/>
                  <a:gd name="connsiteX13" fmla="*/ 787171 w 912710"/>
                  <a:gd name="connsiteY13" fmla="*/ 120338 h 1265052"/>
                  <a:gd name="connsiteX14" fmla="*/ 803458 w 912710"/>
                  <a:gd name="connsiteY14" fmla="*/ 118147 h 1265052"/>
                  <a:gd name="connsiteX15" fmla="*/ 805173 w 912710"/>
                  <a:gd name="connsiteY15" fmla="*/ 118052 h 1265052"/>
                  <a:gd name="connsiteX16" fmla="*/ 819651 w 912710"/>
                  <a:gd name="connsiteY16" fmla="*/ 117195 h 1265052"/>
                  <a:gd name="connsiteX17" fmla="*/ 823461 w 912710"/>
                  <a:gd name="connsiteY17" fmla="*/ 117100 h 1265052"/>
                  <a:gd name="connsiteX18" fmla="*/ 836606 w 912710"/>
                  <a:gd name="connsiteY18" fmla="*/ 117290 h 1265052"/>
                  <a:gd name="connsiteX19" fmla="*/ 838701 w 912710"/>
                  <a:gd name="connsiteY19" fmla="*/ 117385 h 1265052"/>
                  <a:gd name="connsiteX20" fmla="*/ 842321 w 912710"/>
                  <a:gd name="connsiteY20" fmla="*/ 117766 h 1265052"/>
                  <a:gd name="connsiteX21" fmla="*/ 857370 w 912710"/>
                  <a:gd name="connsiteY21" fmla="*/ 119481 h 1265052"/>
                  <a:gd name="connsiteX22" fmla="*/ 863561 w 912710"/>
                  <a:gd name="connsiteY22" fmla="*/ 120624 h 1265052"/>
                  <a:gd name="connsiteX23" fmla="*/ 874515 w 912710"/>
                  <a:gd name="connsiteY23" fmla="*/ 123100 h 1265052"/>
                  <a:gd name="connsiteX24" fmla="*/ 880802 w 912710"/>
                  <a:gd name="connsiteY24" fmla="*/ 124910 h 1265052"/>
                  <a:gd name="connsiteX25" fmla="*/ 890803 w 912710"/>
                  <a:gd name="connsiteY25" fmla="*/ 128434 h 1265052"/>
                  <a:gd name="connsiteX26" fmla="*/ 896613 w 912710"/>
                  <a:gd name="connsiteY26" fmla="*/ 130720 h 1265052"/>
                  <a:gd name="connsiteX27" fmla="*/ 907376 w 912710"/>
                  <a:gd name="connsiteY27" fmla="*/ 135959 h 1265052"/>
                  <a:gd name="connsiteX28" fmla="*/ 912710 w 912710"/>
                  <a:gd name="connsiteY28" fmla="*/ 138721 h 1265052"/>
                  <a:gd name="connsiteX29" fmla="*/ 912615 w 912710"/>
                  <a:gd name="connsiteY29" fmla="*/ 138721 h 1265052"/>
                  <a:gd name="connsiteX30" fmla="*/ 912710 w 912710"/>
                  <a:gd name="connsiteY30" fmla="*/ 138721 h 1265052"/>
                  <a:gd name="connsiteX31" fmla="*/ 711352 w 912710"/>
                  <a:gd name="connsiteY31" fmla="*/ 21659 h 1265052"/>
                  <a:gd name="connsiteX32" fmla="*/ 709542 w 912710"/>
                  <a:gd name="connsiteY32" fmla="*/ 20611 h 1265052"/>
                  <a:gd name="connsiteX33" fmla="*/ 706018 w 912710"/>
                  <a:gd name="connsiteY33" fmla="*/ 18897 h 1265052"/>
                  <a:gd name="connsiteX34" fmla="*/ 695255 w 912710"/>
                  <a:gd name="connsiteY34" fmla="*/ 13658 h 1265052"/>
                  <a:gd name="connsiteX35" fmla="*/ 693349 w 912710"/>
                  <a:gd name="connsiteY35" fmla="*/ 12706 h 1265052"/>
                  <a:gd name="connsiteX36" fmla="*/ 689444 w 912710"/>
                  <a:gd name="connsiteY36" fmla="*/ 11372 h 1265052"/>
                  <a:gd name="connsiteX37" fmla="*/ 679348 w 912710"/>
                  <a:gd name="connsiteY37" fmla="*/ 7848 h 1265052"/>
                  <a:gd name="connsiteX38" fmla="*/ 676300 w 912710"/>
                  <a:gd name="connsiteY38" fmla="*/ 6800 h 1265052"/>
                  <a:gd name="connsiteX39" fmla="*/ 673061 w 912710"/>
                  <a:gd name="connsiteY39" fmla="*/ 6038 h 1265052"/>
                  <a:gd name="connsiteX40" fmla="*/ 662107 w 912710"/>
                  <a:gd name="connsiteY40" fmla="*/ 3562 h 1265052"/>
                  <a:gd name="connsiteX41" fmla="*/ 658107 w 912710"/>
                  <a:gd name="connsiteY41" fmla="*/ 2609 h 1265052"/>
                  <a:gd name="connsiteX42" fmla="*/ 655916 w 912710"/>
                  <a:gd name="connsiteY42" fmla="*/ 2323 h 1265052"/>
                  <a:gd name="connsiteX43" fmla="*/ 640867 w 912710"/>
                  <a:gd name="connsiteY43" fmla="*/ 609 h 1265052"/>
                  <a:gd name="connsiteX44" fmla="*/ 638009 w 912710"/>
                  <a:gd name="connsiteY44" fmla="*/ 323 h 1265052"/>
                  <a:gd name="connsiteX45" fmla="*/ 637247 w 912710"/>
                  <a:gd name="connsiteY45" fmla="*/ 323 h 1265052"/>
                  <a:gd name="connsiteX46" fmla="*/ 635152 w 912710"/>
                  <a:gd name="connsiteY46" fmla="*/ 228 h 1265052"/>
                  <a:gd name="connsiteX47" fmla="*/ 622007 w 912710"/>
                  <a:gd name="connsiteY47" fmla="*/ 37 h 1265052"/>
                  <a:gd name="connsiteX48" fmla="*/ 618197 w 912710"/>
                  <a:gd name="connsiteY48" fmla="*/ 133 h 1265052"/>
                  <a:gd name="connsiteX49" fmla="*/ 615149 w 912710"/>
                  <a:gd name="connsiteY49" fmla="*/ 228 h 1265052"/>
                  <a:gd name="connsiteX50" fmla="*/ 603719 w 912710"/>
                  <a:gd name="connsiteY50" fmla="*/ 1085 h 1265052"/>
                  <a:gd name="connsiteX51" fmla="*/ 602005 w 912710"/>
                  <a:gd name="connsiteY51" fmla="*/ 1180 h 1265052"/>
                  <a:gd name="connsiteX52" fmla="*/ 587717 w 912710"/>
                  <a:gd name="connsiteY52" fmla="*/ 2990 h 1265052"/>
                  <a:gd name="connsiteX53" fmla="*/ 585717 w 912710"/>
                  <a:gd name="connsiteY53" fmla="*/ 3371 h 1265052"/>
                  <a:gd name="connsiteX54" fmla="*/ 577907 w 912710"/>
                  <a:gd name="connsiteY54" fmla="*/ 4800 h 1265052"/>
                  <a:gd name="connsiteX55" fmla="*/ 567334 w 912710"/>
                  <a:gd name="connsiteY55" fmla="*/ 6895 h 1265052"/>
                  <a:gd name="connsiteX56" fmla="*/ 559047 w 912710"/>
                  <a:gd name="connsiteY56" fmla="*/ 8896 h 1265052"/>
                  <a:gd name="connsiteX57" fmla="*/ 551808 w 912710"/>
                  <a:gd name="connsiteY57" fmla="*/ 10610 h 1265052"/>
                  <a:gd name="connsiteX58" fmla="*/ 547427 w 912710"/>
                  <a:gd name="connsiteY58" fmla="*/ 11848 h 1265052"/>
                  <a:gd name="connsiteX59" fmla="*/ 543045 w 912710"/>
                  <a:gd name="connsiteY59" fmla="*/ 13087 h 1265052"/>
                  <a:gd name="connsiteX60" fmla="*/ 524948 w 912710"/>
                  <a:gd name="connsiteY60" fmla="*/ 18802 h 1265052"/>
                  <a:gd name="connsiteX61" fmla="*/ 524852 w 912710"/>
                  <a:gd name="connsiteY61" fmla="*/ 18802 h 1265052"/>
                  <a:gd name="connsiteX62" fmla="*/ 506279 w 912710"/>
                  <a:gd name="connsiteY62" fmla="*/ 25660 h 1265052"/>
                  <a:gd name="connsiteX63" fmla="*/ 501611 w 912710"/>
                  <a:gd name="connsiteY63" fmla="*/ 27565 h 1265052"/>
                  <a:gd name="connsiteX64" fmla="*/ 497039 w 912710"/>
                  <a:gd name="connsiteY64" fmla="*/ 29374 h 1265052"/>
                  <a:gd name="connsiteX65" fmla="*/ 488562 w 912710"/>
                  <a:gd name="connsiteY65" fmla="*/ 33089 h 1265052"/>
                  <a:gd name="connsiteX66" fmla="*/ 479704 w 912710"/>
                  <a:gd name="connsiteY66" fmla="*/ 36994 h 1265052"/>
                  <a:gd name="connsiteX67" fmla="*/ 466750 w 912710"/>
                  <a:gd name="connsiteY67" fmla="*/ 43090 h 1265052"/>
                  <a:gd name="connsiteX68" fmla="*/ 458177 w 912710"/>
                  <a:gd name="connsiteY68" fmla="*/ 47186 h 1265052"/>
                  <a:gd name="connsiteX69" fmla="*/ 443414 w 912710"/>
                  <a:gd name="connsiteY69" fmla="*/ 54806 h 1265052"/>
                  <a:gd name="connsiteX70" fmla="*/ 435984 w 912710"/>
                  <a:gd name="connsiteY70" fmla="*/ 58711 h 1265052"/>
                  <a:gd name="connsiteX71" fmla="*/ 413219 w 912710"/>
                  <a:gd name="connsiteY71" fmla="*/ 71380 h 1265052"/>
                  <a:gd name="connsiteX72" fmla="*/ 388931 w 912710"/>
                  <a:gd name="connsiteY72" fmla="*/ 85858 h 1265052"/>
                  <a:gd name="connsiteX73" fmla="*/ 381120 w 912710"/>
                  <a:gd name="connsiteY73" fmla="*/ 90906 h 1265052"/>
                  <a:gd name="connsiteX74" fmla="*/ 365404 w 912710"/>
                  <a:gd name="connsiteY74" fmla="*/ 101002 h 1265052"/>
                  <a:gd name="connsiteX75" fmla="*/ 356355 w 912710"/>
                  <a:gd name="connsiteY75" fmla="*/ 107194 h 1265052"/>
                  <a:gd name="connsiteX76" fmla="*/ 342544 w 912710"/>
                  <a:gd name="connsiteY76" fmla="*/ 116719 h 1265052"/>
                  <a:gd name="connsiteX77" fmla="*/ 333114 w 912710"/>
                  <a:gd name="connsiteY77" fmla="*/ 123577 h 1265052"/>
                  <a:gd name="connsiteX78" fmla="*/ 320446 w 912710"/>
                  <a:gd name="connsiteY78" fmla="*/ 132911 h 1265052"/>
                  <a:gd name="connsiteX79" fmla="*/ 310921 w 912710"/>
                  <a:gd name="connsiteY79" fmla="*/ 140341 h 1265052"/>
                  <a:gd name="connsiteX80" fmla="*/ 299015 w 912710"/>
                  <a:gd name="connsiteY80" fmla="*/ 149770 h 1265052"/>
                  <a:gd name="connsiteX81" fmla="*/ 289585 w 912710"/>
                  <a:gd name="connsiteY81" fmla="*/ 157581 h 1265052"/>
                  <a:gd name="connsiteX82" fmla="*/ 278250 w 912710"/>
                  <a:gd name="connsiteY82" fmla="*/ 167201 h 1265052"/>
                  <a:gd name="connsiteX83" fmla="*/ 269011 w 912710"/>
                  <a:gd name="connsiteY83" fmla="*/ 175488 h 1265052"/>
                  <a:gd name="connsiteX84" fmla="*/ 258248 w 912710"/>
                  <a:gd name="connsiteY84" fmla="*/ 185299 h 1265052"/>
                  <a:gd name="connsiteX85" fmla="*/ 249199 w 912710"/>
                  <a:gd name="connsiteY85" fmla="*/ 193966 h 1265052"/>
                  <a:gd name="connsiteX86" fmla="*/ 241483 w 912710"/>
                  <a:gd name="connsiteY86" fmla="*/ 201301 h 1265052"/>
                  <a:gd name="connsiteX87" fmla="*/ 239102 w 912710"/>
                  <a:gd name="connsiteY87" fmla="*/ 203682 h 1265052"/>
                  <a:gd name="connsiteX88" fmla="*/ 227006 w 912710"/>
                  <a:gd name="connsiteY88" fmla="*/ 216064 h 1265052"/>
                  <a:gd name="connsiteX89" fmla="*/ 219290 w 912710"/>
                  <a:gd name="connsiteY89" fmla="*/ 224161 h 1265052"/>
                  <a:gd name="connsiteX90" fmla="*/ 206527 w 912710"/>
                  <a:gd name="connsiteY90" fmla="*/ 238258 h 1265052"/>
                  <a:gd name="connsiteX91" fmla="*/ 201002 w 912710"/>
                  <a:gd name="connsiteY91" fmla="*/ 244354 h 1265052"/>
                  <a:gd name="connsiteX92" fmla="*/ 200431 w 912710"/>
                  <a:gd name="connsiteY92" fmla="*/ 245020 h 1265052"/>
                  <a:gd name="connsiteX93" fmla="*/ 176047 w 912710"/>
                  <a:gd name="connsiteY93" fmla="*/ 274643 h 1265052"/>
                  <a:gd name="connsiteX94" fmla="*/ 173285 w 912710"/>
                  <a:gd name="connsiteY94" fmla="*/ 277977 h 1265052"/>
                  <a:gd name="connsiteX95" fmla="*/ 170427 w 912710"/>
                  <a:gd name="connsiteY95" fmla="*/ 281882 h 1265052"/>
                  <a:gd name="connsiteX96" fmla="*/ 153854 w 912710"/>
                  <a:gd name="connsiteY96" fmla="*/ 304266 h 1265052"/>
                  <a:gd name="connsiteX97" fmla="*/ 151187 w 912710"/>
                  <a:gd name="connsiteY97" fmla="*/ 307885 h 1265052"/>
                  <a:gd name="connsiteX98" fmla="*/ 150424 w 912710"/>
                  <a:gd name="connsiteY98" fmla="*/ 309028 h 1265052"/>
                  <a:gd name="connsiteX99" fmla="*/ 133184 w 912710"/>
                  <a:gd name="connsiteY99" fmla="*/ 334746 h 1265052"/>
                  <a:gd name="connsiteX100" fmla="*/ 132327 w 912710"/>
                  <a:gd name="connsiteY100" fmla="*/ 336079 h 1265052"/>
                  <a:gd name="connsiteX101" fmla="*/ 128708 w 912710"/>
                  <a:gd name="connsiteY101" fmla="*/ 341985 h 1265052"/>
                  <a:gd name="connsiteX102" fmla="*/ 117373 w 912710"/>
                  <a:gd name="connsiteY102" fmla="*/ 360559 h 1265052"/>
                  <a:gd name="connsiteX103" fmla="*/ 115373 w 912710"/>
                  <a:gd name="connsiteY103" fmla="*/ 363892 h 1265052"/>
                  <a:gd name="connsiteX104" fmla="*/ 106133 w 912710"/>
                  <a:gd name="connsiteY104" fmla="*/ 380180 h 1265052"/>
                  <a:gd name="connsiteX105" fmla="*/ 99847 w 912710"/>
                  <a:gd name="connsiteY105" fmla="*/ 391705 h 1265052"/>
                  <a:gd name="connsiteX106" fmla="*/ 96989 w 912710"/>
                  <a:gd name="connsiteY106" fmla="*/ 397325 h 1265052"/>
                  <a:gd name="connsiteX107" fmla="*/ 88798 w 912710"/>
                  <a:gd name="connsiteY107" fmla="*/ 413518 h 1265052"/>
                  <a:gd name="connsiteX108" fmla="*/ 85559 w 912710"/>
                  <a:gd name="connsiteY108" fmla="*/ 419995 h 1265052"/>
                  <a:gd name="connsiteX109" fmla="*/ 83654 w 912710"/>
                  <a:gd name="connsiteY109" fmla="*/ 424186 h 1265052"/>
                  <a:gd name="connsiteX110" fmla="*/ 75272 w 912710"/>
                  <a:gd name="connsiteY110" fmla="*/ 442474 h 1265052"/>
                  <a:gd name="connsiteX111" fmla="*/ 72034 w 912710"/>
                  <a:gd name="connsiteY111" fmla="*/ 449522 h 1265052"/>
                  <a:gd name="connsiteX112" fmla="*/ 71081 w 912710"/>
                  <a:gd name="connsiteY112" fmla="*/ 451808 h 1265052"/>
                  <a:gd name="connsiteX113" fmla="*/ 59270 w 912710"/>
                  <a:gd name="connsiteY113" fmla="*/ 480764 h 1265052"/>
                  <a:gd name="connsiteX114" fmla="*/ 59175 w 912710"/>
                  <a:gd name="connsiteY114" fmla="*/ 481145 h 1265052"/>
                  <a:gd name="connsiteX115" fmla="*/ 58508 w 912710"/>
                  <a:gd name="connsiteY115" fmla="*/ 483050 h 1265052"/>
                  <a:gd name="connsiteX116" fmla="*/ 47840 w 912710"/>
                  <a:gd name="connsiteY116" fmla="*/ 512673 h 1265052"/>
                  <a:gd name="connsiteX117" fmla="*/ 46412 w 912710"/>
                  <a:gd name="connsiteY117" fmla="*/ 516578 h 1265052"/>
                  <a:gd name="connsiteX118" fmla="*/ 44888 w 912710"/>
                  <a:gd name="connsiteY118" fmla="*/ 521436 h 1265052"/>
                  <a:gd name="connsiteX119" fmla="*/ 34696 w 912710"/>
                  <a:gd name="connsiteY119" fmla="*/ 554773 h 1265052"/>
                  <a:gd name="connsiteX120" fmla="*/ 33743 w 912710"/>
                  <a:gd name="connsiteY120" fmla="*/ 557726 h 1265052"/>
                  <a:gd name="connsiteX121" fmla="*/ 33458 w 912710"/>
                  <a:gd name="connsiteY121" fmla="*/ 558964 h 1265052"/>
                  <a:gd name="connsiteX122" fmla="*/ 30981 w 912710"/>
                  <a:gd name="connsiteY122" fmla="*/ 568394 h 1265052"/>
                  <a:gd name="connsiteX123" fmla="*/ 26600 w 912710"/>
                  <a:gd name="connsiteY123" fmla="*/ 585539 h 1265052"/>
                  <a:gd name="connsiteX124" fmla="*/ 24123 w 912710"/>
                  <a:gd name="connsiteY124" fmla="*/ 596493 h 1265052"/>
                  <a:gd name="connsiteX125" fmla="*/ 21170 w 912710"/>
                  <a:gd name="connsiteY125" fmla="*/ 609256 h 1265052"/>
                  <a:gd name="connsiteX126" fmla="*/ 20694 w 912710"/>
                  <a:gd name="connsiteY126" fmla="*/ 611828 h 1265052"/>
                  <a:gd name="connsiteX127" fmla="*/ 14312 w 912710"/>
                  <a:gd name="connsiteY127" fmla="*/ 645261 h 1265052"/>
                  <a:gd name="connsiteX128" fmla="*/ 13360 w 912710"/>
                  <a:gd name="connsiteY128" fmla="*/ 651262 h 1265052"/>
                  <a:gd name="connsiteX129" fmla="*/ 9073 w 912710"/>
                  <a:gd name="connsiteY129" fmla="*/ 679646 h 1265052"/>
                  <a:gd name="connsiteX130" fmla="*/ 8407 w 912710"/>
                  <a:gd name="connsiteY130" fmla="*/ 684313 h 1265052"/>
                  <a:gd name="connsiteX131" fmla="*/ 7550 w 912710"/>
                  <a:gd name="connsiteY131" fmla="*/ 691648 h 1265052"/>
                  <a:gd name="connsiteX132" fmla="*/ 5359 w 912710"/>
                  <a:gd name="connsiteY132" fmla="*/ 711079 h 1265052"/>
                  <a:gd name="connsiteX133" fmla="*/ 4121 w 912710"/>
                  <a:gd name="connsiteY133" fmla="*/ 723937 h 1265052"/>
                  <a:gd name="connsiteX134" fmla="*/ 2597 w 912710"/>
                  <a:gd name="connsiteY134" fmla="*/ 743940 h 1265052"/>
                  <a:gd name="connsiteX135" fmla="*/ 1739 w 912710"/>
                  <a:gd name="connsiteY135" fmla="*/ 756418 h 1265052"/>
                  <a:gd name="connsiteX136" fmla="*/ 787 w 912710"/>
                  <a:gd name="connsiteY136" fmla="*/ 778611 h 1265052"/>
                  <a:gd name="connsiteX137" fmla="*/ 406 w 912710"/>
                  <a:gd name="connsiteY137" fmla="*/ 789279 h 1265052"/>
                  <a:gd name="connsiteX138" fmla="*/ 25 w 912710"/>
                  <a:gd name="connsiteY138" fmla="*/ 822616 h 1265052"/>
                  <a:gd name="connsiteX139" fmla="*/ 108038 w 912710"/>
                  <a:gd name="connsiteY139" fmla="*/ 1142942 h 1265052"/>
                  <a:gd name="connsiteX140" fmla="*/ 116135 w 912710"/>
                  <a:gd name="connsiteY140" fmla="*/ 1147990 h 1265052"/>
                  <a:gd name="connsiteX141" fmla="*/ 317493 w 912710"/>
                  <a:gd name="connsiteY141" fmla="*/ 1265053 h 1265052"/>
                  <a:gd name="connsiteX142" fmla="*/ 309397 w 912710"/>
                  <a:gd name="connsiteY142" fmla="*/ 1260004 h 1265052"/>
                  <a:gd name="connsiteX143" fmla="*/ 201383 w 912710"/>
                  <a:gd name="connsiteY143" fmla="*/ 939583 h 1265052"/>
                  <a:gd name="connsiteX144" fmla="*/ 201764 w 912710"/>
                  <a:gd name="connsiteY144" fmla="*/ 906246 h 1265052"/>
                  <a:gd name="connsiteX145" fmla="*/ 202145 w 912710"/>
                  <a:gd name="connsiteY145" fmla="*/ 895578 h 1265052"/>
                  <a:gd name="connsiteX146" fmla="*/ 203098 w 912710"/>
                  <a:gd name="connsiteY146" fmla="*/ 873385 h 1265052"/>
                  <a:gd name="connsiteX147" fmla="*/ 203955 w 912710"/>
                  <a:gd name="connsiteY147" fmla="*/ 860812 h 1265052"/>
                  <a:gd name="connsiteX148" fmla="*/ 205479 w 912710"/>
                  <a:gd name="connsiteY148" fmla="*/ 840809 h 1265052"/>
                  <a:gd name="connsiteX149" fmla="*/ 206717 w 912710"/>
                  <a:gd name="connsiteY149" fmla="*/ 827950 h 1265052"/>
                  <a:gd name="connsiteX150" fmla="*/ 208908 w 912710"/>
                  <a:gd name="connsiteY150" fmla="*/ 808519 h 1265052"/>
                  <a:gd name="connsiteX151" fmla="*/ 210432 w 912710"/>
                  <a:gd name="connsiteY151" fmla="*/ 796518 h 1265052"/>
                  <a:gd name="connsiteX152" fmla="*/ 214718 w 912710"/>
                  <a:gd name="connsiteY152" fmla="*/ 768038 h 1265052"/>
                  <a:gd name="connsiteX153" fmla="*/ 215671 w 912710"/>
                  <a:gd name="connsiteY153" fmla="*/ 762037 h 1265052"/>
                  <a:gd name="connsiteX154" fmla="*/ 222053 w 912710"/>
                  <a:gd name="connsiteY154" fmla="*/ 728605 h 1265052"/>
                  <a:gd name="connsiteX155" fmla="*/ 225481 w 912710"/>
                  <a:gd name="connsiteY155" fmla="*/ 713269 h 1265052"/>
                  <a:gd name="connsiteX156" fmla="*/ 227958 w 912710"/>
                  <a:gd name="connsiteY156" fmla="*/ 702316 h 1265052"/>
                  <a:gd name="connsiteX157" fmla="*/ 232340 w 912710"/>
                  <a:gd name="connsiteY157" fmla="*/ 685171 h 1265052"/>
                  <a:gd name="connsiteX158" fmla="*/ 234816 w 912710"/>
                  <a:gd name="connsiteY158" fmla="*/ 675741 h 1265052"/>
                  <a:gd name="connsiteX159" fmla="*/ 236054 w 912710"/>
                  <a:gd name="connsiteY159" fmla="*/ 671550 h 1265052"/>
                  <a:gd name="connsiteX160" fmla="*/ 246246 w 912710"/>
                  <a:gd name="connsiteY160" fmla="*/ 638212 h 1265052"/>
                  <a:gd name="connsiteX161" fmla="*/ 249104 w 912710"/>
                  <a:gd name="connsiteY161" fmla="*/ 629449 h 1265052"/>
                  <a:gd name="connsiteX162" fmla="*/ 259772 w 912710"/>
                  <a:gd name="connsiteY162" fmla="*/ 599827 h 1265052"/>
                  <a:gd name="connsiteX163" fmla="*/ 260629 w 912710"/>
                  <a:gd name="connsiteY163" fmla="*/ 597636 h 1265052"/>
                  <a:gd name="connsiteX164" fmla="*/ 272440 w 912710"/>
                  <a:gd name="connsiteY164" fmla="*/ 568680 h 1265052"/>
                  <a:gd name="connsiteX165" fmla="*/ 276536 w 912710"/>
                  <a:gd name="connsiteY165" fmla="*/ 559441 h 1265052"/>
                  <a:gd name="connsiteX166" fmla="*/ 284918 w 912710"/>
                  <a:gd name="connsiteY166" fmla="*/ 541057 h 1265052"/>
                  <a:gd name="connsiteX167" fmla="*/ 290061 w 912710"/>
                  <a:gd name="connsiteY167" fmla="*/ 530485 h 1265052"/>
                  <a:gd name="connsiteX168" fmla="*/ 298253 w 912710"/>
                  <a:gd name="connsiteY168" fmla="*/ 514292 h 1265052"/>
                  <a:gd name="connsiteX169" fmla="*/ 307301 w 912710"/>
                  <a:gd name="connsiteY169" fmla="*/ 497147 h 1265052"/>
                  <a:gd name="connsiteX170" fmla="*/ 318541 w 912710"/>
                  <a:gd name="connsiteY170" fmla="*/ 477526 h 1265052"/>
                  <a:gd name="connsiteX171" fmla="*/ 329875 w 912710"/>
                  <a:gd name="connsiteY171" fmla="*/ 458952 h 1265052"/>
                  <a:gd name="connsiteX172" fmla="*/ 334352 w 912710"/>
                  <a:gd name="connsiteY172" fmla="*/ 451713 h 1265052"/>
                  <a:gd name="connsiteX173" fmla="*/ 351593 w 912710"/>
                  <a:gd name="connsiteY173" fmla="*/ 425995 h 1265052"/>
                  <a:gd name="connsiteX174" fmla="*/ 355022 w 912710"/>
                  <a:gd name="connsiteY174" fmla="*/ 421233 h 1265052"/>
                  <a:gd name="connsiteX175" fmla="*/ 371595 w 912710"/>
                  <a:gd name="connsiteY175" fmla="*/ 398849 h 1265052"/>
                  <a:gd name="connsiteX176" fmla="*/ 377215 w 912710"/>
                  <a:gd name="connsiteY176" fmla="*/ 391610 h 1265052"/>
                  <a:gd name="connsiteX177" fmla="*/ 401504 w 912710"/>
                  <a:gd name="connsiteY177" fmla="*/ 361987 h 1265052"/>
                  <a:gd name="connsiteX178" fmla="*/ 407599 w 912710"/>
                  <a:gd name="connsiteY178" fmla="*/ 355225 h 1265052"/>
                  <a:gd name="connsiteX179" fmla="*/ 420363 w 912710"/>
                  <a:gd name="connsiteY179" fmla="*/ 341128 h 1265052"/>
                  <a:gd name="connsiteX180" fmla="*/ 428078 w 912710"/>
                  <a:gd name="connsiteY180" fmla="*/ 333031 h 1265052"/>
                  <a:gd name="connsiteX181" fmla="*/ 440080 w 912710"/>
                  <a:gd name="connsiteY181" fmla="*/ 320649 h 1265052"/>
                  <a:gd name="connsiteX182" fmla="*/ 450176 w 912710"/>
                  <a:gd name="connsiteY182" fmla="*/ 310838 h 1265052"/>
                  <a:gd name="connsiteX183" fmla="*/ 459225 w 912710"/>
                  <a:gd name="connsiteY183" fmla="*/ 302170 h 1265052"/>
                  <a:gd name="connsiteX184" fmla="*/ 469988 w 912710"/>
                  <a:gd name="connsiteY184" fmla="*/ 292360 h 1265052"/>
                  <a:gd name="connsiteX185" fmla="*/ 479228 w 912710"/>
                  <a:gd name="connsiteY185" fmla="*/ 284073 h 1265052"/>
                  <a:gd name="connsiteX186" fmla="*/ 490562 w 912710"/>
                  <a:gd name="connsiteY186" fmla="*/ 274453 h 1265052"/>
                  <a:gd name="connsiteX187" fmla="*/ 499897 w 912710"/>
                  <a:gd name="connsiteY187" fmla="*/ 266642 h 1265052"/>
                  <a:gd name="connsiteX188" fmla="*/ 511898 w 912710"/>
                  <a:gd name="connsiteY188" fmla="*/ 257117 h 1265052"/>
                  <a:gd name="connsiteX189" fmla="*/ 521328 w 912710"/>
                  <a:gd name="connsiteY189" fmla="*/ 249783 h 1265052"/>
                  <a:gd name="connsiteX190" fmla="*/ 534091 w 912710"/>
                  <a:gd name="connsiteY190" fmla="*/ 240353 h 1265052"/>
                  <a:gd name="connsiteX191" fmla="*/ 543426 w 912710"/>
                  <a:gd name="connsiteY191" fmla="*/ 233495 h 1265052"/>
                  <a:gd name="connsiteX192" fmla="*/ 557332 w 912710"/>
                  <a:gd name="connsiteY192" fmla="*/ 223970 h 1265052"/>
                  <a:gd name="connsiteX193" fmla="*/ 566286 w 912710"/>
                  <a:gd name="connsiteY193" fmla="*/ 217874 h 1265052"/>
                  <a:gd name="connsiteX194" fmla="*/ 582193 w 912710"/>
                  <a:gd name="connsiteY194" fmla="*/ 207682 h 1265052"/>
                  <a:gd name="connsiteX195" fmla="*/ 589813 w 912710"/>
                  <a:gd name="connsiteY195" fmla="*/ 202825 h 1265052"/>
                  <a:gd name="connsiteX196" fmla="*/ 614102 w 912710"/>
                  <a:gd name="connsiteY196" fmla="*/ 188347 h 1265052"/>
                  <a:gd name="connsiteX197" fmla="*/ 636866 w 912710"/>
                  <a:gd name="connsiteY197" fmla="*/ 175678 h 1265052"/>
                  <a:gd name="connsiteX198" fmla="*/ 644200 w 912710"/>
                  <a:gd name="connsiteY198" fmla="*/ 171868 h 1265052"/>
                  <a:gd name="connsiteX199" fmla="*/ 659631 w 912710"/>
                  <a:gd name="connsiteY199" fmla="*/ 164153 h 1265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912710" h="1265052">
                    <a:moveTo>
                      <a:pt x="659631" y="164153"/>
                    </a:moveTo>
                    <a:cubicBezTo>
                      <a:pt x="662489" y="162724"/>
                      <a:pt x="665346" y="161391"/>
                      <a:pt x="668204" y="160057"/>
                    </a:cubicBezTo>
                    <a:cubicBezTo>
                      <a:pt x="672585" y="157962"/>
                      <a:pt x="676966" y="155866"/>
                      <a:pt x="681253" y="153961"/>
                    </a:cubicBezTo>
                    <a:cubicBezTo>
                      <a:pt x="684206" y="152628"/>
                      <a:pt x="687158" y="151390"/>
                      <a:pt x="690111" y="150151"/>
                    </a:cubicBezTo>
                    <a:cubicBezTo>
                      <a:pt x="694493" y="148246"/>
                      <a:pt x="698874" y="146341"/>
                      <a:pt x="703160" y="144627"/>
                    </a:cubicBezTo>
                    <a:cubicBezTo>
                      <a:pt x="704684" y="143960"/>
                      <a:pt x="706304" y="143389"/>
                      <a:pt x="707828" y="142817"/>
                    </a:cubicBezTo>
                    <a:cubicBezTo>
                      <a:pt x="714114" y="140341"/>
                      <a:pt x="720305" y="138055"/>
                      <a:pt x="726401" y="135864"/>
                    </a:cubicBezTo>
                    <a:cubicBezTo>
                      <a:pt x="726401" y="135864"/>
                      <a:pt x="726497" y="135864"/>
                      <a:pt x="726497" y="135864"/>
                    </a:cubicBezTo>
                    <a:cubicBezTo>
                      <a:pt x="732593" y="133768"/>
                      <a:pt x="738593" y="131863"/>
                      <a:pt x="744594" y="130149"/>
                    </a:cubicBezTo>
                    <a:cubicBezTo>
                      <a:pt x="746023" y="129673"/>
                      <a:pt x="747547" y="129292"/>
                      <a:pt x="748975" y="128911"/>
                    </a:cubicBezTo>
                    <a:cubicBezTo>
                      <a:pt x="752881" y="127768"/>
                      <a:pt x="756786" y="126815"/>
                      <a:pt x="760596" y="125863"/>
                    </a:cubicBezTo>
                    <a:cubicBezTo>
                      <a:pt x="763358" y="125196"/>
                      <a:pt x="766121" y="124434"/>
                      <a:pt x="768883" y="123862"/>
                    </a:cubicBezTo>
                    <a:cubicBezTo>
                      <a:pt x="772502" y="123100"/>
                      <a:pt x="775931" y="122434"/>
                      <a:pt x="779456" y="121767"/>
                    </a:cubicBezTo>
                    <a:cubicBezTo>
                      <a:pt x="782027" y="121291"/>
                      <a:pt x="784694" y="120719"/>
                      <a:pt x="787171" y="120338"/>
                    </a:cubicBezTo>
                    <a:cubicBezTo>
                      <a:pt x="792695" y="119481"/>
                      <a:pt x="798124" y="118719"/>
                      <a:pt x="803458" y="118147"/>
                    </a:cubicBezTo>
                    <a:cubicBezTo>
                      <a:pt x="804030" y="118052"/>
                      <a:pt x="804602" y="118052"/>
                      <a:pt x="805173" y="118052"/>
                    </a:cubicBezTo>
                    <a:cubicBezTo>
                      <a:pt x="810031" y="117576"/>
                      <a:pt x="814889" y="117290"/>
                      <a:pt x="819651" y="117195"/>
                    </a:cubicBezTo>
                    <a:cubicBezTo>
                      <a:pt x="820889" y="117195"/>
                      <a:pt x="822223" y="117100"/>
                      <a:pt x="823461" y="117100"/>
                    </a:cubicBezTo>
                    <a:cubicBezTo>
                      <a:pt x="827938" y="117004"/>
                      <a:pt x="832319" y="117100"/>
                      <a:pt x="836606" y="117290"/>
                    </a:cubicBezTo>
                    <a:cubicBezTo>
                      <a:pt x="837272" y="117290"/>
                      <a:pt x="838034" y="117290"/>
                      <a:pt x="838701" y="117385"/>
                    </a:cubicBezTo>
                    <a:cubicBezTo>
                      <a:pt x="839939" y="117481"/>
                      <a:pt x="841082" y="117671"/>
                      <a:pt x="842321" y="117766"/>
                    </a:cubicBezTo>
                    <a:cubicBezTo>
                      <a:pt x="847464" y="118147"/>
                      <a:pt x="852417" y="118719"/>
                      <a:pt x="857370" y="119481"/>
                    </a:cubicBezTo>
                    <a:cubicBezTo>
                      <a:pt x="859465" y="119862"/>
                      <a:pt x="861561" y="120243"/>
                      <a:pt x="863561" y="120624"/>
                    </a:cubicBezTo>
                    <a:cubicBezTo>
                      <a:pt x="867276" y="121386"/>
                      <a:pt x="870896" y="122148"/>
                      <a:pt x="874515" y="123100"/>
                    </a:cubicBezTo>
                    <a:cubicBezTo>
                      <a:pt x="876611" y="123672"/>
                      <a:pt x="878706" y="124243"/>
                      <a:pt x="880802" y="124910"/>
                    </a:cubicBezTo>
                    <a:cubicBezTo>
                      <a:pt x="884231" y="125958"/>
                      <a:pt x="887564" y="127196"/>
                      <a:pt x="890803" y="128434"/>
                    </a:cubicBezTo>
                    <a:cubicBezTo>
                      <a:pt x="892803" y="129196"/>
                      <a:pt x="894708" y="129958"/>
                      <a:pt x="896613" y="130720"/>
                    </a:cubicBezTo>
                    <a:cubicBezTo>
                      <a:pt x="900328" y="132340"/>
                      <a:pt x="903852" y="134149"/>
                      <a:pt x="907376" y="135959"/>
                    </a:cubicBezTo>
                    <a:cubicBezTo>
                      <a:pt x="909186" y="136912"/>
                      <a:pt x="910996" y="137674"/>
                      <a:pt x="912710" y="138721"/>
                    </a:cubicBezTo>
                    <a:lnTo>
                      <a:pt x="912615" y="138721"/>
                    </a:lnTo>
                    <a:cubicBezTo>
                      <a:pt x="912615" y="138721"/>
                      <a:pt x="912615" y="138721"/>
                      <a:pt x="912710" y="138721"/>
                    </a:cubicBezTo>
                    <a:lnTo>
                      <a:pt x="711352" y="21659"/>
                    </a:lnTo>
                    <a:cubicBezTo>
                      <a:pt x="710780" y="21278"/>
                      <a:pt x="710209" y="20992"/>
                      <a:pt x="709542" y="20611"/>
                    </a:cubicBezTo>
                    <a:cubicBezTo>
                      <a:pt x="708399" y="19945"/>
                      <a:pt x="707161" y="19468"/>
                      <a:pt x="706018" y="18897"/>
                    </a:cubicBezTo>
                    <a:cubicBezTo>
                      <a:pt x="702494" y="16992"/>
                      <a:pt x="698874" y="15182"/>
                      <a:pt x="695255" y="13658"/>
                    </a:cubicBezTo>
                    <a:cubicBezTo>
                      <a:pt x="694588" y="13372"/>
                      <a:pt x="694016" y="12991"/>
                      <a:pt x="693349" y="12706"/>
                    </a:cubicBezTo>
                    <a:cubicBezTo>
                      <a:pt x="692111" y="12134"/>
                      <a:pt x="690778" y="11848"/>
                      <a:pt x="689444" y="11372"/>
                    </a:cubicBezTo>
                    <a:cubicBezTo>
                      <a:pt x="686111" y="10134"/>
                      <a:pt x="682777" y="8896"/>
                      <a:pt x="679348" y="7848"/>
                    </a:cubicBezTo>
                    <a:cubicBezTo>
                      <a:pt x="678300" y="7562"/>
                      <a:pt x="677348" y="7086"/>
                      <a:pt x="676300" y="6800"/>
                    </a:cubicBezTo>
                    <a:cubicBezTo>
                      <a:pt x="675252" y="6514"/>
                      <a:pt x="674109" y="6324"/>
                      <a:pt x="673061" y="6038"/>
                    </a:cubicBezTo>
                    <a:cubicBezTo>
                      <a:pt x="669442" y="5086"/>
                      <a:pt x="665822" y="4228"/>
                      <a:pt x="662107" y="3562"/>
                    </a:cubicBezTo>
                    <a:cubicBezTo>
                      <a:pt x="660774" y="3276"/>
                      <a:pt x="659440" y="2895"/>
                      <a:pt x="658107" y="2609"/>
                    </a:cubicBezTo>
                    <a:cubicBezTo>
                      <a:pt x="657440" y="2514"/>
                      <a:pt x="656583" y="2514"/>
                      <a:pt x="655916" y="2323"/>
                    </a:cubicBezTo>
                    <a:cubicBezTo>
                      <a:pt x="650963" y="1561"/>
                      <a:pt x="646010" y="990"/>
                      <a:pt x="640867" y="609"/>
                    </a:cubicBezTo>
                    <a:cubicBezTo>
                      <a:pt x="639914" y="514"/>
                      <a:pt x="638962" y="323"/>
                      <a:pt x="638009" y="323"/>
                    </a:cubicBezTo>
                    <a:cubicBezTo>
                      <a:pt x="637724" y="323"/>
                      <a:pt x="637533" y="323"/>
                      <a:pt x="637247" y="323"/>
                    </a:cubicBezTo>
                    <a:cubicBezTo>
                      <a:pt x="636581" y="323"/>
                      <a:pt x="635819" y="323"/>
                      <a:pt x="635152" y="228"/>
                    </a:cubicBezTo>
                    <a:cubicBezTo>
                      <a:pt x="630865" y="37"/>
                      <a:pt x="626389" y="-58"/>
                      <a:pt x="622007" y="37"/>
                    </a:cubicBezTo>
                    <a:cubicBezTo>
                      <a:pt x="620769" y="37"/>
                      <a:pt x="619436" y="37"/>
                      <a:pt x="618197" y="133"/>
                    </a:cubicBezTo>
                    <a:cubicBezTo>
                      <a:pt x="617149" y="133"/>
                      <a:pt x="616197" y="133"/>
                      <a:pt x="615149" y="228"/>
                    </a:cubicBezTo>
                    <a:cubicBezTo>
                      <a:pt x="611435" y="418"/>
                      <a:pt x="607529" y="704"/>
                      <a:pt x="603719" y="1085"/>
                    </a:cubicBezTo>
                    <a:cubicBezTo>
                      <a:pt x="603148" y="1180"/>
                      <a:pt x="602576" y="1180"/>
                      <a:pt x="602005" y="1180"/>
                    </a:cubicBezTo>
                    <a:cubicBezTo>
                      <a:pt x="597338" y="1657"/>
                      <a:pt x="592575" y="2228"/>
                      <a:pt x="587717" y="2990"/>
                    </a:cubicBezTo>
                    <a:cubicBezTo>
                      <a:pt x="587050" y="3085"/>
                      <a:pt x="586384" y="3276"/>
                      <a:pt x="585717" y="3371"/>
                    </a:cubicBezTo>
                    <a:cubicBezTo>
                      <a:pt x="583145" y="3752"/>
                      <a:pt x="580574" y="4324"/>
                      <a:pt x="577907" y="4800"/>
                    </a:cubicBezTo>
                    <a:cubicBezTo>
                      <a:pt x="574382" y="5467"/>
                      <a:pt x="570953" y="6133"/>
                      <a:pt x="567334" y="6895"/>
                    </a:cubicBezTo>
                    <a:cubicBezTo>
                      <a:pt x="564572" y="7467"/>
                      <a:pt x="561809" y="8229"/>
                      <a:pt x="559047" y="8896"/>
                    </a:cubicBezTo>
                    <a:cubicBezTo>
                      <a:pt x="556666" y="9467"/>
                      <a:pt x="554285" y="9943"/>
                      <a:pt x="551808" y="10610"/>
                    </a:cubicBezTo>
                    <a:cubicBezTo>
                      <a:pt x="550379" y="10991"/>
                      <a:pt x="548855" y="11467"/>
                      <a:pt x="547427" y="11848"/>
                    </a:cubicBezTo>
                    <a:cubicBezTo>
                      <a:pt x="545998" y="12229"/>
                      <a:pt x="544474" y="12706"/>
                      <a:pt x="543045" y="13087"/>
                    </a:cubicBezTo>
                    <a:cubicBezTo>
                      <a:pt x="537140" y="14896"/>
                      <a:pt x="531139" y="16706"/>
                      <a:pt x="524948" y="18802"/>
                    </a:cubicBezTo>
                    <a:cubicBezTo>
                      <a:pt x="524948" y="18802"/>
                      <a:pt x="524852" y="18802"/>
                      <a:pt x="524852" y="18802"/>
                    </a:cubicBezTo>
                    <a:cubicBezTo>
                      <a:pt x="518756" y="20897"/>
                      <a:pt x="512565" y="23278"/>
                      <a:pt x="506279" y="25660"/>
                    </a:cubicBezTo>
                    <a:cubicBezTo>
                      <a:pt x="504755" y="26231"/>
                      <a:pt x="503135" y="26898"/>
                      <a:pt x="501611" y="27565"/>
                    </a:cubicBezTo>
                    <a:cubicBezTo>
                      <a:pt x="500087" y="28136"/>
                      <a:pt x="498563" y="28708"/>
                      <a:pt x="497039" y="29374"/>
                    </a:cubicBezTo>
                    <a:cubicBezTo>
                      <a:pt x="494277" y="30517"/>
                      <a:pt x="491420" y="31851"/>
                      <a:pt x="488562" y="33089"/>
                    </a:cubicBezTo>
                    <a:cubicBezTo>
                      <a:pt x="485609" y="34327"/>
                      <a:pt x="482656" y="35566"/>
                      <a:pt x="479704" y="36994"/>
                    </a:cubicBezTo>
                    <a:cubicBezTo>
                      <a:pt x="475418" y="38899"/>
                      <a:pt x="471036" y="40995"/>
                      <a:pt x="466750" y="43090"/>
                    </a:cubicBezTo>
                    <a:cubicBezTo>
                      <a:pt x="463892" y="44424"/>
                      <a:pt x="461035" y="45757"/>
                      <a:pt x="458177" y="47186"/>
                    </a:cubicBezTo>
                    <a:cubicBezTo>
                      <a:pt x="453320" y="49567"/>
                      <a:pt x="448366" y="52139"/>
                      <a:pt x="443414" y="54806"/>
                    </a:cubicBezTo>
                    <a:cubicBezTo>
                      <a:pt x="440937" y="56140"/>
                      <a:pt x="438461" y="57378"/>
                      <a:pt x="435984" y="58711"/>
                    </a:cubicBezTo>
                    <a:cubicBezTo>
                      <a:pt x="428459" y="62712"/>
                      <a:pt x="420935" y="66998"/>
                      <a:pt x="413219" y="71380"/>
                    </a:cubicBezTo>
                    <a:cubicBezTo>
                      <a:pt x="405028" y="76142"/>
                      <a:pt x="396931" y="81000"/>
                      <a:pt x="388931" y="85858"/>
                    </a:cubicBezTo>
                    <a:cubicBezTo>
                      <a:pt x="386264" y="87477"/>
                      <a:pt x="383692" y="89191"/>
                      <a:pt x="381120" y="90906"/>
                    </a:cubicBezTo>
                    <a:cubicBezTo>
                      <a:pt x="375881" y="94240"/>
                      <a:pt x="370547" y="97573"/>
                      <a:pt x="365404" y="101002"/>
                    </a:cubicBezTo>
                    <a:cubicBezTo>
                      <a:pt x="362356" y="103003"/>
                      <a:pt x="359403" y="105098"/>
                      <a:pt x="356355" y="107194"/>
                    </a:cubicBezTo>
                    <a:cubicBezTo>
                      <a:pt x="351783" y="110337"/>
                      <a:pt x="347116" y="113480"/>
                      <a:pt x="342544" y="116719"/>
                    </a:cubicBezTo>
                    <a:cubicBezTo>
                      <a:pt x="339400" y="119005"/>
                      <a:pt x="336257" y="121291"/>
                      <a:pt x="333114" y="123577"/>
                    </a:cubicBezTo>
                    <a:cubicBezTo>
                      <a:pt x="328828" y="126720"/>
                      <a:pt x="324637" y="129768"/>
                      <a:pt x="320446" y="132911"/>
                    </a:cubicBezTo>
                    <a:cubicBezTo>
                      <a:pt x="317207" y="135388"/>
                      <a:pt x="314064" y="137864"/>
                      <a:pt x="310921" y="140341"/>
                    </a:cubicBezTo>
                    <a:cubicBezTo>
                      <a:pt x="306920" y="143484"/>
                      <a:pt x="302920" y="146627"/>
                      <a:pt x="299015" y="149770"/>
                    </a:cubicBezTo>
                    <a:cubicBezTo>
                      <a:pt x="295871" y="152342"/>
                      <a:pt x="292728" y="155009"/>
                      <a:pt x="289585" y="157581"/>
                    </a:cubicBezTo>
                    <a:cubicBezTo>
                      <a:pt x="285775" y="160724"/>
                      <a:pt x="281965" y="163963"/>
                      <a:pt x="278250" y="167201"/>
                    </a:cubicBezTo>
                    <a:cubicBezTo>
                      <a:pt x="275107" y="169963"/>
                      <a:pt x="272059" y="172726"/>
                      <a:pt x="269011" y="175488"/>
                    </a:cubicBezTo>
                    <a:cubicBezTo>
                      <a:pt x="265391" y="178726"/>
                      <a:pt x="261772" y="181965"/>
                      <a:pt x="258248" y="185299"/>
                    </a:cubicBezTo>
                    <a:cubicBezTo>
                      <a:pt x="255199" y="188156"/>
                      <a:pt x="252247" y="191014"/>
                      <a:pt x="249199" y="193966"/>
                    </a:cubicBezTo>
                    <a:cubicBezTo>
                      <a:pt x="246627" y="196443"/>
                      <a:pt x="244055" y="198824"/>
                      <a:pt x="241483" y="201301"/>
                    </a:cubicBezTo>
                    <a:cubicBezTo>
                      <a:pt x="240722" y="202063"/>
                      <a:pt x="239960" y="202920"/>
                      <a:pt x="239102" y="203682"/>
                    </a:cubicBezTo>
                    <a:cubicBezTo>
                      <a:pt x="235006" y="207778"/>
                      <a:pt x="231006" y="211873"/>
                      <a:pt x="227006" y="216064"/>
                    </a:cubicBezTo>
                    <a:cubicBezTo>
                      <a:pt x="224434" y="218731"/>
                      <a:pt x="221767" y="221398"/>
                      <a:pt x="219290" y="224161"/>
                    </a:cubicBezTo>
                    <a:cubicBezTo>
                      <a:pt x="215004" y="228828"/>
                      <a:pt x="210718" y="233495"/>
                      <a:pt x="206527" y="238258"/>
                    </a:cubicBezTo>
                    <a:cubicBezTo>
                      <a:pt x="204717" y="240258"/>
                      <a:pt x="202812" y="242258"/>
                      <a:pt x="201002" y="244354"/>
                    </a:cubicBezTo>
                    <a:cubicBezTo>
                      <a:pt x="200812" y="244544"/>
                      <a:pt x="200621" y="244830"/>
                      <a:pt x="200431" y="245020"/>
                    </a:cubicBezTo>
                    <a:cubicBezTo>
                      <a:pt x="192049" y="254641"/>
                      <a:pt x="183953" y="264547"/>
                      <a:pt x="176047" y="274643"/>
                    </a:cubicBezTo>
                    <a:cubicBezTo>
                      <a:pt x="175190" y="275786"/>
                      <a:pt x="174237" y="276834"/>
                      <a:pt x="173285" y="277977"/>
                    </a:cubicBezTo>
                    <a:cubicBezTo>
                      <a:pt x="172332" y="279215"/>
                      <a:pt x="171380" y="280549"/>
                      <a:pt x="170427" y="281882"/>
                    </a:cubicBezTo>
                    <a:cubicBezTo>
                      <a:pt x="164807" y="289216"/>
                      <a:pt x="159283" y="296741"/>
                      <a:pt x="153854" y="304266"/>
                    </a:cubicBezTo>
                    <a:cubicBezTo>
                      <a:pt x="152996" y="305504"/>
                      <a:pt x="152044" y="306647"/>
                      <a:pt x="151187" y="307885"/>
                    </a:cubicBezTo>
                    <a:cubicBezTo>
                      <a:pt x="150901" y="308266"/>
                      <a:pt x="150710" y="308647"/>
                      <a:pt x="150424" y="309028"/>
                    </a:cubicBezTo>
                    <a:cubicBezTo>
                      <a:pt x="144519" y="317506"/>
                      <a:pt x="138804" y="326078"/>
                      <a:pt x="133184" y="334746"/>
                    </a:cubicBezTo>
                    <a:cubicBezTo>
                      <a:pt x="132898" y="335222"/>
                      <a:pt x="132613" y="335603"/>
                      <a:pt x="132327" y="336079"/>
                    </a:cubicBezTo>
                    <a:cubicBezTo>
                      <a:pt x="131089" y="337984"/>
                      <a:pt x="129946" y="340080"/>
                      <a:pt x="128708" y="341985"/>
                    </a:cubicBezTo>
                    <a:cubicBezTo>
                      <a:pt x="124898" y="348081"/>
                      <a:pt x="121088" y="354272"/>
                      <a:pt x="117373" y="360559"/>
                    </a:cubicBezTo>
                    <a:cubicBezTo>
                      <a:pt x="116706" y="361702"/>
                      <a:pt x="116039" y="362749"/>
                      <a:pt x="115373" y="363892"/>
                    </a:cubicBezTo>
                    <a:cubicBezTo>
                      <a:pt x="112229" y="369322"/>
                      <a:pt x="109181" y="374751"/>
                      <a:pt x="106133" y="380180"/>
                    </a:cubicBezTo>
                    <a:cubicBezTo>
                      <a:pt x="104038" y="383990"/>
                      <a:pt x="101942" y="387895"/>
                      <a:pt x="99847" y="391705"/>
                    </a:cubicBezTo>
                    <a:cubicBezTo>
                      <a:pt x="98894" y="393515"/>
                      <a:pt x="97942" y="395420"/>
                      <a:pt x="96989" y="397325"/>
                    </a:cubicBezTo>
                    <a:cubicBezTo>
                      <a:pt x="94227" y="402659"/>
                      <a:pt x="91465" y="408088"/>
                      <a:pt x="88798" y="413518"/>
                    </a:cubicBezTo>
                    <a:cubicBezTo>
                      <a:pt x="87750" y="415708"/>
                      <a:pt x="86607" y="417804"/>
                      <a:pt x="85559" y="419995"/>
                    </a:cubicBezTo>
                    <a:cubicBezTo>
                      <a:pt x="84893" y="421328"/>
                      <a:pt x="84321" y="422757"/>
                      <a:pt x="83654" y="424186"/>
                    </a:cubicBezTo>
                    <a:cubicBezTo>
                      <a:pt x="80797" y="430282"/>
                      <a:pt x="78035" y="436378"/>
                      <a:pt x="75272" y="442474"/>
                    </a:cubicBezTo>
                    <a:cubicBezTo>
                      <a:pt x="74225" y="444855"/>
                      <a:pt x="73081" y="447141"/>
                      <a:pt x="72034" y="449522"/>
                    </a:cubicBezTo>
                    <a:cubicBezTo>
                      <a:pt x="71748" y="450284"/>
                      <a:pt x="71462" y="451046"/>
                      <a:pt x="71081" y="451808"/>
                    </a:cubicBezTo>
                    <a:cubicBezTo>
                      <a:pt x="66985" y="461333"/>
                      <a:pt x="62985" y="471049"/>
                      <a:pt x="59270" y="480764"/>
                    </a:cubicBezTo>
                    <a:cubicBezTo>
                      <a:pt x="59270" y="480859"/>
                      <a:pt x="59175" y="480955"/>
                      <a:pt x="59175" y="481145"/>
                    </a:cubicBezTo>
                    <a:cubicBezTo>
                      <a:pt x="58985" y="481717"/>
                      <a:pt x="58699" y="482383"/>
                      <a:pt x="58508" y="483050"/>
                    </a:cubicBezTo>
                    <a:cubicBezTo>
                      <a:pt x="54794" y="492861"/>
                      <a:pt x="51269" y="502672"/>
                      <a:pt x="47840" y="512673"/>
                    </a:cubicBezTo>
                    <a:cubicBezTo>
                      <a:pt x="47364" y="514006"/>
                      <a:pt x="46888" y="515245"/>
                      <a:pt x="46412" y="516578"/>
                    </a:cubicBezTo>
                    <a:cubicBezTo>
                      <a:pt x="45840" y="518197"/>
                      <a:pt x="45459" y="519817"/>
                      <a:pt x="44888" y="521436"/>
                    </a:cubicBezTo>
                    <a:cubicBezTo>
                      <a:pt x="41268" y="532485"/>
                      <a:pt x="37839" y="543534"/>
                      <a:pt x="34696" y="554773"/>
                    </a:cubicBezTo>
                    <a:cubicBezTo>
                      <a:pt x="34410" y="555821"/>
                      <a:pt x="34029" y="556774"/>
                      <a:pt x="33743" y="557726"/>
                    </a:cubicBezTo>
                    <a:cubicBezTo>
                      <a:pt x="33648" y="558107"/>
                      <a:pt x="33553" y="558583"/>
                      <a:pt x="33458" y="558964"/>
                    </a:cubicBezTo>
                    <a:cubicBezTo>
                      <a:pt x="32600" y="562108"/>
                      <a:pt x="31838" y="565251"/>
                      <a:pt x="30981" y="568394"/>
                    </a:cubicBezTo>
                    <a:cubicBezTo>
                      <a:pt x="29457" y="574109"/>
                      <a:pt x="27933" y="579729"/>
                      <a:pt x="26600" y="585539"/>
                    </a:cubicBezTo>
                    <a:cubicBezTo>
                      <a:pt x="25742" y="589159"/>
                      <a:pt x="24885" y="592778"/>
                      <a:pt x="24123" y="596493"/>
                    </a:cubicBezTo>
                    <a:cubicBezTo>
                      <a:pt x="23171" y="600779"/>
                      <a:pt x="22123" y="604970"/>
                      <a:pt x="21170" y="609256"/>
                    </a:cubicBezTo>
                    <a:cubicBezTo>
                      <a:pt x="20980" y="610114"/>
                      <a:pt x="20885" y="610971"/>
                      <a:pt x="20694" y="611828"/>
                    </a:cubicBezTo>
                    <a:cubicBezTo>
                      <a:pt x="18408" y="622877"/>
                      <a:pt x="16217" y="634021"/>
                      <a:pt x="14312" y="645261"/>
                    </a:cubicBezTo>
                    <a:cubicBezTo>
                      <a:pt x="13931" y="647261"/>
                      <a:pt x="13741" y="649261"/>
                      <a:pt x="13360" y="651262"/>
                    </a:cubicBezTo>
                    <a:cubicBezTo>
                      <a:pt x="11836" y="660691"/>
                      <a:pt x="10407" y="670121"/>
                      <a:pt x="9073" y="679646"/>
                    </a:cubicBezTo>
                    <a:cubicBezTo>
                      <a:pt x="8883" y="681170"/>
                      <a:pt x="8597" y="682694"/>
                      <a:pt x="8407" y="684313"/>
                    </a:cubicBezTo>
                    <a:cubicBezTo>
                      <a:pt x="8121" y="686695"/>
                      <a:pt x="7835" y="689266"/>
                      <a:pt x="7550" y="691648"/>
                    </a:cubicBezTo>
                    <a:cubicBezTo>
                      <a:pt x="6788" y="698125"/>
                      <a:pt x="6026" y="704506"/>
                      <a:pt x="5359" y="711079"/>
                    </a:cubicBezTo>
                    <a:cubicBezTo>
                      <a:pt x="4883" y="715365"/>
                      <a:pt x="4502" y="719651"/>
                      <a:pt x="4121" y="723937"/>
                    </a:cubicBezTo>
                    <a:cubicBezTo>
                      <a:pt x="3549" y="730605"/>
                      <a:pt x="3073" y="737272"/>
                      <a:pt x="2597" y="743940"/>
                    </a:cubicBezTo>
                    <a:cubicBezTo>
                      <a:pt x="2311" y="748131"/>
                      <a:pt x="2025" y="752227"/>
                      <a:pt x="1739" y="756418"/>
                    </a:cubicBezTo>
                    <a:cubicBezTo>
                      <a:pt x="1358" y="763752"/>
                      <a:pt x="977" y="771181"/>
                      <a:pt x="787" y="778611"/>
                    </a:cubicBezTo>
                    <a:cubicBezTo>
                      <a:pt x="692" y="782230"/>
                      <a:pt x="501" y="785755"/>
                      <a:pt x="406" y="789279"/>
                    </a:cubicBezTo>
                    <a:cubicBezTo>
                      <a:pt x="120" y="800328"/>
                      <a:pt x="-70" y="811472"/>
                      <a:pt x="25" y="822616"/>
                    </a:cubicBezTo>
                    <a:cubicBezTo>
                      <a:pt x="501" y="988637"/>
                      <a:pt x="36506" y="1095508"/>
                      <a:pt x="108038" y="1142942"/>
                    </a:cubicBezTo>
                    <a:cubicBezTo>
                      <a:pt x="110705" y="1144752"/>
                      <a:pt x="113372" y="1146371"/>
                      <a:pt x="116135" y="1147990"/>
                    </a:cubicBezTo>
                    <a:lnTo>
                      <a:pt x="317493" y="1265053"/>
                    </a:lnTo>
                    <a:cubicBezTo>
                      <a:pt x="314731" y="1263433"/>
                      <a:pt x="312064" y="1261814"/>
                      <a:pt x="309397" y="1260004"/>
                    </a:cubicBezTo>
                    <a:cubicBezTo>
                      <a:pt x="237864" y="1212475"/>
                      <a:pt x="201860" y="1105699"/>
                      <a:pt x="201383" y="939583"/>
                    </a:cubicBezTo>
                    <a:cubicBezTo>
                      <a:pt x="201383" y="928344"/>
                      <a:pt x="201479" y="917295"/>
                      <a:pt x="201764" y="906246"/>
                    </a:cubicBezTo>
                    <a:cubicBezTo>
                      <a:pt x="201860" y="902626"/>
                      <a:pt x="202050" y="899102"/>
                      <a:pt x="202145" y="895578"/>
                    </a:cubicBezTo>
                    <a:cubicBezTo>
                      <a:pt x="202431" y="888148"/>
                      <a:pt x="202717" y="880719"/>
                      <a:pt x="203098" y="873385"/>
                    </a:cubicBezTo>
                    <a:cubicBezTo>
                      <a:pt x="203288" y="869194"/>
                      <a:pt x="203669" y="865003"/>
                      <a:pt x="203955" y="860812"/>
                    </a:cubicBezTo>
                    <a:cubicBezTo>
                      <a:pt x="204431" y="854144"/>
                      <a:pt x="204907" y="847477"/>
                      <a:pt x="205479" y="840809"/>
                    </a:cubicBezTo>
                    <a:cubicBezTo>
                      <a:pt x="205860" y="836523"/>
                      <a:pt x="206241" y="832237"/>
                      <a:pt x="206717" y="827950"/>
                    </a:cubicBezTo>
                    <a:cubicBezTo>
                      <a:pt x="207384" y="821473"/>
                      <a:pt x="208146" y="814996"/>
                      <a:pt x="208908" y="808519"/>
                    </a:cubicBezTo>
                    <a:cubicBezTo>
                      <a:pt x="209384" y="804519"/>
                      <a:pt x="209861" y="800518"/>
                      <a:pt x="210432" y="796518"/>
                    </a:cubicBezTo>
                    <a:cubicBezTo>
                      <a:pt x="211670" y="786993"/>
                      <a:pt x="213099" y="777468"/>
                      <a:pt x="214718" y="768038"/>
                    </a:cubicBezTo>
                    <a:cubicBezTo>
                      <a:pt x="215004" y="766038"/>
                      <a:pt x="215290" y="764038"/>
                      <a:pt x="215671" y="762037"/>
                    </a:cubicBezTo>
                    <a:cubicBezTo>
                      <a:pt x="217576" y="750798"/>
                      <a:pt x="219766" y="739654"/>
                      <a:pt x="222053" y="728605"/>
                    </a:cubicBezTo>
                    <a:cubicBezTo>
                      <a:pt x="223100" y="723461"/>
                      <a:pt x="224339" y="718318"/>
                      <a:pt x="225481" y="713269"/>
                    </a:cubicBezTo>
                    <a:cubicBezTo>
                      <a:pt x="226339" y="709650"/>
                      <a:pt x="227101" y="705935"/>
                      <a:pt x="227958" y="702316"/>
                    </a:cubicBezTo>
                    <a:cubicBezTo>
                      <a:pt x="229387" y="696601"/>
                      <a:pt x="230815" y="690886"/>
                      <a:pt x="232340" y="685171"/>
                    </a:cubicBezTo>
                    <a:cubicBezTo>
                      <a:pt x="233197" y="682027"/>
                      <a:pt x="233959" y="678884"/>
                      <a:pt x="234816" y="675741"/>
                    </a:cubicBezTo>
                    <a:cubicBezTo>
                      <a:pt x="235197" y="674312"/>
                      <a:pt x="235673" y="672979"/>
                      <a:pt x="236054" y="671550"/>
                    </a:cubicBezTo>
                    <a:cubicBezTo>
                      <a:pt x="239198" y="660310"/>
                      <a:pt x="242627" y="649261"/>
                      <a:pt x="246246" y="638212"/>
                    </a:cubicBezTo>
                    <a:cubicBezTo>
                      <a:pt x="247198" y="635260"/>
                      <a:pt x="248151" y="632402"/>
                      <a:pt x="249104" y="629449"/>
                    </a:cubicBezTo>
                    <a:cubicBezTo>
                      <a:pt x="252437" y="619448"/>
                      <a:pt x="255962" y="609637"/>
                      <a:pt x="259772" y="599827"/>
                    </a:cubicBezTo>
                    <a:cubicBezTo>
                      <a:pt x="260057" y="599065"/>
                      <a:pt x="260343" y="598303"/>
                      <a:pt x="260629" y="597636"/>
                    </a:cubicBezTo>
                    <a:cubicBezTo>
                      <a:pt x="264344" y="587920"/>
                      <a:pt x="268344" y="578205"/>
                      <a:pt x="272440" y="568680"/>
                    </a:cubicBezTo>
                    <a:cubicBezTo>
                      <a:pt x="273773" y="565632"/>
                      <a:pt x="275202" y="562489"/>
                      <a:pt x="276536" y="559441"/>
                    </a:cubicBezTo>
                    <a:cubicBezTo>
                      <a:pt x="279298" y="553249"/>
                      <a:pt x="282060" y="547153"/>
                      <a:pt x="284918" y="541057"/>
                    </a:cubicBezTo>
                    <a:cubicBezTo>
                      <a:pt x="286632" y="537533"/>
                      <a:pt x="288347" y="534009"/>
                      <a:pt x="290061" y="530485"/>
                    </a:cubicBezTo>
                    <a:cubicBezTo>
                      <a:pt x="292728" y="525055"/>
                      <a:pt x="295490" y="519626"/>
                      <a:pt x="298253" y="514292"/>
                    </a:cubicBezTo>
                    <a:cubicBezTo>
                      <a:pt x="301205" y="508577"/>
                      <a:pt x="304253" y="502767"/>
                      <a:pt x="307301" y="497147"/>
                    </a:cubicBezTo>
                    <a:cubicBezTo>
                      <a:pt x="310921" y="490575"/>
                      <a:pt x="314731" y="484003"/>
                      <a:pt x="318541" y="477526"/>
                    </a:cubicBezTo>
                    <a:cubicBezTo>
                      <a:pt x="322256" y="471239"/>
                      <a:pt x="326065" y="465143"/>
                      <a:pt x="329875" y="458952"/>
                    </a:cubicBezTo>
                    <a:cubicBezTo>
                      <a:pt x="331399" y="456571"/>
                      <a:pt x="332828" y="454094"/>
                      <a:pt x="334352" y="451713"/>
                    </a:cubicBezTo>
                    <a:cubicBezTo>
                      <a:pt x="339972" y="443045"/>
                      <a:pt x="345687" y="434473"/>
                      <a:pt x="351593" y="425995"/>
                    </a:cubicBezTo>
                    <a:cubicBezTo>
                      <a:pt x="352736" y="424376"/>
                      <a:pt x="353879" y="422852"/>
                      <a:pt x="355022" y="421233"/>
                    </a:cubicBezTo>
                    <a:cubicBezTo>
                      <a:pt x="360356" y="413613"/>
                      <a:pt x="365880" y="406183"/>
                      <a:pt x="371595" y="398849"/>
                    </a:cubicBezTo>
                    <a:cubicBezTo>
                      <a:pt x="373405" y="396468"/>
                      <a:pt x="375310" y="393991"/>
                      <a:pt x="377215" y="391610"/>
                    </a:cubicBezTo>
                    <a:cubicBezTo>
                      <a:pt x="385121" y="381514"/>
                      <a:pt x="393217" y="371608"/>
                      <a:pt x="401504" y="361987"/>
                    </a:cubicBezTo>
                    <a:cubicBezTo>
                      <a:pt x="403504" y="359701"/>
                      <a:pt x="405599" y="357511"/>
                      <a:pt x="407599" y="355225"/>
                    </a:cubicBezTo>
                    <a:cubicBezTo>
                      <a:pt x="411790" y="350462"/>
                      <a:pt x="415981" y="345795"/>
                      <a:pt x="420363" y="341128"/>
                    </a:cubicBezTo>
                    <a:cubicBezTo>
                      <a:pt x="422935" y="338365"/>
                      <a:pt x="425506" y="335698"/>
                      <a:pt x="428078" y="333031"/>
                    </a:cubicBezTo>
                    <a:cubicBezTo>
                      <a:pt x="432079" y="328840"/>
                      <a:pt x="436079" y="324745"/>
                      <a:pt x="440080" y="320649"/>
                    </a:cubicBezTo>
                    <a:cubicBezTo>
                      <a:pt x="443414" y="317315"/>
                      <a:pt x="446747" y="314077"/>
                      <a:pt x="450176" y="310838"/>
                    </a:cubicBezTo>
                    <a:cubicBezTo>
                      <a:pt x="453129" y="307981"/>
                      <a:pt x="456177" y="305028"/>
                      <a:pt x="459225" y="302170"/>
                    </a:cubicBezTo>
                    <a:cubicBezTo>
                      <a:pt x="462749" y="298837"/>
                      <a:pt x="466369" y="295598"/>
                      <a:pt x="469988" y="292360"/>
                    </a:cubicBezTo>
                    <a:cubicBezTo>
                      <a:pt x="473036" y="289597"/>
                      <a:pt x="476084" y="286835"/>
                      <a:pt x="479228" y="284073"/>
                    </a:cubicBezTo>
                    <a:cubicBezTo>
                      <a:pt x="482942" y="280834"/>
                      <a:pt x="486752" y="277691"/>
                      <a:pt x="490562" y="274453"/>
                    </a:cubicBezTo>
                    <a:cubicBezTo>
                      <a:pt x="493706" y="271881"/>
                      <a:pt x="496754" y="269214"/>
                      <a:pt x="499897" y="266642"/>
                    </a:cubicBezTo>
                    <a:cubicBezTo>
                      <a:pt x="503802" y="263404"/>
                      <a:pt x="507898" y="260260"/>
                      <a:pt x="511898" y="257117"/>
                    </a:cubicBezTo>
                    <a:cubicBezTo>
                      <a:pt x="515041" y="254641"/>
                      <a:pt x="518185" y="252164"/>
                      <a:pt x="521328" y="249783"/>
                    </a:cubicBezTo>
                    <a:cubicBezTo>
                      <a:pt x="525519" y="246640"/>
                      <a:pt x="529805" y="243496"/>
                      <a:pt x="534091" y="240353"/>
                    </a:cubicBezTo>
                    <a:cubicBezTo>
                      <a:pt x="537235" y="238067"/>
                      <a:pt x="540283" y="235781"/>
                      <a:pt x="543426" y="233495"/>
                    </a:cubicBezTo>
                    <a:cubicBezTo>
                      <a:pt x="547998" y="230257"/>
                      <a:pt x="552665" y="227113"/>
                      <a:pt x="557332" y="223970"/>
                    </a:cubicBezTo>
                    <a:cubicBezTo>
                      <a:pt x="560285" y="221970"/>
                      <a:pt x="563238" y="219874"/>
                      <a:pt x="566286" y="217874"/>
                    </a:cubicBezTo>
                    <a:cubicBezTo>
                      <a:pt x="571525" y="214445"/>
                      <a:pt x="576859" y="211016"/>
                      <a:pt x="582193" y="207682"/>
                    </a:cubicBezTo>
                    <a:cubicBezTo>
                      <a:pt x="584765" y="206063"/>
                      <a:pt x="587241" y="204349"/>
                      <a:pt x="589813" y="202825"/>
                    </a:cubicBezTo>
                    <a:cubicBezTo>
                      <a:pt x="597814" y="197872"/>
                      <a:pt x="605910" y="193014"/>
                      <a:pt x="614102" y="188347"/>
                    </a:cubicBezTo>
                    <a:cubicBezTo>
                      <a:pt x="621817" y="183870"/>
                      <a:pt x="629437" y="179679"/>
                      <a:pt x="636866" y="175678"/>
                    </a:cubicBezTo>
                    <a:cubicBezTo>
                      <a:pt x="639343" y="174345"/>
                      <a:pt x="641819" y="173107"/>
                      <a:pt x="644200" y="171868"/>
                    </a:cubicBezTo>
                    <a:cubicBezTo>
                      <a:pt x="649820" y="169201"/>
                      <a:pt x="654773" y="166534"/>
                      <a:pt x="659631" y="16415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9C34333C-6D78-4E45-83EF-6C8DB3C542C0}"/>
                  </a:ext>
                </a:extLst>
              </p:cNvPr>
              <p:cNvSpPr/>
              <p:nvPr/>
            </p:nvSpPr>
            <p:spPr>
              <a:xfrm>
                <a:off x="6294972" y="3217744"/>
                <a:ext cx="826588" cy="1170076"/>
              </a:xfrm>
              <a:custGeom>
                <a:avLst/>
                <a:gdLst>
                  <a:gd name="connsiteX0" fmla="*/ 719523 w 826588"/>
                  <a:gd name="connsiteY0" fmla="*/ 27137 h 1170076"/>
                  <a:gd name="connsiteX1" fmla="*/ 826584 w 826588"/>
                  <a:gd name="connsiteY1" fmla="*/ 346605 h 1170076"/>
                  <a:gd name="connsiteX2" fmla="*/ 720857 w 826588"/>
                  <a:gd name="connsiteY2" fmla="*/ 789041 h 1170076"/>
                  <a:gd name="connsiteX3" fmla="*/ 414818 w 826588"/>
                  <a:gd name="connsiteY3" fmla="*/ 1098985 h 1170076"/>
                  <a:gd name="connsiteX4" fmla="*/ 108018 w 826588"/>
                  <a:gd name="connsiteY4" fmla="*/ 1142800 h 1170076"/>
                  <a:gd name="connsiteX5" fmla="*/ 5 w 826588"/>
                  <a:gd name="connsiteY5" fmla="*/ 822379 h 1170076"/>
                  <a:gd name="connsiteX6" fmla="*/ 106113 w 826588"/>
                  <a:gd name="connsiteY6" fmla="*/ 380038 h 1170076"/>
                  <a:gd name="connsiteX7" fmla="*/ 413009 w 826588"/>
                  <a:gd name="connsiteY7" fmla="*/ 71333 h 1170076"/>
                  <a:gd name="connsiteX8" fmla="*/ 719523 w 826588"/>
                  <a:gd name="connsiteY8" fmla="*/ 27137 h 1170076"/>
                  <a:gd name="connsiteX9" fmla="*/ 414342 w 826588"/>
                  <a:gd name="connsiteY9" fmla="*/ 921629 h 1170076"/>
                  <a:gd name="connsiteX10" fmla="*/ 633703 w 826588"/>
                  <a:gd name="connsiteY10" fmla="*/ 458048 h 1170076"/>
                  <a:gd name="connsiteX11" fmla="*/ 413675 w 826588"/>
                  <a:gd name="connsiteY11" fmla="*/ 247545 h 1170076"/>
                  <a:gd name="connsiteX12" fmla="*/ 248226 w 826588"/>
                  <a:gd name="connsiteY12" fmla="*/ 428044 h 1170076"/>
                  <a:gd name="connsiteX13" fmla="*/ 193076 w 826588"/>
                  <a:gd name="connsiteY13" fmla="*/ 712365 h 1170076"/>
                  <a:gd name="connsiteX14" fmla="*/ 248988 w 826588"/>
                  <a:gd name="connsiteY14" fmla="*/ 932297 h 1170076"/>
                  <a:gd name="connsiteX15" fmla="*/ 414342 w 826588"/>
                  <a:gd name="connsiteY15" fmla="*/ 921629 h 1170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26588" h="1170076">
                    <a:moveTo>
                      <a:pt x="719523" y="27137"/>
                    </a:moveTo>
                    <a:cubicBezTo>
                      <a:pt x="790484" y="74571"/>
                      <a:pt x="826108" y="181061"/>
                      <a:pt x="826584" y="346605"/>
                    </a:cubicBezTo>
                    <a:cubicBezTo>
                      <a:pt x="827060" y="511769"/>
                      <a:pt x="791818" y="659216"/>
                      <a:pt x="720857" y="789041"/>
                    </a:cubicBezTo>
                    <a:cubicBezTo>
                      <a:pt x="649800" y="918867"/>
                      <a:pt x="547883" y="1022213"/>
                      <a:pt x="414818" y="1098985"/>
                    </a:cubicBezTo>
                    <a:cubicBezTo>
                      <a:pt x="281849" y="1175756"/>
                      <a:pt x="179551" y="1190330"/>
                      <a:pt x="108018" y="1142800"/>
                    </a:cubicBezTo>
                    <a:cubicBezTo>
                      <a:pt x="36485" y="1095270"/>
                      <a:pt x="481" y="988495"/>
                      <a:pt x="5" y="822379"/>
                    </a:cubicBezTo>
                    <a:cubicBezTo>
                      <a:pt x="-472" y="656358"/>
                      <a:pt x="34961" y="508911"/>
                      <a:pt x="106113" y="380038"/>
                    </a:cubicBezTo>
                    <a:cubicBezTo>
                      <a:pt x="177360" y="251260"/>
                      <a:pt x="279563" y="148390"/>
                      <a:pt x="413009" y="71333"/>
                    </a:cubicBezTo>
                    <a:cubicBezTo>
                      <a:pt x="546549" y="-5534"/>
                      <a:pt x="648657" y="-20298"/>
                      <a:pt x="719523" y="27137"/>
                    </a:cubicBezTo>
                    <a:close/>
                    <a:moveTo>
                      <a:pt x="414342" y="921629"/>
                    </a:moveTo>
                    <a:cubicBezTo>
                      <a:pt x="561218" y="836857"/>
                      <a:pt x="634370" y="682361"/>
                      <a:pt x="633703" y="458048"/>
                    </a:cubicBezTo>
                    <a:cubicBezTo>
                      <a:pt x="633036" y="233353"/>
                      <a:pt x="559694" y="163154"/>
                      <a:pt x="413675" y="247545"/>
                    </a:cubicBezTo>
                    <a:cubicBezTo>
                      <a:pt x="340428" y="289836"/>
                      <a:pt x="285278" y="350034"/>
                      <a:pt x="248226" y="428044"/>
                    </a:cubicBezTo>
                    <a:cubicBezTo>
                      <a:pt x="211174" y="506244"/>
                      <a:pt x="192791" y="601018"/>
                      <a:pt x="193076" y="712365"/>
                    </a:cubicBezTo>
                    <a:cubicBezTo>
                      <a:pt x="193362" y="823808"/>
                      <a:pt x="212031" y="897150"/>
                      <a:pt x="248988" y="932297"/>
                    </a:cubicBezTo>
                    <a:cubicBezTo>
                      <a:pt x="285945" y="967540"/>
                      <a:pt x="341095" y="963920"/>
                      <a:pt x="414342" y="921629"/>
                    </a:cubicBezTo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00A6C35F-318D-4E05-A7EC-3B4D9C503090}"/>
              </a:ext>
            </a:extLst>
          </p:cNvPr>
          <p:cNvSpPr txBox="1"/>
          <p:nvPr/>
        </p:nvSpPr>
        <p:spPr>
          <a:xfrm>
            <a:off x="9720470" y="2827610"/>
            <a:ext cx="2143598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8AEC0F2-ED56-455F-B2F7-D2539FDAF6A1}"/>
              </a:ext>
            </a:extLst>
          </p:cNvPr>
          <p:cNvSpPr txBox="1"/>
          <p:nvPr/>
        </p:nvSpPr>
        <p:spPr>
          <a:xfrm>
            <a:off x="9720471" y="2486424"/>
            <a:ext cx="14785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Threat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E46C4B6-4CB5-41B2-A14F-62DA5E8082A2}"/>
              </a:ext>
            </a:extLst>
          </p:cNvPr>
          <p:cNvSpPr txBox="1"/>
          <p:nvPr/>
        </p:nvSpPr>
        <p:spPr>
          <a:xfrm>
            <a:off x="7161688" y="5211137"/>
            <a:ext cx="2143598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07535E95-E459-4DD5-A480-54524A84FBA3}"/>
              </a:ext>
            </a:extLst>
          </p:cNvPr>
          <p:cNvSpPr txBox="1"/>
          <p:nvPr/>
        </p:nvSpPr>
        <p:spPr>
          <a:xfrm>
            <a:off x="7161689" y="4869951"/>
            <a:ext cx="23650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Opportunity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4B3A5DB-4F8E-4CDC-B685-2F4A4586E33B}"/>
              </a:ext>
            </a:extLst>
          </p:cNvPr>
          <p:cNvSpPr txBox="1"/>
          <p:nvPr/>
        </p:nvSpPr>
        <p:spPr>
          <a:xfrm>
            <a:off x="551104" y="3405682"/>
            <a:ext cx="2143598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FC0AC7-0A5C-441C-B401-4910B4213651}"/>
              </a:ext>
            </a:extLst>
          </p:cNvPr>
          <p:cNvSpPr txBox="1"/>
          <p:nvPr/>
        </p:nvSpPr>
        <p:spPr>
          <a:xfrm>
            <a:off x="1216103" y="3064496"/>
            <a:ext cx="14785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1"/>
                </a:solidFill>
                <a:latin typeface="+mj-lt"/>
              </a:rPr>
              <a:t>Strength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434540D-BDF1-430E-8B02-EDA698ED72FE}"/>
              </a:ext>
            </a:extLst>
          </p:cNvPr>
          <p:cNvSpPr txBox="1"/>
          <p:nvPr/>
        </p:nvSpPr>
        <p:spPr>
          <a:xfrm>
            <a:off x="3520381" y="5059701"/>
            <a:ext cx="2143598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9C91DDF-CA5A-41DD-B97D-84643F0F94BF}"/>
              </a:ext>
            </a:extLst>
          </p:cNvPr>
          <p:cNvSpPr txBox="1"/>
          <p:nvPr/>
        </p:nvSpPr>
        <p:spPr>
          <a:xfrm>
            <a:off x="4185380" y="4718515"/>
            <a:ext cx="14785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1"/>
                </a:solidFill>
                <a:latin typeface="+mj-lt"/>
              </a:rPr>
              <a:t>Weakness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53322005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52" grpId="0" animBg="1"/>
      <p:bldP spid="51" grpId="0" animBg="1"/>
      <p:bldP spid="50" grpId="0" animBg="1"/>
      <p:bldP spid="49" grpId="0" animBg="1"/>
      <p:bldP spid="2" grpId="0" build="p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Freeform: Shape 215">
            <a:extLst>
              <a:ext uri="{FF2B5EF4-FFF2-40B4-BE49-F238E27FC236}">
                <a16:creationId xmlns:a16="http://schemas.microsoft.com/office/drawing/2014/main" id="{BC9947D8-A886-4F98-8C0C-F3EAAB4373C1}"/>
              </a:ext>
            </a:extLst>
          </p:cNvPr>
          <p:cNvSpPr/>
          <p:nvPr/>
        </p:nvSpPr>
        <p:spPr>
          <a:xfrm>
            <a:off x="926249" y="5269626"/>
            <a:ext cx="5475967" cy="1588374"/>
          </a:xfrm>
          <a:custGeom>
            <a:avLst/>
            <a:gdLst>
              <a:gd name="connsiteX0" fmla="*/ 117935 w 5475967"/>
              <a:gd name="connsiteY0" fmla="*/ 0 h 1588374"/>
              <a:gd name="connsiteX1" fmla="*/ 5358032 w 5475967"/>
              <a:gd name="connsiteY1" fmla="*/ 0 h 1588374"/>
              <a:gd name="connsiteX2" fmla="*/ 5475967 w 5475967"/>
              <a:gd name="connsiteY2" fmla="*/ 117935 h 1588374"/>
              <a:gd name="connsiteX3" fmla="*/ 5475967 w 5475967"/>
              <a:gd name="connsiteY3" fmla="*/ 1588374 h 1588374"/>
              <a:gd name="connsiteX4" fmla="*/ 0 w 5475967"/>
              <a:gd name="connsiteY4" fmla="*/ 1588374 h 1588374"/>
              <a:gd name="connsiteX5" fmla="*/ 0 w 5475967"/>
              <a:gd name="connsiteY5" fmla="*/ 117935 h 1588374"/>
              <a:gd name="connsiteX6" fmla="*/ 117935 w 5475967"/>
              <a:gd name="connsiteY6" fmla="*/ 0 h 1588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75967" h="1588374">
                <a:moveTo>
                  <a:pt x="117935" y="0"/>
                </a:moveTo>
                <a:lnTo>
                  <a:pt x="5358032" y="0"/>
                </a:lnTo>
                <a:cubicBezTo>
                  <a:pt x="5423166" y="0"/>
                  <a:pt x="5475967" y="52801"/>
                  <a:pt x="5475967" y="117935"/>
                </a:cubicBezTo>
                <a:lnTo>
                  <a:pt x="5475967" y="1588374"/>
                </a:lnTo>
                <a:lnTo>
                  <a:pt x="0" y="1588374"/>
                </a:lnTo>
                <a:lnTo>
                  <a:pt x="0" y="117935"/>
                </a:lnTo>
                <a:cubicBezTo>
                  <a:pt x="0" y="52801"/>
                  <a:pt x="52801" y="0"/>
                  <a:pt x="117935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222" name="Freeform: Shape 221">
            <a:extLst>
              <a:ext uri="{FF2B5EF4-FFF2-40B4-BE49-F238E27FC236}">
                <a16:creationId xmlns:a16="http://schemas.microsoft.com/office/drawing/2014/main" id="{0FF22252-AA86-46BD-BC34-95E5E3ED137A}"/>
              </a:ext>
            </a:extLst>
          </p:cNvPr>
          <p:cNvSpPr/>
          <p:nvPr/>
        </p:nvSpPr>
        <p:spPr>
          <a:xfrm rot="17553500" flipH="1">
            <a:off x="5263378" y="5073013"/>
            <a:ext cx="1120911" cy="1241232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192" name="Freeform: Shape 191">
            <a:extLst>
              <a:ext uri="{FF2B5EF4-FFF2-40B4-BE49-F238E27FC236}">
                <a16:creationId xmlns:a16="http://schemas.microsoft.com/office/drawing/2014/main" id="{8B1BEB77-D7E1-4495-B420-B00B28FD3C5E}"/>
              </a:ext>
            </a:extLst>
          </p:cNvPr>
          <p:cNvSpPr/>
          <p:nvPr/>
        </p:nvSpPr>
        <p:spPr>
          <a:xfrm rot="10800000">
            <a:off x="7403200" y="1399199"/>
            <a:ext cx="1091964" cy="747645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93" name="Freeform: Shape 192">
            <a:extLst>
              <a:ext uri="{FF2B5EF4-FFF2-40B4-BE49-F238E27FC236}">
                <a16:creationId xmlns:a16="http://schemas.microsoft.com/office/drawing/2014/main" id="{D4B45020-B986-454C-969A-B53E4A2CE1A8}"/>
              </a:ext>
            </a:extLst>
          </p:cNvPr>
          <p:cNvSpPr/>
          <p:nvPr/>
        </p:nvSpPr>
        <p:spPr>
          <a:xfrm rot="10800000">
            <a:off x="8611941" y="1944240"/>
            <a:ext cx="1091964" cy="747645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94" name="Freeform: Shape 193">
            <a:extLst>
              <a:ext uri="{FF2B5EF4-FFF2-40B4-BE49-F238E27FC236}">
                <a16:creationId xmlns:a16="http://schemas.microsoft.com/office/drawing/2014/main" id="{0EDE1CA7-7168-42E8-BA14-C42D4F560D54}"/>
              </a:ext>
            </a:extLst>
          </p:cNvPr>
          <p:cNvSpPr/>
          <p:nvPr/>
        </p:nvSpPr>
        <p:spPr>
          <a:xfrm rot="10800000">
            <a:off x="9736886" y="2979710"/>
            <a:ext cx="1091964" cy="747645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91" name="Freeform: Shape 190">
            <a:extLst>
              <a:ext uri="{FF2B5EF4-FFF2-40B4-BE49-F238E27FC236}">
                <a16:creationId xmlns:a16="http://schemas.microsoft.com/office/drawing/2014/main" id="{059DDA74-72BB-47B6-A656-84C4D40D1B25}"/>
              </a:ext>
            </a:extLst>
          </p:cNvPr>
          <p:cNvSpPr/>
          <p:nvPr/>
        </p:nvSpPr>
        <p:spPr>
          <a:xfrm rot="10800000">
            <a:off x="6348765" y="2393792"/>
            <a:ext cx="1091964" cy="747645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84958AF-7167-473F-9BEA-739643BCCB40}"/>
              </a:ext>
            </a:extLst>
          </p:cNvPr>
          <p:cNvGrpSpPr/>
          <p:nvPr/>
        </p:nvGrpSpPr>
        <p:grpSpPr>
          <a:xfrm>
            <a:off x="6898763" y="3091348"/>
            <a:ext cx="3262313" cy="2927930"/>
            <a:chOff x="-17462" y="2446337"/>
            <a:chExt cx="4383087" cy="3933826"/>
          </a:xfrm>
        </p:grpSpPr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D082F529-45B4-489D-BE25-5E6C7C3952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89300" y="3567113"/>
              <a:ext cx="1076325" cy="1892300"/>
            </a:xfrm>
            <a:custGeom>
              <a:avLst/>
              <a:gdLst>
                <a:gd name="T0" fmla="*/ 504 w 583"/>
                <a:gd name="T1" fmla="*/ 15 h 1024"/>
                <a:gd name="T2" fmla="*/ 194 w 583"/>
                <a:gd name="T3" fmla="*/ 156 h 1024"/>
                <a:gd name="T4" fmla="*/ 23 w 583"/>
                <a:gd name="T5" fmla="*/ 875 h 1024"/>
                <a:gd name="T6" fmla="*/ 143 w 583"/>
                <a:gd name="T7" fmla="*/ 1006 h 1024"/>
                <a:gd name="T8" fmla="*/ 516 w 583"/>
                <a:gd name="T9" fmla="*/ 432 h 1024"/>
                <a:gd name="T10" fmla="*/ 581 w 583"/>
                <a:gd name="T11" fmla="*/ 157 h 1024"/>
                <a:gd name="T12" fmla="*/ 325 w 583"/>
                <a:gd name="T13" fmla="*/ 77 h 1024"/>
                <a:gd name="T14" fmla="*/ 357 w 583"/>
                <a:gd name="T15" fmla="*/ 108 h 1024"/>
                <a:gd name="T16" fmla="*/ 329 w 583"/>
                <a:gd name="T17" fmla="*/ 166 h 1024"/>
                <a:gd name="T18" fmla="*/ 301 w 583"/>
                <a:gd name="T19" fmla="*/ 101 h 1024"/>
                <a:gd name="T20" fmla="*/ 166 w 583"/>
                <a:gd name="T21" fmla="*/ 290 h 1024"/>
                <a:gd name="T22" fmla="*/ 215 w 583"/>
                <a:gd name="T23" fmla="*/ 295 h 1024"/>
                <a:gd name="T24" fmla="*/ 237 w 583"/>
                <a:gd name="T25" fmla="*/ 359 h 1024"/>
                <a:gd name="T26" fmla="*/ 179 w 583"/>
                <a:gd name="T27" fmla="*/ 360 h 1024"/>
                <a:gd name="T28" fmla="*/ 166 w 583"/>
                <a:gd name="T29" fmla="*/ 290 h 1024"/>
                <a:gd name="T30" fmla="*/ 98 w 583"/>
                <a:gd name="T31" fmla="*/ 656 h 1024"/>
                <a:gd name="T32" fmla="*/ 66 w 583"/>
                <a:gd name="T33" fmla="*/ 532 h 1024"/>
                <a:gd name="T34" fmla="*/ 131 w 583"/>
                <a:gd name="T35" fmla="*/ 520 h 1024"/>
                <a:gd name="T36" fmla="*/ 155 w 583"/>
                <a:gd name="T37" fmla="*/ 711 h 1024"/>
                <a:gd name="T38" fmla="*/ 149 w 583"/>
                <a:gd name="T39" fmla="*/ 960 h 1024"/>
                <a:gd name="T40" fmla="*/ 169 w 583"/>
                <a:gd name="T41" fmla="*/ 751 h 1024"/>
                <a:gd name="T42" fmla="*/ 474 w 583"/>
                <a:gd name="T43" fmla="*/ 59 h 1024"/>
                <a:gd name="T44" fmla="*/ 149 w 583"/>
                <a:gd name="T45" fmla="*/ 960 h 1024"/>
                <a:gd name="T46" fmla="*/ 375 w 583"/>
                <a:gd name="T47" fmla="*/ 691 h 1024"/>
                <a:gd name="T48" fmla="*/ 253 w 583"/>
                <a:gd name="T49" fmla="*/ 724 h 1024"/>
                <a:gd name="T50" fmla="*/ 370 w 583"/>
                <a:gd name="T51" fmla="*/ 592 h 1024"/>
                <a:gd name="T52" fmla="*/ 406 w 583"/>
                <a:gd name="T53" fmla="*/ 657 h 1024"/>
                <a:gd name="T54" fmla="*/ 465 w 583"/>
                <a:gd name="T55" fmla="*/ 418 h 1024"/>
                <a:gd name="T56" fmla="*/ 399 w 583"/>
                <a:gd name="T57" fmla="*/ 442 h 1024"/>
                <a:gd name="T58" fmla="*/ 354 w 583"/>
                <a:gd name="T59" fmla="*/ 430 h 1024"/>
                <a:gd name="T60" fmla="*/ 442 w 583"/>
                <a:gd name="T61" fmla="*/ 358 h 1024"/>
                <a:gd name="T62" fmla="*/ 476 w 583"/>
                <a:gd name="T63" fmla="*/ 392 h 1024"/>
                <a:gd name="T64" fmla="*/ 502 w 583"/>
                <a:gd name="T65" fmla="*/ 196 h 1024"/>
                <a:gd name="T66" fmla="*/ 485 w 583"/>
                <a:gd name="T67" fmla="*/ 140 h 1024"/>
                <a:gd name="T68" fmla="*/ 519 w 583"/>
                <a:gd name="T69" fmla="*/ 141 h 1024"/>
                <a:gd name="T70" fmla="*/ 523 w 583"/>
                <a:gd name="T71" fmla="*/ 181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83" h="1024">
                  <a:moveTo>
                    <a:pt x="581" y="157"/>
                  </a:moveTo>
                  <a:cubicBezTo>
                    <a:pt x="578" y="106"/>
                    <a:pt x="553" y="28"/>
                    <a:pt x="504" y="15"/>
                  </a:cubicBezTo>
                  <a:cubicBezTo>
                    <a:pt x="446" y="0"/>
                    <a:pt x="382" y="11"/>
                    <a:pt x="329" y="38"/>
                  </a:cubicBezTo>
                  <a:cubicBezTo>
                    <a:pt x="275" y="66"/>
                    <a:pt x="231" y="108"/>
                    <a:pt x="194" y="156"/>
                  </a:cubicBezTo>
                  <a:cubicBezTo>
                    <a:pt x="110" y="268"/>
                    <a:pt x="69" y="406"/>
                    <a:pt x="40" y="542"/>
                  </a:cubicBezTo>
                  <a:cubicBezTo>
                    <a:pt x="17" y="651"/>
                    <a:pt x="0" y="765"/>
                    <a:pt x="23" y="875"/>
                  </a:cubicBezTo>
                  <a:cubicBezTo>
                    <a:pt x="28" y="900"/>
                    <a:pt x="35" y="925"/>
                    <a:pt x="50" y="945"/>
                  </a:cubicBezTo>
                  <a:cubicBezTo>
                    <a:pt x="72" y="976"/>
                    <a:pt x="108" y="993"/>
                    <a:pt x="143" y="1006"/>
                  </a:cubicBezTo>
                  <a:cubicBezTo>
                    <a:pt x="188" y="1024"/>
                    <a:pt x="237" y="980"/>
                    <a:pt x="271" y="945"/>
                  </a:cubicBezTo>
                  <a:cubicBezTo>
                    <a:pt x="403" y="806"/>
                    <a:pt x="462" y="615"/>
                    <a:pt x="516" y="432"/>
                  </a:cubicBezTo>
                  <a:cubicBezTo>
                    <a:pt x="529" y="390"/>
                    <a:pt x="541" y="349"/>
                    <a:pt x="554" y="307"/>
                  </a:cubicBezTo>
                  <a:cubicBezTo>
                    <a:pt x="568" y="258"/>
                    <a:pt x="583" y="208"/>
                    <a:pt x="581" y="157"/>
                  </a:cubicBezTo>
                  <a:close/>
                  <a:moveTo>
                    <a:pt x="311" y="80"/>
                  </a:moveTo>
                  <a:cubicBezTo>
                    <a:pt x="315" y="78"/>
                    <a:pt x="320" y="77"/>
                    <a:pt x="325" y="77"/>
                  </a:cubicBezTo>
                  <a:cubicBezTo>
                    <a:pt x="332" y="76"/>
                    <a:pt x="340" y="77"/>
                    <a:pt x="345" y="81"/>
                  </a:cubicBezTo>
                  <a:cubicBezTo>
                    <a:pt x="354" y="87"/>
                    <a:pt x="356" y="98"/>
                    <a:pt x="357" y="108"/>
                  </a:cubicBezTo>
                  <a:cubicBezTo>
                    <a:pt x="357" y="120"/>
                    <a:pt x="356" y="131"/>
                    <a:pt x="354" y="143"/>
                  </a:cubicBezTo>
                  <a:cubicBezTo>
                    <a:pt x="352" y="155"/>
                    <a:pt x="344" y="171"/>
                    <a:pt x="329" y="166"/>
                  </a:cubicBezTo>
                  <a:cubicBezTo>
                    <a:pt x="314" y="161"/>
                    <a:pt x="309" y="136"/>
                    <a:pt x="305" y="123"/>
                  </a:cubicBezTo>
                  <a:cubicBezTo>
                    <a:pt x="303" y="116"/>
                    <a:pt x="300" y="108"/>
                    <a:pt x="301" y="101"/>
                  </a:cubicBezTo>
                  <a:cubicBezTo>
                    <a:pt x="301" y="93"/>
                    <a:pt x="304" y="85"/>
                    <a:pt x="311" y="80"/>
                  </a:cubicBezTo>
                  <a:close/>
                  <a:moveTo>
                    <a:pt x="166" y="290"/>
                  </a:moveTo>
                  <a:cubicBezTo>
                    <a:pt x="172" y="285"/>
                    <a:pt x="181" y="284"/>
                    <a:pt x="189" y="285"/>
                  </a:cubicBezTo>
                  <a:cubicBezTo>
                    <a:pt x="198" y="286"/>
                    <a:pt x="208" y="288"/>
                    <a:pt x="215" y="295"/>
                  </a:cubicBezTo>
                  <a:cubicBezTo>
                    <a:pt x="218" y="299"/>
                    <a:pt x="220" y="304"/>
                    <a:pt x="222" y="308"/>
                  </a:cubicBezTo>
                  <a:cubicBezTo>
                    <a:pt x="229" y="325"/>
                    <a:pt x="234" y="342"/>
                    <a:pt x="237" y="359"/>
                  </a:cubicBezTo>
                  <a:cubicBezTo>
                    <a:pt x="240" y="374"/>
                    <a:pt x="235" y="394"/>
                    <a:pt x="215" y="391"/>
                  </a:cubicBezTo>
                  <a:cubicBezTo>
                    <a:pt x="201" y="389"/>
                    <a:pt x="186" y="371"/>
                    <a:pt x="179" y="360"/>
                  </a:cubicBezTo>
                  <a:cubicBezTo>
                    <a:pt x="172" y="348"/>
                    <a:pt x="167" y="334"/>
                    <a:pt x="163" y="321"/>
                  </a:cubicBezTo>
                  <a:cubicBezTo>
                    <a:pt x="160" y="311"/>
                    <a:pt x="158" y="298"/>
                    <a:pt x="166" y="290"/>
                  </a:cubicBezTo>
                  <a:close/>
                  <a:moveTo>
                    <a:pt x="129" y="705"/>
                  </a:moveTo>
                  <a:cubicBezTo>
                    <a:pt x="117" y="690"/>
                    <a:pt x="107" y="673"/>
                    <a:pt x="98" y="656"/>
                  </a:cubicBezTo>
                  <a:cubicBezTo>
                    <a:pt x="80" y="622"/>
                    <a:pt x="69" y="586"/>
                    <a:pt x="64" y="548"/>
                  </a:cubicBezTo>
                  <a:cubicBezTo>
                    <a:pt x="63" y="542"/>
                    <a:pt x="63" y="537"/>
                    <a:pt x="66" y="532"/>
                  </a:cubicBezTo>
                  <a:cubicBezTo>
                    <a:pt x="68" y="528"/>
                    <a:pt x="73" y="525"/>
                    <a:pt x="77" y="523"/>
                  </a:cubicBezTo>
                  <a:cubicBezTo>
                    <a:pt x="94" y="514"/>
                    <a:pt x="116" y="508"/>
                    <a:pt x="131" y="520"/>
                  </a:cubicBezTo>
                  <a:cubicBezTo>
                    <a:pt x="143" y="530"/>
                    <a:pt x="145" y="547"/>
                    <a:pt x="146" y="563"/>
                  </a:cubicBezTo>
                  <a:cubicBezTo>
                    <a:pt x="149" y="612"/>
                    <a:pt x="152" y="662"/>
                    <a:pt x="155" y="711"/>
                  </a:cubicBezTo>
                  <a:cubicBezTo>
                    <a:pt x="156" y="734"/>
                    <a:pt x="134" y="712"/>
                    <a:pt x="129" y="705"/>
                  </a:cubicBezTo>
                  <a:close/>
                  <a:moveTo>
                    <a:pt x="149" y="960"/>
                  </a:moveTo>
                  <a:cubicBezTo>
                    <a:pt x="148" y="967"/>
                    <a:pt x="136" y="967"/>
                    <a:pt x="137" y="960"/>
                  </a:cubicBezTo>
                  <a:cubicBezTo>
                    <a:pt x="144" y="890"/>
                    <a:pt x="155" y="820"/>
                    <a:pt x="169" y="751"/>
                  </a:cubicBezTo>
                  <a:cubicBezTo>
                    <a:pt x="222" y="502"/>
                    <a:pt x="323" y="264"/>
                    <a:pt x="464" y="53"/>
                  </a:cubicBezTo>
                  <a:cubicBezTo>
                    <a:pt x="468" y="47"/>
                    <a:pt x="479" y="53"/>
                    <a:pt x="474" y="59"/>
                  </a:cubicBezTo>
                  <a:cubicBezTo>
                    <a:pt x="435" y="118"/>
                    <a:pt x="399" y="179"/>
                    <a:pt x="366" y="242"/>
                  </a:cubicBezTo>
                  <a:cubicBezTo>
                    <a:pt x="249" y="465"/>
                    <a:pt x="175" y="709"/>
                    <a:pt x="149" y="960"/>
                  </a:cubicBezTo>
                  <a:close/>
                  <a:moveTo>
                    <a:pt x="406" y="657"/>
                  </a:moveTo>
                  <a:cubicBezTo>
                    <a:pt x="399" y="671"/>
                    <a:pt x="388" y="682"/>
                    <a:pt x="375" y="691"/>
                  </a:cubicBezTo>
                  <a:cubicBezTo>
                    <a:pt x="349" y="709"/>
                    <a:pt x="318" y="717"/>
                    <a:pt x="286" y="723"/>
                  </a:cubicBezTo>
                  <a:cubicBezTo>
                    <a:pt x="275" y="726"/>
                    <a:pt x="263" y="727"/>
                    <a:pt x="253" y="724"/>
                  </a:cubicBezTo>
                  <a:cubicBezTo>
                    <a:pt x="194" y="702"/>
                    <a:pt x="330" y="610"/>
                    <a:pt x="352" y="599"/>
                  </a:cubicBezTo>
                  <a:cubicBezTo>
                    <a:pt x="358" y="596"/>
                    <a:pt x="364" y="593"/>
                    <a:pt x="370" y="592"/>
                  </a:cubicBezTo>
                  <a:cubicBezTo>
                    <a:pt x="385" y="590"/>
                    <a:pt x="401" y="600"/>
                    <a:pt x="407" y="613"/>
                  </a:cubicBezTo>
                  <a:cubicBezTo>
                    <a:pt x="414" y="627"/>
                    <a:pt x="412" y="644"/>
                    <a:pt x="406" y="657"/>
                  </a:cubicBezTo>
                  <a:close/>
                  <a:moveTo>
                    <a:pt x="476" y="392"/>
                  </a:moveTo>
                  <a:cubicBezTo>
                    <a:pt x="475" y="402"/>
                    <a:pt x="470" y="410"/>
                    <a:pt x="465" y="418"/>
                  </a:cubicBezTo>
                  <a:cubicBezTo>
                    <a:pt x="455" y="432"/>
                    <a:pt x="440" y="443"/>
                    <a:pt x="424" y="444"/>
                  </a:cubicBezTo>
                  <a:cubicBezTo>
                    <a:pt x="416" y="445"/>
                    <a:pt x="407" y="444"/>
                    <a:pt x="399" y="442"/>
                  </a:cubicBezTo>
                  <a:cubicBezTo>
                    <a:pt x="391" y="441"/>
                    <a:pt x="383" y="439"/>
                    <a:pt x="375" y="437"/>
                  </a:cubicBezTo>
                  <a:cubicBezTo>
                    <a:pt x="368" y="436"/>
                    <a:pt x="360" y="434"/>
                    <a:pt x="354" y="430"/>
                  </a:cubicBezTo>
                  <a:cubicBezTo>
                    <a:pt x="326" y="407"/>
                    <a:pt x="401" y="372"/>
                    <a:pt x="416" y="365"/>
                  </a:cubicBezTo>
                  <a:cubicBezTo>
                    <a:pt x="425" y="362"/>
                    <a:pt x="433" y="358"/>
                    <a:pt x="442" y="358"/>
                  </a:cubicBezTo>
                  <a:cubicBezTo>
                    <a:pt x="452" y="357"/>
                    <a:pt x="461" y="359"/>
                    <a:pt x="468" y="365"/>
                  </a:cubicBezTo>
                  <a:cubicBezTo>
                    <a:pt x="475" y="372"/>
                    <a:pt x="478" y="382"/>
                    <a:pt x="476" y="392"/>
                  </a:cubicBezTo>
                  <a:close/>
                  <a:moveTo>
                    <a:pt x="523" y="181"/>
                  </a:moveTo>
                  <a:cubicBezTo>
                    <a:pt x="518" y="189"/>
                    <a:pt x="510" y="193"/>
                    <a:pt x="502" y="196"/>
                  </a:cubicBezTo>
                  <a:cubicBezTo>
                    <a:pt x="491" y="200"/>
                    <a:pt x="480" y="203"/>
                    <a:pt x="470" y="200"/>
                  </a:cubicBezTo>
                  <a:cubicBezTo>
                    <a:pt x="428" y="190"/>
                    <a:pt x="469" y="152"/>
                    <a:pt x="485" y="140"/>
                  </a:cubicBezTo>
                  <a:cubicBezTo>
                    <a:pt x="490" y="135"/>
                    <a:pt x="497" y="131"/>
                    <a:pt x="504" y="131"/>
                  </a:cubicBezTo>
                  <a:cubicBezTo>
                    <a:pt x="510" y="131"/>
                    <a:pt x="516" y="135"/>
                    <a:pt x="519" y="141"/>
                  </a:cubicBezTo>
                  <a:cubicBezTo>
                    <a:pt x="523" y="146"/>
                    <a:pt x="525" y="152"/>
                    <a:pt x="525" y="159"/>
                  </a:cubicBezTo>
                  <a:cubicBezTo>
                    <a:pt x="527" y="166"/>
                    <a:pt x="527" y="175"/>
                    <a:pt x="523" y="181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1B9595D0-236B-434D-A82D-09A4D1393C1B}"/>
                </a:ext>
              </a:extLst>
            </p:cNvPr>
            <p:cNvSpPr>
              <a:spLocks/>
            </p:cNvSpPr>
            <p:nvPr/>
          </p:nvSpPr>
          <p:spPr bwMode="auto">
            <a:xfrm>
              <a:off x="-17462" y="2690813"/>
              <a:ext cx="1612900" cy="2411413"/>
            </a:xfrm>
            <a:custGeom>
              <a:avLst/>
              <a:gdLst>
                <a:gd name="T0" fmla="*/ 697 w 873"/>
                <a:gd name="T1" fmla="*/ 1266 h 1305"/>
                <a:gd name="T2" fmla="*/ 429 w 873"/>
                <a:gd name="T3" fmla="*/ 1229 h 1305"/>
                <a:gd name="T4" fmla="*/ 243 w 873"/>
                <a:gd name="T5" fmla="*/ 996 h 1305"/>
                <a:gd name="T6" fmla="*/ 313 w 873"/>
                <a:gd name="T7" fmla="*/ 958 h 1305"/>
                <a:gd name="T8" fmla="*/ 478 w 873"/>
                <a:gd name="T9" fmla="*/ 1015 h 1305"/>
                <a:gd name="T10" fmla="*/ 497 w 873"/>
                <a:gd name="T11" fmla="*/ 908 h 1305"/>
                <a:gd name="T12" fmla="*/ 258 w 873"/>
                <a:gd name="T13" fmla="*/ 890 h 1305"/>
                <a:gd name="T14" fmla="*/ 116 w 873"/>
                <a:gd name="T15" fmla="*/ 739 h 1305"/>
                <a:gd name="T16" fmla="*/ 152 w 873"/>
                <a:gd name="T17" fmla="*/ 680 h 1305"/>
                <a:gd name="T18" fmla="*/ 297 w 873"/>
                <a:gd name="T19" fmla="*/ 751 h 1305"/>
                <a:gd name="T20" fmla="*/ 397 w 873"/>
                <a:gd name="T21" fmla="*/ 681 h 1305"/>
                <a:gd name="T22" fmla="*/ 299 w 873"/>
                <a:gd name="T23" fmla="*/ 617 h 1305"/>
                <a:gd name="T24" fmla="*/ 68 w 873"/>
                <a:gd name="T25" fmla="*/ 574 h 1305"/>
                <a:gd name="T26" fmla="*/ 21 w 873"/>
                <a:gd name="T27" fmla="*/ 396 h 1305"/>
                <a:gd name="T28" fmla="*/ 87 w 873"/>
                <a:gd name="T29" fmla="*/ 397 h 1305"/>
                <a:gd name="T30" fmla="*/ 161 w 873"/>
                <a:gd name="T31" fmla="*/ 350 h 1305"/>
                <a:gd name="T32" fmla="*/ 26 w 873"/>
                <a:gd name="T33" fmla="*/ 325 h 1305"/>
                <a:gd name="T34" fmla="*/ 126 w 873"/>
                <a:gd name="T35" fmla="*/ 0 h 1305"/>
                <a:gd name="T36" fmla="*/ 395 w 873"/>
                <a:gd name="T37" fmla="*/ 89 h 1305"/>
                <a:gd name="T38" fmla="*/ 369 w 873"/>
                <a:gd name="T39" fmla="*/ 237 h 1305"/>
                <a:gd name="T40" fmla="*/ 467 w 873"/>
                <a:gd name="T41" fmla="*/ 263 h 1305"/>
                <a:gd name="T42" fmla="*/ 432 w 873"/>
                <a:gd name="T43" fmla="*/ 152 h 1305"/>
                <a:gd name="T44" fmla="*/ 606 w 873"/>
                <a:gd name="T45" fmla="*/ 256 h 1305"/>
                <a:gd name="T46" fmla="*/ 550 w 873"/>
                <a:gd name="T47" fmla="*/ 496 h 1305"/>
                <a:gd name="T48" fmla="*/ 572 w 873"/>
                <a:gd name="T49" fmla="*/ 662 h 1305"/>
                <a:gd name="T50" fmla="*/ 645 w 873"/>
                <a:gd name="T51" fmla="*/ 507 h 1305"/>
                <a:gd name="T52" fmla="*/ 673 w 873"/>
                <a:gd name="T53" fmla="*/ 432 h 1305"/>
                <a:gd name="T54" fmla="*/ 775 w 873"/>
                <a:gd name="T55" fmla="*/ 610 h 1305"/>
                <a:gd name="T56" fmla="*/ 661 w 873"/>
                <a:gd name="T57" fmla="*/ 820 h 1305"/>
                <a:gd name="T58" fmla="*/ 662 w 873"/>
                <a:gd name="T59" fmla="*/ 931 h 1305"/>
                <a:gd name="T60" fmla="*/ 745 w 873"/>
                <a:gd name="T61" fmla="*/ 877 h 1305"/>
                <a:gd name="T62" fmla="*/ 786 w 873"/>
                <a:gd name="T63" fmla="*/ 757 h 1305"/>
                <a:gd name="T64" fmla="*/ 851 w 873"/>
                <a:gd name="T65" fmla="*/ 820 h 1305"/>
                <a:gd name="T66" fmla="*/ 774 w 873"/>
                <a:gd name="T67" fmla="*/ 1195 h 1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73" h="1305">
                  <a:moveTo>
                    <a:pt x="752" y="1305"/>
                  </a:moveTo>
                  <a:cubicBezTo>
                    <a:pt x="742" y="1284"/>
                    <a:pt x="719" y="1273"/>
                    <a:pt x="697" y="1266"/>
                  </a:cubicBezTo>
                  <a:cubicBezTo>
                    <a:pt x="659" y="1253"/>
                    <a:pt x="618" y="1245"/>
                    <a:pt x="578" y="1243"/>
                  </a:cubicBezTo>
                  <a:cubicBezTo>
                    <a:pt x="528" y="1240"/>
                    <a:pt x="476" y="1245"/>
                    <a:pt x="429" y="1229"/>
                  </a:cubicBezTo>
                  <a:cubicBezTo>
                    <a:pt x="347" y="1201"/>
                    <a:pt x="299" y="1116"/>
                    <a:pt x="259" y="1039"/>
                  </a:cubicBezTo>
                  <a:cubicBezTo>
                    <a:pt x="252" y="1025"/>
                    <a:pt x="245" y="1011"/>
                    <a:pt x="243" y="996"/>
                  </a:cubicBezTo>
                  <a:cubicBezTo>
                    <a:pt x="241" y="981"/>
                    <a:pt x="246" y="964"/>
                    <a:pt x="258" y="955"/>
                  </a:cubicBezTo>
                  <a:cubicBezTo>
                    <a:pt x="273" y="943"/>
                    <a:pt x="296" y="947"/>
                    <a:pt x="313" y="958"/>
                  </a:cubicBezTo>
                  <a:cubicBezTo>
                    <a:pt x="329" y="969"/>
                    <a:pt x="342" y="984"/>
                    <a:pt x="357" y="996"/>
                  </a:cubicBezTo>
                  <a:cubicBezTo>
                    <a:pt x="391" y="1023"/>
                    <a:pt x="438" y="1030"/>
                    <a:pt x="478" y="1015"/>
                  </a:cubicBezTo>
                  <a:cubicBezTo>
                    <a:pt x="501" y="1007"/>
                    <a:pt x="522" y="989"/>
                    <a:pt x="529" y="966"/>
                  </a:cubicBezTo>
                  <a:cubicBezTo>
                    <a:pt x="535" y="942"/>
                    <a:pt x="521" y="912"/>
                    <a:pt x="497" y="908"/>
                  </a:cubicBezTo>
                  <a:cubicBezTo>
                    <a:pt x="457" y="902"/>
                    <a:pt x="426" y="875"/>
                    <a:pt x="386" y="874"/>
                  </a:cubicBezTo>
                  <a:cubicBezTo>
                    <a:pt x="343" y="874"/>
                    <a:pt x="301" y="888"/>
                    <a:pt x="258" y="890"/>
                  </a:cubicBezTo>
                  <a:cubicBezTo>
                    <a:pt x="239" y="892"/>
                    <a:pt x="219" y="891"/>
                    <a:pt x="201" y="884"/>
                  </a:cubicBezTo>
                  <a:cubicBezTo>
                    <a:pt x="146" y="864"/>
                    <a:pt x="121" y="798"/>
                    <a:pt x="116" y="739"/>
                  </a:cubicBezTo>
                  <a:cubicBezTo>
                    <a:pt x="115" y="726"/>
                    <a:pt x="114" y="711"/>
                    <a:pt x="120" y="699"/>
                  </a:cubicBezTo>
                  <a:cubicBezTo>
                    <a:pt x="125" y="687"/>
                    <a:pt x="139" y="677"/>
                    <a:pt x="152" y="680"/>
                  </a:cubicBezTo>
                  <a:cubicBezTo>
                    <a:pt x="171" y="683"/>
                    <a:pt x="177" y="707"/>
                    <a:pt x="188" y="723"/>
                  </a:cubicBezTo>
                  <a:cubicBezTo>
                    <a:pt x="211" y="755"/>
                    <a:pt x="257" y="756"/>
                    <a:pt x="297" y="751"/>
                  </a:cubicBezTo>
                  <a:cubicBezTo>
                    <a:pt x="319" y="749"/>
                    <a:pt x="342" y="746"/>
                    <a:pt x="362" y="735"/>
                  </a:cubicBezTo>
                  <a:cubicBezTo>
                    <a:pt x="381" y="724"/>
                    <a:pt x="397" y="704"/>
                    <a:pt x="397" y="681"/>
                  </a:cubicBezTo>
                  <a:cubicBezTo>
                    <a:pt x="396" y="660"/>
                    <a:pt x="381" y="640"/>
                    <a:pt x="362" y="630"/>
                  </a:cubicBezTo>
                  <a:cubicBezTo>
                    <a:pt x="343" y="620"/>
                    <a:pt x="321" y="618"/>
                    <a:pt x="299" y="617"/>
                  </a:cubicBezTo>
                  <a:cubicBezTo>
                    <a:pt x="259" y="616"/>
                    <a:pt x="218" y="621"/>
                    <a:pt x="178" y="618"/>
                  </a:cubicBezTo>
                  <a:cubicBezTo>
                    <a:pt x="138" y="615"/>
                    <a:pt x="96" y="603"/>
                    <a:pt x="68" y="574"/>
                  </a:cubicBezTo>
                  <a:cubicBezTo>
                    <a:pt x="38" y="542"/>
                    <a:pt x="28" y="495"/>
                    <a:pt x="20" y="452"/>
                  </a:cubicBezTo>
                  <a:cubicBezTo>
                    <a:pt x="17" y="433"/>
                    <a:pt x="14" y="414"/>
                    <a:pt x="21" y="396"/>
                  </a:cubicBezTo>
                  <a:cubicBezTo>
                    <a:pt x="28" y="379"/>
                    <a:pt x="49" y="365"/>
                    <a:pt x="66" y="374"/>
                  </a:cubicBezTo>
                  <a:cubicBezTo>
                    <a:pt x="75" y="379"/>
                    <a:pt x="81" y="389"/>
                    <a:pt x="87" y="397"/>
                  </a:cubicBezTo>
                  <a:cubicBezTo>
                    <a:pt x="105" y="422"/>
                    <a:pt x="145" y="436"/>
                    <a:pt x="166" y="414"/>
                  </a:cubicBezTo>
                  <a:cubicBezTo>
                    <a:pt x="183" y="397"/>
                    <a:pt x="178" y="367"/>
                    <a:pt x="161" y="350"/>
                  </a:cubicBezTo>
                  <a:cubicBezTo>
                    <a:pt x="144" y="334"/>
                    <a:pt x="118" y="329"/>
                    <a:pt x="95" y="331"/>
                  </a:cubicBezTo>
                  <a:cubicBezTo>
                    <a:pt x="71" y="333"/>
                    <a:pt x="45" y="339"/>
                    <a:pt x="26" y="325"/>
                  </a:cubicBezTo>
                  <a:cubicBezTo>
                    <a:pt x="0" y="305"/>
                    <a:pt x="11" y="264"/>
                    <a:pt x="24" y="234"/>
                  </a:cubicBezTo>
                  <a:cubicBezTo>
                    <a:pt x="58" y="156"/>
                    <a:pt x="92" y="78"/>
                    <a:pt x="126" y="0"/>
                  </a:cubicBezTo>
                  <a:cubicBezTo>
                    <a:pt x="199" y="29"/>
                    <a:pt x="272" y="45"/>
                    <a:pt x="349" y="57"/>
                  </a:cubicBezTo>
                  <a:cubicBezTo>
                    <a:pt x="369" y="60"/>
                    <a:pt x="396" y="68"/>
                    <a:pt x="395" y="89"/>
                  </a:cubicBezTo>
                  <a:cubicBezTo>
                    <a:pt x="395" y="95"/>
                    <a:pt x="392" y="101"/>
                    <a:pt x="389" y="107"/>
                  </a:cubicBezTo>
                  <a:cubicBezTo>
                    <a:pt x="370" y="147"/>
                    <a:pt x="363" y="193"/>
                    <a:pt x="369" y="237"/>
                  </a:cubicBezTo>
                  <a:cubicBezTo>
                    <a:pt x="372" y="263"/>
                    <a:pt x="383" y="292"/>
                    <a:pt x="408" y="300"/>
                  </a:cubicBezTo>
                  <a:cubicBezTo>
                    <a:pt x="432" y="308"/>
                    <a:pt x="460" y="288"/>
                    <a:pt x="467" y="263"/>
                  </a:cubicBezTo>
                  <a:cubicBezTo>
                    <a:pt x="475" y="238"/>
                    <a:pt x="466" y="211"/>
                    <a:pt x="451" y="190"/>
                  </a:cubicBezTo>
                  <a:cubicBezTo>
                    <a:pt x="443" y="178"/>
                    <a:pt x="432" y="166"/>
                    <a:pt x="432" y="152"/>
                  </a:cubicBezTo>
                  <a:cubicBezTo>
                    <a:pt x="432" y="137"/>
                    <a:pt x="451" y="124"/>
                    <a:pt x="460" y="134"/>
                  </a:cubicBezTo>
                  <a:cubicBezTo>
                    <a:pt x="523" y="148"/>
                    <a:pt x="582" y="196"/>
                    <a:pt x="606" y="256"/>
                  </a:cubicBezTo>
                  <a:cubicBezTo>
                    <a:pt x="630" y="315"/>
                    <a:pt x="623" y="386"/>
                    <a:pt x="588" y="440"/>
                  </a:cubicBezTo>
                  <a:cubicBezTo>
                    <a:pt x="575" y="459"/>
                    <a:pt x="560" y="476"/>
                    <a:pt x="550" y="496"/>
                  </a:cubicBezTo>
                  <a:cubicBezTo>
                    <a:pt x="536" y="527"/>
                    <a:pt x="536" y="562"/>
                    <a:pt x="537" y="596"/>
                  </a:cubicBezTo>
                  <a:cubicBezTo>
                    <a:pt x="538" y="623"/>
                    <a:pt x="545" y="658"/>
                    <a:pt x="572" y="662"/>
                  </a:cubicBezTo>
                  <a:cubicBezTo>
                    <a:pt x="584" y="663"/>
                    <a:pt x="595" y="657"/>
                    <a:pt x="605" y="649"/>
                  </a:cubicBezTo>
                  <a:cubicBezTo>
                    <a:pt x="644" y="617"/>
                    <a:pt x="651" y="558"/>
                    <a:pt x="645" y="507"/>
                  </a:cubicBezTo>
                  <a:cubicBezTo>
                    <a:pt x="643" y="492"/>
                    <a:pt x="640" y="477"/>
                    <a:pt x="643" y="462"/>
                  </a:cubicBezTo>
                  <a:cubicBezTo>
                    <a:pt x="647" y="447"/>
                    <a:pt x="658" y="433"/>
                    <a:pt x="673" y="432"/>
                  </a:cubicBezTo>
                  <a:cubicBezTo>
                    <a:pt x="691" y="431"/>
                    <a:pt x="704" y="446"/>
                    <a:pt x="715" y="460"/>
                  </a:cubicBezTo>
                  <a:cubicBezTo>
                    <a:pt x="748" y="505"/>
                    <a:pt x="767" y="555"/>
                    <a:pt x="775" y="610"/>
                  </a:cubicBezTo>
                  <a:cubicBezTo>
                    <a:pt x="783" y="665"/>
                    <a:pt x="770" y="726"/>
                    <a:pt x="728" y="763"/>
                  </a:cubicBezTo>
                  <a:cubicBezTo>
                    <a:pt x="706" y="782"/>
                    <a:pt x="676" y="795"/>
                    <a:pt x="661" y="820"/>
                  </a:cubicBezTo>
                  <a:cubicBezTo>
                    <a:pt x="653" y="835"/>
                    <a:pt x="650" y="853"/>
                    <a:pt x="648" y="870"/>
                  </a:cubicBezTo>
                  <a:cubicBezTo>
                    <a:pt x="646" y="891"/>
                    <a:pt x="645" y="917"/>
                    <a:pt x="662" y="931"/>
                  </a:cubicBezTo>
                  <a:cubicBezTo>
                    <a:pt x="677" y="943"/>
                    <a:pt x="701" y="939"/>
                    <a:pt x="716" y="927"/>
                  </a:cubicBezTo>
                  <a:cubicBezTo>
                    <a:pt x="731" y="914"/>
                    <a:pt x="739" y="895"/>
                    <a:pt x="745" y="877"/>
                  </a:cubicBezTo>
                  <a:cubicBezTo>
                    <a:pt x="751" y="858"/>
                    <a:pt x="755" y="838"/>
                    <a:pt x="757" y="819"/>
                  </a:cubicBezTo>
                  <a:cubicBezTo>
                    <a:pt x="760" y="795"/>
                    <a:pt x="764" y="766"/>
                    <a:pt x="786" y="757"/>
                  </a:cubicBezTo>
                  <a:cubicBezTo>
                    <a:pt x="802" y="750"/>
                    <a:pt x="821" y="759"/>
                    <a:pt x="832" y="772"/>
                  </a:cubicBezTo>
                  <a:cubicBezTo>
                    <a:pt x="843" y="785"/>
                    <a:pt x="847" y="803"/>
                    <a:pt x="851" y="820"/>
                  </a:cubicBezTo>
                  <a:cubicBezTo>
                    <a:pt x="873" y="924"/>
                    <a:pt x="867" y="1039"/>
                    <a:pt x="812" y="1131"/>
                  </a:cubicBezTo>
                  <a:cubicBezTo>
                    <a:pt x="800" y="1153"/>
                    <a:pt x="785" y="1173"/>
                    <a:pt x="774" y="1195"/>
                  </a:cubicBezTo>
                  <a:cubicBezTo>
                    <a:pt x="759" y="1228"/>
                    <a:pt x="745" y="1269"/>
                    <a:pt x="752" y="1305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27D2B7F7-CC0E-416F-AAAF-331A18C4D3C6}"/>
                </a:ext>
              </a:extLst>
            </p:cNvPr>
            <p:cNvGrpSpPr/>
            <p:nvPr/>
          </p:nvGrpSpPr>
          <p:grpSpPr>
            <a:xfrm>
              <a:off x="241300" y="3244850"/>
              <a:ext cx="1038225" cy="974726"/>
              <a:chOff x="241300" y="3244850"/>
              <a:chExt cx="1038225" cy="974726"/>
            </a:xfrm>
          </p:grpSpPr>
          <p:sp>
            <p:nvSpPr>
              <p:cNvPr id="82" name="Freeform 9">
                <a:extLst>
                  <a:ext uri="{FF2B5EF4-FFF2-40B4-BE49-F238E27FC236}">
                    <a16:creationId xmlns:a16="http://schemas.microsoft.com/office/drawing/2014/main" id="{4F956DD2-F9FA-4F6D-91B5-BB13877E3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8800" y="4119563"/>
                <a:ext cx="420687" cy="53975"/>
              </a:xfrm>
              <a:custGeom>
                <a:avLst/>
                <a:gdLst>
                  <a:gd name="T0" fmla="*/ 8 w 227"/>
                  <a:gd name="T1" fmla="*/ 19 h 29"/>
                  <a:gd name="T2" fmla="*/ 219 w 227"/>
                  <a:gd name="T3" fmla="*/ 14 h 29"/>
                  <a:gd name="T4" fmla="*/ 216 w 227"/>
                  <a:gd name="T5" fmla="*/ 2 h 29"/>
                  <a:gd name="T6" fmla="*/ 11 w 227"/>
                  <a:gd name="T7" fmla="*/ 7 h 29"/>
                  <a:gd name="T8" fmla="*/ 8 w 227"/>
                  <a:gd name="T9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7" h="29">
                    <a:moveTo>
                      <a:pt x="8" y="19"/>
                    </a:moveTo>
                    <a:cubicBezTo>
                      <a:pt x="78" y="29"/>
                      <a:pt x="149" y="28"/>
                      <a:pt x="219" y="14"/>
                    </a:cubicBezTo>
                    <a:cubicBezTo>
                      <a:pt x="227" y="12"/>
                      <a:pt x="223" y="0"/>
                      <a:pt x="216" y="2"/>
                    </a:cubicBezTo>
                    <a:cubicBezTo>
                      <a:pt x="148" y="16"/>
                      <a:pt x="79" y="18"/>
                      <a:pt x="11" y="7"/>
                    </a:cubicBezTo>
                    <a:cubicBezTo>
                      <a:pt x="3" y="6"/>
                      <a:pt x="0" y="18"/>
                      <a:pt x="8" y="19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10">
                <a:extLst>
                  <a:ext uri="{FF2B5EF4-FFF2-40B4-BE49-F238E27FC236}">
                    <a16:creationId xmlns:a16="http://schemas.microsoft.com/office/drawing/2014/main" id="{D49B2FA6-3B75-47DE-8B23-748AC4BE5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5838" y="3948113"/>
                <a:ext cx="293687" cy="271463"/>
              </a:xfrm>
              <a:custGeom>
                <a:avLst/>
                <a:gdLst>
                  <a:gd name="T0" fmla="*/ 10 w 159"/>
                  <a:gd name="T1" fmla="*/ 145 h 147"/>
                  <a:gd name="T2" fmla="*/ 157 w 159"/>
                  <a:gd name="T3" fmla="*/ 11 h 147"/>
                  <a:gd name="T4" fmla="*/ 145 w 159"/>
                  <a:gd name="T5" fmla="*/ 7 h 147"/>
                  <a:gd name="T6" fmla="*/ 7 w 159"/>
                  <a:gd name="T7" fmla="*/ 133 h 147"/>
                  <a:gd name="T8" fmla="*/ 10 w 159"/>
                  <a:gd name="T9" fmla="*/ 145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147">
                    <a:moveTo>
                      <a:pt x="10" y="145"/>
                    </a:moveTo>
                    <a:cubicBezTo>
                      <a:pt x="78" y="126"/>
                      <a:pt x="132" y="76"/>
                      <a:pt x="157" y="11"/>
                    </a:cubicBezTo>
                    <a:cubicBezTo>
                      <a:pt x="159" y="3"/>
                      <a:pt x="148" y="0"/>
                      <a:pt x="145" y="7"/>
                    </a:cubicBezTo>
                    <a:cubicBezTo>
                      <a:pt x="122" y="69"/>
                      <a:pt x="71" y="116"/>
                      <a:pt x="7" y="133"/>
                    </a:cubicBezTo>
                    <a:cubicBezTo>
                      <a:pt x="0" y="135"/>
                      <a:pt x="3" y="147"/>
                      <a:pt x="10" y="145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11">
                <a:extLst>
                  <a:ext uri="{FF2B5EF4-FFF2-40B4-BE49-F238E27FC236}">
                    <a16:creationId xmlns:a16="http://schemas.microsoft.com/office/drawing/2014/main" id="{191E2241-9F74-4C91-A9ED-A22718DEA1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300" y="3533775"/>
                <a:ext cx="484187" cy="138113"/>
              </a:xfrm>
              <a:custGeom>
                <a:avLst/>
                <a:gdLst>
                  <a:gd name="T0" fmla="*/ 7 w 262"/>
                  <a:gd name="T1" fmla="*/ 57 h 75"/>
                  <a:gd name="T2" fmla="*/ 256 w 262"/>
                  <a:gd name="T3" fmla="*/ 14 h 75"/>
                  <a:gd name="T4" fmla="*/ 250 w 262"/>
                  <a:gd name="T5" fmla="*/ 4 h 75"/>
                  <a:gd name="T6" fmla="*/ 10 w 262"/>
                  <a:gd name="T7" fmla="*/ 45 h 75"/>
                  <a:gd name="T8" fmla="*/ 7 w 262"/>
                  <a:gd name="T9" fmla="*/ 5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2" h="75">
                    <a:moveTo>
                      <a:pt x="7" y="57"/>
                    </a:moveTo>
                    <a:cubicBezTo>
                      <a:pt x="93" y="75"/>
                      <a:pt x="181" y="60"/>
                      <a:pt x="256" y="14"/>
                    </a:cubicBezTo>
                    <a:cubicBezTo>
                      <a:pt x="262" y="10"/>
                      <a:pt x="256" y="0"/>
                      <a:pt x="250" y="4"/>
                    </a:cubicBezTo>
                    <a:cubicBezTo>
                      <a:pt x="178" y="48"/>
                      <a:pt x="93" y="63"/>
                      <a:pt x="10" y="45"/>
                    </a:cubicBezTo>
                    <a:cubicBezTo>
                      <a:pt x="3" y="44"/>
                      <a:pt x="0" y="55"/>
                      <a:pt x="7" y="57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12">
                <a:extLst>
                  <a:ext uri="{FF2B5EF4-FFF2-40B4-BE49-F238E27FC236}">
                    <a16:creationId xmlns:a16="http://schemas.microsoft.com/office/drawing/2014/main" id="{1FA1A071-F17E-4216-8722-31A6110B4A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7713" y="3244850"/>
                <a:ext cx="238125" cy="377825"/>
              </a:xfrm>
              <a:custGeom>
                <a:avLst/>
                <a:gdLst>
                  <a:gd name="T0" fmla="*/ 10 w 129"/>
                  <a:gd name="T1" fmla="*/ 203 h 204"/>
                  <a:gd name="T2" fmla="*/ 128 w 129"/>
                  <a:gd name="T3" fmla="*/ 11 h 204"/>
                  <a:gd name="T4" fmla="*/ 116 w 129"/>
                  <a:gd name="T5" fmla="*/ 7 h 204"/>
                  <a:gd name="T6" fmla="*/ 7 w 129"/>
                  <a:gd name="T7" fmla="*/ 191 h 204"/>
                  <a:gd name="T8" fmla="*/ 10 w 129"/>
                  <a:gd name="T9" fmla="*/ 203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204">
                    <a:moveTo>
                      <a:pt x="10" y="203"/>
                    </a:moveTo>
                    <a:cubicBezTo>
                      <a:pt x="97" y="181"/>
                      <a:pt x="117" y="86"/>
                      <a:pt x="128" y="11"/>
                    </a:cubicBezTo>
                    <a:cubicBezTo>
                      <a:pt x="129" y="3"/>
                      <a:pt x="117" y="0"/>
                      <a:pt x="116" y="7"/>
                    </a:cubicBezTo>
                    <a:cubicBezTo>
                      <a:pt x="106" y="78"/>
                      <a:pt x="89" y="171"/>
                      <a:pt x="7" y="191"/>
                    </a:cubicBezTo>
                    <a:cubicBezTo>
                      <a:pt x="0" y="193"/>
                      <a:pt x="3" y="204"/>
                      <a:pt x="10" y="203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52CE0C13-84CA-4C9C-BD9A-9527195F4A7C}"/>
                </a:ext>
              </a:extLst>
            </p:cNvPr>
            <p:cNvGrpSpPr/>
            <p:nvPr/>
          </p:nvGrpSpPr>
          <p:grpSpPr>
            <a:xfrm>
              <a:off x="254000" y="2844800"/>
              <a:ext cx="1231900" cy="2185988"/>
              <a:chOff x="254000" y="2844800"/>
              <a:chExt cx="1231900" cy="2185988"/>
            </a:xfrm>
          </p:grpSpPr>
          <p:sp>
            <p:nvSpPr>
              <p:cNvPr id="79" name="Freeform 8">
                <a:extLst>
                  <a:ext uri="{FF2B5EF4-FFF2-40B4-BE49-F238E27FC236}">
                    <a16:creationId xmlns:a16="http://schemas.microsoft.com/office/drawing/2014/main" id="{C80EE73E-FC04-4F1B-B369-6F3EC95AB2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000" y="2844800"/>
                <a:ext cx="1101725" cy="2185988"/>
              </a:xfrm>
              <a:custGeom>
                <a:avLst/>
                <a:gdLst>
                  <a:gd name="T0" fmla="*/ 5 w 596"/>
                  <a:gd name="T1" fmla="*/ 15 h 1183"/>
                  <a:gd name="T2" fmla="*/ 269 w 596"/>
                  <a:gd name="T3" fmla="*/ 434 h 1183"/>
                  <a:gd name="T4" fmla="*/ 459 w 596"/>
                  <a:gd name="T5" fmla="*/ 894 h 1183"/>
                  <a:gd name="T6" fmla="*/ 582 w 596"/>
                  <a:gd name="T7" fmla="*/ 1176 h 1183"/>
                  <a:gd name="T8" fmla="*/ 594 w 596"/>
                  <a:gd name="T9" fmla="*/ 1172 h 1183"/>
                  <a:gd name="T10" fmla="*/ 486 w 596"/>
                  <a:gd name="T11" fmla="*/ 926 h 1183"/>
                  <a:gd name="T12" fmla="*/ 387 w 596"/>
                  <a:gd name="T13" fmla="*/ 679 h 1183"/>
                  <a:gd name="T14" fmla="*/ 175 w 596"/>
                  <a:gd name="T15" fmla="*/ 231 h 1183"/>
                  <a:gd name="T16" fmla="*/ 13 w 596"/>
                  <a:gd name="T17" fmla="*/ 6 h 1183"/>
                  <a:gd name="T18" fmla="*/ 5 w 596"/>
                  <a:gd name="T19" fmla="*/ 15 h 1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6" h="1183">
                    <a:moveTo>
                      <a:pt x="5" y="15"/>
                    </a:moveTo>
                    <a:cubicBezTo>
                      <a:pt x="114" y="140"/>
                      <a:pt x="198" y="284"/>
                      <a:pt x="269" y="434"/>
                    </a:cubicBezTo>
                    <a:cubicBezTo>
                      <a:pt x="340" y="584"/>
                      <a:pt x="394" y="742"/>
                      <a:pt x="459" y="894"/>
                    </a:cubicBezTo>
                    <a:cubicBezTo>
                      <a:pt x="499" y="988"/>
                      <a:pt x="545" y="1080"/>
                      <a:pt x="582" y="1176"/>
                    </a:cubicBezTo>
                    <a:cubicBezTo>
                      <a:pt x="585" y="1183"/>
                      <a:pt x="596" y="1180"/>
                      <a:pt x="594" y="1172"/>
                    </a:cubicBezTo>
                    <a:cubicBezTo>
                      <a:pt x="561" y="1089"/>
                      <a:pt x="522" y="1008"/>
                      <a:pt x="486" y="926"/>
                    </a:cubicBezTo>
                    <a:cubicBezTo>
                      <a:pt x="450" y="845"/>
                      <a:pt x="419" y="762"/>
                      <a:pt x="387" y="679"/>
                    </a:cubicBezTo>
                    <a:cubicBezTo>
                      <a:pt x="326" y="526"/>
                      <a:pt x="260" y="373"/>
                      <a:pt x="175" y="231"/>
                    </a:cubicBezTo>
                    <a:cubicBezTo>
                      <a:pt x="128" y="152"/>
                      <a:pt x="74" y="76"/>
                      <a:pt x="13" y="6"/>
                    </a:cubicBezTo>
                    <a:cubicBezTo>
                      <a:pt x="8" y="0"/>
                      <a:pt x="0" y="9"/>
                      <a:pt x="5" y="15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13">
                <a:extLst>
                  <a:ext uri="{FF2B5EF4-FFF2-40B4-BE49-F238E27FC236}">
                    <a16:creationId xmlns:a16="http://schemas.microsoft.com/office/drawing/2014/main" id="{602B47C7-DCB2-467E-ACC4-B31C28881B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4225" y="4681538"/>
                <a:ext cx="441325" cy="95250"/>
              </a:xfrm>
              <a:custGeom>
                <a:avLst/>
                <a:gdLst>
                  <a:gd name="T0" fmla="*/ 7 w 239"/>
                  <a:gd name="T1" fmla="*/ 14 h 52"/>
                  <a:gd name="T2" fmla="*/ 232 w 239"/>
                  <a:gd name="T3" fmla="*/ 25 h 52"/>
                  <a:gd name="T4" fmla="*/ 228 w 239"/>
                  <a:gd name="T5" fmla="*/ 14 h 52"/>
                  <a:gd name="T6" fmla="*/ 13 w 239"/>
                  <a:gd name="T7" fmla="*/ 3 h 52"/>
                  <a:gd name="T8" fmla="*/ 7 w 239"/>
                  <a:gd name="T9" fmla="*/ 1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52">
                    <a:moveTo>
                      <a:pt x="7" y="14"/>
                    </a:moveTo>
                    <a:cubicBezTo>
                      <a:pt x="77" y="48"/>
                      <a:pt x="158" y="52"/>
                      <a:pt x="232" y="25"/>
                    </a:cubicBezTo>
                    <a:cubicBezTo>
                      <a:pt x="239" y="22"/>
                      <a:pt x="236" y="11"/>
                      <a:pt x="228" y="14"/>
                    </a:cubicBezTo>
                    <a:cubicBezTo>
                      <a:pt x="158" y="39"/>
                      <a:pt x="80" y="36"/>
                      <a:pt x="13" y="3"/>
                    </a:cubicBezTo>
                    <a:cubicBezTo>
                      <a:pt x="6" y="0"/>
                      <a:pt x="0" y="10"/>
                      <a:pt x="7" y="14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14">
                <a:extLst>
                  <a:ext uri="{FF2B5EF4-FFF2-40B4-BE49-F238E27FC236}">
                    <a16:creationId xmlns:a16="http://schemas.microsoft.com/office/drawing/2014/main" id="{2BFFE7D4-E4DE-4865-AA13-46568E5099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5075" y="4451350"/>
                <a:ext cx="250825" cy="355600"/>
              </a:xfrm>
              <a:custGeom>
                <a:avLst/>
                <a:gdLst>
                  <a:gd name="T0" fmla="*/ 10 w 136"/>
                  <a:gd name="T1" fmla="*/ 189 h 192"/>
                  <a:gd name="T2" fmla="*/ 135 w 136"/>
                  <a:gd name="T3" fmla="*/ 7 h 192"/>
                  <a:gd name="T4" fmla="*/ 123 w 136"/>
                  <a:gd name="T5" fmla="*/ 7 h 192"/>
                  <a:gd name="T6" fmla="*/ 7 w 136"/>
                  <a:gd name="T7" fmla="*/ 178 h 192"/>
                  <a:gd name="T8" fmla="*/ 10 w 136"/>
                  <a:gd name="T9" fmla="*/ 18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192">
                    <a:moveTo>
                      <a:pt x="10" y="189"/>
                    </a:moveTo>
                    <a:cubicBezTo>
                      <a:pt x="85" y="158"/>
                      <a:pt x="133" y="89"/>
                      <a:pt x="135" y="7"/>
                    </a:cubicBezTo>
                    <a:cubicBezTo>
                      <a:pt x="136" y="0"/>
                      <a:pt x="124" y="0"/>
                      <a:pt x="123" y="7"/>
                    </a:cubicBezTo>
                    <a:cubicBezTo>
                      <a:pt x="121" y="83"/>
                      <a:pt x="77" y="149"/>
                      <a:pt x="7" y="178"/>
                    </a:cubicBezTo>
                    <a:cubicBezTo>
                      <a:pt x="0" y="181"/>
                      <a:pt x="3" y="192"/>
                      <a:pt x="10" y="189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89C9C1DD-719D-4FC9-9C65-23942F0390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013" y="4325938"/>
              <a:ext cx="1287462" cy="1281113"/>
            </a:xfrm>
            <a:custGeom>
              <a:avLst/>
              <a:gdLst>
                <a:gd name="T0" fmla="*/ 460 w 697"/>
                <a:gd name="T1" fmla="*/ 569 h 693"/>
                <a:gd name="T2" fmla="*/ 449 w 697"/>
                <a:gd name="T3" fmla="*/ 675 h 693"/>
                <a:gd name="T4" fmla="*/ 515 w 697"/>
                <a:gd name="T5" fmla="*/ 661 h 693"/>
                <a:gd name="T6" fmla="*/ 519 w 697"/>
                <a:gd name="T7" fmla="*/ 540 h 693"/>
                <a:gd name="T8" fmla="*/ 648 w 697"/>
                <a:gd name="T9" fmla="*/ 537 h 693"/>
                <a:gd name="T10" fmla="*/ 680 w 697"/>
                <a:gd name="T11" fmla="*/ 451 h 693"/>
                <a:gd name="T12" fmla="*/ 580 w 697"/>
                <a:gd name="T13" fmla="*/ 478 h 693"/>
                <a:gd name="T14" fmla="*/ 547 w 697"/>
                <a:gd name="T15" fmla="*/ 441 h 693"/>
                <a:gd name="T16" fmla="*/ 596 w 697"/>
                <a:gd name="T17" fmla="*/ 241 h 693"/>
                <a:gd name="T18" fmla="*/ 536 w 697"/>
                <a:gd name="T19" fmla="*/ 193 h 693"/>
                <a:gd name="T20" fmla="*/ 472 w 697"/>
                <a:gd name="T21" fmla="*/ 383 h 693"/>
                <a:gd name="T22" fmla="*/ 462 w 697"/>
                <a:gd name="T23" fmla="*/ 467 h 693"/>
                <a:gd name="T24" fmla="*/ 372 w 697"/>
                <a:gd name="T25" fmla="*/ 351 h 693"/>
                <a:gd name="T26" fmla="*/ 438 w 697"/>
                <a:gd name="T27" fmla="*/ 75 h 693"/>
                <a:gd name="T28" fmla="*/ 368 w 697"/>
                <a:gd name="T29" fmla="*/ 0 h 693"/>
                <a:gd name="T30" fmla="*/ 324 w 697"/>
                <a:gd name="T31" fmla="*/ 71 h 693"/>
                <a:gd name="T32" fmla="*/ 362 w 697"/>
                <a:gd name="T33" fmla="*/ 280 h 693"/>
                <a:gd name="T34" fmla="*/ 320 w 697"/>
                <a:gd name="T35" fmla="*/ 297 h 693"/>
                <a:gd name="T36" fmla="*/ 244 w 697"/>
                <a:gd name="T37" fmla="*/ 219 h 693"/>
                <a:gd name="T38" fmla="*/ 77 w 697"/>
                <a:gd name="T39" fmla="*/ 22 h 693"/>
                <a:gd name="T40" fmla="*/ 14 w 697"/>
                <a:gd name="T41" fmla="*/ 131 h 693"/>
                <a:gd name="T42" fmla="*/ 120 w 697"/>
                <a:gd name="T43" fmla="*/ 203 h 693"/>
                <a:gd name="T44" fmla="*/ 250 w 697"/>
                <a:gd name="T45" fmla="*/ 272 h 693"/>
                <a:gd name="T46" fmla="*/ 275 w 697"/>
                <a:gd name="T47" fmla="*/ 367 h 693"/>
                <a:gd name="T48" fmla="*/ 121 w 697"/>
                <a:gd name="T49" fmla="*/ 335 h 693"/>
                <a:gd name="T50" fmla="*/ 8 w 697"/>
                <a:gd name="T51" fmla="*/ 349 h 693"/>
                <a:gd name="T52" fmla="*/ 24 w 697"/>
                <a:gd name="T53" fmla="*/ 419 h 693"/>
                <a:gd name="T54" fmla="*/ 348 w 697"/>
                <a:gd name="T55" fmla="*/ 378 h 693"/>
                <a:gd name="T56" fmla="*/ 341 w 697"/>
                <a:gd name="T57" fmla="*/ 492 h 693"/>
                <a:gd name="T58" fmla="*/ 203 w 697"/>
                <a:gd name="T59" fmla="*/ 511 h 693"/>
                <a:gd name="T60" fmla="*/ 181 w 697"/>
                <a:gd name="T61" fmla="*/ 591 h 693"/>
                <a:gd name="T62" fmla="*/ 446 w 697"/>
                <a:gd name="T63" fmla="*/ 557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97" h="693">
                  <a:moveTo>
                    <a:pt x="471" y="527"/>
                  </a:moveTo>
                  <a:cubicBezTo>
                    <a:pt x="476" y="541"/>
                    <a:pt x="468" y="556"/>
                    <a:pt x="460" y="569"/>
                  </a:cubicBezTo>
                  <a:cubicBezTo>
                    <a:pt x="450" y="585"/>
                    <a:pt x="440" y="602"/>
                    <a:pt x="436" y="621"/>
                  </a:cubicBezTo>
                  <a:cubicBezTo>
                    <a:pt x="432" y="640"/>
                    <a:pt x="436" y="661"/>
                    <a:pt x="449" y="675"/>
                  </a:cubicBezTo>
                  <a:cubicBezTo>
                    <a:pt x="462" y="689"/>
                    <a:pt x="486" y="693"/>
                    <a:pt x="501" y="681"/>
                  </a:cubicBezTo>
                  <a:cubicBezTo>
                    <a:pt x="507" y="676"/>
                    <a:pt x="511" y="668"/>
                    <a:pt x="515" y="661"/>
                  </a:cubicBezTo>
                  <a:cubicBezTo>
                    <a:pt x="524" y="641"/>
                    <a:pt x="534" y="621"/>
                    <a:pt x="538" y="600"/>
                  </a:cubicBezTo>
                  <a:cubicBezTo>
                    <a:pt x="542" y="578"/>
                    <a:pt x="528" y="560"/>
                    <a:pt x="519" y="540"/>
                  </a:cubicBezTo>
                  <a:cubicBezTo>
                    <a:pt x="530" y="550"/>
                    <a:pt x="557" y="551"/>
                    <a:pt x="572" y="552"/>
                  </a:cubicBezTo>
                  <a:cubicBezTo>
                    <a:pt x="598" y="554"/>
                    <a:pt x="625" y="548"/>
                    <a:pt x="648" y="537"/>
                  </a:cubicBezTo>
                  <a:cubicBezTo>
                    <a:pt x="662" y="530"/>
                    <a:pt x="676" y="522"/>
                    <a:pt x="685" y="509"/>
                  </a:cubicBezTo>
                  <a:cubicBezTo>
                    <a:pt x="697" y="491"/>
                    <a:pt x="697" y="464"/>
                    <a:pt x="680" y="451"/>
                  </a:cubicBezTo>
                  <a:cubicBezTo>
                    <a:pt x="666" y="440"/>
                    <a:pt x="644" y="442"/>
                    <a:pt x="628" y="450"/>
                  </a:cubicBezTo>
                  <a:cubicBezTo>
                    <a:pt x="611" y="458"/>
                    <a:pt x="597" y="470"/>
                    <a:pt x="580" y="478"/>
                  </a:cubicBezTo>
                  <a:cubicBezTo>
                    <a:pt x="563" y="486"/>
                    <a:pt x="520" y="500"/>
                    <a:pt x="506" y="488"/>
                  </a:cubicBezTo>
                  <a:cubicBezTo>
                    <a:pt x="517" y="480"/>
                    <a:pt x="540" y="453"/>
                    <a:pt x="547" y="441"/>
                  </a:cubicBezTo>
                  <a:cubicBezTo>
                    <a:pt x="564" y="410"/>
                    <a:pt x="581" y="379"/>
                    <a:pt x="592" y="345"/>
                  </a:cubicBezTo>
                  <a:cubicBezTo>
                    <a:pt x="602" y="311"/>
                    <a:pt x="606" y="275"/>
                    <a:pt x="596" y="241"/>
                  </a:cubicBezTo>
                  <a:cubicBezTo>
                    <a:pt x="592" y="227"/>
                    <a:pt x="586" y="213"/>
                    <a:pt x="575" y="204"/>
                  </a:cubicBezTo>
                  <a:cubicBezTo>
                    <a:pt x="565" y="194"/>
                    <a:pt x="549" y="189"/>
                    <a:pt x="536" y="193"/>
                  </a:cubicBezTo>
                  <a:cubicBezTo>
                    <a:pt x="515" y="200"/>
                    <a:pt x="506" y="224"/>
                    <a:pt x="500" y="245"/>
                  </a:cubicBezTo>
                  <a:cubicBezTo>
                    <a:pt x="489" y="291"/>
                    <a:pt x="479" y="337"/>
                    <a:pt x="472" y="383"/>
                  </a:cubicBezTo>
                  <a:cubicBezTo>
                    <a:pt x="470" y="400"/>
                    <a:pt x="467" y="417"/>
                    <a:pt x="470" y="434"/>
                  </a:cubicBezTo>
                  <a:cubicBezTo>
                    <a:pt x="471" y="446"/>
                    <a:pt x="473" y="462"/>
                    <a:pt x="462" y="467"/>
                  </a:cubicBezTo>
                  <a:cubicBezTo>
                    <a:pt x="437" y="432"/>
                    <a:pt x="408" y="394"/>
                    <a:pt x="381" y="361"/>
                  </a:cubicBezTo>
                  <a:cubicBezTo>
                    <a:pt x="378" y="358"/>
                    <a:pt x="375" y="354"/>
                    <a:pt x="372" y="351"/>
                  </a:cubicBezTo>
                  <a:cubicBezTo>
                    <a:pt x="414" y="310"/>
                    <a:pt x="430" y="250"/>
                    <a:pt x="439" y="192"/>
                  </a:cubicBezTo>
                  <a:cubicBezTo>
                    <a:pt x="444" y="153"/>
                    <a:pt x="447" y="113"/>
                    <a:pt x="438" y="75"/>
                  </a:cubicBezTo>
                  <a:cubicBezTo>
                    <a:pt x="434" y="57"/>
                    <a:pt x="427" y="40"/>
                    <a:pt x="415" y="25"/>
                  </a:cubicBezTo>
                  <a:cubicBezTo>
                    <a:pt x="404" y="11"/>
                    <a:pt x="386" y="1"/>
                    <a:pt x="368" y="0"/>
                  </a:cubicBezTo>
                  <a:cubicBezTo>
                    <a:pt x="350" y="0"/>
                    <a:pt x="330" y="10"/>
                    <a:pt x="324" y="27"/>
                  </a:cubicBezTo>
                  <a:cubicBezTo>
                    <a:pt x="318" y="41"/>
                    <a:pt x="321" y="57"/>
                    <a:pt x="324" y="71"/>
                  </a:cubicBezTo>
                  <a:cubicBezTo>
                    <a:pt x="334" y="119"/>
                    <a:pt x="344" y="167"/>
                    <a:pt x="354" y="216"/>
                  </a:cubicBezTo>
                  <a:cubicBezTo>
                    <a:pt x="358" y="237"/>
                    <a:pt x="362" y="258"/>
                    <a:pt x="362" y="280"/>
                  </a:cubicBezTo>
                  <a:cubicBezTo>
                    <a:pt x="361" y="301"/>
                    <a:pt x="362" y="313"/>
                    <a:pt x="348" y="330"/>
                  </a:cubicBezTo>
                  <a:cubicBezTo>
                    <a:pt x="340" y="320"/>
                    <a:pt x="328" y="307"/>
                    <a:pt x="320" y="297"/>
                  </a:cubicBezTo>
                  <a:cubicBezTo>
                    <a:pt x="311" y="287"/>
                    <a:pt x="303" y="277"/>
                    <a:pt x="294" y="267"/>
                  </a:cubicBezTo>
                  <a:cubicBezTo>
                    <a:pt x="278" y="250"/>
                    <a:pt x="262" y="234"/>
                    <a:pt x="244" y="219"/>
                  </a:cubicBezTo>
                  <a:cubicBezTo>
                    <a:pt x="203" y="184"/>
                    <a:pt x="197" y="118"/>
                    <a:pt x="164" y="75"/>
                  </a:cubicBezTo>
                  <a:cubicBezTo>
                    <a:pt x="143" y="47"/>
                    <a:pt x="112" y="22"/>
                    <a:pt x="77" y="22"/>
                  </a:cubicBezTo>
                  <a:cubicBezTo>
                    <a:pt x="51" y="21"/>
                    <a:pt x="26" y="36"/>
                    <a:pt x="13" y="58"/>
                  </a:cubicBezTo>
                  <a:cubicBezTo>
                    <a:pt x="1" y="80"/>
                    <a:pt x="1" y="109"/>
                    <a:pt x="14" y="131"/>
                  </a:cubicBezTo>
                  <a:cubicBezTo>
                    <a:pt x="22" y="143"/>
                    <a:pt x="33" y="153"/>
                    <a:pt x="45" y="161"/>
                  </a:cubicBezTo>
                  <a:cubicBezTo>
                    <a:pt x="68" y="179"/>
                    <a:pt x="93" y="193"/>
                    <a:pt x="120" y="203"/>
                  </a:cubicBezTo>
                  <a:cubicBezTo>
                    <a:pt x="139" y="211"/>
                    <a:pt x="160" y="215"/>
                    <a:pt x="179" y="224"/>
                  </a:cubicBezTo>
                  <a:cubicBezTo>
                    <a:pt x="205" y="235"/>
                    <a:pt x="228" y="254"/>
                    <a:pt x="250" y="272"/>
                  </a:cubicBezTo>
                  <a:cubicBezTo>
                    <a:pt x="278" y="295"/>
                    <a:pt x="307" y="318"/>
                    <a:pt x="329" y="347"/>
                  </a:cubicBezTo>
                  <a:cubicBezTo>
                    <a:pt x="317" y="362"/>
                    <a:pt x="294" y="366"/>
                    <a:pt x="275" y="367"/>
                  </a:cubicBezTo>
                  <a:cubicBezTo>
                    <a:pt x="256" y="368"/>
                    <a:pt x="237" y="363"/>
                    <a:pt x="218" y="359"/>
                  </a:cubicBezTo>
                  <a:cubicBezTo>
                    <a:pt x="186" y="351"/>
                    <a:pt x="153" y="343"/>
                    <a:pt x="121" y="335"/>
                  </a:cubicBezTo>
                  <a:cubicBezTo>
                    <a:pt x="90" y="327"/>
                    <a:pt x="57" y="320"/>
                    <a:pt x="29" y="333"/>
                  </a:cubicBezTo>
                  <a:cubicBezTo>
                    <a:pt x="21" y="336"/>
                    <a:pt x="13" y="341"/>
                    <a:pt x="8" y="349"/>
                  </a:cubicBezTo>
                  <a:cubicBezTo>
                    <a:pt x="1" y="360"/>
                    <a:pt x="0" y="374"/>
                    <a:pt x="3" y="386"/>
                  </a:cubicBezTo>
                  <a:cubicBezTo>
                    <a:pt x="7" y="399"/>
                    <a:pt x="15" y="410"/>
                    <a:pt x="24" y="419"/>
                  </a:cubicBezTo>
                  <a:cubicBezTo>
                    <a:pt x="64" y="462"/>
                    <a:pt x="128" y="477"/>
                    <a:pt x="186" y="467"/>
                  </a:cubicBezTo>
                  <a:cubicBezTo>
                    <a:pt x="244" y="457"/>
                    <a:pt x="305" y="418"/>
                    <a:pt x="348" y="378"/>
                  </a:cubicBezTo>
                  <a:cubicBezTo>
                    <a:pt x="381" y="412"/>
                    <a:pt x="412" y="448"/>
                    <a:pt x="439" y="487"/>
                  </a:cubicBezTo>
                  <a:cubicBezTo>
                    <a:pt x="411" y="502"/>
                    <a:pt x="372" y="498"/>
                    <a:pt x="341" y="492"/>
                  </a:cubicBezTo>
                  <a:cubicBezTo>
                    <a:pt x="310" y="486"/>
                    <a:pt x="277" y="478"/>
                    <a:pt x="247" y="487"/>
                  </a:cubicBezTo>
                  <a:cubicBezTo>
                    <a:pt x="231" y="492"/>
                    <a:pt x="217" y="502"/>
                    <a:pt x="203" y="511"/>
                  </a:cubicBezTo>
                  <a:cubicBezTo>
                    <a:pt x="191" y="519"/>
                    <a:pt x="179" y="529"/>
                    <a:pt x="173" y="542"/>
                  </a:cubicBezTo>
                  <a:cubicBezTo>
                    <a:pt x="167" y="558"/>
                    <a:pt x="172" y="576"/>
                    <a:pt x="181" y="591"/>
                  </a:cubicBezTo>
                  <a:cubicBezTo>
                    <a:pt x="208" y="637"/>
                    <a:pt x="267" y="657"/>
                    <a:pt x="319" y="646"/>
                  </a:cubicBezTo>
                  <a:cubicBezTo>
                    <a:pt x="371" y="636"/>
                    <a:pt x="415" y="600"/>
                    <a:pt x="446" y="557"/>
                  </a:cubicBezTo>
                  <a:cubicBezTo>
                    <a:pt x="453" y="549"/>
                    <a:pt x="462" y="534"/>
                    <a:pt x="471" y="527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07EB2067-702E-4A5C-9A30-5395EFED9541}"/>
                </a:ext>
              </a:extLst>
            </p:cNvPr>
            <p:cNvGrpSpPr/>
            <p:nvPr/>
          </p:nvGrpSpPr>
          <p:grpSpPr>
            <a:xfrm>
              <a:off x="2243137" y="2760662"/>
              <a:ext cx="1287462" cy="2097088"/>
              <a:chOff x="5983923" y="2463800"/>
              <a:chExt cx="1287462" cy="2097088"/>
            </a:xfrm>
            <a:solidFill>
              <a:schemeClr val="accent2"/>
            </a:solidFill>
          </p:grpSpPr>
          <p:sp>
            <p:nvSpPr>
              <p:cNvPr id="69" name="Freeform 16">
                <a:extLst>
                  <a:ext uri="{FF2B5EF4-FFF2-40B4-BE49-F238E27FC236}">
                    <a16:creationId xmlns:a16="http://schemas.microsoft.com/office/drawing/2014/main" id="{15E0E93C-DCD2-4608-9D20-2815896FD1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2285" y="2463800"/>
                <a:ext cx="127000" cy="234950"/>
              </a:xfrm>
              <a:custGeom>
                <a:avLst/>
                <a:gdLst>
                  <a:gd name="T0" fmla="*/ 0 w 69"/>
                  <a:gd name="T1" fmla="*/ 69 h 127"/>
                  <a:gd name="T2" fmla="*/ 15 w 69"/>
                  <a:gd name="T3" fmla="*/ 16 h 127"/>
                  <a:gd name="T4" fmla="*/ 28 w 69"/>
                  <a:gd name="T5" fmla="*/ 1 h 127"/>
                  <a:gd name="T6" fmla="*/ 40 w 69"/>
                  <a:gd name="T7" fmla="*/ 2 h 127"/>
                  <a:gd name="T8" fmla="*/ 68 w 69"/>
                  <a:gd name="T9" fmla="*/ 22 h 127"/>
                  <a:gd name="T10" fmla="*/ 68 w 69"/>
                  <a:gd name="T11" fmla="*/ 35 h 127"/>
                  <a:gd name="T12" fmla="*/ 35 w 69"/>
                  <a:gd name="T13" fmla="*/ 114 h 127"/>
                  <a:gd name="T14" fmla="*/ 0 w 69"/>
                  <a:gd name="T15" fmla="*/ 6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127">
                    <a:moveTo>
                      <a:pt x="0" y="69"/>
                    </a:moveTo>
                    <a:cubicBezTo>
                      <a:pt x="1" y="51"/>
                      <a:pt x="7" y="33"/>
                      <a:pt x="15" y="16"/>
                    </a:cubicBezTo>
                    <a:cubicBezTo>
                      <a:pt x="18" y="10"/>
                      <a:pt x="21" y="3"/>
                      <a:pt x="28" y="1"/>
                    </a:cubicBezTo>
                    <a:cubicBezTo>
                      <a:pt x="32" y="0"/>
                      <a:pt x="36" y="1"/>
                      <a:pt x="40" y="2"/>
                    </a:cubicBezTo>
                    <a:cubicBezTo>
                      <a:pt x="52" y="5"/>
                      <a:pt x="66" y="11"/>
                      <a:pt x="68" y="22"/>
                    </a:cubicBezTo>
                    <a:cubicBezTo>
                      <a:pt x="69" y="27"/>
                      <a:pt x="68" y="31"/>
                      <a:pt x="68" y="35"/>
                    </a:cubicBezTo>
                    <a:cubicBezTo>
                      <a:pt x="64" y="55"/>
                      <a:pt x="55" y="104"/>
                      <a:pt x="35" y="114"/>
                    </a:cubicBezTo>
                    <a:cubicBezTo>
                      <a:pt x="9" y="127"/>
                      <a:pt x="0" y="88"/>
                      <a:pt x="0" y="69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17">
                <a:extLst>
                  <a:ext uri="{FF2B5EF4-FFF2-40B4-BE49-F238E27FC236}">
                    <a16:creationId xmlns:a16="http://schemas.microsoft.com/office/drawing/2014/main" id="{6D31F360-FC43-44B9-BA53-76DC3CED28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5310" y="2725738"/>
                <a:ext cx="269875" cy="220663"/>
              </a:xfrm>
              <a:custGeom>
                <a:avLst/>
                <a:gdLst>
                  <a:gd name="T0" fmla="*/ 77 w 146"/>
                  <a:gd name="T1" fmla="*/ 19 h 119"/>
                  <a:gd name="T2" fmla="*/ 105 w 146"/>
                  <a:gd name="T3" fmla="*/ 3 h 119"/>
                  <a:gd name="T4" fmla="*/ 135 w 146"/>
                  <a:gd name="T5" fmla="*/ 8 h 119"/>
                  <a:gd name="T6" fmla="*/ 142 w 146"/>
                  <a:gd name="T7" fmla="*/ 42 h 119"/>
                  <a:gd name="T8" fmla="*/ 120 w 146"/>
                  <a:gd name="T9" fmla="*/ 71 h 119"/>
                  <a:gd name="T10" fmla="*/ 28 w 146"/>
                  <a:gd name="T11" fmla="*/ 99 h 119"/>
                  <a:gd name="T12" fmla="*/ 77 w 146"/>
                  <a:gd name="T13" fmla="*/ 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" h="119">
                    <a:moveTo>
                      <a:pt x="77" y="19"/>
                    </a:moveTo>
                    <a:cubicBezTo>
                      <a:pt x="85" y="12"/>
                      <a:pt x="94" y="6"/>
                      <a:pt x="105" y="3"/>
                    </a:cubicBezTo>
                    <a:cubicBezTo>
                      <a:pt x="115" y="0"/>
                      <a:pt x="127" y="1"/>
                      <a:pt x="135" y="8"/>
                    </a:cubicBezTo>
                    <a:cubicBezTo>
                      <a:pt x="144" y="17"/>
                      <a:pt x="146" y="31"/>
                      <a:pt x="142" y="42"/>
                    </a:cubicBezTo>
                    <a:cubicBezTo>
                      <a:pt x="138" y="54"/>
                      <a:pt x="129" y="63"/>
                      <a:pt x="120" y="71"/>
                    </a:cubicBezTo>
                    <a:cubicBezTo>
                      <a:pt x="102" y="86"/>
                      <a:pt x="50" y="119"/>
                      <a:pt x="28" y="99"/>
                    </a:cubicBezTo>
                    <a:cubicBezTo>
                      <a:pt x="0" y="75"/>
                      <a:pt x="60" y="32"/>
                      <a:pt x="77" y="19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18">
                <a:extLst>
                  <a:ext uri="{FF2B5EF4-FFF2-40B4-BE49-F238E27FC236}">
                    <a16:creationId xmlns:a16="http://schemas.microsoft.com/office/drawing/2014/main" id="{4380AD1E-6991-47EE-8FE7-25FAD90331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6373" y="2590800"/>
                <a:ext cx="222250" cy="292100"/>
              </a:xfrm>
              <a:custGeom>
                <a:avLst/>
                <a:gdLst>
                  <a:gd name="T0" fmla="*/ 117 w 120"/>
                  <a:gd name="T1" fmla="*/ 86 h 158"/>
                  <a:gd name="T2" fmla="*/ 93 w 120"/>
                  <a:gd name="T3" fmla="*/ 27 h 158"/>
                  <a:gd name="T4" fmla="*/ 58 w 120"/>
                  <a:gd name="T5" fmla="*/ 5 h 158"/>
                  <a:gd name="T6" fmla="*/ 41 w 120"/>
                  <a:gd name="T7" fmla="*/ 0 h 158"/>
                  <a:gd name="T8" fmla="*/ 14 w 120"/>
                  <a:gd name="T9" fmla="*/ 23 h 158"/>
                  <a:gd name="T10" fmla="*/ 32 w 120"/>
                  <a:gd name="T11" fmla="*/ 115 h 158"/>
                  <a:gd name="T12" fmla="*/ 54 w 120"/>
                  <a:gd name="T13" fmla="*/ 131 h 158"/>
                  <a:gd name="T14" fmla="*/ 109 w 120"/>
                  <a:gd name="T15" fmla="*/ 148 h 158"/>
                  <a:gd name="T16" fmla="*/ 117 w 120"/>
                  <a:gd name="T17" fmla="*/ 86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158">
                    <a:moveTo>
                      <a:pt x="117" y="86"/>
                    </a:moveTo>
                    <a:cubicBezTo>
                      <a:pt x="116" y="64"/>
                      <a:pt x="109" y="42"/>
                      <a:pt x="93" y="27"/>
                    </a:cubicBezTo>
                    <a:cubicBezTo>
                      <a:pt x="84" y="17"/>
                      <a:pt x="71" y="10"/>
                      <a:pt x="58" y="5"/>
                    </a:cubicBezTo>
                    <a:cubicBezTo>
                      <a:pt x="53" y="2"/>
                      <a:pt x="47" y="0"/>
                      <a:pt x="41" y="0"/>
                    </a:cubicBezTo>
                    <a:cubicBezTo>
                      <a:pt x="29" y="1"/>
                      <a:pt x="19" y="12"/>
                      <a:pt x="14" y="23"/>
                    </a:cubicBezTo>
                    <a:cubicBezTo>
                      <a:pt x="0" y="54"/>
                      <a:pt x="8" y="93"/>
                      <a:pt x="32" y="115"/>
                    </a:cubicBezTo>
                    <a:cubicBezTo>
                      <a:pt x="39" y="122"/>
                      <a:pt x="46" y="127"/>
                      <a:pt x="54" y="131"/>
                    </a:cubicBezTo>
                    <a:cubicBezTo>
                      <a:pt x="67" y="138"/>
                      <a:pt x="96" y="158"/>
                      <a:pt x="109" y="148"/>
                    </a:cubicBezTo>
                    <a:cubicBezTo>
                      <a:pt x="120" y="140"/>
                      <a:pt x="118" y="98"/>
                      <a:pt x="117" y="86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19">
                <a:extLst>
                  <a:ext uri="{FF2B5EF4-FFF2-40B4-BE49-F238E27FC236}">
                    <a16:creationId xmlns:a16="http://schemas.microsoft.com/office/drawing/2014/main" id="{6068B328-BC27-4C77-BBAD-3DFEC8FB81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0535" y="3198813"/>
                <a:ext cx="450850" cy="311150"/>
              </a:xfrm>
              <a:custGeom>
                <a:avLst/>
                <a:gdLst>
                  <a:gd name="T0" fmla="*/ 143 w 244"/>
                  <a:gd name="T1" fmla="*/ 16 h 168"/>
                  <a:gd name="T2" fmla="*/ 197 w 244"/>
                  <a:gd name="T3" fmla="*/ 0 h 168"/>
                  <a:gd name="T4" fmla="*/ 240 w 244"/>
                  <a:gd name="T5" fmla="*/ 30 h 168"/>
                  <a:gd name="T6" fmla="*/ 231 w 244"/>
                  <a:gd name="T7" fmla="*/ 74 h 168"/>
                  <a:gd name="T8" fmla="*/ 200 w 244"/>
                  <a:gd name="T9" fmla="*/ 123 h 168"/>
                  <a:gd name="T10" fmla="*/ 125 w 244"/>
                  <a:gd name="T11" fmla="*/ 149 h 168"/>
                  <a:gd name="T12" fmla="*/ 25 w 244"/>
                  <a:gd name="T13" fmla="*/ 111 h 168"/>
                  <a:gd name="T14" fmla="*/ 143 w 244"/>
                  <a:gd name="T15" fmla="*/ 16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4" h="168">
                    <a:moveTo>
                      <a:pt x="143" y="16"/>
                    </a:moveTo>
                    <a:cubicBezTo>
                      <a:pt x="159" y="8"/>
                      <a:pt x="178" y="0"/>
                      <a:pt x="197" y="0"/>
                    </a:cubicBezTo>
                    <a:cubicBezTo>
                      <a:pt x="216" y="1"/>
                      <a:pt x="235" y="12"/>
                      <a:pt x="240" y="30"/>
                    </a:cubicBezTo>
                    <a:cubicBezTo>
                      <a:pt x="244" y="45"/>
                      <a:pt x="238" y="60"/>
                      <a:pt x="231" y="74"/>
                    </a:cubicBezTo>
                    <a:cubicBezTo>
                      <a:pt x="223" y="92"/>
                      <a:pt x="215" y="110"/>
                      <a:pt x="200" y="123"/>
                    </a:cubicBezTo>
                    <a:cubicBezTo>
                      <a:pt x="180" y="141"/>
                      <a:pt x="152" y="145"/>
                      <a:pt x="125" y="149"/>
                    </a:cubicBezTo>
                    <a:cubicBezTo>
                      <a:pt x="96" y="153"/>
                      <a:pt x="0" y="168"/>
                      <a:pt x="25" y="111"/>
                    </a:cubicBezTo>
                    <a:cubicBezTo>
                      <a:pt x="42" y="70"/>
                      <a:pt x="105" y="36"/>
                      <a:pt x="143" y="16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20">
                <a:extLst>
                  <a:ext uri="{FF2B5EF4-FFF2-40B4-BE49-F238E27FC236}">
                    <a16:creationId xmlns:a16="http://schemas.microsoft.com/office/drawing/2014/main" id="{AC897EDE-F815-4D3E-AA01-8E228E8F4E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8398" y="2998788"/>
                <a:ext cx="358775" cy="411163"/>
              </a:xfrm>
              <a:custGeom>
                <a:avLst/>
                <a:gdLst>
                  <a:gd name="T0" fmla="*/ 49 w 195"/>
                  <a:gd name="T1" fmla="*/ 8 h 223"/>
                  <a:gd name="T2" fmla="*/ 22 w 195"/>
                  <a:gd name="T3" fmla="*/ 21 h 223"/>
                  <a:gd name="T4" fmla="*/ 4 w 195"/>
                  <a:gd name="T5" fmla="*/ 88 h 223"/>
                  <a:gd name="T6" fmla="*/ 166 w 195"/>
                  <a:gd name="T7" fmla="*/ 211 h 223"/>
                  <a:gd name="T8" fmla="*/ 143 w 195"/>
                  <a:gd name="T9" fmla="*/ 52 h 223"/>
                  <a:gd name="T10" fmla="*/ 49 w 195"/>
                  <a:gd name="T11" fmla="*/ 8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" h="223">
                    <a:moveTo>
                      <a:pt x="49" y="8"/>
                    </a:moveTo>
                    <a:cubicBezTo>
                      <a:pt x="39" y="10"/>
                      <a:pt x="29" y="14"/>
                      <a:pt x="22" y="21"/>
                    </a:cubicBezTo>
                    <a:cubicBezTo>
                      <a:pt x="3" y="37"/>
                      <a:pt x="0" y="64"/>
                      <a:pt x="4" y="88"/>
                    </a:cubicBezTo>
                    <a:cubicBezTo>
                      <a:pt x="12" y="139"/>
                      <a:pt x="102" y="223"/>
                      <a:pt x="166" y="211"/>
                    </a:cubicBezTo>
                    <a:cubicBezTo>
                      <a:pt x="195" y="206"/>
                      <a:pt x="171" y="90"/>
                      <a:pt x="143" y="52"/>
                    </a:cubicBezTo>
                    <a:cubicBezTo>
                      <a:pt x="122" y="23"/>
                      <a:pt x="86" y="0"/>
                      <a:pt x="49" y="8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21">
                <a:extLst>
                  <a:ext uri="{FF2B5EF4-FFF2-40B4-BE49-F238E27FC236}">
                    <a16:creationId xmlns:a16="http://schemas.microsoft.com/office/drawing/2014/main" id="{767A21BD-8D3D-4EB9-98A8-A0820A01B6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6710" y="3744913"/>
                <a:ext cx="344487" cy="296863"/>
              </a:xfrm>
              <a:custGeom>
                <a:avLst/>
                <a:gdLst>
                  <a:gd name="T0" fmla="*/ 103 w 186"/>
                  <a:gd name="T1" fmla="*/ 39 h 161"/>
                  <a:gd name="T2" fmla="*/ 162 w 186"/>
                  <a:gd name="T3" fmla="*/ 76 h 161"/>
                  <a:gd name="T4" fmla="*/ 177 w 186"/>
                  <a:gd name="T5" fmla="*/ 140 h 161"/>
                  <a:gd name="T6" fmla="*/ 152 w 186"/>
                  <a:gd name="T7" fmla="*/ 161 h 161"/>
                  <a:gd name="T8" fmla="*/ 135 w 186"/>
                  <a:gd name="T9" fmla="*/ 157 h 161"/>
                  <a:gd name="T10" fmla="*/ 64 w 186"/>
                  <a:gd name="T11" fmla="*/ 117 h 161"/>
                  <a:gd name="T12" fmla="*/ 8 w 186"/>
                  <a:gd name="T13" fmla="*/ 36 h 161"/>
                  <a:gd name="T14" fmla="*/ 103 w 186"/>
                  <a:gd name="T15" fmla="*/ 39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6" h="161">
                    <a:moveTo>
                      <a:pt x="103" y="39"/>
                    </a:moveTo>
                    <a:cubicBezTo>
                      <a:pt x="125" y="48"/>
                      <a:pt x="146" y="58"/>
                      <a:pt x="162" y="76"/>
                    </a:cubicBezTo>
                    <a:cubicBezTo>
                      <a:pt x="177" y="93"/>
                      <a:pt x="186" y="118"/>
                      <a:pt x="177" y="140"/>
                    </a:cubicBezTo>
                    <a:cubicBezTo>
                      <a:pt x="173" y="150"/>
                      <a:pt x="164" y="160"/>
                      <a:pt x="152" y="161"/>
                    </a:cubicBezTo>
                    <a:cubicBezTo>
                      <a:pt x="147" y="161"/>
                      <a:pt x="141" y="159"/>
                      <a:pt x="135" y="157"/>
                    </a:cubicBezTo>
                    <a:cubicBezTo>
                      <a:pt x="109" y="149"/>
                      <a:pt x="84" y="136"/>
                      <a:pt x="64" y="117"/>
                    </a:cubicBezTo>
                    <a:cubicBezTo>
                      <a:pt x="48" y="100"/>
                      <a:pt x="0" y="64"/>
                      <a:pt x="8" y="36"/>
                    </a:cubicBezTo>
                    <a:cubicBezTo>
                      <a:pt x="17" y="0"/>
                      <a:pt x="82" y="30"/>
                      <a:pt x="103" y="39"/>
                    </a:cubicBezTo>
                    <a:close/>
                  </a:path>
                </a:pathLst>
              </a:custGeom>
              <a:grpFill/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22">
                <a:extLst>
                  <a:ext uri="{FF2B5EF4-FFF2-40B4-BE49-F238E27FC236}">
                    <a16:creationId xmlns:a16="http://schemas.microsoft.com/office/drawing/2014/main" id="{FC8DB4B4-ABD0-4819-9A33-53A137497C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83923" y="3533775"/>
                <a:ext cx="485775" cy="257175"/>
              </a:xfrm>
              <a:custGeom>
                <a:avLst/>
                <a:gdLst>
                  <a:gd name="T0" fmla="*/ 109 w 263"/>
                  <a:gd name="T1" fmla="*/ 8 h 139"/>
                  <a:gd name="T2" fmla="*/ 50 w 263"/>
                  <a:gd name="T3" fmla="*/ 4 h 139"/>
                  <a:gd name="T4" fmla="*/ 6 w 263"/>
                  <a:gd name="T5" fmla="*/ 41 h 139"/>
                  <a:gd name="T6" fmla="*/ 23 w 263"/>
                  <a:gd name="T7" fmla="*/ 96 h 139"/>
                  <a:gd name="T8" fmla="*/ 76 w 263"/>
                  <a:gd name="T9" fmla="*/ 125 h 139"/>
                  <a:gd name="T10" fmla="*/ 248 w 263"/>
                  <a:gd name="T11" fmla="*/ 101 h 139"/>
                  <a:gd name="T12" fmla="*/ 109 w 263"/>
                  <a:gd name="T13" fmla="*/ 8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3" h="139">
                    <a:moveTo>
                      <a:pt x="109" y="8"/>
                    </a:moveTo>
                    <a:cubicBezTo>
                      <a:pt x="90" y="3"/>
                      <a:pt x="69" y="0"/>
                      <a:pt x="50" y="4"/>
                    </a:cubicBezTo>
                    <a:cubicBezTo>
                      <a:pt x="30" y="9"/>
                      <a:pt x="11" y="22"/>
                      <a:pt x="6" y="41"/>
                    </a:cubicBezTo>
                    <a:cubicBezTo>
                      <a:pt x="0" y="61"/>
                      <a:pt x="9" y="82"/>
                      <a:pt x="23" y="96"/>
                    </a:cubicBezTo>
                    <a:cubicBezTo>
                      <a:pt x="38" y="111"/>
                      <a:pt x="57" y="119"/>
                      <a:pt x="76" y="125"/>
                    </a:cubicBezTo>
                    <a:cubicBezTo>
                      <a:pt x="117" y="139"/>
                      <a:pt x="237" y="127"/>
                      <a:pt x="248" y="101"/>
                    </a:cubicBezTo>
                    <a:cubicBezTo>
                      <a:pt x="263" y="66"/>
                      <a:pt x="144" y="17"/>
                      <a:pt x="109" y="8"/>
                    </a:cubicBezTo>
                    <a:close/>
                  </a:path>
                </a:pathLst>
              </a:custGeom>
              <a:grpFill/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23">
                <a:extLst>
                  <a:ext uri="{FF2B5EF4-FFF2-40B4-BE49-F238E27FC236}">
                    <a16:creationId xmlns:a16="http://schemas.microsoft.com/office/drawing/2014/main" id="{1CF44B36-2D0D-49C0-83BD-431E824E6A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4885" y="4029075"/>
                <a:ext cx="246062" cy="161925"/>
              </a:xfrm>
              <a:custGeom>
                <a:avLst/>
                <a:gdLst>
                  <a:gd name="T0" fmla="*/ 111 w 133"/>
                  <a:gd name="T1" fmla="*/ 60 h 88"/>
                  <a:gd name="T2" fmla="*/ 131 w 133"/>
                  <a:gd name="T3" fmla="*/ 43 h 88"/>
                  <a:gd name="T4" fmla="*/ 133 w 133"/>
                  <a:gd name="T5" fmla="*/ 39 h 88"/>
                  <a:gd name="T6" fmla="*/ 130 w 133"/>
                  <a:gd name="T7" fmla="*/ 34 h 88"/>
                  <a:gd name="T8" fmla="*/ 20 w 133"/>
                  <a:gd name="T9" fmla="*/ 38 h 88"/>
                  <a:gd name="T10" fmla="*/ 111 w 133"/>
                  <a:gd name="T11" fmla="*/ 6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" h="88">
                    <a:moveTo>
                      <a:pt x="111" y="60"/>
                    </a:moveTo>
                    <a:cubicBezTo>
                      <a:pt x="119" y="57"/>
                      <a:pt x="127" y="52"/>
                      <a:pt x="131" y="43"/>
                    </a:cubicBezTo>
                    <a:cubicBezTo>
                      <a:pt x="132" y="42"/>
                      <a:pt x="133" y="40"/>
                      <a:pt x="133" y="39"/>
                    </a:cubicBezTo>
                    <a:cubicBezTo>
                      <a:pt x="132" y="37"/>
                      <a:pt x="131" y="35"/>
                      <a:pt x="130" y="34"/>
                    </a:cubicBezTo>
                    <a:cubicBezTo>
                      <a:pt x="108" y="10"/>
                      <a:pt x="35" y="0"/>
                      <a:pt x="20" y="38"/>
                    </a:cubicBezTo>
                    <a:cubicBezTo>
                      <a:pt x="0" y="88"/>
                      <a:pt x="91" y="69"/>
                      <a:pt x="111" y="60"/>
                    </a:cubicBezTo>
                    <a:close/>
                  </a:path>
                </a:pathLst>
              </a:custGeom>
              <a:grpFill/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24">
                <a:extLst>
                  <a:ext uri="{FF2B5EF4-FFF2-40B4-BE49-F238E27FC236}">
                    <a16:creationId xmlns:a16="http://schemas.microsoft.com/office/drawing/2014/main" id="{770A6391-FDA2-4C79-B3F9-9CFCB78059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5573" y="4156075"/>
                <a:ext cx="185737" cy="244475"/>
              </a:xfrm>
              <a:custGeom>
                <a:avLst/>
                <a:gdLst>
                  <a:gd name="T0" fmla="*/ 5 w 100"/>
                  <a:gd name="T1" fmla="*/ 32 h 132"/>
                  <a:gd name="T2" fmla="*/ 3 w 100"/>
                  <a:gd name="T3" fmla="*/ 5 h 132"/>
                  <a:gd name="T4" fmla="*/ 6 w 100"/>
                  <a:gd name="T5" fmla="*/ 1 h 132"/>
                  <a:gd name="T6" fmla="*/ 11 w 100"/>
                  <a:gd name="T7" fmla="*/ 0 h 132"/>
                  <a:gd name="T8" fmla="*/ 83 w 100"/>
                  <a:gd name="T9" fmla="*/ 83 h 132"/>
                  <a:gd name="T10" fmla="*/ 5 w 100"/>
                  <a:gd name="T11" fmla="*/ 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132">
                    <a:moveTo>
                      <a:pt x="5" y="32"/>
                    </a:moveTo>
                    <a:cubicBezTo>
                      <a:pt x="2" y="23"/>
                      <a:pt x="0" y="14"/>
                      <a:pt x="3" y="5"/>
                    </a:cubicBezTo>
                    <a:cubicBezTo>
                      <a:pt x="4" y="4"/>
                      <a:pt x="4" y="2"/>
                      <a:pt x="6" y="1"/>
                    </a:cubicBezTo>
                    <a:cubicBezTo>
                      <a:pt x="7" y="0"/>
                      <a:pt x="9" y="0"/>
                      <a:pt x="11" y="0"/>
                    </a:cubicBezTo>
                    <a:cubicBezTo>
                      <a:pt x="43" y="0"/>
                      <a:pt x="100" y="46"/>
                      <a:pt x="83" y="83"/>
                    </a:cubicBezTo>
                    <a:cubicBezTo>
                      <a:pt x="60" y="132"/>
                      <a:pt x="12" y="53"/>
                      <a:pt x="5" y="32"/>
                    </a:cubicBezTo>
                    <a:close/>
                  </a:path>
                </a:pathLst>
              </a:custGeom>
              <a:grpFill/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25">
                <a:extLst>
                  <a:ext uri="{FF2B5EF4-FFF2-40B4-BE49-F238E27FC236}">
                    <a16:creationId xmlns:a16="http://schemas.microsoft.com/office/drawing/2014/main" id="{6BC6B4BB-F985-4EB1-985B-282FEC7985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5998" y="2868613"/>
                <a:ext cx="804862" cy="1692275"/>
              </a:xfrm>
              <a:custGeom>
                <a:avLst/>
                <a:gdLst>
                  <a:gd name="T0" fmla="*/ 15 w 436"/>
                  <a:gd name="T1" fmla="*/ 909 h 916"/>
                  <a:gd name="T2" fmla="*/ 392 w 436"/>
                  <a:gd name="T3" fmla="*/ 219 h 916"/>
                  <a:gd name="T4" fmla="*/ 435 w 436"/>
                  <a:gd name="T5" fmla="*/ 8 h 916"/>
                  <a:gd name="T6" fmla="*/ 423 w 436"/>
                  <a:gd name="T7" fmla="*/ 8 h 916"/>
                  <a:gd name="T8" fmla="*/ 130 w 436"/>
                  <a:gd name="T9" fmla="*/ 722 h 916"/>
                  <a:gd name="T10" fmla="*/ 4 w 436"/>
                  <a:gd name="T11" fmla="*/ 903 h 916"/>
                  <a:gd name="T12" fmla="*/ 15 w 436"/>
                  <a:gd name="T13" fmla="*/ 909 h 9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6" h="916">
                    <a:moveTo>
                      <a:pt x="15" y="909"/>
                    </a:moveTo>
                    <a:cubicBezTo>
                      <a:pt x="168" y="696"/>
                      <a:pt x="316" y="473"/>
                      <a:pt x="392" y="219"/>
                    </a:cubicBezTo>
                    <a:cubicBezTo>
                      <a:pt x="412" y="150"/>
                      <a:pt x="427" y="79"/>
                      <a:pt x="435" y="8"/>
                    </a:cubicBezTo>
                    <a:cubicBezTo>
                      <a:pt x="436" y="0"/>
                      <a:pt x="424" y="0"/>
                      <a:pt x="423" y="8"/>
                    </a:cubicBezTo>
                    <a:cubicBezTo>
                      <a:pt x="393" y="268"/>
                      <a:pt x="272" y="506"/>
                      <a:pt x="130" y="722"/>
                    </a:cubicBezTo>
                    <a:cubicBezTo>
                      <a:pt x="90" y="783"/>
                      <a:pt x="47" y="843"/>
                      <a:pt x="4" y="903"/>
                    </a:cubicBezTo>
                    <a:cubicBezTo>
                      <a:pt x="0" y="910"/>
                      <a:pt x="10" y="916"/>
                      <a:pt x="15" y="909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9" name="Freeform 26">
              <a:extLst>
                <a:ext uri="{FF2B5EF4-FFF2-40B4-BE49-F238E27FC236}">
                  <a16:creationId xmlns:a16="http://schemas.microsoft.com/office/drawing/2014/main" id="{3EF9AB73-4396-43B7-8ADD-E73E78E83B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4763" y="3554413"/>
              <a:ext cx="1293812" cy="1927225"/>
            </a:xfrm>
            <a:custGeom>
              <a:avLst/>
              <a:gdLst>
                <a:gd name="T0" fmla="*/ 104 w 700"/>
                <a:gd name="T1" fmla="*/ 1030 h 1043"/>
                <a:gd name="T2" fmla="*/ 1 w 700"/>
                <a:gd name="T3" fmla="*/ 853 h 1043"/>
                <a:gd name="T4" fmla="*/ 58 w 700"/>
                <a:gd name="T5" fmla="*/ 646 h 1043"/>
                <a:gd name="T6" fmla="*/ 524 w 700"/>
                <a:gd name="T7" fmla="*/ 77 h 1043"/>
                <a:gd name="T8" fmla="*/ 700 w 700"/>
                <a:gd name="T9" fmla="*/ 0 h 1043"/>
                <a:gd name="T10" fmla="*/ 628 w 700"/>
                <a:gd name="T11" fmla="*/ 263 h 1043"/>
                <a:gd name="T12" fmla="*/ 505 w 700"/>
                <a:gd name="T13" fmla="*/ 512 h 1043"/>
                <a:gd name="T14" fmla="*/ 260 w 700"/>
                <a:gd name="T15" fmla="*/ 919 h 1043"/>
                <a:gd name="T16" fmla="*/ 197 w 700"/>
                <a:gd name="T17" fmla="*/ 991 h 1043"/>
                <a:gd name="T18" fmla="*/ 104 w 700"/>
                <a:gd name="T19" fmla="*/ 103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0" h="1043">
                  <a:moveTo>
                    <a:pt x="104" y="1030"/>
                  </a:moveTo>
                  <a:cubicBezTo>
                    <a:pt x="38" y="1000"/>
                    <a:pt x="2" y="925"/>
                    <a:pt x="1" y="853"/>
                  </a:cubicBezTo>
                  <a:cubicBezTo>
                    <a:pt x="0" y="780"/>
                    <a:pt x="27" y="711"/>
                    <a:pt x="58" y="646"/>
                  </a:cubicBezTo>
                  <a:cubicBezTo>
                    <a:pt x="164" y="421"/>
                    <a:pt x="319" y="217"/>
                    <a:pt x="524" y="77"/>
                  </a:cubicBezTo>
                  <a:cubicBezTo>
                    <a:pt x="578" y="41"/>
                    <a:pt x="636" y="9"/>
                    <a:pt x="700" y="0"/>
                  </a:cubicBezTo>
                  <a:cubicBezTo>
                    <a:pt x="680" y="86"/>
                    <a:pt x="659" y="180"/>
                    <a:pt x="628" y="263"/>
                  </a:cubicBezTo>
                  <a:cubicBezTo>
                    <a:pt x="595" y="350"/>
                    <a:pt x="550" y="431"/>
                    <a:pt x="505" y="512"/>
                  </a:cubicBezTo>
                  <a:cubicBezTo>
                    <a:pt x="428" y="651"/>
                    <a:pt x="351" y="789"/>
                    <a:pt x="260" y="919"/>
                  </a:cubicBezTo>
                  <a:cubicBezTo>
                    <a:pt x="241" y="945"/>
                    <a:pt x="222" y="971"/>
                    <a:pt x="197" y="991"/>
                  </a:cubicBezTo>
                  <a:cubicBezTo>
                    <a:pt x="173" y="1011"/>
                    <a:pt x="133" y="1043"/>
                    <a:pt x="104" y="103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7">
              <a:extLst>
                <a:ext uri="{FF2B5EF4-FFF2-40B4-BE49-F238E27FC236}">
                  <a16:creationId xmlns:a16="http://schemas.microsoft.com/office/drawing/2014/main" id="{D5A57851-4F2B-4EA1-9E66-5AA230EECC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4150" y="3603625"/>
              <a:ext cx="1098550" cy="1843088"/>
            </a:xfrm>
            <a:custGeom>
              <a:avLst/>
              <a:gdLst>
                <a:gd name="T0" fmla="*/ 14 w 595"/>
                <a:gd name="T1" fmla="*/ 989 h 997"/>
                <a:gd name="T2" fmla="*/ 429 w 595"/>
                <a:gd name="T3" fmla="*/ 210 h 997"/>
                <a:gd name="T4" fmla="*/ 590 w 595"/>
                <a:gd name="T5" fmla="*/ 14 h 997"/>
                <a:gd name="T6" fmla="*/ 582 w 595"/>
                <a:gd name="T7" fmla="*/ 6 h 997"/>
                <a:gd name="T8" fmla="*/ 94 w 595"/>
                <a:gd name="T9" fmla="*/ 754 h 997"/>
                <a:gd name="T10" fmla="*/ 3 w 595"/>
                <a:gd name="T11" fmla="*/ 986 h 997"/>
                <a:gd name="T12" fmla="*/ 14 w 595"/>
                <a:gd name="T13" fmla="*/ 989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5" h="997">
                  <a:moveTo>
                    <a:pt x="14" y="989"/>
                  </a:moveTo>
                  <a:cubicBezTo>
                    <a:pt x="111" y="710"/>
                    <a:pt x="251" y="446"/>
                    <a:pt x="429" y="210"/>
                  </a:cubicBezTo>
                  <a:cubicBezTo>
                    <a:pt x="480" y="142"/>
                    <a:pt x="533" y="77"/>
                    <a:pt x="590" y="14"/>
                  </a:cubicBezTo>
                  <a:cubicBezTo>
                    <a:pt x="595" y="9"/>
                    <a:pt x="587" y="0"/>
                    <a:pt x="582" y="6"/>
                  </a:cubicBezTo>
                  <a:cubicBezTo>
                    <a:pt x="381" y="228"/>
                    <a:pt x="216" y="481"/>
                    <a:pt x="94" y="754"/>
                  </a:cubicBezTo>
                  <a:cubicBezTo>
                    <a:pt x="60" y="830"/>
                    <a:pt x="30" y="908"/>
                    <a:pt x="3" y="986"/>
                  </a:cubicBezTo>
                  <a:cubicBezTo>
                    <a:pt x="0" y="994"/>
                    <a:pt x="12" y="997"/>
                    <a:pt x="14" y="989"/>
                  </a:cubicBez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8">
              <a:extLst>
                <a:ext uri="{FF2B5EF4-FFF2-40B4-BE49-F238E27FC236}">
                  <a16:creationId xmlns:a16="http://schemas.microsoft.com/office/drawing/2014/main" id="{D3417181-1428-4ACB-B717-A58E8AA37F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2413" y="4573588"/>
              <a:ext cx="1322387" cy="879475"/>
            </a:xfrm>
            <a:custGeom>
              <a:avLst/>
              <a:gdLst>
                <a:gd name="T0" fmla="*/ 716 w 716"/>
                <a:gd name="T1" fmla="*/ 9 h 476"/>
                <a:gd name="T2" fmla="*/ 277 w 716"/>
                <a:gd name="T3" fmla="*/ 94 h 476"/>
                <a:gd name="T4" fmla="*/ 0 w 716"/>
                <a:gd name="T5" fmla="*/ 435 h 476"/>
                <a:gd name="T6" fmla="*/ 203 w 716"/>
                <a:gd name="T7" fmla="*/ 457 h 476"/>
                <a:gd name="T8" fmla="*/ 582 w 716"/>
                <a:gd name="T9" fmla="*/ 249 h 476"/>
                <a:gd name="T10" fmla="*/ 638 w 716"/>
                <a:gd name="T11" fmla="*/ 194 h 476"/>
                <a:gd name="T12" fmla="*/ 716 w 716"/>
                <a:gd name="T13" fmla="*/ 9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6" h="476">
                  <a:moveTo>
                    <a:pt x="716" y="9"/>
                  </a:moveTo>
                  <a:cubicBezTo>
                    <a:pt x="566" y="0"/>
                    <a:pt x="410" y="23"/>
                    <a:pt x="277" y="94"/>
                  </a:cubicBezTo>
                  <a:cubicBezTo>
                    <a:pt x="145" y="165"/>
                    <a:pt x="36" y="288"/>
                    <a:pt x="0" y="435"/>
                  </a:cubicBezTo>
                  <a:cubicBezTo>
                    <a:pt x="59" y="476"/>
                    <a:pt x="133" y="475"/>
                    <a:pt x="203" y="457"/>
                  </a:cubicBezTo>
                  <a:cubicBezTo>
                    <a:pt x="344" y="420"/>
                    <a:pt x="472" y="344"/>
                    <a:pt x="582" y="249"/>
                  </a:cubicBezTo>
                  <a:cubicBezTo>
                    <a:pt x="602" y="231"/>
                    <a:pt x="621" y="214"/>
                    <a:pt x="638" y="194"/>
                  </a:cubicBezTo>
                  <a:cubicBezTo>
                    <a:pt x="685" y="141"/>
                    <a:pt x="704" y="79"/>
                    <a:pt x="716" y="9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9">
              <a:extLst>
                <a:ext uri="{FF2B5EF4-FFF2-40B4-BE49-F238E27FC236}">
                  <a16:creationId xmlns:a16="http://schemas.microsoft.com/office/drawing/2014/main" id="{7C4450C8-5634-4C35-B54B-4043F946E9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863" y="4625975"/>
              <a:ext cx="1230312" cy="773113"/>
            </a:xfrm>
            <a:custGeom>
              <a:avLst/>
              <a:gdLst>
                <a:gd name="T0" fmla="*/ 14 w 666"/>
                <a:gd name="T1" fmla="*/ 414 h 419"/>
                <a:gd name="T2" fmla="*/ 659 w 666"/>
                <a:gd name="T3" fmla="*/ 14 h 419"/>
                <a:gd name="T4" fmla="*/ 655 w 666"/>
                <a:gd name="T5" fmla="*/ 3 h 419"/>
                <a:gd name="T6" fmla="*/ 6 w 666"/>
                <a:gd name="T7" fmla="*/ 405 h 419"/>
                <a:gd name="T8" fmla="*/ 14 w 666"/>
                <a:gd name="T9" fmla="*/ 414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6" h="419">
                  <a:moveTo>
                    <a:pt x="14" y="414"/>
                  </a:moveTo>
                  <a:cubicBezTo>
                    <a:pt x="204" y="244"/>
                    <a:pt x="423" y="109"/>
                    <a:pt x="659" y="14"/>
                  </a:cubicBezTo>
                  <a:cubicBezTo>
                    <a:pt x="666" y="11"/>
                    <a:pt x="663" y="0"/>
                    <a:pt x="655" y="3"/>
                  </a:cubicBezTo>
                  <a:cubicBezTo>
                    <a:pt x="417" y="98"/>
                    <a:pt x="197" y="235"/>
                    <a:pt x="6" y="405"/>
                  </a:cubicBezTo>
                  <a:cubicBezTo>
                    <a:pt x="0" y="411"/>
                    <a:pt x="9" y="419"/>
                    <a:pt x="14" y="414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30">
              <a:extLst>
                <a:ext uri="{FF2B5EF4-FFF2-40B4-BE49-F238E27FC236}">
                  <a16:creationId xmlns:a16="http://schemas.microsoft.com/office/drawing/2014/main" id="{33A4B197-866A-4051-9519-7325A10368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4150" y="4789488"/>
              <a:ext cx="871537" cy="782638"/>
            </a:xfrm>
            <a:custGeom>
              <a:avLst/>
              <a:gdLst>
                <a:gd name="T0" fmla="*/ 156 w 472"/>
                <a:gd name="T1" fmla="*/ 261 h 423"/>
                <a:gd name="T2" fmla="*/ 388 w 472"/>
                <a:gd name="T3" fmla="*/ 30 h 423"/>
                <a:gd name="T4" fmla="*/ 412 w 472"/>
                <a:gd name="T5" fmla="*/ 6 h 423"/>
                <a:gd name="T6" fmla="*/ 444 w 472"/>
                <a:gd name="T7" fmla="*/ 7 h 423"/>
                <a:gd name="T8" fmla="*/ 453 w 472"/>
                <a:gd name="T9" fmla="*/ 20 h 423"/>
                <a:gd name="T10" fmla="*/ 452 w 472"/>
                <a:gd name="T11" fmla="*/ 161 h 423"/>
                <a:gd name="T12" fmla="*/ 380 w 472"/>
                <a:gd name="T13" fmla="*/ 284 h 423"/>
                <a:gd name="T14" fmla="*/ 276 w 472"/>
                <a:gd name="T15" fmla="*/ 385 h 423"/>
                <a:gd name="T16" fmla="*/ 170 w 472"/>
                <a:gd name="T17" fmla="*/ 414 h 423"/>
                <a:gd name="T18" fmla="*/ 84 w 472"/>
                <a:gd name="T19" fmla="*/ 420 h 423"/>
                <a:gd name="T20" fmla="*/ 24 w 472"/>
                <a:gd name="T21" fmla="*/ 401 h 423"/>
                <a:gd name="T22" fmla="*/ 40 w 472"/>
                <a:gd name="T23" fmla="*/ 354 h 423"/>
                <a:gd name="T24" fmla="*/ 156 w 472"/>
                <a:gd name="T25" fmla="*/ 261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2" h="423">
                  <a:moveTo>
                    <a:pt x="156" y="261"/>
                  </a:moveTo>
                  <a:cubicBezTo>
                    <a:pt x="242" y="194"/>
                    <a:pt x="320" y="116"/>
                    <a:pt x="388" y="30"/>
                  </a:cubicBezTo>
                  <a:cubicBezTo>
                    <a:pt x="395" y="21"/>
                    <a:pt x="402" y="12"/>
                    <a:pt x="412" y="6"/>
                  </a:cubicBezTo>
                  <a:cubicBezTo>
                    <a:pt x="422" y="0"/>
                    <a:pt x="436" y="0"/>
                    <a:pt x="444" y="7"/>
                  </a:cubicBezTo>
                  <a:cubicBezTo>
                    <a:pt x="448" y="11"/>
                    <a:pt x="451" y="16"/>
                    <a:pt x="453" y="20"/>
                  </a:cubicBezTo>
                  <a:cubicBezTo>
                    <a:pt x="472" y="64"/>
                    <a:pt x="468" y="116"/>
                    <a:pt x="452" y="161"/>
                  </a:cubicBezTo>
                  <a:cubicBezTo>
                    <a:pt x="436" y="206"/>
                    <a:pt x="408" y="246"/>
                    <a:pt x="380" y="284"/>
                  </a:cubicBezTo>
                  <a:cubicBezTo>
                    <a:pt x="351" y="324"/>
                    <a:pt x="319" y="363"/>
                    <a:pt x="276" y="385"/>
                  </a:cubicBezTo>
                  <a:cubicBezTo>
                    <a:pt x="243" y="402"/>
                    <a:pt x="206" y="409"/>
                    <a:pt x="170" y="414"/>
                  </a:cubicBezTo>
                  <a:cubicBezTo>
                    <a:pt x="141" y="419"/>
                    <a:pt x="113" y="423"/>
                    <a:pt x="84" y="420"/>
                  </a:cubicBezTo>
                  <a:cubicBezTo>
                    <a:pt x="64" y="419"/>
                    <a:pt x="40" y="414"/>
                    <a:pt x="24" y="401"/>
                  </a:cubicBezTo>
                  <a:cubicBezTo>
                    <a:pt x="0" y="383"/>
                    <a:pt x="23" y="370"/>
                    <a:pt x="40" y="354"/>
                  </a:cubicBezTo>
                  <a:cubicBezTo>
                    <a:pt x="76" y="320"/>
                    <a:pt x="117" y="292"/>
                    <a:pt x="156" y="261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31">
              <a:extLst>
                <a:ext uri="{FF2B5EF4-FFF2-40B4-BE49-F238E27FC236}">
                  <a16:creationId xmlns:a16="http://schemas.microsoft.com/office/drawing/2014/main" id="{F68CC5F3-9EC8-412D-8EA9-84C1AF714A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0350" y="4860925"/>
              <a:ext cx="757237" cy="669925"/>
            </a:xfrm>
            <a:custGeom>
              <a:avLst/>
              <a:gdLst>
                <a:gd name="T0" fmla="*/ 10 w 410"/>
                <a:gd name="T1" fmla="*/ 362 h 363"/>
                <a:gd name="T2" fmla="*/ 407 w 410"/>
                <a:gd name="T3" fmla="*/ 10 h 363"/>
                <a:gd name="T4" fmla="*/ 396 w 410"/>
                <a:gd name="T5" fmla="*/ 7 h 363"/>
                <a:gd name="T6" fmla="*/ 7 w 410"/>
                <a:gd name="T7" fmla="*/ 350 h 363"/>
                <a:gd name="T8" fmla="*/ 10 w 410"/>
                <a:gd name="T9" fmla="*/ 362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0" h="363">
                  <a:moveTo>
                    <a:pt x="10" y="362"/>
                  </a:moveTo>
                  <a:cubicBezTo>
                    <a:pt x="194" y="326"/>
                    <a:pt x="350" y="188"/>
                    <a:pt x="407" y="10"/>
                  </a:cubicBezTo>
                  <a:cubicBezTo>
                    <a:pt x="410" y="3"/>
                    <a:pt x="398" y="0"/>
                    <a:pt x="396" y="7"/>
                  </a:cubicBezTo>
                  <a:cubicBezTo>
                    <a:pt x="339" y="181"/>
                    <a:pt x="187" y="316"/>
                    <a:pt x="7" y="350"/>
                  </a:cubicBezTo>
                  <a:cubicBezTo>
                    <a:pt x="0" y="352"/>
                    <a:pt x="3" y="363"/>
                    <a:pt x="10" y="362"/>
                  </a:cubicBez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32">
              <a:extLst>
                <a:ext uri="{FF2B5EF4-FFF2-40B4-BE49-F238E27FC236}">
                  <a16:creationId xmlns:a16="http://schemas.microsoft.com/office/drawing/2014/main" id="{20D85723-C141-494B-B1C2-DC42E49168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2250" y="5980113"/>
              <a:ext cx="325437" cy="315913"/>
            </a:xfrm>
            <a:custGeom>
              <a:avLst/>
              <a:gdLst>
                <a:gd name="T0" fmla="*/ 42 w 176"/>
                <a:gd name="T1" fmla="*/ 171 h 171"/>
                <a:gd name="T2" fmla="*/ 176 w 176"/>
                <a:gd name="T3" fmla="*/ 149 h 171"/>
                <a:gd name="T4" fmla="*/ 150 w 176"/>
                <a:gd name="T5" fmla="*/ 0 h 171"/>
                <a:gd name="T6" fmla="*/ 0 w 176"/>
                <a:gd name="T7" fmla="*/ 20 h 171"/>
                <a:gd name="T8" fmla="*/ 42 w 176"/>
                <a:gd name="T9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71">
                  <a:moveTo>
                    <a:pt x="42" y="171"/>
                  </a:moveTo>
                  <a:cubicBezTo>
                    <a:pt x="87" y="170"/>
                    <a:pt x="133" y="163"/>
                    <a:pt x="176" y="149"/>
                  </a:cubicBezTo>
                  <a:cubicBezTo>
                    <a:pt x="166" y="101"/>
                    <a:pt x="160" y="48"/>
                    <a:pt x="150" y="0"/>
                  </a:cubicBezTo>
                  <a:cubicBezTo>
                    <a:pt x="99" y="11"/>
                    <a:pt x="52" y="18"/>
                    <a:pt x="0" y="20"/>
                  </a:cubicBezTo>
                  <a:cubicBezTo>
                    <a:pt x="13" y="69"/>
                    <a:pt x="29" y="122"/>
                    <a:pt x="42" y="171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33">
              <a:extLst>
                <a:ext uri="{FF2B5EF4-FFF2-40B4-BE49-F238E27FC236}">
                  <a16:creationId xmlns:a16="http://schemas.microsoft.com/office/drawing/2014/main" id="{7339E7AC-FD60-4402-AEB8-55248AFDEE8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75" y="5888038"/>
              <a:ext cx="823912" cy="492125"/>
            </a:xfrm>
            <a:custGeom>
              <a:avLst/>
              <a:gdLst>
                <a:gd name="T0" fmla="*/ 419 w 446"/>
                <a:gd name="T1" fmla="*/ 95 h 267"/>
                <a:gd name="T2" fmla="*/ 436 w 446"/>
                <a:gd name="T3" fmla="*/ 64 h 267"/>
                <a:gd name="T4" fmla="*/ 131 w 446"/>
                <a:gd name="T5" fmla="*/ 7 h 267"/>
                <a:gd name="T6" fmla="*/ 127 w 446"/>
                <a:gd name="T7" fmla="*/ 6 h 267"/>
                <a:gd name="T8" fmla="*/ 27 w 446"/>
                <a:gd name="T9" fmla="*/ 23 h 267"/>
                <a:gd name="T10" fmla="*/ 15 w 446"/>
                <a:gd name="T11" fmla="*/ 123 h 267"/>
                <a:gd name="T12" fmla="*/ 61 w 446"/>
                <a:gd name="T13" fmla="*/ 182 h 267"/>
                <a:gd name="T14" fmla="*/ 91 w 446"/>
                <a:gd name="T15" fmla="*/ 203 h 267"/>
                <a:gd name="T16" fmla="*/ 196 w 446"/>
                <a:gd name="T17" fmla="*/ 242 h 267"/>
                <a:gd name="T18" fmla="*/ 446 w 446"/>
                <a:gd name="T19" fmla="*/ 226 h 267"/>
                <a:gd name="T20" fmla="*/ 427 w 446"/>
                <a:gd name="T21" fmla="*/ 201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6" h="267">
                  <a:moveTo>
                    <a:pt x="419" y="95"/>
                  </a:moveTo>
                  <a:cubicBezTo>
                    <a:pt x="423" y="84"/>
                    <a:pt x="429" y="73"/>
                    <a:pt x="436" y="64"/>
                  </a:cubicBezTo>
                  <a:cubicBezTo>
                    <a:pt x="335" y="37"/>
                    <a:pt x="234" y="21"/>
                    <a:pt x="131" y="7"/>
                  </a:cubicBezTo>
                  <a:cubicBezTo>
                    <a:pt x="130" y="6"/>
                    <a:pt x="129" y="6"/>
                    <a:pt x="127" y="6"/>
                  </a:cubicBezTo>
                  <a:cubicBezTo>
                    <a:pt x="92" y="1"/>
                    <a:pt x="53" y="0"/>
                    <a:pt x="27" y="23"/>
                  </a:cubicBezTo>
                  <a:cubicBezTo>
                    <a:pt x="1" y="48"/>
                    <a:pt x="0" y="91"/>
                    <a:pt x="15" y="123"/>
                  </a:cubicBezTo>
                  <a:cubicBezTo>
                    <a:pt x="25" y="146"/>
                    <a:pt x="41" y="166"/>
                    <a:pt x="61" y="182"/>
                  </a:cubicBezTo>
                  <a:cubicBezTo>
                    <a:pt x="70" y="190"/>
                    <a:pt x="80" y="197"/>
                    <a:pt x="91" y="203"/>
                  </a:cubicBezTo>
                  <a:cubicBezTo>
                    <a:pt x="124" y="222"/>
                    <a:pt x="160" y="233"/>
                    <a:pt x="196" y="242"/>
                  </a:cubicBezTo>
                  <a:cubicBezTo>
                    <a:pt x="278" y="264"/>
                    <a:pt x="372" y="267"/>
                    <a:pt x="446" y="226"/>
                  </a:cubicBezTo>
                  <a:cubicBezTo>
                    <a:pt x="439" y="219"/>
                    <a:pt x="432" y="210"/>
                    <a:pt x="427" y="20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Rectangle 34">
              <a:extLst>
                <a:ext uri="{FF2B5EF4-FFF2-40B4-BE49-F238E27FC236}">
                  <a16:creationId xmlns:a16="http://schemas.microsoft.com/office/drawing/2014/main" id="{AECB6400-98CE-4418-93D0-3B1B35761A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6725" y="5424488"/>
              <a:ext cx="1019175" cy="409575"/>
            </a:xfrm>
            <a:prstGeom prst="rect">
              <a:avLst/>
            </a:pr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35">
              <a:extLst>
                <a:ext uri="{FF2B5EF4-FFF2-40B4-BE49-F238E27FC236}">
                  <a16:creationId xmlns:a16="http://schemas.microsoft.com/office/drawing/2014/main" id="{2462BF3E-1B29-4259-897A-D2CB865D67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2400" y="6057900"/>
              <a:ext cx="223837" cy="227013"/>
            </a:xfrm>
            <a:custGeom>
              <a:avLst/>
              <a:gdLst>
                <a:gd name="T0" fmla="*/ 41 w 121"/>
                <a:gd name="T1" fmla="*/ 110 h 123"/>
                <a:gd name="T2" fmla="*/ 7 w 121"/>
                <a:gd name="T3" fmla="*/ 47 h 123"/>
                <a:gd name="T4" fmla="*/ 55 w 121"/>
                <a:gd name="T5" fmla="*/ 5 h 123"/>
                <a:gd name="T6" fmla="*/ 121 w 121"/>
                <a:gd name="T7" fmla="*/ 5 h 123"/>
                <a:gd name="T8" fmla="*/ 115 w 121"/>
                <a:gd name="T9" fmla="*/ 99 h 123"/>
                <a:gd name="T10" fmla="*/ 41 w 121"/>
                <a:gd name="T11" fmla="*/ 11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23">
                  <a:moveTo>
                    <a:pt x="41" y="110"/>
                  </a:moveTo>
                  <a:cubicBezTo>
                    <a:pt x="17" y="99"/>
                    <a:pt x="0" y="72"/>
                    <a:pt x="7" y="47"/>
                  </a:cubicBezTo>
                  <a:cubicBezTo>
                    <a:pt x="13" y="26"/>
                    <a:pt x="33" y="11"/>
                    <a:pt x="55" y="5"/>
                  </a:cubicBezTo>
                  <a:cubicBezTo>
                    <a:pt x="76" y="0"/>
                    <a:pt x="99" y="2"/>
                    <a:pt x="121" y="5"/>
                  </a:cubicBezTo>
                  <a:cubicBezTo>
                    <a:pt x="121" y="5"/>
                    <a:pt x="119" y="90"/>
                    <a:pt x="115" y="99"/>
                  </a:cubicBezTo>
                  <a:cubicBezTo>
                    <a:pt x="103" y="123"/>
                    <a:pt x="62" y="120"/>
                    <a:pt x="41" y="1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36">
              <a:extLst>
                <a:ext uri="{FF2B5EF4-FFF2-40B4-BE49-F238E27FC236}">
                  <a16:creationId xmlns:a16="http://schemas.microsoft.com/office/drawing/2014/main" id="{D185F863-2F24-40ED-881E-0405D981AA37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75" y="5888038"/>
              <a:ext cx="266700" cy="336550"/>
            </a:xfrm>
            <a:custGeom>
              <a:avLst/>
              <a:gdLst>
                <a:gd name="T0" fmla="*/ 15 w 144"/>
                <a:gd name="T1" fmla="*/ 123 h 182"/>
                <a:gd name="T2" fmla="*/ 61 w 144"/>
                <a:gd name="T3" fmla="*/ 182 h 182"/>
                <a:gd name="T4" fmla="*/ 85 w 144"/>
                <a:gd name="T5" fmla="*/ 163 h 182"/>
                <a:gd name="T6" fmla="*/ 140 w 144"/>
                <a:gd name="T7" fmla="*/ 71 h 182"/>
                <a:gd name="T8" fmla="*/ 127 w 144"/>
                <a:gd name="T9" fmla="*/ 6 h 182"/>
                <a:gd name="T10" fmla="*/ 27 w 144"/>
                <a:gd name="T11" fmla="*/ 23 h 182"/>
                <a:gd name="T12" fmla="*/ 15 w 144"/>
                <a:gd name="T13" fmla="*/ 12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82">
                  <a:moveTo>
                    <a:pt x="15" y="123"/>
                  </a:moveTo>
                  <a:cubicBezTo>
                    <a:pt x="25" y="146"/>
                    <a:pt x="41" y="166"/>
                    <a:pt x="61" y="182"/>
                  </a:cubicBezTo>
                  <a:cubicBezTo>
                    <a:pt x="69" y="176"/>
                    <a:pt x="77" y="170"/>
                    <a:pt x="85" y="163"/>
                  </a:cubicBezTo>
                  <a:cubicBezTo>
                    <a:pt x="111" y="137"/>
                    <a:pt x="133" y="106"/>
                    <a:pt x="140" y="71"/>
                  </a:cubicBezTo>
                  <a:cubicBezTo>
                    <a:pt x="144" y="46"/>
                    <a:pt x="139" y="24"/>
                    <a:pt x="127" y="6"/>
                  </a:cubicBezTo>
                  <a:cubicBezTo>
                    <a:pt x="92" y="1"/>
                    <a:pt x="53" y="0"/>
                    <a:pt x="27" y="23"/>
                  </a:cubicBezTo>
                  <a:cubicBezTo>
                    <a:pt x="1" y="48"/>
                    <a:pt x="0" y="91"/>
                    <a:pt x="15" y="1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37">
              <a:extLst>
                <a:ext uri="{FF2B5EF4-FFF2-40B4-BE49-F238E27FC236}">
                  <a16:creationId xmlns:a16="http://schemas.microsoft.com/office/drawing/2014/main" id="{49E12065-EE80-4456-B4C5-AD9DA51D4D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7463" y="6013450"/>
              <a:ext cx="103187" cy="252413"/>
            </a:xfrm>
            <a:custGeom>
              <a:avLst/>
              <a:gdLst>
                <a:gd name="T0" fmla="*/ 35 w 56"/>
                <a:gd name="T1" fmla="*/ 11 h 137"/>
                <a:gd name="T2" fmla="*/ 5 w 56"/>
                <a:gd name="T3" fmla="*/ 123 h 137"/>
                <a:gd name="T4" fmla="*/ 14 w 56"/>
                <a:gd name="T5" fmla="*/ 132 h 137"/>
                <a:gd name="T6" fmla="*/ 47 w 56"/>
                <a:gd name="T7" fmla="*/ 8 h 137"/>
                <a:gd name="T8" fmla="*/ 35 w 56"/>
                <a:gd name="T9" fmla="*/ 1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137">
                  <a:moveTo>
                    <a:pt x="35" y="11"/>
                  </a:moveTo>
                  <a:cubicBezTo>
                    <a:pt x="43" y="51"/>
                    <a:pt x="32" y="92"/>
                    <a:pt x="5" y="123"/>
                  </a:cubicBezTo>
                  <a:cubicBezTo>
                    <a:pt x="0" y="129"/>
                    <a:pt x="8" y="137"/>
                    <a:pt x="14" y="132"/>
                  </a:cubicBezTo>
                  <a:cubicBezTo>
                    <a:pt x="44" y="97"/>
                    <a:pt x="56" y="53"/>
                    <a:pt x="47" y="8"/>
                  </a:cubicBezTo>
                  <a:cubicBezTo>
                    <a:pt x="45" y="0"/>
                    <a:pt x="34" y="3"/>
                    <a:pt x="35" y="11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38">
              <a:extLst>
                <a:ext uri="{FF2B5EF4-FFF2-40B4-BE49-F238E27FC236}">
                  <a16:creationId xmlns:a16="http://schemas.microsoft.com/office/drawing/2014/main" id="{BC18C095-C706-4B59-BD3E-86002FCA6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7450" y="5999163"/>
              <a:ext cx="93662" cy="228600"/>
            </a:xfrm>
            <a:custGeom>
              <a:avLst/>
              <a:gdLst>
                <a:gd name="T0" fmla="*/ 36 w 51"/>
                <a:gd name="T1" fmla="*/ 7 h 124"/>
                <a:gd name="T2" fmla="*/ 5 w 51"/>
                <a:gd name="T3" fmla="*/ 109 h 124"/>
                <a:gd name="T4" fmla="*/ 13 w 51"/>
                <a:gd name="T5" fmla="*/ 118 h 124"/>
                <a:gd name="T6" fmla="*/ 48 w 51"/>
                <a:gd name="T7" fmla="*/ 7 h 124"/>
                <a:gd name="T8" fmla="*/ 36 w 51"/>
                <a:gd name="T9" fmla="*/ 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24">
                  <a:moveTo>
                    <a:pt x="36" y="7"/>
                  </a:moveTo>
                  <a:cubicBezTo>
                    <a:pt x="39" y="45"/>
                    <a:pt x="28" y="80"/>
                    <a:pt x="5" y="109"/>
                  </a:cubicBezTo>
                  <a:cubicBezTo>
                    <a:pt x="0" y="115"/>
                    <a:pt x="9" y="124"/>
                    <a:pt x="13" y="118"/>
                  </a:cubicBezTo>
                  <a:cubicBezTo>
                    <a:pt x="39" y="86"/>
                    <a:pt x="51" y="48"/>
                    <a:pt x="48" y="7"/>
                  </a:cubicBezTo>
                  <a:cubicBezTo>
                    <a:pt x="47" y="0"/>
                    <a:pt x="35" y="0"/>
                    <a:pt x="36" y="7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39">
              <a:extLst>
                <a:ext uri="{FF2B5EF4-FFF2-40B4-BE49-F238E27FC236}">
                  <a16:creationId xmlns:a16="http://schemas.microsoft.com/office/drawing/2014/main" id="{4A041D10-01F0-48BB-96FB-5D3A27295D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7600" y="5994400"/>
              <a:ext cx="61912" cy="193675"/>
            </a:xfrm>
            <a:custGeom>
              <a:avLst/>
              <a:gdLst>
                <a:gd name="T0" fmla="*/ 19 w 34"/>
                <a:gd name="T1" fmla="*/ 7 h 105"/>
                <a:gd name="T2" fmla="*/ 4 w 34"/>
                <a:gd name="T3" fmla="*/ 92 h 105"/>
                <a:gd name="T4" fmla="*/ 14 w 34"/>
                <a:gd name="T5" fmla="*/ 98 h 105"/>
                <a:gd name="T6" fmla="*/ 31 w 34"/>
                <a:gd name="T7" fmla="*/ 7 h 105"/>
                <a:gd name="T8" fmla="*/ 19 w 34"/>
                <a:gd name="T9" fmla="*/ 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05">
                  <a:moveTo>
                    <a:pt x="19" y="7"/>
                  </a:moveTo>
                  <a:cubicBezTo>
                    <a:pt x="22" y="37"/>
                    <a:pt x="17" y="66"/>
                    <a:pt x="4" y="92"/>
                  </a:cubicBezTo>
                  <a:cubicBezTo>
                    <a:pt x="0" y="99"/>
                    <a:pt x="11" y="105"/>
                    <a:pt x="14" y="98"/>
                  </a:cubicBezTo>
                  <a:cubicBezTo>
                    <a:pt x="28" y="70"/>
                    <a:pt x="34" y="39"/>
                    <a:pt x="31" y="7"/>
                  </a:cubicBezTo>
                  <a:cubicBezTo>
                    <a:pt x="31" y="0"/>
                    <a:pt x="18" y="0"/>
                    <a:pt x="19" y="7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40">
              <a:extLst>
                <a:ext uri="{FF2B5EF4-FFF2-40B4-BE49-F238E27FC236}">
                  <a16:creationId xmlns:a16="http://schemas.microsoft.com/office/drawing/2014/main" id="{A1E7E83F-A868-445A-9950-223F11F112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0050" y="5272088"/>
              <a:ext cx="1922462" cy="1054100"/>
            </a:xfrm>
            <a:custGeom>
              <a:avLst/>
              <a:gdLst>
                <a:gd name="T0" fmla="*/ 9 w 1041"/>
                <a:gd name="T1" fmla="*/ 393 h 570"/>
                <a:gd name="T2" fmla="*/ 475 w 1041"/>
                <a:gd name="T3" fmla="*/ 161 h 570"/>
                <a:gd name="T4" fmla="*/ 806 w 1041"/>
                <a:gd name="T5" fmla="*/ 22 h 570"/>
                <a:gd name="T6" fmla="*/ 942 w 1041"/>
                <a:gd name="T7" fmla="*/ 10 h 570"/>
                <a:gd name="T8" fmla="*/ 1035 w 1041"/>
                <a:gd name="T9" fmla="*/ 100 h 570"/>
                <a:gd name="T10" fmla="*/ 1000 w 1041"/>
                <a:gd name="T11" fmla="*/ 207 h 570"/>
                <a:gd name="T12" fmla="*/ 571 w 1041"/>
                <a:gd name="T13" fmla="*/ 484 h 570"/>
                <a:gd name="T14" fmla="*/ 53 w 1041"/>
                <a:gd name="T15" fmla="*/ 553 h 570"/>
                <a:gd name="T16" fmla="*/ 9 w 1041"/>
                <a:gd name="T17" fmla="*/ 393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1" h="570">
                  <a:moveTo>
                    <a:pt x="9" y="393"/>
                  </a:moveTo>
                  <a:cubicBezTo>
                    <a:pt x="165" y="315"/>
                    <a:pt x="320" y="238"/>
                    <a:pt x="475" y="161"/>
                  </a:cubicBezTo>
                  <a:cubicBezTo>
                    <a:pt x="582" y="108"/>
                    <a:pt x="690" y="54"/>
                    <a:pt x="806" y="22"/>
                  </a:cubicBezTo>
                  <a:cubicBezTo>
                    <a:pt x="850" y="10"/>
                    <a:pt x="897" y="0"/>
                    <a:pt x="942" y="10"/>
                  </a:cubicBezTo>
                  <a:cubicBezTo>
                    <a:pt x="986" y="21"/>
                    <a:pt x="1029" y="55"/>
                    <a:pt x="1035" y="100"/>
                  </a:cubicBezTo>
                  <a:cubicBezTo>
                    <a:pt x="1041" y="138"/>
                    <a:pt x="1022" y="175"/>
                    <a:pt x="1000" y="207"/>
                  </a:cubicBezTo>
                  <a:cubicBezTo>
                    <a:pt x="904" y="350"/>
                    <a:pt x="736" y="432"/>
                    <a:pt x="571" y="484"/>
                  </a:cubicBezTo>
                  <a:cubicBezTo>
                    <a:pt x="406" y="536"/>
                    <a:pt x="225" y="570"/>
                    <a:pt x="53" y="553"/>
                  </a:cubicBezTo>
                  <a:cubicBezTo>
                    <a:pt x="13" y="514"/>
                    <a:pt x="0" y="448"/>
                    <a:pt x="9" y="39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41">
              <a:extLst>
                <a:ext uri="{FF2B5EF4-FFF2-40B4-BE49-F238E27FC236}">
                  <a16:creationId xmlns:a16="http://schemas.microsoft.com/office/drawing/2014/main" id="{94B70F61-C57D-4EFC-8AE1-962BB91680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0663" y="3676650"/>
              <a:ext cx="1381125" cy="1776413"/>
            </a:xfrm>
            <a:custGeom>
              <a:avLst/>
              <a:gdLst>
                <a:gd name="T0" fmla="*/ 639 w 748"/>
                <a:gd name="T1" fmla="*/ 962 h 962"/>
                <a:gd name="T2" fmla="*/ 124 w 748"/>
                <a:gd name="T3" fmla="*/ 962 h 962"/>
                <a:gd name="T4" fmla="*/ 0 w 748"/>
                <a:gd name="T5" fmla="*/ 86 h 962"/>
                <a:gd name="T6" fmla="*/ 0 w 748"/>
                <a:gd name="T7" fmla="*/ 86 h 962"/>
                <a:gd name="T8" fmla="*/ 748 w 748"/>
                <a:gd name="T9" fmla="*/ 86 h 962"/>
                <a:gd name="T10" fmla="*/ 748 w 748"/>
                <a:gd name="T11" fmla="*/ 86 h 962"/>
                <a:gd name="T12" fmla="*/ 639 w 748"/>
                <a:gd name="T13" fmla="*/ 962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8" h="962">
                  <a:moveTo>
                    <a:pt x="639" y="962"/>
                  </a:moveTo>
                  <a:cubicBezTo>
                    <a:pt x="124" y="962"/>
                    <a:pt x="124" y="962"/>
                    <a:pt x="124" y="96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42" y="0"/>
                    <a:pt x="506" y="0"/>
                    <a:pt x="748" y="86"/>
                  </a:cubicBezTo>
                  <a:cubicBezTo>
                    <a:pt x="748" y="86"/>
                    <a:pt x="748" y="86"/>
                    <a:pt x="748" y="86"/>
                  </a:cubicBezTo>
                  <a:lnTo>
                    <a:pt x="639" y="96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42">
              <a:extLst>
                <a:ext uri="{FF2B5EF4-FFF2-40B4-BE49-F238E27FC236}">
                  <a16:creationId xmlns:a16="http://schemas.microsoft.com/office/drawing/2014/main" id="{33A55E6D-C60F-4576-A01B-32DA6685C1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1838" y="3535363"/>
              <a:ext cx="358775" cy="360363"/>
            </a:xfrm>
            <a:custGeom>
              <a:avLst/>
              <a:gdLst>
                <a:gd name="T0" fmla="*/ 97 w 194"/>
                <a:gd name="T1" fmla="*/ 195 h 195"/>
                <a:gd name="T2" fmla="*/ 97 w 194"/>
                <a:gd name="T3" fmla="*/ 195 h 195"/>
                <a:gd name="T4" fmla="*/ 0 w 194"/>
                <a:gd name="T5" fmla="*/ 98 h 195"/>
                <a:gd name="T6" fmla="*/ 0 w 194"/>
                <a:gd name="T7" fmla="*/ 0 h 195"/>
                <a:gd name="T8" fmla="*/ 194 w 194"/>
                <a:gd name="T9" fmla="*/ 0 h 195"/>
                <a:gd name="T10" fmla="*/ 194 w 194"/>
                <a:gd name="T11" fmla="*/ 98 h 195"/>
                <a:gd name="T12" fmla="*/ 97 w 194"/>
                <a:gd name="T13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195">
                  <a:moveTo>
                    <a:pt x="97" y="195"/>
                  </a:moveTo>
                  <a:cubicBezTo>
                    <a:pt x="97" y="195"/>
                    <a:pt x="97" y="195"/>
                    <a:pt x="97" y="195"/>
                  </a:cubicBezTo>
                  <a:cubicBezTo>
                    <a:pt x="43" y="195"/>
                    <a:pt x="0" y="152"/>
                    <a:pt x="0" y="9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98"/>
                    <a:pt x="194" y="98"/>
                    <a:pt x="194" y="98"/>
                  </a:cubicBezTo>
                  <a:cubicBezTo>
                    <a:pt x="194" y="152"/>
                    <a:pt x="150" y="195"/>
                    <a:pt x="97" y="195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43">
              <a:extLst>
                <a:ext uri="{FF2B5EF4-FFF2-40B4-BE49-F238E27FC236}">
                  <a16:creationId xmlns:a16="http://schemas.microsoft.com/office/drawing/2014/main" id="{0CCE2128-F89A-43B9-9BA1-4997EDDBC8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1325" y="2654300"/>
              <a:ext cx="169862" cy="538163"/>
            </a:xfrm>
            <a:custGeom>
              <a:avLst/>
              <a:gdLst>
                <a:gd name="T0" fmla="*/ 48 w 92"/>
                <a:gd name="T1" fmla="*/ 273 h 291"/>
                <a:gd name="T2" fmla="*/ 59 w 92"/>
                <a:gd name="T3" fmla="*/ 287 h 291"/>
                <a:gd name="T4" fmla="*/ 76 w 92"/>
                <a:gd name="T5" fmla="*/ 288 h 291"/>
                <a:gd name="T6" fmla="*/ 83 w 92"/>
                <a:gd name="T7" fmla="*/ 270 h 291"/>
                <a:gd name="T8" fmla="*/ 83 w 92"/>
                <a:gd name="T9" fmla="*/ 34 h 291"/>
                <a:gd name="T10" fmla="*/ 70 w 92"/>
                <a:gd name="T11" fmla="*/ 8 h 291"/>
                <a:gd name="T12" fmla="*/ 28 w 92"/>
                <a:gd name="T13" fmla="*/ 40 h 291"/>
                <a:gd name="T14" fmla="*/ 8 w 92"/>
                <a:gd name="T15" fmla="*/ 104 h 291"/>
                <a:gd name="T16" fmla="*/ 17 w 92"/>
                <a:gd name="T17" fmla="*/ 203 h 291"/>
                <a:gd name="T18" fmla="*/ 48 w 92"/>
                <a:gd name="T19" fmla="*/ 273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291">
                  <a:moveTo>
                    <a:pt x="48" y="273"/>
                  </a:moveTo>
                  <a:cubicBezTo>
                    <a:pt x="51" y="278"/>
                    <a:pt x="54" y="284"/>
                    <a:pt x="59" y="287"/>
                  </a:cubicBezTo>
                  <a:cubicBezTo>
                    <a:pt x="64" y="290"/>
                    <a:pt x="71" y="291"/>
                    <a:pt x="76" y="288"/>
                  </a:cubicBezTo>
                  <a:cubicBezTo>
                    <a:pt x="81" y="284"/>
                    <a:pt x="82" y="276"/>
                    <a:pt x="83" y="270"/>
                  </a:cubicBezTo>
                  <a:cubicBezTo>
                    <a:pt x="91" y="179"/>
                    <a:pt x="92" y="125"/>
                    <a:pt x="83" y="34"/>
                  </a:cubicBezTo>
                  <a:cubicBezTo>
                    <a:pt x="82" y="24"/>
                    <a:pt x="80" y="12"/>
                    <a:pt x="70" y="8"/>
                  </a:cubicBezTo>
                  <a:cubicBezTo>
                    <a:pt x="51" y="0"/>
                    <a:pt x="34" y="26"/>
                    <a:pt x="28" y="40"/>
                  </a:cubicBezTo>
                  <a:cubicBezTo>
                    <a:pt x="19" y="60"/>
                    <a:pt x="12" y="82"/>
                    <a:pt x="8" y="104"/>
                  </a:cubicBezTo>
                  <a:cubicBezTo>
                    <a:pt x="0" y="149"/>
                    <a:pt x="4" y="159"/>
                    <a:pt x="17" y="203"/>
                  </a:cubicBezTo>
                  <a:cubicBezTo>
                    <a:pt x="24" y="228"/>
                    <a:pt x="34" y="251"/>
                    <a:pt x="48" y="273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44">
              <a:extLst>
                <a:ext uri="{FF2B5EF4-FFF2-40B4-BE49-F238E27FC236}">
                  <a16:creationId xmlns:a16="http://schemas.microsoft.com/office/drawing/2014/main" id="{973680FB-6EF7-4F7D-8FAF-9EBCB54AFB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688" y="2701925"/>
              <a:ext cx="727075" cy="928688"/>
            </a:xfrm>
            <a:custGeom>
              <a:avLst/>
              <a:gdLst>
                <a:gd name="T0" fmla="*/ 394 w 394"/>
                <a:gd name="T1" fmla="*/ 0 h 502"/>
                <a:gd name="T2" fmla="*/ 394 w 394"/>
                <a:gd name="T3" fmla="*/ 307 h 502"/>
                <a:gd name="T4" fmla="*/ 199 w 394"/>
                <a:gd name="T5" fmla="*/ 502 h 502"/>
                <a:gd name="T6" fmla="*/ 195 w 394"/>
                <a:gd name="T7" fmla="*/ 502 h 502"/>
                <a:gd name="T8" fmla="*/ 0 w 394"/>
                <a:gd name="T9" fmla="*/ 307 h 502"/>
                <a:gd name="T10" fmla="*/ 0 w 394"/>
                <a:gd name="T11" fmla="*/ 0 h 502"/>
                <a:gd name="T12" fmla="*/ 394 w 394"/>
                <a:gd name="T13" fmla="*/ 0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4" h="502">
                  <a:moveTo>
                    <a:pt x="394" y="0"/>
                  </a:moveTo>
                  <a:cubicBezTo>
                    <a:pt x="394" y="307"/>
                    <a:pt x="394" y="307"/>
                    <a:pt x="394" y="307"/>
                  </a:cubicBezTo>
                  <a:cubicBezTo>
                    <a:pt x="394" y="414"/>
                    <a:pt x="306" y="502"/>
                    <a:pt x="199" y="502"/>
                  </a:cubicBezTo>
                  <a:cubicBezTo>
                    <a:pt x="195" y="502"/>
                    <a:pt x="195" y="502"/>
                    <a:pt x="195" y="502"/>
                  </a:cubicBezTo>
                  <a:cubicBezTo>
                    <a:pt x="87" y="502"/>
                    <a:pt x="0" y="414"/>
                    <a:pt x="0" y="30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94" y="0"/>
                  </a:ln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45">
              <a:extLst>
                <a:ext uri="{FF2B5EF4-FFF2-40B4-BE49-F238E27FC236}">
                  <a16:creationId xmlns:a16="http://schemas.microsoft.com/office/drawing/2014/main" id="{CE2399D5-444E-4722-BC20-0AA6AFEED0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7413" y="3413125"/>
              <a:ext cx="188912" cy="98425"/>
            </a:xfrm>
            <a:custGeom>
              <a:avLst/>
              <a:gdLst>
                <a:gd name="T0" fmla="*/ 7 w 102"/>
                <a:gd name="T1" fmla="*/ 49 h 53"/>
                <a:gd name="T2" fmla="*/ 97 w 102"/>
                <a:gd name="T3" fmla="*/ 14 h 53"/>
                <a:gd name="T4" fmla="*/ 89 w 102"/>
                <a:gd name="T5" fmla="*/ 6 h 53"/>
                <a:gd name="T6" fmla="*/ 7 w 102"/>
                <a:gd name="T7" fmla="*/ 37 h 53"/>
                <a:gd name="T8" fmla="*/ 7 w 102"/>
                <a:gd name="T9" fmla="*/ 4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53">
                  <a:moveTo>
                    <a:pt x="7" y="49"/>
                  </a:moveTo>
                  <a:cubicBezTo>
                    <a:pt x="41" y="53"/>
                    <a:pt x="75" y="40"/>
                    <a:pt x="97" y="14"/>
                  </a:cubicBezTo>
                  <a:cubicBezTo>
                    <a:pt x="102" y="8"/>
                    <a:pt x="94" y="0"/>
                    <a:pt x="89" y="6"/>
                  </a:cubicBezTo>
                  <a:cubicBezTo>
                    <a:pt x="68" y="29"/>
                    <a:pt x="39" y="41"/>
                    <a:pt x="7" y="37"/>
                  </a:cubicBezTo>
                  <a:cubicBezTo>
                    <a:pt x="0" y="36"/>
                    <a:pt x="0" y="48"/>
                    <a:pt x="7" y="49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46">
              <a:extLst>
                <a:ext uri="{FF2B5EF4-FFF2-40B4-BE49-F238E27FC236}">
                  <a16:creationId xmlns:a16="http://schemas.microsoft.com/office/drawing/2014/main" id="{0402200B-F384-4988-B988-A5699457F1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1963" y="2970213"/>
              <a:ext cx="85725" cy="257175"/>
            </a:xfrm>
            <a:custGeom>
              <a:avLst/>
              <a:gdLst>
                <a:gd name="T0" fmla="*/ 46 w 46"/>
                <a:gd name="T1" fmla="*/ 7 h 139"/>
                <a:gd name="T2" fmla="*/ 12 w 46"/>
                <a:gd name="T3" fmla="*/ 16 h 139"/>
                <a:gd name="T4" fmla="*/ 3 w 46"/>
                <a:gd name="T5" fmla="*/ 59 h 139"/>
                <a:gd name="T6" fmla="*/ 21 w 46"/>
                <a:gd name="T7" fmla="*/ 101 h 139"/>
                <a:gd name="T8" fmla="*/ 46 w 46"/>
                <a:gd name="T9" fmla="*/ 139 h 139"/>
                <a:gd name="T10" fmla="*/ 46 w 46"/>
                <a:gd name="T1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39">
                  <a:moveTo>
                    <a:pt x="46" y="7"/>
                  </a:moveTo>
                  <a:cubicBezTo>
                    <a:pt x="32" y="0"/>
                    <a:pt x="22" y="5"/>
                    <a:pt x="12" y="16"/>
                  </a:cubicBezTo>
                  <a:cubicBezTo>
                    <a:pt x="2" y="28"/>
                    <a:pt x="0" y="45"/>
                    <a:pt x="3" y="59"/>
                  </a:cubicBezTo>
                  <a:cubicBezTo>
                    <a:pt x="5" y="74"/>
                    <a:pt x="13" y="88"/>
                    <a:pt x="21" y="101"/>
                  </a:cubicBezTo>
                  <a:cubicBezTo>
                    <a:pt x="29" y="113"/>
                    <a:pt x="38" y="125"/>
                    <a:pt x="46" y="139"/>
                  </a:cubicBezTo>
                  <a:cubicBezTo>
                    <a:pt x="46" y="137"/>
                    <a:pt x="46" y="7"/>
                    <a:pt x="46" y="7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47">
              <a:extLst>
                <a:ext uri="{FF2B5EF4-FFF2-40B4-BE49-F238E27FC236}">
                  <a16:creationId xmlns:a16="http://schemas.microsoft.com/office/drawing/2014/main" id="{7FE4A02D-C0FC-4F99-9A86-8EDF4609F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0050" y="2446337"/>
              <a:ext cx="938212" cy="752475"/>
            </a:xfrm>
            <a:custGeom>
              <a:avLst/>
              <a:gdLst>
                <a:gd name="T0" fmla="*/ 475 w 508"/>
                <a:gd name="T1" fmla="*/ 408 h 408"/>
                <a:gd name="T2" fmla="*/ 428 w 508"/>
                <a:gd name="T3" fmla="*/ 317 h 408"/>
                <a:gd name="T4" fmla="*/ 427 w 508"/>
                <a:gd name="T5" fmla="*/ 212 h 408"/>
                <a:gd name="T6" fmla="*/ 102 w 508"/>
                <a:gd name="T7" fmla="*/ 188 h 408"/>
                <a:gd name="T8" fmla="*/ 42 w 508"/>
                <a:gd name="T9" fmla="*/ 151 h 408"/>
                <a:gd name="T10" fmla="*/ 4 w 508"/>
                <a:gd name="T11" fmla="*/ 93 h 408"/>
                <a:gd name="T12" fmla="*/ 9 w 508"/>
                <a:gd name="T13" fmla="*/ 43 h 408"/>
                <a:gd name="T14" fmla="*/ 53 w 508"/>
                <a:gd name="T15" fmla="*/ 13 h 408"/>
                <a:gd name="T16" fmla="*/ 125 w 508"/>
                <a:gd name="T17" fmla="*/ 5 h 408"/>
                <a:gd name="T18" fmla="*/ 181 w 508"/>
                <a:gd name="T19" fmla="*/ 48 h 408"/>
                <a:gd name="T20" fmla="*/ 242 w 508"/>
                <a:gd name="T21" fmla="*/ 10 h 408"/>
                <a:gd name="T22" fmla="*/ 308 w 508"/>
                <a:gd name="T23" fmla="*/ 23 h 408"/>
                <a:gd name="T24" fmla="*/ 340 w 508"/>
                <a:gd name="T25" fmla="*/ 64 h 408"/>
                <a:gd name="T26" fmla="*/ 385 w 508"/>
                <a:gd name="T27" fmla="*/ 87 h 408"/>
                <a:gd name="T28" fmla="*/ 424 w 508"/>
                <a:gd name="T29" fmla="*/ 68 h 408"/>
                <a:gd name="T30" fmla="*/ 467 w 508"/>
                <a:gd name="T31" fmla="*/ 87 h 408"/>
                <a:gd name="T32" fmla="*/ 479 w 508"/>
                <a:gd name="T33" fmla="*/ 234 h 408"/>
                <a:gd name="T34" fmla="*/ 475 w 508"/>
                <a:gd name="T35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8" h="408">
                  <a:moveTo>
                    <a:pt x="475" y="408"/>
                  </a:moveTo>
                  <a:cubicBezTo>
                    <a:pt x="448" y="386"/>
                    <a:pt x="434" y="351"/>
                    <a:pt x="428" y="317"/>
                  </a:cubicBezTo>
                  <a:cubicBezTo>
                    <a:pt x="422" y="282"/>
                    <a:pt x="424" y="247"/>
                    <a:pt x="427" y="212"/>
                  </a:cubicBezTo>
                  <a:cubicBezTo>
                    <a:pt x="320" y="245"/>
                    <a:pt x="204" y="234"/>
                    <a:pt x="102" y="188"/>
                  </a:cubicBezTo>
                  <a:cubicBezTo>
                    <a:pt x="80" y="178"/>
                    <a:pt x="59" y="167"/>
                    <a:pt x="42" y="151"/>
                  </a:cubicBezTo>
                  <a:cubicBezTo>
                    <a:pt x="24" y="136"/>
                    <a:pt x="10" y="115"/>
                    <a:pt x="4" y="93"/>
                  </a:cubicBezTo>
                  <a:cubicBezTo>
                    <a:pt x="0" y="76"/>
                    <a:pt x="0" y="57"/>
                    <a:pt x="9" y="43"/>
                  </a:cubicBezTo>
                  <a:cubicBezTo>
                    <a:pt x="19" y="28"/>
                    <a:pt x="36" y="19"/>
                    <a:pt x="53" y="13"/>
                  </a:cubicBezTo>
                  <a:cubicBezTo>
                    <a:pt x="76" y="5"/>
                    <a:pt x="101" y="0"/>
                    <a:pt x="125" y="5"/>
                  </a:cubicBezTo>
                  <a:cubicBezTo>
                    <a:pt x="149" y="9"/>
                    <a:pt x="173" y="25"/>
                    <a:pt x="181" y="48"/>
                  </a:cubicBezTo>
                  <a:cubicBezTo>
                    <a:pt x="199" y="32"/>
                    <a:pt x="220" y="15"/>
                    <a:pt x="242" y="10"/>
                  </a:cubicBezTo>
                  <a:cubicBezTo>
                    <a:pt x="265" y="5"/>
                    <a:pt x="290" y="8"/>
                    <a:pt x="308" y="23"/>
                  </a:cubicBezTo>
                  <a:cubicBezTo>
                    <a:pt x="321" y="34"/>
                    <a:pt x="329" y="51"/>
                    <a:pt x="340" y="64"/>
                  </a:cubicBezTo>
                  <a:cubicBezTo>
                    <a:pt x="351" y="78"/>
                    <a:pt x="368" y="90"/>
                    <a:pt x="385" y="87"/>
                  </a:cubicBezTo>
                  <a:cubicBezTo>
                    <a:pt x="399" y="84"/>
                    <a:pt x="410" y="71"/>
                    <a:pt x="424" y="68"/>
                  </a:cubicBezTo>
                  <a:cubicBezTo>
                    <a:pt x="440" y="65"/>
                    <a:pt x="456" y="75"/>
                    <a:pt x="467" y="87"/>
                  </a:cubicBezTo>
                  <a:cubicBezTo>
                    <a:pt x="503" y="126"/>
                    <a:pt x="508" y="190"/>
                    <a:pt x="479" y="234"/>
                  </a:cubicBezTo>
                  <a:cubicBezTo>
                    <a:pt x="492" y="290"/>
                    <a:pt x="486" y="352"/>
                    <a:pt x="475" y="408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48">
              <a:extLst>
                <a:ext uri="{FF2B5EF4-FFF2-40B4-BE49-F238E27FC236}">
                  <a16:creationId xmlns:a16="http://schemas.microsoft.com/office/drawing/2014/main" id="{4D76B288-D518-4A85-B065-F0219FA96B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3175" y="2970213"/>
              <a:ext cx="85725" cy="257175"/>
            </a:xfrm>
            <a:custGeom>
              <a:avLst/>
              <a:gdLst>
                <a:gd name="T0" fmla="*/ 1 w 46"/>
                <a:gd name="T1" fmla="*/ 7 h 139"/>
                <a:gd name="T2" fmla="*/ 34 w 46"/>
                <a:gd name="T3" fmla="*/ 16 h 139"/>
                <a:gd name="T4" fmla="*/ 44 w 46"/>
                <a:gd name="T5" fmla="*/ 59 h 139"/>
                <a:gd name="T6" fmla="*/ 25 w 46"/>
                <a:gd name="T7" fmla="*/ 101 h 139"/>
                <a:gd name="T8" fmla="*/ 1 w 46"/>
                <a:gd name="T9" fmla="*/ 139 h 139"/>
                <a:gd name="T10" fmla="*/ 1 w 46"/>
                <a:gd name="T1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39">
                  <a:moveTo>
                    <a:pt x="1" y="7"/>
                  </a:moveTo>
                  <a:cubicBezTo>
                    <a:pt x="14" y="0"/>
                    <a:pt x="25" y="5"/>
                    <a:pt x="34" y="16"/>
                  </a:cubicBezTo>
                  <a:cubicBezTo>
                    <a:pt x="44" y="28"/>
                    <a:pt x="46" y="45"/>
                    <a:pt x="44" y="59"/>
                  </a:cubicBezTo>
                  <a:cubicBezTo>
                    <a:pt x="41" y="74"/>
                    <a:pt x="34" y="88"/>
                    <a:pt x="25" y="101"/>
                  </a:cubicBezTo>
                  <a:cubicBezTo>
                    <a:pt x="17" y="113"/>
                    <a:pt x="8" y="125"/>
                    <a:pt x="1" y="139"/>
                  </a:cubicBezTo>
                  <a:cubicBezTo>
                    <a:pt x="0" y="137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9">
              <a:extLst>
                <a:ext uri="{FF2B5EF4-FFF2-40B4-BE49-F238E27FC236}">
                  <a16:creationId xmlns:a16="http://schemas.microsoft.com/office/drawing/2014/main" id="{3781E532-32C6-4ACF-9FCA-5401EF2817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688" y="2701925"/>
              <a:ext cx="63500" cy="482600"/>
            </a:xfrm>
            <a:custGeom>
              <a:avLst/>
              <a:gdLst>
                <a:gd name="T0" fmla="*/ 28 w 35"/>
                <a:gd name="T1" fmla="*/ 196 h 261"/>
                <a:gd name="T2" fmla="*/ 0 w 35"/>
                <a:gd name="T3" fmla="*/ 261 h 261"/>
                <a:gd name="T4" fmla="*/ 0 w 35"/>
                <a:gd name="T5" fmla="*/ 0 h 261"/>
                <a:gd name="T6" fmla="*/ 16 w 35"/>
                <a:gd name="T7" fmla="*/ 0 h 261"/>
                <a:gd name="T8" fmla="*/ 27 w 35"/>
                <a:gd name="T9" fmla="*/ 25 h 261"/>
                <a:gd name="T10" fmla="*/ 34 w 35"/>
                <a:gd name="T11" fmla="*/ 96 h 261"/>
                <a:gd name="T12" fmla="*/ 28 w 35"/>
                <a:gd name="T13" fmla="*/ 19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261">
                  <a:moveTo>
                    <a:pt x="28" y="196"/>
                  </a:moveTo>
                  <a:cubicBezTo>
                    <a:pt x="23" y="221"/>
                    <a:pt x="13" y="244"/>
                    <a:pt x="0" y="2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0" y="7"/>
                    <a:pt x="24" y="16"/>
                    <a:pt x="27" y="25"/>
                  </a:cubicBezTo>
                  <a:cubicBezTo>
                    <a:pt x="33" y="47"/>
                    <a:pt x="34" y="72"/>
                    <a:pt x="34" y="96"/>
                  </a:cubicBezTo>
                  <a:cubicBezTo>
                    <a:pt x="35" y="130"/>
                    <a:pt x="35" y="164"/>
                    <a:pt x="28" y="196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50">
              <a:extLst>
                <a:ext uri="{FF2B5EF4-FFF2-40B4-BE49-F238E27FC236}">
                  <a16:creationId xmlns:a16="http://schemas.microsoft.com/office/drawing/2014/main" id="{EFB9FEA6-63FD-4017-AC93-E197B74C97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1400" y="3835400"/>
              <a:ext cx="555625" cy="1344613"/>
            </a:xfrm>
            <a:custGeom>
              <a:avLst/>
              <a:gdLst>
                <a:gd name="T0" fmla="*/ 243 w 301"/>
                <a:gd name="T1" fmla="*/ 0 h 728"/>
                <a:gd name="T2" fmla="*/ 26 w 301"/>
                <a:gd name="T3" fmla="*/ 406 h 728"/>
                <a:gd name="T4" fmla="*/ 301 w 301"/>
                <a:gd name="T5" fmla="*/ 728 h 728"/>
                <a:gd name="T6" fmla="*/ 301 w 301"/>
                <a:gd name="T7" fmla="*/ 560 h 728"/>
                <a:gd name="T8" fmla="*/ 194 w 301"/>
                <a:gd name="T9" fmla="*/ 406 h 728"/>
                <a:gd name="T10" fmla="*/ 279 w 301"/>
                <a:gd name="T11" fmla="*/ 258 h 728"/>
                <a:gd name="T12" fmla="*/ 243 w 301"/>
                <a:gd name="T13" fmla="*/ 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1" h="728">
                  <a:moveTo>
                    <a:pt x="243" y="0"/>
                  </a:moveTo>
                  <a:cubicBezTo>
                    <a:pt x="243" y="0"/>
                    <a:pt x="0" y="124"/>
                    <a:pt x="26" y="406"/>
                  </a:cubicBezTo>
                  <a:cubicBezTo>
                    <a:pt x="53" y="688"/>
                    <a:pt x="301" y="728"/>
                    <a:pt x="301" y="728"/>
                  </a:cubicBezTo>
                  <a:cubicBezTo>
                    <a:pt x="301" y="560"/>
                    <a:pt x="301" y="560"/>
                    <a:pt x="301" y="560"/>
                  </a:cubicBezTo>
                  <a:cubicBezTo>
                    <a:pt x="301" y="560"/>
                    <a:pt x="194" y="551"/>
                    <a:pt x="194" y="406"/>
                  </a:cubicBezTo>
                  <a:cubicBezTo>
                    <a:pt x="194" y="262"/>
                    <a:pt x="279" y="258"/>
                    <a:pt x="279" y="258"/>
                  </a:cubicBezTo>
                  <a:lnTo>
                    <a:pt x="24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51">
              <a:extLst>
                <a:ext uri="{FF2B5EF4-FFF2-40B4-BE49-F238E27FC236}">
                  <a16:creationId xmlns:a16="http://schemas.microsoft.com/office/drawing/2014/main" id="{AA6CC370-1351-4FC7-AC56-0045AC9837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2250" y="3835400"/>
              <a:ext cx="557212" cy="1344613"/>
            </a:xfrm>
            <a:custGeom>
              <a:avLst/>
              <a:gdLst>
                <a:gd name="T0" fmla="*/ 58 w 301"/>
                <a:gd name="T1" fmla="*/ 0 h 728"/>
                <a:gd name="T2" fmla="*/ 275 w 301"/>
                <a:gd name="T3" fmla="*/ 406 h 728"/>
                <a:gd name="T4" fmla="*/ 0 w 301"/>
                <a:gd name="T5" fmla="*/ 728 h 728"/>
                <a:gd name="T6" fmla="*/ 0 w 301"/>
                <a:gd name="T7" fmla="*/ 560 h 728"/>
                <a:gd name="T8" fmla="*/ 107 w 301"/>
                <a:gd name="T9" fmla="*/ 406 h 728"/>
                <a:gd name="T10" fmla="*/ 22 w 301"/>
                <a:gd name="T11" fmla="*/ 258 h 728"/>
                <a:gd name="T12" fmla="*/ 58 w 301"/>
                <a:gd name="T13" fmla="*/ 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1" h="728">
                  <a:moveTo>
                    <a:pt x="58" y="0"/>
                  </a:moveTo>
                  <a:cubicBezTo>
                    <a:pt x="58" y="0"/>
                    <a:pt x="301" y="124"/>
                    <a:pt x="275" y="406"/>
                  </a:cubicBezTo>
                  <a:cubicBezTo>
                    <a:pt x="248" y="688"/>
                    <a:pt x="0" y="728"/>
                    <a:pt x="0" y="728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560"/>
                    <a:pt x="107" y="551"/>
                    <a:pt x="107" y="406"/>
                  </a:cubicBezTo>
                  <a:cubicBezTo>
                    <a:pt x="107" y="262"/>
                    <a:pt x="22" y="258"/>
                    <a:pt x="22" y="258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52">
              <a:extLst>
                <a:ext uri="{FF2B5EF4-FFF2-40B4-BE49-F238E27FC236}">
                  <a16:creationId xmlns:a16="http://schemas.microsoft.com/office/drawing/2014/main" id="{1920D640-CA26-4237-A4D8-FBB19EFA97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1600" y="5991225"/>
              <a:ext cx="357187" cy="312738"/>
            </a:xfrm>
            <a:custGeom>
              <a:avLst/>
              <a:gdLst>
                <a:gd name="T0" fmla="*/ 29 w 194"/>
                <a:gd name="T1" fmla="*/ 0 h 169"/>
                <a:gd name="T2" fmla="*/ 148 w 194"/>
                <a:gd name="T3" fmla="*/ 16 h 169"/>
                <a:gd name="T4" fmla="*/ 171 w 194"/>
                <a:gd name="T5" fmla="*/ 23 h 169"/>
                <a:gd name="T6" fmla="*/ 187 w 194"/>
                <a:gd name="T7" fmla="*/ 55 h 169"/>
                <a:gd name="T8" fmla="*/ 192 w 194"/>
                <a:gd name="T9" fmla="*/ 116 h 169"/>
                <a:gd name="T10" fmla="*/ 162 w 194"/>
                <a:gd name="T11" fmla="*/ 169 h 169"/>
                <a:gd name="T12" fmla="*/ 0 w 194"/>
                <a:gd name="T13" fmla="*/ 135 h 169"/>
                <a:gd name="T14" fmla="*/ 29 w 194"/>
                <a:gd name="T1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169">
                  <a:moveTo>
                    <a:pt x="29" y="0"/>
                  </a:moveTo>
                  <a:cubicBezTo>
                    <a:pt x="69" y="6"/>
                    <a:pt x="108" y="11"/>
                    <a:pt x="148" y="16"/>
                  </a:cubicBezTo>
                  <a:cubicBezTo>
                    <a:pt x="156" y="17"/>
                    <a:pt x="164" y="18"/>
                    <a:pt x="171" y="23"/>
                  </a:cubicBezTo>
                  <a:cubicBezTo>
                    <a:pt x="181" y="30"/>
                    <a:pt x="184" y="43"/>
                    <a:pt x="187" y="55"/>
                  </a:cubicBezTo>
                  <a:cubicBezTo>
                    <a:pt x="191" y="75"/>
                    <a:pt x="194" y="96"/>
                    <a:pt x="192" y="116"/>
                  </a:cubicBezTo>
                  <a:cubicBezTo>
                    <a:pt x="189" y="137"/>
                    <a:pt x="179" y="157"/>
                    <a:pt x="162" y="169"/>
                  </a:cubicBezTo>
                  <a:cubicBezTo>
                    <a:pt x="107" y="154"/>
                    <a:pt x="56" y="140"/>
                    <a:pt x="0" y="135"/>
                  </a:cubicBezTo>
                  <a:cubicBezTo>
                    <a:pt x="9" y="95"/>
                    <a:pt x="23" y="41"/>
                    <a:pt x="29" y="0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53">
              <a:extLst>
                <a:ext uri="{FF2B5EF4-FFF2-40B4-BE49-F238E27FC236}">
                  <a16:creationId xmlns:a16="http://schemas.microsoft.com/office/drawing/2014/main" id="{843D6E09-DA02-4469-9CEE-9480A7424631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138" y="5272088"/>
              <a:ext cx="1922462" cy="1054100"/>
            </a:xfrm>
            <a:custGeom>
              <a:avLst/>
              <a:gdLst>
                <a:gd name="T0" fmla="*/ 1032 w 1041"/>
                <a:gd name="T1" fmla="*/ 393 h 570"/>
                <a:gd name="T2" fmla="*/ 566 w 1041"/>
                <a:gd name="T3" fmla="*/ 161 h 570"/>
                <a:gd name="T4" fmla="*/ 235 w 1041"/>
                <a:gd name="T5" fmla="*/ 22 h 570"/>
                <a:gd name="T6" fmla="*/ 99 w 1041"/>
                <a:gd name="T7" fmla="*/ 10 h 570"/>
                <a:gd name="T8" fmla="*/ 5 w 1041"/>
                <a:gd name="T9" fmla="*/ 100 h 570"/>
                <a:gd name="T10" fmla="*/ 40 w 1041"/>
                <a:gd name="T11" fmla="*/ 207 h 570"/>
                <a:gd name="T12" fmla="*/ 470 w 1041"/>
                <a:gd name="T13" fmla="*/ 484 h 570"/>
                <a:gd name="T14" fmla="*/ 988 w 1041"/>
                <a:gd name="T15" fmla="*/ 553 h 570"/>
                <a:gd name="T16" fmla="*/ 1032 w 1041"/>
                <a:gd name="T17" fmla="*/ 393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1" h="570">
                  <a:moveTo>
                    <a:pt x="1032" y="393"/>
                  </a:moveTo>
                  <a:cubicBezTo>
                    <a:pt x="876" y="315"/>
                    <a:pt x="721" y="238"/>
                    <a:pt x="566" y="161"/>
                  </a:cubicBezTo>
                  <a:cubicBezTo>
                    <a:pt x="458" y="108"/>
                    <a:pt x="351" y="54"/>
                    <a:pt x="235" y="22"/>
                  </a:cubicBezTo>
                  <a:cubicBezTo>
                    <a:pt x="191" y="10"/>
                    <a:pt x="144" y="0"/>
                    <a:pt x="99" y="10"/>
                  </a:cubicBezTo>
                  <a:cubicBezTo>
                    <a:pt x="54" y="21"/>
                    <a:pt x="12" y="55"/>
                    <a:pt x="5" y="100"/>
                  </a:cubicBezTo>
                  <a:cubicBezTo>
                    <a:pt x="0" y="138"/>
                    <a:pt x="19" y="175"/>
                    <a:pt x="40" y="207"/>
                  </a:cubicBezTo>
                  <a:cubicBezTo>
                    <a:pt x="137" y="350"/>
                    <a:pt x="305" y="432"/>
                    <a:pt x="470" y="484"/>
                  </a:cubicBezTo>
                  <a:cubicBezTo>
                    <a:pt x="634" y="536"/>
                    <a:pt x="816" y="570"/>
                    <a:pt x="988" y="553"/>
                  </a:cubicBezTo>
                  <a:cubicBezTo>
                    <a:pt x="1028" y="514"/>
                    <a:pt x="1041" y="448"/>
                    <a:pt x="1032" y="39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54">
              <a:extLst>
                <a:ext uri="{FF2B5EF4-FFF2-40B4-BE49-F238E27FC236}">
                  <a16:creationId xmlns:a16="http://schemas.microsoft.com/office/drawing/2014/main" id="{3C5C10F4-C457-4C40-94BB-F213EBB681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1225" y="5713413"/>
              <a:ext cx="569912" cy="285750"/>
            </a:xfrm>
            <a:custGeom>
              <a:avLst/>
              <a:gdLst>
                <a:gd name="T0" fmla="*/ 309 w 309"/>
                <a:gd name="T1" fmla="*/ 154 h 154"/>
                <a:gd name="T2" fmla="*/ 0 w 309"/>
                <a:gd name="T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09" h="154">
                  <a:moveTo>
                    <a:pt x="309" y="154"/>
                  </a:moveTo>
                  <a:cubicBezTo>
                    <a:pt x="206" y="102"/>
                    <a:pt x="103" y="51"/>
                    <a:pt x="0" y="0"/>
                  </a:cubicBezTo>
                </a:path>
              </a:pathLst>
            </a:custGeom>
            <a:solidFill>
              <a:srgbClr val="FFFFFF"/>
            </a:solidFill>
            <a:ln w="22225" cap="rnd">
              <a:solidFill>
                <a:schemeClr val="accent1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55">
              <a:extLst>
                <a:ext uri="{FF2B5EF4-FFF2-40B4-BE49-F238E27FC236}">
                  <a16:creationId xmlns:a16="http://schemas.microsoft.com/office/drawing/2014/main" id="{B31D8E8C-253F-4DD0-9A1B-D9163B82CF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4500" y="6165850"/>
              <a:ext cx="471487" cy="111125"/>
            </a:xfrm>
            <a:custGeom>
              <a:avLst/>
              <a:gdLst>
                <a:gd name="T0" fmla="*/ 0 w 256"/>
                <a:gd name="T1" fmla="*/ 0 h 60"/>
                <a:gd name="T2" fmla="*/ 256 w 256"/>
                <a:gd name="T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6" h="60">
                  <a:moveTo>
                    <a:pt x="0" y="0"/>
                  </a:moveTo>
                  <a:cubicBezTo>
                    <a:pt x="82" y="26"/>
                    <a:pt x="169" y="48"/>
                    <a:pt x="256" y="60"/>
                  </a:cubicBezTo>
                </a:path>
              </a:pathLst>
            </a:custGeom>
            <a:solidFill>
              <a:srgbClr val="FFFFFF"/>
            </a:solidFill>
            <a:ln w="22225" cap="rnd">
              <a:solidFill>
                <a:schemeClr val="accent1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56">
              <a:extLst>
                <a:ext uri="{FF2B5EF4-FFF2-40B4-BE49-F238E27FC236}">
                  <a16:creationId xmlns:a16="http://schemas.microsoft.com/office/drawing/2014/main" id="{8E31B9BC-A05E-43E5-8A95-3561BECFF3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4963" y="5888038"/>
              <a:ext cx="823912" cy="492125"/>
            </a:xfrm>
            <a:custGeom>
              <a:avLst/>
              <a:gdLst>
                <a:gd name="T0" fmla="*/ 19 w 446"/>
                <a:gd name="T1" fmla="*/ 201 h 267"/>
                <a:gd name="T2" fmla="*/ 0 w 446"/>
                <a:gd name="T3" fmla="*/ 226 h 267"/>
                <a:gd name="T4" fmla="*/ 250 w 446"/>
                <a:gd name="T5" fmla="*/ 242 h 267"/>
                <a:gd name="T6" fmla="*/ 355 w 446"/>
                <a:gd name="T7" fmla="*/ 203 h 267"/>
                <a:gd name="T8" fmla="*/ 385 w 446"/>
                <a:gd name="T9" fmla="*/ 182 h 267"/>
                <a:gd name="T10" fmla="*/ 431 w 446"/>
                <a:gd name="T11" fmla="*/ 123 h 267"/>
                <a:gd name="T12" fmla="*/ 419 w 446"/>
                <a:gd name="T13" fmla="*/ 23 h 267"/>
                <a:gd name="T14" fmla="*/ 319 w 446"/>
                <a:gd name="T15" fmla="*/ 6 h 267"/>
                <a:gd name="T16" fmla="*/ 315 w 446"/>
                <a:gd name="T17" fmla="*/ 7 h 267"/>
                <a:gd name="T18" fmla="*/ 10 w 446"/>
                <a:gd name="T19" fmla="*/ 64 h 267"/>
                <a:gd name="T20" fmla="*/ 27 w 446"/>
                <a:gd name="T21" fmla="*/ 9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6" h="267">
                  <a:moveTo>
                    <a:pt x="19" y="201"/>
                  </a:moveTo>
                  <a:cubicBezTo>
                    <a:pt x="14" y="210"/>
                    <a:pt x="7" y="219"/>
                    <a:pt x="0" y="226"/>
                  </a:cubicBezTo>
                  <a:cubicBezTo>
                    <a:pt x="74" y="267"/>
                    <a:pt x="168" y="264"/>
                    <a:pt x="250" y="242"/>
                  </a:cubicBezTo>
                  <a:cubicBezTo>
                    <a:pt x="286" y="233"/>
                    <a:pt x="322" y="222"/>
                    <a:pt x="355" y="203"/>
                  </a:cubicBezTo>
                  <a:cubicBezTo>
                    <a:pt x="366" y="197"/>
                    <a:pt x="376" y="190"/>
                    <a:pt x="385" y="182"/>
                  </a:cubicBezTo>
                  <a:cubicBezTo>
                    <a:pt x="405" y="166"/>
                    <a:pt x="421" y="146"/>
                    <a:pt x="431" y="123"/>
                  </a:cubicBezTo>
                  <a:cubicBezTo>
                    <a:pt x="446" y="91"/>
                    <a:pt x="445" y="48"/>
                    <a:pt x="419" y="23"/>
                  </a:cubicBezTo>
                  <a:cubicBezTo>
                    <a:pt x="393" y="0"/>
                    <a:pt x="354" y="1"/>
                    <a:pt x="319" y="6"/>
                  </a:cubicBezTo>
                  <a:cubicBezTo>
                    <a:pt x="317" y="6"/>
                    <a:pt x="316" y="6"/>
                    <a:pt x="315" y="7"/>
                  </a:cubicBezTo>
                  <a:cubicBezTo>
                    <a:pt x="211" y="21"/>
                    <a:pt x="111" y="37"/>
                    <a:pt x="10" y="64"/>
                  </a:cubicBezTo>
                  <a:cubicBezTo>
                    <a:pt x="17" y="73"/>
                    <a:pt x="23" y="84"/>
                    <a:pt x="27" y="9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57">
              <a:extLst>
                <a:ext uri="{FF2B5EF4-FFF2-40B4-BE49-F238E27FC236}">
                  <a16:creationId xmlns:a16="http://schemas.microsoft.com/office/drawing/2014/main" id="{86EE62AD-3BC5-4AB8-B1BA-81AE268CAA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2900" y="6057900"/>
              <a:ext cx="223837" cy="227013"/>
            </a:xfrm>
            <a:custGeom>
              <a:avLst/>
              <a:gdLst>
                <a:gd name="T0" fmla="*/ 80 w 121"/>
                <a:gd name="T1" fmla="*/ 110 h 123"/>
                <a:gd name="T2" fmla="*/ 114 w 121"/>
                <a:gd name="T3" fmla="*/ 47 h 123"/>
                <a:gd name="T4" fmla="*/ 66 w 121"/>
                <a:gd name="T5" fmla="*/ 5 h 123"/>
                <a:gd name="T6" fmla="*/ 0 w 121"/>
                <a:gd name="T7" fmla="*/ 5 h 123"/>
                <a:gd name="T8" fmla="*/ 6 w 121"/>
                <a:gd name="T9" fmla="*/ 99 h 123"/>
                <a:gd name="T10" fmla="*/ 80 w 121"/>
                <a:gd name="T11" fmla="*/ 11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23">
                  <a:moveTo>
                    <a:pt x="80" y="110"/>
                  </a:moveTo>
                  <a:cubicBezTo>
                    <a:pt x="104" y="99"/>
                    <a:pt x="121" y="72"/>
                    <a:pt x="114" y="47"/>
                  </a:cubicBezTo>
                  <a:cubicBezTo>
                    <a:pt x="108" y="26"/>
                    <a:pt x="88" y="11"/>
                    <a:pt x="66" y="5"/>
                  </a:cubicBezTo>
                  <a:cubicBezTo>
                    <a:pt x="45" y="0"/>
                    <a:pt x="22" y="2"/>
                    <a:pt x="0" y="5"/>
                  </a:cubicBezTo>
                  <a:cubicBezTo>
                    <a:pt x="0" y="5"/>
                    <a:pt x="2" y="90"/>
                    <a:pt x="6" y="99"/>
                  </a:cubicBezTo>
                  <a:cubicBezTo>
                    <a:pt x="18" y="123"/>
                    <a:pt x="59" y="120"/>
                    <a:pt x="80" y="1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58">
              <a:extLst>
                <a:ext uri="{FF2B5EF4-FFF2-40B4-BE49-F238E27FC236}">
                  <a16:creationId xmlns:a16="http://schemas.microsoft.com/office/drawing/2014/main" id="{6920EE2D-BD51-49A3-8C79-A7D1473170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3763" y="5888038"/>
              <a:ext cx="265112" cy="336550"/>
            </a:xfrm>
            <a:custGeom>
              <a:avLst/>
              <a:gdLst>
                <a:gd name="T0" fmla="*/ 129 w 144"/>
                <a:gd name="T1" fmla="*/ 123 h 182"/>
                <a:gd name="T2" fmla="*/ 83 w 144"/>
                <a:gd name="T3" fmla="*/ 182 h 182"/>
                <a:gd name="T4" fmla="*/ 59 w 144"/>
                <a:gd name="T5" fmla="*/ 163 h 182"/>
                <a:gd name="T6" fmla="*/ 4 w 144"/>
                <a:gd name="T7" fmla="*/ 71 h 182"/>
                <a:gd name="T8" fmla="*/ 17 w 144"/>
                <a:gd name="T9" fmla="*/ 6 h 182"/>
                <a:gd name="T10" fmla="*/ 117 w 144"/>
                <a:gd name="T11" fmla="*/ 23 h 182"/>
                <a:gd name="T12" fmla="*/ 129 w 144"/>
                <a:gd name="T13" fmla="*/ 12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82">
                  <a:moveTo>
                    <a:pt x="129" y="123"/>
                  </a:moveTo>
                  <a:cubicBezTo>
                    <a:pt x="119" y="146"/>
                    <a:pt x="103" y="166"/>
                    <a:pt x="83" y="182"/>
                  </a:cubicBezTo>
                  <a:cubicBezTo>
                    <a:pt x="75" y="176"/>
                    <a:pt x="67" y="170"/>
                    <a:pt x="59" y="163"/>
                  </a:cubicBezTo>
                  <a:cubicBezTo>
                    <a:pt x="33" y="137"/>
                    <a:pt x="11" y="106"/>
                    <a:pt x="4" y="71"/>
                  </a:cubicBezTo>
                  <a:cubicBezTo>
                    <a:pt x="0" y="46"/>
                    <a:pt x="5" y="24"/>
                    <a:pt x="17" y="6"/>
                  </a:cubicBezTo>
                  <a:cubicBezTo>
                    <a:pt x="52" y="1"/>
                    <a:pt x="91" y="0"/>
                    <a:pt x="117" y="23"/>
                  </a:cubicBezTo>
                  <a:cubicBezTo>
                    <a:pt x="143" y="48"/>
                    <a:pt x="144" y="91"/>
                    <a:pt x="129" y="1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59">
              <a:extLst>
                <a:ext uri="{FF2B5EF4-FFF2-40B4-BE49-F238E27FC236}">
                  <a16:creationId xmlns:a16="http://schemas.microsoft.com/office/drawing/2014/main" id="{95515B10-C6C4-45F0-8AD4-27259C0B94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8488" y="6013450"/>
              <a:ext cx="103187" cy="252413"/>
            </a:xfrm>
            <a:custGeom>
              <a:avLst/>
              <a:gdLst>
                <a:gd name="T0" fmla="*/ 9 w 56"/>
                <a:gd name="T1" fmla="*/ 8 h 137"/>
                <a:gd name="T2" fmla="*/ 42 w 56"/>
                <a:gd name="T3" fmla="*/ 132 h 137"/>
                <a:gd name="T4" fmla="*/ 51 w 56"/>
                <a:gd name="T5" fmla="*/ 123 h 137"/>
                <a:gd name="T6" fmla="*/ 21 w 56"/>
                <a:gd name="T7" fmla="*/ 11 h 137"/>
                <a:gd name="T8" fmla="*/ 9 w 56"/>
                <a:gd name="T9" fmla="*/ 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137">
                  <a:moveTo>
                    <a:pt x="9" y="8"/>
                  </a:moveTo>
                  <a:cubicBezTo>
                    <a:pt x="0" y="53"/>
                    <a:pt x="12" y="97"/>
                    <a:pt x="42" y="132"/>
                  </a:cubicBezTo>
                  <a:cubicBezTo>
                    <a:pt x="48" y="137"/>
                    <a:pt x="56" y="129"/>
                    <a:pt x="51" y="123"/>
                  </a:cubicBezTo>
                  <a:cubicBezTo>
                    <a:pt x="24" y="92"/>
                    <a:pt x="13" y="51"/>
                    <a:pt x="21" y="11"/>
                  </a:cubicBezTo>
                  <a:cubicBezTo>
                    <a:pt x="22" y="3"/>
                    <a:pt x="11" y="0"/>
                    <a:pt x="9" y="8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60">
              <a:extLst>
                <a:ext uri="{FF2B5EF4-FFF2-40B4-BE49-F238E27FC236}">
                  <a16:creationId xmlns:a16="http://schemas.microsoft.com/office/drawing/2014/main" id="{C8BC0406-3423-4417-B667-F1015D318EE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6438" y="5999163"/>
              <a:ext cx="95250" cy="228600"/>
            </a:xfrm>
            <a:custGeom>
              <a:avLst/>
              <a:gdLst>
                <a:gd name="T0" fmla="*/ 3 w 51"/>
                <a:gd name="T1" fmla="*/ 7 h 124"/>
                <a:gd name="T2" fmla="*/ 38 w 51"/>
                <a:gd name="T3" fmla="*/ 118 h 124"/>
                <a:gd name="T4" fmla="*/ 46 w 51"/>
                <a:gd name="T5" fmla="*/ 109 h 124"/>
                <a:gd name="T6" fmla="*/ 15 w 51"/>
                <a:gd name="T7" fmla="*/ 7 h 124"/>
                <a:gd name="T8" fmla="*/ 3 w 51"/>
                <a:gd name="T9" fmla="*/ 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24">
                  <a:moveTo>
                    <a:pt x="3" y="7"/>
                  </a:moveTo>
                  <a:cubicBezTo>
                    <a:pt x="0" y="48"/>
                    <a:pt x="12" y="86"/>
                    <a:pt x="38" y="118"/>
                  </a:cubicBezTo>
                  <a:cubicBezTo>
                    <a:pt x="42" y="124"/>
                    <a:pt x="51" y="115"/>
                    <a:pt x="46" y="109"/>
                  </a:cubicBezTo>
                  <a:cubicBezTo>
                    <a:pt x="23" y="80"/>
                    <a:pt x="12" y="45"/>
                    <a:pt x="15" y="7"/>
                  </a:cubicBezTo>
                  <a:cubicBezTo>
                    <a:pt x="16" y="0"/>
                    <a:pt x="4" y="0"/>
                    <a:pt x="3" y="7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61">
              <a:extLst>
                <a:ext uri="{FF2B5EF4-FFF2-40B4-BE49-F238E27FC236}">
                  <a16:creationId xmlns:a16="http://schemas.microsoft.com/office/drawing/2014/main" id="{08C9369C-212B-427D-94CA-7BB61465D0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8038" y="5994400"/>
              <a:ext cx="63500" cy="193675"/>
            </a:xfrm>
            <a:custGeom>
              <a:avLst/>
              <a:gdLst>
                <a:gd name="T0" fmla="*/ 3 w 34"/>
                <a:gd name="T1" fmla="*/ 7 h 105"/>
                <a:gd name="T2" fmla="*/ 20 w 34"/>
                <a:gd name="T3" fmla="*/ 98 h 105"/>
                <a:gd name="T4" fmla="*/ 30 w 34"/>
                <a:gd name="T5" fmla="*/ 92 h 105"/>
                <a:gd name="T6" fmla="*/ 15 w 34"/>
                <a:gd name="T7" fmla="*/ 7 h 105"/>
                <a:gd name="T8" fmla="*/ 3 w 34"/>
                <a:gd name="T9" fmla="*/ 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05">
                  <a:moveTo>
                    <a:pt x="3" y="7"/>
                  </a:moveTo>
                  <a:cubicBezTo>
                    <a:pt x="0" y="39"/>
                    <a:pt x="6" y="70"/>
                    <a:pt x="20" y="98"/>
                  </a:cubicBezTo>
                  <a:cubicBezTo>
                    <a:pt x="23" y="105"/>
                    <a:pt x="34" y="99"/>
                    <a:pt x="30" y="92"/>
                  </a:cubicBezTo>
                  <a:cubicBezTo>
                    <a:pt x="17" y="66"/>
                    <a:pt x="12" y="37"/>
                    <a:pt x="15" y="7"/>
                  </a:cubicBezTo>
                  <a:cubicBezTo>
                    <a:pt x="15" y="0"/>
                    <a:pt x="3" y="0"/>
                    <a:pt x="3" y="7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62">
              <a:extLst>
                <a:ext uri="{FF2B5EF4-FFF2-40B4-BE49-F238E27FC236}">
                  <a16:creationId xmlns:a16="http://schemas.microsoft.com/office/drawing/2014/main" id="{0285F2D3-CF12-4B0D-A7BE-D601C48DF1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688" y="3213100"/>
              <a:ext cx="636587" cy="417513"/>
            </a:xfrm>
            <a:custGeom>
              <a:avLst/>
              <a:gdLst>
                <a:gd name="T0" fmla="*/ 345 w 345"/>
                <a:gd name="T1" fmla="*/ 159 h 226"/>
                <a:gd name="T2" fmla="*/ 199 w 345"/>
                <a:gd name="T3" fmla="*/ 226 h 226"/>
                <a:gd name="T4" fmla="*/ 195 w 345"/>
                <a:gd name="T5" fmla="*/ 226 h 226"/>
                <a:gd name="T6" fmla="*/ 0 w 345"/>
                <a:gd name="T7" fmla="*/ 31 h 226"/>
                <a:gd name="T8" fmla="*/ 0 w 345"/>
                <a:gd name="T9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226">
                  <a:moveTo>
                    <a:pt x="345" y="159"/>
                  </a:moveTo>
                  <a:cubicBezTo>
                    <a:pt x="310" y="200"/>
                    <a:pt x="257" y="226"/>
                    <a:pt x="199" y="226"/>
                  </a:cubicBezTo>
                  <a:cubicBezTo>
                    <a:pt x="195" y="226"/>
                    <a:pt x="195" y="226"/>
                    <a:pt x="195" y="226"/>
                  </a:cubicBezTo>
                  <a:cubicBezTo>
                    <a:pt x="87" y="226"/>
                    <a:pt x="0" y="138"/>
                    <a:pt x="0" y="3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F4AE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Line 63">
              <a:extLst>
                <a:ext uri="{FF2B5EF4-FFF2-40B4-BE49-F238E27FC236}">
                  <a16:creationId xmlns:a16="http://schemas.microsoft.com/office/drawing/2014/main" id="{7BAB2694-96C0-4C3E-94AD-ADCA4F33F77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528763" y="4117975"/>
              <a:ext cx="80962" cy="569913"/>
            </a:xfrm>
            <a:prstGeom prst="line">
              <a:avLst/>
            </a:prstGeom>
            <a:noFill/>
            <a:ln w="22225" cap="rnd">
              <a:solidFill>
                <a:schemeClr val="accent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Line 64">
              <a:extLst>
                <a:ext uri="{FF2B5EF4-FFF2-40B4-BE49-F238E27FC236}">
                  <a16:creationId xmlns:a16="http://schemas.microsoft.com/office/drawing/2014/main" id="{E7D35F3C-97B4-4D68-A76B-12E85471E7B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767013" y="4200525"/>
              <a:ext cx="58737" cy="484188"/>
            </a:xfrm>
            <a:prstGeom prst="line">
              <a:avLst/>
            </a:prstGeom>
            <a:noFill/>
            <a:ln w="22225" cap="rnd">
              <a:solidFill>
                <a:schemeClr val="accent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65">
              <a:extLst>
                <a:ext uri="{FF2B5EF4-FFF2-40B4-BE49-F238E27FC236}">
                  <a16:creationId xmlns:a16="http://schemas.microsoft.com/office/drawing/2014/main" id="{12D8B501-617E-4839-BF0A-0C0BF5D7D3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6050" y="4687888"/>
              <a:ext cx="1530350" cy="909638"/>
            </a:xfrm>
            <a:custGeom>
              <a:avLst/>
              <a:gdLst>
                <a:gd name="T0" fmla="*/ 810 w 828"/>
                <a:gd name="T1" fmla="*/ 0 h 492"/>
                <a:gd name="T2" fmla="*/ 17 w 828"/>
                <a:gd name="T3" fmla="*/ 0 h 492"/>
                <a:gd name="T4" fmla="*/ 1 w 828"/>
                <a:gd name="T5" fmla="*/ 18 h 492"/>
                <a:gd name="T6" fmla="*/ 38 w 828"/>
                <a:gd name="T7" fmla="*/ 492 h 492"/>
                <a:gd name="T8" fmla="*/ 789 w 828"/>
                <a:gd name="T9" fmla="*/ 492 h 492"/>
                <a:gd name="T10" fmla="*/ 827 w 828"/>
                <a:gd name="T11" fmla="*/ 18 h 492"/>
                <a:gd name="T12" fmla="*/ 810 w 828"/>
                <a:gd name="T13" fmla="*/ 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8" h="492">
                  <a:moveTo>
                    <a:pt x="810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9"/>
                    <a:pt x="1" y="18"/>
                  </a:cubicBezTo>
                  <a:cubicBezTo>
                    <a:pt x="38" y="492"/>
                    <a:pt x="38" y="492"/>
                    <a:pt x="38" y="492"/>
                  </a:cubicBezTo>
                  <a:cubicBezTo>
                    <a:pt x="789" y="492"/>
                    <a:pt x="789" y="492"/>
                    <a:pt x="789" y="492"/>
                  </a:cubicBezTo>
                  <a:cubicBezTo>
                    <a:pt x="827" y="18"/>
                    <a:pt x="827" y="18"/>
                    <a:pt x="827" y="18"/>
                  </a:cubicBezTo>
                  <a:cubicBezTo>
                    <a:pt x="828" y="9"/>
                    <a:pt x="820" y="0"/>
                    <a:pt x="810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66">
              <a:extLst>
                <a:ext uri="{FF2B5EF4-FFF2-40B4-BE49-F238E27FC236}">
                  <a16:creationId xmlns:a16="http://schemas.microsoft.com/office/drawing/2014/main" id="{64A80199-5F35-4068-BCCA-1CFEE8356A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7575" y="5888038"/>
              <a:ext cx="241300" cy="336550"/>
            </a:xfrm>
            <a:custGeom>
              <a:avLst/>
              <a:gdLst>
                <a:gd name="T0" fmla="*/ 70 w 131"/>
                <a:gd name="T1" fmla="*/ 182 h 182"/>
                <a:gd name="T2" fmla="*/ 116 w 131"/>
                <a:gd name="T3" fmla="*/ 123 h 182"/>
                <a:gd name="T4" fmla="*/ 104 w 131"/>
                <a:gd name="T5" fmla="*/ 23 h 182"/>
                <a:gd name="T6" fmla="*/ 4 w 131"/>
                <a:gd name="T7" fmla="*/ 6 h 182"/>
                <a:gd name="T8" fmla="*/ 0 w 131"/>
                <a:gd name="T9" fmla="*/ 7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82">
                  <a:moveTo>
                    <a:pt x="70" y="182"/>
                  </a:moveTo>
                  <a:cubicBezTo>
                    <a:pt x="90" y="166"/>
                    <a:pt x="106" y="146"/>
                    <a:pt x="116" y="123"/>
                  </a:cubicBezTo>
                  <a:cubicBezTo>
                    <a:pt x="131" y="91"/>
                    <a:pt x="130" y="48"/>
                    <a:pt x="104" y="23"/>
                  </a:cubicBezTo>
                  <a:cubicBezTo>
                    <a:pt x="78" y="0"/>
                    <a:pt x="39" y="1"/>
                    <a:pt x="4" y="6"/>
                  </a:cubicBezTo>
                  <a:cubicBezTo>
                    <a:pt x="2" y="6"/>
                    <a:pt x="1" y="6"/>
                    <a:pt x="0" y="7"/>
                  </a:cubicBezTo>
                </a:path>
              </a:pathLst>
            </a:custGeom>
            <a:solidFill>
              <a:srgbClr val="FFFFFF"/>
            </a:solidFill>
            <a:ln w="22225" cap="rnd">
              <a:solidFill>
                <a:srgbClr val="0D252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67">
              <a:extLst>
                <a:ext uri="{FF2B5EF4-FFF2-40B4-BE49-F238E27FC236}">
                  <a16:creationId xmlns:a16="http://schemas.microsoft.com/office/drawing/2014/main" id="{E2BB45D2-16A5-4767-B106-EC96A2223190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75" y="5888037"/>
              <a:ext cx="242887" cy="336550"/>
            </a:xfrm>
            <a:custGeom>
              <a:avLst/>
              <a:gdLst>
                <a:gd name="T0" fmla="*/ 131 w 131"/>
                <a:gd name="T1" fmla="*/ 7 h 182"/>
                <a:gd name="T2" fmla="*/ 127 w 131"/>
                <a:gd name="T3" fmla="*/ 6 h 182"/>
                <a:gd name="T4" fmla="*/ 27 w 131"/>
                <a:gd name="T5" fmla="*/ 23 h 182"/>
                <a:gd name="T6" fmla="*/ 15 w 131"/>
                <a:gd name="T7" fmla="*/ 123 h 182"/>
                <a:gd name="T8" fmla="*/ 61 w 131"/>
                <a:gd name="T9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82">
                  <a:moveTo>
                    <a:pt x="131" y="7"/>
                  </a:moveTo>
                  <a:cubicBezTo>
                    <a:pt x="130" y="6"/>
                    <a:pt x="129" y="6"/>
                    <a:pt x="127" y="6"/>
                  </a:cubicBezTo>
                  <a:cubicBezTo>
                    <a:pt x="92" y="1"/>
                    <a:pt x="53" y="0"/>
                    <a:pt x="27" y="23"/>
                  </a:cubicBezTo>
                  <a:cubicBezTo>
                    <a:pt x="1" y="48"/>
                    <a:pt x="0" y="91"/>
                    <a:pt x="15" y="123"/>
                  </a:cubicBezTo>
                  <a:cubicBezTo>
                    <a:pt x="25" y="146"/>
                    <a:pt x="41" y="166"/>
                    <a:pt x="61" y="182"/>
                  </a:cubicBezTo>
                </a:path>
              </a:pathLst>
            </a:custGeom>
            <a:solidFill>
              <a:srgbClr val="FFFFFF"/>
            </a:solidFill>
            <a:ln w="22225" cap="rnd">
              <a:solidFill>
                <a:srgbClr val="0D252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Oval 68">
              <a:extLst>
                <a:ext uri="{FF2B5EF4-FFF2-40B4-BE49-F238E27FC236}">
                  <a16:creationId xmlns:a16="http://schemas.microsoft.com/office/drawing/2014/main" id="{A1F314B4-1421-4B6A-A8A5-42C39B271E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9913" y="3140075"/>
              <a:ext cx="180975" cy="180975"/>
            </a:xfrm>
            <a:prstGeom prst="ellipse">
              <a:avLst/>
            </a:prstGeom>
            <a:solidFill>
              <a:srgbClr val="F4AE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Oval 69">
              <a:extLst>
                <a:ext uri="{FF2B5EF4-FFF2-40B4-BE49-F238E27FC236}">
                  <a16:creationId xmlns:a16="http://schemas.microsoft.com/office/drawing/2014/main" id="{971033A4-4DFB-4463-9D68-B3E9421685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0450" y="3140075"/>
              <a:ext cx="180975" cy="180975"/>
            </a:xfrm>
            <a:prstGeom prst="ellipse">
              <a:avLst/>
            </a:prstGeom>
            <a:solidFill>
              <a:srgbClr val="F4AE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70">
              <a:extLst>
                <a:ext uri="{FF2B5EF4-FFF2-40B4-BE49-F238E27FC236}">
                  <a16:creationId xmlns:a16="http://schemas.microsoft.com/office/drawing/2014/main" id="{47AC4865-44BC-41FF-B482-653B79C85C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9600" y="2968625"/>
              <a:ext cx="215900" cy="42863"/>
            </a:xfrm>
            <a:custGeom>
              <a:avLst/>
              <a:gdLst>
                <a:gd name="T0" fmla="*/ 10 w 117"/>
                <a:gd name="T1" fmla="*/ 21 h 23"/>
                <a:gd name="T2" fmla="*/ 106 w 117"/>
                <a:gd name="T3" fmla="*/ 18 h 23"/>
                <a:gd name="T4" fmla="*/ 109 w 117"/>
                <a:gd name="T5" fmla="*/ 7 h 23"/>
                <a:gd name="T6" fmla="*/ 7 w 117"/>
                <a:gd name="T7" fmla="*/ 10 h 23"/>
                <a:gd name="T8" fmla="*/ 10 w 11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23">
                  <a:moveTo>
                    <a:pt x="10" y="21"/>
                  </a:moveTo>
                  <a:cubicBezTo>
                    <a:pt x="42" y="13"/>
                    <a:pt x="74" y="12"/>
                    <a:pt x="106" y="18"/>
                  </a:cubicBezTo>
                  <a:cubicBezTo>
                    <a:pt x="114" y="20"/>
                    <a:pt x="117" y="8"/>
                    <a:pt x="109" y="7"/>
                  </a:cubicBezTo>
                  <a:cubicBezTo>
                    <a:pt x="75" y="0"/>
                    <a:pt x="41" y="1"/>
                    <a:pt x="7" y="10"/>
                  </a:cubicBezTo>
                  <a:cubicBezTo>
                    <a:pt x="0" y="12"/>
                    <a:pt x="3" y="23"/>
                    <a:pt x="10" y="21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71">
              <a:extLst>
                <a:ext uri="{FF2B5EF4-FFF2-40B4-BE49-F238E27FC236}">
                  <a16:creationId xmlns:a16="http://schemas.microsoft.com/office/drawing/2014/main" id="{46F0F4DF-EC45-4896-9628-7F9A7A9A13E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7425" y="2968625"/>
              <a:ext cx="215900" cy="42863"/>
            </a:xfrm>
            <a:custGeom>
              <a:avLst/>
              <a:gdLst>
                <a:gd name="T0" fmla="*/ 10 w 117"/>
                <a:gd name="T1" fmla="*/ 21 h 23"/>
                <a:gd name="T2" fmla="*/ 106 w 117"/>
                <a:gd name="T3" fmla="*/ 18 h 23"/>
                <a:gd name="T4" fmla="*/ 109 w 117"/>
                <a:gd name="T5" fmla="*/ 7 h 23"/>
                <a:gd name="T6" fmla="*/ 7 w 117"/>
                <a:gd name="T7" fmla="*/ 10 h 23"/>
                <a:gd name="T8" fmla="*/ 10 w 11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23">
                  <a:moveTo>
                    <a:pt x="10" y="21"/>
                  </a:moveTo>
                  <a:cubicBezTo>
                    <a:pt x="42" y="13"/>
                    <a:pt x="74" y="12"/>
                    <a:pt x="106" y="18"/>
                  </a:cubicBezTo>
                  <a:cubicBezTo>
                    <a:pt x="114" y="20"/>
                    <a:pt x="117" y="8"/>
                    <a:pt x="109" y="7"/>
                  </a:cubicBezTo>
                  <a:cubicBezTo>
                    <a:pt x="75" y="0"/>
                    <a:pt x="41" y="1"/>
                    <a:pt x="7" y="10"/>
                  </a:cubicBezTo>
                  <a:cubicBezTo>
                    <a:pt x="0" y="12"/>
                    <a:pt x="3" y="23"/>
                    <a:pt x="10" y="21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72">
              <a:extLst>
                <a:ext uri="{FF2B5EF4-FFF2-40B4-BE49-F238E27FC236}">
                  <a16:creationId xmlns:a16="http://schemas.microsoft.com/office/drawing/2014/main" id="{5A8D7E26-7B9A-488A-9E82-9BACF4C77D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5500" y="3071813"/>
              <a:ext cx="131762" cy="285750"/>
            </a:xfrm>
            <a:custGeom>
              <a:avLst/>
              <a:gdLst>
                <a:gd name="T0" fmla="*/ 26 w 71"/>
                <a:gd name="T1" fmla="*/ 11 h 155"/>
                <a:gd name="T2" fmla="*/ 11 w 71"/>
                <a:gd name="T3" fmla="*/ 81 h 155"/>
                <a:gd name="T4" fmla="*/ 5 w 71"/>
                <a:gd name="T5" fmla="*/ 124 h 155"/>
                <a:gd name="T6" fmla="*/ 64 w 71"/>
                <a:gd name="T7" fmla="*/ 143 h 155"/>
                <a:gd name="T8" fmla="*/ 58 w 71"/>
                <a:gd name="T9" fmla="*/ 132 h 155"/>
                <a:gd name="T10" fmla="*/ 16 w 71"/>
                <a:gd name="T11" fmla="*/ 104 h 155"/>
                <a:gd name="T12" fmla="*/ 33 w 71"/>
                <a:gd name="T13" fmla="*/ 64 h 155"/>
                <a:gd name="T14" fmla="*/ 38 w 71"/>
                <a:gd name="T15" fmla="*/ 8 h 155"/>
                <a:gd name="T16" fmla="*/ 26 w 71"/>
                <a:gd name="T17" fmla="*/ 11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55">
                  <a:moveTo>
                    <a:pt x="26" y="11"/>
                  </a:moveTo>
                  <a:cubicBezTo>
                    <a:pt x="31" y="38"/>
                    <a:pt x="22" y="58"/>
                    <a:pt x="11" y="81"/>
                  </a:cubicBezTo>
                  <a:cubicBezTo>
                    <a:pt x="5" y="95"/>
                    <a:pt x="0" y="110"/>
                    <a:pt x="5" y="124"/>
                  </a:cubicBezTo>
                  <a:cubicBezTo>
                    <a:pt x="14" y="150"/>
                    <a:pt x="43" y="155"/>
                    <a:pt x="64" y="143"/>
                  </a:cubicBezTo>
                  <a:cubicBezTo>
                    <a:pt x="71" y="139"/>
                    <a:pt x="65" y="129"/>
                    <a:pt x="58" y="132"/>
                  </a:cubicBezTo>
                  <a:cubicBezTo>
                    <a:pt x="35" y="146"/>
                    <a:pt x="13" y="130"/>
                    <a:pt x="16" y="104"/>
                  </a:cubicBezTo>
                  <a:cubicBezTo>
                    <a:pt x="18" y="90"/>
                    <a:pt x="28" y="77"/>
                    <a:pt x="33" y="64"/>
                  </a:cubicBezTo>
                  <a:cubicBezTo>
                    <a:pt x="40" y="46"/>
                    <a:pt x="41" y="27"/>
                    <a:pt x="38" y="8"/>
                  </a:cubicBezTo>
                  <a:cubicBezTo>
                    <a:pt x="37" y="0"/>
                    <a:pt x="25" y="3"/>
                    <a:pt x="26" y="11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73">
              <a:extLst>
                <a:ext uri="{FF2B5EF4-FFF2-40B4-BE49-F238E27FC236}">
                  <a16:creationId xmlns:a16="http://schemas.microsoft.com/office/drawing/2014/main" id="{EC2F56E1-79CB-402D-B68F-03A66123C9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1375" y="3081338"/>
              <a:ext cx="125412" cy="61913"/>
            </a:xfrm>
            <a:custGeom>
              <a:avLst/>
              <a:gdLst>
                <a:gd name="T0" fmla="*/ 14 w 68"/>
                <a:gd name="T1" fmla="*/ 25 h 34"/>
                <a:gd name="T2" fmla="*/ 53 w 68"/>
                <a:gd name="T3" fmla="*/ 28 h 34"/>
                <a:gd name="T4" fmla="*/ 63 w 68"/>
                <a:gd name="T5" fmla="*/ 22 h 34"/>
                <a:gd name="T6" fmla="*/ 6 w 68"/>
                <a:gd name="T7" fmla="*/ 17 h 34"/>
                <a:gd name="T8" fmla="*/ 14 w 68"/>
                <a:gd name="T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34">
                  <a:moveTo>
                    <a:pt x="14" y="25"/>
                  </a:moveTo>
                  <a:cubicBezTo>
                    <a:pt x="25" y="14"/>
                    <a:pt x="43" y="15"/>
                    <a:pt x="53" y="28"/>
                  </a:cubicBezTo>
                  <a:cubicBezTo>
                    <a:pt x="57" y="34"/>
                    <a:pt x="68" y="28"/>
                    <a:pt x="63" y="22"/>
                  </a:cubicBezTo>
                  <a:cubicBezTo>
                    <a:pt x="49" y="3"/>
                    <a:pt x="23" y="0"/>
                    <a:pt x="6" y="17"/>
                  </a:cubicBezTo>
                  <a:cubicBezTo>
                    <a:pt x="0" y="22"/>
                    <a:pt x="8" y="30"/>
                    <a:pt x="14" y="25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74">
              <a:extLst>
                <a:ext uri="{FF2B5EF4-FFF2-40B4-BE49-F238E27FC236}">
                  <a16:creationId xmlns:a16="http://schemas.microsoft.com/office/drawing/2014/main" id="{4C66DBE8-1122-4125-A04D-9A0DEE51EA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3250" y="3017838"/>
              <a:ext cx="265112" cy="180975"/>
            </a:xfrm>
            <a:custGeom>
              <a:avLst/>
              <a:gdLst>
                <a:gd name="T0" fmla="*/ 121 w 144"/>
                <a:gd name="T1" fmla="*/ 98 h 98"/>
                <a:gd name="T2" fmla="*/ 23 w 144"/>
                <a:gd name="T3" fmla="*/ 98 h 98"/>
                <a:gd name="T4" fmla="*/ 0 w 144"/>
                <a:gd name="T5" fmla="*/ 75 h 98"/>
                <a:gd name="T6" fmla="*/ 0 w 144"/>
                <a:gd name="T7" fmla="*/ 23 h 98"/>
                <a:gd name="T8" fmla="*/ 23 w 144"/>
                <a:gd name="T9" fmla="*/ 0 h 98"/>
                <a:gd name="T10" fmla="*/ 121 w 144"/>
                <a:gd name="T11" fmla="*/ 0 h 98"/>
                <a:gd name="T12" fmla="*/ 144 w 144"/>
                <a:gd name="T13" fmla="*/ 23 h 98"/>
                <a:gd name="T14" fmla="*/ 144 w 144"/>
                <a:gd name="T15" fmla="*/ 75 h 98"/>
                <a:gd name="T16" fmla="*/ 121 w 144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98">
                  <a:moveTo>
                    <a:pt x="121" y="98"/>
                  </a:moveTo>
                  <a:cubicBezTo>
                    <a:pt x="23" y="98"/>
                    <a:pt x="23" y="98"/>
                    <a:pt x="23" y="98"/>
                  </a:cubicBezTo>
                  <a:cubicBezTo>
                    <a:pt x="10" y="98"/>
                    <a:pt x="0" y="88"/>
                    <a:pt x="0" y="7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33" y="0"/>
                    <a:pt x="144" y="11"/>
                    <a:pt x="144" y="23"/>
                  </a:cubicBezTo>
                  <a:cubicBezTo>
                    <a:pt x="144" y="75"/>
                    <a:pt x="144" y="75"/>
                    <a:pt x="144" y="75"/>
                  </a:cubicBezTo>
                  <a:cubicBezTo>
                    <a:pt x="144" y="88"/>
                    <a:pt x="133" y="98"/>
                    <a:pt x="121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75">
              <a:extLst>
                <a:ext uri="{FF2B5EF4-FFF2-40B4-BE49-F238E27FC236}">
                  <a16:creationId xmlns:a16="http://schemas.microsoft.com/office/drawing/2014/main" id="{BC7DF8C2-3D05-47EF-962A-911D3BA05A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8213" y="3017838"/>
              <a:ext cx="265112" cy="180975"/>
            </a:xfrm>
            <a:custGeom>
              <a:avLst/>
              <a:gdLst>
                <a:gd name="T0" fmla="*/ 120 w 143"/>
                <a:gd name="T1" fmla="*/ 98 h 98"/>
                <a:gd name="T2" fmla="*/ 23 w 143"/>
                <a:gd name="T3" fmla="*/ 98 h 98"/>
                <a:gd name="T4" fmla="*/ 0 w 143"/>
                <a:gd name="T5" fmla="*/ 75 h 98"/>
                <a:gd name="T6" fmla="*/ 0 w 143"/>
                <a:gd name="T7" fmla="*/ 23 h 98"/>
                <a:gd name="T8" fmla="*/ 23 w 143"/>
                <a:gd name="T9" fmla="*/ 0 h 98"/>
                <a:gd name="T10" fmla="*/ 120 w 143"/>
                <a:gd name="T11" fmla="*/ 0 h 98"/>
                <a:gd name="T12" fmla="*/ 143 w 143"/>
                <a:gd name="T13" fmla="*/ 23 h 98"/>
                <a:gd name="T14" fmla="*/ 143 w 143"/>
                <a:gd name="T15" fmla="*/ 75 h 98"/>
                <a:gd name="T16" fmla="*/ 120 w 143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98">
                  <a:moveTo>
                    <a:pt x="120" y="98"/>
                  </a:moveTo>
                  <a:cubicBezTo>
                    <a:pt x="23" y="98"/>
                    <a:pt x="23" y="98"/>
                    <a:pt x="23" y="98"/>
                  </a:cubicBezTo>
                  <a:cubicBezTo>
                    <a:pt x="10" y="98"/>
                    <a:pt x="0" y="88"/>
                    <a:pt x="0" y="7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33" y="0"/>
                    <a:pt x="143" y="11"/>
                    <a:pt x="143" y="23"/>
                  </a:cubicBezTo>
                  <a:cubicBezTo>
                    <a:pt x="143" y="75"/>
                    <a:pt x="143" y="75"/>
                    <a:pt x="143" y="75"/>
                  </a:cubicBezTo>
                  <a:cubicBezTo>
                    <a:pt x="143" y="88"/>
                    <a:pt x="133" y="98"/>
                    <a:pt x="120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97F106BE-CAD3-44EC-AAC2-DBC0BE2640D7}"/>
              </a:ext>
            </a:extLst>
          </p:cNvPr>
          <p:cNvGrpSpPr/>
          <p:nvPr/>
        </p:nvGrpSpPr>
        <p:grpSpPr>
          <a:xfrm>
            <a:off x="7799619" y="1556237"/>
            <a:ext cx="294392" cy="294094"/>
            <a:chOff x="5510213" y="2408238"/>
            <a:chExt cx="1571626" cy="1570037"/>
          </a:xfrm>
          <a:solidFill>
            <a:schemeClr val="bg2"/>
          </a:solidFill>
        </p:grpSpPr>
        <p:sp>
          <p:nvSpPr>
            <p:cNvPr id="91" name="Freeform 79">
              <a:extLst>
                <a:ext uri="{FF2B5EF4-FFF2-40B4-BE49-F238E27FC236}">
                  <a16:creationId xmlns:a16="http://schemas.microsoft.com/office/drawing/2014/main" id="{6B663E9E-EAFA-4A12-AB33-031F9B6C0E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10213" y="2408238"/>
              <a:ext cx="1158875" cy="1570037"/>
            </a:xfrm>
            <a:custGeom>
              <a:avLst/>
              <a:gdLst>
                <a:gd name="T0" fmla="*/ 38 w 386"/>
                <a:gd name="T1" fmla="*/ 522 h 522"/>
                <a:gd name="T2" fmla="*/ 349 w 386"/>
                <a:gd name="T3" fmla="*/ 522 h 522"/>
                <a:gd name="T4" fmla="*/ 386 w 386"/>
                <a:gd name="T5" fmla="*/ 484 h 522"/>
                <a:gd name="T6" fmla="*/ 386 w 386"/>
                <a:gd name="T7" fmla="*/ 37 h 522"/>
                <a:gd name="T8" fmla="*/ 349 w 386"/>
                <a:gd name="T9" fmla="*/ 0 h 522"/>
                <a:gd name="T10" fmla="*/ 38 w 386"/>
                <a:gd name="T11" fmla="*/ 0 h 522"/>
                <a:gd name="T12" fmla="*/ 0 w 386"/>
                <a:gd name="T13" fmla="*/ 37 h 522"/>
                <a:gd name="T14" fmla="*/ 0 w 386"/>
                <a:gd name="T15" fmla="*/ 484 h 522"/>
                <a:gd name="T16" fmla="*/ 38 w 386"/>
                <a:gd name="T17" fmla="*/ 522 h 522"/>
                <a:gd name="T18" fmla="*/ 14 w 386"/>
                <a:gd name="T19" fmla="*/ 37 h 522"/>
                <a:gd name="T20" fmla="*/ 38 w 386"/>
                <a:gd name="T21" fmla="*/ 14 h 522"/>
                <a:gd name="T22" fmla="*/ 349 w 386"/>
                <a:gd name="T23" fmla="*/ 14 h 522"/>
                <a:gd name="T24" fmla="*/ 373 w 386"/>
                <a:gd name="T25" fmla="*/ 37 h 522"/>
                <a:gd name="T26" fmla="*/ 373 w 386"/>
                <a:gd name="T27" fmla="*/ 484 h 522"/>
                <a:gd name="T28" fmla="*/ 349 w 386"/>
                <a:gd name="T29" fmla="*/ 508 h 522"/>
                <a:gd name="T30" fmla="*/ 38 w 386"/>
                <a:gd name="T31" fmla="*/ 508 h 522"/>
                <a:gd name="T32" fmla="*/ 14 w 386"/>
                <a:gd name="T33" fmla="*/ 484 h 522"/>
                <a:gd name="T34" fmla="*/ 14 w 386"/>
                <a:gd name="T35" fmla="*/ 37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6" h="522">
                  <a:moveTo>
                    <a:pt x="38" y="522"/>
                  </a:moveTo>
                  <a:cubicBezTo>
                    <a:pt x="349" y="522"/>
                    <a:pt x="349" y="522"/>
                    <a:pt x="349" y="522"/>
                  </a:cubicBezTo>
                  <a:cubicBezTo>
                    <a:pt x="370" y="522"/>
                    <a:pt x="386" y="505"/>
                    <a:pt x="386" y="484"/>
                  </a:cubicBezTo>
                  <a:cubicBezTo>
                    <a:pt x="386" y="37"/>
                    <a:pt x="386" y="37"/>
                    <a:pt x="386" y="37"/>
                  </a:cubicBezTo>
                  <a:cubicBezTo>
                    <a:pt x="386" y="16"/>
                    <a:pt x="370" y="0"/>
                    <a:pt x="34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6"/>
                    <a:pt x="0" y="37"/>
                  </a:cubicBezTo>
                  <a:cubicBezTo>
                    <a:pt x="0" y="484"/>
                    <a:pt x="0" y="484"/>
                    <a:pt x="0" y="484"/>
                  </a:cubicBezTo>
                  <a:cubicBezTo>
                    <a:pt x="0" y="505"/>
                    <a:pt x="17" y="522"/>
                    <a:pt x="38" y="522"/>
                  </a:cubicBezTo>
                  <a:close/>
                  <a:moveTo>
                    <a:pt x="14" y="37"/>
                  </a:moveTo>
                  <a:cubicBezTo>
                    <a:pt x="14" y="24"/>
                    <a:pt x="25" y="14"/>
                    <a:pt x="38" y="14"/>
                  </a:cubicBezTo>
                  <a:cubicBezTo>
                    <a:pt x="349" y="14"/>
                    <a:pt x="349" y="14"/>
                    <a:pt x="349" y="14"/>
                  </a:cubicBezTo>
                  <a:cubicBezTo>
                    <a:pt x="362" y="14"/>
                    <a:pt x="373" y="24"/>
                    <a:pt x="373" y="37"/>
                  </a:cubicBezTo>
                  <a:cubicBezTo>
                    <a:pt x="373" y="484"/>
                    <a:pt x="373" y="484"/>
                    <a:pt x="373" y="484"/>
                  </a:cubicBezTo>
                  <a:cubicBezTo>
                    <a:pt x="373" y="497"/>
                    <a:pt x="362" y="508"/>
                    <a:pt x="349" y="508"/>
                  </a:cubicBezTo>
                  <a:cubicBezTo>
                    <a:pt x="38" y="508"/>
                    <a:pt x="38" y="508"/>
                    <a:pt x="38" y="508"/>
                  </a:cubicBezTo>
                  <a:cubicBezTo>
                    <a:pt x="25" y="508"/>
                    <a:pt x="14" y="497"/>
                    <a:pt x="14" y="484"/>
                  </a:cubicBezTo>
                  <a:lnTo>
                    <a:pt x="14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80">
              <a:extLst>
                <a:ext uri="{FF2B5EF4-FFF2-40B4-BE49-F238E27FC236}">
                  <a16:creationId xmlns:a16="http://schemas.microsoft.com/office/drawing/2014/main" id="{D943F4B3-394D-4551-B5BA-F4A53AE23B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2600325"/>
              <a:ext cx="257175" cy="42862"/>
            </a:xfrm>
            <a:custGeom>
              <a:avLst/>
              <a:gdLst>
                <a:gd name="T0" fmla="*/ 9 w 86"/>
                <a:gd name="T1" fmla="*/ 14 h 14"/>
                <a:gd name="T2" fmla="*/ 77 w 86"/>
                <a:gd name="T3" fmla="*/ 14 h 14"/>
                <a:gd name="T4" fmla="*/ 77 w 86"/>
                <a:gd name="T5" fmla="*/ 0 h 14"/>
                <a:gd name="T6" fmla="*/ 9 w 86"/>
                <a:gd name="T7" fmla="*/ 0 h 14"/>
                <a:gd name="T8" fmla="*/ 9 w 86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4">
                  <a:moveTo>
                    <a:pt x="9" y="14"/>
                  </a:moveTo>
                  <a:cubicBezTo>
                    <a:pt x="31" y="14"/>
                    <a:pt x="54" y="14"/>
                    <a:pt x="77" y="14"/>
                  </a:cubicBezTo>
                  <a:cubicBezTo>
                    <a:pt x="86" y="14"/>
                    <a:pt x="86" y="0"/>
                    <a:pt x="77" y="0"/>
                  </a:cubicBezTo>
                  <a:cubicBezTo>
                    <a:pt x="54" y="0"/>
                    <a:pt x="31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81">
              <a:extLst>
                <a:ext uri="{FF2B5EF4-FFF2-40B4-BE49-F238E27FC236}">
                  <a16:creationId xmlns:a16="http://schemas.microsoft.com/office/drawing/2014/main" id="{113F7DFF-B5A7-4120-B186-CA6C551D444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259715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10" y="0"/>
                    <a:pt x="5" y="0"/>
                    <a:pt x="3" y="3"/>
                  </a:cubicBezTo>
                  <a:cubicBezTo>
                    <a:pt x="0" y="6"/>
                    <a:pt x="1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82">
              <a:extLst>
                <a:ext uri="{FF2B5EF4-FFF2-40B4-BE49-F238E27FC236}">
                  <a16:creationId xmlns:a16="http://schemas.microsoft.com/office/drawing/2014/main" id="{8B4F8D8E-D60A-4D25-8A50-DEE7EE0624D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2714625"/>
              <a:ext cx="381000" cy="42862"/>
            </a:xfrm>
            <a:custGeom>
              <a:avLst/>
              <a:gdLst>
                <a:gd name="T0" fmla="*/ 9 w 127"/>
                <a:gd name="T1" fmla="*/ 14 h 14"/>
                <a:gd name="T2" fmla="*/ 118 w 127"/>
                <a:gd name="T3" fmla="*/ 14 h 14"/>
                <a:gd name="T4" fmla="*/ 118 w 127"/>
                <a:gd name="T5" fmla="*/ 0 h 14"/>
                <a:gd name="T6" fmla="*/ 9 w 127"/>
                <a:gd name="T7" fmla="*/ 0 h 14"/>
                <a:gd name="T8" fmla="*/ 9 w 127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9" y="14"/>
                  </a:moveTo>
                  <a:cubicBezTo>
                    <a:pt x="45" y="14"/>
                    <a:pt x="81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ubicBezTo>
                    <a:pt x="81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83">
              <a:extLst>
                <a:ext uri="{FF2B5EF4-FFF2-40B4-BE49-F238E27FC236}">
                  <a16:creationId xmlns:a16="http://schemas.microsoft.com/office/drawing/2014/main" id="{428E93BF-5A83-4AB6-BF35-B9C8E2E0D72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271145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10" y="0"/>
                    <a:pt x="5" y="0"/>
                    <a:pt x="3" y="3"/>
                  </a:cubicBezTo>
                  <a:cubicBezTo>
                    <a:pt x="0" y="5"/>
                    <a:pt x="1" y="10"/>
                    <a:pt x="3" y="12"/>
                  </a:cubicBezTo>
                  <a:cubicBezTo>
                    <a:pt x="6" y="15"/>
                    <a:pt x="10" y="14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84">
              <a:extLst>
                <a:ext uri="{FF2B5EF4-FFF2-40B4-BE49-F238E27FC236}">
                  <a16:creationId xmlns:a16="http://schemas.microsoft.com/office/drawing/2014/main" id="{0DAB2791-DE0E-4B67-AC4A-B250ECAA2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2825750"/>
              <a:ext cx="381000" cy="46037"/>
            </a:xfrm>
            <a:custGeom>
              <a:avLst/>
              <a:gdLst>
                <a:gd name="T0" fmla="*/ 9 w 127"/>
                <a:gd name="T1" fmla="*/ 14 h 15"/>
                <a:gd name="T2" fmla="*/ 118 w 127"/>
                <a:gd name="T3" fmla="*/ 15 h 15"/>
                <a:gd name="T4" fmla="*/ 118 w 127"/>
                <a:gd name="T5" fmla="*/ 1 h 15"/>
                <a:gd name="T6" fmla="*/ 9 w 127"/>
                <a:gd name="T7" fmla="*/ 0 h 15"/>
                <a:gd name="T8" fmla="*/ 9 w 127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5">
                  <a:moveTo>
                    <a:pt x="9" y="14"/>
                  </a:moveTo>
                  <a:cubicBezTo>
                    <a:pt x="45" y="14"/>
                    <a:pt x="81" y="14"/>
                    <a:pt x="118" y="15"/>
                  </a:cubicBezTo>
                  <a:cubicBezTo>
                    <a:pt x="127" y="15"/>
                    <a:pt x="127" y="1"/>
                    <a:pt x="118" y="1"/>
                  </a:cubicBezTo>
                  <a:cubicBezTo>
                    <a:pt x="81" y="1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85">
              <a:extLst>
                <a:ext uri="{FF2B5EF4-FFF2-40B4-BE49-F238E27FC236}">
                  <a16:creationId xmlns:a16="http://schemas.microsoft.com/office/drawing/2014/main" id="{CC5D4A9D-FBB7-43AD-9B5F-05CE62C07A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2825750"/>
              <a:ext cx="44450" cy="42862"/>
            </a:xfrm>
            <a:custGeom>
              <a:avLst/>
              <a:gdLst>
                <a:gd name="T0" fmla="*/ 12 w 15"/>
                <a:gd name="T1" fmla="*/ 12 h 14"/>
                <a:gd name="T2" fmla="*/ 12 w 15"/>
                <a:gd name="T3" fmla="*/ 2 h 14"/>
                <a:gd name="T4" fmla="*/ 3 w 15"/>
                <a:gd name="T5" fmla="*/ 3 h 14"/>
                <a:gd name="T6" fmla="*/ 3 w 15"/>
                <a:gd name="T7" fmla="*/ 12 h 14"/>
                <a:gd name="T8" fmla="*/ 12 w 15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12"/>
                  </a:moveTo>
                  <a:cubicBezTo>
                    <a:pt x="15" y="9"/>
                    <a:pt x="15" y="5"/>
                    <a:pt x="12" y="2"/>
                  </a:cubicBezTo>
                  <a:cubicBezTo>
                    <a:pt x="10" y="0"/>
                    <a:pt x="5" y="0"/>
                    <a:pt x="3" y="3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86">
              <a:extLst>
                <a:ext uri="{FF2B5EF4-FFF2-40B4-BE49-F238E27FC236}">
                  <a16:creationId xmlns:a16="http://schemas.microsoft.com/office/drawing/2014/main" id="{77CB886D-5CA6-4E1F-BD2F-116E4C5B24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5313" y="2590800"/>
              <a:ext cx="282575" cy="284162"/>
            </a:xfrm>
            <a:custGeom>
              <a:avLst/>
              <a:gdLst>
                <a:gd name="T0" fmla="*/ 21 w 94"/>
                <a:gd name="T1" fmla="*/ 94 h 94"/>
                <a:gd name="T2" fmla="*/ 73 w 94"/>
                <a:gd name="T3" fmla="*/ 94 h 94"/>
                <a:gd name="T4" fmla="*/ 94 w 94"/>
                <a:gd name="T5" fmla="*/ 73 h 94"/>
                <a:gd name="T6" fmla="*/ 94 w 94"/>
                <a:gd name="T7" fmla="*/ 22 h 94"/>
                <a:gd name="T8" fmla="*/ 73 w 94"/>
                <a:gd name="T9" fmla="*/ 0 h 94"/>
                <a:gd name="T10" fmla="*/ 21 w 94"/>
                <a:gd name="T11" fmla="*/ 0 h 94"/>
                <a:gd name="T12" fmla="*/ 0 w 94"/>
                <a:gd name="T13" fmla="*/ 22 h 94"/>
                <a:gd name="T14" fmla="*/ 0 w 94"/>
                <a:gd name="T15" fmla="*/ 73 h 94"/>
                <a:gd name="T16" fmla="*/ 21 w 94"/>
                <a:gd name="T17" fmla="*/ 94 h 94"/>
                <a:gd name="T18" fmla="*/ 14 w 94"/>
                <a:gd name="T19" fmla="*/ 22 h 94"/>
                <a:gd name="T20" fmla="*/ 21 w 94"/>
                <a:gd name="T21" fmla="*/ 14 h 94"/>
                <a:gd name="T22" fmla="*/ 73 w 94"/>
                <a:gd name="T23" fmla="*/ 14 h 94"/>
                <a:gd name="T24" fmla="*/ 80 w 94"/>
                <a:gd name="T25" fmla="*/ 22 h 94"/>
                <a:gd name="T26" fmla="*/ 80 w 94"/>
                <a:gd name="T27" fmla="*/ 73 h 94"/>
                <a:gd name="T28" fmla="*/ 73 w 94"/>
                <a:gd name="T29" fmla="*/ 80 h 94"/>
                <a:gd name="T30" fmla="*/ 21 w 94"/>
                <a:gd name="T31" fmla="*/ 80 h 94"/>
                <a:gd name="T32" fmla="*/ 14 w 94"/>
                <a:gd name="T33" fmla="*/ 73 h 94"/>
                <a:gd name="T34" fmla="*/ 14 w 94"/>
                <a:gd name="T35" fmla="*/ 2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94"/>
                  </a:move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5"/>
                    <a:pt x="94" y="73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4" y="10"/>
                    <a:pt x="84" y="0"/>
                    <a:pt x="7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5"/>
                    <a:pt x="9" y="94"/>
                    <a:pt x="21" y="94"/>
                  </a:cubicBezTo>
                  <a:close/>
                  <a:moveTo>
                    <a:pt x="14" y="22"/>
                  </a:move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2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lnTo>
                    <a:pt x="14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87">
              <a:extLst>
                <a:ext uri="{FF2B5EF4-FFF2-40B4-BE49-F238E27FC236}">
                  <a16:creationId xmlns:a16="http://schemas.microsoft.com/office/drawing/2014/main" id="{454FEE15-C581-494C-8660-B8E398E19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3514725"/>
              <a:ext cx="257175" cy="46037"/>
            </a:xfrm>
            <a:custGeom>
              <a:avLst/>
              <a:gdLst>
                <a:gd name="T0" fmla="*/ 9 w 86"/>
                <a:gd name="T1" fmla="*/ 14 h 15"/>
                <a:gd name="T2" fmla="*/ 77 w 86"/>
                <a:gd name="T3" fmla="*/ 15 h 15"/>
                <a:gd name="T4" fmla="*/ 77 w 86"/>
                <a:gd name="T5" fmla="*/ 1 h 15"/>
                <a:gd name="T6" fmla="*/ 9 w 86"/>
                <a:gd name="T7" fmla="*/ 0 h 15"/>
                <a:gd name="T8" fmla="*/ 9 w 86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5">
                  <a:moveTo>
                    <a:pt x="9" y="14"/>
                  </a:moveTo>
                  <a:cubicBezTo>
                    <a:pt x="31" y="14"/>
                    <a:pt x="54" y="15"/>
                    <a:pt x="77" y="15"/>
                  </a:cubicBezTo>
                  <a:cubicBezTo>
                    <a:pt x="86" y="15"/>
                    <a:pt x="86" y="1"/>
                    <a:pt x="77" y="1"/>
                  </a:cubicBezTo>
                  <a:cubicBezTo>
                    <a:pt x="54" y="1"/>
                    <a:pt x="31" y="1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88">
              <a:extLst>
                <a:ext uri="{FF2B5EF4-FFF2-40B4-BE49-F238E27FC236}">
                  <a16:creationId xmlns:a16="http://schemas.microsoft.com/office/drawing/2014/main" id="{13EFA041-A4A9-40D2-A2ED-F208858A15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3514725"/>
              <a:ext cx="44450" cy="42862"/>
            </a:xfrm>
            <a:custGeom>
              <a:avLst/>
              <a:gdLst>
                <a:gd name="T0" fmla="*/ 3 w 15"/>
                <a:gd name="T1" fmla="*/ 3 h 14"/>
                <a:gd name="T2" fmla="*/ 3 w 15"/>
                <a:gd name="T3" fmla="*/ 12 h 14"/>
                <a:gd name="T4" fmla="*/ 12 w 15"/>
                <a:gd name="T5" fmla="*/ 12 h 14"/>
                <a:gd name="T6" fmla="*/ 12 w 15"/>
                <a:gd name="T7" fmla="*/ 2 h 14"/>
                <a:gd name="T8" fmla="*/ 3 w 15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3"/>
                  </a:move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ubicBezTo>
                    <a:pt x="10" y="0"/>
                    <a:pt x="5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89">
              <a:extLst>
                <a:ext uri="{FF2B5EF4-FFF2-40B4-BE49-F238E27FC236}">
                  <a16:creationId xmlns:a16="http://schemas.microsoft.com/office/drawing/2014/main" id="{84C54C8E-54F8-49F3-A487-0B3D81C82C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3629025"/>
              <a:ext cx="381000" cy="46037"/>
            </a:xfrm>
            <a:custGeom>
              <a:avLst/>
              <a:gdLst>
                <a:gd name="T0" fmla="*/ 9 w 127"/>
                <a:gd name="T1" fmla="*/ 14 h 15"/>
                <a:gd name="T2" fmla="*/ 118 w 127"/>
                <a:gd name="T3" fmla="*/ 15 h 15"/>
                <a:gd name="T4" fmla="*/ 118 w 127"/>
                <a:gd name="T5" fmla="*/ 1 h 15"/>
                <a:gd name="T6" fmla="*/ 9 w 127"/>
                <a:gd name="T7" fmla="*/ 0 h 15"/>
                <a:gd name="T8" fmla="*/ 9 w 127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5">
                  <a:moveTo>
                    <a:pt x="9" y="14"/>
                  </a:moveTo>
                  <a:cubicBezTo>
                    <a:pt x="45" y="14"/>
                    <a:pt x="81" y="14"/>
                    <a:pt x="118" y="15"/>
                  </a:cubicBezTo>
                  <a:cubicBezTo>
                    <a:pt x="127" y="15"/>
                    <a:pt x="127" y="1"/>
                    <a:pt x="118" y="1"/>
                  </a:cubicBezTo>
                  <a:cubicBezTo>
                    <a:pt x="81" y="1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90">
              <a:extLst>
                <a:ext uri="{FF2B5EF4-FFF2-40B4-BE49-F238E27FC236}">
                  <a16:creationId xmlns:a16="http://schemas.microsoft.com/office/drawing/2014/main" id="{8071CC6E-2650-4071-9F4B-FFF91CA6A8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3629025"/>
              <a:ext cx="44450" cy="42862"/>
            </a:xfrm>
            <a:custGeom>
              <a:avLst/>
              <a:gdLst>
                <a:gd name="T0" fmla="*/ 3 w 15"/>
                <a:gd name="T1" fmla="*/ 3 h 14"/>
                <a:gd name="T2" fmla="*/ 3 w 15"/>
                <a:gd name="T3" fmla="*/ 12 h 14"/>
                <a:gd name="T4" fmla="*/ 12 w 15"/>
                <a:gd name="T5" fmla="*/ 12 h 14"/>
                <a:gd name="T6" fmla="*/ 12 w 15"/>
                <a:gd name="T7" fmla="*/ 2 h 14"/>
                <a:gd name="T8" fmla="*/ 3 w 15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3"/>
                  </a:move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ubicBezTo>
                    <a:pt x="10" y="0"/>
                    <a:pt x="5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91">
              <a:extLst>
                <a:ext uri="{FF2B5EF4-FFF2-40B4-BE49-F238E27FC236}">
                  <a16:creationId xmlns:a16="http://schemas.microsoft.com/office/drawing/2014/main" id="{CFF9D2FF-DA24-4ACC-9C52-AC7FF9BF54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3743325"/>
              <a:ext cx="381000" cy="42862"/>
            </a:xfrm>
            <a:custGeom>
              <a:avLst/>
              <a:gdLst>
                <a:gd name="T0" fmla="*/ 9 w 127"/>
                <a:gd name="T1" fmla="*/ 14 h 14"/>
                <a:gd name="T2" fmla="*/ 118 w 127"/>
                <a:gd name="T3" fmla="*/ 14 h 14"/>
                <a:gd name="T4" fmla="*/ 118 w 127"/>
                <a:gd name="T5" fmla="*/ 0 h 14"/>
                <a:gd name="T6" fmla="*/ 9 w 127"/>
                <a:gd name="T7" fmla="*/ 0 h 14"/>
                <a:gd name="T8" fmla="*/ 9 w 127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9" y="14"/>
                  </a:moveTo>
                  <a:cubicBezTo>
                    <a:pt x="45" y="14"/>
                    <a:pt x="81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ubicBezTo>
                    <a:pt x="81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92">
              <a:extLst>
                <a:ext uri="{FF2B5EF4-FFF2-40B4-BE49-F238E27FC236}">
                  <a16:creationId xmlns:a16="http://schemas.microsoft.com/office/drawing/2014/main" id="{A545E589-0A31-4A34-986A-300772F82D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3743325"/>
              <a:ext cx="44450" cy="42862"/>
            </a:xfrm>
            <a:custGeom>
              <a:avLst/>
              <a:gdLst>
                <a:gd name="T0" fmla="*/ 3 w 15"/>
                <a:gd name="T1" fmla="*/ 2 h 14"/>
                <a:gd name="T2" fmla="*/ 3 w 15"/>
                <a:gd name="T3" fmla="*/ 12 h 14"/>
                <a:gd name="T4" fmla="*/ 12 w 15"/>
                <a:gd name="T5" fmla="*/ 11 h 14"/>
                <a:gd name="T6" fmla="*/ 12 w 15"/>
                <a:gd name="T7" fmla="*/ 2 h 14"/>
                <a:gd name="T8" fmla="*/ 3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2"/>
                  </a:move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1"/>
                  </a:cubicBezTo>
                  <a:cubicBezTo>
                    <a:pt x="15" y="9"/>
                    <a:pt x="15" y="5"/>
                    <a:pt x="12" y="2"/>
                  </a:cubicBezTo>
                  <a:cubicBezTo>
                    <a:pt x="10" y="0"/>
                    <a:pt x="5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93">
              <a:extLst>
                <a:ext uri="{FF2B5EF4-FFF2-40B4-BE49-F238E27FC236}">
                  <a16:creationId xmlns:a16="http://schemas.microsoft.com/office/drawing/2014/main" id="{69B3479B-221D-4BBC-B83D-8E84FE43DB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5313" y="3508375"/>
              <a:ext cx="282575" cy="282575"/>
            </a:xfrm>
            <a:custGeom>
              <a:avLst/>
              <a:gdLst>
                <a:gd name="T0" fmla="*/ 21 w 94"/>
                <a:gd name="T1" fmla="*/ 94 h 94"/>
                <a:gd name="T2" fmla="*/ 73 w 94"/>
                <a:gd name="T3" fmla="*/ 94 h 94"/>
                <a:gd name="T4" fmla="*/ 94 w 94"/>
                <a:gd name="T5" fmla="*/ 73 h 94"/>
                <a:gd name="T6" fmla="*/ 94 w 94"/>
                <a:gd name="T7" fmla="*/ 21 h 94"/>
                <a:gd name="T8" fmla="*/ 73 w 94"/>
                <a:gd name="T9" fmla="*/ 0 h 94"/>
                <a:gd name="T10" fmla="*/ 21 w 94"/>
                <a:gd name="T11" fmla="*/ 0 h 94"/>
                <a:gd name="T12" fmla="*/ 0 w 94"/>
                <a:gd name="T13" fmla="*/ 21 h 94"/>
                <a:gd name="T14" fmla="*/ 0 w 94"/>
                <a:gd name="T15" fmla="*/ 73 h 94"/>
                <a:gd name="T16" fmla="*/ 21 w 94"/>
                <a:gd name="T17" fmla="*/ 94 h 94"/>
                <a:gd name="T18" fmla="*/ 14 w 94"/>
                <a:gd name="T19" fmla="*/ 21 h 94"/>
                <a:gd name="T20" fmla="*/ 21 w 94"/>
                <a:gd name="T21" fmla="*/ 14 h 94"/>
                <a:gd name="T22" fmla="*/ 73 w 94"/>
                <a:gd name="T23" fmla="*/ 14 h 94"/>
                <a:gd name="T24" fmla="*/ 80 w 94"/>
                <a:gd name="T25" fmla="*/ 21 h 94"/>
                <a:gd name="T26" fmla="*/ 80 w 94"/>
                <a:gd name="T27" fmla="*/ 73 h 94"/>
                <a:gd name="T28" fmla="*/ 73 w 94"/>
                <a:gd name="T29" fmla="*/ 80 h 94"/>
                <a:gd name="T30" fmla="*/ 21 w 94"/>
                <a:gd name="T31" fmla="*/ 80 h 94"/>
                <a:gd name="T32" fmla="*/ 14 w 94"/>
                <a:gd name="T33" fmla="*/ 73 h 94"/>
                <a:gd name="T34" fmla="*/ 14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94"/>
                  </a:move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4"/>
                    <a:pt x="94" y="73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10"/>
                    <a:pt x="84" y="0"/>
                    <a:pt x="7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4"/>
                    <a:pt x="9" y="94"/>
                    <a:pt x="21" y="94"/>
                  </a:cubicBezTo>
                  <a:close/>
                  <a:moveTo>
                    <a:pt x="14" y="21"/>
                  </a:move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lnTo>
                    <a:pt x="1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94">
              <a:extLst>
                <a:ext uri="{FF2B5EF4-FFF2-40B4-BE49-F238E27FC236}">
                  <a16:creationId xmlns:a16="http://schemas.microsoft.com/office/drawing/2014/main" id="{3654CBF7-56AE-496C-8A52-A30D0F52B7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2788" y="3282950"/>
              <a:ext cx="266700" cy="42862"/>
            </a:xfrm>
            <a:custGeom>
              <a:avLst/>
              <a:gdLst>
                <a:gd name="T0" fmla="*/ 81 w 89"/>
                <a:gd name="T1" fmla="*/ 0 h 14"/>
                <a:gd name="T2" fmla="*/ 9 w 89"/>
                <a:gd name="T3" fmla="*/ 0 h 14"/>
                <a:gd name="T4" fmla="*/ 9 w 89"/>
                <a:gd name="T5" fmla="*/ 14 h 14"/>
                <a:gd name="T6" fmla="*/ 81 w 89"/>
                <a:gd name="T7" fmla="*/ 14 h 14"/>
                <a:gd name="T8" fmla="*/ 81 w 89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4">
                  <a:moveTo>
                    <a:pt x="81" y="0"/>
                  </a:moveTo>
                  <a:cubicBezTo>
                    <a:pt x="57" y="0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3" y="14"/>
                    <a:pt x="57" y="14"/>
                    <a:pt x="81" y="14"/>
                  </a:cubicBezTo>
                  <a:cubicBezTo>
                    <a:pt x="89" y="14"/>
                    <a:pt x="89" y="0"/>
                    <a:pt x="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95">
              <a:extLst>
                <a:ext uri="{FF2B5EF4-FFF2-40B4-BE49-F238E27FC236}">
                  <a16:creationId xmlns:a16="http://schemas.microsoft.com/office/drawing/2014/main" id="{2F5C665B-A682-4B63-9EE7-AD78ECB5FF7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328295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6"/>
                    <a:pt x="0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96">
              <a:extLst>
                <a:ext uri="{FF2B5EF4-FFF2-40B4-BE49-F238E27FC236}">
                  <a16:creationId xmlns:a16="http://schemas.microsoft.com/office/drawing/2014/main" id="{B09E4C13-6563-4D83-9F28-5EA4E93C5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3168650"/>
              <a:ext cx="390525" cy="42862"/>
            </a:xfrm>
            <a:custGeom>
              <a:avLst/>
              <a:gdLst>
                <a:gd name="T0" fmla="*/ 122 w 130"/>
                <a:gd name="T1" fmla="*/ 0 h 14"/>
                <a:gd name="T2" fmla="*/ 9 w 130"/>
                <a:gd name="T3" fmla="*/ 0 h 14"/>
                <a:gd name="T4" fmla="*/ 9 w 130"/>
                <a:gd name="T5" fmla="*/ 14 h 14"/>
                <a:gd name="T6" fmla="*/ 122 w 130"/>
                <a:gd name="T7" fmla="*/ 14 h 14"/>
                <a:gd name="T8" fmla="*/ 122 w 13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4">
                  <a:moveTo>
                    <a:pt x="122" y="0"/>
                  </a:moveTo>
                  <a:cubicBezTo>
                    <a:pt x="84" y="0"/>
                    <a:pt x="4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6" y="14"/>
                    <a:pt x="84" y="14"/>
                    <a:pt x="122" y="14"/>
                  </a:cubicBezTo>
                  <a:cubicBezTo>
                    <a:pt x="130" y="14"/>
                    <a:pt x="130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97">
              <a:extLst>
                <a:ext uri="{FF2B5EF4-FFF2-40B4-BE49-F238E27FC236}">
                  <a16:creationId xmlns:a16="http://schemas.microsoft.com/office/drawing/2014/main" id="{D5B87E3F-E186-4C88-B1F2-41B7A5B3BD5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316865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6"/>
                    <a:pt x="0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98">
              <a:extLst>
                <a:ext uri="{FF2B5EF4-FFF2-40B4-BE49-F238E27FC236}">
                  <a16:creationId xmlns:a16="http://schemas.microsoft.com/office/drawing/2014/main" id="{FFC69D5A-6E59-45D5-AC3F-4CB27BC01A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3054350"/>
              <a:ext cx="390525" cy="46037"/>
            </a:xfrm>
            <a:custGeom>
              <a:avLst/>
              <a:gdLst>
                <a:gd name="T0" fmla="*/ 9 w 130"/>
                <a:gd name="T1" fmla="*/ 14 h 15"/>
                <a:gd name="T2" fmla="*/ 122 w 130"/>
                <a:gd name="T3" fmla="*/ 14 h 15"/>
                <a:gd name="T4" fmla="*/ 122 w 130"/>
                <a:gd name="T5" fmla="*/ 1 h 15"/>
                <a:gd name="T6" fmla="*/ 9 w 130"/>
                <a:gd name="T7" fmla="*/ 0 h 15"/>
                <a:gd name="T8" fmla="*/ 9 w 130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5">
                  <a:moveTo>
                    <a:pt x="9" y="14"/>
                  </a:moveTo>
                  <a:cubicBezTo>
                    <a:pt x="46" y="14"/>
                    <a:pt x="84" y="14"/>
                    <a:pt x="122" y="14"/>
                  </a:cubicBezTo>
                  <a:cubicBezTo>
                    <a:pt x="130" y="15"/>
                    <a:pt x="130" y="1"/>
                    <a:pt x="122" y="1"/>
                  </a:cubicBezTo>
                  <a:cubicBezTo>
                    <a:pt x="84" y="0"/>
                    <a:pt x="4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99">
              <a:extLst>
                <a:ext uri="{FF2B5EF4-FFF2-40B4-BE49-F238E27FC236}">
                  <a16:creationId xmlns:a16="http://schemas.microsoft.com/office/drawing/2014/main" id="{EBEB93BB-4E4D-42EF-9D3B-7761EECE665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3057525"/>
              <a:ext cx="44450" cy="42862"/>
            </a:xfrm>
            <a:custGeom>
              <a:avLst/>
              <a:gdLst>
                <a:gd name="T0" fmla="*/ 12 w 15"/>
                <a:gd name="T1" fmla="*/ 11 h 14"/>
                <a:gd name="T2" fmla="*/ 12 w 15"/>
                <a:gd name="T3" fmla="*/ 2 h 14"/>
                <a:gd name="T4" fmla="*/ 3 w 15"/>
                <a:gd name="T5" fmla="*/ 2 h 14"/>
                <a:gd name="T6" fmla="*/ 3 w 15"/>
                <a:gd name="T7" fmla="*/ 12 h 14"/>
                <a:gd name="T8" fmla="*/ 12 w 15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11"/>
                  </a:moveTo>
                  <a:cubicBezTo>
                    <a:pt x="15" y="9"/>
                    <a:pt x="15" y="5"/>
                    <a:pt x="12" y="2"/>
                  </a:cubicBezTo>
                  <a:cubicBezTo>
                    <a:pt x="9" y="0"/>
                    <a:pt x="5" y="0"/>
                    <a:pt x="3" y="2"/>
                  </a:cubicBezTo>
                  <a:cubicBezTo>
                    <a:pt x="0" y="5"/>
                    <a:pt x="0" y="9"/>
                    <a:pt x="3" y="12"/>
                  </a:cubicBezTo>
                  <a:cubicBezTo>
                    <a:pt x="6" y="14"/>
                    <a:pt x="10" y="14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100">
              <a:extLst>
                <a:ext uri="{FF2B5EF4-FFF2-40B4-BE49-F238E27FC236}">
                  <a16:creationId xmlns:a16="http://schemas.microsoft.com/office/drawing/2014/main" id="{7CA547B6-87B9-4ED6-9E67-15B77F4DEE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4588" y="3051175"/>
              <a:ext cx="282575" cy="282575"/>
            </a:xfrm>
            <a:custGeom>
              <a:avLst/>
              <a:gdLst>
                <a:gd name="T0" fmla="*/ 73 w 94"/>
                <a:gd name="T1" fmla="*/ 0 h 94"/>
                <a:gd name="T2" fmla="*/ 21 w 94"/>
                <a:gd name="T3" fmla="*/ 0 h 94"/>
                <a:gd name="T4" fmla="*/ 0 w 94"/>
                <a:gd name="T5" fmla="*/ 21 h 94"/>
                <a:gd name="T6" fmla="*/ 0 w 94"/>
                <a:gd name="T7" fmla="*/ 72 h 94"/>
                <a:gd name="T8" fmla="*/ 21 w 94"/>
                <a:gd name="T9" fmla="*/ 94 h 94"/>
                <a:gd name="T10" fmla="*/ 73 w 94"/>
                <a:gd name="T11" fmla="*/ 94 h 94"/>
                <a:gd name="T12" fmla="*/ 94 w 94"/>
                <a:gd name="T13" fmla="*/ 72 h 94"/>
                <a:gd name="T14" fmla="*/ 94 w 94"/>
                <a:gd name="T15" fmla="*/ 21 h 94"/>
                <a:gd name="T16" fmla="*/ 73 w 94"/>
                <a:gd name="T17" fmla="*/ 0 h 94"/>
                <a:gd name="T18" fmla="*/ 80 w 94"/>
                <a:gd name="T19" fmla="*/ 72 h 94"/>
                <a:gd name="T20" fmla="*/ 73 w 94"/>
                <a:gd name="T21" fmla="*/ 80 h 94"/>
                <a:gd name="T22" fmla="*/ 21 w 94"/>
                <a:gd name="T23" fmla="*/ 80 h 94"/>
                <a:gd name="T24" fmla="*/ 14 w 94"/>
                <a:gd name="T25" fmla="*/ 72 h 94"/>
                <a:gd name="T26" fmla="*/ 14 w 94"/>
                <a:gd name="T27" fmla="*/ 21 h 94"/>
                <a:gd name="T28" fmla="*/ 21 w 94"/>
                <a:gd name="T29" fmla="*/ 14 h 94"/>
                <a:gd name="T30" fmla="*/ 73 w 94"/>
                <a:gd name="T31" fmla="*/ 14 h 94"/>
                <a:gd name="T32" fmla="*/ 80 w 94"/>
                <a:gd name="T33" fmla="*/ 21 h 94"/>
                <a:gd name="T34" fmla="*/ 80 w 94"/>
                <a:gd name="T35" fmla="*/ 7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73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4"/>
                    <a:pt x="9" y="94"/>
                    <a:pt x="21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4"/>
                    <a:pt x="94" y="7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9"/>
                    <a:pt x="84" y="0"/>
                    <a:pt x="73" y="0"/>
                  </a:cubicBezTo>
                  <a:close/>
                  <a:moveTo>
                    <a:pt x="80" y="72"/>
                  </a:moveTo>
                  <a:cubicBezTo>
                    <a:pt x="80" y="76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6"/>
                    <a:pt x="14" y="72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lnTo>
                    <a:pt x="80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101">
              <a:extLst>
                <a:ext uri="{FF2B5EF4-FFF2-40B4-BE49-F238E27FC236}">
                  <a16:creationId xmlns:a16="http://schemas.microsoft.com/office/drawing/2014/main" id="{DF17A2E8-FF00-4D95-A02A-48EB399F7B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10376" y="2408238"/>
              <a:ext cx="271463" cy="1560512"/>
            </a:xfrm>
            <a:custGeom>
              <a:avLst/>
              <a:gdLst>
                <a:gd name="T0" fmla="*/ 90 w 90"/>
                <a:gd name="T1" fmla="*/ 420 h 519"/>
                <a:gd name="T2" fmla="*/ 90 w 90"/>
                <a:gd name="T3" fmla="*/ 419 h 519"/>
                <a:gd name="T4" fmla="*/ 90 w 90"/>
                <a:gd name="T5" fmla="*/ 43 h 519"/>
                <a:gd name="T6" fmla="*/ 47 w 90"/>
                <a:gd name="T7" fmla="*/ 0 h 519"/>
                <a:gd name="T8" fmla="*/ 43 w 90"/>
                <a:gd name="T9" fmla="*/ 0 h 519"/>
                <a:gd name="T10" fmla="*/ 0 w 90"/>
                <a:gd name="T11" fmla="*/ 43 h 519"/>
                <a:gd name="T12" fmla="*/ 0 w 90"/>
                <a:gd name="T13" fmla="*/ 419 h 519"/>
                <a:gd name="T14" fmla="*/ 1 w 90"/>
                <a:gd name="T15" fmla="*/ 420 h 519"/>
                <a:gd name="T16" fmla="*/ 0 w 90"/>
                <a:gd name="T17" fmla="*/ 420 h 519"/>
                <a:gd name="T18" fmla="*/ 32 w 90"/>
                <a:gd name="T19" fmla="*/ 510 h 519"/>
                <a:gd name="T20" fmla="*/ 32 w 90"/>
                <a:gd name="T21" fmla="*/ 511 h 519"/>
                <a:gd name="T22" fmla="*/ 45 w 90"/>
                <a:gd name="T23" fmla="*/ 519 h 519"/>
                <a:gd name="T24" fmla="*/ 58 w 90"/>
                <a:gd name="T25" fmla="*/ 511 h 519"/>
                <a:gd name="T26" fmla="*/ 90 w 90"/>
                <a:gd name="T27" fmla="*/ 420 h 519"/>
                <a:gd name="T28" fmla="*/ 14 w 90"/>
                <a:gd name="T29" fmla="*/ 415 h 519"/>
                <a:gd name="T30" fmla="*/ 14 w 90"/>
                <a:gd name="T31" fmla="*/ 43 h 519"/>
                <a:gd name="T32" fmla="*/ 38 w 90"/>
                <a:gd name="T33" fmla="*/ 14 h 519"/>
                <a:gd name="T34" fmla="*/ 38 w 90"/>
                <a:gd name="T35" fmla="*/ 170 h 519"/>
                <a:gd name="T36" fmla="*/ 52 w 90"/>
                <a:gd name="T37" fmla="*/ 170 h 519"/>
                <a:gd name="T38" fmla="*/ 52 w 90"/>
                <a:gd name="T39" fmla="*/ 14 h 519"/>
                <a:gd name="T40" fmla="*/ 76 w 90"/>
                <a:gd name="T41" fmla="*/ 43 h 519"/>
                <a:gd name="T42" fmla="*/ 76 w 90"/>
                <a:gd name="T43" fmla="*/ 415 h 519"/>
                <a:gd name="T44" fmla="*/ 73 w 90"/>
                <a:gd name="T45" fmla="*/ 420 h 519"/>
                <a:gd name="T46" fmla="*/ 52 w 90"/>
                <a:gd name="T47" fmla="*/ 420 h 519"/>
                <a:gd name="T48" fmla="*/ 52 w 90"/>
                <a:gd name="T49" fmla="*/ 217 h 519"/>
                <a:gd name="T50" fmla="*/ 38 w 90"/>
                <a:gd name="T51" fmla="*/ 217 h 519"/>
                <a:gd name="T52" fmla="*/ 38 w 90"/>
                <a:gd name="T53" fmla="*/ 420 h 519"/>
                <a:gd name="T54" fmla="*/ 18 w 90"/>
                <a:gd name="T55" fmla="*/ 420 h 519"/>
                <a:gd name="T56" fmla="*/ 14 w 90"/>
                <a:gd name="T57" fmla="*/ 415 h 519"/>
                <a:gd name="T58" fmla="*/ 46 w 90"/>
                <a:gd name="T59" fmla="*/ 505 h 519"/>
                <a:gd name="T60" fmla="*/ 45 w 90"/>
                <a:gd name="T61" fmla="*/ 505 h 519"/>
                <a:gd name="T62" fmla="*/ 20 w 90"/>
                <a:gd name="T63" fmla="*/ 434 h 519"/>
                <a:gd name="T64" fmla="*/ 71 w 90"/>
                <a:gd name="T65" fmla="*/ 434 h 519"/>
                <a:gd name="T66" fmla="*/ 46 w 90"/>
                <a:gd name="T67" fmla="*/ 505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519">
                  <a:moveTo>
                    <a:pt x="90" y="420"/>
                  </a:moveTo>
                  <a:cubicBezTo>
                    <a:pt x="90" y="419"/>
                    <a:pt x="90" y="419"/>
                    <a:pt x="90" y="419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19"/>
                    <a:pt x="71" y="0"/>
                    <a:pt x="47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0" y="0"/>
                    <a:pt x="0" y="19"/>
                    <a:pt x="0" y="43"/>
                  </a:cubicBezTo>
                  <a:cubicBezTo>
                    <a:pt x="0" y="419"/>
                    <a:pt x="0" y="419"/>
                    <a:pt x="0" y="419"/>
                  </a:cubicBezTo>
                  <a:cubicBezTo>
                    <a:pt x="1" y="420"/>
                    <a:pt x="1" y="420"/>
                    <a:pt x="1" y="420"/>
                  </a:cubicBezTo>
                  <a:cubicBezTo>
                    <a:pt x="0" y="420"/>
                    <a:pt x="0" y="420"/>
                    <a:pt x="0" y="420"/>
                  </a:cubicBezTo>
                  <a:cubicBezTo>
                    <a:pt x="32" y="510"/>
                    <a:pt x="32" y="510"/>
                    <a:pt x="32" y="510"/>
                  </a:cubicBezTo>
                  <a:cubicBezTo>
                    <a:pt x="32" y="511"/>
                    <a:pt x="32" y="511"/>
                    <a:pt x="32" y="511"/>
                  </a:cubicBezTo>
                  <a:cubicBezTo>
                    <a:pt x="34" y="516"/>
                    <a:pt x="39" y="519"/>
                    <a:pt x="45" y="519"/>
                  </a:cubicBezTo>
                  <a:cubicBezTo>
                    <a:pt x="51" y="519"/>
                    <a:pt x="56" y="516"/>
                    <a:pt x="58" y="511"/>
                  </a:cubicBezTo>
                  <a:cubicBezTo>
                    <a:pt x="90" y="420"/>
                    <a:pt x="90" y="420"/>
                    <a:pt x="90" y="420"/>
                  </a:cubicBezTo>
                  <a:close/>
                  <a:moveTo>
                    <a:pt x="14" y="415"/>
                  </a:moveTo>
                  <a:cubicBezTo>
                    <a:pt x="14" y="43"/>
                    <a:pt x="14" y="43"/>
                    <a:pt x="14" y="43"/>
                  </a:cubicBezTo>
                  <a:cubicBezTo>
                    <a:pt x="14" y="28"/>
                    <a:pt x="25" y="16"/>
                    <a:pt x="38" y="14"/>
                  </a:cubicBezTo>
                  <a:cubicBezTo>
                    <a:pt x="38" y="66"/>
                    <a:pt x="38" y="118"/>
                    <a:pt x="38" y="170"/>
                  </a:cubicBezTo>
                  <a:cubicBezTo>
                    <a:pt x="38" y="179"/>
                    <a:pt x="52" y="179"/>
                    <a:pt x="52" y="170"/>
                  </a:cubicBezTo>
                  <a:cubicBezTo>
                    <a:pt x="52" y="118"/>
                    <a:pt x="52" y="66"/>
                    <a:pt x="52" y="14"/>
                  </a:cubicBezTo>
                  <a:cubicBezTo>
                    <a:pt x="66" y="16"/>
                    <a:pt x="76" y="28"/>
                    <a:pt x="76" y="43"/>
                  </a:cubicBezTo>
                  <a:cubicBezTo>
                    <a:pt x="76" y="415"/>
                    <a:pt x="76" y="415"/>
                    <a:pt x="76" y="415"/>
                  </a:cubicBezTo>
                  <a:cubicBezTo>
                    <a:pt x="73" y="420"/>
                    <a:pt x="73" y="420"/>
                    <a:pt x="73" y="420"/>
                  </a:cubicBezTo>
                  <a:cubicBezTo>
                    <a:pt x="52" y="420"/>
                    <a:pt x="52" y="420"/>
                    <a:pt x="52" y="420"/>
                  </a:cubicBezTo>
                  <a:cubicBezTo>
                    <a:pt x="52" y="352"/>
                    <a:pt x="52" y="285"/>
                    <a:pt x="52" y="217"/>
                  </a:cubicBezTo>
                  <a:cubicBezTo>
                    <a:pt x="52" y="209"/>
                    <a:pt x="38" y="208"/>
                    <a:pt x="38" y="217"/>
                  </a:cubicBezTo>
                  <a:cubicBezTo>
                    <a:pt x="38" y="285"/>
                    <a:pt x="38" y="352"/>
                    <a:pt x="38" y="420"/>
                  </a:cubicBezTo>
                  <a:cubicBezTo>
                    <a:pt x="18" y="420"/>
                    <a:pt x="18" y="420"/>
                    <a:pt x="18" y="420"/>
                  </a:cubicBezTo>
                  <a:lnTo>
                    <a:pt x="14" y="415"/>
                  </a:lnTo>
                  <a:close/>
                  <a:moveTo>
                    <a:pt x="46" y="505"/>
                  </a:moveTo>
                  <a:cubicBezTo>
                    <a:pt x="45" y="505"/>
                    <a:pt x="45" y="505"/>
                    <a:pt x="45" y="505"/>
                  </a:cubicBezTo>
                  <a:cubicBezTo>
                    <a:pt x="20" y="434"/>
                    <a:pt x="20" y="434"/>
                    <a:pt x="20" y="434"/>
                  </a:cubicBezTo>
                  <a:cubicBezTo>
                    <a:pt x="71" y="434"/>
                    <a:pt x="71" y="434"/>
                    <a:pt x="71" y="434"/>
                  </a:cubicBezTo>
                  <a:lnTo>
                    <a:pt x="46" y="5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Oval 102">
              <a:extLst>
                <a:ext uri="{FF2B5EF4-FFF2-40B4-BE49-F238E27FC236}">
                  <a16:creationId xmlns:a16="http://schemas.microsoft.com/office/drawing/2014/main" id="{D34DAFAB-588D-4617-9FA3-B06AF90765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27851" y="2970213"/>
              <a:ext cx="39688" cy="396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470D0FF7-EBC9-4F1E-AD22-4ED54730596D}"/>
              </a:ext>
            </a:extLst>
          </p:cNvPr>
          <p:cNvGrpSpPr/>
          <p:nvPr/>
        </p:nvGrpSpPr>
        <p:grpSpPr>
          <a:xfrm>
            <a:off x="8993419" y="2088369"/>
            <a:ext cx="296473" cy="304799"/>
            <a:chOff x="9525001" y="2381251"/>
            <a:chExt cx="1582738" cy="1627187"/>
          </a:xfrm>
          <a:solidFill>
            <a:schemeClr val="bg2"/>
          </a:solidFill>
        </p:grpSpPr>
        <p:sp>
          <p:nvSpPr>
            <p:cNvPr id="116" name="Freeform 103">
              <a:extLst>
                <a:ext uri="{FF2B5EF4-FFF2-40B4-BE49-F238E27FC236}">
                  <a16:creationId xmlns:a16="http://schemas.microsoft.com/office/drawing/2014/main" id="{D6030EC5-8B8D-4271-B397-439379F4594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5001" y="2381251"/>
              <a:ext cx="1184275" cy="1627187"/>
            </a:xfrm>
            <a:custGeom>
              <a:avLst/>
              <a:gdLst>
                <a:gd name="T0" fmla="*/ 8 w 394"/>
                <a:gd name="T1" fmla="*/ 499 h 541"/>
                <a:gd name="T2" fmla="*/ 102 w 394"/>
                <a:gd name="T3" fmla="*/ 531 h 541"/>
                <a:gd name="T4" fmla="*/ 272 w 394"/>
                <a:gd name="T5" fmla="*/ 531 h 541"/>
                <a:gd name="T6" fmla="*/ 338 w 394"/>
                <a:gd name="T7" fmla="*/ 531 h 541"/>
                <a:gd name="T8" fmla="*/ 376 w 394"/>
                <a:gd name="T9" fmla="*/ 525 h 541"/>
                <a:gd name="T10" fmla="*/ 394 w 394"/>
                <a:gd name="T11" fmla="*/ 488 h 541"/>
                <a:gd name="T12" fmla="*/ 380 w 394"/>
                <a:gd name="T13" fmla="*/ 488 h 541"/>
                <a:gd name="T14" fmla="*/ 343 w 394"/>
                <a:gd name="T15" fmla="*/ 517 h 541"/>
                <a:gd name="T16" fmla="*/ 288 w 394"/>
                <a:gd name="T17" fmla="*/ 517 h 541"/>
                <a:gd name="T18" fmla="*/ 132 w 394"/>
                <a:gd name="T19" fmla="*/ 517 h 541"/>
                <a:gd name="T20" fmla="*/ 69 w 394"/>
                <a:gd name="T21" fmla="*/ 517 h 541"/>
                <a:gd name="T22" fmla="*/ 38 w 394"/>
                <a:gd name="T23" fmla="*/ 516 h 541"/>
                <a:gd name="T24" fmla="*/ 21 w 394"/>
                <a:gd name="T25" fmla="*/ 436 h 541"/>
                <a:gd name="T26" fmla="*/ 21 w 394"/>
                <a:gd name="T27" fmla="*/ 134 h 541"/>
                <a:gd name="T28" fmla="*/ 21 w 394"/>
                <a:gd name="T29" fmla="*/ 48 h 541"/>
                <a:gd name="T30" fmla="*/ 94 w 394"/>
                <a:gd name="T31" fmla="*/ 23 h 541"/>
                <a:gd name="T32" fmla="*/ 266 w 394"/>
                <a:gd name="T33" fmla="*/ 23 h 541"/>
                <a:gd name="T34" fmla="*/ 336 w 394"/>
                <a:gd name="T35" fmla="*/ 23 h 541"/>
                <a:gd name="T36" fmla="*/ 380 w 394"/>
                <a:gd name="T37" fmla="*/ 48 h 541"/>
                <a:gd name="T38" fmla="*/ 394 w 394"/>
                <a:gd name="T39" fmla="*/ 48 h 541"/>
                <a:gd name="T40" fmla="*/ 307 w 394"/>
                <a:gd name="T41" fmla="*/ 9 h 541"/>
                <a:gd name="T42" fmla="*/ 138 w 394"/>
                <a:gd name="T43" fmla="*/ 9 h 541"/>
                <a:gd name="T44" fmla="*/ 68 w 394"/>
                <a:gd name="T45" fmla="*/ 9 h 541"/>
                <a:gd name="T46" fmla="*/ 32 w 394"/>
                <a:gd name="T47" fmla="*/ 11 h 541"/>
                <a:gd name="T48" fmla="*/ 8 w 394"/>
                <a:gd name="T49" fmla="*/ 92 h 541"/>
                <a:gd name="T50" fmla="*/ 8 w 394"/>
                <a:gd name="T51" fmla="*/ 417 h 541"/>
                <a:gd name="T52" fmla="*/ 8 w 394"/>
                <a:gd name="T53" fmla="*/ 499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94" h="541">
                  <a:moveTo>
                    <a:pt x="8" y="499"/>
                  </a:moveTo>
                  <a:cubicBezTo>
                    <a:pt x="15" y="541"/>
                    <a:pt x="72" y="531"/>
                    <a:pt x="102" y="531"/>
                  </a:cubicBezTo>
                  <a:cubicBezTo>
                    <a:pt x="159" y="531"/>
                    <a:pt x="216" y="531"/>
                    <a:pt x="272" y="531"/>
                  </a:cubicBezTo>
                  <a:cubicBezTo>
                    <a:pt x="294" y="531"/>
                    <a:pt x="316" y="531"/>
                    <a:pt x="338" y="531"/>
                  </a:cubicBezTo>
                  <a:cubicBezTo>
                    <a:pt x="351" y="531"/>
                    <a:pt x="365" y="532"/>
                    <a:pt x="376" y="525"/>
                  </a:cubicBezTo>
                  <a:cubicBezTo>
                    <a:pt x="389" y="517"/>
                    <a:pt x="394" y="503"/>
                    <a:pt x="394" y="488"/>
                  </a:cubicBezTo>
                  <a:cubicBezTo>
                    <a:pt x="394" y="479"/>
                    <a:pt x="380" y="479"/>
                    <a:pt x="380" y="488"/>
                  </a:cubicBezTo>
                  <a:cubicBezTo>
                    <a:pt x="380" y="513"/>
                    <a:pt x="362" y="517"/>
                    <a:pt x="343" y="517"/>
                  </a:cubicBezTo>
                  <a:cubicBezTo>
                    <a:pt x="324" y="517"/>
                    <a:pt x="306" y="517"/>
                    <a:pt x="288" y="517"/>
                  </a:cubicBezTo>
                  <a:cubicBezTo>
                    <a:pt x="236" y="517"/>
                    <a:pt x="184" y="517"/>
                    <a:pt x="132" y="517"/>
                  </a:cubicBezTo>
                  <a:cubicBezTo>
                    <a:pt x="111" y="517"/>
                    <a:pt x="90" y="517"/>
                    <a:pt x="69" y="517"/>
                  </a:cubicBezTo>
                  <a:cubicBezTo>
                    <a:pt x="60" y="517"/>
                    <a:pt x="47" y="519"/>
                    <a:pt x="38" y="516"/>
                  </a:cubicBezTo>
                  <a:cubicBezTo>
                    <a:pt x="13" y="508"/>
                    <a:pt x="21" y="456"/>
                    <a:pt x="21" y="436"/>
                  </a:cubicBezTo>
                  <a:cubicBezTo>
                    <a:pt x="21" y="336"/>
                    <a:pt x="21" y="235"/>
                    <a:pt x="21" y="134"/>
                  </a:cubicBezTo>
                  <a:cubicBezTo>
                    <a:pt x="21" y="106"/>
                    <a:pt x="20" y="77"/>
                    <a:pt x="21" y="48"/>
                  </a:cubicBezTo>
                  <a:cubicBezTo>
                    <a:pt x="23" y="14"/>
                    <a:pt x="70" y="23"/>
                    <a:pt x="94" y="23"/>
                  </a:cubicBezTo>
                  <a:cubicBezTo>
                    <a:pt x="152" y="23"/>
                    <a:pt x="209" y="23"/>
                    <a:pt x="266" y="23"/>
                  </a:cubicBezTo>
                  <a:cubicBezTo>
                    <a:pt x="289" y="23"/>
                    <a:pt x="313" y="23"/>
                    <a:pt x="336" y="23"/>
                  </a:cubicBezTo>
                  <a:cubicBezTo>
                    <a:pt x="355" y="23"/>
                    <a:pt x="380" y="20"/>
                    <a:pt x="380" y="48"/>
                  </a:cubicBezTo>
                  <a:cubicBezTo>
                    <a:pt x="380" y="57"/>
                    <a:pt x="394" y="57"/>
                    <a:pt x="394" y="48"/>
                  </a:cubicBezTo>
                  <a:cubicBezTo>
                    <a:pt x="394" y="0"/>
                    <a:pt x="339" y="9"/>
                    <a:pt x="307" y="9"/>
                  </a:cubicBezTo>
                  <a:cubicBezTo>
                    <a:pt x="251" y="9"/>
                    <a:pt x="195" y="9"/>
                    <a:pt x="138" y="9"/>
                  </a:cubicBezTo>
                  <a:cubicBezTo>
                    <a:pt x="115" y="9"/>
                    <a:pt x="92" y="9"/>
                    <a:pt x="68" y="9"/>
                  </a:cubicBezTo>
                  <a:cubicBezTo>
                    <a:pt x="57" y="9"/>
                    <a:pt x="43" y="7"/>
                    <a:pt x="32" y="11"/>
                  </a:cubicBezTo>
                  <a:cubicBezTo>
                    <a:pt x="0" y="23"/>
                    <a:pt x="8" y="65"/>
                    <a:pt x="8" y="92"/>
                  </a:cubicBezTo>
                  <a:cubicBezTo>
                    <a:pt x="8" y="201"/>
                    <a:pt x="8" y="309"/>
                    <a:pt x="8" y="417"/>
                  </a:cubicBezTo>
                  <a:cubicBezTo>
                    <a:pt x="8" y="443"/>
                    <a:pt x="4" y="473"/>
                    <a:pt x="8" y="4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104">
              <a:extLst>
                <a:ext uri="{FF2B5EF4-FFF2-40B4-BE49-F238E27FC236}">
                  <a16:creationId xmlns:a16="http://schemas.microsoft.com/office/drawing/2014/main" id="{250B36A3-0393-4C02-9317-DE31D1A63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600325"/>
              <a:ext cx="258763" cy="42862"/>
            </a:xfrm>
            <a:custGeom>
              <a:avLst/>
              <a:gdLst>
                <a:gd name="T0" fmla="*/ 77 w 86"/>
                <a:gd name="T1" fmla="*/ 14 h 14"/>
                <a:gd name="T2" fmla="*/ 77 w 86"/>
                <a:gd name="T3" fmla="*/ 0 h 14"/>
                <a:gd name="T4" fmla="*/ 9 w 86"/>
                <a:gd name="T5" fmla="*/ 0 h 14"/>
                <a:gd name="T6" fmla="*/ 9 w 86"/>
                <a:gd name="T7" fmla="*/ 14 h 14"/>
                <a:gd name="T8" fmla="*/ 77 w 86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4">
                  <a:moveTo>
                    <a:pt x="77" y="14"/>
                  </a:moveTo>
                  <a:cubicBezTo>
                    <a:pt x="86" y="14"/>
                    <a:pt x="86" y="0"/>
                    <a:pt x="77" y="0"/>
                  </a:cubicBezTo>
                  <a:cubicBezTo>
                    <a:pt x="54" y="0"/>
                    <a:pt x="32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2" y="14"/>
                    <a:pt x="54" y="14"/>
                    <a:pt x="7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105">
              <a:extLst>
                <a:ext uri="{FF2B5EF4-FFF2-40B4-BE49-F238E27FC236}">
                  <a16:creationId xmlns:a16="http://schemas.microsoft.com/office/drawing/2014/main" id="{637A1B7E-751B-42FE-88F4-3B62B12D78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2597150"/>
              <a:ext cx="41275" cy="46037"/>
            </a:xfrm>
            <a:custGeom>
              <a:avLst/>
              <a:gdLst>
                <a:gd name="T0" fmla="*/ 12 w 14"/>
                <a:gd name="T1" fmla="*/ 12 h 15"/>
                <a:gd name="T2" fmla="*/ 11 w 14"/>
                <a:gd name="T3" fmla="*/ 3 h 15"/>
                <a:gd name="T4" fmla="*/ 2 w 14"/>
                <a:gd name="T5" fmla="*/ 3 h 15"/>
                <a:gd name="T6" fmla="*/ 2 w 14"/>
                <a:gd name="T7" fmla="*/ 12 h 15"/>
                <a:gd name="T8" fmla="*/ 12 w 14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12" y="12"/>
                  </a:move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6"/>
                    <a:pt x="0" y="10"/>
                    <a:pt x="2" y="12"/>
                  </a:cubicBezTo>
                  <a:cubicBezTo>
                    <a:pt x="5" y="15"/>
                    <a:pt x="9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106">
              <a:extLst>
                <a:ext uri="{FF2B5EF4-FFF2-40B4-BE49-F238E27FC236}">
                  <a16:creationId xmlns:a16="http://schemas.microsoft.com/office/drawing/2014/main" id="{D5B792C7-D70B-4CC8-8968-D9587C9FCD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714625"/>
              <a:ext cx="266700" cy="42862"/>
            </a:xfrm>
            <a:custGeom>
              <a:avLst/>
              <a:gdLst>
                <a:gd name="T0" fmla="*/ 9 w 89"/>
                <a:gd name="T1" fmla="*/ 14 h 14"/>
                <a:gd name="T2" fmla="*/ 80 w 89"/>
                <a:gd name="T3" fmla="*/ 14 h 14"/>
                <a:gd name="T4" fmla="*/ 80 w 89"/>
                <a:gd name="T5" fmla="*/ 0 h 14"/>
                <a:gd name="T6" fmla="*/ 9 w 89"/>
                <a:gd name="T7" fmla="*/ 0 h 14"/>
                <a:gd name="T8" fmla="*/ 9 w 8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4">
                  <a:moveTo>
                    <a:pt x="9" y="14"/>
                  </a:moveTo>
                  <a:cubicBezTo>
                    <a:pt x="33" y="14"/>
                    <a:pt x="56" y="14"/>
                    <a:pt x="80" y="14"/>
                  </a:cubicBezTo>
                  <a:cubicBezTo>
                    <a:pt x="89" y="14"/>
                    <a:pt x="89" y="0"/>
                    <a:pt x="80" y="0"/>
                  </a:cubicBezTo>
                  <a:cubicBezTo>
                    <a:pt x="56" y="0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107">
              <a:extLst>
                <a:ext uri="{FF2B5EF4-FFF2-40B4-BE49-F238E27FC236}">
                  <a16:creationId xmlns:a16="http://schemas.microsoft.com/office/drawing/2014/main" id="{E7339CDC-166D-4B6D-B2FC-CB0AA0149D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2711450"/>
              <a:ext cx="41275" cy="46037"/>
            </a:xfrm>
            <a:custGeom>
              <a:avLst/>
              <a:gdLst>
                <a:gd name="T0" fmla="*/ 2 w 14"/>
                <a:gd name="T1" fmla="*/ 12 h 15"/>
                <a:gd name="T2" fmla="*/ 12 w 14"/>
                <a:gd name="T3" fmla="*/ 12 h 15"/>
                <a:gd name="T4" fmla="*/ 11 w 14"/>
                <a:gd name="T5" fmla="*/ 3 h 15"/>
                <a:gd name="T6" fmla="*/ 2 w 14"/>
                <a:gd name="T7" fmla="*/ 3 h 15"/>
                <a:gd name="T8" fmla="*/ 2 w 14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2" y="12"/>
                  </a:moveTo>
                  <a:cubicBezTo>
                    <a:pt x="5" y="15"/>
                    <a:pt x="9" y="14"/>
                    <a:pt x="12" y="12"/>
                  </a:cubicBez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10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108">
              <a:extLst>
                <a:ext uri="{FF2B5EF4-FFF2-40B4-BE49-F238E27FC236}">
                  <a16:creationId xmlns:a16="http://schemas.microsoft.com/office/drawing/2014/main" id="{27121735-D9AE-418C-87DC-9633C24E19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825750"/>
              <a:ext cx="266700" cy="46037"/>
            </a:xfrm>
            <a:custGeom>
              <a:avLst/>
              <a:gdLst>
                <a:gd name="T0" fmla="*/ 9 w 89"/>
                <a:gd name="T1" fmla="*/ 14 h 15"/>
                <a:gd name="T2" fmla="*/ 80 w 89"/>
                <a:gd name="T3" fmla="*/ 15 h 15"/>
                <a:gd name="T4" fmla="*/ 80 w 89"/>
                <a:gd name="T5" fmla="*/ 1 h 15"/>
                <a:gd name="T6" fmla="*/ 9 w 89"/>
                <a:gd name="T7" fmla="*/ 0 h 15"/>
                <a:gd name="T8" fmla="*/ 9 w 89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5">
                  <a:moveTo>
                    <a:pt x="9" y="14"/>
                  </a:moveTo>
                  <a:cubicBezTo>
                    <a:pt x="33" y="14"/>
                    <a:pt x="56" y="14"/>
                    <a:pt x="80" y="15"/>
                  </a:cubicBezTo>
                  <a:cubicBezTo>
                    <a:pt x="89" y="15"/>
                    <a:pt x="89" y="1"/>
                    <a:pt x="80" y="1"/>
                  </a:cubicBezTo>
                  <a:cubicBezTo>
                    <a:pt x="56" y="1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109">
              <a:extLst>
                <a:ext uri="{FF2B5EF4-FFF2-40B4-BE49-F238E27FC236}">
                  <a16:creationId xmlns:a16="http://schemas.microsoft.com/office/drawing/2014/main" id="{76C1D268-DD6F-40EF-B28E-50F9E507D1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2825750"/>
              <a:ext cx="41275" cy="42862"/>
            </a:xfrm>
            <a:custGeom>
              <a:avLst/>
              <a:gdLst>
                <a:gd name="T0" fmla="*/ 2 w 14"/>
                <a:gd name="T1" fmla="*/ 12 h 14"/>
                <a:gd name="T2" fmla="*/ 12 w 14"/>
                <a:gd name="T3" fmla="*/ 12 h 14"/>
                <a:gd name="T4" fmla="*/ 11 w 14"/>
                <a:gd name="T5" fmla="*/ 2 h 14"/>
                <a:gd name="T6" fmla="*/ 2 w 14"/>
                <a:gd name="T7" fmla="*/ 3 h 14"/>
                <a:gd name="T8" fmla="*/ 2 w 14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2" y="12"/>
                  </a:move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2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110">
              <a:extLst>
                <a:ext uri="{FF2B5EF4-FFF2-40B4-BE49-F238E27FC236}">
                  <a16:creationId xmlns:a16="http://schemas.microsoft.com/office/drawing/2014/main" id="{2AA4059C-8F52-4953-9976-EC2DBE3A8D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10738" y="2590800"/>
              <a:ext cx="282575" cy="284162"/>
            </a:xfrm>
            <a:custGeom>
              <a:avLst/>
              <a:gdLst>
                <a:gd name="T0" fmla="*/ 73 w 94"/>
                <a:gd name="T1" fmla="*/ 0 h 94"/>
                <a:gd name="T2" fmla="*/ 21 w 94"/>
                <a:gd name="T3" fmla="*/ 0 h 94"/>
                <a:gd name="T4" fmla="*/ 0 w 94"/>
                <a:gd name="T5" fmla="*/ 22 h 94"/>
                <a:gd name="T6" fmla="*/ 0 w 94"/>
                <a:gd name="T7" fmla="*/ 73 h 94"/>
                <a:gd name="T8" fmla="*/ 21 w 94"/>
                <a:gd name="T9" fmla="*/ 94 h 94"/>
                <a:gd name="T10" fmla="*/ 73 w 94"/>
                <a:gd name="T11" fmla="*/ 94 h 94"/>
                <a:gd name="T12" fmla="*/ 94 w 94"/>
                <a:gd name="T13" fmla="*/ 73 h 94"/>
                <a:gd name="T14" fmla="*/ 94 w 94"/>
                <a:gd name="T15" fmla="*/ 22 h 94"/>
                <a:gd name="T16" fmla="*/ 73 w 94"/>
                <a:gd name="T17" fmla="*/ 0 h 94"/>
                <a:gd name="T18" fmla="*/ 80 w 94"/>
                <a:gd name="T19" fmla="*/ 73 h 94"/>
                <a:gd name="T20" fmla="*/ 73 w 94"/>
                <a:gd name="T21" fmla="*/ 80 h 94"/>
                <a:gd name="T22" fmla="*/ 21 w 94"/>
                <a:gd name="T23" fmla="*/ 80 h 94"/>
                <a:gd name="T24" fmla="*/ 14 w 94"/>
                <a:gd name="T25" fmla="*/ 73 h 94"/>
                <a:gd name="T26" fmla="*/ 14 w 94"/>
                <a:gd name="T27" fmla="*/ 22 h 94"/>
                <a:gd name="T28" fmla="*/ 21 w 94"/>
                <a:gd name="T29" fmla="*/ 14 h 94"/>
                <a:gd name="T30" fmla="*/ 73 w 94"/>
                <a:gd name="T31" fmla="*/ 14 h 94"/>
                <a:gd name="T32" fmla="*/ 80 w 94"/>
                <a:gd name="T33" fmla="*/ 22 h 94"/>
                <a:gd name="T34" fmla="*/ 80 w 94"/>
                <a:gd name="T35" fmla="*/ 7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73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5"/>
                    <a:pt x="10" y="94"/>
                    <a:pt x="21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85" y="94"/>
                    <a:pt x="94" y="85"/>
                    <a:pt x="94" y="73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4" y="10"/>
                    <a:pt x="85" y="0"/>
                    <a:pt x="73" y="0"/>
                  </a:cubicBezTo>
                  <a:close/>
                  <a:moveTo>
                    <a:pt x="80" y="73"/>
                  </a:move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2"/>
                  </a:cubicBezTo>
                  <a:lnTo>
                    <a:pt x="8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111">
              <a:extLst>
                <a:ext uri="{FF2B5EF4-FFF2-40B4-BE49-F238E27FC236}">
                  <a16:creationId xmlns:a16="http://schemas.microsoft.com/office/drawing/2014/main" id="{66DE2A3F-1688-4D2D-BA62-CCE7ECCD9B09}"/>
                </a:ext>
              </a:extLst>
            </p:cNvPr>
            <p:cNvSpPr>
              <a:spLocks/>
            </p:cNvSpPr>
            <p:nvPr/>
          </p:nvSpPr>
          <p:spPr bwMode="auto">
            <a:xfrm>
              <a:off x="9807576" y="3451225"/>
              <a:ext cx="246063" cy="255587"/>
            </a:xfrm>
            <a:custGeom>
              <a:avLst/>
              <a:gdLst>
                <a:gd name="T0" fmla="*/ 71 w 82"/>
                <a:gd name="T1" fmla="*/ 84 h 85"/>
                <a:gd name="T2" fmla="*/ 76 w 82"/>
                <a:gd name="T3" fmla="*/ 84 h 85"/>
                <a:gd name="T4" fmla="*/ 80 w 82"/>
                <a:gd name="T5" fmla="*/ 80 h 85"/>
                <a:gd name="T6" fmla="*/ 82 w 82"/>
                <a:gd name="T7" fmla="*/ 62 h 85"/>
                <a:gd name="T8" fmla="*/ 65 w 82"/>
                <a:gd name="T9" fmla="*/ 21 h 85"/>
                <a:gd name="T10" fmla="*/ 6 w 82"/>
                <a:gd name="T11" fmla="*/ 6 h 85"/>
                <a:gd name="T12" fmla="*/ 1 w 82"/>
                <a:gd name="T13" fmla="*/ 15 h 85"/>
                <a:gd name="T14" fmla="*/ 10 w 82"/>
                <a:gd name="T15" fmla="*/ 19 h 85"/>
                <a:gd name="T16" fmla="*/ 55 w 82"/>
                <a:gd name="T17" fmla="*/ 31 h 85"/>
                <a:gd name="T18" fmla="*/ 66 w 82"/>
                <a:gd name="T19" fmla="*/ 76 h 85"/>
                <a:gd name="T20" fmla="*/ 71 w 82"/>
                <a:gd name="T21" fmla="*/ 8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85">
                  <a:moveTo>
                    <a:pt x="71" y="84"/>
                  </a:moveTo>
                  <a:cubicBezTo>
                    <a:pt x="73" y="85"/>
                    <a:pt x="75" y="85"/>
                    <a:pt x="76" y="84"/>
                  </a:cubicBezTo>
                  <a:cubicBezTo>
                    <a:pt x="78" y="83"/>
                    <a:pt x="79" y="82"/>
                    <a:pt x="80" y="80"/>
                  </a:cubicBezTo>
                  <a:cubicBezTo>
                    <a:pt x="82" y="74"/>
                    <a:pt x="82" y="68"/>
                    <a:pt x="82" y="62"/>
                  </a:cubicBezTo>
                  <a:cubicBezTo>
                    <a:pt x="82" y="47"/>
                    <a:pt x="76" y="32"/>
                    <a:pt x="65" y="21"/>
                  </a:cubicBezTo>
                  <a:cubicBezTo>
                    <a:pt x="50" y="5"/>
                    <a:pt x="27" y="0"/>
                    <a:pt x="6" y="6"/>
                  </a:cubicBezTo>
                  <a:cubicBezTo>
                    <a:pt x="2" y="7"/>
                    <a:pt x="0" y="11"/>
                    <a:pt x="1" y="15"/>
                  </a:cubicBezTo>
                  <a:cubicBezTo>
                    <a:pt x="3" y="19"/>
                    <a:pt x="7" y="21"/>
                    <a:pt x="10" y="19"/>
                  </a:cubicBezTo>
                  <a:cubicBezTo>
                    <a:pt x="26" y="14"/>
                    <a:pt x="44" y="19"/>
                    <a:pt x="55" y="31"/>
                  </a:cubicBezTo>
                  <a:cubicBezTo>
                    <a:pt x="67" y="42"/>
                    <a:pt x="72" y="60"/>
                    <a:pt x="66" y="76"/>
                  </a:cubicBezTo>
                  <a:cubicBezTo>
                    <a:pt x="65" y="79"/>
                    <a:pt x="67" y="83"/>
                    <a:pt x="71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112">
              <a:extLst>
                <a:ext uri="{FF2B5EF4-FFF2-40B4-BE49-F238E27FC236}">
                  <a16:creationId xmlns:a16="http://schemas.microsoft.com/office/drawing/2014/main" id="{1F25C964-9DEE-4AF0-8114-F51E9B56633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90101" y="3568700"/>
              <a:ext cx="255588" cy="258762"/>
            </a:xfrm>
            <a:custGeom>
              <a:avLst/>
              <a:gdLst>
                <a:gd name="T0" fmla="*/ 21 w 85"/>
                <a:gd name="T1" fmla="*/ 65 h 86"/>
                <a:gd name="T2" fmla="*/ 80 w 85"/>
                <a:gd name="T3" fmla="*/ 79 h 86"/>
                <a:gd name="T4" fmla="*/ 85 w 85"/>
                <a:gd name="T5" fmla="*/ 73 h 86"/>
                <a:gd name="T6" fmla="*/ 85 w 85"/>
                <a:gd name="T7" fmla="*/ 71 h 86"/>
                <a:gd name="T8" fmla="*/ 82 w 85"/>
                <a:gd name="T9" fmla="*/ 66 h 86"/>
                <a:gd name="T10" fmla="*/ 76 w 85"/>
                <a:gd name="T11" fmla="*/ 66 h 86"/>
                <a:gd name="T12" fmla="*/ 31 w 85"/>
                <a:gd name="T13" fmla="*/ 55 h 86"/>
                <a:gd name="T14" fmla="*/ 20 w 85"/>
                <a:gd name="T15" fmla="*/ 10 h 86"/>
                <a:gd name="T16" fmla="*/ 15 w 85"/>
                <a:gd name="T17" fmla="*/ 1 h 86"/>
                <a:gd name="T18" fmla="*/ 7 w 85"/>
                <a:gd name="T19" fmla="*/ 6 h 86"/>
                <a:gd name="T20" fmla="*/ 21 w 85"/>
                <a:gd name="T21" fmla="*/ 6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86">
                  <a:moveTo>
                    <a:pt x="21" y="65"/>
                  </a:moveTo>
                  <a:cubicBezTo>
                    <a:pt x="37" y="80"/>
                    <a:pt x="59" y="86"/>
                    <a:pt x="80" y="79"/>
                  </a:cubicBezTo>
                  <a:cubicBezTo>
                    <a:pt x="83" y="78"/>
                    <a:pt x="85" y="76"/>
                    <a:pt x="85" y="73"/>
                  </a:cubicBezTo>
                  <a:cubicBezTo>
                    <a:pt x="85" y="72"/>
                    <a:pt x="85" y="71"/>
                    <a:pt x="85" y="71"/>
                  </a:cubicBezTo>
                  <a:cubicBezTo>
                    <a:pt x="84" y="69"/>
                    <a:pt x="83" y="67"/>
                    <a:pt x="82" y="66"/>
                  </a:cubicBezTo>
                  <a:cubicBezTo>
                    <a:pt x="80" y="66"/>
                    <a:pt x="78" y="65"/>
                    <a:pt x="76" y="66"/>
                  </a:cubicBezTo>
                  <a:cubicBezTo>
                    <a:pt x="60" y="71"/>
                    <a:pt x="43" y="67"/>
                    <a:pt x="31" y="55"/>
                  </a:cubicBezTo>
                  <a:cubicBezTo>
                    <a:pt x="19" y="43"/>
                    <a:pt x="15" y="26"/>
                    <a:pt x="20" y="10"/>
                  </a:cubicBezTo>
                  <a:cubicBezTo>
                    <a:pt x="21" y="6"/>
                    <a:pt x="19" y="2"/>
                    <a:pt x="15" y="1"/>
                  </a:cubicBezTo>
                  <a:cubicBezTo>
                    <a:pt x="12" y="0"/>
                    <a:pt x="8" y="2"/>
                    <a:pt x="7" y="6"/>
                  </a:cubicBezTo>
                  <a:cubicBezTo>
                    <a:pt x="0" y="27"/>
                    <a:pt x="6" y="49"/>
                    <a:pt x="21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113">
              <a:extLst>
                <a:ext uri="{FF2B5EF4-FFF2-40B4-BE49-F238E27FC236}">
                  <a16:creationId xmlns:a16="http://schemas.microsoft.com/office/drawing/2014/main" id="{8505818C-7ACE-4EF2-B688-22E02FCB63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74238" y="3535363"/>
              <a:ext cx="207963" cy="207962"/>
            </a:xfrm>
            <a:custGeom>
              <a:avLst/>
              <a:gdLst>
                <a:gd name="T0" fmla="*/ 69 w 69"/>
                <a:gd name="T1" fmla="*/ 34 h 69"/>
                <a:gd name="T2" fmla="*/ 59 w 69"/>
                <a:gd name="T3" fmla="*/ 10 h 69"/>
                <a:gd name="T4" fmla="*/ 35 w 69"/>
                <a:gd name="T5" fmla="*/ 0 h 69"/>
                <a:gd name="T6" fmla="*/ 10 w 69"/>
                <a:gd name="T7" fmla="*/ 10 h 69"/>
                <a:gd name="T8" fmla="*/ 0 w 69"/>
                <a:gd name="T9" fmla="*/ 34 h 69"/>
                <a:gd name="T10" fmla="*/ 10 w 69"/>
                <a:gd name="T11" fmla="*/ 59 h 69"/>
                <a:gd name="T12" fmla="*/ 35 w 69"/>
                <a:gd name="T13" fmla="*/ 69 h 69"/>
                <a:gd name="T14" fmla="*/ 59 w 69"/>
                <a:gd name="T15" fmla="*/ 59 h 69"/>
                <a:gd name="T16" fmla="*/ 69 w 69"/>
                <a:gd name="T17" fmla="*/ 34 h 69"/>
                <a:gd name="T18" fmla="*/ 49 w 69"/>
                <a:gd name="T19" fmla="*/ 49 h 69"/>
                <a:gd name="T20" fmla="*/ 35 w 69"/>
                <a:gd name="T21" fmla="*/ 55 h 69"/>
                <a:gd name="T22" fmla="*/ 20 w 69"/>
                <a:gd name="T23" fmla="*/ 49 h 69"/>
                <a:gd name="T24" fmla="*/ 14 w 69"/>
                <a:gd name="T25" fmla="*/ 34 h 69"/>
                <a:gd name="T26" fmla="*/ 20 w 69"/>
                <a:gd name="T27" fmla="*/ 20 h 69"/>
                <a:gd name="T28" fmla="*/ 35 w 69"/>
                <a:gd name="T29" fmla="*/ 14 h 69"/>
                <a:gd name="T30" fmla="*/ 49 w 69"/>
                <a:gd name="T31" fmla="*/ 20 h 69"/>
                <a:gd name="T32" fmla="*/ 55 w 69"/>
                <a:gd name="T33" fmla="*/ 34 h 69"/>
                <a:gd name="T34" fmla="*/ 49 w 69"/>
                <a:gd name="T35" fmla="*/ 4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69">
                  <a:moveTo>
                    <a:pt x="69" y="34"/>
                  </a:moveTo>
                  <a:cubicBezTo>
                    <a:pt x="69" y="25"/>
                    <a:pt x="66" y="16"/>
                    <a:pt x="59" y="10"/>
                  </a:cubicBezTo>
                  <a:cubicBezTo>
                    <a:pt x="53" y="3"/>
                    <a:pt x="44" y="0"/>
                    <a:pt x="35" y="0"/>
                  </a:cubicBezTo>
                  <a:cubicBezTo>
                    <a:pt x="26" y="0"/>
                    <a:pt x="17" y="3"/>
                    <a:pt x="10" y="10"/>
                  </a:cubicBezTo>
                  <a:cubicBezTo>
                    <a:pt x="4" y="16"/>
                    <a:pt x="0" y="25"/>
                    <a:pt x="0" y="34"/>
                  </a:cubicBezTo>
                  <a:cubicBezTo>
                    <a:pt x="0" y="43"/>
                    <a:pt x="4" y="52"/>
                    <a:pt x="10" y="59"/>
                  </a:cubicBezTo>
                  <a:cubicBezTo>
                    <a:pt x="17" y="65"/>
                    <a:pt x="26" y="69"/>
                    <a:pt x="35" y="69"/>
                  </a:cubicBezTo>
                  <a:cubicBezTo>
                    <a:pt x="44" y="69"/>
                    <a:pt x="53" y="65"/>
                    <a:pt x="59" y="59"/>
                  </a:cubicBezTo>
                  <a:cubicBezTo>
                    <a:pt x="66" y="52"/>
                    <a:pt x="69" y="43"/>
                    <a:pt x="69" y="34"/>
                  </a:cubicBezTo>
                  <a:close/>
                  <a:moveTo>
                    <a:pt x="49" y="49"/>
                  </a:moveTo>
                  <a:cubicBezTo>
                    <a:pt x="45" y="53"/>
                    <a:pt x="40" y="55"/>
                    <a:pt x="35" y="55"/>
                  </a:cubicBezTo>
                  <a:cubicBezTo>
                    <a:pt x="29" y="55"/>
                    <a:pt x="24" y="53"/>
                    <a:pt x="20" y="49"/>
                  </a:cubicBezTo>
                  <a:cubicBezTo>
                    <a:pt x="16" y="45"/>
                    <a:pt x="14" y="40"/>
                    <a:pt x="14" y="34"/>
                  </a:cubicBezTo>
                  <a:cubicBezTo>
                    <a:pt x="14" y="29"/>
                    <a:pt x="16" y="24"/>
                    <a:pt x="20" y="20"/>
                  </a:cubicBezTo>
                  <a:cubicBezTo>
                    <a:pt x="24" y="16"/>
                    <a:pt x="29" y="14"/>
                    <a:pt x="35" y="14"/>
                  </a:cubicBezTo>
                  <a:cubicBezTo>
                    <a:pt x="40" y="14"/>
                    <a:pt x="45" y="16"/>
                    <a:pt x="49" y="20"/>
                  </a:cubicBezTo>
                  <a:cubicBezTo>
                    <a:pt x="53" y="24"/>
                    <a:pt x="55" y="29"/>
                    <a:pt x="55" y="34"/>
                  </a:cubicBezTo>
                  <a:cubicBezTo>
                    <a:pt x="55" y="40"/>
                    <a:pt x="53" y="45"/>
                    <a:pt x="49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114">
              <a:extLst>
                <a:ext uri="{FF2B5EF4-FFF2-40B4-BE49-F238E27FC236}">
                  <a16:creationId xmlns:a16="http://schemas.microsoft.com/office/drawing/2014/main" id="{517421A6-BDB7-4B3E-A2D4-62750592F1BC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4076" y="3508375"/>
              <a:ext cx="44450" cy="42862"/>
            </a:xfrm>
            <a:custGeom>
              <a:avLst/>
              <a:gdLst>
                <a:gd name="T0" fmla="*/ 8 w 15"/>
                <a:gd name="T1" fmla="*/ 14 h 14"/>
                <a:gd name="T2" fmla="*/ 13 w 15"/>
                <a:gd name="T3" fmla="*/ 11 h 14"/>
                <a:gd name="T4" fmla="*/ 15 w 15"/>
                <a:gd name="T5" fmla="*/ 7 h 14"/>
                <a:gd name="T6" fmla="*/ 13 w 15"/>
                <a:gd name="T7" fmla="*/ 2 h 14"/>
                <a:gd name="T8" fmla="*/ 8 w 15"/>
                <a:gd name="T9" fmla="*/ 0 h 14"/>
                <a:gd name="T10" fmla="*/ 3 w 15"/>
                <a:gd name="T11" fmla="*/ 2 h 14"/>
                <a:gd name="T12" fmla="*/ 3 w 15"/>
                <a:gd name="T13" fmla="*/ 12 h 14"/>
                <a:gd name="T14" fmla="*/ 8 w 15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4">
                  <a:moveTo>
                    <a:pt x="8" y="14"/>
                  </a:moveTo>
                  <a:cubicBezTo>
                    <a:pt x="10" y="14"/>
                    <a:pt x="12" y="13"/>
                    <a:pt x="13" y="11"/>
                  </a:cubicBezTo>
                  <a:cubicBezTo>
                    <a:pt x="14" y="10"/>
                    <a:pt x="15" y="8"/>
                    <a:pt x="15" y="7"/>
                  </a:cubicBezTo>
                  <a:cubicBezTo>
                    <a:pt x="15" y="5"/>
                    <a:pt x="14" y="3"/>
                    <a:pt x="13" y="2"/>
                  </a:cubicBezTo>
                  <a:cubicBezTo>
                    <a:pt x="12" y="0"/>
                    <a:pt x="10" y="0"/>
                    <a:pt x="8" y="0"/>
                  </a:cubicBezTo>
                  <a:cubicBezTo>
                    <a:pt x="6" y="0"/>
                    <a:pt x="4" y="0"/>
                    <a:pt x="3" y="2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5" y="13"/>
                    <a:pt x="6" y="14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115">
              <a:extLst>
                <a:ext uri="{FF2B5EF4-FFF2-40B4-BE49-F238E27FC236}">
                  <a16:creationId xmlns:a16="http://schemas.microsoft.com/office/drawing/2014/main" id="{E869A461-D963-4C83-9B89-387C5266A410}"/>
                </a:ext>
              </a:extLst>
            </p:cNvPr>
            <p:cNvSpPr>
              <a:spLocks/>
            </p:cNvSpPr>
            <p:nvPr/>
          </p:nvSpPr>
          <p:spPr bwMode="auto">
            <a:xfrm>
              <a:off x="9966326" y="3729038"/>
              <a:ext cx="42863" cy="41275"/>
            </a:xfrm>
            <a:custGeom>
              <a:avLst/>
              <a:gdLst>
                <a:gd name="T0" fmla="*/ 7 w 14"/>
                <a:gd name="T1" fmla="*/ 14 h 14"/>
                <a:gd name="T2" fmla="*/ 12 w 14"/>
                <a:gd name="T3" fmla="*/ 12 h 14"/>
                <a:gd name="T4" fmla="*/ 14 w 14"/>
                <a:gd name="T5" fmla="*/ 7 h 14"/>
                <a:gd name="T6" fmla="*/ 12 w 14"/>
                <a:gd name="T7" fmla="*/ 2 h 14"/>
                <a:gd name="T8" fmla="*/ 7 w 14"/>
                <a:gd name="T9" fmla="*/ 0 h 14"/>
                <a:gd name="T10" fmla="*/ 2 w 14"/>
                <a:gd name="T11" fmla="*/ 2 h 14"/>
                <a:gd name="T12" fmla="*/ 2 w 14"/>
                <a:gd name="T13" fmla="*/ 12 h 14"/>
                <a:gd name="T14" fmla="*/ 7 w 14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4">
                  <a:moveTo>
                    <a:pt x="7" y="14"/>
                  </a:moveTo>
                  <a:cubicBezTo>
                    <a:pt x="9" y="14"/>
                    <a:pt x="11" y="13"/>
                    <a:pt x="12" y="12"/>
                  </a:cubicBezTo>
                  <a:cubicBezTo>
                    <a:pt x="14" y="10"/>
                    <a:pt x="14" y="9"/>
                    <a:pt x="14" y="7"/>
                  </a:cubicBezTo>
                  <a:cubicBezTo>
                    <a:pt x="14" y="5"/>
                    <a:pt x="14" y="3"/>
                    <a:pt x="12" y="2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5" y="0"/>
                    <a:pt x="4" y="1"/>
                    <a:pt x="2" y="2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4" y="13"/>
                    <a:pt x="5" y="14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116">
              <a:extLst>
                <a:ext uri="{FF2B5EF4-FFF2-40B4-BE49-F238E27FC236}">
                  <a16:creationId xmlns:a16="http://schemas.microsoft.com/office/drawing/2014/main" id="{CE29C763-50C8-426F-BB17-AE713173D03F}"/>
                </a:ext>
              </a:extLst>
            </p:cNvPr>
            <p:cNvSpPr>
              <a:spLocks/>
            </p:cNvSpPr>
            <p:nvPr/>
          </p:nvSpPr>
          <p:spPr bwMode="auto">
            <a:xfrm>
              <a:off x="9713913" y="3282950"/>
              <a:ext cx="750888" cy="42862"/>
            </a:xfrm>
            <a:custGeom>
              <a:avLst/>
              <a:gdLst>
                <a:gd name="T0" fmla="*/ 241 w 250"/>
                <a:gd name="T1" fmla="*/ 0 h 14"/>
                <a:gd name="T2" fmla="*/ 9 w 250"/>
                <a:gd name="T3" fmla="*/ 0 h 14"/>
                <a:gd name="T4" fmla="*/ 9 w 250"/>
                <a:gd name="T5" fmla="*/ 14 h 14"/>
                <a:gd name="T6" fmla="*/ 241 w 250"/>
                <a:gd name="T7" fmla="*/ 14 h 14"/>
                <a:gd name="T8" fmla="*/ 241 w 25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14">
                  <a:moveTo>
                    <a:pt x="241" y="0"/>
                  </a:moveTo>
                  <a:cubicBezTo>
                    <a:pt x="163" y="0"/>
                    <a:pt x="8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86" y="14"/>
                    <a:pt x="163" y="14"/>
                    <a:pt x="241" y="14"/>
                  </a:cubicBezTo>
                  <a:cubicBezTo>
                    <a:pt x="250" y="14"/>
                    <a:pt x="250" y="0"/>
                    <a:pt x="2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117">
              <a:extLst>
                <a:ext uri="{FF2B5EF4-FFF2-40B4-BE49-F238E27FC236}">
                  <a16:creationId xmlns:a16="http://schemas.microsoft.com/office/drawing/2014/main" id="{83A53E8A-7A46-41A0-AE6A-082492988094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3168650"/>
              <a:ext cx="760413" cy="42862"/>
            </a:xfrm>
            <a:custGeom>
              <a:avLst/>
              <a:gdLst>
                <a:gd name="T0" fmla="*/ 9 w 253"/>
                <a:gd name="T1" fmla="*/ 0 h 14"/>
                <a:gd name="T2" fmla="*/ 9 w 253"/>
                <a:gd name="T3" fmla="*/ 14 h 14"/>
                <a:gd name="T4" fmla="*/ 244 w 253"/>
                <a:gd name="T5" fmla="*/ 14 h 14"/>
                <a:gd name="T6" fmla="*/ 244 w 253"/>
                <a:gd name="T7" fmla="*/ 0 h 14"/>
                <a:gd name="T8" fmla="*/ 9 w 253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4">
                  <a:moveTo>
                    <a:pt x="9" y="0"/>
                  </a:moveTo>
                  <a:cubicBezTo>
                    <a:pt x="0" y="0"/>
                    <a:pt x="0" y="14"/>
                    <a:pt x="9" y="14"/>
                  </a:cubicBezTo>
                  <a:cubicBezTo>
                    <a:pt x="87" y="14"/>
                    <a:pt x="166" y="14"/>
                    <a:pt x="244" y="14"/>
                  </a:cubicBezTo>
                  <a:cubicBezTo>
                    <a:pt x="253" y="14"/>
                    <a:pt x="253" y="0"/>
                    <a:pt x="244" y="0"/>
                  </a:cubicBezTo>
                  <a:cubicBezTo>
                    <a:pt x="166" y="0"/>
                    <a:pt x="87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118">
              <a:extLst>
                <a:ext uri="{FF2B5EF4-FFF2-40B4-BE49-F238E27FC236}">
                  <a16:creationId xmlns:a16="http://schemas.microsoft.com/office/drawing/2014/main" id="{251407EA-8B25-407A-8565-D86ECCFB6FD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3054350"/>
              <a:ext cx="760413" cy="42862"/>
            </a:xfrm>
            <a:custGeom>
              <a:avLst/>
              <a:gdLst>
                <a:gd name="T0" fmla="*/ 9 w 253"/>
                <a:gd name="T1" fmla="*/ 14 h 14"/>
                <a:gd name="T2" fmla="*/ 244 w 253"/>
                <a:gd name="T3" fmla="*/ 14 h 14"/>
                <a:gd name="T4" fmla="*/ 244 w 253"/>
                <a:gd name="T5" fmla="*/ 1 h 14"/>
                <a:gd name="T6" fmla="*/ 9 w 253"/>
                <a:gd name="T7" fmla="*/ 0 h 14"/>
                <a:gd name="T8" fmla="*/ 9 w 25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4">
                  <a:moveTo>
                    <a:pt x="9" y="14"/>
                  </a:moveTo>
                  <a:cubicBezTo>
                    <a:pt x="87" y="14"/>
                    <a:pt x="166" y="14"/>
                    <a:pt x="244" y="14"/>
                  </a:cubicBezTo>
                  <a:cubicBezTo>
                    <a:pt x="253" y="14"/>
                    <a:pt x="253" y="1"/>
                    <a:pt x="244" y="1"/>
                  </a:cubicBezTo>
                  <a:cubicBezTo>
                    <a:pt x="166" y="0"/>
                    <a:pt x="87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119">
              <a:extLst>
                <a:ext uri="{FF2B5EF4-FFF2-40B4-BE49-F238E27FC236}">
                  <a16:creationId xmlns:a16="http://schemas.microsoft.com/office/drawing/2014/main" id="{6CA3821A-18A8-4C35-A169-CAF9CDABFC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72726" y="2600325"/>
              <a:ext cx="735013" cy="1173162"/>
            </a:xfrm>
            <a:custGeom>
              <a:avLst/>
              <a:gdLst>
                <a:gd name="T0" fmla="*/ 7 w 245"/>
                <a:gd name="T1" fmla="*/ 345 h 390"/>
                <a:gd name="T2" fmla="*/ 16 w 245"/>
                <a:gd name="T3" fmla="*/ 345 h 390"/>
                <a:gd name="T4" fmla="*/ 60 w 245"/>
                <a:gd name="T5" fmla="*/ 389 h 390"/>
                <a:gd name="T6" fmla="*/ 123 w 245"/>
                <a:gd name="T7" fmla="*/ 389 h 390"/>
                <a:gd name="T8" fmla="*/ 185 w 245"/>
                <a:gd name="T9" fmla="*/ 389 h 390"/>
                <a:gd name="T10" fmla="*/ 230 w 245"/>
                <a:gd name="T11" fmla="*/ 345 h 390"/>
                <a:gd name="T12" fmla="*/ 239 w 245"/>
                <a:gd name="T13" fmla="*/ 345 h 390"/>
                <a:gd name="T14" fmla="*/ 245 w 245"/>
                <a:gd name="T15" fmla="*/ 338 h 390"/>
                <a:gd name="T16" fmla="*/ 194 w 245"/>
                <a:gd name="T17" fmla="*/ 280 h 390"/>
                <a:gd name="T18" fmla="*/ 194 w 245"/>
                <a:gd name="T19" fmla="*/ 280 h 390"/>
                <a:gd name="T20" fmla="*/ 194 w 245"/>
                <a:gd name="T21" fmla="*/ 278 h 390"/>
                <a:gd name="T22" fmla="*/ 166 w 245"/>
                <a:gd name="T23" fmla="*/ 245 h 390"/>
                <a:gd name="T24" fmla="*/ 196 w 245"/>
                <a:gd name="T25" fmla="*/ 92 h 390"/>
                <a:gd name="T26" fmla="*/ 173 w 245"/>
                <a:gd name="T27" fmla="*/ 18 h 390"/>
                <a:gd name="T28" fmla="*/ 123 w 245"/>
                <a:gd name="T29" fmla="*/ 0 h 390"/>
                <a:gd name="T30" fmla="*/ 73 w 245"/>
                <a:gd name="T31" fmla="*/ 18 h 390"/>
                <a:gd name="T32" fmla="*/ 49 w 245"/>
                <a:gd name="T33" fmla="*/ 92 h 390"/>
                <a:gd name="T34" fmla="*/ 80 w 245"/>
                <a:gd name="T35" fmla="*/ 245 h 390"/>
                <a:gd name="T36" fmla="*/ 52 w 245"/>
                <a:gd name="T37" fmla="*/ 278 h 390"/>
                <a:gd name="T38" fmla="*/ 52 w 245"/>
                <a:gd name="T39" fmla="*/ 280 h 390"/>
                <a:gd name="T40" fmla="*/ 51 w 245"/>
                <a:gd name="T41" fmla="*/ 280 h 390"/>
                <a:gd name="T42" fmla="*/ 0 w 245"/>
                <a:gd name="T43" fmla="*/ 338 h 390"/>
                <a:gd name="T44" fmla="*/ 7 w 245"/>
                <a:gd name="T45" fmla="*/ 345 h 390"/>
                <a:gd name="T46" fmla="*/ 82 w 245"/>
                <a:gd name="T47" fmla="*/ 29 h 390"/>
                <a:gd name="T48" fmla="*/ 123 w 245"/>
                <a:gd name="T49" fmla="*/ 14 h 390"/>
                <a:gd name="T50" fmla="*/ 164 w 245"/>
                <a:gd name="T51" fmla="*/ 29 h 390"/>
                <a:gd name="T52" fmla="*/ 183 w 245"/>
                <a:gd name="T53" fmla="*/ 89 h 390"/>
                <a:gd name="T54" fmla="*/ 152 w 245"/>
                <a:gd name="T55" fmla="*/ 244 h 390"/>
                <a:gd name="T56" fmla="*/ 94 w 245"/>
                <a:gd name="T57" fmla="*/ 244 h 390"/>
                <a:gd name="T58" fmla="*/ 63 w 245"/>
                <a:gd name="T59" fmla="*/ 89 h 390"/>
                <a:gd name="T60" fmla="*/ 82 w 245"/>
                <a:gd name="T61" fmla="*/ 29 h 390"/>
                <a:gd name="T62" fmla="*/ 65 w 245"/>
                <a:gd name="T63" fmla="*/ 278 h 390"/>
                <a:gd name="T64" fmla="*/ 85 w 245"/>
                <a:gd name="T65" fmla="*/ 258 h 390"/>
                <a:gd name="T66" fmla="*/ 160 w 245"/>
                <a:gd name="T67" fmla="*/ 258 h 390"/>
                <a:gd name="T68" fmla="*/ 180 w 245"/>
                <a:gd name="T69" fmla="*/ 278 h 390"/>
                <a:gd name="T70" fmla="*/ 180 w 245"/>
                <a:gd name="T71" fmla="*/ 280 h 390"/>
                <a:gd name="T72" fmla="*/ 123 w 245"/>
                <a:gd name="T73" fmla="*/ 280 h 390"/>
                <a:gd name="T74" fmla="*/ 65 w 245"/>
                <a:gd name="T75" fmla="*/ 280 h 390"/>
                <a:gd name="T76" fmla="*/ 65 w 245"/>
                <a:gd name="T77" fmla="*/ 278 h 390"/>
                <a:gd name="T78" fmla="*/ 58 w 245"/>
                <a:gd name="T79" fmla="*/ 294 h 390"/>
                <a:gd name="T80" fmla="*/ 186 w 245"/>
                <a:gd name="T81" fmla="*/ 294 h 390"/>
                <a:gd name="T82" fmla="*/ 231 w 245"/>
                <a:gd name="T83" fmla="*/ 331 h 390"/>
                <a:gd name="T84" fmla="*/ 223 w 245"/>
                <a:gd name="T85" fmla="*/ 331 h 390"/>
                <a:gd name="T86" fmla="*/ 162 w 245"/>
                <a:gd name="T87" fmla="*/ 331 h 390"/>
                <a:gd name="T88" fmla="*/ 157 w 245"/>
                <a:gd name="T89" fmla="*/ 331 h 390"/>
                <a:gd name="T90" fmla="*/ 157 w 245"/>
                <a:gd name="T91" fmla="*/ 345 h 390"/>
                <a:gd name="T92" fmla="*/ 162 w 245"/>
                <a:gd name="T93" fmla="*/ 345 h 390"/>
                <a:gd name="T94" fmla="*/ 216 w 245"/>
                <a:gd name="T95" fmla="*/ 345 h 390"/>
                <a:gd name="T96" fmla="*/ 179 w 245"/>
                <a:gd name="T97" fmla="*/ 375 h 390"/>
                <a:gd name="T98" fmla="*/ 123 w 245"/>
                <a:gd name="T99" fmla="*/ 375 h 390"/>
                <a:gd name="T100" fmla="*/ 68 w 245"/>
                <a:gd name="T101" fmla="*/ 375 h 390"/>
                <a:gd name="T102" fmla="*/ 30 w 245"/>
                <a:gd name="T103" fmla="*/ 345 h 390"/>
                <a:gd name="T104" fmla="*/ 90 w 245"/>
                <a:gd name="T105" fmla="*/ 345 h 390"/>
                <a:gd name="T106" fmla="*/ 93 w 245"/>
                <a:gd name="T107" fmla="*/ 345 h 390"/>
                <a:gd name="T108" fmla="*/ 93 w 245"/>
                <a:gd name="T109" fmla="*/ 331 h 390"/>
                <a:gd name="T110" fmla="*/ 90 w 245"/>
                <a:gd name="T111" fmla="*/ 331 h 390"/>
                <a:gd name="T112" fmla="*/ 23 w 245"/>
                <a:gd name="T113" fmla="*/ 331 h 390"/>
                <a:gd name="T114" fmla="*/ 14 w 245"/>
                <a:gd name="T115" fmla="*/ 331 h 390"/>
                <a:gd name="T116" fmla="*/ 58 w 245"/>
                <a:gd name="T117" fmla="*/ 294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5" h="390">
                  <a:moveTo>
                    <a:pt x="7" y="345"/>
                  </a:moveTo>
                  <a:cubicBezTo>
                    <a:pt x="10" y="345"/>
                    <a:pt x="13" y="345"/>
                    <a:pt x="16" y="345"/>
                  </a:cubicBezTo>
                  <a:cubicBezTo>
                    <a:pt x="18" y="369"/>
                    <a:pt x="33" y="388"/>
                    <a:pt x="60" y="389"/>
                  </a:cubicBezTo>
                  <a:cubicBezTo>
                    <a:pt x="81" y="390"/>
                    <a:pt x="102" y="389"/>
                    <a:pt x="123" y="389"/>
                  </a:cubicBezTo>
                  <a:cubicBezTo>
                    <a:pt x="144" y="389"/>
                    <a:pt x="165" y="390"/>
                    <a:pt x="185" y="389"/>
                  </a:cubicBezTo>
                  <a:cubicBezTo>
                    <a:pt x="212" y="388"/>
                    <a:pt x="227" y="369"/>
                    <a:pt x="230" y="345"/>
                  </a:cubicBezTo>
                  <a:cubicBezTo>
                    <a:pt x="233" y="345"/>
                    <a:pt x="236" y="345"/>
                    <a:pt x="239" y="345"/>
                  </a:cubicBezTo>
                  <a:cubicBezTo>
                    <a:pt x="242" y="345"/>
                    <a:pt x="245" y="342"/>
                    <a:pt x="245" y="338"/>
                  </a:cubicBezTo>
                  <a:cubicBezTo>
                    <a:pt x="245" y="306"/>
                    <a:pt x="228" y="281"/>
                    <a:pt x="194" y="280"/>
                  </a:cubicBezTo>
                  <a:cubicBezTo>
                    <a:pt x="194" y="280"/>
                    <a:pt x="194" y="280"/>
                    <a:pt x="194" y="280"/>
                  </a:cubicBezTo>
                  <a:cubicBezTo>
                    <a:pt x="194" y="278"/>
                    <a:pt x="194" y="278"/>
                    <a:pt x="194" y="278"/>
                  </a:cubicBezTo>
                  <a:cubicBezTo>
                    <a:pt x="194" y="261"/>
                    <a:pt x="182" y="247"/>
                    <a:pt x="166" y="245"/>
                  </a:cubicBezTo>
                  <a:cubicBezTo>
                    <a:pt x="196" y="92"/>
                    <a:pt x="196" y="92"/>
                    <a:pt x="196" y="92"/>
                  </a:cubicBezTo>
                  <a:cubicBezTo>
                    <a:pt x="202" y="64"/>
                    <a:pt x="193" y="36"/>
                    <a:pt x="173" y="18"/>
                  </a:cubicBezTo>
                  <a:cubicBezTo>
                    <a:pt x="159" y="7"/>
                    <a:pt x="141" y="0"/>
                    <a:pt x="123" y="0"/>
                  </a:cubicBezTo>
                  <a:cubicBezTo>
                    <a:pt x="104" y="0"/>
                    <a:pt x="87" y="7"/>
                    <a:pt x="73" y="18"/>
                  </a:cubicBezTo>
                  <a:cubicBezTo>
                    <a:pt x="53" y="36"/>
                    <a:pt x="44" y="64"/>
                    <a:pt x="49" y="92"/>
                  </a:cubicBezTo>
                  <a:cubicBezTo>
                    <a:pt x="80" y="245"/>
                    <a:pt x="80" y="245"/>
                    <a:pt x="80" y="245"/>
                  </a:cubicBezTo>
                  <a:cubicBezTo>
                    <a:pt x="64" y="247"/>
                    <a:pt x="52" y="261"/>
                    <a:pt x="52" y="278"/>
                  </a:cubicBezTo>
                  <a:cubicBezTo>
                    <a:pt x="52" y="280"/>
                    <a:pt x="52" y="280"/>
                    <a:pt x="52" y="280"/>
                  </a:cubicBezTo>
                  <a:cubicBezTo>
                    <a:pt x="51" y="280"/>
                    <a:pt x="51" y="280"/>
                    <a:pt x="51" y="280"/>
                  </a:cubicBezTo>
                  <a:cubicBezTo>
                    <a:pt x="18" y="281"/>
                    <a:pt x="0" y="306"/>
                    <a:pt x="0" y="338"/>
                  </a:cubicBezTo>
                  <a:cubicBezTo>
                    <a:pt x="0" y="342"/>
                    <a:pt x="3" y="345"/>
                    <a:pt x="7" y="345"/>
                  </a:cubicBezTo>
                  <a:close/>
                  <a:moveTo>
                    <a:pt x="82" y="29"/>
                  </a:moveTo>
                  <a:cubicBezTo>
                    <a:pt x="93" y="19"/>
                    <a:pt x="108" y="14"/>
                    <a:pt x="123" y="14"/>
                  </a:cubicBezTo>
                  <a:cubicBezTo>
                    <a:pt x="138" y="14"/>
                    <a:pt x="152" y="19"/>
                    <a:pt x="164" y="29"/>
                  </a:cubicBezTo>
                  <a:cubicBezTo>
                    <a:pt x="180" y="43"/>
                    <a:pt x="187" y="66"/>
                    <a:pt x="183" y="89"/>
                  </a:cubicBezTo>
                  <a:cubicBezTo>
                    <a:pt x="152" y="244"/>
                    <a:pt x="152" y="244"/>
                    <a:pt x="152" y="244"/>
                  </a:cubicBezTo>
                  <a:cubicBezTo>
                    <a:pt x="94" y="244"/>
                    <a:pt x="94" y="244"/>
                    <a:pt x="94" y="244"/>
                  </a:cubicBezTo>
                  <a:cubicBezTo>
                    <a:pt x="63" y="89"/>
                    <a:pt x="63" y="89"/>
                    <a:pt x="63" y="89"/>
                  </a:cubicBezTo>
                  <a:cubicBezTo>
                    <a:pt x="58" y="66"/>
                    <a:pt x="66" y="43"/>
                    <a:pt x="82" y="29"/>
                  </a:cubicBezTo>
                  <a:close/>
                  <a:moveTo>
                    <a:pt x="65" y="278"/>
                  </a:moveTo>
                  <a:cubicBezTo>
                    <a:pt x="65" y="267"/>
                    <a:pt x="74" y="258"/>
                    <a:pt x="85" y="258"/>
                  </a:cubicBezTo>
                  <a:cubicBezTo>
                    <a:pt x="160" y="258"/>
                    <a:pt x="160" y="258"/>
                    <a:pt x="160" y="258"/>
                  </a:cubicBezTo>
                  <a:cubicBezTo>
                    <a:pt x="171" y="258"/>
                    <a:pt x="180" y="267"/>
                    <a:pt x="180" y="278"/>
                  </a:cubicBezTo>
                  <a:cubicBezTo>
                    <a:pt x="180" y="280"/>
                    <a:pt x="180" y="280"/>
                    <a:pt x="180" y="280"/>
                  </a:cubicBezTo>
                  <a:cubicBezTo>
                    <a:pt x="161" y="280"/>
                    <a:pt x="142" y="280"/>
                    <a:pt x="123" y="280"/>
                  </a:cubicBezTo>
                  <a:cubicBezTo>
                    <a:pt x="104" y="280"/>
                    <a:pt x="85" y="280"/>
                    <a:pt x="65" y="280"/>
                  </a:cubicBezTo>
                  <a:lnTo>
                    <a:pt x="65" y="278"/>
                  </a:lnTo>
                  <a:close/>
                  <a:moveTo>
                    <a:pt x="58" y="294"/>
                  </a:moveTo>
                  <a:cubicBezTo>
                    <a:pt x="186" y="294"/>
                    <a:pt x="186" y="294"/>
                    <a:pt x="186" y="294"/>
                  </a:cubicBezTo>
                  <a:cubicBezTo>
                    <a:pt x="212" y="294"/>
                    <a:pt x="229" y="306"/>
                    <a:pt x="231" y="331"/>
                  </a:cubicBezTo>
                  <a:cubicBezTo>
                    <a:pt x="228" y="331"/>
                    <a:pt x="226" y="331"/>
                    <a:pt x="223" y="331"/>
                  </a:cubicBezTo>
                  <a:cubicBezTo>
                    <a:pt x="202" y="331"/>
                    <a:pt x="182" y="331"/>
                    <a:pt x="162" y="331"/>
                  </a:cubicBezTo>
                  <a:cubicBezTo>
                    <a:pt x="160" y="331"/>
                    <a:pt x="158" y="331"/>
                    <a:pt x="157" y="331"/>
                  </a:cubicBezTo>
                  <a:cubicBezTo>
                    <a:pt x="148" y="331"/>
                    <a:pt x="148" y="345"/>
                    <a:pt x="157" y="345"/>
                  </a:cubicBezTo>
                  <a:cubicBezTo>
                    <a:pt x="158" y="345"/>
                    <a:pt x="160" y="345"/>
                    <a:pt x="162" y="345"/>
                  </a:cubicBezTo>
                  <a:cubicBezTo>
                    <a:pt x="180" y="345"/>
                    <a:pt x="198" y="345"/>
                    <a:pt x="216" y="345"/>
                  </a:cubicBezTo>
                  <a:cubicBezTo>
                    <a:pt x="213" y="365"/>
                    <a:pt x="200" y="375"/>
                    <a:pt x="179" y="375"/>
                  </a:cubicBezTo>
                  <a:cubicBezTo>
                    <a:pt x="160" y="375"/>
                    <a:pt x="141" y="375"/>
                    <a:pt x="123" y="375"/>
                  </a:cubicBezTo>
                  <a:cubicBezTo>
                    <a:pt x="104" y="375"/>
                    <a:pt x="86" y="375"/>
                    <a:pt x="68" y="375"/>
                  </a:cubicBezTo>
                  <a:cubicBezTo>
                    <a:pt x="46" y="375"/>
                    <a:pt x="33" y="365"/>
                    <a:pt x="30" y="345"/>
                  </a:cubicBezTo>
                  <a:cubicBezTo>
                    <a:pt x="50" y="345"/>
                    <a:pt x="70" y="345"/>
                    <a:pt x="90" y="345"/>
                  </a:cubicBezTo>
                  <a:cubicBezTo>
                    <a:pt x="91" y="345"/>
                    <a:pt x="92" y="345"/>
                    <a:pt x="93" y="345"/>
                  </a:cubicBezTo>
                  <a:cubicBezTo>
                    <a:pt x="102" y="345"/>
                    <a:pt x="102" y="331"/>
                    <a:pt x="93" y="331"/>
                  </a:cubicBezTo>
                  <a:cubicBezTo>
                    <a:pt x="92" y="331"/>
                    <a:pt x="91" y="331"/>
                    <a:pt x="90" y="331"/>
                  </a:cubicBezTo>
                  <a:cubicBezTo>
                    <a:pt x="67" y="331"/>
                    <a:pt x="45" y="331"/>
                    <a:pt x="23" y="331"/>
                  </a:cubicBezTo>
                  <a:cubicBezTo>
                    <a:pt x="20" y="331"/>
                    <a:pt x="17" y="331"/>
                    <a:pt x="14" y="331"/>
                  </a:cubicBezTo>
                  <a:cubicBezTo>
                    <a:pt x="17" y="307"/>
                    <a:pt x="33" y="294"/>
                    <a:pt x="58" y="2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120">
              <a:extLst>
                <a:ext uri="{FF2B5EF4-FFF2-40B4-BE49-F238E27FC236}">
                  <a16:creationId xmlns:a16="http://schemas.microsoft.com/office/drawing/2014/main" id="{1F474266-6545-4B62-BD9F-765125C12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29913" y="3595688"/>
              <a:ext cx="41275" cy="42862"/>
            </a:xfrm>
            <a:custGeom>
              <a:avLst/>
              <a:gdLst>
                <a:gd name="T0" fmla="*/ 12 w 14"/>
                <a:gd name="T1" fmla="*/ 11 h 14"/>
                <a:gd name="T2" fmla="*/ 11 w 14"/>
                <a:gd name="T3" fmla="*/ 2 h 14"/>
                <a:gd name="T4" fmla="*/ 2 w 14"/>
                <a:gd name="T5" fmla="*/ 2 h 14"/>
                <a:gd name="T6" fmla="*/ 2 w 14"/>
                <a:gd name="T7" fmla="*/ 12 h 14"/>
                <a:gd name="T8" fmla="*/ 12 w 14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2" y="11"/>
                  </a:moveTo>
                  <a:cubicBezTo>
                    <a:pt x="14" y="9"/>
                    <a:pt x="14" y="5"/>
                    <a:pt x="11" y="2"/>
                  </a:cubicBezTo>
                  <a:cubicBezTo>
                    <a:pt x="9" y="0"/>
                    <a:pt x="5" y="0"/>
                    <a:pt x="2" y="2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5" y="14"/>
                    <a:pt x="9" y="14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7CC1C0B9-72E4-467C-A02C-2A4C2104A0C2}"/>
              </a:ext>
            </a:extLst>
          </p:cNvPr>
          <p:cNvGrpSpPr/>
          <p:nvPr/>
        </p:nvGrpSpPr>
        <p:grpSpPr>
          <a:xfrm>
            <a:off x="6749039" y="2559757"/>
            <a:ext cx="299447" cy="296473"/>
            <a:chOff x="5483226" y="4284663"/>
            <a:chExt cx="1598612" cy="1582737"/>
          </a:xfrm>
          <a:solidFill>
            <a:schemeClr val="bg2"/>
          </a:solidFill>
        </p:grpSpPr>
        <p:sp>
          <p:nvSpPr>
            <p:cNvPr id="135" name="Freeform 121">
              <a:extLst>
                <a:ext uri="{FF2B5EF4-FFF2-40B4-BE49-F238E27FC236}">
                  <a16:creationId xmlns:a16="http://schemas.microsoft.com/office/drawing/2014/main" id="{3ED07ACA-91D0-4CBA-A268-9065FF1D63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3226" y="4284663"/>
              <a:ext cx="1198563" cy="1582737"/>
            </a:xfrm>
            <a:custGeom>
              <a:avLst/>
              <a:gdLst>
                <a:gd name="T0" fmla="*/ 36 w 399"/>
                <a:gd name="T1" fmla="*/ 523 h 526"/>
                <a:gd name="T2" fmla="*/ 75 w 399"/>
                <a:gd name="T3" fmla="*/ 524 h 526"/>
                <a:gd name="T4" fmla="*/ 155 w 399"/>
                <a:gd name="T5" fmla="*/ 524 h 526"/>
                <a:gd name="T6" fmla="*/ 329 w 399"/>
                <a:gd name="T7" fmla="*/ 524 h 526"/>
                <a:gd name="T8" fmla="*/ 369 w 399"/>
                <a:gd name="T9" fmla="*/ 523 h 526"/>
                <a:gd name="T10" fmla="*/ 395 w 399"/>
                <a:gd name="T11" fmla="*/ 456 h 526"/>
                <a:gd name="T12" fmla="*/ 395 w 399"/>
                <a:gd name="T13" fmla="*/ 377 h 526"/>
                <a:gd name="T14" fmla="*/ 382 w 399"/>
                <a:gd name="T15" fmla="*/ 377 h 526"/>
                <a:gd name="T16" fmla="*/ 382 w 399"/>
                <a:gd name="T17" fmla="*/ 486 h 526"/>
                <a:gd name="T18" fmla="*/ 342 w 399"/>
                <a:gd name="T19" fmla="*/ 510 h 526"/>
                <a:gd name="T20" fmla="*/ 194 w 399"/>
                <a:gd name="T21" fmla="*/ 510 h 526"/>
                <a:gd name="T22" fmla="*/ 55 w 399"/>
                <a:gd name="T23" fmla="*/ 510 h 526"/>
                <a:gd name="T24" fmla="*/ 23 w 399"/>
                <a:gd name="T25" fmla="*/ 485 h 526"/>
                <a:gd name="T26" fmla="*/ 23 w 399"/>
                <a:gd name="T27" fmla="*/ 451 h 526"/>
                <a:gd name="T28" fmla="*/ 23 w 399"/>
                <a:gd name="T29" fmla="*/ 132 h 526"/>
                <a:gd name="T30" fmla="*/ 23 w 399"/>
                <a:gd name="T31" fmla="*/ 41 h 526"/>
                <a:gd name="T32" fmla="*/ 59 w 399"/>
                <a:gd name="T33" fmla="*/ 16 h 526"/>
                <a:gd name="T34" fmla="*/ 118 w 399"/>
                <a:gd name="T35" fmla="*/ 16 h 526"/>
                <a:gd name="T36" fmla="*/ 288 w 399"/>
                <a:gd name="T37" fmla="*/ 16 h 526"/>
                <a:gd name="T38" fmla="*/ 347 w 399"/>
                <a:gd name="T39" fmla="*/ 16 h 526"/>
                <a:gd name="T40" fmla="*/ 357 w 399"/>
                <a:gd name="T41" fmla="*/ 16 h 526"/>
                <a:gd name="T42" fmla="*/ 382 w 399"/>
                <a:gd name="T43" fmla="*/ 47 h 526"/>
                <a:gd name="T44" fmla="*/ 382 w 399"/>
                <a:gd name="T45" fmla="*/ 116 h 526"/>
                <a:gd name="T46" fmla="*/ 395 w 399"/>
                <a:gd name="T47" fmla="*/ 116 h 526"/>
                <a:gd name="T48" fmla="*/ 395 w 399"/>
                <a:gd name="T49" fmla="*/ 45 h 526"/>
                <a:gd name="T50" fmla="*/ 381 w 399"/>
                <a:gd name="T51" fmla="*/ 11 h 526"/>
                <a:gd name="T52" fmla="*/ 337 w 399"/>
                <a:gd name="T53" fmla="*/ 2 h 526"/>
                <a:gd name="T54" fmla="*/ 168 w 399"/>
                <a:gd name="T55" fmla="*/ 2 h 526"/>
                <a:gd name="T56" fmla="*/ 47 w 399"/>
                <a:gd name="T57" fmla="*/ 2 h 526"/>
                <a:gd name="T58" fmla="*/ 9 w 399"/>
                <a:gd name="T59" fmla="*/ 85 h 526"/>
                <a:gd name="T60" fmla="*/ 9 w 399"/>
                <a:gd name="T61" fmla="*/ 433 h 526"/>
                <a:gd name="T62" fmla="*/ 36 w 399"/>
                <a:gd name="T63" fmla="*/ 523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9" h="526">
                  <a:moveTo>
                    <a:pt x="36" y="523"/>
                  </a:moveTo>
                  <a:cubicBezTo>
                    <a:pt x="48" y="526"/>
                    <a:pt x="63" y="524"/>
                    <a:pt x="75" y="524"/>
                  </a:cubicBezTo>
                  <a:cubicBezTo>
                    <a:pt x="101" y="524"/>
                    <a:pt x="128" y="524"/>
                    <a:pt x="155" y="524"/>
                  </a:cubicBezTo>
                  <a:cubicBezTo>
                    <a:pt x="213" y="524"/>
                    <a:pt x="271" y="524"/>
                    <a:pt x="329" y="524"/>
                  </a:cubicBezTo>
                  <a:cubicBezTo>
                    <a:pt x="341" y="524"/>
                    <a:pt x="356" y="526"/>
                    <a:pt x="369" y="523"/>
                  </a:cubicBezTo>
                  <a:cubicBezTo>
                    <a:pt x="399" y="514"/>
                    <a:pt x="395" y="481"/>
                    <a:pt x="395" y="456"/>
                  </a:cubicBezTo>
                  <a:cubicBezTo>
                    <a:pt x="395" y="430"/>
                    <a:pt x="395" y="404"/>
                    <a:pt x="395" y="377"/>
                  </a:cubicBezTo>
                  <a:cubicBezTo>
                    <a:pt x="395" y="368"/>
                    <a:pt x="382" y="368"/>
                    <a:pt x="382" y="377"/>
                  </a:cubicBezTo>
                  <a:cubicBezTo>
                    <a:pt x="382" y="413"/>
                    <a:pt x="384" y="450"/>
                    <a:pt x="382" y="486"/>
                  </a:cubicBezTo>
                  <a:cubicBezTo>
                    <a:pt x="380" y="510"/>
                    <a:pt x="360" y="510"/>
                    <a:pt x="342" y="510"/>
                  </a:cubicBezTo>
                  <a:cubicBezTo>
                    <a:pt x="293" y="510"/>
                    <a:pt x="243" y="510"/>
                    <a:pt x="194" y="510"/>
                  </a:cubicBezTo>
                  <a:cubicBezTo>
                    <a:pt x="147" y="510"/>
                    <a:pt x="101" y="510"/>
                    <a:pt x="55" y="510"/>
                  </a:cubicBezTo>
                  <a:cubicBezTo>
                    <a:pt x="38" y="510"/>
                    <a:pt x="24" y="504"/>
                    <a:pt x="23" y="485"/>
                  </a:cubicBezTo>
                  <a:cubicBezTo>
                    <a:pt x="23" y="474"/>
                    <a:pt x="23" y="462"/>
                    <a:pt x="23" y="451"/>
                  </a:cubicBezTo>
                  <a:cubicBezTo>
                    <a:pt x="23" y="345"/>
                    <a:pt x="23" y="239"/>
                    <a:pt x="23" y="132"/>
                  </a:cubicBezTo>
                  <a:cubicBezTo>
                    <a:pt x="23" y="102"/>
                    <a:pt x="21" y="71"/>
                    <a:pt x="23" y="41"/>
                  </a:cubicBezTo>
                  <a:cubicBezTo>
                    <a:pt x="25" y="19"/>
                    <a:pt x="42" y="16"/>
                    <a:pt x="59" y="16"/>
                  </a:cubicBezTo>
                  <a:cubicBezTo>
                    <a:pt x="79" y="16"/>
                    <a:pt x="99" y="16"/>
                    <a:pt x="118" y="16"/>
                  </a:cubicBezTo>
                  <a:cubicBezTo>
                    <a:pt x="175" y="16"/>
                    <a:pt x="231" y="16"/>
                    <a:pt x="288" y="16"/>
                  </a:cubicBezTo>
                  <a:cubicBezTo>
                    <a:pt x="307" y="16"/>
                    <a:pt x="327" y="16"/>
                    <a:pt x="347" y="16"/>
                  </a:cubicBezTo>
                  <a:cubicBezTo>
                    <a:pt x="350" y="16"/>
                    <a:pt x="354" y="16"/>
                    <a:pt x="357" y="16"/>
                  </a:cubicBezTo>
                  <a:cubicBezTo>
                    <a:pt x="376" y="17"/>
                    <a:pt x="382" y="31"/>
                    <a:pt x="382" y="47"/>
                  </a:cubicBezTo>
                  <a:cubicBezTo>
                    <a:pt x="382" y="70"/>
                    <a:pt x="382" y="93"/>
                    <a:pt x="382" y="116"/>
                  </a:cubicBezTo>
                  <a:cubicBezTo>
                    <a:pt x="382" y="124"/>
                    <a:pt x="395" y="124"/>
                    <a:pt x="395" y="116"/>
                  </a:cubicBezTo>
                  <a:cubicBezTo>
                    <a:pt x="395" y="92"/>
                    <a:pt x="396" y="68"/>
                    <a:pt x="395" y="45"/>
                  </a:cubicBezTo>
                  <a:cubicBezTo>
                    <a:pt x="395" y="31"/>
                    <a:pt x="392" y="20"/>
                    <a:pt x="381" y="11"/>
                  </a:cubicBezTo>
                  <a:cubicBezTo>
                    <a:pt x="369" y="0"/>
                    <a:pt x="352" y="2"/>
                    <a:pt x="337" y="2"/>
                  </a:cubicBezTo>
                  <a:cubicBezTo>
                    <a:pt x="280" y="2"/>
                    <a:pt x="224" y="2"/>
                    <a:pt x="168" y="2"/>
                  </a:cubicBezTo>
                  <a:cubicBezTo>
                    <a:pt x="128" y="2"/>
                    <a:pt x="87" y="0"/>
                    <a:pt x="47" y="2"/>
                  </a:cubicBezTo>
                  <a:cubicBezTo>
                    <a:pt x="2" y="5"/>
                    <a:pt x="9" y="54"/>
                    <a:pt x="9" y="85"/>
                  </a:cubicBezTo>
                  <a:cubicBezTo>
                    <a:pt x="9" y="201"/>
                    <a:pt x="9" y="317"/>
                    <a:pt x="9" y="433"/>
                  </a:cubicBezTo>
                  <a:cubicBezTo>
                    <a:pt x="9" y="461"/>
                    <a:pt x="0" y="512"/>
                    <a:pt x="36" y="5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122">
              <a:extLst>
                <a:ext uri="{FF2B5EF4-FFF2-40B4-BE49-F238E27FC236}">
                  <a16:creationId xmlns:a16="http://schemas.microsoft.com/office/drawing/2014/main" id="{352A4A59-0111-4B50-895F-08DF84930D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4483100"/>
              <a:ext cx="257175" cy="46037"/>
            </a:xfrm>
            <a:custGeom>
              <a:avLst/>
              <a:gdLst>
                <a:gd name="T0" fmla="*/ 77 w 86"/>
                <a:gd name="T1" fmla="*/ 15 h 15"/>
                <a:gd name="T2" fmla="*/ 77 w 86"/>
                <a:gd name="T3" fmla="*/ 1 h 15"/>
                <a:gd name="T4" fmla="*/ 9 w 86"/>
                <a:gd name="T5" fmla="*/ 0 h 15"/>
                <a:gd name="T6" fmla="*/ 9 w 86"/>
                <a:gd name="T7" fmla="*/ 14 h 15"/>
                <a:gd name="T8" fmla="*/ 77 w 86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5">
                  <a:moveTo>
                    <a:pt x="77" y="15"/>
                  </a:moveTo>
                  <a:cubicBezTo>
                    <a:pt x="86" y="15"/>
                    <a:pt x="86" y="1"/>
                    <a:pt x="77" y="1"/>
                  </a:cubicBezTo>
                  <a:cubicBezTo>
                    <a:pt x="54" y="1"/>
                    <a:pt x="31" y="1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1" y="14"/>
                    <a:pt x="54" y="15"/>
                    <a:pt x="7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123">
              <a:extLst>
                <a:ext uri="{FF2B5EF4-FFF2-40B4-BE49-F238E27FC236}">
                  <a16:creationId xmlns:a16="http://schemas.microsoft.com/office/drawing/2014/main" id="{50912C68-1762-4728-93DC-FF200BE003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4483100"/>
              <a:ext cx="44450" cy="42862"/>
            </a:xfrm>
            <a:custGeom>
              <a:avLst/>
              <a:gdLst>
                <a:gd name="T0" fmla="*/ 12 w 15"/>
                <a:gd name="T1" fmla="*/ 2 h 14"/>
                <a:gd name="T2" fmla="*/ 3 w 15"/>
                <a:gd name="T3" fmla="*/ 3 h 14"/>
                <a:gd name="T4" fmla="*/ 3 w 15"/>
                <a:gd name="T5" fmla="*/ 12 h 14"/>
                <a:gd name="T6" fmla="*/ 12 w 15"/>
                <a:gd name="T7" fmla="*/ 12 h 14"/>
                <a:gd name="T8" fmla="*/ 12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2"/>
                  </a:moveTo>
                  <a:cubicBezTo>
                    <a:pt x="10" y="0"/>
                    <a:pt x="5" y="0"/>
                    <a:pt x="3" y="3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124">
              <a:extLst>
                <a:ext uri="{FF2B5EF4-FFF2-40B4-BE49-F238E27FC236}">
                  <a16:creationId xmlns:a16="http://schemas.microsoft.com/office/drawing/2014/main" id="{0C91B292-CC2C-44B1-85C7-672CBB3005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4597400"/>
              <a:ext cx="381000" cy="46037"/>
            </a:xfrm>
            <a:custGeom>
              <a:avLst/>
              <a:gdLst>
                <a:gd name="T0" fmla="*/ 9 w 127"/>
                <a:gd name="T1" fmla="*/ 14 h 15"/>
                <a:gd name="T2" fmla="*/ 118 w 127"/>
                <a:gd name="T3" fmla="*/ 14 h 15"/>
                <a:gd name="T4" fmla="*/ 118 w 127"/>
                <a:gd name="T5" fmla="*/ 1 h 15"/>
                <a:gd name="T6" fmla="*/ 9 w 127"/>
                <a:gd name="T7" fmla="*/ 0 h 15"/>
                <a:gd name="T8" fmla="*/ 9 w 127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5">
                  <a:moveTo>
                    <a:pt x="9" y="14"/>
                  </a:moveTo>
                  <a:cubicBezTo>
                    <a:pt x="45" y="14"/>
                    <a:pt x="81" y="14"/>
                    <a:pt x="118" y="14"/>
                  </a:cubicBezTo>
                  <a:cubicBezTo>
                    <a:pt x="127" y="15"/>
                    <a:pt x="127" y="1"/>
                    <a:pt x="118" y="1"/>
                  </a:cubicBezTo>
                  <a:cubicBezTo>
                    <a:pt x="81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125">
              <a:extLst>
                <a:ext uri="{FF2B5EF4-FFF2-40B4-BE49-F238E27FC236}">
                  <a16:creationId xmlns:a16="http://schemas.microsoft.com/office/drawing/2014/main" id="{6D1D4E95-ADF5-43AB-B21D-4C0AA9A94D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4597400"/>
              <a:ext cx="44450" cy="42862"/>
            </a:xfrm>
            <a:custGeom>
              <a:avLst/>
              <a:gdLst>
                <a:gd name="T0" fmla="*/ 12 w 15"/>
                <a:gd name="T1" fmla="*/ 2 h 14"/>
                <a:gd name="T2" fmla="*/ 3 w 15"/>
                <a:gd name="T3" fmla="*/ 3 h 14"/>
                <a:gd name="T4" fmla="*/ 3 w 15"/>
                <a:gd name="T5" fmla="*/ 12 h 14"/>
                <a:gd name="T6" fmla="*/ 12 w 15"/>
                <a:gd name="T7" fmla="*/ 12 h 14"/>
                <a:gd name="T8" fmla="*/ 12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2"/>
                  </a:moveTo>
                  <a:cubicBezTo>
                    <a:pt x="10" y="0"/>
                    <a:pt x="5" y="0"/>
                    <a:pt x="3" y="3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126">
              <a:extLst>
                <a:ext uri="{FF2B5EF4-FFF2-40B4-BE49-F238E27FC236}">
                  <a16:creationId xmlns:a16="http://schemas.microsoft.com/office/drawing/2014/main" id="{98461A77-B065-4DF3-8F00-AADE185A91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5313" y="4476750"/>
              <a:ext cx="282575" cy="284162"/>
            </a:xfrm>
            <a:custGeom>
              <a:avLst/>
              <a:gdLst>
                <a:gd name="T0" fmla="*/ 21 w 94"/>
                <a:gd name="T1" fmla="*/ 94 h 94"/>
                <a:gd name="T2" fmla="*/ 73 w 94"/>
                <a:gd name="T3" fmla="*/ 94 h 94"/>
                <a:gd name="T4" fmla="*/ 94 w 94"/>
                <a:gd name="T5" fmla="*/ 73 h 94"/>
                <a:gd name="T6" fmla="*/ 94 w 94"/>
                <a:gd name="T7" fmla="*/ 21 h 94"/>
                <a:gd name="T8" fmla="*/ 73 w 94"/>
                <a:gd name="T9" fmla="*/ 0 h 94"/>
                <a:gd name="T10" fmla="*/ 21 w 94"/>
                <a:gd name="T11" fmla="*/ 0 h 94"/>
                <a:gd name="T12" fmla="*/ 0 w 94"/>
                <a:gd name="T13" fmla="*/ 21 h 94"/>
                <a:gd name="T14" fmla="*/ 0 w 94"/>
                <a:gd name="T15" fmla="*/ 73 h 94"/>
                <a:gd name="T16" fmla="*/ 21 w 94"/>
                <a:gd name="T17" fmla="*/ 94 h 94"/>
                <a:gd name="T18" fmla="*/ 14 w 94"/>
                <a:gd name="T19" fmla="*/ 21 h 94"/>
                <a:gd name="T20" fmla="*/ 21 w 94"/>
                <a:gd name="T21" fmla="*/ 14 h 94"/>
                <a:gd name="T22" fmla="*/ 73 w 94"/>
                <a:gd name="T23" fmla="*/ 14 h 94"/>
                <a:gd name="T24" fmla="*/ 80 w 94"/>
                <a:gd name="T25" fmla="*/ 21 h 94"/>
                <a:gd name="T26" fmla="*/ 80 w 94"/>
                <a:gd name="T27" fmla="*/ 73 h 94"/>
                <a:gd name="T28" fmla="*/ 73 w 94"/>
                <a:gd name="T29" fmla="*/ 80 h 94"/>
                <a:gd name="T30" fmla="*/ 21 w 94"/>
                <a:gd name="T31" fmla="*/ 80 h 94"/>
                <a:gd name="T32" fmla="*/ 14 w 94"/>
                <a:gd name="T33" fmla="*/ 73 h 94"/>
                <a:gd name="T34" fmla="*/ 14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94"/>
                  </a:move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4"/>
                    <a:pt x="94" y="73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10"/>
                    <a:pt x="84" y="0"/>
                    <a:pt x="7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4"/>
                    <a:pt x="9" y="94"/>
                    <a:pt x="21" y="94"/>
                  </a:cubicBezTo>
                  <a:close/>
                  <a:moveTo>
                    <a:pt x="14" y="21"/>
                  </a:move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lnTo>
                    <a:pt x="1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127">
              <a:extLst>
                <a:ext uri="{FF2B5EF4-FFF2-40B4-BE49-F238E27FC236}">
                  <a16:creationId xmlns:a16="http://schemas.microsoft.com/office/drawing/2014/main" id="{C27668C5-EEB3-4852-8A11-11F0666F06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5400675"/>
              <a:ext cx="257175" cy="42862"/>
            </a:xfrm>
            <a:custGeom>
              <a:avLst/>
              <a:gdLst>
                <a:gd name="T0" fmla="*/ 9 w 86"/>
                <a:gd name="T1" fmla="*/ 14 h 14"/>
                <a:gd name="T2" fmla="*/ 77 w 86"/>
                <a:gd name="T3" fmla="*/ 14 h 14"/>
                <a:gd name="T4" fmla="*/ 77 w 86"/>
                <a:gd name="T5" fmla="*/ 0 h 14"/>
                <a:gd name="T6" fmla="*/ 9 w 86"/>
                <a:gd name="T7" fmla="*/ 0 h 14"/>
                <a:gd name="T8" fmla="*/ 9 w 86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4">
                  <a:moveTo>
                    <a:pt x="9" y="14"/>
                  </a:moveTo>
                  <a:cubicBezTo>
                    <a:pt x="31" y="14"/>
                    <a:pt x="54" y="14"/>
                    <a:pt x="77" y="14"/>
                  </a:cubicBezTo>
                  <a:cubicBezTo>
                    <a:pt x="86" y="14"/>
                    <a:pt x="86" y="0"/>
                    <a:pt x="77" y="0"/>
                  </a:cubicBezTo>
                  <a:cubicBezTo>
                    <a:pt x="54" y="0"/>
                    <a:pt x="31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128">
              <a:extLst>
                <a:ext uri="{FF2B5EF4-FFF2-40B4-BE49-F238E27FC236}">
                  <a16:creationId xmlns:a16="http://schemas.microsoft.com/office/drawing/2014/main" id="{32509FE1-1832-4A06-881F-5B64B926791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5400675"/>
              <a:ext cx="44450" cy="42862"/>
            </a:xfrm>
            <a:custGeom>
              <a:avLst/>
              <a:gdLst>
                <a:gd name="T0" fmla="*/ 12 w 15"/>
                <a:gd name="T1" fmla="*/ 2 h 14"/>
                <a:gd name="T2" fmla="*/ 3 w 15"/>
                <a:gd name="T3" fmla="*/ 2 h 14"/>
                <a:gd name="T4" fmla="*/ 3 w 15"/>
                <a:gd name="T5" fmla="*/ 12 h 14"/>
                <a:gd name="T6" fmla="*/ 12 w 15"/>
                <a:gd name="T7" fmla="*/ 11 h 14"/>
                <a:gd name="T8" fmla="*/ 12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2"/>
                  </a:moveTo>
                  <a:cubicBezTo>
                    <a:pt x="10" y="0"/>
                    <a:pt x="5" y="0"/>
                    <a:pt x="3" y="2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1"/>
                  </a:cubicBezTo>
                  <a:cubicBezTo>
                    <a:pt x="15" y="9"/>
                    <a:pt x="15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129">
              <a:extLst>
                <a:ext uri="{FF2B5EF4-FFF2-40B4-BE49-F238E27FC236}">
                  <a16:creationId xmlns:a16="http://schemas.microsoft.com/office/drawing/2014/main" id="{F02FD0C3-332E-4C9A-92D1-A777AC2E43A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5514975"/>
              <a:ext cx="381000" cy="42862"/>
            </a:xfrm>
            <a:custGeom>
              <a:avLst/>
              <a:gdLst>
                <a:gd name="T0" fmla="*/ 118 w 127"/>
                <a:gd name="T1" fmla="*/ 0 h 14"/>
                <a:gd name="T2" fmla="*/ 9 w 127"/>
                <a:gd name="T3" fmla="*/ 0 h 14"/>
                <a:gd name="T4" fmla="*/ 9 w 127"/>
                <a:gd name="T5" fmla="*/ 14 h 14"/>
                <a:gd name="T6" fmla="*/ 118 w 127"/>
                <a:gd name="T7" fmla="*/ 14 h 14"/>
                <a:gd name="T8" fmla="*/ 118 w 1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118" y="0"/>
                  </a:moveTo>
                  <a:cubicBezTo>
                    <a:pt x="81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1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130">
              <a:extLst>
                <a:ext uri="{FF2B5EF4-FFF2-40B4-BE49-F238E27FC236}">
                  <a16:creationId xmlns:a16="http://schemas.microsoft.com/office/drawing/2014/main" id="{A35D9778-F826-42C1-B7E3-AA3E26695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5514975"/>
              <a:ext cx="44450" cy="42862"/>
            </a:xfrm>
            <a:custGeom>
              <a:avLst/>
              <a:gdLst>
                <a:gd name="T0" fmla="*/ 12 w 15"/>
                <a:gd name="T1" fmla="*/ 2 h 14"/>
                <a:gd name="T2" fmla="*/ 3 w 15"/>
                <a:gd name="T3" fmla="*/ 2 h 14"/>
                <a:gd name="T4" fmla="*/ 3 w 15"/>
                <a:gd name="T5" fmla="*/ 11 h 14"/>
                <a:gd name="T6" fmla="*/ 12 w 15"/>
                <a:gd name="T7" fmla="*/ 11 h 14"/>
                <a:gd name="T8" fmla="*/ 12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2"/>
                  </a:moveTo>
                  <a:cubicBezTo>
                    <a:pt x="10" y="0"/>
                    <a:pt x="5" y="0"/>
                    <a:pt x="3" y="2"/>
                  </a:cubicBezTo>
                  <a:cubicBezTo>
                    <a:pt x="0" y="5"/>
                    <a:pt x="1" y="9"/>
                    <a:pt x="3" y="11"/>
                  </a:cubicBezTo>
                  <a:cubicBezTo>
                    <a:pt x="6" y="14"/>
                    <a:pt x="10" y="14"/>
                    <a:pt x="12" y="11"/>
                  </a:cubicBezTo>
                  <a:cubicBezTo>
                    <a:pt x="15" y="9"/>
                    <a:pt x="15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131">
              <a:extLst>
                <a:ext uri="{FF2B5EF4-FFF2-40B4-BE49-F238E27FC236}">
                  <a16:creationId xmlns:a16="http://schemas.microsoft.com/office/drawing/2014/main" id="{7CB13F4D-BC0B-45F2-AEC8-5D579A909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5629275"/>
              <a:ext cx="381000" cy="42862"/>
            </a:xfrm>
            <a:custGeom>
              <a:avLst/>
              <a:gdLst>
                <a:gd name="T0" fmla="*/ 9 w 127"/>
                <a:gd name="T1" fmla="*/ 0 h 14"/>
                <a:gd name="T2" fmla="*/ 9 w 127"/>
                <a:gd name="T3" fmla="*/ 14 h 14"/>
                <a:gd name="T4" fmla="*/ 118 w 127"/>
                <a:gd name="T5" fmla="*/ 14 h 14"/>
                <a:gd name="T6" fmla="*/ 118 w 127"/>
                <a:gd name="T7" fmla="*/ 0 h 14"/>
                <a:gd name="T8" fmla="*/ 9 w 1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9" y="0"/>
                  </a:move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1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ubicBezTo>
                    <a:pt x="81" y="0"/>
                    <a:pt x="45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132">
              <a:extLst>
                <a:ext uri="{FF2B5EF4-FFF2-40B4-BE49-F238E27FC236}">
                  <a16:creationId xmlns:a16="http://schemas.microsoft.com/office/drawing/2014/main" id="{2717C040-55DA-446A-A402-20EABCA518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5626100"/>
              <a:ext cx="44450" cy="46037"/>
            </a:xfrm>
            <a:custGeom>
              <a:avLst/>
              <a:gdLst>
                <a:gd name="T0" fmla="*/ 3 w 15"/>
                <a:gd name="T1" fmla="*/ 3 h 15"/>
                <a:gd name="T2" fmla="*/ 3 w 15"/>
                <a:gd name="T3" fmla="*/ 12 h 15"/>
                <a:gd name="T4" fmla="*/ 12 w 15"/>
                <a:gd name="T5" fmla="*/ 12 h 15"/>
                <a:gd name="T6" fmla="*/ 12 w 15"/>
                <a:gd name="T7" fmla="*/ 3 h 15"/>
                <a:gd name="T8" fmla="*/ 3 w 15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3" y="3"/>
                  </a:moveTo>
                  <a:cubicBezTo>
                    <a:pt x="0" y="6"/>
                    <a:pt x="1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ubicBezTo>
                    <a:pt x="15" y="9"/>
                    <a:pt x="15" y="5"/>
                    <a:pt x="12" y="3"/>
                  </a:cubicBezTo>
                  <a:cubicBezTo>
                    <a:pt x="10" y="0"/>
                    <a:pt x="5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133">
              <a:extLst>
                <a:ext uri="{FF2B5EF4-FFF2-40B4-BE49-F238E27FC236}">
                  <a16:creationId xmlns:a16="http://schemas.microsoft.com/office/drawing/2014/main" id="{57EE82CC-0CBF-4E21-88D1-9C90B9A540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5313" y="5394325"/>
              <a:ext cx="282575" cy="284162"/>
            </a:xfrm>
            <a:custGeom>
              <a:avLst/>
              <a:gdLst>
                <a:gd name="T0" fmla="*/ 21 w 94"/>
                <a:gd name="T1" fmla="*/ 0 h 94"/>
                <a:gd name="T2" fmla="*/ 0 w 94"/>
                <a:gd name="T3" fmla="*/ 21 h 94"/>
                <a:gd name="T4" fmla="*/ 0 w 94"/>
                <a:gd name="T5" fmla="*/ 72 h 94"/>
                <a:gd name="T6" fmla="*/ 21 w 94"/>
                <a:gd name="T7" fmla="*/ 94 h 94"/>
                <a:gd name="T8" fmla="*/ 73 w 94"/>
                <a:gd name="T9" fmla="*/ 94 h 94"/>
                <a:gd name="T10" fmla="*/ 94 w 94"/>
                <a:gd name="T11" fmla="*/ 72 h 94"/>
                <a:gd name="T12" fmla="*/ 94 w 94"/>
                <a:gd name="T13" fmla="*/ 21 h 94"/>
                <a:gd name="T14" fmla="*/ 73 w 94"/>
                <a:gd name="T15" fmla="*/ 0 h 94"/>
                <a:gd name="T16" fmla="*/ 21 w 94"/>
                <a:gd name="T17" fmla="*/ 0 h 94"/>
                <a:gd name="T18" fmla="*/ 80 w 94"/>
                <a:gd name="T19" fmla="*/ 21 h 94"/>
                <a:gd name="T20" fmla="*/ 80 w 94"/>
                <a:gd name="T21" fmla="*/ 72 h 94"/>
                <a:gd name="T22" fmla="*/ 73 w 94"/>
                <a:gd name="T23" fmla="*/ 80 h 94"/>
                <a:gd name="T24" fmla="*/ 21 w 94"/>
                <a:gd name="T25" fmla="*/ 80 h 94"/>
                <a:gd name="T26" fmla="*/ 14 w 94"/>
                <a:gd name="T27" fmla="*/ 72 h 94"/>
                <a:gd name="T28" fmla="*/ 14 w 94"/>
                <a:gd name="T29" fmla="*/ 21 h 94"/>
                <a:gd name="T30" fmla="*/ 21 w 94"/>
                <a:gd name="T31" fmla="*/ 14 h 94"/>
                <a:gd name="T32" fmla="*/ 73 w 94"/>
                <a:gd name="T33" fmla="*/ 14 h 94"/>
                <a:gd name="T34" fmla="*/ 80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0"/>
                  </a:moveTo>
                  <a:cubicBezTo>
                    <a:pt x="9" y="0"/>
                    <a:pt x="0" y="9"/>
                    <a:pt x="0" y="2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4"/>
                    <a:pt x="9" y="94"/>
                    <a:pt x="21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4"/>
                    <a:pt x="94" y="7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9"/>
                    <a:pt x="84" y="0"/>
                    <a:pt x="73" y="0"/>
                  </a:cubicBezTo>
                  <a:lnTo>
                    <a:pt x="21" y="0"/>
                  </a:lnTo>
                  <a:close/>
                  <a:moveTo>
                    <a:pt x="80" y="21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6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6"/>
                    <a:pt x="14" y="72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134">
              <a:extLst>
                <a:ext uri="{FF2B5EF4-FFF2-40B4-BE49-F238E27FC236}">
                  <a16:creationId xmlns:a16="http://schemas.microsoft.com/office/drawing/2014/main" id="{F050717A-EC35-4099-9EA5-A39E1D4171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2788" y="5168900"/>
              <a:ext cx="266700" cy="42862"/>
            </a:xfrm>
            <a:custGeom>
              <a:avLst/>
              <a:gdLst>
                <a:gd name="T0" fmla="*/ 81 w 89"/>
                <a:gd name="T1" fmla="*/ 0 h 14"/>
                <a:gd name="T2" fmla="*/ 9 w 89"/>
                <a:gd name="T3" fmla="*/ 0 h 14"/>
                <a:gd name="T4" fmla="*/ 9 w 89"/>
                <a:gd name="T5" fmla="*/ 14 h 14"/>
                <a:gd name="T6" fmla="*/ 81 w 89"/>
                <a:gd name="T7" fmla="*/ 14 h 14"/>
                <a:gd name="T8" fmla="*/ 81 w 89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4">
                  <a:moveTo>
                    <a:pt x="81" y="0"/>
                  </a:moveTo>
                  <a:cubicBezTo>
                    <a:pt x="57" y="0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3" y="14"/>
                    <a:pt x="57" y="14"/>
                    <a:pt x="81" y="14"/>
                  </a:cubicBezTo>
                  <a:cubicBezTo>
                    <a:pt x="89" y="14"/>
                    <a:pt x="89" y="0"/>
                    <a:pt x="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135">
              <a:extLst>
                <a:ext uri="{FF2B5EF4-FFF2-40B4-BE49-F238E27FC236}">
                  <a16:creationId xmlns:a16="http://schemas.microsoft.com/office/drawing/2014/main" id="{EF5BF55C-AB3E-49B5-B8ED-60F1B5BC53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5168900"/>
              <a:ext cx="44450" cy="42862"/>
            </a:xfrm>
            <a:custGeom>
              <a:avLst/>
              <a:gdLst>
                <a:gd name="T0" fmla="*/ 3 w 15"/>
                <a:gd name="T1" fmla="*/ 12 h 14"/>
                <a:gd name="T2" fmla="*/ 12 w 15"/>
                <a:gd name="T3" fmla="*/ 12 h 14"/>
                <a:gd name="T4" fmla="*/ 12 w 15"/>
                <a:gd name="T5" fmla="*/ 2 h 14"/>
                <a:gd name="T6" fmla="*/ 3 w 15"/>
                <a:gd name="T7" fmla="*/ 3 h 14"/>
                <a:gd name="T8" fmla="*/ 3 w 15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12"/>
                  </a:move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5"/>
                    <a:pt x="0" y="9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136">
              <a:extLst>
                <a:ext uri="{FF2B5EF4-FFF2-40B4-BE49-F238E27FC236}">
                  <a16:creationId xmlns:a16="http://schemas.microsoft.com/office/drawing/2014/main" id="{5EF1508B-CC3B-4FA5-87CB-BAFCEF174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5054600"/>
              <a:ext cx="390525" cy="42862"/>
            </a:xfrm>
            <a:custGeom>
              <a:avLst/>
              <a:gdLst>
                <a:gd name="T0" fmla="*/ 122 w 130"/>
                <a:gd name="T1" fmla="*/ 0 h 14"/>
                <a:gd name="T2" fmla="*/ 9 w 130"/>
                <a:gd name="T3" fmla="*/ 0 h 14"/>
                <a:gd name="T4" fmla="*/ 9 w 130"/>
                <a:gd name="T5" fmla="*/ 14 h 14"/>
                <a:gd name="T6" fmla="*/ 122 w 130"/>
                <a:gd name="T7" fmla="*/ 14 h 14"/>
                <a:gd name="T8" fmla="*/ 122 w 13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4">
                  <a:moveTo>
                    <a:pt x="122" y="0"/>
                  </a:moveTo>
                  <a:cubicBezTo>
                    <a:pt x="84" y="0"/>
                    <a:pt x="4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6" y="14"/>
                    <a:pt x="84" y="14"/>
                    <a:pt x="122" y="14"/>
                  </a:cubicBezTo>
                  <a:cubicBezTo>
                    <a:pt x="130" y="14"/>
                    <a:pt x="130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137">
              <a:extLst>
                <a:ext uri="{FF2B5EF4-FFF2-40B4-BE49-F238E27FC236}">
                  <a16:creationId xmlns:a16="http://schemas.microsoft.com/office/drawing/2014/main" id="{F6EA3FC9-E84B-4430-82FB-CF895393F10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5054600"/>
              <a:ext cx="44450" cy="42862"/>
            </a:xfrm>
            <a:custGeom>
              <a:avLst/>
              <a:gdLst>
                <a:gd name="T0" fmla="*/ 3 w 15"/>
                <a:gd name="T1" fmla="*/ 12 h 14"/>
                <a:gd name="T2" fmla="*/ 12 w 15"/>
                <a:gd name="T3" fmla="*/ 12 h 14"/>
                <a:gd name="T4" fmla="*/ 12 w 15"/>
                <a:gd name="T5" fmla="*/ 3 h 14"/>
                <a:gd name="T6" fmla="*/ 3 w 15"/>
                <a:gd name="T7" fmla="*/ 3 h 14"/>
                <a:gd name="T8" fmla="*/ 3 w 15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12"/>
                  </a:move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5"/>
                    <a:pt x="0" y="9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138">
              <a:extLst>
                <a:ext uri="{FF2B5EF4-FFF2-40B4-BE49-F238E27FC236}">
                  <a16:creationId xmlns:a16="http://schemas.microsoft.com/office/drawing/2014/main" id="{E0BD6499-1100-4032-8A67-94988DB89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4940300"/>
              <a:ext cx="390525" cy="42862"/>
            </a:xfrm>
            <a:custGeom>
              <a:avLst/>
              <a:gdLst>
                <a:gd name="T0" fmla="*/ 122 w 130"/>
                <a:gd name="T1" fmla="*/ 0 h 14"/>
                <a:gd name="T2" fmla="*/ 9 w 130"/>
                <a:gd name="T3" fmla="*/ 0 h 14"/>
                <a:gd name="T4" fmla="*/ 9 w 130"/>
                <a:gd name="T5" fmla="*/ 14 h 14"/>
                <a:gd name="T6" fmla="*/ 122 w 130"/>
                <a:gd name="T7" fmla="*/ 14 h 14"/>
                <a:gd name="T8" fmla="*/ 122 w 13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4">
                  <a:moveTo>
                    <a:pt x="122" y="0"/>
                  </a:moveTo>
                  <a:cubicBezTo>
                    <a:pt x="84" y="0"/>
                    <a:pt x="4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6" y="14"/>
                    <a:pt x="84" y="14"/>
                    <a:pt x="122" y="14"/>
                  </a:cubicBezTo>
                  <a:cubicBezTo>
                    <a:pt x="130" y="14"/>
                    <a:pt x="130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139">
              <a:extLst>
                <a:ext uri="{FF2B5EF4-FFF2-40B4-BE49-F238E27FC236}">
                  <a16:creationId xmlns:a16="http://schemas.microsoft.com/office/drawing/2014/main" id="{456C7115-7376-4EF6-BB71-4DF4F70D5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494030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6"/>
                    <a:pt x="0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140">
              <a:extLst>
                <a:ext uri="{FF2B5EF4-FFF2-40B4-BE49-F238E27FC236}">
                  <a16:creationId xmlns:a16="http://schemas.microsoft.com/office/drawing/2014/main" id="{10C25F3C-FADE-4DF8-8C5F-EAB6A715A6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21426" y="4818063"/>
              <a:ext cx="441325" cy="441325"/>
            </a:xfrm>
            <a:custGeom>
              <a:avLst/>
              <a:gdLst>
                <a:gd name="T0" fmla="*/ 23 w 147"/>
                <a:gd name="T1" fmla="*/ 127 h 147"/>
                <a:gd name="T2" fmla="*/ 123 w 147"/>
                <a:gd name="T3" fmla="*/ 127 h 147"/>
                <a:gd name="T4" fmla="*/ 74 w 147"/>
                <a:gd name="T5" fmla="*/ 0 h 147"/>
                <a:gd name="T6" fmla="*/ 133 w 147"/>
                <a:gd name="T7" fmla="*/ 81 h 147"/>
                <a:gd name="T8" fmla="*/ 132 w 147"/>
                <a:gd name="T9" fmla="*/ 85 h 147"/>
                <a:gd name="T10" fmla="*/ 131 w 147"/>
                <a:gd name="T11" fmla="*/ 90 h 147"/>
                <a:gd name="T12" fmla="*/ 130 w 147"/>
                <a:gd name="T13" fmla="*/ 92 h 147"/>
                <a:gd name="T14" fmla="*/ 128 w 147"/>
                <a:gd name="T15" fmla="*/ 97 h 147"/>
                <a:gd name="T16" fmla="*/ 127 w 147"/>
                <a:gd name="T17" fmla="*/ 101 h 147"/>
                <a:gd name="T18" fmla="*/ 123 w 147"/>
                <a:gd name="T19" fmla="*/ 107 h 147"/>
                <a:gd name="T20" fmla="*/ 121 w 147"/>
                <a:gd name="T21" fmla="*/ 110 h 147"/>
                <a:gd name="T22" fmla="*/ 121 w 147"/>
                <a:gd name="T23" fmla="*/ 110 h 147"/>
                <a:gd name="T24" fmla="*/ 109 w 147"/>
                <a:gd name="T25" fmla="*/ 121 h 147"/>
                <a:gd name="T26" fmla="*/ 106 w 147"/>
                <a:gd name="T27" fmla="*/ 124 h 147"/>
                <a:gd name="T28" fmla="*/ 97 w 147"/>
                <a:gd name="T29" fmla="*/ 128 h 147"/>
                <a:gd name="T30" fmla="*/ 90 w 147"/>
                <a:gd name="T31" fmla="*/ 131 h 147"/>
                <a:gd name="T32" fmla="*/ 83 w 147"/>
                <a:gd name="T33" fmla="*/ 132 h 147"/>
                <a:gd name="T34" fmla="*/ 74 w 147"/>
                <a:gd name="T35" fmla="*/ 133 h 147"/>
                <a:gd name="T36" fmla="*/ 69 w 147"/>
                <a:gd name="T37" fmla="*/ 133 h 147"/>
                <a:gd name="T38" fmla="*/ 63 w 147"/>
                <a:gd name="T39" fmla="*/ 132 h 147"/>
                <a:gd name="T40" fmla="*/ 55 w 147"/>
                <a:gd name="T41" fmla="*/ 130 h 147"/>
                <a:gd name="T42" fmla="*/ 48 w 147"/>
                <a:gd name="T43" fmla="*/ 127 h 147"/>
                <a:gd name="T44" fmla="*/ 41 w 147"/>
                <a:gd name="T45" fmla="*/ 124 h 147"/>
                <a:gd name="T46" fmla="*/ 37 w 147"/>
                <a:gd name="T47" fmla="*/ 120 h 147"/>
                <a:gd name="T48" fmla="*/ 27 w 147"/>
                <a:gd name="T49" fmla="*/ 110 h 147"/>
                <a:gd name="T50" fmla="*/ 14 w 147"/>
                <a:gd name="T51" fmla="*/ 73 h 147"/>
                <a:gd name="T52" fmla="*/ 27 w 147"/>
                <a:gd name="T53" fmla="*/ 36 h 147"/>
                <a:gd name="T54" fmla="*/ 33 w 147"/>
                <a:gd name="T55" fmla="*/ 30 h 147"/>
                <a:gd name="T56" fmla="*/ 39 w 147"/>
                <a:gd name="T57" fmla="*/ 25 h 147"/>
                <a:gd name="T58" fmla="*/ 46 w 147"/>
                <a:gd name="T59" fmla="*/ 20 h 147"/>
                <a:gd name="T60" fmla="*/ 55 w 147"/>
                <a:gd name="T61" fmla="*/ 17 h 147"/>
                <a:gd name="T62" fmla="*/ 62 w 147"/>
                <a:gd name="T63" fmla="*/ 15 h 147"/>
                <a:gd name="T64" fmla="*/ 74 w 147"/>
                <a:gd name="T65" fmla="*/ 14 h 147"/>
                <a:gd name="T66" fmla="*/ 85 w 147"/>
                <a:gd name="T67" fmla="*/ 15 h 147"/>
                <a:gd name="T68" fmla="*/ 92 w 147"/>
                <a:gd name="T69" fmla="*/ 17 h 147"/>
                <a:gd name="T70" fmla="*/ 101 w 147"/>
                <a:gd name="T71" fmla="*/ 20 h 147"/>
                <a:gd name="T72" fmla="*/ 108 w 147"/>
                <a:gd name="T73" fmla="*/ 25 h 147"/>
                <a:gd name="T74" fmla="*/ 114 w 147"/>
                <a:gd name="T75" fmla="*/ 30 h 147"/>
                <a:gd name="T76" fmla="*/ 121 w 147"/>
                <a:gd name="T77" fmla="*/ 36 h 147"/>
                <a:gd name="T78" fmla="*/ 122 w 147"/>
                <a:gd name="T79" fmla="*/ 39 h 147"/>
                <a:gd name="T80" fmla="*/ 123 w 147"/>
                <a:gd name="T81" fmla="*/ 40 h 147"/>
                <a:gd name="T82" fmla="*/ 127 w 147"/>
                <a:gd name="T83" fmla="*/ 46 h 147"/>
                <a:gd name="T84" fmla="*/ 128 w 147"/>
                <a:gd name="T85" fmla="*/ 50 h 147"/>
                <a:gd name="T86" fmla="*/ 130 w 147"/>
                <a:gd name="T87" fmla="*/ 55 h 147"/>
                <a:gd name="T88" fmla="*/ 131 w 147"/>
                <a:gd name="T89" fmla="*/ 57 h 147"/>
                <a:gd name="T90" fmla="*/ 132 w 147"/>
                <a:gd name="T91" fmla="*/ 62 h 147"/>
                <a:gd name="T92" fmla="*/ 133 w 147"/>
                <a:gd name="T93" fmla="*/ 66 h 147"/>
                <a:gd name="T94" fmla="*/ 133 w 147"/>
                <a:gd name="T95" fmla="*/ 73 h 147"/>
                <a:gd name="T96" fmla="*/ 133 w 147"/>
                <a:gd name="T97" fmla="*/ 7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7" h="147">
                  <a:moveTo>
                    <a:pt x="74" y="0"/>
                  </a:moveTo>
                  <a:cubicBezTo>
                    <a:pt x="33" y="0"/>
                    <a:pt x="0" y="33"/>
                    <a:pt x="0" y="73"/>
                  </a:cubicBezTo>
                  <a:cubicBezTo>
                    <a:pt x="0" y="94"/>
                    <a:pt x="9" y="113"/>
                    <a:pt x="23" y="127"/>
                  </a:cubicBezTo>
                  <a:cubicBezTo>
                    <a:pt x="24" y="127"/>
                    <a:pt x="24" y="127"/>
                    <a:pt x="24" y="127"/>
                  </a:cubicBezTo>
                  <a:cubicBezTo>
                    <a:pt x="37" y="139"/>
                    <a:pt x="55" y="147"/>
                    <a:pt x="74" y="147"/>
                  </a:cubicBezTo>
                  <a:cubicBezTo>
                    <a:pt x="93" y="147"/>
                    <a:pt x="110" y="139"/>
                    <a:pt x="123" y="127"/>
                  </a:cubicBezTo>
                  <a:cubicBezTo>
                    <a:pt x="124" y="127"/>
                    <a:pt x="124" y="127"/>
                    <a:pt x="124" y="127"/>
                  </a:cubicBezTo>
                  <a:cubicBezTo>
                    <a:pt x="138" y="113"/>
                    <a:pt x="147" y="94"/>
                    <a:pt x="147" y="73"/>
                  </a:cubicBezTo>
                  <a:cubicBezTo>
                    <a:pt x="147" y="33"/>
                    <a:pt x="114" y="0"/>
                    <a:pt x="74" y="0"/>
                  </a:cubicBezTo>
                  <a:close/>
                  <a:moveTo>
                    <a:pt x="133" y="79"/>
                  </a:moveTo>
                  <a:cubicBezTo>
                    <a:pt x="133" y="79"/>
                    <a:pt x="133" y="79"/>
                    <a:pt x="133" y="79"/>
                  </a:cubicBezTo>
                  <a:cubicBezTo>
                    <a:pt x="133" y="80"/>
                    <a:pt x="133" y="80"/>
                    <a:pt x="133" y="81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133" y="82"/>
                    <a:pt x="133" y="83"/>
                    <a:pt x="132" y="85"/>
                  </a:cubicBezTo>
                  <a:cubicBezTo>
                    <a:pt x="132" y="85"/>
                    <a:pt x="132" y="85"/>
                    <a:pt x="132" y="85"/>
                  </a:cubicBezTo>
                  <a:cubicBezTo>
                    <a:pt x="132" y="85"/>
                    <a:pt x="132" y="86"/>
                    <a:pt x="132" y="87"/>
                  </a:cubicBezTo>
                  <a:cubicBezTo>
                    <a:pt x="132" y="87"/>
                    <a:pt x="132" y="87"/>
                    <a:pt x="132" y="87"/>
                  </a:cubicBezTo>
                  <a:cubicBezTo>
                    <a:pt x="132" y="88"/>
                    <a:pt x="131" y="89"/>
                    <a:pt x="131" y="90"/>
                  </a:cubicBezTo>
                  <a:cubicBezTo>
                    <a:pt x="131" y="90"/>
                    <a:pt x="131" y="90"/>
                    <a:pt x="131" y="90"/>
                  </a:cubicBezTo>
                  <a:cubicBezTo>
                    <a:pt x="131" y="91"/>
                    <a:pt x="131" y="91"/>
                    <a:pt x="130" y="92"/>
                  </a:cubicBezTo>
                  <a:cubicBezTo>
                    <a:pt x="130" y="92"/>
                    <a:pt x="130" y="92"/>
                    <a:pt x="130" y="92"/>
                  </a:cubicBezTo>
                  <a:cubicBezTo>
                    <a:pt x="130" y="93"/>
                    <a:pt x="130" y="94"/>
                    <a:pt x="129" y="95"/>
                  </a:cubicBezTo>
                  <a:cubicBezTo>
                    <a:pt x="129" y="95"/>
                    <a:pt x="129" y="95"/>
                    <a:pt x="129" y="95"/>
                  </a:cubicBezTo>
                  <a:cubicBezTo>
                    <a:pt x="129" y="96"/>
                    <a:pt x="129" y="97"/>
                    <a:pt x="128" y="97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8" y="98"/>
                    <a:pt x="127" y="100"/>
                    <a:pt x="127" y="101"/>
                  </a:cubicBezTo>
                  <a:cubicBezTo>
                    <a:pt x="127" y="101"/>
                    <a:pt x="127" y="101"/>
                    <a:pt x="127" y="101"/>
                  </a:cubicBezTo>
                  <a:cubicBezTo>
                    <a:pt x="126" y="101"/>
                    <a:pt x="126" y="102"/>
                    <a:pt x="126" y="102"/>
                  </a:cubicBezTo>
                  <a:cubicBezTo>
                    <a:pt x="126" y="102"/>
                    <a:pt x="126" y="102"/>
                    <a:pt x="126" y="102"/>
                  </a:cubicBezTo>
                  <a:cubicBezTo>
                    <a:pt x="125" y="104"/>
                    <a:pt x="124" y="105"/>
                    <a:pt x="123" y="107"/>
                  </a:cubicBezTo>
                  <a:cubicBezTo>
                    <a:pt x="123" y="107"/>
                    <a:pt x="123" y="107"/>
                    <a:pt x="123" y="107"/>
                  </a:cubicBezTo>
                  <a:cubicBezTo>
                    <a:pt x="123" y="107"/>
                    <a:pt x="123" y="107"/>
                    <a:pt x="122" y="108"/>
                  </a:cubicBezTo>
                  <a:cubicBezTo>
                    <a:pt x="122" y="109"/>
                    <a:pt x="121" y="110"/>
                    <a:pt x="121" y="110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18" y="114"/>
                    <a:pt x="114" y="117"/>
                    <a:pt x="111" y="120"/>
                  </a:cubicBezTo>
                  <a:cubicBezTo>
                    <a:pt x="111" y="120"/>
                    <a:pt x="111" y="120"/>
                    <a:pt x="111" y="120"/>
                  </a:cubicBezTo>
                  <a:cubicBezTo>
                    <a:pt x="110" y="121"/>
                    <a:pt x="110" y="121"/>
                    <a:pt x="109" y="121"/>
                  </a:cubicBezTo>
                  <a:cubicBezTo>
                    <a:pt x="108" y="122"/>
                    <a:pt x="108" y="122"/>
                    <a:pt x="108" y="122"/>
                  </a:cubicBezTo>
                  <a:cubicBezTo>
                    <a:pt x="107" y="123"/>
                    <a:pt x="107" y="123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4" y="125"/>
                    <a:pt x="103" y="126"/>
                    <a:pt x="101" y="126"/>
                  </a:cubicBezTo>
                  <a:cubicBezTo>
                    <a:pt x="101" y="127"/>
                    <a:pt x="100" y="127"/>
                    <a:pt x="99" y="127"/>
                  </a:cubicBezTo>
                  <a:cubicBezTo>
                    <a:pt x="99" y="128"/>
                    <a:pt x="98" y="128"/>
                    <a:pt x="97" y="128"/>
                  </a:cubicBezTo>
                  <a:cubicBezTo>
                    <a:pt x="96" y="129"/>
                    <a:pt x="95" y="129"/>
                    <a:pt x="94" y="130"/>
                  </a:cubicBezTo>
                  <a:cubicBezTo>
                    <a:pt x="93" y="130"/>
                    <a:pt x="93" y="130"/>
                    <a:pt x="93" y="130"/>
                  </a:cubicBezTo>
                  <a:cubicBezTo>
                    <a:pt x="92" y="130"/>
                    <a:pt x="91" y="131"/>
                    <a:pt x="90" y="131"/>
                  </a:cubicBezTo>
                  <a:cubicBezTo>
                    <a:pt x="89" y="131"/>
                    <a:pt x="89" y="131"/>
                    <a:pt x="88" y="131"/>
                  </a:cubicBezTo>
                  <a:cubicBezTo>
                    <a:pt x="87" y="132"/>
                    <a:pt x="85" y="132"/>
                    <a:pt x="84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3"/>
                    <a:pt x="81" y="133"/>
                    <a:pt x="79" y="133"/>
                  </a:cubicBezTo>
                  <a:cubicBezTo>
                    <a:pt x="79" y="133"/>
                    <a:pt x="79" y="133"/>
                    <a:pt x="78" y="133"/>
                  </a:cubicBezTo>
                  <a:cubicBezTo>
                    <a:pt x="77" y="133"/>
                    <a:pt x="75" y="133"/>
                    <a:pt x="74" y="133"/>
                  </a:cubicBezTo>
                  <a:cubicBezTo>
                    <a:pt x="74" y="133"/>
                    <a:pt x="74" y="133"/>
                    <a:pt x="74" y="133"/>
                  </a:cubicBezTo>
                  <a:cubicBezTo>
                    <a:pt x="74" y="133"/>
                    <a:pt x="74" y="133"/>
                    <a:pt x="74" y="133"/>
                  </a:cubicBezTo>
                  <a:cubicBezTo>
                    <a:pt x="72" y="133"/>
                    <a:pt x="71" y="133"/>
                    <a:pt x="69" y="133"/>
                  </a:cubicBezTo>
                  <a:cubicBezTo>
                    <a:pt x="69" y="133"/>
                    <a:pt x="68" y="133"/>
                    <a:pt x="68" y="133"/>
                  </a:cubicBezTo>
                  <a:cubicBezTo>
                    <a:pt x="66" y="133"/>
                    <a:pt x="65" y="133"/>
                    <a:pt x="64" y="132"/>
                  </a:cubicBezTo>
                  <a:cubicBezTo>
                    <a:pt x="63" y="132"/>
                    <a:pt x="63" y="132"/>
                    <a:pt x="63" y="132"/>
                  </a:cubicBezTo>
                  <a:cubicBezTo>
                    <a:pt x="62" y="132"/>
                    <a:pt x="60" y="132"/>
                    <a:pt x="59" y="131"/>
                  </a:cubicBezTo>
                  <a:cubicBezTo>
                    <a:pt x="59" y="131"/>
                    <a:pt x="58" y="131"/>
                    <a:pt x="58" y="131"/>
                  </a:cubicBezTo>
                  <a:cubicBezTo>
                    <a:pt x="57" y="131"/>
                    <a:pt x="56" y="130"/>
                    <a:pt x="55" y="130"/>
                  </a:cubicBezTo>
                  <a:cubicBezTo>
                    <a:pt x="54" y="130"/>
                    <a:pt x="54" y="130"/>
                    <a:pt x="53" y="130"/>
                  </a:cubicBezTo>
                  <a:cubicBezTo>
                    <a:pt x="52" y="129"/>
                    <a:pt x="51" y="129"/>
                    <a:pt x="50" y="128"/>
                  </a:cubicBezTo>
                  <a:cubicBezTo>
                    <a:pt x="49" y="128"/>
                    <a:pt x="49" y="128"/>
                    <a:pt x="48" y="127"/>
                  </a:cubicBezTo>
                  <a:cubicBezTo>
                    <a:pt x="47" y="127"/>
                    <a:pt x="47" y="127"/>
                    <a:pt x="46" y="126"/>
                  </a:cubicBezTo>
                  <a:cubicBezTo>
                    <a:pt x="45" y="126"/>
                    <a:pt x="45" y="126"/>
                    <a:pt x="44" y="125"/>
                  </a:cubicBezTo>
                  <a:cubicBezTo>
                    <a:pt x="43" y="125"/>
                    <a:pt x="42" y="124"/>
                    <a:pt x="41" y="124"/>
                  </a:cubicBezTo>
                  <a:cubicBezTo>
                    <a:pt x="41" y="123"/>
                    <a:pt x="40" y="123"/>
                    <a:pt x="39" y="122"/>
                  </a:cubicBezTo>
                  <a:cubicBezTo>
                    <a:pt x="38" y="121"/>
                    <a:pt x="38" y="121"/>
                    <a:pt x="38" y="121"/>
                  </a:cubicBezTo>
                  <a:cubicBezTo>
                    <a:pt x="38" y="121"/>
                    <a:pt x="37" y="121"/>
                    <a:pt x="37" y="120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33" y="117"/>
                    <a:pt x="30" y="114"/>
                    <a:pt x="27" y="110"/>
                  </a:cubicBezTo>
                  <a:cubicBezTo>
                    <a:pt x="27" y="110"/>
                    <a:pt x="27" y="110"/>
                    <a:pt x="27" y="110"/>
                  </a:cubicBezTo>
                  <a:cubicBezTo>
                    <a:pt x="19" y="100"/>
                    <a:pt x="14" y="87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61"/>
                    <a:pt x="18" y="49"/>
                    <a:pt x="25" y="39"/>
                  </a:cubicBezTo>
                  <a:cubicBezTo>
                    <a:pt x="25" y="38"/>
                    <a:pt x="26" y="37"/>
                    <a:pt x="2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7" y="36"/>
                    <a:pt x="28" y="35"/>
                    <a:pt x="29" y="3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1" y="32"/>
                    <a:pt x="32" y="31"/>
                    <a:pt x="33" y="30"/>
                  </a:cubicBezTo>
                  <a:cubicBezTo>
                    <a:pt x="33" y="29"/>
                    <a:pt x="34" y="29"/>
                    <a:pt x="34" y="29"/>
                  </a:cubicBezTo>
                  <a:cubicBezTo>
                    <a:pt x="35" y="28"/>
                    <a:pt x="36" y="27"/>
                    <a:pt x="37" y="26"/>
                  </a:cubicBezTo>
                  <a:cubicBezTo>
                    <a:pt x="38" y="26"/>
                    <a:pt x="38" y="25"/>
                    <a:pt x="39" y="25"/>
                  </a:cubicBezTo>
                  <a:cubicBezTo>
                    <a:pt x="40" y="24"/>
                    <a:pt x="40" y="24"/>
                    <a:pt x="41" y="23"/>
                  </a:cubicBezTo>
                  <a:cubicBezTo>
                    <a:pt x="42" y="23"/>
                    <a:pt x="43" y="22"/>
                    <a:pt x="44" y="21"/>
                  </a:cubicBezTo>
                  <a:cubicBezTo>
                    <a:pt x="45" y="21"/>
                    <a:pt x="46" y="21"/>
                    <a:pt x="46" y="20"/>
                  </a:cubicBezTo>
                  <a:cubicBezTo>
                    <a:pt x="47" y="20"/>
                    <a:pt x="49" y="19"/>
                    <a:pt x="50" y="19"/>
                  </a:cubicBezTo>
                  <a:cubicBezTo>
                    <a:pt x="50" y="18"/>
                    <a:pt x="51" y="18"/>
                    <a:pt x="51" y="18"/>
                  </a:cubicBezTo>
                  <a:cubicBezTo>
                    <a:pt x="53" y="17"/>
                    <a:pt x="54" y="17"/>
                    <a:pt x="55" y="17"/>
                  </a:cubicBezTo>
                  <a:cubicBezTo>
                    <a:pt x="55" y="16"/>
                    <a:pt x="56" y="16"/>
                    <a:pt x="56" y="16"/>
                  </a:cubicBezTo>
                  <a:cubicBezTo>
                    <a:pt x="58" y="16"/>
                    <a:pt x="59" y="15"/>
                    <a:pt x="61" y="15"/>
                  </a:cubicBezTo>
                  <a:cubicBezTo>
                    <a:pt x="61" y="15"/>
                    <a:pt x="62" y="15"/>
                    <a:pt x="62" y="15"/>
                  </a:cubicBezTo>
                  <a:cubicBezTo>
                    <a:pt x="64" y="14"/>
                    <a:pt x="65" y="14"/>
                    <a:pt x="67" y="1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70" y="14"/>
                    <a:pt x="72" y="14"/>
                    <a:pt x="74" y="14"/>
                  </a:cubicBezTo>
                  <a:cubicBezTo>
                    <a:pt x="76" y="14"/>
                    <a:pt x="77" y="14"/>
                    <a:pt x="79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2" y="14"/>
                    <a:pt x="83" y="14"/>
                    <a:pt x="85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8" y="15"/>
                    <a:pt x="89" y="16"/>
                    <a:pt x="91" y="16"/>
                  </a:cubicBezTo>
                  <a:cubicBezTo>
                    <a:pt x="91" y="16"/>
                    <a:pt x="92" y="16"/>
                    <a:pt x="92" y="17"/>
                  </a:cubicBezTo>
                  <a:cubicBezTo>
                    <a:pt x="93" y="17"/>
                    <a:pt x="95" y="17"/>
                    <a:pt x="96" y="18"/>
                  </a:cubicBezTo>
                  <a:cubicBezTo>
                    <a:pt x="97" y="18"/>
                    <a:pt x="97" y="18"/>
                    <a:pt x="97" y="19"/>
                  </a:cubicBezTo>
                  <a:cubicBezTo>
                    <a:pt x="99" y="19"/>
                    <a:pt x="100" y="20"/>
                    <a:pt x="101" y="20"/>
                  </a:cubicBezTo>
                  <a:cubicBezTo>
                    <a:pt x="102" y="21"/>
                    <a:pt x="102" y="21"/>
                    <a:pt x="103" y="21"/>
                  </a:cubicBezTo>
                  <a:cubicBezTo>
                    <a:pt x="104" y="22"/>
                    <a:pt x="105" y="23"/>
                    <a:pt x="106" y="23"/>
                  </a:cubicBezTo>
                  <a:cubicBezTo>
                    <a:pt x="107" y="24"/>
                    <a:pt x="107" y="24"/>
                    <a:pt x="108" y="25"/>
                  </a:cubicBezTo>
                  <a:cubicBezTo>
                    <a:pt x="109" y="25"/>
                    <a:pt x="109" y="26"/>
                    <a:pt x="110" y="26"/>
                  </a:cubicBezTo>
                  <a:cubicBezTo>
                    <a:pt x="111" y="27"/>
                    <a:pt x="112" y="28"/>
                    <a:pt x="113" y="29"/>
                  </a:cubicBezTo>
                  <a:cubicBezTo>
                    <a:pt x="114" y="29"/>
                    <a:pt x="114" y="29"/>
                    <a:pt x="114" y="30"/>
                  </a:cubicBezTo>
                  <a:cubicBezTo>
                    <a:pt x="116" y="31"/>
                    <a:pt x="117" y="32"/>
                    <a:pt x="118" y="33"/>
                  </a:cubicBezTo>
                  <a:cubicBezTo>
                    <a:pt x="119" y="34"/>
                    <a:pt x="119" y="34"/>
                    <a:pt x="119" y="34"/>
                  </a:cubicBezTo>
                  <a:cubicBezTo>
                    <a:pt x="119" y="35"/>
                    <a:pt x="120" y="36"/>
                    <a:pt x="121" y="36"/>
                  </a:cubicBezTo>
                  <a:cubicBezTo>
                    <a:pt x="121" y="36"/>
                    <a:pt x="121" y="36"/>
                    <a:pt x="121" y="36"/>
                  </a:cubicBezTo>
                  <a:cubicBezTo>
                    <a:pt x="121" y="36"/>
                    <a:pt x="121" y="36"/>
                    <a:pt x="121" y="36"/>
                  </a:cubicBezTo>
                  <a:cubicBezTo>
                    <a:pt x="121" y="37"/>
                    <a:pt x="122" y="38"/>
                    <a:pt x="122" y="39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23" y="39"/>
                    <a:pt x="123" y="40"/>
                    <a:pt x="123" y="40"/>
                  </a:cubicBezTo>
                  <a:cubicBezTo>
                    <a:pt x="123" y="40"/>
                    <a:pt x="123" y="40"/>
                    <a:pt x="123" y="40"/>
                  </a:cubicBezTo>
                  <a:cubicBezTo>
                    <a:pt x="124" y="42"/>
                    <a:pt x="125" y="43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5"/>
                    <a:pt x="127" y="46"/>
                    <a:pt x="127" y="46"/>
                  </a:cubicBezTo>
                  <a:cubicBezTo>
                    <a:pt x="127" y="46"/>
                    <a:pt x="127" y="46"/>
                    <a:pt x="127" y="46"/>
                  </a:cubicBezTo>
                  <a:cubicBezTo>
                    <a:pt x="127" y="47"/>
                    <a:pt x="128" y="48"/>
                    <a:pt x="128" y="50"/>
                  </a:cubicBezTo>
                  <a:cubicBezTo>
                    <a:pt x="128" y="50"/>
                    <a:pt x="128" y="50"/>
                    <a:pt x="128" y="50"/>
                  </a:cubicBezTo>
                  <a:cubicBezTo>
                    <a:pt x="129" y="50"/>
                    <a:pt x="129" y="51"/>
                    <a:pt x="129" y="51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30" y="53"/>
                    <a:pt x="130" y="54"/>
                    <a:pt x="130" y="55"/>
                  </a:cubicBezTo>
                  <a:cubicBezTo>
                    <a:pt x="130" y="55"/>
                    <a:pt x="130" y="55"/>
                    <a:pt x="130" y="55"/>
                  </a:cubicBezTo>
                  <a:cubicBezTo>
                    <a:pt x="131" y="55"/>
                    <a:pt x="131" y="56"/>
                    <a:pt x="131" y="57"/>
                  </a:cubicBezTo>
                  <a:cubicBezTo>
                    <a:pt x="131" y="57"/>
                    <a:pt x="131" y="57"/>
                    <a:pt x="131" y="57"/>
                  </a:cubicBezTo>
                  <a:cubicBezTo>
                    <a:pt x="131" y="58"/>
                    <a:pt x="132" y="59"/>
                    <a:pt x="132" y="60"/>
                  </a:cubicBezTo>
                  <a:cubicBezTo>
                    <a:pt x="132" y="60"/>
                    <a:pt x="132" y="60"/>
                    <a:pt x="132" y="60"/>
                  </a:cubicBezTo>
                  <a:cubicBezTo>
                    <a:pt x="132" y="61"/>
                    <a:pt x="132" y="61"/>
                    <a:pt x="132" y="62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3" y="63"/>
                    <a:pt x="133" y="65"/>
                    <a:pt x="133" y="66"/>
                  </a:cubicBezTo>
                  <a:cubicBezTo>
                    <a:pt x="133" y="66"/>
                    <a:pt x="133" y="66"/>
                    <a:pt x="133" y="66"/>
                  </a:cubicBezTo>
                  <a:cubicBezTo>
                    <a:pt x="133" y="66"/>
                    <a:pt x="133" y="67"/>
                    <a:pt x="133" y="68"/>
                  </a:cubicBezTo>
                  <a:cubicBezTo>
                    <a:pt x="133" y="68"/>
                    <a:pt x="133" y="68"/>
                    <a:pt x="133" y="68"/>
                  </a:cubicBezTo>
                  <a:cubicBezTo>
                    <a:pt x="133" y="70"/>
                    <a:pt x="133" y="71"/>
                    <a:pt x="133" y="73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75"/>
                    <a:pt x="133" y="77"/>
                    <a:pt x="133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141">
              <a:extLst>
                <a:ext uri="{FF2B5EF4-FFF2-40B4-BE49-F238E27FC236}">
                  <a16:creationId xmlns:a16="http://schemas.microsoft.com/office/drawing/2014/main" id="{7BB9AE82-8AAA-4CD5-95FC-B3F5C91A1D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4588" y="4721225"/>
              <a:ext cx="857250" cy="857250"/>
            </a:xfrm>
            <a:custGeom>
              <a:avLst/>
              <a:gdLst>
                <a:gd name="T0" fmla="*/ 277 w 285"/>
                <a:gd name="T1" fmla="*/ 240 h 285"/>
                <a:gd name="T2" fmla="*/ 237 w 285"/>
                <a:gd name="T3" fmla="*/ 200 h 285"/>
                <a:gd name="T4" fmla="*/ 227 w 285"/>
                <a:gd name="T5" fmla="*/ 200 h 285"/>
                <a:gd name="T6" fmla="*/ 227 w 285"/>
                <a:gd name="T7" fmla="*/ 209 h 285"/>
                <a:gd name="T8" fmla="*/ 268 w 285"/>
                <a:gd name="T9" fmla="*/ 250 h 285"/>
                <a:gd name="T10" fmla="*/ 271 w 285"/>
                <a:gd name="T11" fmla="*/ 259 h 285"/>
                <a:gd name="T12" fmla="*/ 268 w 285"/>
                <a:gd name="T13" fmla="*/ 268 h 285"/>
                <a:gd name="T14" fmla="*/ 250 w 285"/>
                <a:gd name="T15" fmla="*/ 268 h 285"/>
                <a:gd name="T16" fmla="*/ 171 w 285"/>
                <a:gd name="T17" fmla="*/ 189 h 285"/>
                <a:gd name="T18" fmla="*/ 211 w 285"/>
                <a:gd name="T19" fmla="*/ 105 h 285"/>
                <a:gd name="T20" fmla="*/ 106 w 285"/>
                <a:gd name="T21" fmla="*/ 0 h 285"/>
                <a:gd name="T22" fmla="*/ 0 w 285"/>
                <a:gd name="T23" fmla="*/ 105 h 285"/>
                <a:gd name="T24" fmla="*/ 106 w 285"/>
                <a:gd name="T25" fmla="*/ 211 h 285"/>
                <a:gd name="T26" fmla="*/ 160 w 285"/>
                <a:gd name="T27" fmla="*/ 196 h 285"/>
                <a:gd name="T28" fmla="*/ 240 w 285"/>
                <a:gd name="T29" fmla="*/ 277 h 285"/>
                <a:gd name="T30" fmla="*/ 259 w 285"/>
                <a:gd name="T31" fmla="*/ 285 h 285"/>
                <a:gd name="T32" fmla="*/ 277 w 285"/>
                <a:gd name="T33" fmla="*/ 277 h 285"/>
                <a:gd name="T34" fmla="*/ 285 w 285"/>
                <a:gd name="T35" fmla="*/ 259 h 285"/>
                <a:gd name="T36" fmla="*/ 277 w 285"/>
                <a:gd name="T37" fmla="*/ 240 h 285"/>
                <a:gd name="T38" fmla="*/ 106 w 285"/>
                <a:gd name="T39" fmla="*/ 198 h 285"/>
                <a:gd name="T40" fmla="*/ 13 w 285"/>
                <a:gd name="T41" fmla="*/ 105 h 285"/>
                <a:gd name="T42" fmla="*/ 106 w 285"/>
                <a:gd name="T43" fmla="*/ 13 h 285"/>
                <a:gd name="T44" fmla="*/ 198 w 285"/>
                <a:gd name="T45" fmla="*/ 105 h 285"/>
                <a:gd name="T46" fmla="*/ 106 w 285"/>
                <a:gd name="T47" fmla="*/ 19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5" h="285">
                  <a:moveTo>
                    <a:pt x="277" y="240"/>
                  </a:moveTo>
                  <a:cubicBezTo>
                    <a:pt x="237" y="200"/>
                    <a:pt x="237" y="200"/>
                    <a:pt x="237" y="200"/>
                  </a:cubicBezTo>
                  <a:cubicBezTo>
                    <a:pt x="234" y="197"/>
                    <a:pt x="230" y="197"/>
                    <a:pt x="227" y="200"/>
                  </a:cubicBezTo>
                  <a:cubicBezTo>
                    <a:pt x="225" y="202"/>
                    <a:pt x="225" y="207"/>
                    <a:pt x="227" y="209"/>
                  </a:cubicBezTo>
                  <a:cubicBezTo>
                    <a:pt x="268" y="250"/>
                    <a:pt x="268" y="250"/>
                    <a:pt x="268" y="250"/>
                  </a:cubicBezTo>
                  <a:cubicBezTo>
                    <a:pt x="270" y="252"/>
                    <a:pt x="271" y="255"/>
                    <a:pt x="271" y="259"/>
                  </a:cubicBezTo>
                  <a:cubicBezTo>
                    <a:pt x="271" y="262"/>
                    <a:pt x="270" y="265"/>
                    <a:pt x="268" y="268"/>
                  </a:cubicBezTo>
                  <a:cubicBezTo>
                    <a:pt x="263" y="272"/>
                    <a:pt x="255" y="272"/>
                    <a:pt x="250" y="268"/>
                  </a:cubicBezTo>
                  <a:cubicBezTo>
                    <a:pt x="171" y="189"/>
                    <a:pt x="171" y="189"/>
                    <a:pt x="171" y="189"/>
                  </a:cubicBezTo>
                  <a:cubicBezTo>
                    <a:pt x="196" y="169"/>
                    <a:pt x="211" y="139"/>
                    <a:pt x="211" y="105"/>
                  </a:cubicBezTo>
                  <a:cubicBezTo>
                    <a:pt x="211" y="47"/>
                    <a:pt x="164" y="0"/>
                    <a:pt x="106" y="0"/>
                  </a:cubicBezTo>
                  <a:cubicBezTo>
                    <a:pt x="47" y="0"/>
                    <a:pt x="0" y="47"/>
                    <a:pt x="0" y="105"/>
                  </a:cubicBezTo>
                  <a:cubicBezTo>
                    <a:pt x="0" y="164"/>
                    <a:pt x="47" y="211"/>
                    <a:pt x="106" y="211"/>
                  </a:cubicBezTo>
                  <a:cubicBezTo>
                    <a:pt x="125" y="211"/>
                    <a:pt x="144" y="206"/>
                    <a:pt x="160" y="196"/>
                  </a:cubicBezTo>
                  <a:cubicBezTo>
                    <a:pt x="240" y="277"/>
                    <a:pt x="240" y="277"/>
                    <a:pt x="240" y="277"/>
                  </a:cubicBezTo>
                  <a:cubicBezTo>
                    <a:pt x="245" y="282"/>
                    <a:pt x="252" y="285"/>
                    <a:pt x="259" y="285"/>
                  </a:cubicBezTo>
                  <a:cubicBezTo>
                    <a:pt x="266" y="285"/>
                    <a:pt x="272" y="282"/>
                    <a:pt x="277" y="277"/>
                  </a:cubicBezTo>
                  <a:cubicBezTo>
                    <a:pt x="282" y="272"/>
                    <a:pt x="285" y="266"/>
                    <a:pt x="285" y="259"/>
                  </a:cubicBezTo>
                  <a:cubicBezTo>
                    <a:pt x="285" y="252"/>
                    <a:pt x="282" y="245"/>
                    <a:pt x="277" y="240"/>
                  </a:cubicBezTo>
                  <a:close/>
                  <a:moveTo>
                    <a:pt x="106" y="198"/>
                  </a:moveTo>
                  <a:cubicBezTo>
                    <a:pt x="55" y="198"/>
                    <a:pt x="13" y="156"/>
                    <a:pt x="13" y="105"/>
                  </a:cubicBezTo>
                  <a:cubicBezTo>
                    <a:pt x="13" y="55"/>
                    <a:pt x="55" y="13"/>
                    <a:pt x="106" y="13"/>
                  </a:cubicBezTo>
                  <a:cubicBezTo>
                    <a:pt x="156" y="13"/>
                    <a:pt x="198" y="55"/>
                    <a:pt x="198" y="105"/>
                  </a:cubicBezTo>
                  <a:cubicBezTo>
                    <a:pt x="198" y="156"/>
                    <a:pt x="156" y="198"/>
                    <a:pt x="106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142">
              <a:extLst>
                <a:ext uri="{FF2B5EF4-FFF2-40B4-BE49-F238E27FC236}">
                  <a16:creationId xmlns:a16="http://schemas.microsoft.com/office/drawing/2014/main" id="{43A680C5-428A-42C0-A6A4-8A1B6ACF40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7363" y="5249863"/>
              <a:ext cx="42863" cy="42862"/>
            </a:xfrm>
            <a:custGeom>
              <a:avLst/>
              <a:gdLst>
                <a:gd name="T0" fmla="*/ 0 w 14"/>
                <a:gd name="T1" fmla="*/ 7 h 14"/>
                <a:gd name="T2" fmla="*/ 2 w 14"/>
                <a:gd name="T3" fmla="*/ 12 h 14"/>
                <a:gd name="T4" fmla="*/ 7 w 14"/>
                <a:gd name="T5" fmla="*/ 14 h 14"/>
                <a:gd name="T6" fmla="*/ 12 w 14"/>
                <a:gd name="T7" fmla="*/ 12 h 14"/>
                <a:gd name="T8" fmla="*/ 14 w 14"/>
                <a:gd name="T9" fmla="*/ 7 h 14"/>
                <a:gd name="T10" fmla="*/ 12 w 14"/>
                <a:gd name="T11" fmla="*/ 2 h 14"/>
                <a:gd name="T12" fmla="*/ 7 w 14"/>
                <a:gd name="T13" fmla="*/ 0 h 14"/>
                <a:gd name="T14" fmla="*/ 2 w 14"/>
                <a:gd name="T15" fmla="*/ 2 h 14"/>
                <a:gd name="T16" fmla="*/ 0 w 14"/>
                <a:gd name="T17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0" y="7"/>
                  </a:moveTo>
                  <a:cubicBezTo>
                    <a:pt x="0" y="9"/>
                    <a:pt x="1" y="11"/>
                    <a:pt x="2" y="12"/>
                  </a:cubicBezTo>
                  <a:cubicBezTo>
                    <a:pt x="3" y="13"/>
                    <a:pt x="5" y="14"/>
                    <a:pt x="7" y="14"/>
                  </a:cubicBezTo>
                  <a:cubicBezTo>
                    <a:pt x="9" y="14"/>
                    <a:pt x="10" y="13"/>
                    <a:pt x="12" y="12"/>
                  </a:cubicBezTo>
                  <a:cubicBezTo>
                    <a:pt x="13" y="11"/>
                    <a:pt x="14" y="9"/>
                    <a:pt x="14" y="7"/>
                  </a:cubicBezTo>
                  <a:cubicBezTo>
                    <a:pt x="14" y="5"/>
                    <a:pt x="13" y="3"/>
                    <a:pt x="12" y="2"/>
                  </a:cubicBezTo>
                  <a:cubicBezTo>
                    <a:pt x="10" y="1"/>
                    <a:pt x="9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143">
              <a:extLst>
                <a:ext uri="{FF2B5EF4-FFF2-40B4-BE49-F238E27FC236}">
                  <a16:creationId xmlns:a16="http://schemas.microsoft.com/office/drawing/2014/main" id="{6E87DDA9-1003-4145-9833-FD274D559C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5888" y="4899025"/>
              <a:ext cx="152400" cy="279400"/>
            </a:xfrm>
            <a:custGeom>
              <a:avLst/>
              <a:gdLst>
                <a:gd name="T0" fmla="*/ 25 w 51"/>
                <a:gd name="T1" fmla="*/ 22 h 93"/>
                <a:gd name="T2" fmla="*/ 36 w 51"/>
                <a:gd name="T3" fmla="*/ 31 h 93"/>
                <a:gd name="T4" fmla="*/ 43 w 51"/>
                <a:gd name="T5" fmla="*/ 38 h 93"/>
                <a:gd name="T6" fmla="*/ 51 w 51"/>
                <a:gd name="T7" fmla="*/ 31 h 93"/>
                <a:gd name="T8" fmla="*/ 34 w 51"/>
                <a:gd name="T9" fmla="*/ 9 h 93"/>
                <a:gd name="T10" fmla="*/ 33 w 51"/>
                <a:gd name="T11" fmla="*/ 8 h 93"/>
                <a:gd name="T12" fmla="*/ 33 w 51"/>
                <a:gd name="T13" fmla="*/ 7 h 93"/>
                <a:gd name="T14" fmla="*/ 25 w 51"/>
                <a:gd name="T15" fmla="*/ 0 h 93"/>
                <a:gd name="T16" fmla="*/ 18 w 51"/>
                <a:gd name="T17" fmla="*/ 7 h 93"/>
                <a:gd name="T18" fmla="*/ 18 w 51"/>
                <a:gd name="T19" fmla="*/ 8 h 93"/>
                <a:gd name="T20" fmla="*/ 17 w 51"/>
                <a:gd name="T21" fmla="*/ 9 h 93"/>
                <a:gd name="T22" fmla="*/ 0 w 51"/>
                <a:gd name="T23" fmla="*/ 31 h 93"/>
                <a:gd name="T24" fmla="*/ 25 w 51"/>
                <a:gd name="T25" fmla="*/ 54 h 93"/>
                <a:gd name="T26" fmla="*/ 36 w 51"/>
                <a:gd name="T27" fmla="*/ 63 h 93"/>
                <a:gd name="T28" fmla="*/ 25 w 51"/>
                <a:gd name="T29" fmla="*/ 72 h 93"/>
                <a:gd name="T30" fmla="*/ 15 w 51"/>
                <a:gd name="T31" fmla="*/ 63 h 93"/>
                <a:gd name="T32" fmla="*/ 8 w 51"/>
                <a:gd name="T33" fmla="*/ 55 h 93"/>
                <a:gd name="T34" fmla="*/ 0 w 51"/>
                <a:gd name="T35" fmla="*/ 63 h 93"/>
                <a:gd name="T36" fmla="*/ 17 w 51"/>
                <a:gd name="T37" fmla="*/ 85 h 93"/>
                <a:gd name="T38" fmla="*/ 18 w 51"/>
                <a:gd name="T39" fmla="*/ 85 h 93"/>
                <a:gd name="T40" fmla="*/ 18 w 51"/>
                <a:gd name="T41" fmla="*/ 87 h 93"/>
                <a:gd name="T42" fmla="*/ 25 w 51"/>
                <a:gd name="T43" fmla="*/ 93 h 93"/>
                <a:gd name="T44" fmla="*/ 33 w 51"/>
                <a:gd name="T45" fmla="*/ 87 h 93"/>
                <a:gd name="T46" fmla="*/ 33 w 51"/>
                <a:gd name="T47" fmla="*/ 85 h 93"/>
                <a:gd name="T48" fmla="*/ 34 w 51"/>
                <a:gd name="T49" fmla="*/ 85 h 93"/>
                <a:gd name="T50" fmla="*/ 51 w 51"/>
                <a:gd name="T51" fmla="*/ 63 h 93"/>
                <a:gd name="T52" fmla="*/ 25 w 51"/>
                <a:gd name="T53" fmla="*/ 39 h 93"/>
                <a:gd name="T54" fmla="*/ 15 w 51"/>
                <a:gd name="T55" fmla="*/ 31 h 93"/>
                <a:gd name="T56" fmla="*/ 25 w 51"/>
                <a:gd name="T57" fmla="*/ 2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93">
                  <a:moveTo>
                    <a:pt x="25" y="22"/>
                  </a:moveTo>
                  <a:cubicBezTo>
                    <a:pt x="31" y="22"/>
                    <a:pt x="36" y="26"/>
                    <a:pt x="36" y="31"/>
                  </a:cubicBezTo>
                  <a:cubicBezTo>
                    <a:pt x="36" y="35"/>
                    <a:pt x="39" y="38"/>
                    <a:pt x="43" y="38"/>
                  </a:cubicBezTo>
                  <a:cubicBezTo>
                    <a:pt x="47" y="38"/>
                    <a:pt x="51" y="35"/>
                    <a:pt x="51" y="31"/>
                  </a:cubicBezTo>
                  <a:cubicBezTo>
                    <a:pt x="51" y="21"/>
                    <a:pt x="44" y="12"/>
                    <a:pt x="34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2" y="3"/>
                    <a:pt x="29" y="0"/>
                    <a:pt x="25" y="0"/>
                  </a:cubicBezTo>
                  <a:cubicBezTo>
                    <a:pt x="22" y="0"/>
                    <a:pt x="18" y="3"/>
                    <a:pt x="18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7" y="12"/>
                    <a:pt x="0" y="21"/>
                    <a:pt x="0" y="31"/>
                  </a:cubicBezTo>
                  <a:cubicBezTo>
                    <a:pt x="0" y="43"/>
                    <a:pt x="12" y="54"/>
                    <a:pt x="25" y="54"/>
                  </a:cubicBezTo>
                  <a:cubicBezTo>
                    <a:pt x="31" y="54"/>
                    <a:pt x="36" y="58"/>
                    <a:pt x="36" y="63"/>
                  </a:cubicBezTo>
                  <a:cubicBezTo>
                    <a:pt x="36" y="68"/>
                    <a:pt x="31" y="72"/>
                    <a:pt x="25" y="72"/>
                  </a:cubicBezTo>
                  <a:cubicBezTo>
                    <a:pt x="20" y="72"/>
                    <a:pt x="15" y="68"/>
                    <a:pt x="15" y="63"/>
                  </a:cubicBezTo>
                  <a:cubicBezTo>
                    <a:pt x="15" y="59"/>
                    <a:pt x="12" y="55"/>
                    <a:pt x="8" y="55"/>
                  </a:cubicBezTo>
                  <a:cubicBezTo>
                    <a:pt x="4" y="55"/>
                    <a:pt x="0" y="59"/>
                    <a:pt x="0" y="63"/>
                  </a:cubicBezTo>
                  <a:cubicBezTo>
                    <a:pt x="0" y="73"/>
                    <a:pt x="7" y="81"/>
                    <a:pt x="17" y="85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9" y="90"/>
                    <a:pt x="22" y="93"/>
                    <a:pt x="25" y="93"/>
                  </a:cubicBezTo>
                  <a:cubicBezTo>
                    <a:pt x="29" y="93"/>
                    <a:pt x="32" y="90"/>
                    <a:pt x="33" y="87"/>
                  </a:cubicBezTo>
                  <a:cubicBezTo>
                    <a:pt x="33" y="85"/>
                    <a:pt x="33" y="85"/>
                    <a:pt x="33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44" y="81"/>
                    <a:pt x="51" y="73"/>
                    <a:pt x="51" y="63"/>
                  </a:cubicBezTo>
                  <a:cubicBezTo>
                    <a:pt x="51" y="50"/>
                    <a:pt x="39" y="39"/>
                    <a:pt x="25" y="39"/>
                  </a:cubicBezTo>
                  <a:cubicBezTo>
                    <a:pt x="20" y="39"/>
                    <a:pt x="15" y="35"/>
                    <a:pt x="15" y="31"/>
                  </a:cubicBezTo>
                  <a:cubicBezTo>
                    <a:pt x="15" y="26"/>
                    <a:pt x="20" y="22"/>
                    <a:pt x="2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2809FFF2-474E-41FC-A0F2-F7C2FA6FE078}"/>
              </a:ext>
            </a:extLst>
          </p:cNvPr>
          <p:cNvGrpSpPr/>
          <p:nvPr/>
        </p:nvGrpSpPr>
        <p:grpSpPr>
          <a:xfrm>
            <a:off x="10144023" y="3164706"/>
            <a:ext cx="299447" cy="296473"/>
            <a:chOff x="9518651" y="4284663"/>
            <a:chExt cx="1598613" cy="1582737"/>
          </a:xfrm>
          <a:solidFill>
            <a:schemeClr val="bg2"/>
          </a:solidFill>
        </p:grpSpPr>
        <p:sp>
          <p:nvSpPr>
            <p:cNvPr id="159" name="Freeform 144">
              <a:extLst>
                <a:ext uri="{FF2B5EF4-FFF2-40B4-BE49-F238E27FC236}">
                  <a16:creationId xmlns:a16="http://schemas.microsoft.com/office/drawing/2014/main" id="{4661E5C9-DA0B-45E4-879F-16F7ED9CA4AA}"/>
                </a:ext>
              </a:extLst>
            </p:cNvPr>
            <p:cNvSpPr>
              <a:spLocks/>
            </p:cNvSpPr>
            <p:nvPr/>
          </p:nvSpPr>
          <p:spPr bwMode="auto">
            <a:xfrm>
              <a:off x="9518651" y="4284663"/>
              <a:ext cx="1201738" cy="1582737"/>
            </a:xfrm>
            <a:custGeom>
              <a:avLst/>
              <a:gdLst>
                <a:gd name="T0" fmla="*/ 36 w 400"/>
                <a:gd name="T1" fmla="*/ 523 h 526"/>
                <a:gd name="T2" fmla="*/ 75 w 400"/>
                <a:gd name="T3" fmla="*/ 524 h 526"/>
                <a:gd name="T4" fmla="*/ 155 w 400"/>
                <a:gd name="T5" fmla="*/ 524 h 526"/>
                <a:gd name="T6" fmla="*/ 329 w 400"/>
                <a:gd name="T7" fmla="*/ 524 h 526"/>
                <a:gd name="T8" fmla="*/ 369 w 400"/>
                <a:gd name="T9" fmla="*/ 523 h 526"/>
                <a:gd name="T10" fmla="*/ 396 w 400"/>
                <a:gd name="T11" fmla="*/ 456 h 526"/>
                <a:gd name="T12" fmla="*/ 396 w 400"/>
                <a:gd name="T13" fmla="*/ 377 h 526"/>
                <a:gd name="T14" fmla="*/ 382 w 400"/>
                <a:gd name="T15" fmla="*/ 377 h 526"/>
                <a:gd name="T16" fmla="*/ 382 w 400"/>
                <a:gd name="T17" fmla="*/ 486 h 526"/>
                <a:gd name="T18" fmla="*/ 342 w 400"/>
                <a:gd name="T19" fmla="*/ 510 h 526"/>
                <a:gd name="T20" fmla="*/ 194 w 400"/>
                <a:gd name="T21" fmla="*/ 510 h 526"/>
                <a:gd name="T22" fmla="*/ 55 w 400"/>
                <a:gd name="T23" fmla="*/ 510 h 526"/>
                <a:gd name="T24" fmla="*/ 23 w 400"/>
                <a:gd name="T25" fmla="*/ 485 h 526"/>
                <a:gd name="T26" fmla="*/ 23 w 400"/>
                <a:gd name="T27" fmla="*/ 451 h 526"/>
                <a:gd name="T28" fmla="*/ 23 w 400"/>
                <a:gd name="T29" fmla="*/ 132 h 526"/>
                <a:gd name="T30" fmla="*/ 23 w 400"/>
                <a:gd name="T31" fmla="*/ 41 h 526"/>
                <a:gd name="T32" fmla="*/ 59 w 400"/>
                <a:gd name="T33" fmla="*/ 16 h 526"/>
                <a:gd name="T34" fmla="*/ 119 w 400"/>
                <a:gd name="T35" fmla="*/ 16 h 526"/>
                <a:gd name="T36" fmla="*/ 288 w 400"/>
                <a:gd name="T37" fmla="*/ 16 h 526"/>
                <a:gd name="T38" fmla="*/ 347 w 400"/>
                <a:gd name="T39" fmla="*/ 16 h 526"/>
                <a:gd name="T40" fmla="*/ 358 w 400"/>
                <a:gd name="T41" fmla="*/ 16 h 526"/>
                <a:gd name="T42" fmla="*/ 382 w 400"/>
                <a:gd name="T43" fmla="*/ 47 h 526"/>
                <a:gd name="T44" fmla="*/ 382 w 400"/>
                <a:gd name="T45" fmla="*/ 116 h 526"/>
                <a:gd name="T46" fmla="*/ 396 w 400"/>
                <a:gd name="T47" fmla="*/ 116 h 526"/>
                <a:gd name="T48" fmla="*/ 396 w 400"/>
                <a:gd name="T49" fmla="*/ 45 h 526"/>
                <a:gd name="T50" fmla="*/ 382 w 400"/>
                <a:gd name="T51" fmla="*/ 11 h 526"/>
                <a:gd name="T52" fmla="*/ 337 w 400"/>
                <a:gd name="T53" fmla="*/ 2 h 526"/>
                <a:gd name="T54" fmla="*/ 168 w 400"/>
                <a:gd name="T55" fmla="*/ 2 h 526"/>
                <a:gd name="T56" fmla="*/ 47 w 400"/>
                <a:gd name="T57" fmla="*/ 2 h 526"/>
                <a:gd name="T58" fmla="*/ 10 w 400"/>
                <a:gd name="T59" fmla="*/ 85 h 526"/>
                <a:gd name="T60" fmla="*/ 10 w 400"/>
                <a:gd name="T61" fmla="*/ 433 h 526"/>
                <a:gd name="T62" fmla="*/ 36 w 400"/>
                <a:gd name="T63" fmla="*/ 523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526">
                  <a:moveTo>
                    <a:pt x="36" y="523"/>
                  </a:moveTo>
                  <a:cubicBezTo>
                    <a:pt x="48" y="526"/>
                    <a:pt x="63" y="524"/>
                    <a:pt x="75" y="524"/>
                  </a:cubicBezTo>
                  <a:cubicBezTo>
                    <a:pt x="102" y="524"/>
                    <a:pt x="128" y="524"/>
                    <a:pt x="155" y="524"/>
                  </a:cubicBezTo>
                  <a:cubicBezTo>
                    <a:pt x="213" y="524"/>
                    <a:pt x="271" y="524"/>
                    <a:pt x="329" y="524"/>
                  </a:cubicBezTo>
                  <a:cubicBezTo>
                    <a:pt x="342" y="524"/>
                    <a:pt x="357" y="526"/>
                    <a:pt x="369" y="523"/>
                  </a:cubicBezTo>
                  <a:cubicBezTo>
                    <a:pt x="400" y="514"/>
                    <a:pt x="396" y="481"/>
                    <a:pt x="396" y="456"/>
                  </a:cubicBezTo>
                  <a:cubicBezTo>
                    <a:pt x="396" y="430"/>
                    <a:pt x="396" y="404"/>
                    <a:pt x="396" y="377"/>
                  </a:cubicBezTo>
                  <a:cubicBezTo>
                    <a:pt x="396" y="368"/>
                    <a:pt x="382" y="368"/>
                    <a:pt x="382" y="377"/>
                  </a:cubicBezTo>
                  <a:cubicBezTo>
                    <a:pt x="382" y="413"/>
                    <a:pt x="384" y="450"/>
                    <a:pt x="382" y="486"/>
                  </a:cubicBezTo>
                  <a:cubicBezTo>
                    <a:pt x="380" y="510"/>
                    <a:pt x="360" y="510"/>
                    <a:pt x="342" y="510"/>
                  </a:cubicBezTo>
                  <a:cubicBezTo>
                    <a:pt x="293" y="510"/>
                    <a:pt x="243" y="510"/>
                    <a:pt x="194" y="510"/>
                  </a:cubicBezTo>
                  <a:cubicBezTo>
                    <a:pt x="148" y="510"/>
                    <a:pt x="101" y="510"/>
                    <a:pt x="55" y="510"/>
                  </a:cubicBezTo>
                  <a:cubicBezTo>
                    <a:pt x="39" y="510"/>
                    <a:pt x="24" y="504"/>
                    <a:pt x="23" y="485"/>
                  </a:cubicBezTo>
                  <a:cubicBezTo>
                    <a:pt x="23" y="474"/>
                    <a:pt x="23" y="462"/>
                    <a:pt x="23" y="451"/>
                  </a:cubicBezTo>
                  <a:cubicBezTo>
                    <a:pt x="23" y="345"/>
                    <a:pt x="23" y="239"/>
                    <a:pt x="23" y="132"/>
                  </a:cubicBezTo>
                  <a:cubicBezTo>
                    <a:pt x="23" y="102"/>
                    <a:pt x="21" y="71"/>
                    <a:pt x="23" y="41"/>
                  </a:cubicBezTo>
                  <a:cubicBezTo>
                    <a:pt x="25" y="19"/>
                    <a:pt x="42" y="16"/>
                    <a:pt x="59" y="16"/>
                  </a:cubicBezTo>
                  <a:cubicBezTo>
                    <a:pt x="79" y="16"/>
                    <a:pt x="99" y="16"/>
                    <a:pt x="119" y="16"/>
                  </a:cubicBezTo>
                  <a:cubicBezTo>
                    <a:pt x="175" y="16"/>
                    <a:pt x="232" y="16"/>
                    <a:pt x="288" y="16"/>
                  </a:cubicBezTo>
                  <a:cubicBezTo>
                    <a:pt x="308" y="16"/>
                    <a:pt x="327" y="16"/>
                    <a:pt x="347" y="16"/>
                  </a:cubicBezTo>
                  <a:cubicBezTo>
                    <a:pt x="350" y="16"/>
                    <a:pt x="354" y="16"/>
                    <a:pt x="358" y="16"/>
                  </a:cubicBezTo>
                  <a:cubicBezTo>
                    <a:pt x="376" y="17"/>
                    <a:pt x="382" y="31"/>
                    <a:pt x="382" y="47"/>
                  </a:cubicBezTo>
                  <a:cubicBezTo>
                    <a:pt x="382" y="70"/>
                    <a:pt x="382" y="93"/>
                    <a:pt x="382" y="116"/>
                  </a:cubicBezTo>
                  <a:cubicBezTo>
                    <a:pt x="382" y="124"/>
                    <a:pt x="396" y="124"/>
                    <a:pt x="396" y="116"/>
                  </a:cubicBezTo>
                  <a:cubicBezTo>
                    <a:pt x="396" y="92"/>
                    <a:pt x="396" y="68"/>
                    <a:pt x="396" y="45"/>
                  </a:cubicBezTo>
                  <a:cubicBezTo>
                    <a:pt x="396" y="31"/>
                    <a:pt x="392" y="20"/>
                    <a:pt x="382" y="11"/>
                  </a:cubicBezTo>
                  <a:cubicBezTo>
                    <a:pt x="369" y="0"/>
                    <a:pt x="352" y="2"/>
                    <a:pt x="337" y="2"/>
                  </a:cubicBezTo>
                  <a:cubicBezTo>
                    <a:pt x="281" y="2"/>
                    <a:pt x="225" y="2"/>
                    <a:pt x="168" y="2"/>
                  </a:cubicBezTo>
                  <a:cubicBezTo>
                    <a:pt x="128" y="2"/>
                    <a:pt x="87" y="0"/>
                    <a:pt x="47" y="2"/>
                  </a:cubicBezTo>
                  <a:cubicBezTo>
                    <a:pt x="2" y="5"/>
                    <a:pt x="10" y="54"/>
                    <a:pt x="10" y="85"/>
                  </a:cubicBezTo>
                  <a:cubicBezTo>
                    <a:pt x="10" y="201"/>
                    <a:pt x="10" y="317"/>
                    <a:pt x="10" y="433"/>
                  </a:cubicBezTo>
                  <a:cubicBezTo>
                    <a:pt x="10" y="461"/>
                    <a:pt x="0" y="512"/>
                    <a:pt x="36" y="5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145">
              <a:extLst>
                <a:ext uri="{FF2B5EF4-FFF2-40B4-BE49-F238E27FC236}">
                  <a16:creationId xmlns:a16="http://schemas.microsoft.com/office/drawing/2014/main" id="{FBB2CCE1-7894-4792-AC6E-D7FB06CD09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4483100"/>
              <a:ext cx="258763" cy="46037"/>
            </a:xfrm>
            <a:custGeom>
              <a:avLst/>
              <a:gdLst>
                <a:gd name="T0" fmla="*/ 77 w 86"/>
                <a:gd name="T1" fmla="*/ 15 h 15"/>
                <a:gd name="T2" fmla="*/ 77 w 86"/>
                <a:gd name="T3" fmla="*/ 1 h 15"/>
                <a:gd name="T4" fmla="*/ 9 w 86"/>
                <a:gd name="T5" fmla="*/ 0 h 15"/>
                <a:gd name="T6" fmla="*/ 9 w 86"/>
                <a:gd name="T7" fmla="*/ 14 h 15"/>
                <a:gd name="T8" fmla="*/ 77 w 86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5">
                  <a:moveTo>
                    <a:pt x="77" y="15"/>
                  </a:moveTo>
                  <a:cubicBezTo>
                    <a:pt x="86" y="15"/>
                    <a:pt x="86" y="1"/>
                    <a:pt x="77" y="1"/>
                  </a:cubicBezTo>
                  <a:cubicBezTo>
                    <a:pt x="54" y="1"/>
                    <a:pt x="32" y="1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2" y="14"/>
                    <a:pt x="54" y="15"/>
                    <a:pt x="7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146">
              <a:extLst>
                <a:ext uri="{FF2B5EF4-FFF2-40B4-BE49-F238E27FC236}">
                  <a16:creationId xmlns:a16="http://schemas.microsoft.com/office/drawing/2014/main" id="{9D347307-3EB7-4C44-AA30-895BDC1B1C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4483100"/>
              <a:ext cx="41275" cy="42862"/>
            </a:xfrm>
            <a:custGeom>
              <a:avLst/>
              <a:gdLst>
                <a:gd name="T0" fmla="*/ 11 w 14"/>
                <a:gd name="T1" fmla="*/ 2 h 14"/>
                <a:gd name="T2" fmla="*/ 2 w 14"/>
                <a:gd name="T3" fmla="*/ 3 h 14"/>
                <a:gd name="T4" fmla="*/ 2 w 14"/>
                <a:gd name="T5" fmla="*/ 12 h 14"/>
                <a:gd name="T6" fmla="*/ 12 w 14"/>
                <a:gd name="T7" fmla="*/ 12 h 14"/>
                <a:gd name="T8" fmla="*/ 11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1" y="2"/>
                  </a:move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147">
              <a:extLst>
                <a:ext uri="{FF2B5EF4-FFF2-40B4-BE49-F238E27FC236}">
                  <a16:creationId xmlns:a16="http://schemas.microsoft.com/office/drawing/2014/main" id="{FD84DD87-2DC3-4A3E-8729-556E3AF296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4597400"/>
              <a:ext cx="381000" cy="46037"/>
            </a:xfrm>
            <a:custGeom>
              <a:avLst/>
              <a:gdLst>
                <a:gd name="T0" fmla="*/ 118 w 127"/>
                <a:gd name="T1" fmla="*/ 1 h 15"/>
                <a:gd name="T2" fmla="*/ 9 w 127"/>
                <a:gd name="T3" fmla="*/ 0 h 15"/>
                <a:gd name="T4" fmla="*/ 9 w 127"/>
                <a:gd name="T5" fmla="*/ 14 h 15"/>
                <a:gd name="T6" fmla="*/ 118 w 127"/>
                <a:gd name="T7" fmla="*/ 14 h 15"/>
                <a:gd name="T8" fmla="*/ 118 w 127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5">
                  <a:moveTo>
                    <a:pt x="118" y="1"/>
                  </a:moveTo>
                  <a:cubicBezTo>
                    <a:pt x="82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2" y="14"/>
                    <a:pt x="118" y="14"/>
                  </a:cubicBezTo>
                  <a:cubicBezTo>
                    <a:pt x="127" y="15"/>
                    <a:pt x="127" y="1"/>
                    <a:pt x="1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148">
              <a:extLst>
                <a:ext uri="{FF2B5EF4-FFF2-40B4-BE49-F238E27FC236}">
                  <a16:creationId xmlns:a16="http://schemas.microsoft.com/office/drawing/2014/main" id="{6C5A0E42-0C6A-4221-8462-92F92E57AD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4597400"/>
              <a:ext cx="41275" cy="42862"/>
            </a:xfrm>
            <a:custGeom>
              <a:avLst/>
              <a:gdLst>
                <a:gd name="T0" fmla="*/ 11 w 14"/>
                <a:gd name="T1" fmla="*/ 2 h 14"/>
                <a:gd name="T2" fmla="*/ 2 w 14"/>
                <a:gd name="T3" fmla="*/ 3 h 14"/>
                <a:gd name="T4" fmla="*/ 2 w 14"/>
                <a:gd name="T5" fmla="*/ 12 h 14"/>
                <a:gd name="T6" fmla="*/ 12 w 14"/>
                <a:gd name="T7" fmla="*/ 12 h 14"/>
                <a:gd name="T8" fmla="*/ 11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1" y="2"/>
                  </a:move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149">
              <a:extLst>
                <a:ext uri="{FF2B5EF4-FFF2-40B4-BE49-F238E27FC236}">
                  <a16:creationId xmlns:a16="http://schemas.microsoft.com/office/drawing/2014/main" id="{4E494D1F-55D3-44B4-B88D-10EAB91112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10738" y="4476750"/>
              <a:ext cx="282575" cy="284162"/>
            </a:xfrm>
            <a:custGeom>
              <a:avLst/>
              <a:gdLst>
                <a:gd name="T0" fmla="*/ 21 w 94"/>
                <a:gd name="T1" fmla="*/ 94 h 94"/>
                <a:gd name="T2" fmla="*/ 73 w 94"/>
                <a:gd name="T3" fmla="*/ 94 h 94"/>
                <a:gd name="T4" fmla="*/ 94 w 94"/>
                <a:gd name="T5" fmla="*/ 73 h 94"/>
                <a:gd name="T6" fmla="*/ 94 w 94"/>
                <a:gd name="T7" fmla="*/ 21 h 94"/>
                <a:gd name="T8" fmla="*/ 73 w 94"/>
                <a:gd name="T9" fmla="*/ 0 h 94"/>
                <a:gd name="T10" fmla="*/ 21 w 94"/>
                <a:gd name="T11" fmla="*/ 0 h 94"/>
                <a:gd name="T12" fmla="*/ 0 w 94"/>
                <a:gd name="T13" fmla="*/ 21 h 94"/>
                <a:gd name="T14" fmla="*/ 0 w 94"/>
                <a:gd name="T15" fmla="*/ 73 h 94"/>
                <a:gd name="T16" fmla="*/ 21 w 94"/>
                <a:gd name="T17" fmla="*/ 94 h 94"/>
                <a:gd name="T18" fmla="*/ 14 w 94"/>
                <a:gd name="T19" fmla="*/ 21 h 94"/>
                <a:gd name="T20" fmla="*/ 21 w 94"/>
                <a:gd name="T21" fmla="*/ 14 h 94"/>
                <a:gd name="T22" fmla="*/ 73 w 94"/>
                <a:gd name="T23" fmla="*/ 14 h 94"/>
                <a:gd name="T24" fmla="*/ 80 w 94"/>
                <a:gd name="T25" fmla="*/ 21 h 94"/>
                <a:gd name="T26" fmla="*/ 80 w 94"/>
                <a:gd name="T27" fmla="*/ 73 h 94"/>
                <a:gd name="T28" fmla="*/ 73 w 94"/>
                <a:gd name="T29" fmla="*/ 80 h 94"/>
                <a:gd name="T30" fmla="*/ 21 w 94"/>
                <a:gd name="T31" fmla="*/ 80 h 94"/>
                <a:gd name="T32" fmla="*/ 14 w 94"/>
                <a:gd name="T33" fmla="*/ 73 h 94"/>
                <a:gd name="T34" fmla="*/ 14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94"/>
                  </a:moveTo>
                  <a:cubicBezTo>
                    <a:pt x="73" y="94"/>
                    <a:pt x="73" y="94"/>
                    <a:pt x="73" y="94"/>
                  </a:cubicBezTo>
                  <a:cubicBezTo>
                    <a:pt x="85" y="94"/>
                    <a:pt x="94" y="84"/>
                    <a:pt x="94" y="73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10"/>
                    <a:pt x="85" y="0"/>
                    <a:pt x="7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0"/>
                    <a:pt x="0" y="2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4"/>
                    <a:pt x="10" y="94"/>
                    <a:pt x="21" y="94"/>
                  </a:cubicBezTo>
                  <a:close/>
                  <a:moveTo>
                    <a:pt x="14" y="21"/>
                  </a:move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lnTo>
                    <a:pt x="1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150">
              <a:extLst>
                <a:ext uri="{FF2B5EF4-FFF2-40B4-BE49-F238E27FC236}">
                  <a16:creationId xmlns:a16="http://schemas.microsoft.com/office/drawing/2014/main" id="{D30F710F-C4A5-438E-84E3-E9DC3B46FD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5400675"/>
              <a:ext cx="258763" cy="42862"/>
            </a:xfrm>
            <a:custGeom>
              <a:avLst/>
              <a:gdLst>
                <a:gd name="T0" fmla="*/ 77 w 86"/>
                <a:gd name="T1" fmla="*/ 0 h 14"/>
                <a:gd name="T2" fmla="*/ 9 w 86"/>
                <a:gd name="T3" fmla="*/ 0 h 14"/>
                <a:gd name="T4" fmla="*/ 9 w 86"/>
                <a:gd name="T5" fmla="*/ 14 h 14"/>
                <a:gd name="T6" fmla="*/ 77 w 86"/>
                <a:gd name="T7" fmla="*/ 14 h 14"/>
                <a:gd name="T8" fmla="*/ 77 w 8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4">
                  <a:moveTo>
                    <a:pt x="77" y="0"/>
                  </a:moveTo>
                  <a:cubicBezTo>
                    <a:pt x="54" y="0"/>
                    <a:pt x="32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2" y="14"/>
                    <a:pt x="54" y="14"/>
                    <a:pt x="77" y="14"/>
                  </a:cubicBezTo>
                  <a:cubicBezTo>
                    <a:pt x="86" y="14"/>
                    <a:pt x="86" y="0"/>
                    <a:pt x="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151">
              <a:extLst>
                <a:ext uri="{FF2B5EF4-FFF2-40B4-BE49-F238E27FC236}">
                  <a16:creationId xmlns:a16="http://schemas.microsoft.com/office/drawing/2014/main" id="{7CC88E13-715E-4CDF-9871-D5427C1915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5400675"/>
              <a:ext cx="41275" cy="42862"/>
            </a:xfrm>
            <a:custGeom>
              <a:avLst/>
              <a:gdLst>
                <a:gd name="T0" fmla="*/ 11 w 14"/>
                <a:gd name="T1" fmla="*/ 2 h 14"/>
                <a:gd name="T2" fmla="*/ 2 w 14"/>
                <a:gd name="T3" fmla="*/ 2 h 14"/>
                <a:gd name="T4" fmla="*/ 2 w 14"/>
                <a:gd name="T5" fmla="*/ 12 h 14"/>
                <a:gd name="T6" fmla="*/ 12 w 14"/>
                <a:gd name="T7" fmla="*/ 11 h 14"/>
                <a:gd name="T8" fmla="*/ 11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1" y="2"/>
                  </a:moveTo>
                  <a:cubicBezTo>
                    <a:pt x="9" y="0"/>
                    <a:pt x="5" y="0"/>
                    <a:pt x="2" y="2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5" y="14"/>
                    <a:pt x="9" y="14"/>
                    <a:pt x="12" y="11"/>
                  </a:cubicBezTo>
                  <a:cubicBezTo>
                    <a:pt x="14" y="9"/>
                    <a:pt x="14" y="5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152">
              <a:extLst>
                <a:ext uri="{FF2B5EF4-FFF2-40B4-BE49-F238E27FC236}">
                  <a16:creationId xmlns:a16="http://schemas.microsoft.com/office/drawing/2014/main" id="{34AD6FF6-294C-4C31-B7AB-75E3C5897A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5514975"/>
              <a:ext cx="381000" cy="42862"/>
            </a:xfrm>
            <a:custGeom>
              <a:avLst/>
              <a:gdLst>
                <a:gd name="T0" fmla="*/ 118 w 127"/>
                <a:gd name="T1" fmla="*/ 0 h 14"/>
                <a:gd name="T2" fmla="*/ 9 w 127"/>
                <a:gd name="T3" fmla="*/ 0 h 14"/>
                <a:gd name="T4" fmla="*/ 9 w 127"/>
                <a:gd name="T5" fmla="*/ 14 h 14"/>
                <a:gd name="T6" fmla="*/ 118 w 127"/>
                <a:gd name="T7" fmla="*/ 14 h 14"/>
                <a:gd name="T8" fmla="*/ 118 w 1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118" y="0"/>
                  </a:moveTo>
                  <a:cubicBezTo>
                    <a:pt x="82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2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153">
              <a:extLst>
                <a:ext uri="{FF2B5EF4-FFF2-40B4-BE49-F238E27FC236}">
                  <a16:creationId xmlns:a16="http://schemas.microsoft.com/office/drawing/2014/main" id="{C03A1968-37A2-4130-8E84-C31C0FDF5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5514975"/>
              <a:ext cx="41275" cy="42862"/>
            </a:xfrm>
            <a:custGeom>
              <a:avLst/>
              <a:gdLst>
                <a:gd name="T0" fmla="*/ 11 w 14"/>
                <a:gd name="T1" fmla="*/ 2 h 14"/>
                <a:gd name="T2" fmla="*/ 2 w 14"/>
                <a:gd name="T3" fmla="*/ 2 h 14"/>
                <a:gd name="T4" fmla="*/ 2 w 14"/>
                <a:gd name="T5" fmla="*/ 11 h 14"/>
                <a:gd name="T6" fmla="*/ 12 w 14"/>
                <a:gd name="T7" fmla="*/ 11 h 14"/>
                <a:gd name="T8" fmla="*/ 11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1" y="2"/>
                  </a:moveTo>
                  <a:cubicBezTo>
                    <a:pt x="9" y="0"/>
                    <a:pt x="5" y="0"/>
                    <a:pt x="2" y="2"/>
                  </a:cubicBezTo>
                  <a:cubicBezTo>
                    <a:pt x="0" y="5"/>
                    <a:pt x="0" y="9"/>
                    <a:pt x="2" y="11"/>
                  </a:cubicBezTo>
                  <a:cubicBezTo>
                    <a:pt x="5" y="14"/>
                    <a:pt x="9" y="14"/>
                    <a:pt x="12" y="11"/>
                  </a:cubicBezTo>
                  <a:cubicBezTo>
                    <a:pt x="14" y="9"/>
                    <a:pt x="14" y="5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154">
              <a:extLst>
                <a:ext uri="{FF2B5EF4-FFF2-40B4-BE49-F238E27FC236}">
                  <a16:creationId xmlns:a16="http://schemas.microsoft.com/office/drawing/2014/main" id="{FC1327DB-1745-4D58-A184-F4E303EB1B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5629275"/>
              <a:ext cx="381000" cy="42862"/>
            </a:xfrm>
            <a:custGeom>
              <a:avLst/>
              <a:gdLst>
                <a:gd name="T0" fmla="*/ 9 w 127"/>
                <a:gd name="T1" fmla="*/ 0 h 14"/>
                <a:gd name="T2" fmla="*/ 9 w 127"/>
                <a:gd name="T3" fmla="*/ 14 h 14"/>
                <a:gd name="T4" fmla="*/ 118 w 127"/>
                <a:gd name="T5" fmla="*/ 14 h 14"/>
                <a:gd name="T6" fmla="*/ 118 w 127"/>
                <a:gd name="T7" fmla="*/ 0 h 14"/>
                <a:gd name="T8" fmla="*/ 9 w 1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9" y="0"/>
                  </a:move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2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ubicBezTo>
                    <a:pt x="82" y="0"/>
                    <a:pt x="45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155">
              <a:extLst>
                <a:ext uri="{FF2B5EF4-FFF2-40B4-BE49-F238E27FC236}">
                  <a16:creationId xmlns:a16="http://schemas.microsoft.com/office/drawing/2014/main" id="{4362A6FD-A49D-4917-88CA-EB6EBF07B9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5626100"/>
              <a:ext cx="41275" cy="46037"/>
            </a:xfrm>
            <a:custGeom>
              <a:avLst/>
              <a:gdLst>
                <a:gd name="T0" fmla="*/ 2 w 14"/>
                <a:gd name="T1" fmla="*/ 3 h 15"/>
                <a:gd name="T2" fmla="*/ 2 w 14"/>
                <a:gd name="T3" fmla="*/ 12 h 15"/>
                <a:gd name="T4" fmla="*/ 12 w 14"/>
                <a:gd name="T5" fmla="*/ 12 h 15"/>
                <a:gd name="T6" fmla="*/ 11 w 14"/>
                <a:gd name="T7" fmla="*/ 3 h 15"/>
                <a:gd name="T8" fmla="*/ 2 w 14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2" y="3"/>
                  </a:moveTo>
                  <a:cubicBezTo>
                    <a:pt x="0" y="6"/>
                    <a:pt x="0" y="10"/>
                    <a:pt x="2" y="12"/>
                  </a:cubicBezTo>
                  <a:cubicBezTo>
                    <a:pt x="5" y="15"/>
                    <a:pt x="9" y="15"/>
                    <a:pt x="12" y="12"/>
                  </a:cubicBez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156">
              <a:extLst>
                <a:ext uri="{FF2B5EF4-FFF2-40B4-BE49-F238E27FC236}">
                  <a16:creationId xmlns:a16="http://schemas.microsoft.com/office/drawing/2014/main" id="{F8EBD9E9-A4AD-4700-A584-B2F0F5C1F1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10738" y="5394325"/>
              <a:ext cx="282575" cy="284162"/>
            </a:xfrm>
            <a:custGeom>
              <a:avLst/>
              <a:gdLst>
                <a:gd name="T0" fmla="*/ 21 w 94"/>
                <a:gd name="T1" fmla="*/ 0 h 94"/>
                <a:gd name="T2" fmla="*/ 0 w 94"/>
                <a:gd name="T3" fmla="*/ 21 h 94"/>
                <a:gd name="T4" fmla="*/ 0 w 94"/>
                <a:gd name="T5" fmla="*/ 72 h 94"/>
                <a:gd name="T6" fmla="*/ 21 w 94"/>
                <a:gd name="T7" fmla="*/ 94 h 94"/>
                <a:gd name="T8" fmla="*/ 73 w 94"/>
                <a:gd name="T9" fmla="*/ 94 h 94"/>
                <a:gd name="T10" fmla="*/ 94 w 94"/>
                <a:gd name="T11" fmla="*/ 72 h 94"/>
                <a:gd name="T12" fmla="*/ 94 w 94"/>
                <a:gd name="T13" fmla="*/ 21 h 94"/>
                <a:gd name="T14" fmla="*/ 73 w 94"/>
                <a:gd name="T15" fmla="*/ 0 h 94"/>
                <a:gd name="T16" fmla="*/ 21 w 94"/>
                <a:gd name="T17" fmla="*/ 0 h 94"/>
                <a:gd name="T18" fmla="*/ 80 w 94"/>
                <a:gd name="T19" fmla="*/ 21 h 94"/>
                <a:gd name="T20" fmla="*/ 80 w 94"/>
                <a:gd name="T21" fmla="*/ 72 h 94"/>
                <a:gd name="T22" fmla="*/ 73 w 94"/>
                <a:gd name="T23" fmla="*/ 80 h 94"/>
                <a:gd name="T24" fmla="*/ 21 w 94"/>
                <a:gd name="T25" fmla="*/ 80 h 94"/>
                <a:gd name="T26" fmla="*/ 14 w 94"/>
                <a:gd name="T27" fmla="*/ 72 h 94"/>
                <a:gd name="T28" fmla="*/ 14 w 94"/>
                <a:gd name="T29" fmla="*/ 21 h 94"/>
                <a:gd name="T30" fmla="*/ 21 w 94"/>
                <a:gd name="T31" fmla="*/ 14 h 94"/>
                <a:gd name="T32" fmla="*/ 73 w 94"/>
                <a:gd name="T33" fmla="*/ 14 h 94"/>
                <a:gd name="T34" fmla="*/ 80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4"/>
                    <a:pt x="10" y="94"/>
                    <a:pt x="21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85" y="94"/>
                    <a:pt x="94" y="84"/>
                    <a:pt x="94" y="7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9"/>
                    <a:pt x="85" y="0"/>
                    <a:pt x="73" y="0"/>
                  </a:cubicBezTo>
                  <a:lnTo>
                    <a:pt x="21" y="0"/>
                  </a:lnTo>
                  <a:close/>
                  <a:moveTo>
                    <a:pt x="80" y="21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6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6"/>
                    <a:pt x="14" y="72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157">
              <a:extLst>
                <a:ext uri="{FF2B5EF4-FFF2-40B4-BE49-F238E27FC236}">
                  <a16:creationId xmlns:a16="http://schemas.microsoft.com/office/drawing/2014/main" id="{9840A7EA-9EC4-42F7-A543-667CC0100F15}"/>
                </a:ext>
              </a:extLst>
            </p:cNvPr>
            <p:cNvSpPr>
              <a:spLocks/>
            </p:cNvSpPr>
            <p:nvPr/>
          </p:nvSpPr>
          <p:spPr bwMode="auto">
            <a:xfrm>
              <a:off x="9828213" y="5168900"/>
              <a:ext cx="269875" cy="42862"/>
            </a:xfrm>
            <a:custGeom>
              <a:avLst/>
              <a:gdLst>
                <a:gd name="T0" fmla="*/ 81 w 90"/>
                <a:gd name="T1" fmla="*/ 0 h 14"/>
                <a:gd name="T2" fmla="*/ 9 w 90"/>
                <a:gd name="T3" fmla="*/ 0 h 14"/>
                <a:gd name="T4" fmla="*/ 9 w 90"/>
                <a:gd name="T5" fmla="*/ 14 h 14"/>
                <a:gd name="T6" fmla="*/ 81 w 90"/>
                <a:gd name="T7" fmla="*/ 14 h 14"/>
                <a:gd name="T8" fmla="*/ 81 w 9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4">
                  <a:moveTo>
                    <a:pt x="81" y="0"/>
                  </a:moveTo>
                  <a:cubicBezTo>
                    <a:pt x="57" y="0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3" y="14"/>
                    <a:pt x="57" y="14"/>
                    <a:pt x="81" y="14"/>
                  </a:cubicBezTo>
                  <a:cubicBezTo>
                    <a:pt x="90" y="14"/>
                    <a:pt x="90" y="0"/>
                    <a:pt x="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158">
              <a:extLst>
                <a:ext uri="{FF2B5EF4-FFF2-40B4-BE49-F238E27FC236}">
                  <a16:creationId xmlns:a16="http://schemas.microsoft.com/office/drawing/2014/main" id="{143ABB94-81ED-49EC-9A1C-E5F09D8EBF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0788" y="5168900"/>
              <a:ext cx="41275" cy="42862"/>
            </a:xfrm>
            <a:custGeom>
              <a:avLst/>
              <a:gdLst>
                <a:gd name="T0" fmla="*/ 2 w 14"/>
                <a:gd name="T1" fmla="*/ 12 h 14"/>
                <a:gd name="T2" fmla="*/ 12 w 14"/>
                <a:gd name="T3" fmla="*/ 12 h 14"/>
                <a:gd name="T4" fmla="*/ 11 w 14"/>
                <a:gd name="T5" fmla="*/ 2 h 14"/>
                <a:gd name="T6" fmla="*/ 2 w 14"/>
                <a:gd name="T7" fmla="*/ 3 h 14"/>
                <a:gd name="T8" fmla="*/ 2 w 14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2" y="12"/>
                  </a:move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2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159">
              <a:extLst>
                <a:ext uri="{FF2B5EF4-FFF2-40B4-BE49-F238E27FC236}">
                  <a16:creationId xmlns:a16="http://schemas.microsoft.com/office/drawing/2014/main" id="{B83B7D7D-762F-4CB6-BE36-20E8DBB83EC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5054600"/>
              <a:ext cx="393700" cy="42862"/>
            </a:xfrm>
            <a:custGeom>
              <a:avLst/>
              <a:gdLst>
                <a:gd name="T0" fmla="*/ 122 w 131"/>
                <a:gd name="T1" fmla="*/ 0 h 14"/>
                <a:gd name="T2" fmla="*/ 9 w 131"/>
                <a:gd name="T3" fmla="*/ 0 h 14"/>
                <a:gd name="T4" fmla="*/ 9 w 131"/>
                <a:gd name="T5" fmla="*/ 14 h 14"/>
                <a:gd name="T6" fmla="*/ 122 w 131"/>
                <a:gd name="T7" fmla="*/ 14 h 14"/>
                <a:gd name="T8" fmla="*/ 122 w 13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4">
                  <a:moveTo>
                    <a:pt x="122" y="0"/>
                  </a:moveTo>
                  <a:cubicBezTo>
                    <a:pt x="84" y="0"/>
                    <a:pt x="47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7" y="14"/>
                    <a:pt x="84" y="14"/>
                    <a:pt x="122" y="14"/>
                  </a:cubicBezTo>
                  <a:cubicBezTo>
                    <a:pt x="131" y="14"/>
                    <a:pt x="131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160">
              <a:extLst>
                <a:ext uri="{FF2B5EF4-FFF2-40B4-BE49-F238E27FC236}">
                  <a16:creationId xmlns:a16="http://schemas.microsoft.com/office/drawing/2014/main" id="{3B7CA473-4CF7-407F-B14B-3457987693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0788" y="5054600"/>
              <a:ext cx="41275" cy="42862"/>
            </a:xfrm>
            <a:custGeom>
              <a:avLst/>
              <a:gdLst>
                <a:gd name="T0" fmla="*/ 2 w 14"/>
                <a:gd name="T1" fmla="*/ 12 h 14"/>
                <a:gd name="T2" fmla="*/ 12 w 14"/>
                <a:gd name="T3" fmla="*/ 12 h 14"/>
                <a:gd name="T4" fmla="*/ 11 w 14"/>
                <a:gd name="T5" fmla="*/ 3 h 14"/>
                <a:gd name="T6" fmla="*/ 2 w 14"/>
                <a:gd name="T7" fmla="*/ 3 h 14"/>
                <a:gd name="T8" fmla="*/ 2 w 14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2" y="12"/>
                  </a:move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161">
              <a:extLst>
                <a:ext uri="{FF2B5EF4-FFF2-40B4-BE49-F238E27FC236}">
                  <a16:creationId xmlns:a16="http://schemas.microsoft.com/office/drawing/2014/main" id="{6A822C99-6C00-45C7-8ED8-E0C53C7B493C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4940300"/>
              <a:ext cx="393700" cy="42862"/>
            </a:xfrm>
            <a:custGeom>
              <a:avLst/>
              <a:gdLst>
                <a:gd name="T0" fmla="*/ 122 w 131"/>
                <a:gd name="T1" fmla="*/ 0 h 14"/>
                <a:gd name="T2" fmla="*/ 9 w 131"/>
                <a:gd name="T3" fmla="*/ 0 h 14"/>
                <a:gd name="T4" fmla="*/ 9 w 131"/>
                <a:gd name="T5" fmla="*/ 14 h 14"/>
                <a:gd name="T6" fmla="*/ 122 w 131"/>
                <a:gd name="T7" fmla="*/ 14 h 14"/>
                <a:gd name="T8" fmla="*/ 122 w 13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4">
                  <a:moveTo>
                    <a:pt x="122" y="0"/>
                  </a:moveTo>
                  <a:cubicBezTo>
                    <a:pt x="84" y="0"/>
                    <a:pt x="47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7" y="14"/>
                    <a:pt x="84" y="14"/>
                    <a:pt x="122" y="14"/>
                  </a:cubicBezTo>
                  <a:cubicBezTo>
                    <a:pt x="131" y="14"/>
                    <a:pt x="131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162">
              <a:extLst>
                <a:ext uri="{FF2B5EF4-FFF2-40B4-BE49-F238E27FC236}">
                  <a16:creationId xmlns:a16="http://schemas.microsoft.com/office/drawing/2014/main" id="{268E66C1-AAFC-497A-B618-F730A849EE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0788" y="4940300"/>
              <a:ext cx="41275" cy="46037"/>
            </a:xfrm>
            <a:custGeom>
              <a:avLst/>
              <a:gdLst>
                <a:gd name="T0" fmla="*/ 12 w 14"/>
                <a:gd name="T1" fmla="*/ 12 h 15"/>
                <a:gd name="T2" fmla="*/ 11 w 14"/>
                <a:gd name="T3" fmla="*/ 3 h 15"/>
                <a:gd name="T4" fmla="*/ 2 w 14"/>
                <a:gd name="T5" fmla="*/ 3 h 15"/>
                <a:gd name="T6" fmla="*/ 2 w 14"/>
                <a:gd name="T7" fmla="*/ 12 h 15"/>
                <a:gd name="T8" fmla="*/ 12 w 14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12" y="12"/>
                  </a:move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6"/>
                    <a:pt x="0" y="10"/>
                    <a:pt x="2" y="12"/>
                  </a:cubicBezTo>
                  <a:cubicBezTo>
                    <a:pt x="5" y="15"/>
                    <a:pt x="9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163">
              <a:extLst>
                <a:ext uri="{FF2B5EF4-FFF2-40B4-BE49-F238E27FC236}">
                  <a16:creationId xmlns:a16="http://schemas.microsoft.com/office/drawing/2014/main" id="{60347DA6-7F2F-4345-BCC5-E76865E204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60026" y="4818063"/>
              <a:ext cx="438150" cy="441325"/>
            </a:xfrm>
            <a:custGeom>
              <a:avLst/>
              <a:gdLst>
                <a:gd name="T0" fmla="*/ 23 w 146"/>
                <a:gd name="T1" fmla="*/ 127 h 147"/>
                <a:gd name="T2" fmla="*/ 122 w 146"/>
                <a:gd name="T3" fmla="*/ 127 h 147"/>
                <a:gd name="T4" fmla="*/ 73 w 146"/>
                <a:gd name="T5" fmla="*/ 0 h 147"/>
                <a:gd name="T6" fmla="*/ 132 w 146"/>
                <a:gd name="T7" fmla="*/ 81 h 147"/>
                <a:gd name="T8" fmla="*/ 132 w 146"/>
                <a:gd name="T9" fmla="*/ 85 h 147"/>
                <a:gd name="T10" fmla="*/ 130 w 146"/>
                <a:gd name="T11" fmla="*/ 90 h 147"/>
                <a:gd name="T12" fmla="*/ 130 w 146"/>
                <a:gd name="T13" fmla="*/ 92 h 147"/>
                <a:gd name="T14" fmla="*/ 128 w 146"/>
                <a:gd name="T15" fmla="*/ 97 h 147"/>
                <a:gd name="T16" fmla="*/ 126 w 146"/>
                <a:gd name="T17" fmla="*/ 101 h 147"/>
                <a:gd name="T18" fmla="*/ 123 w 146"/>
                <a:gd name="T19" fmla="*/ 107 h 147"/>
                <a:gd name="T20" fmla="*/ 120 w 146"/>
                <a:gd name="T21" fmla="*/ 110 h 147"/>
                <a:gd name="T22" fmla="*/ 110 w 146"/>
                <a:gd name="T23" fmla="*/ 120 h 147"/>
                <a:gd name="T24" fmla="*/ 108 w 146"/>
                <a:gd name="T25" fmla="*/ 122 h 147"/>
                <a:gd name="T26" fmla="*/ 100 w 146"/>
                <a:gd name="T27" fmla="*/ 126 h 147"/>
                <a:gd name="T28" fmla="*/ 93 w 146"/>
                <a:gd name="T29" fmla="*/ 130 h 147"/>
                <a:gd name="T30" fmla="*/ 87 w 146"/>
                <a:gd name="T31" fmla="*/ 131 h 147"/>
                <a:gd name="T32" fmla="*/ 79 w 146"/>
                <a:gd name="T33" fmla="*/ 133 h 147"/>
                <a:gd name="T34" fmla="*/ 73 w 146"/>
                <a:gd name="T35" fmla="*/ 133 h 147"/>
                <a:gd name="T36" fmla="*/ 67 w 146"/>
                <a:gd name="T37" fmla="*/ 133 h 147"/>
                <a:gd name="T38" fmla="*/ 58 w 146"/>
                <a:gd name="T39" fmla="*/ 131 h 147"/>
                <a:gd name="T40" fmla="*/ 53 w 146"/>
                <a:gd name="T41" fmla="*/ 130 h 147"/>
                <a:gd name="T42" fmla="*/ 45 w 146"/>
                <a:gd name="T43" fmla="*/ 126 h 147"/>
                <a:gd name="T44" fmla="*/ 38 w 146"/>
                <a:gd name="T45" fmla="*/ 122 h 147"/>
                <a:gd name="T46" fmla="*/ 36 w 146"/>
                <a:gd name="T47" fmla="*/ 120 h 147"/>
                <a:gd name="T48" fmla="*/ 26 w 146"/>
                <a:gd name="T49" fmla="*/ 110 h 147"/>
                <a:gd name="T50" fmla="*/ 13 w 146"/>
                <a:gd name="T51" fmla="*/ 73 h 147"/>
                <a:gd name="T52" fmla="*/ 26 w 146"/>
                <a:gd name="T53" fmla="*/ 36 h 147"/>
                <a:gd name="T54" fmla="*/ 32 w 146"/>
                <a:gd name="T55" fmla="*/ 30 h 147"/>
                <a:gd name="T56" fmla="*/ 38 w 146"/>
                <a:gd name="T57" fmla="*/ 25 h 147"/>
                <a:gd name="T58" fmla="*/ 46 w 146"/>
                <a:gd name="T59" fmla="*/ 20 h 147"/>
                <a:gd name="T60" fmla="*/ 54 w 146"/>
                <a:gd name="T61" fmla="*/ 17 h 147"/>
                <a:gd name="T62" fmla="*/ 61 w 146"/>
                <a:gd name="T63" fmla="*/ 15 h 147"/>
                <a:gd name="T64" fmla="*/ 73 w 146"/>
                <a:gd name="T65" fmla="*/ 14 h 147"/>
                <a:gd name="T66" fmla="*/ 79 w 146"/>
                <a:gd name="T67" fmla="*/ 14 h 147"/>
                <a:gd name="T68" fmla="*/ 90 w 146"/>
                <a:gd name="T69" fmla="*/ 16 h 147"/>
                <a:gd name="T70" fmla="*/ 97 w 146"/>
                <a:gd name="T71" fmla="*/ 19 h 147"/>
                <a:gd name="T72" fmla="*/ 105 w 146"/>
                <a:gd name="T73" fmla="*/ 23 h 147"/>
                <a:gd name="T74" fmla="*/ 112 w 146"/>
                <a:gd name="T75" fmla="*/ 29 h 147"/>
                <a:gd name="T76" fmla="*/ 118 w 146"/>
                <a:gd name="T77" fmla="*/ 34 h 147"/>
                <a:gd name="T78" fmla="*/ 120 w 146"/>
                <a:gd name="T79" fmla="*/ 36 h 147"/>
                <a:gd name="T80" fmla="*/ 123 w 146"/>
                <a:gd name="T81" fmla="*/ 40 h 147"/>
                <a:gd name="T82" fmla="*/ 125 w 146"/>
                <a:gd name="T83" fmla="*/ 45 h 147"/>
                <a:gd name="T84" fmla="*/ 128 w 146"/>
                <a:gd name="T85" fmla="*/ 50 h 147"/>
                <a:gd name="T86" fmla="*/ 129 w 146"/>
                <a:gd name="T87" fmla="*/ 51 h 147"/>
                <a:gd name="T88" fmla="*/ 130 w 146"/>
                <a:gd name="T89" fmla="*/ 57 h 147"/>
                <a:gd name="T90" fmla="*/ 131 w 146"/>
                <a:gd name="T91" fmla="*/ 60 h 147"/>
                <a:gd name="T92" fmla="*/ 132 w 146"/>
                <a:gd name="T93" fmla="*/ 66 h 147"/>
                <a:gd name="T94" fmla="*/ 132 w 146"/>
                <a:gd name="T95" fmla="*/ 68 h 147"/>
                <a:gd name="T96" fmla="*/ 133 w 146"/>
                <a:gd name="T97" fmla="*/ 7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6" h="147">
                  <a:moveTo>
                    <a:pt x="73" y="0"/>
                  </a:moveTo>
                  <a:cubicBezTo>
                    <a:pt x="33" y="0"/>
                    <a:pt x="0" y="33"/>
                    <a:pt x="0" y="73"/>
                  </a:cubicBezTo>
                  <a:cubicBezTo>
                    <a:pt x="0" y="94"/>
                    <a:pt x="8" y="113"/>
                    <a:pt x="23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36" y="139"/>
                    <a:pt x="54" y="147"/>
                    <a:pt x="73" y="147"/>
                  </a:cubicBezTo>
                  <a:cubicBezTo>
                    <a:pt x="92" y="147"/>
                    <a:pt x="109" y="139"/>
                    <a:pt x="122" y="127"/>
                  </a:cubicBezTo>
                  <a:cubicBezTo>
                    <a:pt x="123" y="127"/>
                    <a:pt x="123" y="127"/>
                    <a:pt x="123" y="127"/>
                  </a:cubicBezTo>
                  <a:cubicBezTo>
                    <a:pt x="137" y="113"/>
                    <a:pt x="146" y="94"/>
                    <a:pt x="146" y="73"/>
                  </a:cubicBezTo>
                  <a:cubicBezTo>
                    <a:pt x="146" y="33"/>
                    <a:pt x="113" y="0"/>
                    <a:pt x="73" y="0"/>
                  </a:cubicBezTo>
                  <a:close/>
                  <a:moveTo>
                    <a:pt x="132" y="79"/>
                  </a:moveTo>
                  <a:cubicBezTo>
                    <a:pt x="132" y="79"/>
                    <a:pt x="132" y="79"/>
                    <a:pt x="132" y="79"/>
                  </a:cubicBezTo>
                  <a:cubicBezTo>
                    <a:pt x="132" y="80"/>
                    <a:pt x="132" y="80"/>
                    <a:pt x="132" y="81"/>
                  </a:cubicBezTo>
                  <a:cubicBezTo>
                    <a:pt x="132" y="81"/>
                    <a:pt x="132" y="81"/>
                    <a:pt x="132" y="81"/>
                  </a:cubicBezTo>
                  <a:cubicBezTo>
                    <a:pt x="132" y="82"/>
                    <a:pt x="132" y="83"/>
                    <a:pt x="132" y="85"/>
                  </a:cubicBezTo>
                  <a:cubicBezTo>
                    <a:pt x="132" y="85"/>
                    <a:pt x="132" y="85"/>
                    <a:pt x="132" y="85"/>
                  </a:cubicBezTo>
                  <a:cubicBezTo>
                    <a:pt x="131" y="85"/>
                    <a:pt x="131" y="86"/>
                    <a:pt x="131" y="87"/>
                  </a:cubicBezTo>
                  <a:cubicBezTo>
                    <a:pt x="131" y="87"/>
                    <a:pt x="131" y="87"/>
                    <a:pt x="131" y="87"/>
                  </a:cubicBezTo>
                  <a:cubicBezTo>
                    <a:pt x="131" y="88"/>
                    <a:pt x="131" y="89"/>
                    <a:pt x="130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30" y="92"/>
                  </a:cubicBezTo>
                  <a:cubicBezTo>
                    <a:pt x="130" y="92"/>
                    <a:pt x="130" y="92"/>
                    <a:pt x="130" y="92"/>
                  </a:cubicBezTo>
                  <a:cubicBezTo>
                    <a:pt x="129" y="93"/>
                    <a:pt x="129" y="94"/>
                    <a:pt x="128" y="95"/>
                  </a:cubicBezTo>
                  <a:cubicBezTo>
                    <a:pt x="128" y="95"/>
                    <a:pt x="128" y="95"/>
                    <a:pt x="128" y="95"/>
                  </a:cubicBezTo>
                  <a:cubicBezTo>
                    <a:pt x="128" y="96"/>
                    <a:pt x="128" y="97"/>
                    <a:pt x="128" y="97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7" y="98"/>
                    <a:pt x="127" y="100"/>
                    <a:pt x="126" y="101"/>
                  </a:cubicBezTo>
                  <a:cubicBezTo>
                    <a:pt x="126" y="101"/>
                    <a:pt x="126" y="101"/>
                    <a:pt x="126" y="101"/>
                  </a:cubicBezTo>
                  <a:cubicBezTo>
                    <a:pt x="126" y="101"/>
                    <a:pt x="126" y="102"/>
                    <a:pt x="125" y="102"/>
                  </a:cubicBezTo>
                  <a:cubicBezTo>
                    <a:pt x="125" y="102"/>
                    <a:pt x="125" y="102"/>
                    <a:pt x="125" y="102"/>
                  </a:cubicBezTo>
                  <a:cubicBezTo>
                    <a:pt x="125" y="104"/>
                    <a:pt x="124" y="105"/>
                    <a:pt x="123" y="107"/>
                  </a:cubicBezTo>
                  <a:cubicBezTo>
                    <a:pt x="123" y="107"/>
                    <a:pt x="123" y="107"/>
                    <a:pt x="123" y="107"/>
                  </a:cubicBezTo>
                  <a:cubicBezTo>
                    <a:pt x="122" y="107"/>
                    <a:pt x="122" y="107"/>
                    <a:pt x="122" y="108"/>
                  </a:cubicBezTo>
                  <a:cubicBezTo>
                    <a:pt x="121" y="109"/>
                    <a:pt x="121" y="110"/>
                    <a:pt x="120" y="110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17" y="114"/>
                    <a:pt x="114" y="117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1"/>
                    <a:pt x="108" y="121"/>
                  </a:cubicBezTo>
                  <a:cubicBezTo>
                    <a:pt x="108" y="122"/>
                    <a:pt x="108" y="122"/>
                    <a:pt x="108" y="122"/>
                  </a:cubicBezTo>
                  <a:cubicBezTo>
                    <a:pt x="107" y="123"/>
                    <a:pt x="106" y="123"/>
                    <a:pt x="105" y="124"/>
                  </a:cubicBezTo>
                  <a:cubicBezTo>
                    <a:pt x="105" y="124"/>
                    <a:pt x="105" y="124"/>
                    <a:pt x="105" y="124"/>
                  </a:cubicBezTo>
                  <a:cubicBezTo>
                    <a:pt x="103" y="125"/>
                    <a:pt x="102" y="126"/>
                    <a:pt x="100" y="126"/>
                  </a:cubicBezTo>
                  <a:cubicBezTo>
                    <a:pt x="100" y="127"/>
                    <a:pt x="99" y="127"/>
                    <a:pt x="99" y="127"/>
                  </a:cubicBezTo>
                  <a:cubicBezTo>
                    <a:pt x="98" y="128"/>
                    <a:pt x="97" y="128"/>
                    <a:pt x="97" y="128"/>
                  </a:cubicBezTo>
                  <a:cubicBezTo>
                    <a:pt x="96" y="129"/>
                    <a:pt x="94" y="129"/>
                    <a:pt x="93" y="130"/>
                  </a:cubicBezTo>
                  <a:cubicBezTo>
                    <a:pt x="93" y="130"/>
                    <a:pt x="92" y="130"/>
                    <a:pt x="92" y="130"/>
                  </a:cubicBezTo>
                  <a:cubicBezTo>
                    <a:pt x="91" y="130"/>
                    <a:pt x="90" y="131"/>
                    <a:pt x="89" y="131"/>
                  </a:cubicBezTo>
                  <a:cubicBezTo>
                    <a:pt x="88" y="131"/>
                    <a:pt x="88" y="131"/>
                    <a:pt x="87" y="131"/>
                  </a:cubicBezTo>
                  <a:cubicBezTo>
                    <a:pt x="86" y="132"/>
                    <a:pt x="85" y="132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1" y="133"/>
                    <a:pt x="80" y="133"/>
                    <a:pt x="79" y="133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6" y="133"/>
                    <a:pt x="75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1" y="133"/>
                    <a:pt x="70" y="133"/>
                    <a:pt x="68" y="133"/>
                  </a:cubicBezTo>
                  <a:cubicBezTo>
                    <a:pt x="68" y="133"/>
                    <a:pt x="68" y="133"/>
                    <a:pt x="67" y="133"/>
                  </a:cubicBezTo>
                  <a:cubicBezTo>
                    <a:pt x="66" y="133"/>
                    <a:pt x="64" y="133"/>
                    <a:pt x="63" y="132"/>
                  </a:cubicBezTo>
                  <a:cubicBezTo>
                    <a:pt x="63" y="132"/>
                    <a:pt x="63" y="132"/>
                    <a:pt x="63" y="132"/>
                  </a:cubicBezTo>
                  <a:cubicBezTo>
                    <a:pt x="61" y="132"/>
                    <a:pt x="60" y="132"/>
                    <a:pt x="58" y="131"/>
                  </a:cubicBezTo>
                  <a:cubicBezTo>
                    <a:pt x="58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4" y="130"/>
                  </a:cubicBezTo>
                  <a:cubicBezTo>
                    <a:pt x="54" y="130"/>
                    <a:pt x="53" y="130"/>
                    <a:pt x="53" y="130"/>
                  </a:cubicBezTo>
                  <a:cubicBezTo>
                    <a:pt x="52" y="129"/>
                    <a:pt x="50" y="129"/>
                    <a:pt x="49" y="128"/>
                  </a:cubicBezTo>
                  <a:cubicBezTo>
                    <a:pt x="49" y="128"/>
                    <a:pt x="48" y="128"/>
                    <a:pt x="47" y="127"/>
                  </a:cubicBezTo>
                  <a:cubicBezTo>
                    <a:pt x="47" y="127"/>
                    <a:pt x="46" y="127"/>
                    <a:pt x="45" y="126"/>
                  </a:cubicBezTo>
                  <a:cubicBezTo>
                    <a:pt x="45" y="126"/>
                    <a:pt x="44" y="126"/>
                    <a:pt x="43" y="125"/>
                  </a:cubicBezTo>
                  <a:cubicBezTo>
                    <a:pt x="42" y="125"/>
                    <a:pt x="41" y="124"/>
                    <a:pt x="41" y="124"/>
                  </a:cubicBezTo>
                  <a:cubicBezTo>
                    <a:pt x="40" y="123"/>
                    <a:pt x="39" y="123"/>
                    <a:pt x="38" y="122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7" y="121"/>
                    <a:pt x="36" y="121"/>
                    <a:pt x="36" y="120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32" y="117"/>
                    <a:pt x="29" y="114"/>
                    <a:pt x="26" y="110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18" y="100"/>
                    <a:pt x="13" y="87"/>
                    <a:pt x="13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61"/>
                    <a:pt x="17" y="49"/>
                    <a:pt x="24" y="39"/>
                  </a:cubicBezTo>
                  <a:cubicBezTo>
                    <a:pt x="25" y="38"/>
                    <a:pt x="25" y="37"/>
                    <a:pt x="26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7" y="36"/>
                    <a:pt x="27" y="35"/>
                    <a:pt x="28" y="34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2"/>
                    <a:pt x="31" y="31"/>
                    <a:pt x="32" y="30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4" y="28"/>
                    <a:pt x="36" y="27"/>
                    <a:pt x="37" y="26"/>
                  </a:cubicBezTo>
                  <a:cubicBezTo>
                    <a:pt x="37" y="26"/>
                    <a:pt x="38" y="25"/>
                    <a:pt x="38" y="25"/>
                  </a:cubicBezTo>
                  <a:cubicBezTo>
                    <a:pt x="39" y="24"/>
                    <a:pt x="40" y="24"/>
                    <a:pt x="40" y="23"/>
                  </a:cubicBezTo>
                  <a:cubicBezTo>
                    <a:pt x="42" y="23"/>
                    <a:pt x="43" y="22"/>
                    <a:pt x="44" y="21"/>
                  </a:cubicBezTo>
                  <a:cubicBezTo>
                    <a:pt x="44" y="21"/>
                    <a:pt x="45" y="21"/>
                    <a:pt x="46" y="20"/>
                  </a:cubicBezTo>
                  <a:cubicBezTo>
                    <a:pt x="47" y="20"/>
                    <a:pt x="48" y="19"/>
                    <a:pt x="49" y="19"/>
                  </a:cubicBezTo>
                  <a:cubicBezTo>
                    <a:pt x="50" y="18"/>
                    <a:pt x="50" y="18"/>
                    <a:pt x="51" y="18"/>
                  </a:cubicBezTo>
                  <a:cubicBezTo>
                    <a:pt x="52" y="17"/>
                    <a:pt x="53" y="17"/>
                    <a:pt x="54" y="17"/>
                  </a:cubicBezTo>
                  <a:cubicBezTo>
                    <a:pt x="55" y="16"/>
                    <a:pt x="55" y="16"/>
                    <a:pt x="56" y="16"/>
                  </a:cubicBezTo>
                  <a:cubicBezTo>
                    <a:pt x="57" y="16"/>
                    <a:pt x="59" y="15"/>
                    <a:pt x="60" y="15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3" y="14"/>
                    <a:pt x="65" y="14"/>
                    <a:pt x="67" y="14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9" y="14"/>
                    <a:pt x="71" y="14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5" y="14"/>
                    <a:pt x="77" y="14"/>
                    <a:pt x="78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81" y="14"/>
                    <a:pt x="83" y="14"/>
                    <a:pt x="84" y="15"/>
                  </a:cubicBezTo>
                  <a:cubicBezTo>
                    <a:pt x="85" y="15"/>
                    <a:pt x="85" y="15"/>
                    <a:pt x="86" y="15"/>
                  </a:cubicBezTo>
                  <a:cubicBezTo>
                    <a:pt x="87" y="15"/>
                    <a:pt x="89" y="16"/>
                    <a:pt x="90" y="16"/>
                  </a:cubicBezTo>
                  <a:cubicBezTo>
                    <a:pt x="91" y="16"/>
                    <a:pt x="91" y="16"/>
                    <a:pt x="91" y="17"/>
                  </a:cubicBezTo>
                  <a:cubicBezTo>
                    <a:pt x="93" y="17"/>
                    <a:pt x="94" y="17"/>
                    <a:pt x="95" y="18"/>
                  </a:cubicBezTo>
                  <a:cubicBezTo>
                    <a:pt x="96" y="18"/>
                    <a:pt x="96" y="18"/>
                    <a:pt x="97" y="19"/>
                  </a:cubicBezTo>
                  <a:cubicBezTo>
                    <a:pt x="98" y="19"/>
                    <a:pt x="99" y="20"/>
                    <a:pt x="100" y="20"/>
                  </a:cubicBezTo>
                  <a:cubicBezTo>
                    <a:pt x="101" y="21"/>
                    <a:pt x="102" y="21"/>
                    <a:pt x="102" y="21"/>
                  </a:cubicBezTo>
                  <a:cubicBezTo>
                    <a:pt x="103" y="22"/>
                    <a:pt x="104" y="23"/>
                    <a:pt x="105" y="23"/>
                  </a:cubicBezTo>
                  <a:cubicBezTo>
                    <a:pt x="106" y="24"/>
                    <a:pt x="107" y="24"/>
                    <a:pt x="107" y="25"/>
                  </a:cubicBezTo>
                  <a:cubicBezTo>
                    <a:pt x="108" y="25"/>
                    <a:pt x="109" y="26"/>
                    <a:pt x="109" y="26"/>
                  </a:cubicBezTo>
                  <a:cubicBezTo>
                    <a:pt x="110" y="27"/>
                    <a:pt x="111" y="28"/>
                    <a:pt x="112" y="29"/>
                  </a:cubicBezTo>
                  <a:cubicBezTo>
                    <a:pt x="113" y="29"/>
                    <a:pt x="113" y="29"/>
                    <a:pt x="114" y="30"/>
                  </a:cubicBezTo>
                  <a:cubicBezTo>
                    <a:pt x="115" y="31"/>
                    <a:pt x="116" y="32"/>
                    <a:pt x="117" y="33"/>
                  </a:cubicBezTo>
                  <a:cubicBezTo>
                    <a:pt x="118" y="34"/>
                    <a:pt x="118" y="34"/>
                    <a:pt x="118" y="34"/>
                  </a:cubicBezTo>
                  <a:cubicBezTo>
                    <a:pt x="119" y="35"/>
                    <a:pt x="119" y="36"/>
                    <a:pt x="120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21" y="37"/>
                    <a:pt x="121" y="38"/>
                    <a:pt x="122" y="39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22" y="39"/>
                    <a:pt x="122" y="40"/>
                    <a:pt x="123" y="40"/>
                  </a:cubicBezTo>
                  <a:cubicBezTo>
                    <a:pt x="123" y="40"/>
                    <a:pt x="123" y="40"/>
                    <a:pt x="123" y="40"/>
                  </a:cubicBezTo>
                  <a:cubicBezTo>
                    <a:pt x="124" y="42"/>
                    <a:pt x="125" y="43"/>
                    <a:pt x="125" y="45"/>
                  </a:cubicBezTo>
                  <a:cubicBezTo>
                    <a:pt x="125" y="45"/>
                    <a:pt x="125" y="45"/>
                    <a:pt x="125" y="45"/>
                  </a:cubicBezTo>
                  <a:cubicBezTo>
                    <a:pt x="126" y="45"/>
                    <a:pt x="126" y="46"/>
                    <a:pt x="126" y="46"/>
                  </a:cubicBezTo>
                  <a:cubicBezTo>
                    <a:pt x="126" y="46"/>
                    <a:pt x="126" y="46"/>
                    <a:pt x="126" y="46"/>
                  </a:cubicBezTo>
                  <a:cubicBezTo>
                    <a:pt x="127" y="47"/>
                    <a:pt x="127" y="48"/>
                    <a:pt x="128" y="50"/>
                  </a:cubicBezTo>
                  <a:cubicBezTo>
                    <a:pt x="128" y="50"/>
                    <a:pt x="128" y="50"/>
                    <a:pt x="128" y="50"/>
                  </a:cubicBezTo>
                  <a:cubicBezTo>
                    <a:pt x="128" y="50"/>
                    <a:pt x="128" y="51"/>
                    <a:pt x="129" y="51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9" y="53"/>
                    <a:pt x="129" y="54"/>
                    <a:pt x="130" y="55"/>
                  </a:cubicBezTo>
                  <a:cubicBezTo>
                    <a:pt x="130" y="55"/>
                    <a:pt x="130" y="55"/>
                    <a:pt x="130" y="55"/>
                  </a:cubicBezTo>
                  <a:cubicBezTo>
                    <a:pt x="130" y="55"/>
                    <a:pt x="130" y="56"/>
                    <a:pt x="130" y="57"/>
                  </a:cubicBezTo>
                  <a:cubicBezTo>
                    <a:pt x="130" y="57"/>
                    <a:pt x="130" y="57"/>
                    <a:pt x="130" y="57"/>
                  </a:cubicBezTo>
                  <a:cubicBezTo>
                    <a:pt x="131" y="58"/>
                    <a:pt x="131" y="59"/>
                    <a:pt x="131" y="60"/>
                  </a:cubicBezTo>
                  <a:cubicBezTo>
                    <a:pt x="131" y="60"/>
                    <a:pt x="131" y="60"/>
                    <a:pt x="131" y="60"/>
                  </a:cubicBezTo>
                  <a:cubicBezTo>
                    <a:pt x="131" y="61"/>
                    <a:pt x="131" y="61"/>
                    <a:pt x="132" y="62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2" y="63"/>
                    <a:pt x="132" y="65"/>
                    <a:pt x="132" y="66"/>
                  </a:cubicBezTo>
                  <a:cubicBezTo>
                    <a:pt x="132" y="66"/>
                    <a:pt x="132" y="66"/>
                    <a:pt x="132" y="66"/>
                  </a:cubicBezTo>
                  <a:cubicBezTo>
                    <a:pt x="132" y="66"/>
                    <a:pt x="132" y="67"/>
                    <a:pt x="132" y="68"/>
                  </a:cubicBezTo>
                  <a:cubicBezTo>
                    <a:pt x="132" y="68"/>
                    <a:pt x="132" y="68"/>
                    <a:pt x="132" y="68"/>
                  </a:cubicBezTo>
                  <a:cubicBezTo>
                    <a:pt x="133" y="70"/>
                    <a:pt x="133" y="71"/>
                    <a:pt x="133" y="73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75"/>
                    <a:pt x="133" y="77"/>
                    <a:pt x="132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164">
              <a:extLst>
                <a:ext uri="{FF2B5EF4-FFF2-40B4-BE49-F238E27FC236}">
                  <a16:creationId xmlns:a16="http://schemas.microsoft.com/office/drawing/2014/main" id="{4CB40A29-0AC7-48C8-A5E8-18B2297594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61601" y="4721225"/>
              <a:ext cx="855663" cy="857250"/>
            </a:xfrm>
            <a:custGeom>
              <a:avLst/>
              <a:gdLst>
                <a:gd name="T0" fmla="*/ 278 w 285"/>
                <a:gd name="T1" fmla="*/ 240 h 285"/>
                <a:gd name="T2" fmla="*/ 237 w 285"/>
                <a:gd name="T3" fmla="*/ 200 h 285"/>
                <a:gd name="T4" fmla="*/ 228 w 285"/>
                <a:gd name="T5" fmla="*/ 200 h 285"/>
                <a:gd name="T6" fmla="*/ 228 w 285"/>
                <a:gd name="T7" fmla="*/ 209 h 285"/>
                <a:gd name="T8" fmla="*/ 268 w 285"/>
                <a:gd name="T9" fmla="*/ 250 h 285"/>
                <a:gd name="T10" fmla="*/ 272 w 285"/>
                <a:gd name="T11" fmla="*/ 259 h 285"/>
                <a:gd name="T12" fmla="*/ 268 w 285"/>
                <a:gd name="T13" fmla="*/ 268 h 285"/>
                <a:gd name="T14" fmla="*/ 250 w 285"/>
                <a:gd name="T15" fmla="*/ 268 h 285"/>
                <a:gd name="T16" fmla="*/ 171 w 285"/>
                <a:gd name="T17" fmla="*/ 189 h 285"/>
                <a:gd name="T18" fmla="*/ 212 w 285"/>
                <a:gd name="T19" fmla="*/ 105 h 285"/>
                <a:gd name="T20" fmla="*/ 106 w 285"/>
                <a:gd name="T21" fmla="*/ 0 h 285"/>
                <a:gd name="T22" fmla="*/ 0 w 285"/>
                <a:gd name="T23" fmla="*/ 105 h 285"/>
                <a:gd name="T24" fmla="*/ 106 w 285"/>
                <a:gd name="T25" fmla="*/ 211 h 285"/>
                <a:gd name="T26" fmla="*/ 160 w 285"/>
                <a:gd name="T27" fmla="*/ 196 h 285"/>
                <a:gd name="T28" fmla="*/ 241 w 285"/>
                <a:gd name="T29" fmla="*/ 277 h 285"/>
                <a:gd name="T30" fmla="*/ 259 w 285"/>
                <a:gd name="T31" fmla="*/ 285 h 285"/>
                <a:gd name="T32" fmla="*/ 278 w 285"/>
                <a:gd name="T33" fmla="*/ 277 h 285"/>
                <a:gd name="T34" fmla="*/ 285 w 285"/>
                <a:gd name="T35" fmla="*/ 259 h 285"/>
                <a:gd name="T36" fmla="*/ 278 w 285"/>
                <a:gd name="T37" fmla="*/ 240 h 285"/>
                <a:gd name="T38" fmla="*/ 106 w 285"/>
                <a:gd name="T39" fmla="*/ 198 h 285"/>
                <a:gd name="T40" fmla="*/ 14 w 285"/>
                <a:gd name="T41" fmla="*/ 105 h 285"/>
                <a:gd name="T42" fmla="*/ 106 w 285"/>
                <a:gd name="T43" fmla="*/ 13 h 285"/>
                <a:gd name="T44" fmla="*/ 198 w 285"/>
                <a:gd name="T45" fmla="*/ 105 h 285"/>
                <a:gd name="T46" fmla="*/ 106 w 285"/>
                <a:gd name="T47" fmla="*/ 19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5" h="285">
                  <a:moveTo>
                    <a:pt x="278" y="240"/>
                  </a:moveTo>
                  <a:cubicBezTo>
                    <a:pt x="237" y="200"/>
                    <a:pt x="237" y="200"/>
                    <a:pt x="237" y="200"/>
                  </a:cubicBezTo>
                  <a:cubicBezTo>
                    <a:pt x="235" y="197"/>
                    <a:pt x="230" y="197"/>
                    <a:pt x="228" y="200"/>
                  </a:cubicBezTo>
                  <a:cubicBezTo>
                    <a:pt x="225" y="202"/>
                    <a:pt x="225" y="207"/>
                    <a:pt x="228" y="209"/>
                  </a:cubicBezTo>
                  <a:cubicBezTo>
                    <a:pt x="268" y="250"/>
                    <a:pt x="268" y="250"/>
                    <a:pt x="268" y="250"/>
                  </a:cubicBezTo>
                  <a:cubicBezTo>
                    <a:pt x="270" y="252"/>
                    <a:pt x="272" y="255"/>
                    <a:pt x="272" y="259"/>
                  </a:cubicBezTo>
                  <a:cubicBezTo>
                    <a:pt x="272" y="262"/>
                    <a:pt x="270" y="265"/>
                    <a:pt x="268" y="268"/>
                  </a:cubicBezTo>
                  <a:cubicBezTo>
                    <a:pt x="263" y="272"/>
                    <a:pt x="255" y="272"/>
                    <a:pt x="250" y="268"/>
                  </a:cubicBezTo>
                  <a:cubicBezTo>
                    <a:pt x="171" y="189"/>
                    <a:pt x="171" y="189"/>
                    <a:pt x="171" y="189"/>
                  </a:cubicBezTo>
                  <a:cubicBezTo>
                    <a:pt x="196" y="169"/>
                    <a:pt x="212" y="139"/>
                    <a:pt x="212" y="105"/>
                  </a:cubicBezTo>
                  <a:cubicBezTo>
                    <a:pt x="212" y="47"/>
                    <a:pt x="164" y="0"/>
                    <a:pt x="106" y="0"/>
                  </a:cubicBezTo>
                  <a:cubicBezTo>
                    <a:pt x="48" y="0"/>
                    <a:pt x="0" y="47"/>
                    <a:pt x="0" y="105"/>
                  </a:cubicBezTo>
                  <a:cubicBezTo>
                    <a:pt x="0" y="164"/>
                    <a:pt x="48" y="211"/>
                    <a:pt x="106" y="211"/>
                  </a:cubicBezTo>
                  <a:cubicBezTo>
                    <a:pt x="126" y="211"/>
                    <a:pt x="144" y="206"/>
                    <a:pt x="160" y="196"/>
                  </a:cubicBezTo>
                  <a:cubicBezTo>
                    <a:pt x="241" y="277"/>
                    <a:pt x="241" y="277"/>
                    <a:pt x="241" y="277"/>
                  </a:cubicBezTo>
                  <a:cubicBezTo>
                    <a:pt x="246" y="282"/>
                    <a:pt x="252" y="285"/>
                    <a:pt x="259" y="285"/>
                  </a:cubicBezTo>
                  <a:cubicBezTo>
                    <a:pt x="266" y="285"/>
                    <a:pt x="273" y="282"/>
                    <a:pt x="278" y="277"/>
                  </a:cubicBezTo>
                  <a:cubicBezTo>
                    <a:pt x="283" y="272"/>
                    <a:pt x="285" y="266"/>
                    <a:pt x="285" y="259"/>
                  </a:cubicBezTo>
                  <a:cubicBezTo>
                    <a:pt x="285" y="252"/>
                    <a:pt x="283" y="245"/>
                    <a:pt x="278" y="240"/>
                  </a:cubicBezTo>
                  <a:close/>
                  <a:moveTo>
                    <a:pt x="106" y="198"/>
                  </a:moveTo>
                  <a:cubicBezTo>
                    <a:pt x="55" y="198"/>
                    <a:pt x="14" y="156"/>
                    <a:pt x="14" y="105"/>
                  </a:cubicBezTo>
                  <a:cubicBezTo>
                    <a:pt x="14" y="55"/>
                    <a:pt x="55" y="13"/>
                    <a:pt x="106" y="13"/>
                  </a:cubicBezTo>
                  <a:cubicBezTo>
                    <a:pt x="157" y="13"/>
                    <a:pt x="198" y="55"/>
                    <a:pt x="198" y="105"/>
                  </a:cubicBezTo>
                  <a:cubicBezTo>
                    <a:pt x="198" y="156"/>
                    <a:pt x="157" y="198"/>
                    <a:pt x="106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165">
              <a:extLst>
                <a:ext uri="{FF2B5EF4-FFF2-40B4-BE49-F238E27FC236}">
                  <a16:creationId xmlns:a16="http://schemas.microsoft.com/office/drawing/2014/main" id="{CB49AE1C-2A77-484D-A247-3418404FD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74376" y="5249863"/>
              <a:ext cx="41275" cy="42862"/>
            </a:xfrm>
            <a:custGeom>
              <a:avLst/>
              <a:gdLst>
                <a:gd name="T0" fmla="*/ 2 w 14"/>
                <a:gd name="T1" fmla="*/ 2 h 14"/>
                <a:gd name="T2" fmla="*/ 0 w 14"/>
                <a:gd name="T3" fmla="*/ 7 h 14"/>
                <a:gd name="T4" fmla="*/ 2 w 14"/>
                <a:gd name="T5" fmla="*/ 12 h 14"/>
                <a:gd name="T6" fmla="*/ 7 w 14"/>
                <a:gd name="T7" fmla="*/ 14 h 14"/>
                <a:gd name="T8" fmla="*/ 12 w 14"/>
                <a:gd name="T9" fmla="*/ 12 h 14"/>
                <a:gd name="T10" fmla="*/ 14 w 14"/>
                <a:gd name="T11" fmla="*/ 7 h 14"/>
                <a:gd name="T12" fmla="*/ 12 w 14"/>
                <a:gd name="T13" fmla="*/ 2 h 14"/>
                <a:gd name="T14" fmla="*/ 7 w 14"/>
                <a:gd name="T15" fmla="*/ 0 h 14"/>
                <a:gd name="T16" fmla="*/ 2 w 14"/>
                <a:gd name="T17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2" y="2"/>
                  </a:moveTo>
                  <a:cubicBezTo>
                    <a:pt x="1" y="3"/>
                    <a:pt x="0" y="5"/>
                    <a:pt x="0" y="7"/>
                  </a:cubicBezTo>
                  <a:cubicBezTo>
                    <a:pt x="0" y="9"/>
                    <a:pt x="1" y="11"/>
                    <a:pt x="2" y="12"/>
                  </a:cubicBezTo>
                  <a:cubicBezTo>
                    <a:pt x="4" y="13"/>
                    <a:pt x="5" y="14"/>
                    <a:pt x="7" y="14"/>
                  </a:cubicBezTo>
                  <a:cubicBezTo>
                    <a:pt x="9" y="14"/>
                    <a:pt x="11" y="13"/>
                    <a:pt x="12" y="12"/>
                  </a:cubicBezTo>
                  <a:cubicBezTo>
                    <a:pt x="13" y="11"/>
                    <a:pt x="14" y="9"/>
                    <a:pt x="14" y="7"/>
                  </a:cubicBezTo>
                  <a:cubicBezTo>
                    <a:pt x="14" y="5"/>
                    <a:pt x="13" y="3"/>
                    <a:pt x="12" y="2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5" y="0"/>
                    <a:pt x="4" y="1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166">
              <a:extLst>
                <a:ext uri="{FF2B5EF4-FFF2-40B4-BE49-F238E27FC236}">
                  <a16:creationId xmlns:a16="http://schemas.microsoft.com/office/drawing/2014/main" id="{FA70A216-7772-4001-B22F-9E331D4162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14013" y="4940300"/>
              <a:ext cx="141288" cy="214312"/>
            </a:xfrm>
            <a:custGeom>
              <a:avLst/>
              <a:gdLst>
                <a:gd name="T0" fmla="*/ 45 w 47"/>
                <a:gd name="T1" fmla="*/ 59 h 71"/>
                <a:gd name="T2" fmla="*/ 14 w 47"/>
                <a:gd name="T3" fmla="*/ 5 h 71"/>
                <a:gd name="T4" fmla="*/ 10 w 47"/>
                <a:gd name="T5" fmla="*/ 1 h 71"/>
                <a:gd name="T6" fmla="*/ 3 w 47"/>
                <a:gd name="T7" fmla="*/ 2 h 71"/>
                <a:gd name="T8" fmla="*/ 0 w 47"/>
                <a:gd name="T9" fmla="*/ 8 h 71"/>
                <a:gd name="T10" fmla="*/ 2 w 47"/>
                <a:gd name="T11" fmla="*/ 12 h 71"/>
                <a:gd name="T12" fmla="*/ 32 w 47"/>
                <a:gd name="T13" fmla="*/ 66 h 71"/>
                <a:gd name="T14" fmla="*/ 33 w 47"/>
                <a:gd name="T15" fmla="*/ 68 h 71"/>
                <a:gd name="T16" fmla="*/ 39 w 47"/>
                <a:gd name="T17" fmla="*/ 71 h 71"/>
                <a:gd name="T18" fmla="*/ 42 w 47"/>
                <a:gd name="T19" fmla="*/ 70 h 71"/>
                <a:gd name="T20" fmla="*/ 45 w 47"/>
                <a:gd name="T21" fmla="*/ 61 h 71"/>
                <a:gd name="T22" fmla="*/ 45 w 47"/>
                <a:gd name="T23" fmla="*/ 5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71">
                  <a:moveTo>
                    <a:pt x="45" y="59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3" y="4"/>
                    <a:pt x="12" y="2"/>
                    <a:pt x="10" y="1"/>
                  </a:cubicBezTo>
                  <a:cubicBezTo>
                    <a:pt x="7" y="0"/>
                    <a:pt x="5" y="1"/>
                    <a:pt x="3" y="2"/>
                  </a:cubicBezTo>
                  <a:cubicBezTo>
                    <a:pt x="1" y="3"/>
                    <a:pt x="0" y="5"/>
                    <a:pt x="0" y="8"/>
                  </a:cubicBezTo>
                  <a:cubicBezTo>
                    <a:pt x="0" y="10"/>
                    <a:pt x="1" y="11"/>
                    <a:pt x="2" y="12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7"/>
                    <a:pt x="33" y="67"/>
                    <a:pt x="33" y="68"/>
                  </a:cubicBezTo>
                  <a:cubicBezTo>
                    <a:pt x="35" y="70"/>
                    <a:pt x="37" y="71"/>
                    <a:pt x="39" y="71"/>
                  </a:cubicBezTo>
                  <a:cubicBezTo>
                    <a:pt x="40" y="71"/>
                    <a:pt x="41" y="70"/>
                    <a:pt x="42" y="70"/>
                  </a:cubicBezTo>
                  <a:cubicBezTo>
                    <a:pt x="45" y="68"/>
                    <a:pt x="47" y="64"/>
                    <a:pt x="45" y="61"/>
                  </a:cubicBezTo>
                  <a:cubicBezTo>
                    <a:pt x="45" y="60"/>
                    <a:pt x="45" y="60"/>
                    <a:pt x="45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167">
              <a:extLst>
                <a:ext uri="{FF2B5EF4-FFF2-40B4-BE49-F238E27FC236}">
                  <a16:creationId xmlns:a16="http://schemas.microsoft.com/office/drawing/2014/main" id="{10146D48-FBB5-41DF-93BC-7753D7740D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61626" y="5054600"/>
              <a:ext cx="106363" cy="109537"/>
            </a:xfrm>
            <a:custGeom>
              <a:avLst/>
              <a:gdLst>
                <a:gd name="T0" fmla="*/ 17 w 35"/>
                <a:gd name="T1" fmla="*/ 0 h 36"/>
                <a:gd name="T2" fmla="*/ 17 w 35"/>
                <a:gd name="T3" fmla="*/ 0 h 36"/>
                <a:gd name="T4" fmla="*/ 17 w 35"/>
                <a:gd name="T5" fmla="*/ 0 h 36"/>
                <a:gd name="T6" fmla="*/ 5 w 35"/>
                <a:gd name="T7" fmla="*/ 6 h 36"/>
                <a:gd name="T8" fmla="*/ 0 w 35"/>
                <a:gd name="T9" fmla="*/ 19 h 36"/>
                <a:gd name="T10" fmla="*/ 17 w 35"/>
                <a:gd name="T11" fmla="*/ 36 h 36"/>
                <a:gd name="T12" fmla="*/ 17 w 35"/>
                <a:gd name="T13" fmla="*/ 36 h 36"/>
                <a:gd name="T14" fmla="*/ 30 w 35"/>
                <a:gd name="T15" fmla="*/ 31 h 36"/>
                <a:gd name="T16" fmla="*/ 35 w 35"/>
                <a:gd name="T17" fmla="*/ 18 h 36"/>
                <a:gd name="T18" fmla="*/ 17 w 35"/>
                <a:gd name="T19" fmla="*/ 0 h 36"/>
                <a:gd name="T20" fmla="*/ 17 w 35"/>
                <a:gd name="T21" fmla="*/ 22 h 36"/>
                <a:gd name="T22" fmla="*/ 17 w 35"/>
                <a:gd name="T23" fmla="*/ 22 h 36"/>
                <a:gd name="T24" fmla="*/ 15 w 35"/>
                <a:gd name="T25" fmla="*/ 21 h 36"/>
                <a:gd name="T26" fmla="*/ 14 w 35"/>
                <a:gd name="T27" fmla="*/ 18 h 36"/>
                <a:gd name="T28" fmla="*/ 17 w 35"/>
                <a:gd name="T29" fmla="*/ 15 h 36"/>
                <a:gd name="T30" fmla="*/ 17 w 35"/>
                <a:gd name="T31" fmla="*/ 15 h 36"/>
                <a:gd name="T32" fmla="*/ 20 w 35"/>
                <a:gd name="T33" fmla="*/ 16 h 36"/>
                <a:gd name="T34" fmla="*/ 21 w 35"/>
                <a:gd name="T35" fmla="*/ 18 h 36"/>
                <a:gd name="T36" fmla="*/ 17 w 35"/>
                <a:gd name="T37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" h="36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3" y="0"/>
                    <a:pt x="8" y="2"/>
                    <a:pt x="5" y="6"/>
                  </a:cubicBezTo>
                  <a:cubicBezTo>
                    <a:pt x="1" y="9"/>
                    <a:pt x="0" y="14"/>
                    <a:pt x="0" y="19"/>
                  </a:cubicBezTo>
                  <a:cubicBezTo>
                    <a:pt x="0" y="28"/>
                    <a:pt x="8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2" y="36"/>
                    <a:pt x="27" y="34"/>
                    <a:pt x="30" y="31"/>
                  </a:cubicBezTo>
                  <a:cubicBezTo>
                    <a:pt x="33" y="27"/>
                    <a:pt x="35" y="23"/>
                    <a:pt x="35" y="18"/>
                  </a:cubicBezTo>
                  <a:cubicBezTo>
                    <a:pt x="35" y="8"/>
                    <a:pt x="27" y="1"/>
                    <a:pt x="17" y="0"/>
                  </a:cubicBezTo>
                  <a:close/>
                  <a:moveTo>
                    <a:pt x="17" y="22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5" y="21"/>
                    <a:pt x="15" y="21"/>
                  </a:cubicBezTo>
                  <a:cubicBezTo>
                    <a:pt x="14" y="20"/>
                    <a:pt x="14" y="19"/>
                    <a:pt x="14" y="18"/>
                  </a:cubicBezTo>
                  <a:cubicBezTo>
                    <a:pt x="14" y="16"/>
                    <a:pt x="15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8" y="15"/>
                    <a:pt x="19" y="15"/>
                    <a:pt x="20" y="16"/>
                  </a:cubicBezTo>
                  <a:cubicBezTo>
                    <a:pt x="21" y="16"/>
                    <a:pt x="21" y="17"/>
                    <a:pt x="21" y="18"/>
                  </a:cubicBezTo>
                  <a:cubicBezTo>
                    <a:pt x="21" y="20"/>
                    <a:pt x="19" y="22"/>
                    <a:pt x="1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168">
              <a:extLst>
                <a:ext uri="{FF2B5EF4-FFF2-40B4-BE49-F238E27FC236}">
                  <a16:creationId xmlns:a16="http://schemas.microsoft.com/office/drawing/2014/main" id="{9ACE8C8B-0191-4B7A-907A-F93A59A5AF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91801" y="4913313"/>
              <a:ext cx="104775" cy="107950"/>
            </a:xfrm>
            <a:custGeom>
              <a:avLst/>
              <a:gdLst>
                <a:gd name="T0" fmla="*/ 18 w 35"/>
                <a:gd name="T1" fmla="*/ 0 h 36"/>
                <a:gd name="T2" fmla="*/ 5 w 35"/>
                <a:gd name="T3" fmla="*/ 5 h 36"/>
                <a:gd name="T4" fmla="*/ 0 w 35"/>
                <a:gd name="T5" fmla="*/ 18 h 36"/>
                <a:gd name="T6" fmla="*/ 5 w 35"/>
                <a:gd name="T7" fmla="*/ 31 h 36"/>
                <a:gd name="T8" fmla="*/ 17 w 35"/>
                <a:gd name="T9" fmla="*/ 36 h 36"/>
                <a:gd name="T10" fmla="*/ 18 w 35"/>
                <a:gd name="T11" fmla="*/ 36 h 36"/>
                <a:gd name="T12" fmla="*/ 30 w 35"/>
                <a:gd name="T13" fmla="*/ 30 h 36"/>
                <a:gd name="T14" fmla="*/ 35 w 35"/>
                <a:gd name="T15" fmla="*/ 17 h 36"/>
                <a:gd name="T16" fmla="*/ 18 w 35"/>
                <a:gd name="T17" fmla="*/ 0 h 36"/>
                <a:gd name="T18" fmla="*/ 18 w 35"/>
                <a:gd name="T19" fmla="*/ 22 h 36"/>
                <a:gd name="T20" fmla="*/ 15 w 35"/>
                <a:gd name="T21" fmla="*/ 21 h 36"/>
                <a:gd name="T22" fmla="*/ 14 w 35"/>
                <a:gd name="T23" fmla="*/ 18 h 36"/>
                <a:gd name="T24" fmla="*/ 17 w 35"/>
                <a:gd name="T25" fmla="*/ 14 h 36"/>
                <a:gd name="T26" fmla="*/ 18 w 35"/>
                <a:gd name="T27" fmla="*/ 14 h 36"/>
                <a:gd name="T28" fmla="*/ 18 w 35"/>
                <a:gd name="T29" fmla="*/ 14 h 36"/>
                <a:gd name="T30" fmla="*/ 20 w 35"/>
                <a:gd name="T31" fmla="*/ 15 h 36"/>
                <a:gd name="T32" fmla="*/ 21 w 35"/>
                <a:gd name="T33" fmla="*/ 18 h 36"/>
                <a:gd name="T34" fmla="*/ 18 w 35"/>
                <a:gd name="T35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36">
                  <a:moveTo>
                    <a:pt x="18" y="0"/>
                  </a:moveTo>
                  <a:cubicBezTo>
                    <a:pt x="13" y="0"/>
                    <a:pt x="8" y="2"/>
                    <a:pt x="5" y="5"/>
                  </a:cubicBezTo>
                  <a:cubicBezTo>
                    <a:pt x="2" y="9"/>
                    <a:pt x="0" y="13"/>
                    <a:pt x="0" y="18"/>
                  </a:cubicBezTo>
                  <a:cubicBezTo>
                    <a:pt x="0" y="23"/>
                    <a:pt x="2" y="27"/>
                    <a:pt x="5" y="31"/>
                  </a:cubicBezTo>
                  <a:cubicBezTo>
                    <a:pt x="8" y="34"/>
                    <a:pt x="13" y="36"/>
                    <a:pt x="17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22" y="36"/>
                    <a:pt x="27" y="34"/>
                    <a:pt x="30" y="30"/>
                  </a:cubicBezTo>
                  <a:cubicBezTo>
                    <a:pt x="34" y="27"/>
                    <a:pt x="35" y="22"/>
                    <a:pt x="35" y="17"/>
                  </a:cubicBezTo>
                  <a:cubicBezTo>
                    <a:pt x="35" y="9"/>
                    <a:pt x="28" y="0"/>
                    <a:pt x="18" y="0"/>
                  </a:cubicBezTo>
                  <a:close/>
                  <a:moveTo>
                    <a:pt x="18" y="22"/>
                  </a:moveTo>
                  <a:cubicBezTo>
                    <a:pt x="17" y="22"/>
                    <a:pt x="16" y="21"/>
                    <a:pt x="15" y="21"/>
                  </a:cubicBezTo>
                  <a:cubicBezTo>
                    <a:pt x="14" y="20"/>
                    <a:pt x="14" y="19"/>
                    <a:pt x="14" y="18"/>
                  </a:cubicBezTo>
                  <a:cubicBezTo>
                    <a:pt x="14" y="16"/>
                    <a:pt x="15" y="15"/>
                    <a:pt x="17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9" y="15"/>
                    <a:pt x="20" y="15"/>
                  </a:cubicBezTo>
                  <a:cubicBezTo>
                    <a:pt x="21" y="16"/>
                    <a:pt x="21" y="17"/>
                    <a:pt x="21" y="18"/>
                  </a:cubicBezTo>
                  <a:cubicBezTo>
                    <a:pt x="21" y="20"/>
                    <a:pt x="20" y="22"/>
                    <a:pt x="1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4" name="Text Placeholder 183">
            <a:extLst>
              <a:ext uri="{FF2B5EF4-FFF2-40B4-BE49-F238E27FC236}">
                <a16:creationId xmlns:a16="http://schemas.microsoft.com/office/drawing/2014/main" id="{A01D7790-9457-49C8-9F45-609F2A9D489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Diagram &amp; infographic</a:t>
            </a:r>
          </a:p>
        </p:txBody>
      </p:sp>
      <p:sp>
        <p:nvSpPr>
          <p:cNvPr id="185" name="Text Placeholder 184">
            <a:extLst>
              <a:ext uri="{FF2B5EF4-FFF2-40B4-BE49-F238E27FC236}">
                <a16:creationId xmlns:a16="http://schemas.microsoft.com/office/drawing/2014/main" id="{E5A65C57-D975-47E6-B9DD-FBE741F2B3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Diagram &amp;</a:t>
            </a:r>
          </a:p>
          <a:p>
            <a:r>
              <a:rPr lang="en-US" b="1" dirty="0">
                <a:solidFill>
                  <a:schemeClr val="accent1"/>
                </a:solidFill>
              </a:rPr>
              <a:t>Infographic</a:t>
            </a:r>
          </a:p>
        </p:txBody>
      </p:sp>
      <p:sp>
        <p:nvSpPr>
          <p:cNvPr id="187" name="Graphic 14">
            <a:extLst>
              <a:ext uri="{FF2B5EF4-FFF2-40B4-BE49-F238E27FC236}">
                <a16:creationId xmlns:a16="http://schemas.microsoft.com/office/drawing/2014/main" id="{F279A55C-68B5-4B99-BF7B-AC39D7DAE4AE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50D72078-3C83-4B6B-94CE-D98137AAED00}"/>
              </a:ext>
            </a:extLst>
          </p:cNvPr>
          <p:cNvSpPr txBox="1"/>
          <p:nvPr/>
        </p:nvSpPr>
        <p:spPr>
          <a:xfrm>
            <a:off x="1282611" y="2934586"/>
            <a:ext cx="3331919" cy="1170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</a:t>
            </a:r>
          </a:p>
        </p:txBody>
      </p:sp>
      <p:sp>
        <p:nvSpPr>
          <p:cNvPr id="196" name="TextBox 195">
            <a:extLst>
              <a:ext uri="{FF2B5EF4-FFF2-40B4-BE49-F238E27FC236}">
                <a16:creationId xmlns:a16="http://schemas.microsoft.com/office/drawing/2014/main" id="{BB97F9E4-0268-4B7B-BCA5-7CAE4396A672}"/>
              </a:ext>
            </a:extLst>
          </p:cNvPr>
          <p:cNvSpPr txBox="1"/>
          <p:nvPr/>
        </p:nvSpPr>
        <p:spPr>
          <a:xfrm>
            <a:off x="5021573" y="2459765"/>
            <a:ext cx="1091964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1200" b="1" dirty="0"/>
              <a:t>Scan</a:t>
            </a:r>
            <a:r>
              <a:rPr lang="en-US" sz="1200" dirty="0"/>
              <a:t> document</a:t>
            </a:r>
          </a:p>
        </p:txBody>
      </p:sp>
      <p:sp>
        <p:nvSpPr>
          <p:cNvPr id="199" name="TextBox 198">
            <a:extLst>
              <a:ext uri="{FF2B5EF4-FFF2-40B4-BE49-F238E27FC236}">
                <a16:creationId xmlns:a16="http://schemas.microsoft.com/office/drawing/2014/main" id="{579D6269-4183-4BB2-A020-65F3ED97EB12}"/>
              </a:ext>
            </a:extLst>
          </p:cNvPr>
          <p:cNvSpPr txBox="1"/>
          <p:nvPr/>
        </p:nvSpPr>
        <p:spPr>
          <a:xfrm>
            <a:off x="6146805" y="1475871"/>
            <a:ext cx="1091964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1200" b="1" dirty="0"/>
              <a:t>Edit </a:t>
            </a:r>
            <a:r>
              <a:rPr lang="en-US" sz="1200" dirty="0"/>
              <a:t>document</a:t>
            </a:r>
          </a:p>
        </p:txBody>
      </p:sp>
      <p:sp>
        <p:nvSpPr>
          <p:cNvPr id="200" name="TextBox 199">
            <a:extLst>
              <a:ext uri="{FF2B5EF4-FFF2-40B4-BE49-F238E27FC236}">
                <a16:creationId xmlns:a16="http://schemas.microsoft.com/office/drawing/2014/main" id="{4C6D8718-0E73-44A3-A6CF-158C60797443}"/>
              </a:ext>
            </a:extLst>
          </p:cNvPr>
          <p:cNvSpPr txBox="1"/>
          <p:nvPr/>
        </p:nvSpPr>
        <p:spPr>
          <a:xfrm>
            <a:off x="9813911" y="2034468"/>
            <a:ext cx="1091964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/>
              <a:t>Validate</a:t>
            </a:r>
            <a:r>
              <a:rPr lang="en-US" sz="1200" dirty="0"/>
              <a:t> document</a:t>
            </a:r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7570461A-5691-41EA-AF86-E6D672FAD9EC}"/>
              </a:ext>
            </a:extLst>
          </p:cNvPr>
          <p:cNvSpPr txBox="1"/>
          <p:nvPr/>
        </p:nvSpPr>
        <p:spPr>
          <a:xfrm>
            <a:off x="10939767" y="3058593"/>
            <a:ext cx="772891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/>
              <a:t>Check</a:t>
            </a:r>
            <a:r>
              <a:rPr lang="en-US" sz="1200" dirty="0"/>
              <a:t> data</a:t>
            </a:r>
          </a:p>
        </p:txBody>
      </p:sp>
      <p:sp>
        <p:nvSpPr>
          <p:cNvPr id="203" name="Graphic 725" descr="Send">
            <a:extLst>
              <a:ext uri="{FF2B5EF4-FFF2-40B4-BE49-F238E27FC236}">
                <a16:creationId xmlns:a16="http://schemas.microsoft.com/office/drawing/2014/main" id="{6FDF7D51-711C-4488-9890-42AF451F71BE}"/>
              </a:ext>
            </a:extLst>
          </p:cNvPr>
          <p:cNvSpPr/>
          <p:nvPr/>
        </p:nvSpPr>
        <p:spPr>
          <a:xfrm>
            <a:off x="5685318" y="5831265"/>
            <a:ext cx="267335" cy="247284"/>
          </a:xfrm>
          <a:custGeom>
            <a:avLst/>
            <a:gdLst>
              <a:gd name="connsiteX0" fmla="*/ 227495 w 274090"/>
              <a:gd name="connsiteY0" fmla="*/ 213409 h 253534"/>
              <a:gd name="connsiteX1" fmla="*/ 165825 w 274090"/>
              <a:gd name="connsiteY1" fmla="*/ 192167 h 253534"/>
              <a:gd name="connsiteX2" fmla="*/ 165482 w 274090"/>
              <a:gd name="connsiteY2" fmla="*/ 192167 h 253534"/>
              <a:gd name="connsiteX3" fmla="*/ 140814 w 274090"/>
              <a:gd name="connsiteY3" fmla="*/ 183602 h 253534"/>
              <a:gd name="connsiteX4" fmla="*/ 256275 w 274090"/>
              <a:gd name="connsiteY4" fmla="*/ 31139 h 253534"/>
              <a:gd name="connsiteX5" fmla="*/ 227495 w 274090"/>
              <a:gd name="connsiteY5" fmla="*/ 213409 h 253534"/>
              <a:gd name="connsiteX6" fmla="*/ 150407 w 274090"/>
              <a:gd name="connsiteY6" fmla="*/ 201760 h 253534"/>
              <a:gd name="connsiteX7" fmla="*/ 127795 w 274090"/>
              <a:gd name="connsiteY7" fmla="*/ 224373 h 253534"/>
              <a:gd name="connsiteX8" fmla="*/ 133962 w 274090"/>
              <a:gd name="connsiteY8" fmla="*/ 196278 h 253534"/>
              <a:gd name="connsiteX9" fmla="*/ 150407 w 274090"/>
              <a:gd name="connsiteY9" fmla="*/ 201760 h 253534"/>
              <a:gd name="connsiteX10" fmla="*/ 150407 w 274090"/>
              <a:gd name="connsiteY10" fmla="*/ 201760 h 253534"/>
              <a:gd name="connsiteX11" fmla="*/ 122998 w 274090"/>
              <a:gd name="connsiteY11" fmla="*/ 184287 h 253534"/>
              <a:gd name="connsiteX12" fmla="*/ 121628 w 274090"/>
              <a:gd name="connsiteY12" fmla="*/ 187028 h 253534"/>
              <a:gd name="connsiteX13" fmla="*/ 120600 w 274090"/>
              <a:gd name="connsiteY13" fmla="*/ 191482 h 253534"/>
              <a:gd name="connsiteX14" fmla="*/ 113748 w 274090"/>
              <a:gd name="connsiteY14" fmla="*/ 222660 h 253534"/>
              <a:gd name="connsiteX15" fmla="*/ 97302 w 274090"/>
              <a:gd name="connsiteY15" fmla="*/ 174694 h 253534"/>
              <a:gd name="connsiteX16" fmla="*/ 225440 w 274090"/>
              <a:gd name="connsiteY16" fmla="*/ 51353 h 253534"/>
              <a:gd name="connsiteX17" fmla="*/ 127110 w 274090"/>
              <a:gd name="connsiteY17" fmla="*/ 179148 h 253534"/>
              <a:gd name="connsiteX18" fmla="*/ 122998 w 274090"/>
              <a:gd name="connsiteY18" fmla="*/ 184287 h 253534"/>
              <a:gd name="connsiteX19" fmla="*/ 23983 w 274090"/>
              <a:gd name="connsiteY19" fmla="*/ 143858 h 253534"/>
              <a:gd name="connsiteX20" fmla="*/ 224754 w 274090"/>
              <a:gd name="connsiteY20" fmla="*/ 36963 h 253534"/>
              <a:gd name="connsiteX21" fmla="*/ 87366 w 274090"/>
              <a:gd name="connsiteY21" fmla="*/ 165443 h 253534"/>
              <a:gd name="connsiteX22" fmla="*/ 23983 w 274090"/>
              <a:gd name="connsiteY22" fmla="*/ 143858 h 253534"/>
              <a:gd name="connsiteX23" fmla="*/ 271350 w 274090"/>
              <a:gd name="connsiteY23" fmla="*/ 1331 h 253534"/>
              <a:gd name="connsiteX24" fmla="*/ 263812 w 274090"/>
              <a:gd name="connsiteY24" fmla="*/ 989 h 253534"/>
              <a:gd name="connsiteX25" fmla="*/ 3769 w 274090"/>
              <a:gd name="connsiteY25" fmla="*/ 139062 h 253534"/>
              <a:gd name="connsiteX26" fmla="*/ 0 w 274090"/>
              <a:gd name="connsiteY26" fmla="*/ 145572 h 253534"/>
              <a:gd name="connsiteX27" fmla="*/ 4454 w 274090"/>
              <a:gd name="connsiteY27" fmla="*/ 151396 h 253534"/>
              <a:gd name="connsiteX28" fmla="*/ 75718 w 274090"/>
              <a:gd name="connsiteY28" fmla="*/ 175722 h 253534"/>
              <a:gd name="connsiteX29" fmla="*/ 84626 w 274090"/>
              <a:gd name="connsiteY29" fmla="*/ 178805 h 253534"/>
              <a:gd name="connsiteX30" fmla="*/ 86681 w 274090"/>
              <a:gd name="connsiteY30" fmla="*/ 184629 h 253534"/>
              <a:gd name="connsiteX31" fmla="*/ 107923 w 274090"/>
              <a:gd name="connsiteY31" fmla="*/ 248356 h 253534"/>
              <a:gd name="connsiteX32" fmla="*/ 107923 w 274090"/>
              <a:gd name="connsiteY32" fmla="*/ 248698 h 253534"/>
              <a:gd name="connsiteX33" fmla="*/ 107923 w 274090"/>
              <a:gd name="connsiteY33" fmla="*/ 249041 h 253534"/>
              <a:gd name="connsiteX34" fmla="*/ 113062 w 274090"/>
              <a:gd name="connsiteY34" fmla="*/ 253495 h 253534"/>
              <a:gd name="connsiteX35" fmla="*/ 119572 w 274090"/>
              <a:gd name="connsiteY35" fmla="*/ 251782 h 253534"/>
              <a:gd name="connsiteX36" fmla="*/ 119915 w 274090"/>
              <a:gd name="connsiteY36" fmla="*/ 251439 h 253534"/>
              <a:gd name="connsiteX37" fmla="*/ 121970 w 274090"/>
              <a:gd name="connsiteY37" fmla="*/ 249383 h 253534"/>
              <a:gd name="connsiteX38" fmla="*/ 165140 w 274090"/>
              <a:gd name="connsiteY38" fmla="*/ 206899 h 253534"/>
              <a:gd name="connsiteX39" fmla="*/ 230922 w 274090"/>
              <a:gd name="connsiteY39" fmla="*/ 229512 h 253534"/>
              <a:gd name="connsiteX40" fmla="*/ 236746 w 274090"/>
              <a:gd name="connsiteY40" fmla="*/ 228827 h 253534"/>
              <a:gd name="connsiteX41" fmla="*/ 240172 w 274090"/>
              <a:gd name="connsiteY41" fmla="*/ 224030 h 253534"/>
              <a:gd name="connsiteX42" fmla="*/ 274433 w 274090"/>
              <a:gd name="connsiteY42" fmla="*/ 8183 h 253534"/>
              <a:gd name="connsiteX43" fmla="*/ 271350 w 274090"/>
              <a:gd name="connsiteY43" fmla="*/ 1331 h 253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74090" h="253534">
                <a:moveTo>
                  <a:pt x="227495" y="213409"/>
                </a:moveTo>
                <a:lnTo>
                  <a:pt x="165825" y="192167"/>
                </a:lnTo>
                <a:lnTo>
                  <a:pt x="165482" y="192167"/>
                </a:lnTo>
                <a:lnTo>
                  <a:pt x="140814" y="183602"/>
                </a:lnTo>
                <a:lnTo>
                  <a:pt x="256275" y="31139"/>
                </a:lnTo>
                <a:lnTo>
                  <a:pt x="227495" y="213409"/>
                </a:lnTo>
                <a:close/>
                <a:moveTo>
                  <a:pt x="150407" y="201760"/>
                </a:moveTo>
                <a:lnTo>
                  <a:pt x="127795" y="224373"/>
                </a:lnTo>
                <a:lnTo>
                  <a:pt x="133962" y="196278"/>
                </a:lnTo>
                <a:lnTo>
                  <a:pt x="150407" y="201760"/>
                </a:lnTo>
                <a:lnTo>
                  <a:pt x="150407" y="201760"/>
                </a:lnTo>
                <a:close/>
                <a:moveTo>
                  <a:pt x="122998" y="184287"/>
                </a:moveTo>
                <a:cubicBezTo>
                  <a:pt x="122313" y="184972"/>
                  <a:pt x="121970" y="186000"/>
                  <a:pt x="121628" y="187028"/>
                </a:cubicBezTo>
                <a:lnTo>
                  <a:pt x="120600" y="191482"/>
                </a:lnTo>
                <a:lnTo>
                  <a:pt x="113748" y="222660"/>
                </a:lnTo>
                <a:lnTo>
                  <a:pt x="97302" y="174694"/>
                </a:lnTo>
                <a:lnTo>
                  <a:pt x="225440" y="51353"/>
                </a:lnTo>
                <a:lnTo>
                  <a:pt x="127110" y="179148"/>
                </a:lnTo>
                <a:lnTo>
                  <a:pt x="122998" y="184287"/>
                </a:lnTo>
                <a:close/>
                <a:moveTo>
                  <a:pt x="23983" y="143858"/>
                </a:moveTo>
                <a:lnTo>
                  <a:pt x="224754" y="36963"/>
                </a:lnTo>
                <a:lnTo>
                  <a:pt x="87366" y="165443"/>
                </a:lnTo>
                <a:lnTo>
                  <a:pt x="23983" y="143858"/>
                </a:lnTo>
                <a:close/>
                <a:moveTo>
                  <a:pt x="271350" y="1331"/>
                </a:moveTo>
                <a:cubicBezTo>
                  <a:pt x="269294" y="-382"/>
                  <a:pt x="266211" y="-382"/>
                  <a:pt x="263812" y="989"/>
                </a:cubicBezTo>
                <a:lnTo>
                  <a:pt x="3769" y="139062"/>
                </a:lnTo>
                <a:cubicBezTo>
                  <a:pt x="1370" y="140432"/>
                  <a:pt x="0" y="142831"/>
                  <a:pt x="0" y="145572"/>
                </a:cubicBezTo>
                <a:cubicBezTo>
                  <a:pt x="0" y="148312"/>
                  <a:pt x="2056" y="150711"/>
                  <a:pt x="4454" y="151396"/>
                </a:cubicBezTo>
                <a:lnTo>
                  <a:pt x="75718" y="175722"/>
                </a:lnTo>
                <a:lnTo>
                  <a:pt x="84626" y="178805"/>
                </a:lnTo>
                <a:lnTo>
                  <a:pt x="86681" y="184629"/>
                </a:lnTo>
                <a:lnTo>
                  <a:pt x="107923" y="248356"/>
                </a:lnTo>
                <a:lnTo>
                  <a:pt x="107923" y="248698"/>
                </a:lnTo>
                <a:lnTo>
                  <a:pt x="107923" y="249041"/>
                </a:lnTo>
                <a:cubicBezTo>
                  <a:pt x="108608" y="251096"/>
                  <a:pt x="110664" y="252810"/>
                  <a:pt x="113062" y="253495"/>
                </a:cubicBezTo>
                <a:cubicBezTo>
                  <a:pt x="115461" y="254180"/>
                  <a:pt x="117859" y="253495"/>
                  <a:pt x="119572" y="251782"/>
                </a:cubicBezTo>
                <a:lnTo>
                  <a:pt x="119915" y="251439"/>
                </a:lnTo>
                <a:lnTo>
                  <a:pt x="121970" y="249383"/>
                </a:lnTo>
                <a:lnTo>
                  <a:pt x="165140" y="206899"/>
                </a:lnTo>
                <a:lnTo>
                  <a:pt x="230922" y="229512"/>
                </a:lnTo>
                <a:cubicBezTo>
                  <a:pt x="232977" y="230197"/>
                  <a:pt x="235033" y="229854"/>
                  <a:pt x="236746" y="228827"/>
                </a:cubicBezTo>
                <a:cubicBezTo>
                  <a:pt x="238459" y="227799"/>
                  <a:pt x="239829" y="226086"/>
                  <a:pt x="240172" y="224030"/>
                </a:cubicBezTo>
                <a:lnTo>
                  <a:pt x="274433" y="8183"/>
                </a:lnTo>
                <a:cubicBezTo>
                  <a:pt x="274776" y="5100"/>
                  <a:pt x="273406" y="2702"/>
                  <a:pt x="271350" y="1331"/>
                </a:cubicBezTo>
                <a:close/>
              </a:path>
            </a:pathLst>
          </a:custGeom>
          <a:solidFill>
            <a:schemeClr val="bg2"/>
          </a:solidFill>
          <a:ln w="3373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204" name="Freeform: Shape 203">
            <a:extLst>
              <a:ext uri="{FF2B5EF4-FFF2-40B4-BE49-F238E27FC236}">
                <a16:creationId xmlns:a16="http://schemas.microsoft.com/office/drawing/2014/main" id="{10E3A365-3536-4A0D-9590-28081B9A73A6}"/>
              </a:ext>
            </a:extLst>
          </p:cNvPr>
          <p:cNvSpPr/>
          <p:nvPr/>
        </p:nvSpPr>
        <p:spPr>
          <a:xfrm>
            <a:off x="1353966" y="5828606"/>
            <a:ext cx="4292600" cy="617812"/>
          </a:xfrm>
          <a:custGeom>
            <a:avLst/>
            <a:gdLst>
              <a:gd name="connsiteX0" fmla="*/ 4292600 w 4292600"/>
              <a:gd name="connsiteY0" fmla="*/ 419794 h 617812"/>
              <a:gd name="connsiteX1" fmla="*/ 3543300 w 4292600"/>
              <a:gd name="connsiteY1" fmla="*/ 597594 h 617812"/>
              <a:gd name="connsiteX2" fmla="*/ 2349500 w 4292600"/>
              <a:gd name="connsiteY2" fmla="*/ 694 h 617812"/>
              <a:gd name="connsiteX3" fmla="*/ 914400 w 4292600"/>
              <a:gd name="connsiteY3" fmla="*/ 470594 h 617812"/>
              <a:gd name="connsiteX4" fmla="*/ 0 w 4292600"/>
              <a:gd name="connsiteY4" fmla="*/ 127694 h 617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2600" h="617812">
                <a:moveTo>
                  <a:pt x="4292600" y="419794"/>
                </a:moveTo>
                <a:cubicBezTo>
                  <a:pt x="4079875" y="543619"/>
                  <a:pt x="3867150" y="667444"/>
                  <a:pt x="3543300" y="597594"/>
                </a:cubicBezTo>
                <a:cubicBezTo>
                  <a:pt x="3219450" y="527744"/>
                  <a:pt x="2787650" y="21861"/>
                  <a:pt x="2349500" y="694"/>
                </a:cubicBezTo>
                <a:cubicBezTo>
                  <a:pt x="1911350" y="-20473"/>
                  <a:pt x="1305983" y="449427"/>
                  <a:pt x="914400" y="470594"/>
                </a:cubicBezTo>
                <a:cubicBezTo>
                  <a:pt x="522817" y="491761"/>
                  <a:pt x="133350" y="201777"/>
                  <a:pt x="0" y="127694"/>
                </a:cubicBezTo>
              </a:path>
            </a:pathLst>
          </a:custGeom>
          <a:noFill/>
          <a:ln w="12700">
            <a:solidFill>
              <a:schemeClr val="bg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Oval 204">
            <a:extLst>
              <a:ext uri="{FF2B5EF4-FFF2-40B4-BE49-F238E27FC236}">
                <a16:creationId xmlns:a16="http://schemas.microsoft.com/office/drawing/2014/main" id="{A985A367-F293-4CBA-9DDA-952704E302DA}"/>
              </a:ext>
            </a:extLst>
          </p:cNvPr>
          <p:cNvSpPr/>
          <p:nvPr/>
        </p:nvSpPr>
        <p:spPr>
          <a:xfrm>
            <a:off x="1315214" y="5909435"/>
            <a:ext cx="90943" cy="90943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Oval 205">
            <a:extLst>
              <a:ext uri="{FF2B5EF4-FFF2-40B4-BE49-F238E27FC236}">
                <a16:creationId xmlns:a16="http://schemas.microsoft.com/office/drawing/2014/main" id="{C66B62EC-1F12-43EF-A20E-0702E91836E7}"/>
              </a:ext>
            </a:extLst>
          </p:cNvPr>
          <p:cNvSpPr/>
          <p:nvPr/>
        </p:nvSpPr>
        <p:spPr>
          <a:xfrm>
            <a:off x="2297954" y="6243491"/>
            <a:ext cx="90943" cy="90943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Oval 206">
            <a:extLst>
              <a:ext uri="{FF2B5EF4-FFF2-40B4-BE49-F238E27FC236}">
                <a16:creationId xmlns:a16="http://schemas.microsoft.com/office/drawing/2014/main" id="{B03F29A1-63FD-49AD-84A4-9CDA0F248CED}"/>
              </a:ext>
            </a:extLst>
          </p:cNvPr>
          <p:cNvSpPr/>
          <p:nvPr/>
        </p:nvSpPr>
        <p:spPr>
          <a:xfrm>
            <a:off x="3349276" y="5828606"/>
            <a:ext cx="90943" cy="90943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Oval 207">
            <a:extLst>
              <a:ext uri="{FF2B5EF4-FFF2-40B4-BE49-F238E27FC236}">
                <a16:creationId xmlns:a16="http://schemas.microsoft.com/office/drawing/2014/main" id="{B82FC881-5EED-47B9-97D6-FCB7E88FD868}"/>
              </a:ext>
            </a:extLst>
          </p:cNvPr>
          <p:cNvSpPr/>
          <p:nvPr/>
        </p:nvSpPr>
        <p:spPr>
          <a:xfrm>
            <a:off x="4480560" y="6183902"/>
            <a:ext cx="90943" cy="90943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TextBox 208">
            <a:extLst>
              <a:ext uri="{FF2B5EF4-FFF2-40B4-BE49-F238E27FC236}">
                <a16:creationId xmlns:a16="http://schemas.microsoft.com/office/drawing/2014/main" id="{68B4A70B-40E7-47C8-BB52-5E85F337EEBE}"/>
              </a:ext>
            </a:extLst>
          </p:cNvPr>
          <p:cNvSpPr txBox="1"/>
          <p:nvPr/>
        </p:nvSpPr>
        <p:spPr>
          <a:xfrm>
            <a:off x="1448997" y="5551607"/>
            <a:ext cx="12184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chemeClr val="bg2"/>
                </a:solidFill>
              </a:rPr>
              <a:t>Scan </a:t>
            </a:r>
            <a:endParaRPr lang="id-ID" sz="1200" i="1" dirty="0">
              <a:solidFill>
                <a:schemeClr val="bg2"/>
              </a:solidFill>
            </a:endParaRPr>
          </a:p>
        </p:txBody>
      </p:sp>
      <p:sp>
        <p:nvSpPr>
          <p:cNvPr id="210" name="TextBox 209">
            <a:extLst>
              <a:ext uri="{FF2B5EF4-FFF2-40B4-BE49-F238E27FC236}">
                <a16:creationId xmlns:a16="http://schemas.microsoft.com/office/drawing/2014/main" id="{8DE06017-5C90-4E88-8739-78D86D205B1E}"/>
              </a:ext>
            </a:extLst>
          </p:cNvPr>
          <p:cNvSpPr txBox="1"/>
          <p:nvPr/>
        </p:nvSpPr>
        <p:spPr>
          <a:xfrm>
            <a:off x="1729973" y="6413898"/>
            <a:ext cx="12184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>
                <a:solidFill>
                  <a:schemeClr val="bg2"/>
                </a:solidFill>
              </a:rPr>
              <a:t>Edit</a:t>
            </a:r>
            <a:endParaRPr lang="id-ID" sz="1200" i="1" dirty="0">
              <a:solidFill>
                <a:schemeClr val="bg2"/>
              </a:solidFill>
            </a:endParaRPr>
          </a:p>
        </p:txBody>
      </p:sp>
      <p:sp>
        <p:nvSpPr>
          <p:cNvPr id="211" name="TextBox 210">
            <a:extLst>
              <a:ext uri="{FF2B5EF4-FFF2-40B4-BE49-F238E27FC236}">
                <a16:creationId xmlns:a16="http://schemas.microsoft.com/office/drawing/2014/main" id="{59473784-2391-4C74-BD8F-D23B39C2F118}"/>
              </a:ext>
            </a:extLst>
          </p:cNvPr>
          <p:cNvSpPr txBox="1"/>
          <p:nvPr/>
        </p:nvSpPr>
        <p:spPr>
          <a:xfrm>
            <a:off x="3212305" y="5433267"/>
            <a:ext cx="12184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chemeClr val="bg2"/>
                </a:solidFill>
              </a:rPr>
              <a:t>Validate</a:t>
            </a:r>
            <a:endParaRPr lang="id-ID" sz="1200" i="1" dirty="0">
              <a:solidFill>
                <a:schemeClr val="bg2"/>
              </a:solidFill>
            </a:endParaRPr>
          </a:p>
        </p:txBody>
      </p:sp>
      <p:sp>
        <p:nvSpPr>
          <p:cNvPr id="212" name="TextBox 211">
            <a:extLst>
              <a:ext uri="{FF2B5EF4-FFF2-40B4-BE49-F238E27FC236}">
                <a16:creationId xmlns:a16="http://schemas.microsoft.com/office/drawing/2014/main" id="{495B0670-EEA3-4D32-9083-C779A719E453}"/>
              </a:ext>
            </a:extLst>
          </p:cNvPr>
          <p:cNvSpPr txBox="1"/>
          <p:nvPr/>
        </p:nvSpPr>
        <p:spPr>
          <a:xfrm>
            <a:off x="3281312" y="6267058"/>
            <a:ext cx="12184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i="1" dirty="0">
                <a:solidFill>
                  <a:schemeClr val="bg2"/>
                </a:solidFill>
              </a:rPr>
              <a:t>Check</a:t>
            </a:r>
            <a:endParaRPr lang="id-ID" sz="1200" i="1" dirty="0">
              <a:solidFill>
                <a:schemeClr val="bg2"/>
              </a:solidFill>
            </a:endParaRPr>
          </a:p>
        </p:txBody>
      </p:sp>
      <p:sp>
        <p:nvSpPr>
          <p:cNvPr id="213" name="Oval 212">
            <a:extLst>
              <a:ext uri="{FF2B5EF4-FFF2-40B4-BE49-F238E27FC236}">
                <a16:creationId xmlns:a16="http://schemas.microsoft.com/office/drawing/2014/main" id="{66522A2E-031E-4BDF-90ED-C24B34B8DC0C}"/>
              </a:ext>
            </a:extLst>
          </p:cNvPr>
          <p:cNvSpPr/>
          <p:nvPr/>
        </p:nvSpPr>
        <p:spPr>
          <a:xfrm>
            <a:off x="5620471" y="6183926"/>
            <a:ext cx="90943" cy="90943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TextBox 213">
            <a:extLst>
              <a:ext uri="{FF2B5EF4-FFF2-40B4-BE49-F238E27FC236}">
                <a16:creationId xmlns:a16="http://schemas.microsoft.com/office/drawing/2014/main" id="{95428106-8F6D-4F13-9EDF-FCCBF27D8F57}"/>
              </a:ext>
            </a:extLst>
          </p:cNvPr>
          <p:cNvSpPr txBox="1"/>
          <p:nvPr/>
        </p:nvSpPr>
        <p:spPr>
          <a:xfrm>
            <a:off x="4426058" y="5882897"/>
            <a:ext cx="12184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i="1" dirty="0">
                <a:solidFill>
                  <a:schemeClr val="bg2"/>
                </a:solidFill>
              </a:rPr>
              <a:t>Finish</a:t>
            </a:r>
            <a:endParaRPr lang="id-ID" sz="1200" i="1" dirty="0">
              <a:solidFill>
                <a:schemeClr val="bg2"/>
              </a:solidFill>
            </a:endParaRPr>
          </a:p>
        </p:txBody>
      </p:sp>
      <p:sp>
        <p:nvSpPr>
          <p:cNvPr id="218" name="TextBox 217">
            <a:extLst>
              <a:ext uri="{FF2B5EF4-FFF2-40B4-BE49-F238E27FC236}">
                <a16:creationId xmlns:a16="http://schemas.microsoft.com/office/drawing/2014/main" id="{E364B30B-2B0A-4CA7-A88D-C9D5C684D169}"/>
              </a:ext>
            </a:extLst>
          </p:cNvPr>
          <p:cNvSpPr txBox="1"/>
          <p:nvPr/>
        </p:nvSpPr>
        <p:spPr>
          <a:xfrm>
            <a:off x="1268053" y="4709889"/>
            <a:ext cx="4083858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220" name="TextBox 219">
            <a:extLst>
              <a:ext uri="{FF2B5EF4-FFF2-40B4-BE49-F238E27FC236}">
                <a16:creationId xmlns:a16="http://schemas.microsoft.com/office/drawing/2014/main" id="{D6623634-BB76-4BE0-8E28-900876B41099}"/>
              </a:ext>
            </a:extLst>
          </p:cNvPr>
          <p:cNvSpPr txBox="1"/>
          <p:nvPr/>
        </p:nvSpPr>
        <p:spPr>
          <a:xfrm>
            <a:off x="1268053" y="4368703"/>
            <a:ext cx="2646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Detail information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5169158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" grpId="0" animBg="1"/>
      <p:bldP spid="222" grpId="0" animBg="1"/>
      <p:bldP spid="192" grpId="0" animBg="1"/>
      <p:bldP spid="193" grpId="0" animBg="1"/>
      <p:bldP spid="194" grpId="0" animBg="1"/>
      <p:bldP spid="191" grpId="0" animBg="1"/>
      <p:bldP spid="184" grpId="0" build="p"/>
      <p:bldP spid="185" grpId="0" build="p"/>
      <p:bldP spid="187" grpId="0" animBg="1"/>
      <p:bldP spid="189" grpId="0"/>
      <p:bldP spid="196" grpId="0"/>
      <p:bldP spid="199" grpId="0"/>
      <p:bldP spid="200" grpId="0"/>
      <p:bldP spid="201" grpId="0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/>
      <p:bldP spid="210" grpId="0"/>
      <p:bldP spid="211" grpId="0"/>
      <p:bldP spid="212" grpId="0"/>
      <p:bldP spid="213" grpId="0" animBg="1"/>
      <p:bldP spid="214" grpId="0"/>
      <p:bldP spid="218" grpId="0"/>
      <p:bldP spid="2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63CCFF0-D499-496D-9F79-4BF34100B78D}"/>
              </a:ext>
            </a:extLst>
          </p:cNvPr>
          <p:cNvGrpSpPr/>
          <p:nvPr/>
        </p:nvGrpSpPr>
        <p:grpSpPr>
          <a:xfrm>
            <a:off x="2691120" y="1764878"/>
            <a:ext cx="7699824" cy="4453964"/>
            <a:chOff x="-6434138" y="1584325"/>
            <a:chExt cx="5878512" cy="3400426"/>
          </a:xfrm>
          <a:solidFill>
            <a:schemeClr val="tx2">
              <a:lumMod val="10000"/>
              <a:lumOff val="90000"/>
            </a:schemeClr>
          </a:solidFill>
        </p:grpSpPr>
        <p:sp>
          <p:nvSpPr>
            <p:cNvPr id="3" name="Freeform 1453">
              <a:extLst>
                <a:ext uri="{FF2B5EF4-FFF2-40B4-BE49-F238E27FC236}">
                  <a16:creationId xmlns:a16="http://schemas.microsoft.com/office/drawing/2014/main" id="{C3207168-BB23-494E-B9A4-4C964C670279}"/>
                </a:ext>
              </a:extLst>
            </p:cNvPr>
            <p:cNvSpPr>
              <a:spLocks/>
            </p:cNvSpPr>
            <p:nvPr/>
          </p:nvSpPr>
          <p:spPr bwMode="auto">
            <a:xfrm>
              <a:off x="-3251200" y="1792288"/>
              <a:ext cx="2246312" cy="1193800"/>
            </a:xfrm>
            <a:custGeom>
              <a:avLst/>
              <a:gdLst>
                <a:gd name="T0" fmla="*/ 1139 w 1162"/>
                <a:gd name="T1" fmla="*/ 30 h 620"/>
                <a:gd name="T2" fmla="*/ 1102 w 1162"/>
                <a:gd name="T3" fmla="*/ 31 h 620"/>
                <a:gd name="T4" fmla="*/ 1016 w 1162"/>
                <a:gd name="T5" fmla="*/ 19 h 620"/>
                <a:gd name="T6" fmla="*/ 961 w 1162"/>
                <a:gd name="T7" fmla="*/ 43 h 620"/>
                <a:gd name="T8" fmla="*/ 871 w 1162"/>
                <a:gd name="T9" fmla="*/ 39 h 620"/>
                <a:gd name="T10" fmla="*/ 773 w 1162"/>
                <a:gd name="T11" fmla="*/ 57 h 620"/>
                <a:gd name="T12" fmla="*/ 733 w 1162"/>
                <a:gd name="T13" fmla="*/ 63 h 620"/>
                <a:gd name="T14" fmla="*/ 693 w 1162"/>
                <a:gd name="T15" fmla="*/ 107 h 620"/>
                <a:gd name="T16" fmla="*/ 646 w 1162"/>
                <a:gd name="T17" fmla="*/ 62 h 620"/>
                <a:gd name="T18" fmla="*/ 604 w 1162"/>
                <a:gd name="T19" fmla="*/ 79 h 620"/>
                <a:gd name="T20" fmla="*/ 520 w 1162"/>
                <a:gd name="T21" fmla="*/ 82 h 620"/>
                <a:gd name="T22" fmla="*/ 510 w 1162"/>
                <a:gd name="T23" fmla="*/ 61 h 620"/>
                <a:gd name="T24" fmla="*/ 479 w 1162"/>
                <a:gd name="T25" fmla="*/ 14 h 620"/>
                <a:gd name="T26" fmla="*/ 432 w 1162"/>
                <a:gd name="T27" fmla="*/ 2 h 620"/>
                <a:gd name="T28" fmla="*/ 410 w 1162"/>
                <a:gd name="T29" fmla="*/ 53 h 620"/>
                <a:gd name="T30" fmla="*/ 358 w 1162"/>
                <a:gd name="T31" fmla="*/ 88 h 620"/>
                <a:gd name="T32" fmla="*/ 355 w 1162"/>
                <a:gd name="T33" fmla="*/ 123 h 620"/>
                <a:gd name="T34" fmla="*/ 396 w 1162"/>
                <a:gd name="T35" fmla="*/ 208 h 620"/>
                <a:gd name="T36" fmla="*/ 315 w 1162"/>
                <a:gd name="T37" fmla="*/ 171 h 620"/>
                <a:gd name="T38" fmla="*/ 306 w 1162"/>
                <a:gd name="T39" fmla="*/ 198 h 620"/>
                <a:gd name="T40" fmla="*/ 334 w 1162"/>
                <a:gd name="T41" fmla="*/ 229 h 620"/>
                <a:gd name="T42" fmla="*/ 318 w 1162"/>
                <a:gd name="T43" fmla="*/ 250 h 620"/>
                <a:gd name="T44" fmla="*/ 260 w 1162"/>
                <a:gd name="T45" fmla="*/ 175 h 620"/>
                <a:gd name="T46" fmla="*/ 260 w 1162"/>
                <a:gd name="T47" fmla="*/ 237 h 620"/>
                <a:gd name="T48" fmla="*/ 197 w 1162"/>
                <a:gd name="T49" fmla="*/ 255 h 620"/>
                <a:gd name="T50" fmla="*/ 158 w 1162"/>
                <a:gd name="T51" fmla="*/ 263 h 620"/>
                <a:gd name="T52" fmla="*/ 118 w 1162"/>
                <a:gd name="T53" fmla="*/ 289 h 620"/>
                <a:gd name="T54" fmla="*/ 80 w 1162"/>
                <a:gd name="T55" fmla="*/ 337 h 620"/>
                <a:gd name="T56" fmla="*/ 40 w 1162"/>
                <a:gd name="T57" fmla="*/ 299 h 620"/>
                <a:gd name="T58" fmla="*/ 69 w 1162"/>
                <a:gd name="T59" fmla="*/ 268 h 620"/>
                <a:gd name="T60" fmla="*/ 20 w 1162"/>
                <a:gd name="T61" fmla="*/ 250 h 620"/>
                <a:gd name="T62" fmla="*/ 22 w 1162"/>
                <a:gd name="T63" fmla="*/ 386 h 620"/>
                <a:gd name="T64" fmla="*/ 38 w 1162"/>
                <a:gd name="T65" fmla="*/ 455 h 620"/>
                <a:gd name="T66" fmla="*/ 127 w 1162"/>
                <a:gd name="T67" fmla="*/ 534 h 620"/>
                <a:gd name="T68" fmla="*/ 139 w 1162"/>
                <a:gd name="T69" fmla="*/ 601 h 620"/>
                <a:gd name="T70" fmla="*/ 200 w 1162"/>
                <a:gd name="T71" fmla="*/ 570 h 620"/>
                <a:gd name="T72" fmla="*/ 212 w 1162"/>
                <a:gd name="T73" fmla="*/ 500 h 620"/>
                <a:gd name="T74" fmla="*/ 297 w 1162"/>
                <a:gd name="T75" fmla="*/ 508 h 620"/>
                <a:gd name="T76" fmla="*/ 324 w 1162"/>
                <a:gd name="T77" fmla="*/ 456 h 620"/>
                <a:gd name="T78" fmla="*/ 390 w 1162"/>
                <a:gd name="T79" fmla="*/ 465 h 620"/>
                <a:gd name="T80" fmla="*/ 500 w 1162"/>
                <a:gd name="T81" fmla="*/ 508 h 620"/>
                <a:gd name="T82" fmla="*/ 593 w 1162"/>
                <a:gd name="T83" fmla="*/ 497 h 620"/>
                <a:gd name="T84" fmla="*/ 666 w 1162"/>
                <a:gd name="T85" fmla="*/ 484 h 620"/>
                <a:gd name="T86" fmla="*/ 774 w 1162"/>
                <a:gd name="T87" fmla="*/ 471 h 620"/>
                <a:gd name="T88" fmla="*/ 806 w 1162"/>
                <a:gd name="T89" fmla="*/ 424 h 620"/>
                <a:gd name="T90" fmla="*/ 855 w 1162"/>
                <a:gd name="T91" fmla="*/ 471 h 620"/>
                <a:gd name="T92" fmla="*/ 903 w 1162"/>
                <a:gd name="T93" fmla="*/ 486 h 620"/>
                <a:gd name="T94" fmla="*/ 897 w 1162"/>
                <a:gd name="T95" fmla="*/ 535 h 620"/>
                <a:gd name="T96" fmla="*/ 942 w 1162"/>
                <a:gd name="T97" fmla="*/ 530 h 620"/>
                <a:gd name="T98" fmla="*/ 942 w 1162"/>
                <a:gd name="T99" fmla="*/ 413 h 620"/>
                <a:gd name="T100" fmla="*/ 883 w 1162"/>
                <a:gd name="T101" fmla="*/ 390 h 620"/>
                <a:gd name="T102" fmla="*/ 931 w 1162"/>
                <a:gd name="T103" fmla="*/ 293 h 620"/>
                <a:gd name="T104" fmla="*/ 987 w 1162"/>
                <a:gd name="T105" fmla="*/ 284 h 620"/>
                <a:gd name="T106" fmla="*/ 1010 w 1162"/>
                <a:gd name="T107" fmla="*/ 228 h 620"/>
                <a:gd name="T108" fmla="*/ 1029 w 1162"/>
                <a:gd name="T109" fmla="*/ 205 h 620"/>
                <a:gd name="T110" fmla="*/ 1039 w 1162"/>
                <a:gd name="T111" fmla="*/ 272 h 620"/>
                <a:gd name="T112" fmla="*/ 1085 w 1162"/>
                <a:gd name="T113" fmla="*/ 397 h 620"/>
                <a:gd name="T114" fmla="*/ 1092 w 1162"/>
                <a:gd name="T115" fmla="*/ 318 h 620"/>
                <a:gd name="T116" fmla="*/ 1061 w 1162"/>
                <a:gd name="T117" fmla="*/ 251 h 620"/>
                <a:gd name="T118" fmla="*/ 1113 w 1162"/>
                <a:gd name="T119" fmla="*/ 207 h 620"/>
                <a:gd name="T120" fmla="*/ 1129 w 1162"/>
                <a:gd name="T121" fmla="*/ 147 h 620"/>
                <a:gd name="T122" fmla="*/ 1118 w 1162"/>
                <a:gd name="T123" fmla="*/ 105 h 620"/>
                <a:gd name="T124" fmla="*/ 1144 w 1162"/>
                <a:gd name="T125" fmla="*/ 84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62" h="620">
                  <a:moveTo>
                    <a:pt x="1161" y="79"/>
                  </a:moveTo>
                  <a:cubicBezTo>
                    <a:pt x="1159" y="80"/>
                    <a:pt x="1159" y="80"/>
                    <a:pt x="1159" y="80"/>
                  </a:cubicBezTo>
                  <a:cubicBezTo>
                    <a:pt x="1157" y="79"/>
                    <a:pt x="1157" y="79"/>
                    <a:pt x="1157" y="79"/>
                  </a:cubicBezTo>
                  <a:cubicBezTo>
                    <a:pt x="1158" y="77"/>
                    <a:pt x="1158" y="77"/>
                    <a:pt x="1158" y="77"/>
                  </a:cubicBezTo>
                  <a:cubicBezTo>
                    <a:pt x="1160" y="78"/>
                    <a:pt x="1160" y="78"/>
                    <a:pt x="1160" y="78"/>
                  </a:cubicBezTo>
                  <a:cubicBezTo>
                    <a:pt x="1161" y="77"/>
                    <a:pt x="1161" y="77"/>
                    <a:pt x="1161" y="77"/>
                  </a:cubicBezTo>
                  <a:cubicBezTo>
                    <a:pt x="1161" y="75"/>
                    <a:pt x="1161" y="75"/>
                    <a:pt x="1161" y="75"/>
                  </a:cubicBezTo>
                  <a:cubicBezTo>
                    <a:pt x="1160" y="75"/>
                    <a:pt x="1160" y="75"/>
                    <a:pt x="1160" y="75"/>
                  </a:cubicBezTo>
                  <a:cubicBezTo>
                    <a:pt x="1158" y="74"/>
                    <a:pt x="1158" y="74"/>
                    <a:pt x="1158" y="74"/>
                  </a:cubicBezTo>
                  <a:cubicBezTo>
                    <a:pt x="1157" y="75"/>
                    <a:pt x="1157" y="75"/>
                    <a:pt x="1157" y="75"/>
                  </a:cubicBezTo>
                  <a:cubicBezTo>
                    <a:pt x="1157" y="77"/>
                    <a:pt x="1157" y="77"/>
                    <a:pt x="1157" y="77"/>
                  </a:cubicBezTo>
                  <a:cubicBezTo>
                    <a:pt x="1156" y="75"/>
                    <a:pt x="1156" y="75"/>
                    <a:pt x="1156" y="75"/>
                  </a:cubicBezTo>
                  <a:cubicBezTo>
                    <a:pt x="1154" y="76"/>
                    <a:pt x="1154" y="76"/>
                    <a:pt x="1154" y="76"/>
                  </a:cubicBezTo>
                  <a:cubicBezTo>
                    <a:pt x="1155" y="74"/>
                    <a:pt x="1155" y="74"/>
                    <a:pt x="1155" y="74"/>
                  </a:cubicBezTo>
                  <a:cubicBezTo>
                    <a:pt x="1154" y="72"/>
                    <a:pt x="1154" y="72"/>
                    <a:pt x="1154" y="72"/>
                  </a:cubicBezTo>
                  <a:cubicBezTo>
                    <a:pt x="1152" y="73"/>
                    <a:pt x="1152" y="73"/>
                    <a:pt x="1152" y="73"/>
                  </a:cubicBezTo>
                  <a:cubicBezTo>
                    <a:pt x="1152" y="74"/>
                    <a:pt x="1152" y="74"/>
                    <a:pt x="1152" y="74"/>
                  </a:cubicBezTo>
                  <a:cubicBezTo>
                    <a:pt x="1151" y="73"/>
                    <a:pt x="1151" y="73"/>
                    <a:pt x="1151" y="73"/>
                  </a:cubicBezTo>
                  <a:cubicBezTo>
                    <a:pt x="1151" y="72"/>
                    <a:pt x="1151" y="72"/>
                    <a:pt x="1151" y="72"/>
                  </a:cubicBezTo>
                  <a:cubicBezTo>
                    <a:pt x="1153" y="71"/>
                    <a:pt x="1153" y="71"/>
                    <a:pt x="1153" y="71"/>
                  </a:cubicBezTo>
                  <a:cubicBezTo>
                    <a:pt x="1153" y="68"/>
                    <a:pt x="1153" y="68"/>
                    <a:pt x="1153" y="68"/>
                  </a:cubicBezTo>
                  <a:cubicBezTo>
                    <a:pt x="1152" y="68"/>
                    <a:pt x="1152" y="68"/>
                    <a:pt x="1152" y="68"/>
                  </a:cubicBezTo>
                  <a:cubicBezTo>
                    <a:pt x="1154" y="66"/>
                    <a:pt x="1154" y="66"/>
                    <a:pt x="1154" y="66"/>
                  </a:cubicBezTo>
                  <a:cubicBezTo>
                    <a:pt x="1153" y="64"/>
                    <a:pt x="1153" y="64"/>
                    <a:pt x="1153" y="64"/>
                  </a:cubicBezTo>
                  <a:cubicBezTo>
                    <a:pt x="1153" y="63"/>
                    <a:pt x="1153" y="63"/>
                    <a:pt x="1153" y="63"/>
                  </a:cubicBezTo>
                  <a:cubicBezTo>
                    <a:pt x="1150" y="61"/>
                    <a:pt x="1150" y="61"/>
                    <a:pt x="1150" y="61"/>
                  </a:cubicBezTo>
                  <a:cubicBezTo>
                    <a:pt x="1148" y="61"/>
                    <a:pt x="1148" y="61"/>
                    <a:pt x="1148" y="61"/>
                  </a:cubicBezTo>
                  <a:cubicBezTo>
                    <a:pt x="1146" y="63"/>
                    <a:pt x="1146" y="63"/>
                    <a:pt x="1146" y="63"/>
                  </a:cubicBezTo>
                  <a:cubicBezTo>
                    <a:pt x="1147" y="60"/>
                    <a:pt x="1147" y="60"/>
                    <a:pt x="1147" y="60"/>
                  </a:cubicBezTo>
                  <a:cubicBezTo>
                    <a:pt x="1148" y="59"/>
                    <a:pt x="1148" y="59"/>
                    <a:pt x="1148" y="59"/>
                  </a:cubicBezTo>
                  <a:cubicBezTo>
                    <a:pt x="1146" y="57"/>
                    <a:pt x="1146" y="57"/>
                    <a:pt x="1146" y="57"/>
                  </a:cubicBezTo>
                  <a:cubicBezTo>
                    <a:pt x="1146" y="56"/>
                    <a:pt x="1146" y="56"/>
                    <a:pt x="1146" y="56"/>
                  </a:cubicBezTo>
                  <a:cubicBezTo>
                    <a:pt x="1145" y="56"/>
                    <a:pt x="1145" y="56"/>
                    <a:pt x="1145" y="56"/>
                  </a:cubicBezTo>
                  <a:cubicBezTo>
                    <a:pt x="1144" y="57"/>
                    <a:pt x="1144" y="57"/>
                    <a:pt x="1144" y="57"/>
                  </a:cubicBezTo>
                  <a:cubicBezTo>
                    <a:pt x="1143" y="56"/>
                    <a:pt x="1143" y="56"/>
                    <a:pt x="1143" y="56"/>
                  </a:cubicBezTo>
                  <a:cubicBezTo>
                    <a:pt x="1142" y="55"/>
                    <a:pt x="1142" y="55"/>
                    <a:pt x="1142" y="55"/>
                  </a:cubicBezTo>
                  <a:cubicBezTo>
                    <a:pt x="1139" y="55"/>
                    <a:pt x="1139" y="55"/>
                    <a:pt x="1139" y="55"/>
                  </a:cubicBezTo>
                  <a:cubicBezTo>
                    <a:pt x="1141" y="54"/>
                    <a:pt x="1141" y="54"/>
                    <a:pt x="1141" y="54"/>
                  </a:cubicBezTo>
                  <a:cubicBezTo>
                    <a:pt x="1144" y="54"/>
                    <a:pt x="1144" y="54"/>
                    <a:pt x="1144" y="54"/>
                  </a:cubicBezTo>
                  <a:cubicBezTo>
                    <a:pt x="1146" y="52"/>
                    <a:pt x="1146" y="52"/>
                    <a:pt x="1146" y="52"/>
                  </a:cubicBezTo>
                  <a:cubicBezTo>
                    <a:pt x="1146" y="53"/>
                    <a:pt x="1146" y="53"/>
                    <a:pt x="1146" y="53"/>
                  </a:cubicBezTo>
                  <a:cubicBezTo>
                    <a:pt x="1148" y="50"/>
                    <a:pt x="1148" y="50"/>
                    <a:pt x="1148" y="50"/>
                  </a:cubicBezTo>
                  <a:cubicBezTo>
                    <a:pt x="1150" y="50"/>
                    <a:pt x="1150" y="50"/>
                    <a:pt x="1150" y="50"/>
                  </a:cubicBezTo>
                  <a:cubicBezTo>
                    <a:pt x="1150" y="48"/>
                    <a:pt x="1150" y="48"/>
                    <a:pt x="1150" y="48"/>
                  </a:cubicBezTo>
                  <a:cubicBezTo>
                    <a:pt x="1149" y="47"/>
                    <a:pt x="1149" y="47"/>
                    <a:pt x="1149" y="47"/>
                  </a:cubicBezTo>
                  <a:cubicBezTo>
                    <a:pt x="1145" y="46"/>
                    <a:pt x="1145" y="46"/>
                    <a:pt x="1145" y="46"/>
                  </a:cubicBezTo>
                  <a:cubicBezTo>
                    <a:pt x="1148" y="45"/>
                    <a:pt x="1148" y="45"/>
                    <a:pt x="1148" y="45"/>
                  </a:cubicBezTo>
                  <a:cubicBezTo>
                    <a:pt x="1151" y="45"/>
                    <a:pt x="1151" y="45"/>
                    <a:pt x="1151" y="45"/>
                  </a:cubicBezTo>
                  <a:cubicBezTo>
                    <a:pt x="1152" y="44"/>
                    <a:pt x="1152" y="44"/>
                    <a:pt x="1152" y="44"/>
                  </a:cubicBezTo>
                  <a:cubicBezTo>
                    <a:pt x="1151" y="42"/>
                    <a:pt x="1151" y="42"/>
                    <a:pt x="1151" y="42"/>
                  </a:cubicBezTo>
                  <a:cubicBezTo>
                    <a:pt x="1149" y="41"/>
                    <a:pt x="1149" y="41"/>
                    <a:pt x="1149" y="41"/>
                  </a:cubicBezTo>
                  <a:cubicBezTo>
                    <a:pt x="1148" y="40"/>
                    <a:pt x="1148" y="40"/>
                    <a:pt x="1148" y="40"/>
                  </a:cubicBezTo>
                  <a:cubicBezTo>
                    <a:pt x="1147" y="40"/>
                    <a:pt x="1147" y="40"/>
                    <a:pt x="1147" y="40"/>
                  </a:cubicBezTo>
                  <a:cubicBezTo>
                    <a:pt x="1146" y="39"/>
                    <a:pt x="1146" y="39"/>
                    <a:pt x="1146" y="39"/>
                  </a:cubicBezTo>
                  <a:cubicBezTo>
                    <a:pt x="1147" y="37"/>
                    <a:pt x="1147" y="37"/>
                    <a:pt x="1147" y="37"/>
                  </a:cubicBezTo>
                  <a:cubicBezTo>
                    <a:pt x="1146" y="32"/>
                    <a:pt x="1146" y="32"/>
                    <a:pt x="1146" y="32"/>
                  </a:cubicBezTo>
                  <a:cubicBezTo>
                    <a:pt x="1146" y="31"/>
                    <a:pt x="1146" y="31"/>
                    <a:pt x="1146" y="31"/>
                  </a:cubicBezTo>
                  <a:cubicBezTo>
                    <a:pt x="1147" y="30"/>
                    <a:pt x="1147" y="30"/>
                    <a:pt x="1147" y="30"/>
                  </a:cubicBezTo>
                  <a:cubicBezTo>
                    <a:pt x="1147" y="28"/>
                    <a:pt x="1147" y="28"/>
                    <a:pt x="1147" y="28"/>
                  </a:cubicBezTo>
                  <a:cubicBezTo>
                    <a:pt x="1145" y="28"/>
                    <a:pt x="1145" y="28"/>
                    <a:pt x="1145" y="28"/>
                  </a:cubicBezTo>
                  <a:cubicBezTo>
                    <a:pt x="1144" y="30"/>
                    <a:pt x="1144" y="30"/>
                    <a:pt x="1144" y="30"/>
                  </a:cubicBezTo>
                  <a:cubicBezTo>
                    <a:pt x="1142" y="31"/>
                    <a:pt x="1142" y="31"/>
                    <a:pt x="1142" y="31"/>
                  </a:cubicBezTo>
                  <a:cubicBezTo>
                    <a:pt x="1142" y="28"/>
                    <a:pt x="1142" y="28"/>
                    <a:pt x="1142" y="28"/>
                  </a:cubicBezTo>
                  <a:cubicBezTo>
                    <a:pt x="1141" y="28"/>
                    <a:pt x="1141" y="28"/>
                    <a:pt x="1141" y="28"/>
                  </a:cubicBezTo>
                  <a:cubicBezTo>
                    <a:pt x="1140" y="30"/>
                    <a:pt x="1140" y="30"/>
                    <a:pt x="1140" y="30"/>
                  </a:cubicBezTo>
                  <a:cubicBezTo>
                    <a:pt x="1139" y="30"/>
                    <a:pt x="1139" y="30"/>
                    <a:pt x="1139" y="30"/>
                  </a:cubicBezTo>
                  <a:cubicBezTo>
                    <a:pt x="1139" y="29"/>
                    <a:pt x="1139" y="29"/>
                    <a:pt x="1139" y="29"/>
                  </a:cubicBezTo>
                  <a:cubicBezTo>
                    <a:pt x="1139" y="27"/>
                    <a:pt x="1139" y="27"/>
                    <a:pt x="1139" y="27"/>
                  </a:cubicBezTo>
                  <a:cubicBezTo>
                    <a:pt x="1134" y="26"/>
                    <a:pt x="1134" y="26"/>
                    <a:pt x="1134" y="26"/>
                  </a:cubicBezTo>
                  <a:cubicBezTo>
                    <a:pt x="1133" y="27"/>
                    <a:pt x="1133" y="27"/>
                    <a:pt x="1133" y="27"/>
                  </a:cubicBezTo>
                  <a:cubicBezTo>
                    <a:pt x="1130" y="26"/>
                    <a:pt x="1130" y="26"/>
                    <a:pt x="1130" y="26"/>
                  </a:cubicBezTo>
                  <a:cubicBezTo>
                    <a:pt x="1129" y="25"/>
                    <a:pt x="1129" y="25"/>
                    <a:pt x="1129" y="25"/>
                  </a:cubicBezTo>
                  <a:cubicBezTo>
                    <a:pt x="1128" y="24"/>
                    <a:pt x="1128" y="24"/>
                    <a:pt x="1128" y="24"/>
                  </a:cubicBezTo>
                  <a:cubicBezTo>
                    <a:pt x="1127" y="24"/>
                    <a:pt x="1127" y="24"/>
                    <a:pt x="1127" y="24"/>
                  </a:cubicBezTo>
                  <a:cubicBezTo>
                    <a:pt x="1126" y="24"/>
                    <a:pt x="1126" y="24"/>
                    <a:pt x="1126" y="24"/>
                  </a:cubicBezTo>
                  <a:cubicBezTo>
                    <a:pt x="1125" y="23"/>
                    <a:pt x="1125" y="23"/>
                    <a:pt x="1125" y="23"/>
                  </a:cubicBezTo>
                  <a:cubicBezTo>
                    <a:pt x="1124" y="23"/>
                    <a:pt x="1124" y="23"/>
                    <a:pt x="1124" y="23"/>
                  </a:cubicBezTo>
                  <a:cubicBezTo>
                    <a:pt x="1122" y="25"/>
                    <a:pt x="1122" y="25"/>
                    <a:pt x="1122" y="25"/>
                  </a:cubicBezTo>
                  <a:cubicBezTo>
                    <a:pt x="1120" y="26"/>
                    <a:pt x="1120" y="26"/>
                    <a:pt x="1120" y="26"/>
                  </a:cubicBezTo>
                  <a:cubicBezTo>
                    <a:pt x="1120" y="26"/>
                    <a:pt x="1120" y="26"/>
                    <a:pt x="1120" y="26"/>
                  </a:cubicBezTo>
                  <a:cubicBezTo>
                    <a:pt x="1119" y="27"/>
                    <a:pt x="1119" y="27"/>
                    <a:pt x="1119" y="27"/>
                  </a:cubicBezTo>
                  <a:cubicBezTo>
                    <a:pt x="1121" y="27"/>
                    <a:pt x="1121" y="27"/>
                    <a:pt x="1121" y="27"/>
                  </a:cubicBezTo>
                  <a:cubicBezTo>
                    <a:pt x="1120" y="28"/>
                    <a:pt x="1120" y="28"/>
                    <a:pt x="1120" y="28"/>
                  </a:cubicBezTo>
                  <a:cubicBezTo>
                    <a:pt x="1118" y="30"/>
                    <a:pt x="1118" y="30"/>
                    <a:pt x="1118" y="30"/>
                  </a:cubicBezTo>
                  <a:cubicBezTo>
                    <a:pt x="1117" y="30"/>
                    <a:pt x="1117" y="30"/>
                    <a:pt x="1117" y="30"/>
                  </a:cubicBezTo>
                  <a:cubicBezTo>
                    <a:pt x="1118" y="31"/>
                    <a:pt x="1118" y="31"/>
                    <a:pt x="1118" y="31"/>
                  </a:cubicBezTo>
                  <a:cubicBezTo>
                    <a:pt x="1119" y="33"/>
                    <a:pt x="1119" y="33"/>
                    <a:pt x="1119" y="33"/>
                  </a:cubicBezTo>
                  <a:cubicBezTo>
                    <a:pt x="1119" y="33"/>
                    <a:pt x="1119" y="33"/>
                    <a:pt x="1119" y="33"/>
                  </a:cubicBezTo>
                  <a:cubicBezTo>
                    <a:pt x="1117" y="33"/>
                    <a:pt x="1117" y="33"/>
                    <a:pt x="1117" y="33"/>
                  </a:cubicBezTo>
                  <a:cubicBezTo>
                    <a:pt x="1116" y="30"/>
                    <a:pt x="1116" y="30"/>
                    <a:pt x="1116" y="30"/>
                  </a:cubicBezTo>
                  <a:cubicBezTo>
                    <a:pt x="1116" y="29"/>
                    <a:pt x="1116" y="29"/>
                    <a:pt x="1116" y="29"/>
                  </a:cubicBezTo>
                  <a:cubicBezTo>
                    <a:pt x="1115" y="29"/>
                    <a:pt x="1115" y="29"/>
                    <a:pt x="1115" y="29"/>
                  </a:cubicBezTo>
                  <a:cubicBezTo>
                    <a:pt x="1113" y="32"/>
                    <a:pt x="1113" y="32"/>
                    <a:pt x="1113" y="32"/>
                  </a:cubicBezTo>
                  <a:cubicBezTo>
                    <a:pt x="1111" y="35"/>
                    <a:pt x="1111" y="35"/>
                    <a:pt x="1111" y="35"/>
                  </a:cubicBezTo>
                  <a:cubicBezTo>
                    <a:pt x="1110" y="36"/>
                    <a:pt x="1110" y="36"/>
                    <a:pt x="1110" y="36"/>
                  </a:cubicBezTo>
                  <a:cubicBezTo>
                    <a:pt x="1110" y="37"/>
                    <a:pt x="1110" y="37"/>
                    <a:pt x="1110" y="37"/>
                  </a:cubicBezTo>
                  <a:cubicBezTo>
                    <a:pt x="1112" y="35"/>
                    <a:pt x="1112" y="35"/>
                    <a:pt x="1112" y="35"/>
                  </a:cubicBezTo>
                  <a:cubicBezTo>
                    <a:pt x="1113" y="35"/>
                    <a:pt x="1113" y="35"/>
                    <a:pt x="1113" y="35"/>
                  </a:cubicBezTo>
                  <a:cubicBezTo>
                    <a:pt x="1114" y="37"/>
                    <a:pt x="1114" y="37"/>
                    <a:pt x="1114" y="37"/>
                  </a:cubicBezTo>
                  <a:cubicBezTo>
                    <a:pt x="1116" y="39"/>
                    <a:pt x="1116" y="39"/>
                    <a:pt x="1116" y="39"/>
                  </a:cubicBezTo>
                  <a:cubicBezTo>
                    <a:pt x="1119" y="41"/>
                    <a:pt x="1119" y="41"/>
                    <a:pt x="1119" y="41"/>
                  </a:cubicBezTo>
                  <a:cubicBezTo>
                    <a:pt x="1119" y="43"/>
                    <a:pt x="1119" y="43"/>
                    <a:pt x="1119" y="43"/>
                  </a:cubicBezTo>
                  <a:cubicBezTo>
                    <a:pt x="1118" y="44"/>
                    <a:pt x="1118" y="44"/>
                    <a:pt x="1118" y="44"/>
                  </a:cubicBezTo>
                  <a:cubicBezTo>
                    <a:pt x="1119" y="46"/>
                    <a:pt x="1119" y="46"/>
                    <a:pt x="1119" y="46"/>
                  </a:cubicBezTo>
                  <a:cubicBezTo>
                    <a:pt x="1121" y="45"/>
                    <a:pt x="1121" y="45"/>
                    <a:pt x="1121" y="45"/>
                  </a:cubicBezTo>
                  <a:cubicBezTo>
                    <a:pt x="1123" y="44"/>
                    <a:pt x="1123" y="44"/>
                    <a:pt x="1123" y="44"/>
                  </a:cubicBezTo>
                  <a:cubicBezTo>
                    <a:pt x="1124" y="45"/>
                    <a:pt x="1124" y="45"/>
                    <a:pt x="1124" y="45"/>
                  </a:cubicBezTo>
                  <a:cubicBezTo>
                    <a:pt x="1125" y="47"/>
                    <a:pt x="1125" y="47"/>
                    <a:pt x="1125" y="47"/>
                  </a:cubicBezTo>
                  <a:cubicBezTo>
                    <a:pt x="1126" y="50"/>
                    <a:pt x="1126" y="50"/>
                    <a:pt x="1126" y="50"/>
                  </a:cubicBezTo>
                  <a:cubicBezTo>
                    <a:pt x="1126" y="51"/>
                    <a:pt x="1126" y="51"/>
                    <a:pt x="1126" y="51"/>
                  </a:cubicBezTo>
                  <a:cubicBezTo>
                    <a:pt x="1124" y="49"/>
                    <a:pt x="1124" y="49"/>
                    <a:pt x="1124" y="49"/>
                  </a:cubicBezTo>
                  <a:cubicBezTo>
                    <a:pt x="1123" y="47"/>
                    <a:pt x="1123" y="47"/>
                    <a:pt x="1123" y="47"/>
                  </a:cubicBezTo>
                  <a:cubicBezTo>
                    <a:pt x="1122" y="46"/>
                    <a:pt x="1122" y="46"/>
                    <a:pt x="1122" y="46"/>
                  </a:cubicBezTo>
                  <a:cubicBezTo>
                    <a:pt x="1121" y="48"/>
                    <a:pt x="1121" y="48"/>
                    <a:pt x="1121" y="48"/>
                  </a:cubicBezTo>
                  <a:cubicBezTo>
                    <a:pt x="1122" y="49"/>
                    <a:pt x="1122" y="49"/>
                    <a:pt x="1122" y="49"/>
                  </a:cubicBezTo>
                  <a:cubicBezTo>
                    <a:pt x="1122" y="50"/>
                    <a:pt x="1122" y="50"/>
                    <a:pt x="1122" y="50"/>
                  </a:cubicBezTo>
                  <a:cubicBezTo>
                    <a:pt x="1122" y="51"/>
                    <a:pt x="1122" y="51"/>
                    <a:pt x="1122" y="51"/>
                  </a:cubicBezTo>
                  <a:cubicBezTo>
                    <a:pt x="1121" y="50"/>
                    <a:pt x="1121" y="50"/>
                    <a:pt x="1121" y="50"/>
                  </a:cubicBezTo>
                  <a:cubicBezTo>
                    <a:pt x="1119" y="48"/>
                    <a:pt x="1119" y="48"/>
                    <a:pt x="1119" y="48"/>
                  </a:cubicBezTo>
                  <a:cubicBezTo>
                    <a:pt x="1117" y="47"/>
                    <a:pt x="1117" y="47"/>
                    <a:pt x="1117" y="47"/>
                  </a:cubicBezTo>
                  <a:cubicBezTo>
                    <a:pt x="1115" y="49"/>
                    <a:pt x="1115" y="49"/>
                    <a:pt x="1115" y="49"/>
                  </a:cubicBezTo>
                  <a:cubicBezTo>
                    <a:pt x="1114" y="48"/>
                    <a:pt x="1114" y="48"/>
                    <a:pt x="1114" y="48"/>
                  </a:cubicBezTo>
                  <a:cubicBezTo>
                    <a:pt x="1113" y="46"/>
                    <a:pt x="1113" y="46"/>
                    <a:pt x="1113" y="46"/>
                  </a:cubicBezTo>
                  <a:cubicBezTo>
                    <a:pt x="1114" y="46"/>
                    <a:pt x="1114" y="46"/>
                    <a:pt x="1114" y="46"/>
                  </a:cubicBezTo>
                  <a:cubicBezTo>
                    <a:pt x="1113" y="44"/>
                    <a:pt x="1113" y="44"/>
                    <a:pt x="1113" y="44"/>
                  </a:cubicBezTo>
                  <a:cubicBezTo>
                    <a:pt x="1111" y="42"/>
                    <a:pt x="1111" y="42"/>
                    <a:pt x="1111" y="42"/>
                  </a:cubicBezTo>
                  <a:cubicBezTo>
                    <a:pt x="1111" y="40"/>
                    <a:pt x="1111" y="40"/>
                    <a:pt x="1111" y="40"/>
                  </a:cubicBezTo>
                  <a:cubicBezTo>
                    <a:pt x="1108" y="39"/>
                    <a:pt x="1108" y="39"/>
                    <a:pt x="1108" y="39"/>
                  </a:cubicBezTo>
                  <a:cubicBezTo>
                    <a:pt x="1105" y="34"/>
                    <a:pt x="1105" y="34"/>
                    <a:pt x="1105" y="34"/>
                  </a:cubicBezTo>
                  <a:cubicBezTo>
                    <a:pt x="1103" y="32"/>
                    <a:pt x="1103" y="32"/>
                    <a:pt x="1103" y="32"/>
                  </a:cubicBezTo>
                  <a:cubicBezTo>
                    <a:pt x="1103" y="32"/>
                    <a:pt x="1103" y="32"/>
                    <a:pt x="1103" y="32"/>
                  </a:cubicBezTo>
                  <a:cubicBezTo>
                    <a:pt x="1102" y="31"/>
                    <a:pt x="1102" y="31"/>
                    <a:pt x="1102" y="31"/>
                  </a:cubicBezTo>
                  <a:cubicBezTo>
                    <a:pt x="1101" y="30"/>
                    <a:pt x="1101" y="30"/>
                    <a:pt x="1101" y="30"/>
                  </a:cubicBezTo>
                  <a:cubicBezTo>
                    <a:pt x="1101" y="31"/>
                    <a:pt x="1101" y="31"/>
                    <a:pt x="1101" y="31"/>
                  </a:cubicBezTo>
                  <a:cubicBezTo>
                    <a:pt x="1101" y="32"/>
                    <a:pt x="1101" y="32"/>
                    <a:pt x="1101" y="32"/>
                  </a:cubicBezTo>
                  <a:cubicBezTo>
                    <a:pt x="1100" y="32"/>
                    <a:pt x="1100" y="32"/>
                    <a:pt x="1100" y="32"/>
                  </a:cubicBezTo>
                  <a:cubicBezTo>
                    <a:pt x="1099" y="30"/>
                    <a:pt x="1099" y="30"/>
                    <a:pt x="1099" y="30"/>
                  </a:cubicBezTo>
                  <a:cubicBezTo>
                    <a:pt x="1096" y="28"/>
                    <a:pt x="1096" y="28"/>
                    <a:pt x="1096" y="28"/>
                  </a:cubicBezTo>
                  <a:cubicBezTo>
                    <a:pt x="1094" y="28"/>
                    <a:pt x="1094" y="28"/>
                    <a:pt x="1094" y="28"/>
                  </a:cubicBezTo>
                  <a:cubicBezTo>
                    <a:pt x="1092" y="28"/>
                    <a:pt x="1092" y="28"/>
                    <a:pt x="1092" y="28"/>
                  </a:cubicBezTo>
                  <a:cubicBezTo>
                    <a:pt x="1092" y="29"/>
                    <a:pt x="1092" y="29"/>
                    <a:pt x="1092" y="29"/>
                  </a:cubicBezTo>
                  <a:cubicBezTo>
                    <a:pt x="1094" y="30"/>
                    <a:pt x="1094" y="30"/>
                    <a:pt x="1094" y="30"/>
                  </a:cubicBezTo>
                  <a:cubicBezTo>
                    <a:pt x="1097" y="31"/>
                    <a:pt x="1097" y="31"/>
                    <a:pt x="1097" y="31"/>
                  </a:cubicBezTo>
                  <a:cubicBezTo>
                    <a:pt x="1095" y="32"/>
                    <a:pt x="1095" y="32"/>
                    <a:pt x="1095" y="32"/>
                  </a:cubicBezTo>
                  <a:cubicBezTo>
                    <a:pt x="1092" y="31"/>
                    <a:pt x="1092" y="31"/>
                    <a:pt x="1092" y="31"/>
                  </a:cubicBezTo>
                  <a:cubicBezTo>
                    <a:pt x="1090" y="29"/>
                    <a:pt x="1090" y="29"/>
                    <a:pt x="1090" y="29"/>
                  </a:cubicBezTo>
                  <a:cubicBezTo>
                    <a:pt x="1091" y="28"/>
                    <a:pt x="1091" y="28"/>
                    <a:pt x="1091" y="28"/>
                  </a:cubicBezTo>
                  <a:cubicBezTo>
                    <a:pt x="1090" y="28"/>
                    <a:pt x="1090" y="28"/>
                    <a:pt x="1090" y="28"/>
                  </a:cubicBezTo>
                  <a:cubicBezTo>
                    <a:pt x="1087" y="27"/>
                    <a:pt x="1087" y="27"/>
                    <a:pt x="1087" y="27"/>
                  </a:cubicBezTo>
                  <a:cubicBezTo>
                    <a:pt x="1088" y="28"/>
                    <a:pt x="1088" y="28"/>
                    <a:pt x="1088" y="28"/>
                  </a:cubicBezTo>
                  <a:cubicBezTo>
                    <a:pt x="1088" y="29"/>
                    <a:pt x="1088" y="29"/>
                    <a:pt x="1088" y="29"/>
                  </a:cubicBezTo>
                  <a:cubicBezTo>
                    <a:pt x="1085" y="30"/>
                    <a:pt x="1085" y="30"/>
                    <a:pt x="1085" y="30"/>
                  </a:cubicBezTo>
                  <a:cubicBezTo>
                    <a:pt x="1084" y="28"/>
                    <a:pt x="1084" y="28"/>
                    <a:pt x="1084" y="28"/>
                  </a:cubicBezTo>
                  <a:cubicBezTo>
                    <a:pt x="1084" y="27"/>
                    <a:pt x="1084" y="27"/>
                    <a:pt x="1084" y="27"/>
                  </a:cubicBezTo>
                  <a:cubicBezTo>
                    <a:pt x="1082" y="27"/>
                    <a:pt x="1082" y="27"/>
                    <a:pt x="1082" y="27"/>
                  </a:cubicBezTo>
                  <a:cubicBezTo>
                    <a:pt x="1081" y="27"/>
                    <a:pt x="1081" y="27"/>
                    <a:pt x="1081" y="27"/>
                  </a:cubicBezTo>
                  <a:cubicBezTo>
                    <a:pt x="1081" y="28"/>
                    <a:pt x="1081" y="28"/>
                    <a:pt x="1081" y="28"/>
                  </a:cubicBezTo>
                  <a:cubicBezTo>
                    <a:pt x="1080" y="28"/>
                    <a:pt x="1080" y="28"/>
                    <a:pt x="1080" y="28"/>
                  </a:cubicBezTo>
                  <a:cubicBezTo>
                    <a:pt x="1079" y="26"/>
                    <a:pt x="1079" y="26"/>
                    <a:pt x="1079" y="26"/>
                  </a:cubicBezTo>
                  <a:cubicBezTo>
                    <a:pt x="1077" y="27"/>
                    <a:pt x="1077" y="27"/>
                    <a:pt x="1077" y="27"/>
                  </a:cubicBezTo>
                  <a:cubicBezTo>
                    <a:pt x="1077" y="28"/>
                    <a:pt x="1077" y="28"/>
                    <a:pt x="1077" y="28"/>
                  </a:cubicBezTo>
                  <a:cubicBezTo>
                    <a:pt x="1070" y="26"/>
                    <a:pt x="1070" y="26"/>
                    <a:pt x="1070" y="26"/>
                  </a:cubicBezTo>
                  <a:cubicBezTo>
                    <a:pt x="1068" y="27"/>
                    <a:pt x="1068" y="27"/>
                    <a:pt x="1068" y="27"/>
                  </a:cubicBezTo>
                  <a:cubicBezTo>
                    <a:pt x="1065" y="26"/>
                    <a:pt x="1065" y="26"/>
                    <a:pt x="1065" y="26"/>
                  </a:cubicBezTo>
                  <a:cubicBezTo>
                    <a:pt x="1065" y="25"/>
                    <a:pt x="1065" y="25"/>
                    <a:pt x="1065" y="25"/>
                  </a:cubicBezTo>
                  <a:cubicBezTo>
                    <a:pt x="1062" y="24"/>
                    <a:pt x="1062" y="24"/>
                    <a:pt x="1062" y="24"/>
                  </a:cubicBezTo>
                  <a:cubicBezTo>
                    <a:pt x="1062" y="25"/>
                    <a:pt x="1062" y="25"/>
                    <a:pt x="1062" y="25"/>
                  </a:cubicBezTo>
                  <a:cubicBezTo>
                    <a:pt x="1062" y="26"/>
                    <a:pt x="1062" y="26"/>
                    <a:pt x="1062" y="26"/>
                  </a:cubicBezTo>
                  <a:cubicBezTo>
                    <a:pt x="1061" y="25"/>
                    <a:pt x="1061" y="25"/>
                    <a:pt x="1061" y="25"/>
                  </a:cubicBezTo>
                  <a:cubicBezTo>
                    <a:pt x="1059" y="25"/>
                    <a:pt x="1059" y="25"/>
                    <a:pt x="1059" y="25"/>
                  </a:cubicBezTo>
                  <a:cubicBezTo>
                    <a:pt x="1058" y="23"/>
                    <a:pt x="1058" y="23"/>
                    <a:pt x="1058" y="23"/>
                  </a:cubicBezTo>
                  <a:cubicBezTo>
                    <a:pt x="1057" y="24"/>
                    <a:pt x="1057" y="24"/>
                    <a:pt x="1057" y="24"/>
                  </a:cubicBezTo>
                  <a:cubicBezTo>
                    <a:pt x="1057" y="25"/>
                    <a:pt x="1057" y="25"/>
                    <a:pt x="1057" y="25"/>
                  </a:cubicBezTo>
                  <a:cubicBezTo>
                    <a:pt x="1055" y="25"/>
                    <a:pt x="1055" y="25"/>
                    <a:pt x="1055" y="25"/>
                  </a:cubicBezTo>
                  <a:cubicBezTo>
                    <a:pt x="1052" y="26"/>
                    <a:pt x="1052" y="26"/>
                    <a:pt x="1052" y="26"/>
                  </a:cubicBezTo>
                  <a:cubicBezTo>
                    <a:pt x="1052" y="27"/>
                    <a:pt x="1052" y="27"/>
                    <a:pt x="1052" y="27"/>
                  </a:cubicBezTo>
                  <a:cubicBezTo>
                    <a:pt x="1049" y="27"/>
                    <a:pt x="1049" y="27"/>
                    <a:pt x="1049" y="27"/>
                  </a:cubicBezTo>
                  <a:cubicBezTo>
                    <a:pt x="1044" y="25"/>
                    <a:pt x="1044" y="25"/>
                    <a:pt x="1044" y="25"/>
                  </a:cubicBezTo>
                  <a:cubicBezTo>
                    <a:pt x="1044" y="24"/>
                    <a:pt x="1044" y="24"/>
                    <a:pt x="1044" y="24"/>
                  </a:cubicBezTo>
                  <a:cubicBezTo>
                    <a:pt x="1047" y="25"/>
                    <a:pt x="1047" y="25"/>
                    <a:pt x="1047" y="25"/>
                  </a:cubicBezTo>
                  <a:cubicBezTo>
                    <a:pt x="1049" y="26"/>
                    <a:pt x="1049" y="26"/>
                    <a:pt x="1049" y="26"/>
                  </a:cubicBezTo>
                  <a:cubicBezTo>
                    <a:pt x="1049" y="25"/>
                    <a:pt x="1049" y="25"/>
                    <a:pt x="1049" y="25"/>
                  </a:cubicBezTo>
                  <a:cubicBezTo>
                    <a:pt x="1044" y="22"/>
                    <a:pt x="1044" y="22"/>
                    <a:pt x="1044" y="22"/>
                  </a:cubicBezTo>
                  <a:cubicBezTo>
                    <a:pt x="1038" y="21"/>
                    <a:pt x="1038" y="21"/>
                    <a:pt x="1038" y="21"/>
                  </a:cubicBezTo>
                  <a:cubicBezTo>
                    <a:pt x="1035" y="22"/>
                    <a:pt x="1035" y="22"/>
                    <a:pt x="1035" y="22"/>
                  </a:cubicBezTo>
                  <a:cubicBezTo>
                    <a:pt x="1034" y="21"/>
                    <a:pt x="1034" y="21"/>
                    <a:pt x="1034" y="21"/>
                  </a:cubicBezTo>
                  <a:cubicBezTo>
                    <a:pt x="1035" y="20"/>
                    <a:pt x="1035" y="20"/>
                    <a:pt x="1035" y="20"/>
                  </a:cubicBezTo>
                  <a:cubicBezTo>
                    <a:pt x="1034" y="19"/>
                    <a:pt x="1034" y="19"/>
                    <a:pt x="1034" y="19"/>
                  </a:cubicBezTo>
                  <a:cubicBezTo>
                    <a:pt x="1032" y="20"/>
                    <a:pt x="1032" y="20"/>
                    <a:pt x="1032" y="20"/>
                  </a:cubicBezTo>
                  <a:cubicBezTo>
                    <a:pt x="1033" y="20"/>
                    <a:pt x="1033" y="20"/>
                    <a:pt x="1033" y="20"/>
                  </a:cubicBezTo>
                  <a:cubicBezTo>
                    <a:pt x="1031" y="21"/>
                    <a:pt x="1031" y="21"/>
                    <a:pt x="1031" y="21"/>
                  </a:cubicBezTo>
                  <a:cubicBezTo>
                    <a:pt x="1029" y="20"/>
                    <a:pt x="1029" y="20"/>
                    <a:pt x="1029" y="20"/>
                  </a:cubicBezTo>
                  <a:cubicBezTo>
                    <a:pt x="1024" y="18"/>
                    <a:pt x="1024" y="18"/>
                    <a:pt x="1024" y="18"/>
                  </a:cubicBezTo>
                  <a:cubicBezTo>
                    <a:pt x="1021" y="18"/>
                    <a:pt x="1021" y="18"/>
                    <a:pt x="1021" y="18"/>
                  </a:cubicBezTo>
                  <a:cubicBezTo>
                    <a:pt x="1020" y="20"/>
                    <a:pt x="1020" y="20"/>
                    <a:pt x="1020" y="20"/>
                  </a:cubicBezTo>
                  <a:cubicBezTo>
                    <a:pt x="1019" y="19"/>
                    <a:pt x="1019" y="19"/>
                    <a:pt x="1019" y="19"/>
                  </a:cubicBezTo>
                  <a:cubicBezTo>
                    <a:pt x="1018" y="18"/>
                    <a:pt x="1018" y="18"/>
                    <a:pt x="1018" y="18"/>
                  </a:cubicBezTo>
                  <a:cubicBezTo>
                    <a:pt x="1016" y="19"/>
                    <a:pt x="1016" y="19"/>
                    <a:pt x="1016" y="19"/>
                  </a:cubicBezTo>
                  <a:cubicBezTo>
                    <a:pt x="1013" y="19"/>
                    <a:pt x="1013" y="19"/>
                    <a:pt x="1013" y="19"/>
                  </a:cubicBezTo>
                  <a:cubicBezTo>
                    <a:pt x="1011" y="17"/>
                    <a:pt x="1011" y="17"/>
                    <a:pt x="1011" y="17"/>
                  </a:cubicBezTo>
                  <a:cubicBezTo>
                    <a:pt x="1010" y="18"/>
                    <a:pt x="1010" y="18"/>
                    <a:pt x="1010" y="18"/>
                  </a:cubicBezTo>
                  <a:cubicBezTo>
                    <a:pt x="1008" y="18"/>
                    <a:pt x="1008" y="18"/>
                    <a:pt x="1008" y="18"/>
                  </a:cubicBezTo>
                  <a:cubicBezTo>
                    <a:pt x="1007" y="17"/>
                    <a:pt x="1007" y="17"/>
                    <a:pt x="1007" y="17"/>
                  </a:cubicBezTo>
                  <a:cubicBezTo>
                    <a:pt x="1006" y="19"/>
                    <a:pt x="1006" y="19"/>
                    <a:pt x="1006" y="19"/>
                  </a:cubicBezTo>
                  <a:cubicBezTo>
                    <a:pt x="1005" y="20"/>
                    <a:pt x="1005" y="20"/>
                    <a:pt x="1005" y="20"/>
                  </a:cubicBezTo>
                  <a:cubicBezTo>
                    <a:pt x="1005" y="19"/>
                    <a:pt x="1005" y="19"/>
                    <a:pt x="1005" y="19"/>
                  </a:cubicBezTo>
                  <a:cubicBezTo>
                    <a:pt x="998" y="21"/>
                    <a:pt x="998" y="21"/>
                    <a:pt x="998" y="21"/>
                  </a:cubicBezTo>
                  <a:cubicBezTo>
                    <a:pt x="997" y="22"/>
                    <a:pt x="997" y="22"/>
                    <a:pt x="997" y="22"/>
                  </a:cubicBezTo>
                  <a:cubicBezTo>
                    <a:pt x="996" y="22"/>
                    <a:pt x="996" y="22"/>
                    <a:pt x="996" y="22"/>
                  </a:cubicBezTo>
                  <a:cubicBezTo>
                    <a:pt x="995" y="24"/>
                    <a:pt x="995" y="24"/>
                    <a:pt x="995" y="24"/>
                  </a:cubicBezTo>
                  <a:cubicBezTo>
                    <a:pt x="994" y="24"/>
                    <a:pt x="994" y="24"/>
                    <a:pt x="994" y="24"/>
                  </a:cubicBezTo>
                  <a:cubicBezTo>
                    <a:pt x="993" y="23"/>
                    <a:pt x="993" y="23"/>
                    <a:pt x="993" y="23"/>
                  </a:cubicBezTo>
                  <a:cubicBezTo>
                    <a:pt x="991" y="23"/>
                    <a:pt x="991" y="23"/>
                    <a:pt x="991" y="23"/>
                  </a:cubicBezTo>
                  <a:cubicBezTo>
                    <a:pt x="991" y="24"/>
                    <a:pt x="991" y="24"/>
                    <a:pt x="991" y="24"/>
                  </a:cubicBezTo>
                  <a:cubicBezTo>
                    <a:pt x="990" y="24"/>
                    <a:pt x="990" y="24"/>
                    <a:pt x="990" y="24"/>
                  </a:cubicBezTo>
                  <a:cubicBezTo>
                    <a:pt x="988" y="25"/>
                    <a:pt x="988" y="25"/>
                    <a:pt x="988" y="25"/>
                  </a:cubicBezTo>
                  <a:cubicBezTo>
                    <a:pt x="986" y="23"/>
                    <a:pt x="986" y="23"/>
                    <a:pt x="986" y="23"/>
                  </a:cubicBezTo>
                  <a:cubicBezTo>
                    <a:pt x="984" y="24"/>
                    <a:pt x="984" y="24"/>
                    <a:pt x="984" y="24"/>
                  </a:cubicBezTo>
                  <a:cubicBezTo>
                    <a:pt x="984" y="25"/>
                    <a:pt x="984" y="25"/>
                    <a:pt x="984" y="25"/>
                  </a:cubicBezTo>
                  <a:cubicBezTo>
                    <a:pt x="980" y="25"/>
                    <a:pt x="980" y="25"/>
                    <a:pt x="980" y="25"/>
                  </a:cubicBezTo>
                  <a:cubicBezTo>
                    <a:pt x="975" y="26"/>
                    <a:pt x="975" y="26"/>
                    <a:pt x="975" y="26"/>
                  </a:cubicBezTo>
                  <a:cubicBezTo>
                    <a:pt x="974" y="25"/>
                    <a:pt x="974" y="25"/>
                    <a:pt x="974" y="25"/>
                  </a:cubicBezTo>
                  <a:cubicBezTo>
                    <a:pt x="970" y="26"/>
                    <a:pt x="970" y="26"/>
                    <a:pt x="970" y="26"/>
                  </a:cubicBezTo>
                  <a:cubicBezTo>
                    <a:pt x="969" y="26"/>
                    <a:pt x="969" y="26"/>
                    <a:pt x="969" y="26"/>
                  </a:cubicBezTo>
                  <a:cubicBezTo>
                    <a:pt x="972" y="28"/>
                    <a:pt x="972" y="28"/>
                    <a:pt x="972" y="28"/>
                  </a:cubicBezTo>
                  <a:cubicBezTo>
                    <a:pt x="973" y="31"/>
                    <a:pt x="973" y="31"/>
                    <a:pt x="973" y="31"/>
                  </a:cubicBezTo>
                  <a:cubicBezTo>
                    <a:pt x="974" y="32"/>
                    <a:pt x="974" y="32"/>
                    <a:pt x="974" y="32"/>
                  </a:cubicBezTo>
                  <a:cubicBezTo>
                    <a:pt x="975" y="34"/>
                    <a:pt x="975" y="34"/>
                    <a:pt x="975" y="34"/>
                  </a:cubicBezTo>
                  <a:cubicBezTo>
                    <a:pt x="976" y="36"/>
                    <a:pt x="976" y="36"/>
                    <a:pt x="976" y="36"/>
                  </a:cubicBezTo>
                  <a:cubicBezTo>
                    <a:pt x="975" y="37"/>
                    <a:pt x="975" y="37"/>
                    <a:pt x="975" y="37"/>
                  </a:cubicBezTo>
                  <a:cubicBezTo>
                    <a:pt x="975" y="40"/>
                    <a:pt x="975" y="40"/>
                    <a:pt x="975" y="40"/>
                  </a:cubicBezTo>
                  <a:cubicBezTo>
                    <a:pt x="976" y="40"/>
                    <a:pt x="976" y="40"/>
                    <a:pt x="976" y="40"/>
                  </a:cubicBezTo>
                  <a:cubicBezTo>
                    <a:pt x="978" y="38"/>
                    <a:pt x="978" y="38"/>
                    <a:pt x="978" y="38"/>
                  </a:cubicBezTo>
                  <a:cubicBezTo>
                    <a:pt x="981" y="40"/>
                    <a:pt x="981" y="40"/>
                    <a:pt x="981" y="40"/>
                  </a:cubicBezTo>
                  <a:cubicBezTo>
                    <a:pt x="982" y="41"/>
                    <a:pt x="982" y="41"/>
                    <a:pt x="982" y="41"/>
                  </a:cubicBezTo>
                  <a:cubicBezTo>
                    <a:pt x="983" y="41"/>
                    <a:pt x="983" y="41"/>
                    <a:pt x="983" y="41"/>
                  </a:cubicBezTo>
                  <a:cubicBezTo>
                    <a:pt x="986" y="44"/>
                    <a:pt x="986" y="44"/>
                    <a:pt x="986" y="44"/>
                  </a:cubicBezTo>
                  <a:cubicBezTo>
                    <a:pt x="987" y="47"/>
                    <a:pt x="987" y="47"/>
                    <a:pt x="987" y="47"/>
                  </a:cubicBezTo>
                  <a:cubicBezTo>
                    <a:pt x="989" y="48"/>
                    <a:pt x="989" y="48"/>
                    <a:pt x="989" y="48"/>
                  </a:cubicBezTo>
                  <a:cubicBezTo>
                    <a:pt x="991" y="50"/>
                    <a:pt x="991" y="50"/>
                    <a:pt x="991" y="50"/>
                  </a:cubicBezTo>
                  <a:cubicBezTo>
                    <a:pt x="991" y="52"/>
                    <a:pt x="991" y="52"/>
                    <a:pt x="991" y="52"/>
                  </a:cubicBezTo>
                  <a:cubicBezTo>
                    <a:pt x="992" y="53"/>
                    <a:pt x="992" y="53"/>
                    <a:pt x="992" y="53"/>
                  </a:cubicBezTo>
                  <a:cubicBezTo>
                    <a:pt x="991" y="53"/>
                    <a:pt x="991" y="53"/>
                    <a:pt x="991" y="53"/>
                  </a:cubicBezTo>
                  <a:cubicBezTo>
                    <a:pt x="992" y="55"/>
                    <a:pt x="992" y="55"/>
                    <a:pt x="992" y="55"/>
                  </a:cubicBezTo>
                  <a:cubicBezTo>
                    <a:pt x="991" y="56"/>
                    <a:pt x="991" y="56"/>
                    <a:pt x="991" y="56"/>
                  </a:cubicBezTo>
                  <a:cubicBezTo>
                    <a:pt x="990" y="55"/>
                    <a:pt x="990" y="55"/>
                    <a:pt x="990" y="55"/>
                  </a:cubicBezTo>
                  <a:cubicBezTo>
                    <a:pt x="988" y="57"/>
                    <a:pt x="988" y="57"/>
                    <a:pt x="988" y="57"/>
                  </a:cubicBezTo>
                  <a:cubicBezTo>
                    <a:pt x="988" y="58"/>
                    <a:pt x="988" y="58"/>
                    <a:pt x="988" y="58"/>
                  </a:cubicBezTo>
                  <a:cubicBezTo>
                    <a:pt x="986" y="58"/>
                    <a:pt x="986" y="58"/>
                    <a:pt x="986" y="58"/>
                  </a:cubicBezTo>
                  <a:cubicBezTo>
                    <a:pt x="985" y="59"/>
                    <a:pt x="985" y="59"/>
                    <a:pt x="985" y="59"/>
                  </a:cubicBezTo>
                  <a:cubicBezTo>
                    <a:pt x="982" y="59"/>
                    <a:pt x="982" y="59"/>
                    <a:pt x="982" y="59"/>
                  </a:cubicBezTo>
                  <a:cubicBezTo>
                    <a:pt x="981" y="58"/>
                    <a:pt x="981" y="58"/>
                    <a:pt x="981" y="58"/>
                  </a:cubicBezTo>
                  <a:cubicBezTo>
                    <a:pt x="981" y="56"/>
                    <a:pt x="981" y="56"/>
                    <a:pt x="981" y="56"/>
                  </a:cubicBezTo>
                  <a:cubicBezTo>
                    <a:pt x="978" y="52"/>
                    <a:pt x="978" y="52"/>
                    <a:pt x="978" y="52"/>
                  </a:cubicBezTo>
                  <a:cubicBezTo>
                    <a:pt x="976" y="52"/>
                    <a:pt x="976" y="52"/>
                    <a:pt x="976" y="52"/>
                  </a:cubicBezTo>
                  <a:cubicBezTo>
                    <a:pt x="976" y="52"/>
                    <a:pt x="976" y="52"/>
                    <a:pt x="976" y="52"/>
                  </a:cubicBezTo>
                  <a:cubicBezTo>
                    <a:pt x="972" y="51"/>
                    <a:pt x="972" y="51"/>
                    <a:pt x="972" y="51"/>
                  </a:cubicBezTo>
                  <a:cubicBezTo>
                    <a:pt x="969" y="52"/>
                    <a:pt x="969" y="52"/>
                    <a:pt x="969" y="52"/>
                  </a:cubicBezTo>
                  <a:cubicBezTo>
                    <a:pt x="968" y="51"/>
                    <a:pt x="968" y="51"/>
                    <a:pt x="968" y="51"/>
                  </a:cubicBezTo>
                  <a:cubicBezTo>
                    <a:pt x="965" y="48"/>
                    <a:pt x="965" y="48"/>
                    <a:pt x="965" y="48"/>
                  </a:cubicBezTo>
                  <a:cubicBezTo>
                    <a:pt x="965" y="46"/>
                    <a:pt x="965" y="46"/>
                    <a:pt x="965" y="46"/>
                  </a:cubicBezTo>
                  <a:cubicBezTo>
                    <a:pt x="964" y="45"/>
                    <a:pt x="964" y="45"/>
                    <a:pt x="964" y="45"/>
                  </a:cubicBezTo>
                  <a:cubicBezTo>
                    <a:pt x="961" y="44"/>
                    <a:pt x="961" y="44"/>
                    <a:pt x="961" y="44"/>
                  </a:cubicBezTo>
                  <a:cubicBezTo>
                    <a:pt x="961" y="43"/>
                    <a:pt x="961" y="43"/>
                    <a:pt x="961" y="43"/>
                  </a:cubicBezTo>
                  <a:cubicBezTo>
                    <a:pt x="960" y="41"/>
                    <a:pt x="960" y="41"/>
                    <a:pt x="960" y="41"/>
                  </a:cubicBezTo>
                  <a:cubicBezTo>
                    <a:pt x="957" y="41"/>
                    <a:pt x="957" y="41"/>
                    <a:pt x="957" y="41"/>
                  </a:cubicBezTo>
                  <a:cubicBezTo>
                    <a:pt x="956" y="41"/>
                    <a:pt x="956" y="41"/>
                    <a:pt x="956" y="41"/>
                  </a:cubicBezTo>
                  <a:cubicBezTo>
                    <a:pt x="956" y="43"/>
                    <a:pt x="956" y="43"/>
                    <a:pt x="956" y="43"/>
                  </a:cubicBezTo>
                  <a:cubicBezTo>
                    <a:pt x="956" y="46"/>
                    <a:pt x="956" y="46"/>
                    <a:pt x="956" y="46"/>
                  </a:cubicBezTo>
                  <a:cubicBezTo>
                    <a:pt x="956" y="47"/>
                    <a:pt x="956" y="47"/>
                    <a:pt x="956" y="47"/>
                  </a:cubicBezTo>
                  <a:cubicBezTo>
                    <a:pt x="954" y="50"/>
                    <a:pt x="954" y="50"/>
                    <a:pt x="954" y="50"/>
                  </a:cubicBezTo>
                  <a:cubicBezTo>
                    <a:pt x="954" y="52"/>
                    <a:pt x="954" y="52"/>
                    <a:pt x="954" y="52"/>
                  </a:cubicBezTo>
                  <a:cubicBezTo>
                    <a:pt x="952" y="51"/>
                    <a:pt x="952" y="51"/>
                    <a:pt x="952" y="51"/>
                  </a:cubicBezTo>
                  <a:cubicBezTo>
                    <a:pt x="952" y="50"/>
                    <a:pt x="952" y="50"/>
                    <a:pt x="952" y="50"/>
                  </a:cubicBezTo>
                  <a:cubicBezTo>
                    <a:pt x="951" y="50"/>
                    <a:pt x="951" y="50"/>
                    <a:pt x="951" y="50"/>
                  </a:cubicBezTo>
                  <a:cubicBezTo>
                    <a:pt x="950" y="51"/>
                    <a:pt x="950" y="51"/>
                    <a:pt x="950" y="51"/>
                  </a:cubicBezTo>
                  <a:cubicBezTo>
                    <a:pt x="946" y="50"/>
                    <a:pt x="946" y="50"/>
                    <a:pt x="946" y="50"/>
                  </a:cubicBezTo>
                  <a:cubicBezTo>
                    <a:pt x="943" y="52"/>
                    <a:pt x="943" y="52"/>
                    <a:pt x="943" y="52"/>
                  </a:cubicBezTo>
                  <a:cubicBezTo>
                    <a:pt x="942" y="51"/>
                    <a:pt x="942" y="51"/>
                    <a:pt x="942" y="51"/>
                  </a:cubicBezTo>
                  <a:cubicBezTo>
                    <a:pt x="939" y="53"/>
                    <a:pt x="939" y="53"/>
                    <a:pt x="939" y="53"/>
                  </a:cubicBezTo>
                  <a:cubicBezTo>
                    <a:pt x="937" y="54"/>
                    <a:pt x="937" y="54"/>
                    <a:pt x="937" y="54"/>
                  </a:cubicBezTo>
                  <a:cubicBezTo>
                    <a:pt x="935" y="53"/>
                    <a:pt x="935" y="53"/>
                    <a:pt x="935" y="53"/>
                  </a:cubicBezTo>
                  <a:cubicBezTo>
                    <a:pt x="933" y="51"/>
                    <a:pt x="933" y="51"/>
                    <a:pt x="933" y="51"/>
                  </a:cubicBezTo>
                  <a:cubicBezTo>
                    <a:pt x="932" y="51"/>
                    <a:pt x="932" y="51"/>
                    <a:pt x="932" y="51"/>
                  </a:cubicBezTo>
                  <a:cubicBezTo>
                    <a:pt x="932" y="52"/>
                    <a:pt x="932" y="52"/>
                    <a:pt x="932" y="52"/>
                  </a:cubicBezTo>
                  <a:cubicBezTo>
                    <a:pt x="932" y="53"/>
                    <a:pt x="932" y="53"/>
                    <a:pt x="932" y="53"/>
                  </a:cubicBezTo>
                  <a:cubicBezTo>
                    <a:pt x="929" y="55"/>
                    <a:pt x="929" y="55"/>
                    <a:pt x="929" y="55"/>
                  </a:cubicBezTo>
                  <a:cubicBezTo>
                    <a:pt x="927" y="56"/>
                    <a:pt x="927" y="56"/>
                    <a:pt x="927" y="56"/>
                  </a:cubicBezTo>
                  <a:cubicBezTo>
                    <a:pt x="924" y="56"/>
                    <a:pt x="924" y="56"/>
                    <a:pt x="924" y="56"/>
                  </a:cubicBezTo>
                  <a:cubicBezTo>
                    <a:pt x="921" y="59"/>
                    <a:pt x="921" y="59"/>
                    <a:pt x="921" y="59"/>
                  </a:cubicBezTo>
                  <a:cubicBezTo>
                    <a:pt x="922" y="62"/>
                    <a:pt x="922" y="62"/>
                    <a:pt x="922" y="62"/>
                  </a:cubicBezTo>
                  <a:cubicBezTo>
                    <a:pt x="921" y="66"/>
                    <a:pt x="921" y="66"/>
                    <a:pt x="921" y="66"/>
                  </a:cubicBezTo>
                  <a:cubicBezTo>
                    <a:pt x="925" y="71"/>
                    <a:pt x="925" y="71"/>
                    <a:pt x="925" y="71"/>
                  </a:cubicBezTo>
                  <a:cubicBezTo>
                    <a:pt x="925" y="73"/>
                    <a:pt x="925" y="73"/>
                    <a:pt x="925" y="73"/>
                  </a:cubicBezTo>
                  <a:cubicBezTo>
                    <a:pt x="923" y="70"/>
                    <a:pt x="923" y="70"/>
                    <a:pt x="923" y="70"/>
                  </a:cubicBezTo>
                  <a:cubicBezTo>
                    <a:pt x="921" y="68"/>
                    <a:pt x="921" y="68"/>
                    <a:pt x="921" y="68"/>
                  </a:cubicBezTo>
                  <a:cubicBezTo>
                    <a:pt x="919" y="69"/>
                    <a:pt x="919" y="69"/>
                    <a:pt x="919" y="69"/>
                  </a:cubicBezTo>
                  <a:cubicBezTo>
                    <a:pt x="918" y="67"/>
                    <a:pt x="918" y="67"/>
                    <a:pt x="918" y="67"/>
                  </a:cubicBezTo>
                  <a:cubicBezTo>
                    <a:pt x="918" y="69"/>
                    <a:pt x="918" y="69"/>
                    <a:pt x="918" y="69"/>
                  </a:cubicBezTo>
                  <a:cubicBezTo>
                    <a:pt x="920" y="70"/>
                    <a:pt x="920" y="70"/>
                    <a:pt x="920" y="70"/>
                  </a:cubicBezTo>
                  <a:cubicBezTo>
                    <a:pt x="921" y="73"/>
                    <a:pt x="921" y="73"/>
                    <a:pt x="921" y="73"/>
                  </a:cubicBezTo>
                  <a:cubicBezTo>
                    <a:pt x="921" y="74"/>
                    <a:pt x="921" y="74"/>
                    <a:pt x="921" y="74"/>
                  </a:cubicBezTo>
                  <a:cubicBezTo>
                    <a:pt x="918" y="70"/>
                    <a:pt x="918" y="70"/>
                    <a:pt x="918" y="70"/>
                  </a:cubicBezTo>
                  <a:cubicBezTo>
                    <a:pt x="916" y="70"/>
                    <a:pt x="916" y="70"/>
                    <a:pt x="916" y="70"/>
                  </a:cubicBezTo>
                  <a:cubicBezTo>
                    <a:pt x="916" y="67"/>
                    <a:pt x="916" y="67"/>
                    <a:pt x="916" y="67"/>
                  </a:cubicBezTo>
                  <a:cubicBezTo>
                    <a:pt x="913" y="64"/>
                    <a:pt x="913" y="64"/>
                    <a:pt x="913" y="64"/>
                  </a:cubicBezTo>
                  <a:cubicBezTo>
                    <a:pt x="912" y="62"/>
                    <a:pt x="912" y="62"/>
                    <a:pt x="912" y="62"/>
                  </a:cubicBezTo>
                  <a:cubicBezTo>
                    <a:pt x="910" y="62"/>
                    <a:pt x="910" y="62"/>
                    <a:pt x="910" y="62"/>
                  </a:cubicBezTo>
                  <a:cubicBezTo>
                    <a:pt x="911" y="65"/>
                    <a:pt x="911" y="65"/>
                    <a:pt x="911" y="65"/>
                  </a:cubicBezTo>
                  <a:cubicBezTo>
                    <a:pt x="910" y="67"/>
                    <a:pt x="910" y="67"/>
                    <a:pt x="910" y="67"/>
                  </a:cubicBezTo>
                  <a:cubicBezTo>
                    <a:pt x="910" y="65"/>
                    <a:pt x="910" y="65"/>
                    <a:pt x="910" y="65"/>
                  </a:cubicBezTo>
                  <a:cubicBezTo>
                    <a:pt x="908" y="63"/>
                    <a:pt x="908" y="63"/>
                    <a:pt x="908" y="63"/>
                  </a:cubicBezTo>
                  <a:cubicBezTo>
                    <a:pt x="905" y="64"/>
                    <a:pt x="905" y="64"/>
                    <a:pt x="905" y="64"/>
                  </a:cubicBezTo>
                  <a:cubicBezTo>
                    <a:pt x="905" y="65"/>
                    <a:pt x="905" y="65"/>
                    <a:pt x="905" y="65"/>
                  </a:cubicBezTo>
                  <a:cubicBezTo>
                    <a:pt x="904" y="64"/>
                    <a:pt x="904" y="64"/>
                    <a:pt x="904" y="64"/>
                  </a:cubicBezTo>
                  <a:cubicBezTo>
                    <a:pt x="902" y="64"/>
                    <a:pt x="902" y="64"/>
                    <a:pt x="902" y="64"/>
                  </a:cubicBezTo>
                  <a:cubicBezTo>
                    <a:pt x="899" y="66"/>
                    <a:pt x="899" y="66"/>
                    <a:pt x="899" y="66"/>
                  </a:cubicBezTo>
                  <a:cubicBezTo>
                    <a:pt x="898" y="67"/>
                    <a:pt x="898" y="67"/>
                    <a:pt x="898" y="67"/>
                  </a:cubicBezTo>
                  <a:cubicBezTo>
                    <a:pt x="899" y="65"/>
                    <a:pt x="899" y="65"/>
                    <a:pt x="899" y="65"/>
                  </a:cubicBezTo>
                  <a:cubicBezTo>
                    <a:pt x="899" y="63"/>
                    <a:pt x="899" y="63"/>
                    <a:pt x="899" y="63"/>
                  </a:cubicBezTo>
                  <a:cubicBezTo>
                    <a:pt x="897" y="60"/>
                    <a:pt x="897" y="60"/>
                    <a:pt x="897" y="60"/>
                  </a:cubicBezTo>
                  <a:cubicBezTo>
                    <a:pt x="897" y="57"/>
                    <a:pt x="897" y="57"/>
                    <a:pt x="897" y="57"/>
                  </a:cubicBezTo>
                  <a:cubicBezTo>
                    <a:pt x="896" y="56"/>
                    <a:pt x="896" y="56"/>
                    <a:pt x="896" y="56"/>
                  </a:cubicBezTo>
                  <a:cubicBezTo>
                    <a:pt x="896" y="55"/>
                    <a:pt x="896" y="55"/>
                    <a:pt x="896" y="55"/>
                  </a:cubicBezTo>
                  <a:cubicBezTo>
                    <a:pt x="894" y="52"/>
                    <a:pt x="894" y="52"/>
                    <a:pt x="894" y="52"/>
                  </a:cubicBezTo>
                  <a:cubicBezTo>
                    <a:pt x="891" y="48"/>
                    <a:pt x="891" y="48"/>
                    <a:pt x="891" y="48"/>
                  </a:cubicBezTo>
                  <a:cubicBezTo>
                    <a:pt x="887" y="46"/>
                    <a:pt x="887" y="46"/>
                    <a:pt x="887" y="46"/>
                  </a:cubicBezTo>
                  <a:cubicBezTo>
                    <a:pt x="884" y="42"/>
                    <a:pt x="884" y="42"/>
                    <a:pt x="884" y="42"/>
                  </a:cubicBezTo>
                  <a:cubicBezTo>
                    <a:pt x="875" y="39"/>
                    <a:pt x="875" y="39"/>
                    <a:pt x="875" y="39"/>
                  </a:cubicBezTo>
                  <a:cubicBezTo>
                    <a:pt x="871" y="39"/>
                    <a:pt x="871" y="39"/>
                    <a:pt x="871" y="39"/>
                  </a:cubicBezTo>
                  <a:cubicBezTo>
                    <a:pt x="868" y="40"/>
                    <a:pt x="868" y="40"/>
                    <a:pt x="868" y="40"/>
                  </a:cubicBezTo>
                  <a:cubicBezTo>
                    <a:pt x="865" y="42"/>
                    <a:pt x="865" y="42"/>
                    <a:pt x="865" y="42"/>
                  </a:cubicBezTo>
                  <a:cubicBezTo>
                    <a:pt x="865" y="43"/>
                    <a:pt x="865" y="43"/>
                    <a:pt x="865" y="43"/>
                  </a:cubicBezTo>
                  <a:cubicBezTo>
                    <a:pt x="863" y="42"/>
                    <a:pt x="863" y="42"/>
                    <a:pt x="863" y="42"/>
                  </a:cubicBezTo>
                  <a:cubicBezTo>
                    <a:pt x="859" y="43"/>
                    <a:pt x="859" y="43"/>
                    <a:pt x="859" y="43"/>
                  </a:cubicBezTo>
                  <a:cubicBezTo>
                    <a:pt x="853" y="47"/>
                    <a:pt x="853" y="47"/>
                    <a:pt x="853" y="47"/>
                  </a:cubicBezTo>
                  <a:cubicBezTo>
                    <a:pt x="850" y="47"/>
                    <a:pt x="850" y="47"/>
                    <a:pt x="850" y="47"/>
                  </a:cubicBezTo>
                  <a:cubicBezTo>
                    <a:pt x="847" y="50"/>
                    <a:pt x="847" y="50"/>
                    <a:pt x="847" y="50"/>
                  </a:cubicBezTo>
                  <a:cubicBezTo>
                    <a:pt x="846" y="51"/>
                    <a:pt x="846" y="51"/>
                    <a:pt x="846" y="51"/>
                  </a:cubicBezTo>
                  <a:cubicBezTo>
                    <a:pt x="842" y="54"/>
                    <a:pt x="842" y="54"/>
                    <a:pt x="842" y="54"/>
                  </a:cubicBezTo>
                  <a:cubicBezTo>
                    <a:pt x="840" y="55"/>
                    <a:pt x="840" y="55"/>
                    <a:pt x="840" y="55"/>
                  </a:cubicBezTo>
                  <a:cubicBezTo>
                    <a:pt x="838" y="57"/>
                    <a:pt x="838" y="57"/>
                    <a:pt x="838" y="57"/>
                  </a:cubicBezTo>
                  <a:cubicBezTo>
                    <a:pt x="835" y="57"/>
                    <a:pt x="835" y="57"/>
                    <a:pt x="835" y="57"/>
                  </a:cubicBezTo>
                  <a:cubicBezTo>
                    <a:pt x="833" y="57"/>
                    <a:pt x="833" y="57"/>
                    <a:pt x="833" y="57"/>
                  </a:cubicBezTo>
                  <a:cubicBezTo>
                    <a:pt x="829" y="57"/>
                    <a:pt x="829" y="57"/>
                    <a:pt x="829" y="57"/>
                  </a:cubicBezTo>
                  <a:cubicBezTo>
                    <a:pt x="826" y="59"/>
                    <a:pt x="826" y="59"/>
                    <a:pt x="826" y="59"/>
                  </a:cubicBezTo>
                  <a:cubicBezTo>
                    <a:pt x="828" y="57"/>
                    <a:pt x="828" y="57"/>
                    <a:pt x="828" y="57"/>
                  </a:cubicBezTo>
                  <a:cubicBezTo>
                    <a:pt x="831" y="55"/>
                    <a:pt x="831" y="55"/>
                    <a:pt x="831" y="55"/>
                  </a:cubicBezTo>
                  <a:cubicBezTo>
                    <a:pt x="832" y="53"/>
                    <a:pt x="832" y="53"/>
                    <a:pt x="832" y="53"/>
                  </a:cubicBezTo>
                  <a:cubicBezTo>
                    <a:pt x="829" y="50"/>
                    <a:pt x="829" y="50"/>
                    <a:pt x="829" y="50"/>
                  </a:cubicBezTo>
                  <a:cubicBezTo>
                    <a:pt x="825" y="49"/>
                    <a:pt x="825" y="49"/>
                    <a:pt x="825" y="49"/>
                  </a:cubicBezTo>
                  <a:cubicBezTo>
                    <a:pt x="820" y="47"/>
                    <a:pt x="820" y="47"/>
                    <a:pt x="820" y="47"/>
                  </a:cubicBezTo>
                  <a:cubicBezTo>
                    <a:pt x="819" y="46"/>
                    <a:pt x="819" y="46"/>
                    <a:pt x="819" y="46"/>
                  </a:cubicBezTo>
                  <a:cubicBezTo>
                    <a:pt x="818" y="47"/>
                    <a:pt x="818" y="47"/>
                    <a:pt x="818" y="47"/>
                  </a:cubicBezTo>
                  <a:cubicBezTo>
                    <a:pt x="817" y="50"/>
                    <a:pt x="817" y="50"/>
                    <a:pt x="817" y="50"/>
                  </a:cubicBezTo>
                  <a:cubicBezTo>
                    <a:pt x="817" y="52"/>
                    <a:pt x="817" y="52"/>
                    <a:pt x="817" y="52"/>
                  </a:cubicBezTo>
                  <a:cubicBezTo>
                    <a:pt x="816" y="51"/>
                    <a:pt x="816" y="51"/>
                    <a:pt x="816" y="51"/>
                  </a:cubicBezTo>
                  <a:cubicBezTo>
                    <a:pt x="815" y="51"/>
                    <a:pt x="815" y="51"/>
                    <a:pt x="815" y="51"/>
                  </a:cubicBezTo>
                  <a:cubicBezTo>
                    <a:pt x="814" y="53"/>
                    <a:pt x="814" y="53"/>
                    <a:pt x="814" y="53"/>
                  </a:cubicBezTo>
                  <a:cubicBezTo>
                    <a:pt x="813" y="54"/>
                    <a:pt x="813" y="54"/>
                    <a:pt x="813" y="54"/>
                  </a:cubicBezTo>
                  <a:cubicBezTo>
                    <a:pt x="812" y="53"/>
                    <a:pt x="812" y="53"/>
                    <a:pt x="812" y="53"/>
                  </a:cubicBezTo>
                  <a:cubicBezTo>
                    <a:pt x="813" y="51"/>
                    <a:pt x="813" y="51"/>
                    <a:pt x="813" y="51"/>
                  </a:cubicBezTo>
                  <a:cubicBezTo>
                    <a:pt x="814" y="50"/>
                    <a:pt x="814" y="50"/>
                    <a:pt x="814" y="50"/>
                  </a:cubicBezTo>
                  <a:cubicBezTo>
                    <a:pt x="813" y="47"/>
                    <a:pt x="813" y="47"/>
                    <a:pt x="813" y="47"/>
                  </a:cubicBezTo>
                  <a:cubicBezTo>
                    <a:pt x="811" y="46"/>
                    <a:pt x="811" y="46"/>
                    <a:pt x="811" y="46"/>
                  </a:cubicBezTo>
                  <a:cubicBezTo>
                    <a:pt x="809" y="48"/>
                    <a:pt x="809" y="48"/>
                    <a:pt x="809" y="48"/>
                  </a:cubicBezTo>
                  <a:cubicBezTo>
                    <a:pt x="809" y="49"/>
                    <a:pt x="809" y="49"/>
                    <a:pt x="809" y="49"/>
                  </a:cubicBezTo>
                  <a:cubicBezTo>
                    <a:pt x="808" y="51"/>
                    <a:pt x="808" y="51"/>
                    <a:pt x="808" y="51"/>
                  </a:cubicBezTo>
                  <a:cubicBezTo>
                    <a:pt x="807" y="50"/>
                    <a:pt x="807" y="50"/>
                    <a:pt x="807" y="50"/>
                  </a:cubicBezTo>
                  <a:cubicBezTo>
                    <a:pt x="807" y="48"/>
                    <a:pt x="807" y="48"/>
                    <a:pt x="807" y="48"/>
                  </a:cubicBezTo>
                  <a:cubicBezTo>
                    <a:pt x="806" y="46"/>
                    <a:pt x="806" y="46"/>
                    <a:pt x="806" y="46"/>
                  </a:cubicBezTo>
                  <a:cubicBezTo>
                    <a:pt x="805" y="44"/>
                    <a:pt x="805" y="44"/>
                    <a:pt x="805" y="44"/>
                  </a:cubicBezTo>
                  <a:cubicBezTo>
                    <a:pt x="803" y="45"/>
                    <a:pt x="803" y="45"/>
                    <a:pt x="803" y="45"/>
                  </a:cubicBezTo>
                  <a:cubicBezTo>
                    <a:pt x="800" y="46"/>
                    <a:pt x="800" y="46"/>
                    <a:pt x="800" y="46"/>
                  </a:cubicBezTo>
                  <a:cubicBezTo>
                    <a:pt x="798" y="47"/>
                    <a:pt x="798" y="47"/>
                    <a:pt x="798" y="47"/>
                  </a:cubicBezTo>
                  <a:cubicBezTo>
                    <a:pt x="797" y="46"/>
                    <a:pt x="797" y="46"/>
                    <a:pt x="797" y="46"/>
                  </a:cubicBezTo>
                  <a:cubicBezTo>
                    <a:pt x="798" y="45"/>
                    <a:pt x="798" y="45"/>
                    <a:pt x="798" y="45"/>
                  </a:cubicBezTo>
                  <a:cubicBezTo>
                    <a:pt x="798" y="43"/>
                    <a:pt x="798" y="43"/>
                    <a:pt x="798" y="43"/>
                  </a:cubicBezTo>
                  <a:cubicBezTo>
                    <a:pt x="798" y="42"/>
                    <a:pt x="798" y="42"/>
                    <a:pt x="798" y="42"/>
                  </a:cubicBezTo>
                  <a:cubicBezTo>
                    <a:pt x="797" y="40"/>
                    <a:pt x="797" y="40"/>
                    <a:pt x="797" y="40"/>
                  </a:cubicBezTo>
                  <a:cubicBezTo>
                    <a:pt x="798" y="39"/>
                    <a:pt x="798" y="39"/>
                    <a:pt x="798" y="39"/>
                  </a:cubicBezTo>
                  <a:cubicBezTo>
                    <a:pt x="801" y="42"/>
                    <a:pt x="801" y="42"/>
                    <a:pt x="801" y="42"/>
                  </a:cubicBezTo>
                  <a:cubicBezTo>
                    <a:pt x="802" y="41"/>
                    <a:pt x="802" y="41"/>
                    <a:pt x="802" y="41"/>
                  </a:cubicBezTo>
                  <a:cubicBezTo>
                    <a:pt x="803" y="39"/>
                    <a:pt x="803" y="39"/>
                    <a:pt x="803" y="39"/>
                  </a:cubicBezTo>
                  <a:cubicBezTo>
                    <a:pt x="800" y="35"/>
                    <a:pt x="800" y="35"/>
                    <a:pt x="800" y="35"/>
                  </a:cubicBezTo>
                  <a:cubicBezTo>
                    <a:pt x="794" y="33"/>
                    <a:pt x="794" y="33"/>
                    <a:pt x="794" y="33"/>
                  </a:cubicBezTo>
                  <a:cubicBezTo>
                    <a:pt x="789" y="32"/>
                    <a:pt x="789" y="32"/>
                    <a:pt x="789" y="32"/>
                  </a:cubicBezTo>
                  <a:cubicBezTo>
                    <a:pt x="784" y="33"/>
                    <a:pt x="784" y="33"/>
                    <a:pt x="784" y="33"/>
                  </a:cubicBezTo>
                  <a:cubicBezTo>
                    <a:pt x="779" y="34"/>
                    <a:pt x="779" y="34"/>
                    <a:pt x="779" y="34"/>
                  </a:cubicBezTo>
                  <a:cubicBezTo>
                    <a:pt x="776" y="37"/>
                    <a:pt x="776" y="37"/>
                    <a:pt x="776" y="37"/>
                  </a:cubicBezTo>
                  <a:cubicBezTo>
                    <a:pt x="777" y="46"/>
                    <a:pt x="777" y="46"/>
                    <a:pt x="777" y="46"/>
                  </a:cubicBezTo>
                  <a:cubicBezTo>
                    <a:pt x="777" y="48"/>
                    <a:pt x="777" y="48"/>
                    <a:pt x="777" y="48"/>
                  </a:cubicBezTo>
                  <a:cubicBezTo>
                    <a:pt x="777" y="50"/>
                    <a:pt x="777" y="50"/>
                    <a:pt x="777" y="50"/>
                  </a:cubicBezTo>
                  <a:cubicBezTo>
                    <a:pt x="776" y="53"/>
                    <a:pt x="776" y="53"/>
                    <a:pt x="776" y="53"/>
                  </a:cubicBezTo>
                  <a:cubicBezTo>
                    <a:pt x="776" y="55"/>
                    <a:pt x="776" y="55"/>
                    <a:pt x="776" y="55"/>
                  </a:cubicBezTo>
                  <a:cubicBezTo>
                    <a:pt x="773" y="57"/>
                    <a:pt x="773" y="57"/>
                    <a:pt x="773" y="57"/>
                  </a:cubicBezTo>
                  <a:cubicBezTo>
                    <a:pt x="772" y="57"/>
                    <a:pt x="772" y="57"/>
                    <a:pt x="772" y="57"/>
                  </a:cubicBezTo>
                  <a:cubicBezTo>
                    <a:pt x="771" y="56"/>
                    <a:pt x="771" y="56"/>
                    <a:pt x="771" y="56"/>
                  </a:cubicBezTo>
                  <a:cubicBezTo>
                    <a:pt x="771" y="55"/>
                    <a:pt x="771" y="55"/>
                    <a:pt x="771" y="55"/>
                  </a:cubicBezTo>
                  <a:cubicBezTo>
                    <a:pt x="769" y="53"/>
                    <a:pt x="769" y="53"/>
                    <a:pt x="769" y="53"/>
                  </a:cubicBezTo>
                  <a:cubicBezTo>
                    <a:pt x="771" y="52"/>
                    <a:pt x="771" y="52"/>
                    <a:pt x="771" y="52"/>
                  </a:cubicBezTo>
                  <a:cubicBezTo>
                    <a:pt x="772" y="53"/>
                    <a:pt x="772" y="53"/>
                    <a:pt x="772" y="53"/>
                  </a:cubicBezTo>
                  <a:cubicBezTo>
                    <a:pt x="773" y="50"/>
                    <a:pt x="773" y="50"/>
                    <a:pt x="773" y="50"/>
                  </a:cubicBezTo>
                  <a:cubicBezTo>
                    <a:pt x="772" y="46"/>
                    <a:pt x="772" y="46"/>
                    <a:pt x="772" y="46"/>
                  </a:cubicBezTo>
                  <a:cubicBezTo>
                    <a:pt x="771" y="46"/>
                    <a:pt x="771" y="46"/>
                    <a:pt x="771" y="46"/>
                  </a:cubicBezTo>
                  <a:cubicBezTo>
                    <a:pt x="769" y="42"/>
                    <a:pt x="769" y="42"/>
                    <a:pt x="769" y="42"/>
                  </a:cubicBezTo>
                  <a:cubicBezTo>
                    <a:pt x="771" y="43"/>
                    <a:pt x="771" y="43"/>
                    <a:pt x="771" y="43"/>
                  </a:cubicBezTo>
                  <a:cubicBezTo>
                    <a:pt x="772" y="41"/>
                    <a:pt x="772" y="41"/>
                    <a:pt x="772" y="41"/>
                  </a:cubicBezTo>
                  <a:cubicBezTo>
                    <a:pt x="772" y="43"/>
                    <a:pt x="772" y="43"/>
                    <a:pt x="772" y="43"/>
                  </a:cubicBezTo>
                  <a:cubicBezTo>
                    <a:pt x="774" y="45"/>
                    <a:pt x="774" y="45"/>
                    <a:pt x="774" y="45"/>
                  </a:cubicBezTo>
                  <a:cubicBezTo>
                    <a:pt x="775" y="48"/>
                    <a:pt x="775" y="48"/>
                    <a:pt x="775" y="48"/>
                  </a:cubicBezTo>
                  <a:cubicBezTo>
                    <a:pt x="776" y="47"/>
                    <a:pt x="776" y="47"/>
                    <a:pt x="776" y="47"/>
                  </a:cubicBezTo>
                  <a:cubicBezTo>
                    <a:pt x="776" y="42"/>
                    <a:pt x="776" y="42"/>
                    <a:pt x="776" y="42"/>
                  </a:cubicBezTo>
                  <a:cubicBezTo>
                    <a:pt x="775" y="39"/>
                    <a:pt x="775" y="39"/>
                    <a:pt x="775" y="39"/>
                  </a:cubicBezTo>
                  <a:cubicBezTo>
                    <a:pt x="769" y="41"/>
                    <a:pt x="769" y="41"/>
                    <a:pt x="769" y="41"/>
                  </a:cubicBezTo>
                  <a:cubicBezTo>
                    <a:pt x="764" y="44"/>
                    <a:pt x="764" y="44"/>
                    <a:pt x="764" y="44"/>
                  </a:cubicBezTo>
                  <a:cubicBezTo>
                    <a:pt x="764" y="46"/>
                    <a:pt x="764" y="46"/>
                    <a:pt x="764" y="46"/>
                  </a:cubicBezTo>
                  <a:cubicBezTo>
                    <a:pt x="761" y="48"/>
                    <a:pt x="761" y="48"/>
                    <a:pt x="761" y="48"/>
                  </a:cubicBezTo>
                  <a:cubicBezTo>
                    <a:pt x="760" y="47"/>
                    <a:pt x="760" y="47"/>
                    <a:pt x="760" y="47"/>
                  </a:cubicBezTo>
                  <a:cubicBezTo>
                    <a:pt x="760" y="46"/>
                    <a:pt x="760" y="46"/>
                    <a:pt x="760" y="46"/>
                  </a:cubicBezTo>
                  <a:cubicBezTo>
                    <a:pt x="762" y="45"/>
                    <a:pt x="762" y="45"/>
                    <a:pt x="762" y="45"/>
                  </a:cubicBezTo>
                  <a:cubicBezTo>
                    <a:pt x="760" y="43"/>
                    <a:pt x="760" y="43"/>
                    <a:pt x="760" y="43"/>
                  </a:cubicBezTo>
                  <a:cubicBezTo>
                    <a:pt x="761" y="39"/>
                    <a:pt x="761" y="39"/>
                    <a:pt x="761" y="39"/>
                  </a:cubicBezTo>
                  <a:cubicBezTo>
                    <a:pt x="763" y="40"/>
                    <a:pt x="763" y="40"/>
                    <a:pt x="763" y="40"/>
                  </a:cubicBezTo>
                  <a:cubicBezTo>
                    <a:pt x="764" y="40"/>
                    <a:pt x="764" y="40"/>
                    <a:pt x="764" y="40"/>
                  </a:cubicBezTo>
                  <a:cubicBezTo>
                    <a:pt x="766" y="41"/>
                    <a:pt x="766" y="41"/>
                    <a:pt x="766" y="41"/>
                  </a:cubicBezTo>
                  <a:cubicBezTo>
                    <a:pt x="771" y="38"/>
                    <a:pt x="771" y="38"/>
                    <a:pt x="771" y="38"/>
                  </a:cubicBezTo>
                  <a:cubicBezTo>
                    <a:pt x="774" y="38"/>
                    <a:pt x="774" y="38"/>
                    <a:pt x="774" y="38"/>
                  </a:cubicBezTo>
                  <a:cubicBezTo>
                    <a:pt x="769" y="37"/>
                    <a:pt x="769" y="37"/>
                    <a:pt x="769" y="37"/>
                  </a:cubicBezTo>
                  <a:cubicBezTo>
                    <a:pt x="767" y="38"/>
                    <a:pt x="767" y="38"/>
                    <a:pt x="767" y="38"/>
                  </a:cubicBezTo>
                  <a:cubicBezTo>
                    <a:pt x="764" y="37"/>
                    <a:pt x="764" y="37"/>
                    <a:pt x="764" y="37"/>
                  </a:cubicBezTo>
                  <a:cubicBezTo>
                    <a:pt x="756" y="38"/>
                    <a:pt x="756" y="38"/>
                    <a:pt x="756" y="38"/>
                  </a:cubicBezTo>
                  <a:cubicBezTo>
                    <a:pt x="754" y="39"/>
                    <a:pt x="754" y="39"/>
                    <a:pt x="754" y="39"/>
                  </a:cubicBezTo>
                  <a:cubicBezTo>
                    <a:pt x="744" y="39"/>
                    <a:pt x="744" y="39"/>
                    <a:pt x="744" y="39"/>
                  </a:cubicBezTo>
                  <a:cubicBezTo>
                    <a:pt x="738" y="39"/>
                    <a:pt x="738" y="39"/>
                    <a:pt x="738" y="39"/>
                  </a:cubicBezTo>
                  <a:cubicBezTo>
                    <a:pt x="735" y="40"/>
                    <a:pt x="735" y="40"/>
                    <a:pt x="735" y="40"/>
                  </a:cubicBezTo>
                  <a:cubicBezTo>
                    <a:pt x="731" y="38"/>
                    <a:pt x="731" y="38"/>
                    <a:pt x="731" y="38"/>
                  </a:cubicBezTo>
                  <a:cubicBezTo>
                    <a:pt x="727" y="39"/>
                    <a:pt x="727" y="39"/>
                    <a:pt x="727" y="39"/>
                  </a:cubicBezTo>
                  <a:cubicBezTo>
                    <a:pt x="725" y="40"/>
                    <a:pt x="725" y="40"/>
                    <a:pt x="725" y="40"/>
                  </a:cubicBezTo>
                  <a:cubicBezTo>
                    <a:pt x="727" y="42"/>
                    <a:pt x="727" y="42"/>
                    <a:pt x="727" y="42"/>
                  </a:cubicBezTo>
                  <a:cubicBezTo>
                    <a:pt x="730" y="42"/>
                    <a:pt x="730" y="42"/>
                    <a:pt x="730" y="42"/>
                  </a:cubicBezTo>
                  <a:cubicBezTo>
                    <a:pt x="731" y="43"/>
                    <a:pt x="731" y="43"/>
                    <a:pt x="731" y="43"/>
                  </a:cubicBezTo>
                  <a:cubicBezTo>
                    <a:pt x="733" y="43"/>
                    <a:pt x="733" y="43"/>
                    <a:pt x="733" y="43"/>
                  </a:cubicBezTo>
                  <a:cubicBezTo>
                    <a:pt x="735" y="45"/>
                    <a:pt x="735" y="45"/>
                    <a:pt x="735" y="45"/>
                  </a:cubicBezTo>
                  <a:cubicBezTo>
                    <a:pt x="734" y="46"/>
                    <a:pt x="734" y="46"/>
                    <a:pt x="734" y="46"/>
                  </a:cubicBezTo>
                  <a:cubicBezTo>
                    <a:pt x="731" y="49"/>
                    <a:pt x="731" y="49"/>
                    <a:pt x="731" y="49"/>
                  </a:cubicBezTo>
                  <a:cubicBezTo>
                    <a:pt x="730" y="49"/>
                    <a:pt x="730" y="49"/>
                    <a:pt x="730" y="49"/>
                  </a:cubicBezTo>
                  <a:cubicBezTo>
                    <a:pt x="727" y="50"/>
                    <a:pt x="727" y="50"/>
                    <a:pt x="727" y="50"/>
                  </a:cubicBezTo>
                  <a:cubicBezTo>
                    <a:pt x="726" y="52"/>
                    <a:pt x="726" y="52"/>
                    <a:pt x="726" y="52"/>
                  </a:cubicBezTo>
                  <a:cubicBezTo>
                    <a:pt x="725" y="54"/>
                    <a:pt x="725" y="54"/>
                    <a:pt x="725" y="54"/>
                  </a:cubicBezTo>
                  <a:cubicBezTo>
                    <a:pt x="727" y="57"/>
                    <a:pt x="727" y="57"/>
                    <a:pt x="727" y="57"/>
                  </a:cubicBezTo>
                  <a:cubicBezTo>
                    <a:pt x="730" y="58"/>
                    <a:pt x="730" y="58"/>
                    <a:pt x="730" y="58"/>
                  </a:cubicBezTo>
                  <a:cubicBezTo>
                    <a:pt x="731" y="56"/>
                    <a:pt x="731" y="56"/>
                    <a:pt x="731" y="56"/>
                  </a:cubicBezTo>
                  <a:cubicBezTo>
                    <a:pt x="732" y="54"/>
                    <a:pt x="732" y="54"/>
                    <a:pt x="732" y="54"/>
                  </a:cubicBezTo>
                  <a:cubicBezTo>
                    <a:pt x="736" y="53"/>
                    <a:pt x="736" y="53"/>
                    <a:pt x="736" y="53"/>
                  </a:cubicBezTo>
                  <a:cubicBezTo>
                    <a:pt x="735" y="57"/>
                    <a:pt x="735" y="57"/>
                    <a:pt x="735" y="57"/>
                  </a:cubicBezTo>
                  <a:cubicBezTo>
                    <a:pt x="732" y="57"/>
                    <a:pt x="732" y="57"/>
                    <a:pt x="732" y="57"/>
                  </a:cubicBezTo>
                  <a:cubicBezTo>
                    <a:pt x="733" y="59"/>
                    <a:pt x="733" y="59"/>
                    <a:pt x="733" y="59"/>
                  </a:cubicBezTo>
                  <a:cubicBezTo>
                    <a:pt x="733" y="59"/>
                    <a:pt x="733" y="59"/>
                    <a:pt x="733" y="59"/>
                  </a:cubicBezTo>
                  <a:cubicBezTo>
                    <a:pt x="734" y="61"/>
                    <a:pt x="734" y="61"/>
                    <a:pt x="734" y="61"/>
                  </a:cubicBezTo>
                  <a:cubicBezTo>
                    <a:pt x="732" y="62"/>
                    <a:pt x="732" y="62"/>
                    <a:pt x="732" y="62"/>
                  </a:cubicBezTo>
                  <a:cubicBezTo>
                    <a:pt x="733" y="63"/>
                    <a:pt x="733" y="63"/>
                    <a:pt x="733" y="63"/>
                  </a:cubicBezTo>
                  <a:cubicBezTo>
                    <a:pt x="735" y="62"/>
                    <a:pt x="735" y="62"/>
                    <a:pt x="735" y="62"/>
                  </a:cubicBezTo>
                  <a:cubicBezTo>
                    <a:pt x="736" y="63"/>
                    <a:pt x="736" y="63"/>
                    <a:pt x="736" y="63"/>
                  </a:cubicBezTo>
                  <a:cubicBezTo>
                    <a:pt x="736" y="65"/>
                    <a:pt x="736" y="65"/>
                    <a:pt x="736" y="65"/>
                  </a:cubicBezTo>
                  <a:cubicBezTo>
                    <a:pt x="738" y="67"/>
                    <a:pt x="738" y="67"/>
                    <a:pt x="738" y="67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43" y="71"/>
                    <a:pt x="743" y="71"/>
                    <a:pt x="743" y="71"/>
                  </a:cubicBezTo>
                  <a:cubicBezTo>
                    <a:pt x="742" y="72"/>
                    <a:pt x="742" y="72"/>
                    <a:pt x="742" y="72"/>
                  </a:cubicBezTo>
                  <a:cubicBezTo>
                    <a:pt x="741" y="71"/>
                    <a:pt x="741" y="71"/>
                    <a:pt x="741" y="71"/>
                  </a:cubicBezTo>
                  <a:cubicBezTo>
                    <a:pt x="739" y="72"/>
                    <a:pt x="739" y="72"/>
                    <a:pt x="739" y="72"/>
                  </a:cubicBezTo>
                  <a:cubicBezTo>
                    <a:pt x="740" y="74"/>
                    <a:pt x="740" y="74"/>
                    <a:pt x="740" y="74"/>
                  </a:cubicBezTo>
                  <a:cubicBezTo>
                    <a:pt x="739" y="75"/>
                    <a:pt x="739" y="75"/>
                    <a:pt x="739" y="75"/>
                  </a:cubicBezTo>
                  <a:cubicBezTo>
                    <a:pt x="738" y="74"/>
                    <a:pt x="738" y="74"/>
                    <a:pt x="738" y="74"/>
                  </a:cubicBezTo>
                  <a:cubicBezTo>
                    <a:pt x="737" y="74"/>
                    <a:pt x="737" y="74"/>
                    <a:pt x="737" y="74"/>
                  </a:cubicBezTo>
                  <a:cubicBezTo>
                    <a:pt x="736" y="72"/>
                    <a:pt x="736" y="72"/>
                    <a:pt x="736" y="72"/>
                  </a:cubicBezTo>
                  <a:cubicBezTo>
                    <a:pt x="733" y="70"/>
                    <a:pt x="733" y="70"/>
                    <a:pt x="733" y="70"/>
                  </a:cubicBezTo>
                  <a:cubicBezTo>
                    <a:pt x="732" y="71"/>
                    <a:pt x="732" y="71"/>
                    <a:pt x="732" y="71"/>
                  </a:cubicBezTo>
                  <a:cubicBezTo>
                    <a:pt x="733" y="72"/>
                    <a:pt x="733" y="72"/>
                    <a:pt x="733" y="72"/>
                  </a:cubicBezTo>
                  <a:cubicBezTo>
                    <a:pt x="731" y="73"/>
                    <a:pt x="731" y="73"/>
                    <a:pt x="731" y="73"/>
                  </a:cubicBezTo>
                  <a:cubicBezTo>
                    <a:pt x="730" y="72"/>
                    <a:pt x="730" y="72"/>
                    <a:pt x="730" y="72"/>
                  </a:cubicBezTo>
                  <a:cubicBezTo>
                    <a:pt x="729" y="73"/>
                    <a:pt x="729" y="73"/>
                    <a:pt x="729" y="73"/>
                  </a:cubicBezTo>
                  <a:cubicBezTo>
                    <a:pt x="730" y="75"/>
                    <a:pt x="730" y="75"/>
                    <a:pt x="730" y="75"/>
                  </a:cubicBezTo>
                  <a:cubicBezTo>
                    <a:pt x="730" y="78"/>
                    <a:pt x="730" y="78"/>
                    <a:pt x="730" y="78"/>
                  </a:cubicBezTo>
                  <a:cubicBezTo>
                    <a:pt x="732" y="79"/>
                    <a:pt x="732" y="79"/>
                    <a:pt x="732" y="79"/>
                  </a:cubicBezTo>
                  <a:cubicBezTo>
                    <a:pt x="734" y="77"/>
                    <a:pt x="734" y="77"/>
                    <a:pt x="734" y="77"/>
                  </a:cubicBezTo>
                  <a:cubicBezTo>
                    <a:pt x="736" y="79"/>
                    <a:pt x="736" y="79"/>
                    <a:pt x="736" y="79"/>
                  </a:cubicBezTo>
                  <a:cubicBezTo>
                    <a:pt x="735" y="80"/>
                    <a:pt x="735" y="80"/>
                    <a:pt x="735" y="80"/>
                  </a:cubicBezTo>
                  <a:cubicBezTo>
                    <a:pt x="736" y="81"/>
                    <a:pt x="736" y="81"/>
                    <a:pt x="736" y="81"/>
                  </a:cubicBezTo>
                  <a:cubicBezTo>
                    <a:pt x="735" y="82"/>
                    <a:pt x="735" y="82"/>
                    <a:pt x="735" y="82"/>
                  </a:cubicBezTo>
                  <a:cubicBezTo>
                    <a:pt x="732" y="82"/>
                    <a:pt x="732" y="82"/>
                    <a:pt x="732" y="82"/>
                  </a:cubicBezTo>
                  <a:cubicBezTo>
                    <a:pt x="733" y="83"/>
                    <a:pt x="733" y="83"/>
                    <a:pt x="733" y="83"/>
                  </a:cubicBezTo>
                  <a:cubicBezTo>
                    <a:pt x="735" y="84"/>
                    <a:pt x="735" y="84"/>
                    <a:pt x="735" y="84"/>
                  </a:cubicBezTo>
                  <a:cubicBezTo>
                    <a:pt x="731" y="84"/>
                    <a:pt x="731" y="84"/>
                    <a:pt x="731" y="84"/>
                  </a:cubicBezTo>
                  <a:cubicBezTo>
                    <a:pt x="730" y="82"/>
                    <a:pt x="730" y="82"/>
                    <a:pt x="730" y="82"/>
                  </a:cubicBezTo>
                  <a:cubicBezTo>
                    <a:pt x="727" y="82"/>
                    <a:pt x="727" y="82"/>
                    <a:pt x="727" y="82"/>
                  </a:cubicBezTo>
                  <a:cubicBezTo>
                    <a:pt x="726" y="80"/>
                    <a:pt x="726" y="80"/>
                    <a:pt x="726" y="80"/>
                  </a:cubicBezTo>
                  <a:cubicBezTo>
                    <a:pt x="724" y="80"/>
                    <a:pt x="724" y="80"/>
                    <a:pt x="724" y="80"/>
                  </a:cubicBezTo>
                  <a:cubicBezTo>
                    <a:pt x="722" y="78"/>
                    <a:pt x="722" y="78"/>
                    <a:pt x="722" y="78"/>
                  </a:cubicBezTo>
                  <a:cubicBezTo>
                    <a:pt x="719" y="78"/>
                    <a:pt x="719" y="78"/>
                    <a:pt x="719" y="78"/>
                  </a:cubicBezTo>
                  <a:cubicBezTo>
                    <a:pt x="717" y="77"/>
                    <a:pt x="717" y="77"/>
                    <a:pt x="717" y="77"/>
                  </a:cubicBezTo>
                  <a:cubicBezTo>
                    <a:pt x="716" y="77"/>
                    <a:pt x="716" y="77"/>
                    <a:pt x="716" y="77"/>
                  </a:cubicBezTo>
                  <a:cubicBezTo>
                    <a:pt x="715" y="76"/>
                    <a:pt x="715" y="76"/>
                    <a:pt x="715" y="76"/>
                  </a:cubicBezTo>
                  <a:cubicBezTo>
                    <a:pt x="709" y="79"/>
                    <a:pt x="709" y="79"/>
                    <a:pt x="709" y="79"/>
                  </a:cubicBezTo>
                  <a:cubicBezTo>
                    <a:pt x="709" y="81"/>
                    <a:pt x="709" y="81"/>
                    <a:pt x="709" y="81"/>
                  </a:cubicBezTo>
                  <a:cubicBezTo>
                    <a:pt x="708" y="81"/>
                    <a:pt x="708" y="81"/>
                    <a:pt x="708" y="81"/>
                  </a:cubicBezTo>
                  <a:cubicBezTo>
                    <a:pt x="709" y="83"/>
                    <a:pt x="709" y="83"/>
                    <a:pt x="709" y="83"/>
                  </a:cubicBezTo>
                  <a:cubicBezTo>
                    <a:pt x="709" y="84"/>
                    <a:pt x="709" y="84"/>
                    <a:pt x="709" y="84"/>
                  </a:cubicBezTo>
                  <a:cubicBezTo>
                    <a:pt x="710" y="86"/>
                    <a:pt x="710" y="86"/>
                    <a:pt x="710" y="86"/>
                  </a:cubicBezTo>
                  <a:cubicBezTo>
                    <a:pt x="710" y="86"/>
                    <a:pt x="710" y="86"/>
                    <a:pt x="710" y="86"/>
                  </a:cubicBezTo>
                  <a:cubicBezTo>
                    <a:pt x="708" y="85"/>
                    <a:pt x="708" y="85"/>
                    <a:pt x="708" y="85"/>
                  </a:cubicBezTo>
                  <a:cubicBezTo>
                    <a:pt x="707" y="85"/>
                    <a:pt x="707" y="85"/>
                    <a:pt x="707" y="85"/>
                  </a:cubicBezTo>
                  <a:cubicBezTo>
                    <a:pt x="705" y="85"/>
                    <a:pt x="705" y="85"/>
                    <a:pt x="705" y="85"/>
                  </a:cubicBezTo>
                  <a:cubicBezTo>
                    <a:pt x="698" y="86"/>
                    <a:pt x="698" y="86"/>
                    <a:pt x="698" y="86"/>
                  </a:cubicBezTo>
                  <a:cubicBezTo>
                    <a:pt x="695" y="85"/>
                    <a:pt x="695" y="85"/>
                    <a:pt x="695" y="85"/>
                  </a:cubicBezTo>
                  <a:cubicBezTo>
                    <a:pt x="693" y="83"/>
                    <a:pt x="693" y="83"/>
                    <a:pt x="693" y="83"/>
                  </a:cubicBezTo>
                  <a:cubicBezTo>
                    <a:pt x="691" y="83"/>
                    <a:pt x="691" y="83"/>
                    <a:pt x="691" y="83"/>
                  </a:cubicBezTo>
                  <a:cubicBezTo>
                    <a:pt x="689" y="81"/>
                    <a:pt x="689" y="81"/>
                    <a:pt x="689" y="81"/>
                  </a:cubicBezTo>
                  <a:cubicBezTo>
                    <a:pt x="688" y="78"/>
                    <a:pt x="688" y="78"/>
                    <a:pt x="688" y="78"/>
                  </a:cubicBezTo>
                  <a:cubicBezTo>
                    <a:pt x="687" y="78"/>
                    <a:pt x="687" y="78"/>
                    <a:pt x="687" y="78"/>
                  </a:cubicBezTo>
                  <a:cubicBezTo>
                    <a:pt x="687" y="79"/>
                    <a:pt x="687" y="79"/>
                    <a:pt x="687" y="79"/>
                  </a:cubicBezTo>
                  <a:cubicBezTo>
                    <a:pt x="688" y="82"/>
                    <a:pt x="688" y="82"/>
                    <a:pt x="688" y="82"/>
                  </a:cubicBezTo>
                  <a:cubicBezTo>
                    <a:pt x="689" y="87"/>
                    <a:pt x="689" y="87"/>
                    <a:pt x="689" y="87"/>
                  </a:cubicBezTo>
                  <a:cubicBezTo>
                    <a:pt x="691" y="92"/>
                    <a:pt x="691" y="92"/>
                    <a:pt x="691" y="92"/>
                  </a:cubicBezTo>
                  <a:cubicBezTo>
                    <a:pt x="693" y="96"/>
                    <a:pt x="693" y="96"/>
                    <a:pt x="693" y="96"/>
                  </a:cubicBezTo>
                  <a:cubicBezTo>
                    <a:pt x="695" y="105"/>
                    <a:pt x="695" y="105"/>
                    <a:pt x="695" y="105"/>
                  </a:cubicBezTo>
                  <a:cubicBezTo>
                    <a:pt x="694" y="107"/>
                    <a:pt x="694" y="107"/>
                    <a:pt x="694" y="107"/>
                  </a:cubicBezTo>
                  <a:cubicBezTo>
                    <a:pt x="693" y="107"/>
                    <a:pt x="693" y="107"/>
                    <a:pt x="693" y="107"/>
                  </a:cubicBezTo>
                  <a:cubicBezTo>
                    <a:pt x="692" y="106"/>
                    <a:pt x="692" y="106"/>
                    <a:pt x="692" y="106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90" y="103"/>
                    <a:pt x="690" y="103"/>
                    <a:pt x="690" y="103"/>
                  </a:cubicBezTo>
                  <a:cubicBezTo>
                    <a:pt x="689" y="103"/>
                    <a:pt x="689" y="103"/>
                    <a:pt x="689" y="103"/>
                  </a:cubicBezTo>
                  <a:cubicBezTo>
                    <a:pt x="690" y="105"/>
                    <a:pt x="690" y="105"/>
                    <a:pt x="690" y="105"/>
                  </a:cubicBezTo>
                  <a:cubicBezTo>
                    <a:pt x="689" y="106"/>
                    <a:pt x="689" y="106"/>
                    <a:pt x="689" y="106"/>
                  </a:cubicBezTo>
                  <a:cubicBezTo>
                    <a:pt x="687" y="105"/>
                    <a:pt x="687" y="105"/>
                    <a:pt x="687" y="105"/>
                  </a:cubicBezTo>
                  <a:cubicBezTo>
                    <a:pt x="684" y="102"/>
                    <a:pt x="684" y="102"/>
                    <a:pt x="684" y="102"/>
                  </a:cubicBezTo>
                  <a:cubicBezTo>
                    <a:pt x="680" y="102"/>
                    <a:pt x="680" y="102"/>
                    <a:pt x="680" y="102"/>
                  </a:cubicBezTo>
                  <a:cubicBezTo>
                    <a:pt x="678" y="100"/>
                    <a:pt x="678" y="100"/>
                    <a:pt x="678" y="100"/>
                  </a:cubicBezTo>
                  <a:cubicBezTo>
                    <a:pt x="677" y="99"/>
                    <a:pt x="677" y="99"/>
                    <a:pt x="677" y="99"/>
                  </a:cubicBezTo>
                  <a:cubicBezTo>
                    <a:pt x="671" y="94"/>
                    <a:pt x="671" y="94"/>
                    <a:pt x="671" y="94"/>
                  </a:cubicBezTo>
                  <a:cubicBezTo>
                    <a:pt x="670" y="94"/>
                    <a:pt x="670" y="94"/>
                    <a:pt x="670" y="94"/>
                  </a:cubicBezTo>
                  <a:cubicBezTo>
                    <a:pt x="669" y="95"/>
                    <a:pt x="669" y="95"/>
                    <a:pt x="669" y="95"/>
                  </a:cubicBezTo>
                  <a:cubicBezTo>
                    <a:pt x="667" y="94"/>
                    <a:pt x="667" y="94"/>
                    <a:pt x="667" y="94"/>
                  </a:cubicBezTo>
                  <a:cubicBezTo>
                    <a:pt x="666" y="93"/>
                    <a:pt x="666" y="93"/>
                    <a:pt x="666" y="93"/>
                  </a:cubicBezTo>
                  <a:cubicBezTo>
                    <a:pt x="670" y="90"/>
                    <a:pt x="670" y="90"/>
                    <a:pt x="670" y="90"/>
                  </a:cubicBezTo>
                  <a:cubicBezTo>
                    <a:pt x="671" y="90"/>
                    <a:pt x="671" y="90"/>
                    <a:pt x="671" y="90"/>
                  </a:cubicBezTo>
                  <a:cubicBezTo>
                    <a:pt x="670" y="89"/>
                    <a:pt x="670" y="89"/>
                    <a:pt x="670" y="89"/>
                  </a:cubicBezTo>
                  <a:cubicBezTo>
                    <a:pt x="668" y="88"/>
                    <a:pt x="668" y="88"/>
                    <a:pt x="668" y="88"/>
                  </a:cubicBezTo>
                  <a:cubicBezTo>
                    <a:pt x="666" y="86"/>
                    <a:pt x="666" y="86"/>
                    <a:pt x="666" y="86"/>
                  </a:cubicBezTo>
                  <a:cubicBezTo>
                    <a:pt x="666" y="86"/>
                    <a:pt x="666" y="86"/>
                    <a:pt x="666" y="86"/>
                  </a:cubicBezTo>
                  <a:cubicBezTo>
                    <a:pt x="666" y="87"/>
                    <a:pt x="666" y="87"/>
                    <a:pt x="666" y="87"/>
                  </a:cubicBezTo>
                  <a:cubicBezTo>
                    <a:pt x="668" y="89"/>
                    <a:pt x="668" y="89"/>
                    <a:pt x="668" y="89"/>
                  </a:cubicBezTo>
                  <a:cubicBezTo>
                    <a:pt x="668" y="91"/>
                    <a:pt x="668" y="91"/>
                    <a:pt x="668" y="91"/>
                  </a:cubicBezTo>
                  <a:cubicBezTo>
                    <a:pt x="666" y="92"/>
                    <a:pt x="666" y="92"/>
                    <a:pt x="666" y="92"/>
                  </a:cubicBezTo>
                  <a:cubicBezTo>
                    <a:pt x="662" y="91"/>
                    <a:pt x="662" y="91"/>
                    <a:pt x="662" y="91"/>
                  </a:cubicBezTo>
                  <a:cubicBezTo>
                    <a:pt x="659" y="89"/>
                    <a:pt x="659" y="89"/>
                    <a:pt x="659" y="89"/>
                  </a:cubicBezTo>
                  <a:cubicBezTo>
                    <a:pt x="658" y="88"/>
                    <a:pt x="658" y="88"/>
                    <a:pt x="658" y="88"/>
                  </a:cubicBezTo>
                  <a:cubicBezTo>
                    <a:pt x="655" y="87"/>
                    <a:pt x="655" y="87"/>
                    <a:pt x="655" y="87"/>
                  </a:cubicBezTo>
                  <a:cubicBezTo>
                    <a:pt x="654" y="85"/>
                    <a:pt x="654" y="85"/>
                    <a:pt x="654" y="85"/>
                  </a:cubicBezTo>
                  <a:cubicBezTo>
                    <a:pt x="653" y="84"/>
                    <a:pt x="653" y="84"/>
                    <a:pt x="653" y="84"/>
                  </a:cubicBezTo>
                  <a:cubicBezTo>
                    <a:pt x="657" y="84"/>
                    <a:pt x="657" y="84"/>
                    <a:pt x="657" y="84"/>
                  </a:cubicBezTo>
                  <a:cubicBezTo>
                    <a:pt x="660" y="85"/>
                    <a:pt x="660" y="85"/>
                    <a:pt x="660" y="85"/>
                  </a:cubicBezTo>
                  <a:cubicBezTo>
                    <a:pt x="662" y="86"/>
                    <a:pt x="662" y="86"/>
                    <a:pt x="662" y="86"/>
                  </a:cubicBezTo>
                  <a:cubicBezTo>
                    <a:pt x="664" y="86"/>
                    <a:pt x="664" y="86"/>
                    <a:pt x="664" y="86"/>
                  </a:cubicBezTo>
                  <a:cubicBezTo>
                    <a:pt x="665" y="83"/>
                    <a:pt x="665" y="83"/>
                    <a:pt x="665" y="83"/>
                  </a:cubicBezTo>
                  <a:cubicBezTo>
                    <a:pt x="665" y="82"/>
                    <a:pt x="665" y="82"/>
                    <a:pt x="665" y="82"/>
                  </a:cubicBezTo>
                  <a:cubicBezTo>
                    <a:pt x="664" y="82"/>
                    <a:pt x="664" y="82"/>
                    <a:pt x="664" y="82"/>
                  </a:cubicBezTo>
                  <a:cubicBezTo>
                    <a:pt x="663" y="81"/>
                    <a:pt x="663" y="81"/>
                    <a:pt x="663" y="81"/>
                  </a:cubicBezTo>
                  <a:cubicBezTo>
                    <a:pt x="662" y="81"/>
                    <a:pt x="662" y="81"/>
                    <a:pt x="662" y="81"/>
                  </a:cubicBezTo>
                  <a:cubicBezTo>
                    <a:pt x="662" y="78"/>
                    <a:pt x="662" y="78"/>
                    <a:pt x="662" y="78"/>
                  </a:cubicBezTo>
                  <a:cubicBezTo>
                    <a:pt x="660" y="76"/>
                    <a:pt x="660" y="76"/>
                    <a:pt x="660" y="76"/>
                  </a:cubicBezTo>
                  <a:cubicBezTo>
                    <a:pt x="659" y="77"/>
                    <a:pt x="659" y="77"/>
                    <a:pt x="659" y="77"/>
                  </a:cubicBezTo>
                  <a:cubicBezTo>
                    <a:pt x="659" y="76"/>
                    <a:pt x="659" y="76"/>
                    <a:pt x="659" y="76"/>
                  </a:cubicBezTo>
                  <a:cubicBezTo>
                    <a:pt x="658" y="75"/>
                    <a:pt x="658" y="75"/>
                    <a:pt x="658" y="75"/>
                  </a:cubicBezTo>
                  <a:cubicBezTo>
                    <a:pt x="656" y="76"/>
                    <a:pt x="656" y="76"/>
                    <a:pt x="656" y="76"/>
                  </a:cubicBezTo>
                  <a:cubicBezTo>
                    <a:pt x="656" y="77"/>
                    <a:pt x="656" y="77"/>
                    <a:pt x="656" y="77"/>
                  </a:cubicBezTo>
                  <a:cubicBezTo>
                    <a:pt x="653" y="76"/>
                    <a:pt x="653" y="76"/>
                    <a:pt x="653" y="76"/>
                  </a:cubicBezTo>
                  <a:cubicBezTo>
                    <a:pt x="653" y="74"/>
                    <a:pt x="653" y="74"/>
                    <a:pt x="653" y="74"/>
                  </a:cubicBezTo>
                  <a:cubicBezTo>
                    <a:pt x="656" y="71"/>
                    <a:pt x="656" y="71"/>
                    <a:pt x="656" y="71"/>
                  </a:cubicBezTo>
                  <a:cubicBezTo>
                    <a:pt x="656" y="70"/>
                    <a:pt x="656" y="70"/>
                    <a:pt x="656" y="70"/>
                  </a:cubicBezTo>
                  <a:cubicBezTo>
                    <a:pt x="654" y="70"/>
                    <a:pt x="654" y="70"/>
                    <a:pt x="654" y="70"/>
                  </a:cubicBezTo>
                  <a:cubicBezTo>
                    <a:pt x="652" y="72"/>
                    <a:pt x="652" y="72"/>
                    <a:pt x="652" y="72"/>
                  </a:cubicBezTo>
                  <a:cubicBezTo>
                    <a:pt x="652" y="70"/>
                    <a:pt x="652" y="70"/>
                    <a:pt x="652" y="70"/>
                  </a:cubicBezTo>
                  <a:cubicBezTo>
                    <a:pt x="653" y="68"/>
                    <a:pt x="653" y="68"/>
                    <a:pt x="653" y="68"/>
                  </a:cubicBezTo>
                  <a:cubicBezTo>
                    <a:pt x="652" y="66"/>
                    <a:pt x="652" y="66"/>
                    <a:pt x="652" y="66"/>
                  </a:cubicBezTo>
                  <a:cubicBezTo>
                    <a:pt x="652" y="67"/>
                    <a:pt x="652" y="67"/>
                    <a:pt x="652" y="67"/>
                  </a:cubicBezTo>
                  <a:cubicBezTo>
                    <a:pt x="651" y="67"/>
                    <a:pt x="651" y="67"/>
                    <a:pt x="651" y="67"/>
                  </a:cubicBezTo>
                  <a:cubicBezTo>
                    <a:pt x="650" y="66"/>
                    <a:pt x="650" y="66"/>
                    <a:pt x="650" y="66"/>
                  </a:cubicBezTo>
                  <a:cubicBezTo>
                    <a:pt x="649" y="66"/>
                    <a:pt x="649" y="66"/>
                    <a:pt x="649" y="66"/>
                  </a:cubicBezTo>
                  <a:cubicBezTo>
                    <a:pt x="648" y="65"/>
                    <a:pt x="648" y="65"/>
                    <a:pt x="648" y="65"/>
                  </a:cubicBezTo>
                  <a:cubicBezTo>
                    <a:pt x="647" y="64"/>
                    <a:pt x="647" y="64"/>
                    <a:pt x="647" y="64"/>
                  </a:cubicBezTo>
                  <a:cubicBezTo>
                    <a:pt x="648" y="62"/>
                    <a:pt x="648" y="62"/>
                    <a:pt x="648" y="62"/>
                  </a:cubicBezTo>
                  <a:cubicBezTo>
                    <a:pt x="647" y="61"/>
                    <a:pt x="647" y="61"/>
                    <a:pt x="647" y="61"/>
                  </a:cubicBezTo>
                  <a:cubicBezTo>
                    <a:pt x="646" y="62"/>
                    <a:pt x="646" y="62"/>
                    <a:pt x="646" y="62"/>
                  </a:cubicBezTo>
                  <a:cubicBezTo>
                    <a:pt x="645" y="64"/>
                    <a:pt x="645" y="64"/>
                    <a:pt x="645" y="64"/>
                  </a:cubicBezTo>
                  <a:cubicBezTo>
                    <a:pt x="644" y="60"/>
                    <a:pt x="644" y="60"/>
                    <a:pt x="644" y="60"/>
                  </a:cubicBezTo>
                  <a:cubicBezTo>
                    <a:pt x="643" y="59"/>
                    <a:pt x="643" y="59"/>
                    <a:pt x="643" y="59"/>
                  </a:cubicBezTo>
                  <a:cubicBezTo>
                    <a:pt x="641" y="60"/>
                    <a:pt x="641" y="60"/>
                    <a:pt x="641" y="60"/>
                  </a:cubicBezTo>
                  <a:cubicBezTo>
                    <a:pt x="640" y="60"/>
                    <a:pt x="640" y="60"/>
                    <a:pt x="640" y="60"/>
                  </a:cubicBezTo>
                  <a:cubicBezTo>
                    <a:pt x="639" y="58"/>
                    <a:pt x="639" y="58"/>
                    <a:pt x="639" y="58"/>
                  </a:cubicBezTo>
                  <a:cubicBezTo>
                    <a:pt x="638" y="59"/>
                    <a:pt x="638" y="59"/>
                    <a:pt x="638" y="59"/>
                  </a:cubicBezTo>
                  <a:cubicBezTo>
                    <a:pt x="637" y="59"/>
                    <a:pt x="637" y="59"/>
                    <a:pt x="637" y="59"/>
                  </a:cubicBezTo>
                  <a:cubicBezTo>
                    <a:pt x="636" y="60"/>
                    <a:pt x="636" y="60"/>
                    <a:pt x="636" y="60"/>
                  </a:cubicBezTo>
                  <a:cubicBezTo>
                    <a:pt x="636" y="58"/>
                    <a:pt x="636" y="58"/>
                    <a:pt x="636" y="58"/>
                  </a:cubicBezTo>
                  <a:cubicBezTo>
                    <a:pt x="636" y="57"/>
                    <a:pt x="636" y="57"/>
                    <a:pt x="636" y="57"/>
                  </a:cubicBezTo>
                  <a:cubicBezTo>
                    <a:pt x="633" y="57"/>
                    <a:pt x="633" y="57"/>
                    <a:pt x="633" y="57"/>
                  </a:cubicBezTo>
                  <a:cubicBezTo>
                    <a:pt x="632" y="57"/>
                    <a:pt x="632" y="57"/>
                    <a:pt x="632" y="57"/>
                  </a:cubicBezTo>
                  <a:cubicBezTo>
                    <a:pt x="632" y="57"/>
                    <a:pt x="632" y="57"/>
                    <a:pt x="632" y="57"/>
                  </a:cubicBezTo>
                  <a:cubicBezTo>
                    <a:pt x="629" y="57"/>
                    <a:pt x="629" y="57"/>
                    <a:pt x="629" y="57"/>
                  </a:cubicBezTo>
                  <a:cubicBezTo>
                    <a:pt x="627" y="57"/>
                    <a:pt x="627" y="57"/>
                    <a:pt x="627" y="57"/>
                  </a:cubicBezTo>
                  <a:cubicBezTo>
                    <a:pt x="627" y="58"/>
                    <a:pt x="627" y="58"/>
                    <a:pt x="627" y="58"/>
                  </a:cubicBezTo>
                  <a:cubicBezTo>
                    <a:pt x="628" y="59"/>
                    <a:pt x="628" y="59"/>
                    <a:pt x="628" y="59"/>
                  </a:cubicBezTo>
                  <a:cubicBezTo>
                    <a:pt x="629" y="61"/>
                    <a:pt x="629" y="61"/>
                    <a:pt x="629" y="61"/>
                  </a:cubicBezTo>
                  <a:cubicBezTo>
                    <a:pt x="627" y="60"/>
                    <a:pt x="627" y="60"/>
                    <a:pt x="627" y="60"/>
                  </a:cubicBezTo>
                  <a:cubicBezTo>
                    <a:pt x="627" y="61"/>
                    <a:pt x="627" y="61"/>
                    <a:pt x="627" y="61"/>
                  </a:cubicBezTo>
                  <a:cubicBezTo>
                    <a:pt x="627" y="62"/>
                    <a:pt x="627" y="62"/>
                    <a:pt x="627" y="62"/>
                  </a:cubicBezTo>
                  <a:cubicBezTo>
                    <a:pt x="626" y="62"/>
                    <a:pt x="626" y="62"/>
                    <a:pt x="626" y="62"/>
                  </a:cubicBezTo>
                  <a:cubicBezTo>
                    <a:pt x="624" y="62"/>
                    <a:pt x="624" y="62"/>
                    <a:pt x="624" y="62"/>
                  </a:cubicBezTo>
                  <a:cubicBezTo>
                    <a:pt x="623" y="62"/>
                    <a:pt x="623" y="62"/>
                    <a:pt x="623" y="62"/>
                  </a:cubicBezTo>
                  <a:cubicBezTo>
                    <a:pt x="624" y="60"/>
                    <a:pt x="624" y="60"/>
                    <a:pt x="624" y="60"/>
                  </a:cubicBezTo>
                  <a:cubicBezTo>
                    <a:pt x="625" y="59"/>
                    <a:pt x="625" y="59"/>
                    <a:pt x="625" y="59"/>
                  </a:cubicBezTo>
                  <a:cubicBezTo>
                    <a:pt x="624" y="58"/>
                    <a:pt x="624" y="58"/>
                    <a:pt x="624" y="58"/>
                  </a:cubicBezTo>
                  <a:cubicBezTo>
                    <a:pt x="623" y="57"/>
                    <a:pt x="623" y="57"/>
                    <a:pt x="623" y="57"/>
                  </a:cubicBezTo>
                  <a:cubicBezTo>
                    <a:pt x="623" y="59"/>
                    <a:pt x="623" y="59"/>
                    <a:pt x="623" y="59"/>
                  </a:cubicBezTo>
                  <a:cubicBezTo>
                    <a:pt x="622" y="60"/>
                    <a:pt x="622" y="60"/>
                    <a:pt x="622" y="60"/>
                  </a:cubicBezTo>
                  <a:cubicBezTo>
                    <a:pt x="621" y="58"/>
                    <a:pt x="621" y="58"/>
                    <a:pt x="621" y="58"/>
                  </a:cubicBezTo>
                  <a:cubicBezTo>
                    <a:pt x="619" y="58"/>
                    <a:pt x="619" y="58"/>
                    <a:pt x="619" y="58"/>
                  </a:cubicBezTo>
                  <a:cubicBezTo>
                    <a:pt x="618" y="56"/>
                    <a:pt x="618" y="56"/>
                    <a:pt x="618" y="56"/>
                  </a:cubicBezTo>
                  <a:cubicBezTo>
                    <a:pt x="617" y="57"/>
                    <a:pt x="617" y="57"/>
                    <a:pt x="617" y="57"/>
                  </a:cubicBezTo>
                  <a:cubicBezTo>
                    <a:pt x="616" y="58"/>
                    <a:pt x="616" y="58"/>
                    <a:pt x="616" y="58"/>
                  </a:cubicBezTo>
                  <a:cubicBezTo>
                    <a:pt x="613" y="58"/>
                    <a:pt x="613" y="58"/>
                    <a:pt x="613" y="58"/>
                  </a:cubicBezTo>
                  <a:cubicBezTo>
                    <a:pt x="613" y="57"/>
                    <a:pt x="613" y="57"/>
                    <a:pt x="613" y="57"/>
                  </a:cubicBezTo>
                  <a:cubicBezTo>
                    <a:pt x="612" y="58"/>
                    <a:pt x="612" y="58"/>
                    <a:pt x="612" y="58"/>
                  </a:cubicBezTo>
                  <a:cubicBezTo>
                    <a:pt x="611" y="59"/>
                    <a:pt x="611" y="59"/>
                    <a:pt x="611" y="59"/>
                  </a:cubicBezTo>
                  <a:cubicBezTo>
                    <a:pt x="609" y="57"/>
                    <a:pt x="609" y="57"/>
                    <a:pt x="609" y="57"/>
                  </a:cubicBezTo>
                  <a:cubicBezTo>
                    <a:pt x="608" y="57"/>
                    <a:pt x="608" y="57"/>
                    <a:pt x="608" y="57"/>
                  </a:cubicBezTo>
                  <a:cubicBezTo>
                    <a:pt x="608" y="59"/>
                    <a:pt x="608" y="59"/>
                    <a:pt x="608" y="59"/>
                  </a:cubicBezTo>
                  <a:cubicBezTo>
                    <a:pt x="609" y="60"/>
                    <a:pt x="609" y="60"/>
                    <a:pt x="609" y="60"/>
                  </a:cubicBezTo>
                  <a:cubicBezTo>
                    <a:pt x="607" y="61"/>
                    <a:pt x="607" y="61"/>
                    <a:pt x="607" y="61"/>
                  </a:cubicBezTo>
                  <a:cubicBezTo>
                    <a:pt x="606" y="61"/>
                    <a:pt x="606" y="61"/>
                    <a:pt x="606" y="61"/>
                  </a:cubicBezTo>
                  <a:cubicBezTo>
                    <a:pt x="606" y="60"/>
                    <a:pt x="606" y="60"/>
                    <a:pt x="606" y="60"/>
                  </a:cubicBezTo>
                  <a:cubicBezTo>
                    <a:pt x="605" y="61"/>
                    <a:pt x="605" y="61"/>
                    <a:pt x="605" y="61"/>
                  </a:cubicBezTo>
                  <a:cubicBezTo>
                    <a:pt x="605" y="64"/>
                    <a:pt x="605" y="64"/>
                    <a:pt x="605" y="64"/>
                  </a:cubicBezTo>
                  <a:cubicBezTo>
                    <a:pt x="606" y="65"/>
                    <a:pt x="606" y="65"/>
                    <a:pt x="606" y="65"/>
                  </a:cubicBezTo>
                  <a:cubicBezTo>
                    <a:pt x="606" y="67"/>
                    <a:pt x="606" y="67"/>
                    <a:pt x="606" y="67"/>
                  </a:cubicBezTo>
                  <a:cubicBezTo>
                    <a:pt x="607" y="67"/>
                    <a:pt x="607" y="67"/>
                    <a:pt x="607" y="67"/>
                  </a:cubicBezTo>
                  <a:cubicBezTo>
                    <a:pt x="608" y="69"/>
                    <a:pt x="608" y="69"/>
                    <a:pt x="608" y="69"/>
                  </a:cubicBezTo>
                  <a:cubicBezTo>
                    <a:pt x="610" y="70"/>
                    <a:pt x="610" y="70"/>
                    <a:pt x="610" y="70"/>
                  </a:cubicBezTo>
                  <a:cubicBezTo>
                    <a:pt x="611" y="71"/>
                    <a:pt x="611" y="71"/>
                    <a:pt x="611" y="71"/>
                  </a:cubicBezTo>
                  <a:cubicBezTo>
                    <a:pt x="610" y="73"/>
                    <a:pt x="610" y="73"/>
                    <a:pt x="610" y="73"/>
                  </a:cubicBezTo>
                  <a:cubicBezTo>
                    <a:pt x="612" y="74"/>
                    <a:pt x="612" y="74"/>
                    <a:pt x="612" y="74"/>
                  </a:cubicBezTo>
                  <a:cubicBezTo>
                    <a:pt x="612" y="76"/>
                    <a:pt x="612" y="76"/>
                    <a:pt x="612" y="76"/>
                  </a:cubicBezTo>
                  <a:cubicBezTo>
                    <a:pt x="611" y="77"/>
                    <a:pt x="611" y="77"/>
                    <a:pt x="611" y="77"/>
                  </a:cubicBezTo>
                  <a:cubicBezTo>
                    <a:pt x="610" y="77"/>
                    <a:pt x="610" y="77"/>
                    <a:pt x="610" y="77"/>
                  </a:cubicBezTo>
                  <a:cubicBezTo>
                    <a:pt x="610" y="76"/>
                    <a:pt x="610" y="76"/>
                    <a:pt x="610" y="76"/>
                  </a:cubicBezTo>
                  <a:cubicBezTo>
                    <a:pt x="607" y="76"/>
                    <a:pt x="607" y="76"/>
                    <a:pt x="607" y="76"/>
                  </a:cubicBezTo>
                  <a:cubicBezTo>
                    <a:pt x="606" y="76"/>
                    <a:pt x="606" y="76"/>
                    <a:pt x="606" y="76"/>
                  </a:cubicBezTo>
                  <a:cubicBezTo>
                    <a:pt x="604" y="76"/>
                    <a:pt x="604" y="76"/>
                    <a:pt x="604" y="76"/>
                  </a:cubicBezTo>
                  <a:cubicBezTo>
                    <a:pt x="605" y="77"/>
                    <a:pt x="605" y="77"/>
                    <a:pt x="605" y="77"/>
                  </a:cubicBezTo>
                  <a:cubicBezTo>
                    <a:pt x="604" y="79"/>
                    <a:pt x="604" y="79"/>
                    <a:pt x="604" y="79"/>
                  </a:cubicBezTo>
                  <a:cubicBezTo>
                    <a:pt x="602" y="79"/>
                    <a:pt x="602" y="79"/>
                    <a:pt x="602" y="79"/>
                  </a:cubicBezTo>
                  <a:cubicBezTo>
                    <a:pt x="601" y="79"/>
                    <a:pt x="601" y="79"/>
                    <a:pt x="601" y="79"/>
                  </a:cubicBezTo>
                  <a:cubicBezTo>
                    <a:pt x="597" y="81"/>
                    <a:pt x="597" y="81"/>
                    <a:pt x="597" y="81"/>
                  </a:cubicBezTo>
                  <a:cubicBezTo>
                    <a:pt x="591" y="82"/>
                    <a:pt x="591" y="82"/>
                    <a:pt x="591" y="82"/>
                  </a:cubicBezTo>
                  <a:cubicBezTo>
                    <a:pt x="589" y="81"/>
                    <a:pt x="589" y="81"/>
                    <a:pt x="589" y="81"/>
                  </a:cubicBezTo>
                  <a:cubicBezTo>
                    <a:pt x="586" y="81"/>
                    <a:pt x="586" y="81"/>
                    <a:pt x="586" y="81"/>
                  </a:cubicBezTo>
                  <a:cubicBezTo>
                    <a:pt x="586" y="81"/>
                    <a:pt x="586" y="81"/>
                    <a:pt x="586" y="81"/>
                  </a:cubicBezTo>
                  <a:cubicBezTo>
                    <a:pt x="584" y="81"/>
                    <a:pt x="584" y="81"/>
                    <a:pt x="584" y="81"/>
                  </a:cubicBezTo>
                  <a:cubicBezTo>
                    <a:pt x="576" y="81"/>
                    <a:pt x="576" y="81"/>
                    <a:pt x="576" y="81"/>
                  </a:cubicBezTo>
                  <a:cubicBezTo>
                    <a:pt x="574" y="79"/>
                    <a:pt x="574" y="79"/>
                    <a:pt x="574" y="79"/>
                  </a:cubicBezTo>
                  <a:cubicBezTo>
                    <a:pt x="573" y="75"/>
                    <a:pt x="573" y="75"/>
                    <a:pt x="573" y="75"/>
                  </a:cubicBezTo>
                  <a:cubicBezTo>
                    <a:pt x="574" y="73"/>
                    <a:pt x="574" y="73"/>
                    <a:pt x="574" y="73"/>
                  </a:cubicBezTo>
                  <a:cubicBezTo>
                    <a:pt x="575" y="73"/>
                    <a:pt x="575" y="73"/>
                    <a:pt x="575" y="73"/>
                  </a:cubicBezTo>
                  <a:cubicBezTo>
                    <a:pt x="575" y="72"/>
                    <a:pt x="575" y="72"/>
                    <a:pt x="575" y="72"/>
                  </a:cubicBezTo>
                  <a:cubicBezTo>
                    <a:pt x="573" y="71"/>
                    <a:pt x="573" y="71"/>
                    <a:pt x="573" y="71"/>
                  </a:cubicBezTo>
                  <a:cubicBezTo>
                    <a:pt x="570" y="71"/>
                    <a:pt x="570" y="71"/>
                    <a:pt x="570" y="71"/>
                  </a:cubicBezTo>
                  <a:cubicBezTo>
                    <a:pt x="565" y="73"/>
                    <a:pt x="565" y="73"/>
                    <a:pt x="565" y="73"/>
                  </a:cubicBezTo>
                  <a:cubicBezTo>
                    <a:pt x="558" y="73"/>
                    <a:pt x="558" y="73"/>
                    <a:pt x="558" y="73"/>
                  </a:cubicBezTo>
                  <a:cubicBezTo>
                    <a:pt x="552" y="75"/>
                    <a:pt x="552" y="75"/>
                    <a:pt x="552" y="75"/>
                  </a:cubicBezTo>
                  <a:cubicBezTo>
                    <a:pt x="548" y="76"/>
                    <a:pt x="548" y="76"/>
                    <a:pt x="548" y="76"/>
                  </a:cubicBezTo>
                  <a:cubicBezTo>
                    <a:pt x="547" y="77"/>
                    <a:pt x="547" y="77"/>
                    <a:pt x="547" y="77"/>
                  </a:cubicBezTo>
                  <a:cubicBezTo>
                    <a:pt x="546" y="77"/>
                    <a:pt x="546" y="77"/>
                    <a:pt x="546" y="77"/>
                  </a:cubicBezTo>
                  <a:cubicBezTo>
                    <a:pt x="545" y="78"/>
                    <a:pt x="545" y="78"/>
                    <a:pt x="545" y="78"/>
                  </a:cubicBezTo>
                  <a:cubicBezTo>
                    <a:pt x="543" y="79"/>
                    <a:pt x="543" y="79"/>
                    <a:pt x="543" y="79"/>
                  </a:cubicBezTo>
                  <a:cubicBezTo>
                    <a:pt x="541" y="81"/>
                    <a:pt x="541" y="81"/>
                    <a:pt x="541" y="81"/>
                  </a:cubicBezTo>
                  <a:cubicBezTo>
                    <a:pt x="542" y="84"/>
                    <a:pt x="542" y="84"/>
                    <a:pt x="542" y="84"/>
                  </a:cubicBezTo>
                  <a:cubicBezTo>
                    <a:pt x="544" y="84"/>
                    <a:pt x="544" y="84"/>
                    <a:pt x="544" y="84"/>
                  </a:cubicBezTo>
                  <a:cubicBezTo>
                    <a:pt x="545" y="83"/>
                    <a:pt x="545" y="83"/>
                    <a:pt x="545" y="83"/>
                  </a:cubicBezTo>
                  <a:cubicBezTo>
                    <a:pt x="546" y="84"/>
                    <a:pt x="546" y="84"/>
                    <a:pt x="546" y="84"/>
                  </a:cubicBezTo>
                  <a:cubicBezTo>
                    <a:pt x="545" y="85"/>
                    <a:pt x="545" y="85"/>
                    <a:pt x="545" y="85"/>
                  </a:cubicBezTo>
                  <a:cubicBezTo>
                    <a:pt x="544" y="85"/>
                    <a:pt x="544" y="85"/>
                    <a:pt x="544" y="85"/>
                  </a:cubicBezTo>
                  <a:cubicBezTo>
                    <a:pt x="542" y="87"/>
                    <a:pt x="542" y="87"/>
                    <a:pt x="542" y="87"/>
                  </a:cubicBezTo>
                  <a:cubicBezTo>
                    <a:pt x="542" y="88"/>
                    <a:pt x="542" y="88"/>
                    <a:pt x="542" y="88"/>
                  </a:cubicBezTo>
                  <a:cubicBezTo>
                    <a:pt x="542" y="87"/>
                    <a:pt x="542" y="87"/>
                    <a:pt x="542" y="87"/>
                  </a:cubicBezTo>
                  <a:cubicBezTo>
                    <a:pt x="541" y="84"/>
                    <a:pt x="541" y="84"/>
                    <a:pt x="541" y="84"/>
                  </a:cubicBezTo>
                  <a:cubicBezTo>
                    <a:pt x="539" y="82"/>
                    <a:pt x="539" y="82"/>
                    <a:pt x="539" y="82"/>
                  </a:cubicBezTo>
                  <a:cubicBezTo>
                    <a:pt x="539" y="81"/>
                    <a:pt x="539" y="81"/>
                    <a:pt x="539" y="81"/>
                  </a:cubicBezTo>
                  <a:cubicBezTo>
                    <a:pt x="539" y="80"/>
                    <a:pt x="539" y="80"/>
                    <a:pt x="539" y="80"/>
                  </a:cubicBezTo>
                  <a:cubicBezTo>
                    <a:pt x="537" y="78"/>
                    <a:pt x="537" y="78"/>
                    <a:pt x="537" y="78"/>
                  </a:cubicBezTo>
                  <a:cubicBezTo>
                    <a:pt x="536" y="78"/>
                    <a:pt x="536" y="78"/>
                    <a:pt x="536" y="78"/>
                  </a:cubicBezTo>
                  <a:cubicBezTo>
                    <a:pt x="533" y="74"/>
                    <a:pt x="533" y="74"/>
                    <a:pt x="533" y="74"/>
                  </a:cubicBezTo>
                  <a:cubicBezTo>
                    <a:pt x="532" y="74"/>
                    <a:pt x="532" y="74"/>
                    <a:pt x="532" y="74"/>
                  </a:cubicBezTo>
                  <a:cubicBezTo>
                    <a:pt x="532" y="75"/>
                    <a:pt x="532" y="75"/>
                    <a:pt x="532" y="75"/>
                  </a:cubicBezTo>
                  <a:cubicBezTo>
                    <a:pt x="535" y="78"/>
                    <a:pt x="535" y="78"/>
                    <a:pt x="535" y="78"/>
                  </a:cubicBezTo>
                  <a:cubicBezTo>
                    <a:pt x="535" y="80"/>
                    <a:pt x="535" y="80"/>
                    <a:pt x="535" y="80"/>
                  </a:cubicBezTo>
                  <a:cubicBezTo>
                    <a:pt x="533" y="82"/>
                    <a:pt x="533" y="82"/>
                    <a:pt x="533" y="82"/>
                  </a:cubicBezTo>
                  <a:cubicBezTo>
                    <a:pt x="530" y="82"/>
                    <a:pt x="530" y="82"/>
                    <a:pt x="530" y="82"/>
                  </a:cubicBezTo>
                  <a:cubicBezTo>
                    <a:pt x="529" y="83"/>
                    <a:pt x="529" y="83"/>
                    <a:pt x="529" y="83"/>
                  </a:cubicBezTo>
                  <a:cubicBezTo>
                    <a:pt x="526" y="83"/>
                    <a:pt x="526" y="83"/>
                    <a:pt x="526" y="83"/>
                  </a:cubicBezTo>
                  <a:cubicBezTo>
                    <a:pt x="522" y="79"/>
                    <a:pt x="522" y="79"/>
                    <a:pt x="522" y="79"/>
                  </a:cubicBezTo>
                  <a:cubicBezTo>
                    <a:pt x="522" y="77"/>
                    <a:pt x="522" y="77"/>
                    <a:pt x="522" y="77"/>
                  </a:cubicBezTo>
                  <a:cubicBezTo>
                    <a:pt x="523" y="76"/>
                    <a:pt x="523" y="76"/>
                    <a:pt x="523" y="76"/>
                  </a:cubicBezTo>
                  <a:cubicBezTo>
                    <a:pt x="522" y="75"/>
                    <a:pt x="522" y="75"/>
                    <a:pt x="522" y="75"/>
                  </a:cubicBezTo>
                  <a:cubicBezTo>
                    <a:pt x="520" y="76"/>
                    <a:pt x="520" y="76"/>
                    <a:pt x="520" y="76"/>
                  </a:cubicBezTo>
                  <a:cubicBezTo>
                    <a:pt x="520" y="78"/>
                    <a:pt x="520" y="78"/>
                    <a:pt x="520" y="78"/>
                  </a:cubicBezTo>
                  <a:cubicBezTo>
                    <a:pt x="519" y="79"/>
                    <a:pt x="519" y="79"/>
                    <a:pt x="519" y="79"/>
                  </a:cubicBezTo>
                  <a:cubicBezTo>
                    <a:pt x="516" y="77"/>
                    <a:pt x="516" y="77"/>
                    <a:pt x="516" y="77"/>
                  </a:cubicBezTo>
                  <a:cubicBezTo>
                    <a:pt x="513" y="77"/>
                    <a:pt x="513" y="77"/>
                    <a:pt x="513" y="77"/>
                  </a:cubicBezTo>
                  <a:cubicBezTo>
                    <a:pt x="512" y="79"/>
                    <a:pt x="512" y="79"/>
                    <a:pt x="512" y="79"/>
                  </a:cubicBezTo>
                  <a:cubicBezTo>
                    <a:pt x="512" y="82"/>
                    <a:pt x="512" y="82"/>
                    <a:pt x="512" y="82"/>
                  </a:cubicBezTo>
                  <a:cubicBezTo>
                    <a:pt x="511" y="84"/>
                    <a:pt x="511" y="84"/>
                    <a:pt x="511" y="84"/>
                  </a:cubicBezTo>
                  <a:cubicBezTo>
                    <a:pt x="512" y="86"/>
                    <a:pt x="512" y="86"/>
                    <a:pt x="512" y="86"/>
                  </a:cubicBezTo>
                  <a:cubicBezTo>
                    <a:pt x="514" y="87"/>
                    <a:pt x="514" y="87"/>
                    <a:pt x="514" y="87"/>
                  </a:cubicBezTo>
                  <a:cubicBezTo>
                    <a:pt x="516" y="85"/>
                    <a:pt x="516" y="85"/>
                    <a:pt x="516" y="85"/>
                  </a:cubicBezTo>
                  <a:cubicBezTo>
                    <a:pt x="517" y="84"/>
                    <a:pt x="517" y="84"/>
                    <a:pt x="517" y="84"/>
                  </a:cubicBezTo>
                  <a:cubicBezTo>
                    <a:pt x="520" y="82"/>
                    <a:pt x="520" y="82"/>
                    <a:pt x="520" y="82"/>
                  </a:cubicBezTo>
                  <a:cubicBezTo>
                    <a:pt x="521" y="83"/>
                    <a:pt x="521" y="83"/>
                    <a:pt x="521" y="83"/>
                  </a:cubicBezTo>
                  <a:cubicBezTo>
                    <a:pt x="520" y="85"/>
                    <a:pt x="520" y="85"/>
                    <a:pt x="520" y="85"/>
                  </a:cubicBezTo>
                  <a:cubicBezTo>
                    <a:pt x="517" y="88"/>
                    <a:pt x="517" y="88"/>
                    <a:pt x="517" y="88"/>
                  </a:cubicBezTo>
                  <a:cubicBezTo>
                    <a:pt x="518" y="89"/>
                    <a:pt x="518" y="89"/>
                    <a:pt x="518" y="89"/>
                  </a:cubicBezTo>
                  <a:cubicBezTo>
                    <a:pt x="517" y="91"/>
                    <a:pt x="517" y="91"/>
                    <a:pt x="517" y="91"/>
                  </a:cubicBezTo>
                  <a:cubicBezTo>
                    <a:pt x="515" y="92"/>
                    <a:pt x="515" y="92"/>
                    <a:pt x="515" y="92"/>
                  </a:cubicBezTo>
                  <a:cubicBezTo>
                    <a:pt x="513" y="91"/>
                    <a:pt x="513" y="91"/>
                    <a:pt x="513" y="91"/>
                  </a:cubicBezTo>
                  <a:cubicBezTo>
                    <a:pt x="513" y="91"/>
                    <a:pt x="513" y="91"/>
                    <a:pt x="513" y="91"/>
                  </a:cubicBezTo>
                  <a:cubicBezTo>
                    <a:pt x="514" y="93"/>
                    <a:pt x="514" y="93"/>
                    <a:pt x="514" y="93"/>
                  </a:cubicBezTo>
                  <a:cubicBezTo>
                    <a:pt x="513" y="95"/>
                    <a:pt x="513" y="95"/>
                    <a:pt x="513" y="95"/>
                  </a:cubicBezTo>
                  <a:cubicBezTo>
                    <a:pt x="510" y="97"/>
                    <a:pt x="510" y="97"/>
                    <a:pt x="510" y="97"/>
                  </a:cubicBezTo>
                  <a:cubicBezTo>
                    <a:pt x="511" y="99"/>
                    <a:pt x="511" y="99"/>
                    <a:pt x="511" y="99"/>
                  </a:cubicBezTo>
                  <a:cubicBezTo>
                    <a:pt x="510" y="100"/>
                    <a:pt x="510" y="100"/>
                    <a:pt x="510" y="100"/>
                  </a:cubicBezTo>
                  <a:cubicBezTo>
                    <a:pt x="509" y="100"/>
                    <a:pt x="509" y="100"/>
                    <a:pt x="509" y="100"/>
                  </a:cubicBezTo>
                  <a:cubicBezTo>
                    <a:pt x="506" y="102"/>
                    <a:pt x="506" y="102"/>
                    <a:pt x="506" y="102"/>
                  </a:cubicBezTo>
                  <a:cubicBezTo>
                    <a:pt x="503" y="102"/>
                    <a:pt x="503" y="102"/>
                    <a:pt x="503" y="102"/>
                  </a:cubicBezTo>
                  <a:cubicBezTo>
                    <a:pt x="500" y="103"/>
                    <a:pt x="500" y="103"/>
                    <a:pt x="500" y="103"/>
                  </a:cubicBezTo>
                  <a:cubicBezTo>
                    <a:pt x="499" y="105"/>
                    <a:pt x="499" y="105"/>
                    <a:pt x="499" y="105"/>
                  </a:cubicBezTo>
                  <a:cubicBezTo>
                    <a:pt x="500" y="107"/>
                    <a:pt x="500" y="107"/>
                    <a:pt x="500" y="107"/>
                  </a:cubicBezTo>
                  <a:cubicBezTo>
                    <a:pt x="503" y="110"/>
                    <a:pt x="503" y="110"/>
                    <a:pt x="503" y="110"/>
                  </a:cubicBezTo>
                  <a:cubicBezTo>
                    <a:pt x="504" y="110"/>
                    <a:pt x="504" y="110"/>
                    <a:pt x="504" y="110"/>
                  </a:cubicBezTo>
                  <a:cubicBezTo>
                    <a:pt x="503" y="111"/>
                    <a:pt x="503" y="111"/>
                    <a:pt x="503" y="111"/>
                  </a:cubicBezTo>
                  <a:cubicBezTo>
                    <a:pt x="501" y="111"/>
                    <a:pt x="501" y="111"/>
                    <a:pt x="501" y="111"/>
                  </a:cubicBezTo>
                  <a:cubicBezTo>
                    <a:pt x="500" y="112"/>
                    <a:pt x="500" y="112"/>
                    <a:pt x="500" y="112"/>
                  </a:cubicBezTo>
                  <a:cubicBezTo>
                    <a:pt x="500" y="113"/>
                    <a:pt x="500" y="113"/>
                    <a:pt x="500" y="113"/>
                  </a:cubicBezTo>
                  <a:cubicBezTo>
                    <a:pt x="500" y="114"/>
                    <a:pt x="500" y="114"/>
                    <a:pt x="500" y="114"/>
                  </a:cubicBezTo>
                  <a:cubicBezTo>
                    <a:pt x="498" y="116"/>
                    <a:pt x="498" y="116"/>
                    <a:pt x="498" y="116"/>
                  </a:cubicBezTo>
                  <a:cubicBezTo>
                    <a:pt x="496" y="116"/>
                    <a:pt x="496" y="116"/>
                    <a:pt x="496" y="116"/>
                  </a:cubicBezTo>
                  <a:cubicBezTo>
                    <a:pt x="496" y="117"/>
                    <a:pt x="496" y="117"/>
                    <a:pt x="496" y="117"/>
                  </a:cubicBezTo>
                  <a:cubicBezTo>
                    <a:pt x="496" y="116"/>
                    <a:pt x="496" y="116"/>
                    <a:pt x="496" y="116"/>
                  </a:cubicBezTo>
                  <a:cubicBezTo>
                    <a:pt x="497" y="114"/>
                    <a:pt x="497" y="114"/>
                    <a:pt x="497" y="114"/>
                  </a:cubicBezTo>
                  <a:cubicBezTo>
                    <a:pt x="499" y="110"/>
                    <a:pt x="499" y="110"/>
                    <a:pt x="499" y="110"/>
                  </a:cubicBezTo>
                  <a:cubicBezTo>
                    <a:pt x="497" y="109"/>
                    <a:pt x="497" y="109"/>
                    <a:pt x="497" y="109"/>
                  </a:cubicBezTo>
                  <a:cubicBezTo>
                    <a:pt x="497" y="108"/>
                    <a:pt x="497" y="108"/>
                    <a:pt x="497" y="108"/>
                  </a:cubicBezTo>
                  <a:cubicBezTo>
                    <a:pt x="498" y="107"/>
                    <a:pt x="498" y="107"/>
                    <a:pt x="498" y="107"/>
                  </a:cubicBezTo>
                  <a:cubicBezTo>
                    <a:pt x="498" y="105"/>
                    <a:pt x="498" y="105"/>
                    <a:pt x="498" y="105"/>
                  </a:cubicBezTo>
                  <a:cubicBezTo>
                    <a:pt x="497" y="102"/>
                    <a:pt x="497" y="102"/>
                    <a:pt x="497" y="102"/>
                  </a:cubicBezTo>
                  <a:cubicBezTo>
                    <a:pt x="498" y="100"/>
                    <a:pt x="498" y="100"/>
                    <a:pt x="498" y="100"/>
                  </a:cubicBezTo>
                  <a:cubicBezTo>
                    <a:pt x="500" y="99"/>
                    <a:pt x="500" y="99"/>
                    <a:pt x="500" y="99"/>
                  </a:cubicBezTo>
                  <a:cubicBezTo>
                    <a:pt x="500" y="97"/>
                    <a:pt x="500" y="97"/>
                    <a:pt x="500" y="97"/>
                  </a:cubicBezTo>
                  <a:cubicBezTo>
                    <a:pt x="499" y="94"/>
                    <a:pt x="499" y="94"/>
                    <a:pt x="499" y="94"/>
                  </a:cubicBezTo>
                  <a:cubicBezTo>
                    <a:pt x="499" y="93"/>
                    <a:pt x="499" y="93"/>
                    <a:pt x="499" y="93"/>
                  </a:cubicBezTo>
                  <a:cubicBezTo>
                    <a:pt x="499" y="91"/>
                    <a:pt x="499" y="91"/>
                    <a:pt x="499" y="91"/>
                  </a:cubicBezTo>
                  <a:cubicBezTo>
                    <a:pt x="500" y="91"/>
                    <a:pt x="500" y="91"/>
                    <a:pt x="500" y="91"/>
                  </a:cubicBezTo>
                  <a:cubicBezTo>
                    <a:pt x="501" y="92"/>
                    <a:pt x="501" y="92"/>
                    <a:pt x="501" y="92"/>
                  </a:cubicBezTo>
                  <a:cubicBezTo>
                    <a:pt x="504" y="91"/>
                    <a:pt x="504" y="91"/>
                    <a:pt x="504" y="91"/>
                  </a:cubicBezTo>
                  <a:cubicBezTo>
                    <a:pt x="505" y="87"/>
                    <a:pt x="505" y="87"/>
                    <a:pt x="505" y="87"/>
                  </a:cubicBezTo>
                  <a:cubicBezTo>
                    <a:pt x="505" y="85"/>
                    <a:pt x="505" y="85"/>
                    <a:pt x="505" y="85"/>
                  </a:cubicBezTo>
                  <a:cubicBezTo>
                    <a:pt x="504" y="84"/>
                    <a:pt x="504" y="84"/>
                    <a:pt x="504" y="84"/>
                  </a:cubicBezTo>
                  <a:cubicBezTo>
                    <a:pt x="505" y="79"/>
                    <a:pt x="505" y="79"/>
                    <a:pt x="505" y="79"/>
                  </a:cubicBezTo>
                  <a:cubicBezTo>
                    <a:pt x="506" y="77"/>
                    <a:pt x="506" y="77"/>
                    <a:pt x="506" y="77"/>
                  </a:cubicBezTo>
                  <a:cubicBezTo>
                    <a:pt x="508" y="74"/>
                    <a:pt x="508" y="74"/>
                    <a:pt x="508" y="74"/>
                  </a:cubicBezTo>
                  <a:cubicBezTo>
                    <a:pt x="507" y="72"/>
                    <a:pt x="507" y="72"/>
                    <a:pt x="507" y="72"/>
                  </a:cubicBezTo>
                  <a:cubicBezTo>
                    <a:pt x="506" y="72"/>
                    <a:pt x="506" y="72"/>
                    <a:pt x="506" y="72"/>
                  </a:cubicBezTo>
                  <a:cubicBezTo>
                    <a:pt x="505" y="73"/>
                    <a:pt x="505" y="73"/>
                    <a:pt x="505" y="73"/>
                  </a:cubicBezTo>
                  <a:cubicBezTo>
                    <a:pt x="504" y="73"/>
                    <a:pt x="504" y="73"/>
                    <a:pt x="504" y="73"/>
                  </a:cubicBezTo>
                  <a:cubicBezTo>
                    <a:pt x="502" y="73"/>
                    <a:pt x="502" y="73"/>
                    <a:pt x="502" y="73"/>
                  </a:cubicBezTo>
                  <a:cubicBezTo>
                    <a:pt x="504" y="73"/>
                    <a:pt x="504" y="73"/>
                    <a:pt x="504" y="73"/>
                  </a:cubicBezTo>
                  <a:cubicBezTo>
                    <a:pt x="506" y="71"/>
                    <a:pt x="506" y="71"/>
                    <a:pt x="506" y="71"/>
                  </a:cubicBezTo>
                  <a:cubicBezTo>
                    <a:pt x="507" y="70"/>
                    <a:pt x="507" y="70"/>
                    <a:pt x="507" y="70"/>
                  </a:cubicBezTo>
                  <a:cubicBezTo>
                    <a:pt x="508" y="68"/>
                    <a:pt x="508" y="68"/>
                    <a:pt x="508" y="68"/>
                  </a:cubicBezTo>
                  <a:cubicBezTo>
                    <a:pt x="508" y="67"/>
                    <a:pt x="508" y="67"/>
                    <a:pt x="508" y="67"/>
                  </a:cubicBezTo>
                  <a:cubicBezTo>
                    <a:pt x="509" y="66"/>
                    <a:pt x="509" y="66"/>
                    <a:pt x="509" y="66"/>
                  </a:cubicBezTo>
                  <a:cubicBezTo>
                    <a:pt x="510" y="63"/>
                    <a:pt x="510" y="63"/>
                    <a:pt x="510" y="63"/>
                  </a:cubicBezTo>
                  <a:cubicBezTo>
                    <a:pt x="510" y="62"/>
                    <a:pt x="510" y="62"/>
                    <a:pt x="510" y="62"/>
                  </a:cubicBezTo>
                  <a:cubicBezTo>
                    <a:pt x="510" y="61"/>
                    <a:pt x="510" y="61"/>
                    <a:pt x="510" y="61"/>
                  </a:cubicBezTo>
                  <a:cubicBezTo>
                    <a:pt x="513" y="60"/>
                    <a:pt x="513" y="60"/>
                    <a:pt x="513" y="60"/>
                  </a:cubicBezTo>
                  <a:cubicBezTo>
                    <a:pt x="512" y="58"/>
                    <a:pt x="512" y="58"/>
                    <a:pt x="512" y="58"/>
                  </a:cubicBezTo>
                  <a:cubicBezTo>
                    <a:pt x="511" y="57"/>
                    <a:pt x="511" y="57"/>
                    <a:pt x="511" y="57"/>
                  </a:cubicBezTo>
                  <a:cubicBezTo>
                    <a:pt x="511" y="56"/>
                    <a:pt x="511" y="56"/>
                    <a:pt x="511" y="56"/>
                  </a:cubicBezTo>
                  <a:cubicBezTo>
                    <a:pt x="513" y="54"/>
                    <a:pt x="513" y="54"/>
                    <a:pt x="513" y="54"/>
                  </a:cubicBezTo>
                  <a:cubicBezTo>
                    <a:pt x="512" y="52"/>
                    <a:pt x="512" y="52"/>
                    <a:pt x="512" y="52"/>
                  </a:cubicBezTo>
                  <a:cubicBezTo>
                    <a:pt x="513" y="51"/>
                    <a:pt x="513" y="51"/>
                    <a:pt x="513" y="51"/>
                  </a:cubicBezTo>
                  <a:cubicBezTo>
                    <a:pt x="514" y="51"/>
                    <a:pt x="514" y="51"/>
                    <a:pt x="514" y="51"/>
                  </a:cubicBezTo>
                  <a:cubicBezTo>
                    <a:pt x="515" y="48"/>
                    <a:pt x="515" y="48"/>
                    <a:pt x="515" y="48"/>
                  </a:cubicBezTo>
                  <a:cubicBezTo>
                    <a:pt x="515" y="44"/>
                    <a:pt x="515" y="44"/>
                    <a:pt x="515" y="44"/>
                  </a:cubicBezTo>
                  <a:cubicBezTo>
                    <a:pt x="514" y="41"/>
                    <a:pt x="514" y="41"/>
                    <a:pt x="514" y="41"/>
                  </a:cubicBezTo>
                  <a:cubicBezTo>
                    <a:pt x="513" y="39"/>
                    <a:pt x="513" y="39"/>
                    <a:pt x="513" y="39"/>
                  </a:cubicBezTo>
                  <a:cubicBezTo>
                    <a:pt x="513" y="38"/>
                    <a:pt x="513" y="38"/>
                    <a:pt x="513" y="38"/>
                  </a:cubicBezTo>
                  <a:cubicBezTo>
                    <a:pt x="513" y="36"/>
                    <a:pt x="513" y="36"/>
                    <a:pt x="513" y="36"/>
                  </a:cubicBezTo>
                  <a:cubicBezTo>
                    <a:pt x="512" y="36"/>
                    <a:pt x="512" y="36"/>
                    <a:pt x="512" y="36"/>
                  </a:cubicBezTo>
                  <a:cubicBezTo>
                    <a:pt x="511" y="37"/>
                    <a:pt x="511" y="37"/>
                    <a:pt x="511" y="37"/>
                  </a:cubicBezTo>
                  <a:cubicBezTo>
                    <a:pt x="510" y="36"/>
                    <a:pt x="510" y="36"/>
                    <a:pt x="510" y="36"/>
                  </a:cubicBezTo>
                  <a:cubicBezTo>
                    <a:pt x="509" y="35"/>
                    <a:pt x="509" y="35"/>
                    <a:pt x="509" y="35"/>
                  </a:cubicBezTo>
                  <a:cubicBezTo>
                    <a:pt x="508" y="35"/>
                    <a:pt x="508" y="35"/>
                    <a:pt x="508" y="35"/>
                  </a:cubicBezTo>
                  <a:cubicBezTo>
                    <a:pt x="507" y="37"/>
                    <a:pt x="507" y="37"/>
                    <a:pt x="507" y="37"/>
                  </a:cubicBezTo>
                  <a:cubicBezTo>
                    <a:pt x="507" y="37"/>
                    <a:pt x="507" y="37"/>
                    <a:pt x="507" y="37"/>
                  </a:cubicBezTo>
                  <a:cubicBezTo>
                    <a:pt x="506" y="36"/>
                    <a:pt x="506" y="36"/>
                    <a:pt x="506" y="36"/>
                  </a:cubicBezTo>
                  <a:cubicBezTo>
                    <a:pt x="505" y="34"/>
                    <a:pt x="505" y="34"/>
                    <a:pt x="505" y="34"/>
                  </a:cubicBezTo>
                  <a:cubicBezTo>
                    <a:pt x="505" y="34"/>
                    <a:pt x="505" y="34"/>
                    <a:pt x="505" y="34"/>
                  </a:cubicBezTo>
                  <a:cubicBezTo>
                    <a:pt x="504" y="33"/>
                    <a:pt x="504" y="33"/>
                    <a:pt x="504" y="33"/>
                  </a:cubicBezTo>
                  <a:cubicBezTo>
                    <a:pt x="502" y="33"/>
                    <a:pt x="502" y="33"/>
                    <a:pt x="502" y="33"/>
                  </a:cubicBezTo>
                  <a:cubicBezTo>
                    <a:pt x="501" y="31"/>
                    <a:pt x="501" y="31"/>
                    <a:pt x="501" y="31"/>
                  </a:cubicBezTo>
                  <a:cubicBezTo>
                    <a:pt x="501" y="31"/>
                    <a:pt x="501" y="31"/>
                    <a:pt x="501" y="31"/>
                  </a:cubicBezTo>
                  <a:cubicBezTo>
                    <a:pt x="503" y="31"/>
                    <a:pt x="503" y="31"/>
                    <a:pt x="503" y="31"/>
                  </a:cubicBezTo>
                  <a:cubicBezTo>
                    <a:pt x="506" y="32"/>
                    <a:pt x="506" y="32"/>
                    <a:pt x="506" y="32"/>
                  </a:cubicBezTo>
                  <a:cubicBezTo>
                    <a:pt x="508" y="33"/>
                    <a:pt x="508" y="33"/>
                    <a:pt x="508" y="33"/>
                  </a:cubicBezTo>
                  <a:cubicBezTo>
                    <a:pt x="509" y="32"/>
                    <a:pt x="509" y="32"/>
                    <a:pt x="509" y="32"/>
                  </a:cubicBezTo>
                  <a:cubicBezTo>
                    <a:pt x="509" y="32"/>
                    <a:pt x="509" y="32"/>
                    <a:pt x="509" y="32"/>
                  </a:cubicBezTo>
                  <a:cubicBezTo>
                    <a:pt x="510" y="33"/>
                    <a:pt x="510" y="33"/>
                    <a:pt x="510" y="33"/>
                  </a:cubicBezTo>
                  <a:cubicBezTo>
                    <a:pt x="510" y="34"/>
                    <a:pt x="510" y="34"/>
                    <a:pt x="510" y="34"/>
                  </a:cubicBezTo>
                  <a:cubicBezTo>
                    <a:pt x="511" y="34"/>
                    <a:pt x="511" y="34"/>
                    <a:pt x="511" y="34"/>
                  </a:cubicBezTo>
                  <a:cubicBezTo>
                    <a:pt x="511" y="33"/>
                    <a:pt x="511" y="33"/>
                    <a:pt x="511" y="33"/>
                  </a:cubicBezTo>
                  <a:cubicBezTo>
                    <a:pt x="510" y="31"/>
                    <a:pt x="510" y="31"/>
                    <a:pt x="510" y="31"/>
                  </a:cubicBezTo>
                  <a:cubicBezTo>
                    <a:pt x="509" y="30"/>
                    <a:pt x="509" y="30"/>
                    <a:pt x="509" y="30"/>
                  </a:cubicBezTo>
                  <a:cubicBezTo>
                    <a:pt x="508" y="28"/>
                    <a:pt x="508" y="28"/>
                    <a:pt x="508" y="28"/>
                  </a:cubicBezTo>
                  <a:cubicBezTo>
                    <a:pt x="507" y="27"/>
                    <a:pt x="507" y="27"/>
                    <a:pt x="507" y="27"/>
                  </a:cubicBezTo>
                  <a:cubicBezTo>
                    <a:pt x="506" y="27"/>
                    <a:pt x="506" y="27"/>
                    <a:pt x="506" y="27"/>
                  </a:cubicBezTo>
                  <a:cubicBezTo>
                    <a:pt x="505" y="28"/>
                    <a:pt x="505" y="28"/>
                    <a:pt x="505" y="28"/>
                  </a:cubicBezTo>
                  <a:cubicBezTo>
                    <a:pt x="504" y="27"/>
                    <a:pt x="504" y="27"/>
                    <a:pt x="504" y="27"/>
                  </a:cubicBezTo>
                  <a:cubicBezTo>
                    <a:pt x="504" y="25"/>
                    <a:pt x="504" y="25"/>
                    <a:pt x="504" y="25"/>
                  </a:cubicBezTo>
                  <a:cubicBezTo>
                    <a:pt x="501" y="23"/>
                    <a:pt x="501" y="23"/>
                    <a:pt x="501" y="23"/>
                  </a:cubicBezTo>
                  <a:cubicBezTo>
                    <a:pt x="501" y="22"/>
                    <a:pt x="501" y="22"/>
                    <a:pt x="501" y="22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9" y="19"/>
                    <a:pt x="499" y="19"/>
                    <a:pt x="499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497" y="20"/>
                    <a:pt x="497" y="20"/>
                    <a:pt x="497" y="20"/>
                  </a:cubicBezTo>
                  <a:cubicBezTo>
                    <a:pt x="497" y="22"/>
                    <a:pt x="497" y="22"/>
                    <a:pt x="497" y="22"/>
                  </a:cubicBezTo>
                  <a:cubicBezTo>
                    <a:pt x="498" y="22"/>
                    <a:pt x="498" y="22"/>
                    <a:pt x="498" y="22"/>
                  </a:cubicBezTo>
                  <a:cubicBezTo>
                    <a:pt x="499" y="23"/>
                    <a:pt x="499" y="23"/>
                    <a:pt x="499" y="23"/>
                  </a:cubicBezTo>
                  <a:cubicBezTo>
                    <a:pt x="499" y="23"/>
                    <a:pt x="499" y="23"/>
                    <a:pt x="499" y="23"/>
                  </a:cubicBezTo>
                  <a:cubicBezTo>
                    <a:pt x="498" y="24"/>
                    <a:pt x="498" y="24"/>
                    <a:pt x="498" y="24"/>
                  </a:cubicBezTo>
                  <a:cubicBezTo>
                    <a:pt x="498" y="25"/>
                    <a:pt x="498" y="25"/>
                    <a:pt x="498" y="25"/>
                  </a:cubicBezTo>
                  <a:cubicBezTo>
                    <a:pt x="497" y="26"/>
                    <a:pt x="497" y="26"/>
                    <a:pt x="497" y="26"/>
                  </a:cubicBezTo>
                  <a:cubicBezTo>
                    <a:pt x="494" y="22"/>
                    <a:pt x="494" y="22"/>
                    <a:pt x="494" y="22"/>
                  </a:cubicBezTo>
                  <a:cubicBezTo>
                    <a:pt x="494" y="21"/>
                    <a:pt x="494" y="21"/>
                    <a:pt x="494" y="21"/>
                  </a:cubicBezTo>
                  <a:cubicBezTo>
                    <a:pt x="493" y="19"/>
                    <a:pt x="493" y="19"/>
                    <a:pt x="493" y="19"/>
                  </a:cubicBezTo>
                  <a:cubicBezTo>
                    <a:pt x="492" y="19"/>
                    <a:pt x="492" y="19"/>
                    <a:pt x="492" y="19"/>
                  </a:cubicBezTo>
                  <a:cubicBezTo>
                    <a:pt x="485" y="15"/>
                    <a:pt x="485" y="15"/>
                    <a:pt x="485" y="15"/>
                  </a:cubicBezTo>
                  <a:cubicBezTo>
                    <a:pt x="483" y="14"/>
                    <a:pt x="483" y="14"/>
                    <a:pt x="483" y="14"/>
                  </a:cubicBezTo>
                  <a:cubicBezTo>
                    <a:pt x="483" y="14"/>
                    <a:pt x="483" y="14"/>
                    <a:pt x="483" y="14"/>
                  </a:cubicBezTo>
                  <a:cubicBezTo>
                    <a:pt x="479" y="14"/>
                    <a:pt x="479" y="14"/>
                    <a:pt x="479" y="14"/>
                  </a:cubicBezTo>
                  <a:cubicBezTo>
                    <a:pt x="479" y="13"/>
                    <a:pt x="479" y="13"/>
                    <a:pt x="479" y="13"/>
                  </a:cubicBezTo>
                  <a:cubicBezTo>
                    <a:pt x="479" y="12"/>
                    <a:pt x="479" y="12"/>
                    <a:pt x="479" y="12"/>
                  </a:cubicBezTo>
                  <a:cubicBezTo>
                    <a:pt x="479" y="11"/>
                    <a:pt x="479" y="11"/>
                    <a:pt x="479" y="11"/>
                  </a:cubicBezTo>
                  <a:cubicBezTo>
                    <a:pt x="477" y="11"/>
                    <a:pt x="477" y="11"/>
                    <a:pt x="477" y="11"/>
                  </a:cubicBezTo>
                  <a:cubicBezTo>
                    <a:pt x="476" y="10"/>
                    <a:pt x="476" y="10"/>
                    <a:pt x="476" y="10"/>
                  </a:cubicBezTo>
                  <a:cubicBezTo>
                    <a:pt x="475" y="11"/>
                    <a:pt x="475" y="11"/>
                    <a:pt x="475" y="11"/>
                  </a:cubicBezTo>
                  <a:cubicBezTo>
                    <a:pt x="473" y="12"/>
                    <a:pt x="473" y="12"/>
                    <a:pt x="473" y="12"/>
                  </a:cubicBezTo>
                  <a:cubicBezTo>
                    <a:pt x="473" y="12"/>
                    <a:pt x="473" y="12"/>
                    <a:pt x="473" y="12"/>
                  </a:cubicBezTo>
                  <a:cubicBezTo>
                    <a:pt x="471" y="13"/>
                    <a:pt x="471" y="13"/>
                    <a:pt x="471" y="13"/>
                  </a:cubicBezTo>
                  <a:cubicBezTo>
                    <a:pt x="470" y="15"/>
                    <a:pt x="470" y="15"/>
                    <a:pt x="470" y="15"/>
                  </a:cubicBezTo>
                  <a:cubicBezTo>
                    <a:pt x="468" y="15"/>
                    <a:pt x="468" y="15"/>
                    <a:pt x="468" y="15"/>
                  </a:cubicBezTo>
                  <a:cubicBezTo>
                    <a:pt x="467" y="15"/>
                    <a:pt x="467" y="15"/>
                    <a:pt x="467" y="15"/>
                  </a:cubicBezTo>
                  <a:cubicBezTo>
                    <a:pt x="465" y="17"/>
                    <a:pt x="465" y="17"/>
                    <a:pt x="465" y="17"/>
                  </a:cubicBezTo>
                  <a:cubicBezTo>
                    <a:pt x="462" y="18"/>
                    <a:pt x="462" y="18"/>
                    <a:pt x="462" y="18"/>
                  </a:cubicBezTo>
                  <a:cubicBezTo>
                    <a:pt x="460" y="18"/>
                    <a:pt x="460" y="18"/>
                    <a:pt x="460" y="18"/>
                  </a:cubicBezTo>
                  <a:cubicBezTo>
                    <a:pt x="460" y="18"/>
                    <a:pt x="460" y="18"/>
                    <a:pt x="460" y="18"/>
                  </a:cubicBezTo>
                  <a:cubicBezTo>
                    <a:pt x="458" y="18"/>
                    <a:pt x="458" y="18"/>
                    <a:pt x="458" y="18"/>
                  </a:cubicBezTo>
                  <a:cubicBezTo>
                    <a:pt x="457" y="18"/>
                    <a:pt x="457" y="18"/>
                    <a:pt x="457" y="18"/>
                  </a:cubicBezTo>
                  <a:cubicBezTo>
                    <a:pt x="458" y="20"/>
                    <a:pt x="458" y="20"/>
                    <a:pt x="458" y="20"/>
                  </a:cubicBezTo>
                  <a:cubicBezTo>
                    <a:pt x="459" y="20"/>
                    <a:pt x="459" y="20"/>
                    <a:pt x="459" y="20"/>
                  </a:cubicBezTo>
                  <a:cubicBezTo>
                    <a:pt x="460" y="20"/>
                    <a:pt x="460" y="20"/>
                    <a:pt x="460" y="20"/>
                  </a:cubicBezTo>
                  <a:cubicBezTo>
                    <a:pt x="461" y="23"/>
                    <a:pt x="461" y="23"/>
                    <a:pt x="461" y="23"/>
                  </a:cubicBezTo>
                  <a:cubicBezTo>
                    <a:pt x="461" y="26"/>
                    <a:pt x="461" y="26"/>
                    <a:pt x="461" y="26"/>
                  </a:cubicBezTo>
                  <a:cubicBezTo>
                    <a:pt x="460" y="28"/>
                    <a:pt x="460" y="28"/>
                    <a:pt x="460" y="28"/>
                  </a:cubicBezTo>
                  <a:cubicBezTo>
                    <a:pt x="457" y="28"/>
                    <a:pt x="457" y="28"/>
                    <a:pt x="457" y="28"/>
                  </a:cubicBezTo>
                  <a:cubicBezTo>
                    <a:pt x="455" y="31"/>
                    <a:pt x="455" y="31"/>
                    <a:pt x="455" y="31"/>
                  </a:cubicBezTo>
                  <a:cubicBezTo>
                    <a:pt x="452" y="31"/>
                    <a:pt x="452" y="31"/>
                    <a:pt x="452" y="31"/>
                  </a:cubicBezTo>
                  <a:cubicBezTo>
                    <a:pt x="450" y="31"/>
                    <a:pt x="450" y="31"/>
                    <a:pt x="450" y="31"/>
                  </a:cubicBezTo>
                  <a:cubicBezTo>
                    <a:pt x="452" y="30"/>
                    <a:pt x="452" y="30"/>
                    <a:pt x="452" y="30"/>
                  </a:cubicBezTo>
                  <a:cubicBezTo>
                    <a:pt x="453" y="29"/>
                    <a:pt x="453" y="29"/>
                    <a:pt x="453" y="29"/>
                  </a:cubicBezTo>
                  <a:cubicBezTo>
                    <a:pt x="454" y="27"/>
                    <a:pt x="454" y="27"/>
                    <a:pt x="454" y="27"/>
                  </a:cubicBezTo>
                  <a:cubicBezTo>
                    <a:pt x="451" y="24"/>
                    <a:pt x="451" y="24"/>
                    <a:pt x="451" y="24"/>
                  </a:cubicBezTo>
                  <a:cubicBezTo>
                    <a:pt x="453" y="21"/>
                    <a:pt x="453" y="21"/>
                    <a:pt x="453" y="21"/>
                  </a:cubicBezTo>
                  <a:cubicBezTo>
                    <a:pt x="453" y="20"/>
                    <a:pt x="453" y="20"/>
                    <a:pt x="453" y="20"/>
                  </a:cubicBezTo>
                  <a:cubicBezTo>
                    <a:pt x="453" y="19"/>
                    <a:pt x="453" y="19"/>
                    <a:pt x="453" y="19"/>
                  </a:cubicBezTo>
                  <a:cubicBezTo>
                    <a:pt x="452" y="16"/>
                    <a:pt x="452" y="16"/>
                    <a:pt x="452" y="16"/>
                  </a:cubicBezTo>
                  <a:cubicBezTo>
                    <a:pt x="452" y="14"/>
                    <a:pt x="452" y="14"/>
                    <a:pt x="452" y="14"/>
                  </a:cubicBezTo>
                  <a:cubicBezTo>
                    <a:pt x="450" y="12"/>
                    <a:pt x="450" y="12"/>
                    <a:pt x="450" y="12"/>
                  </a:cubicBezTo>
                  <a:cubicBezTo>
                    <a:pt x="449" y="13"/>
                    <a:pt x="449" y="13"/>
                    <a:pt x="449" y="13"/>
                  </a:cubicBezTo>
                  <a:cubicBezTo>
                    <a:pt x="447" y="12"/>
                    <a:pt x="447" y="12"/>
                    <a:pt x="447" y="12"/>
                  </a:cubicBezTo>
                  <a:cubicBezTo>
                    <a:pt x="446" y="12"/>
                    <a:pt x="446" y="12"/>
                    <a:pt x="446" y="12"/>
                  </a:cubicBezTo>
                  <a:cubicBezTo>
                    <a:pt x="446" y="14"/>
                    <a:pt x="446" y="14"/>
                    <a:pt x="446" y="14"/>
                  </a:cubicBezTo>
                  <a:cubicBezTo>
                    <a:pt x="444" y="14"/>
                    <a:pt x="444" y="14"/>
                    <a:pt x="444" y="14"/>
                  </a:cubicBezTo>
                  <a:cubicBezTo>
                    <a:pt x="443" y="13"/>
                    <a:pt x="443" y="13"/>
                    <a:pt x="443" y="13"/>
                  </a:cubicBezTo>
                  <a:cubicBezTo>
                    <a:pt x="441" y="14"/>
                    <a:pt x="441" y="14"/>
                    <a:pt x="441" y="14"/>
                  </a:cubicBezTo>
                  <a:cubicBezTo>
                    <a:pt x="440" y="17"/>
                    <a:pt x="440" y="17"/>
                    <a:pt x="440" y="17"/>
                  </a:cubicBezTo>
                  <a:cubicBezTo>
                    <a:pt x="438" y="17"/>
                    <a:pt x="438" y="17"/>
                    <a:pt x="438" y="17"/>
                  </a:cubicBezTo>
                  <a:cubicBezTo>
                    <a:pt x="438" y="15"/>
                    <a:pt x="438" y="15"/>
                    <a:pt x="438" y="15"/>
                  </a:cubicBezTo>
                  <a:cubicBezTo>
                    <a:pt x="439" y="14"/>
                    <a:pt x="439" y="14"/>
                    <a:pt x="439" y="14"/>
                  </a:cubicBezTo>
                  <a:cubicBezTo>
                    <a:pt x="439" y="12"/>
                    <a:pt x="439" y="12"/>
                    <a:pt x="439" y="12"/>
                  </a:cubicBezTo>
                  <a:cubicBezTo>
                    <a:pt x="438" y="12"/>
                    <a:pt x="438" y="12"/>
                    <a:pt x="438" y="12"/>
                  </a:cubicBezTo>
                  <a:cubicBezTo>
                    <a:pt x="435" y="16"/>
                    <a:pt x="435" y="16"/>
                    <a:pt x="435" y="16"/>
                  </a:cubicBezTo>
                  <a:cubicBezTo>
                    <a:pt x="431" y="18"/>
                    <a:pt x="431" y="18"/>
                    <a:pt x="431" y="18"/>
                  </a:cubicBezTo>
                  <a:cubicBezTo>
                    <a:pt x="429" y="17"/>
                    <a:pt x="429" y="17"/>
                    <a:pt x="429" y="17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33" y="15"/>
                    <a:pt x="433" y="15"/>
                    <a:pt x="433" y="15"/>
                  </a:cubicBezTo>
                  <a:cubicBezTo>
                    <a:pt x="435" y="12"/>
                    <a:pt x="435" y="12"/>
                    <a:pt x="435" y="12"/>
                  </a:cubicBezTo>
                  <a:cubicBezTo>
                    <a:pt x="434" y="10"/>
                    <a:pt x="434" y="10"/>
                    <a:pt x="434" y="10"/>
                  </a:cubicBezTo>
                  <a:cubicBezTo>
                    <a:pt x="435" y="8"/>
                    <a:pt x="435" y="8"/>
                    <a:pt x="435" y="8"/>
                  </a:cubicBezTo>
                  <a:cubicBezTo>
                    <a:pt x="435" y="8"/>
                    <a:pt x="435" y="8"/>
                    <a:pt x="435" y="8"/>
                  </a:cubicBezTo>
                  <a:cubicBezTo>
                    <a:pt x="437" y="7"/>
                    <a:pt x="437" y="7"/>
                    <a:pt x="437" y="7"/>
                  </a:cubicBezTo>
                  <a:cubicBezTo>
                    <a:pt x="437" y="6"/>
                    <a:pt x="437" y="6"/>
                    <a:pt x="437" y="6"/>
                  </a:cubicBezTo>
                  <a:cubicBezTo>
                    <a:pt x="434" y="5"/>
                    <a:pt x="434" y="5"/>
                    <a:pt x="434" y="5"/>
                  </a:cubicBezTo>
                  <a:cubicBezTo>
                    <a:pt x="433" y="4"/>
                    <a:pt x="433" y="4"/>
                    <a:pt x="433" y="4"/>
                  </a:cubicBezTo>
                  <a:cubicBezTo>
                    <a:pt x="433" y="2"/>
                    <a:pt x="433" y="2"/>
                    <a:pt x="433" y="2"/>
                  </a:cubicBezTo>
                  <a:cubicBezTo>
                    <a:pt x="432" y="2"/>
                    <a:pt x="432" y="2"/>
                    <a:pt x="432" y="2"/>
                  </a:cubicBezTo>
                  <a:cubicBezTo>
                    <a:pt x="430" y="4"/>
                    <a:pt x="430" y="4"/>
                    <a:pt x="430" y="4"/>
                  </a:cubicBezTo>
                  <a:cubicBezTo>
                    <a:pt x="427" y="3"/>
                    <a:pt x="427" y="3"/>
                    <a:pt x="427" y="3"/>
                  </a:cubicBezTo>
                  <a:cubicBezTo>
                    <a:pt x="427" y="1"/>
                    <a:pt x="427" y="1"/>
                    <a:pt x="427" y="1"/>
                  </a:cubicBezTo>
                  <a:cubicBezTo>
                    <a:pt x="425" y="1"/>
                    <a:pt x="425" y="1"/>
                    <a:pt x="425" y="1"/>
                  </a:cubicBezTo>
                  <a:cubicBezTo>
                    <a:pt x="423" y="2"/>
                    <a:pt x="423" y="2"/>
                    <a:pt x="423" y="2"/>
                  </a:cubicBezTo>
                  <a:cubicBezTo>
                    <a:pt x="421" y="0"/>
                    <a:pt x="421" y="0"/>
                    <a:pt x="421" y="0"/>
                  </a:cubicBezTo>
                  <a:cubicBezTo>
                    <a:pt x="420" y="0"/>
                    <a:pt x="420" y="0"/>
                    <a:pt x="420" y="0"/>
                  </a:cubicBezTo>
                  <a:cubicBezTo>
                    <a:pt x="418" y="2"/>
                    <a:pt x="418" y="2"/>
                    <a:pt x="418" y="2"/>
                  </a:cubicBezTo>
                  <a:cubicBezTo>
                    <a:pt x="417" y="3"/>
                    <a:pt x="417" y="3"/>
                    <a:pt x="417" y="3"/>
                  </a:cubicBezTo>
                  <a:cubicBezTo>
                    <a:pt x="416" y="4"/>
                    <a:pt x="416" y="4"/>
                    <a:pt x="416" y="4"/>
                  </a:cubicBezTo>
                  <a:cubicBezTo>
                    <a:pt x="417" y="6"/>
                    <a:pt x="417" y="6"/>
                    <a:pt x="417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5" y="10"/>
                    <a:pt x="415" y="10"/>
                    <a:pt x="415" y="10"/>
                  </a:cubicBezTo>
                  <a:cubicBezTo>
                    <a:pt x="415" y="12"/>
                    <a:pt x="415" y="12"/>
                    <a:pt x="415" y="12"/>
                  </a:cubicBezTo>
                  <a:cubicBezTo>
                    <a:pt x="413" y="15"/>
                    <a:pt x="413" y="15"/>
                    <a:pt x="413" y="15"/>
                  </a:cubicBezTo>
                  <a:cubicBezTo>
                    <a:pt x="413" y="23"/>
                    <a:pt x="413" y="23"/>
                    <a:pt x="413" y="23"/>
                  </a:cubicBezTo>
                  <a:cubicBezTo>
                    <a:pt x="415" y="25"/>
                    <a:pt x="415" y="25"/>
                    <a:pt x="415" y="25"/>
                  </a:cubicBezTo>
                  <a:cubicBezTo>
                    <a:pt x="415" y="27"/>
                    <a:pt x="415" y="27"/>
                    <a:pt x="415" y="27"/>
                  </a:cubicBezTo>
                  <a:cubicBezTo>
                    <a:pt x="414" y="27"/>
                    <a:pt x="414" y="27"/>
                    <a:pt x="414" y="27"/>
                  </a:cubicBezTo>
                  <a:cubicBezTo>
                    <a:pt x="414" y="29"/>
                    <a:pt x="414" y="29"/>
                    <a:pt x="414" y="29"/>
                  </a:cubicBezTo>
                  <a:cubicBezTo>
                    <a:pt x="416" y="31"/>
                    <a:pt x="416" y="31"/>
                    <a:pt x="416" y="31"/>
                  </a:cubicBezTo>
                  <a:cubicBezTo>
                    <a:pt x="417" y="31"/>
                    <a:pt x="417" y="31"/>
                    <a:pt x="417" y="31"/>
                  </a:cubicBezTo>
                  <a:cubicBezTo>
                    <a:pt x="419" y="34"/>
                    <a:pt x="419" y="34"/>
                    <a:pt x="419" y="34"/>
                  </a:cubicBezTo>
                  <a:cubicBezTo>
                    <a:pt x="422" y="34"/>
                    <a:pt x="422" y="34"/>
                    <a:pt x="422" y="34"/>
                  </a:cubicBezTo>
                  <a:cubicBezTo>
                    <a:pt x="419" y="36"/>
                    <a:pt x="419" y="36"/>
                    <a:pt x="419" y="36"/>
                  </a:cubicBezTo>
                  <a:cubicBezTo>
                    <a:pt x="420" y="38"/>
                    <a:pt x="420" y="38"/>
                    <a:pt x="420" y="38"/>
                  </a:cubicBezTo>
                  <a:cubicBezTo>
                    <a:pt x="420" y="39"/>
                    <a:pt x="420" y="39"/>
                    <a:pt x="420" y="39"/>
                  </a:cubicBezTo>
                  <a:cubicBezTo>
                    <a:pt x="423" y="39"/>
                    <a:pt x="423" y="39"/>
                    <a:pt x="423" y="39"/>
                  </a:cubicBezTo>
                  <a:cubicBezTo>
                    <a:pt x="425" y="39"/>
                    <a:pt x="425" y="39"/>
                    <a:pt x="425" y="39"/>
                  </a:cubicBezTo>
                  <a:cubicBezTo>
                    <a:pt x="428" y="40"/>
                    <a:pt x="428" y="40"/>
                    <a:pt x="428" y="40"/>
                  </a:cubicBezTo>
                  <a:cubicBezTo>
                    <a:pt x="431" y="40"/>
                    <a:pt x="431" y="40"/>
                    <a:pt x="431" y="40"/>
                  </a:cubicBezTo>
                  <a:cubicBezTo>
                    <a:pt x="432" y="41"/>
                    <a:pt x="432" y="41"/>
                    <a:pt x="432" y="41"/>
                  </a:cubicBezTo>
                  <a:cubicBezTo>
                    <a:pt x="430" y="42"/>
                    <a:pt x="430" y="42"/>
                    <a:pt x="430" y="42"/>
                  </a:cubicBezTo>
                  <a:cubicBezTo>
                    <a:pt x="429" y="42"/>
                    <a:pt x="429" y="42"/>
                    <a:pt x="429" y="42"/>
                  </a:cubicBezTo>
                  <a:cubicBezTo>
                    <a:pt x="427" y="42"/>
                    <a:pt x="427" y="42"/>
                    <a:pt x="427" y="42"/>
                  </a:cubicBezTo>
                  <a:cubicBezTo>
                    <a:pt x="425" y="41"/>
                    <a:pt x="425" y="41"/>
                    <a:pt x="425" y="41"/>
                  </a:cubicBezTo>
                  <a:cubicBezTo>
                    <a:pt x="421" y="43"/>
                    <a:pt x="421" y="43"/>
                    <a:pt x="421" y="43"/>
                  </a:cubicBezTo>
                  <a:cubicBezTo>
                    <a:pt x="420" y="42"/>
                    <a:pt x="420" y="42"/>
                    <a:pt x="420" y="42"/>
                  </a:cubicBezTo>
                  <a:cubicBezTo>
                    <a:pt x="418" y="42"/>
                    <a:pt x="418" y="42"/>
                    <a:pt x="418" y="42"/>
                  </a:cubicBezTo>
                  <a:cubicBezTo>
                    <a:pt x="416" y="42"/>
                    <a:pt x="416" y="42"/>
                    <a:pt x="416" y="42"/>
                  </a:cubicBezTo>
                  <a:cubicBezTo>
                    <a:pt x="415" y="42"/>
                    <a:pt x="415" y="42"/>
                    <a:pt x="415" y="42"/>
                  </a:cubicBezTo>
                  <a:cubicBezTo>
                    <a:pt x="414" y="43"/>
                    <a:pt x="414" y="43"/>
                    <a:pt x="414" y="43"/>
                  </a:cubicBezTo>
                  <a:cubicBezTo>
                    <a:pt x="410" y="43"/>
                    <a:pt x="410" y="43"/>
                    <a:pt x="410" y="43"/>
                  </a:cubicBezTo>
                  <a:cubicBezTo>
                    <a:pt x="409" y="45"/>
                    <a:pt x="409" y="45"/>
                    <a:pt x="409" y="45"/>
                  </a:cubicBezTo>
                  <a:cubicBezTo>
                    <a:pt x="409" y="45"/>
                    <a:pt x="409" y="45"/>
                    <a:pt x="409" y="45"/>
                  </a:cubicBezTo>
                  <a:cubicBezTo>
                    <a:pt x="411" y="46"/>
                    <a:pt x="411" y="46"/>
                    <a:pt x="411" y="46"/>
                  </a:cubicBezTo>
                  <a:cubicBezTo>
                    <a:pt x="411" y="47"/>
                    <a:pt x="411" y="47"/>
                    <a:pt x="411" y="47"/>
                  </a:cubicBezTo>
                  <a:cubicBezTo>
                    <a:pt x="413" y="47"/>
                    <a:pt x="413" y="47"/>
                    <a:pt x="413" y="47"/>
                  </a:cubicBezTo>
                  <a:cubicBezTo>
                    <a:pt x="414" y="48"/>
                    <a:pt x="414" y="48"/>
                    <a:pt x="414" y="48"/>
                  </a:cubicBezTo>
                  <a:cubicBezTo>
                    <a:pt x="416" y="47"/>
                    <a:pt x="416" y="47"/>
                    <a:pt x="416" y="47"/>
                  </a:cubicBezTo>
                  <a:cubicBezTo>
                    <a:pt x="418" y="49"/>
                    <a:pt x="418" y="49"/>
                    <a:pt x="418" y="49"/>
                  </a:cubicBezTo>
                  <a:cubicBezTo>
                    <a:pt x="420" y="50"/>
                    <a:pt x="420" y="50"/>
                    <a:pt x="420" y="50"/>
                  </a:cubicBezTo>
                  <a:cubicBezTo>
                    <a:pt x="422" y="54"/>
                    <a:pt x="422" y="54"/>
                    <a:pt x="422" y="54"/>
                  </a:cubicBezTo>
                  <a:cubicBezTo>
                    <a:pt x="421" y="58"/>
                    <a:pt x="421" y="58"/>
                    <a:pt x="421" y="58"/>
                  </a:cubicBezTo>
                  <a:cubicBezTo>
                    <a:pt x="418" y="59"/>
                    <a:pt x="418" y="59"/>
                    <a:pt x="418" y="59"/>
                  </a:cubicBezTo>
                  <a:cubicBezTo>
                    <a:pt x="420" y="55"/>
                    <a:pt x="420" y="55"/>
                    <a:pt x="420" y="55"/>
                  </a:cubicBezTo>
                  <a:cubicBezTo>
                    <a:pt x="419" y="54"/>
                    <a:pt x="419" y="54"/>
                    <a:pt x="419" y="54"/>
                  </a:cubicBezTo>
                  <a:cubicBezTo>
                    <a:pt x="419" y="51"/>
                    <a:pt x="419" y="51"/>
                    <a:pt x="419" y="51"/>
                  </a:cubicBezTo>
                  <a:cubicBezTo>
                    <a:pt x="416" y="51"/>
                    <a:pt x="416" y="51"/>
                    <a:pt x="416" y="51"/>
                  </a:cubicBezTo>
                  <a:cubicBezTo>
                    <a:pt x="415" y="51"/>
                    <a:pt x="415" y="51"/>
                    <a:pt x="415" y="51"/>
                  </a:cubicBezTo>
                  <a:cubicBezTo>
                    <a:pt x="415" y="49"/>
                    <a:pt x="415" y="49"/>
                    <a:pt x="415" y="49"/>
                  </a:cubicBezTo>
                  <a:cubicBezTo>
                    <a:pt x="414" y="49"/>
                    <a:pt x="414" y="49"/>
                    <a:pt x="414" y="49"/>
                  </a:cubicBezTo>
                  <a:cubicBezTo>
                    <a:pt x="412" y="50"/>
                    <a:pt x="412" y="50"/>
                    <a:pt x="412" y="50"/>
                  </a:cubicBezTo>
                  <a:cubicBezTo>
                    <a:pt x="410" y="50"/>
                    <a:pt x="410" y="50"/>
                    <a:pt x="410" y="50"/>
                  </a:cubicBezTo>
                  <a:cubicBezTo>
                    <a:pt x="408" y="52"/>
                    <a:pt x="408" y="52"/>
                    <a:pt x="408" y="52"/>
                  </a:cubicBezTo>
                  <a:cubicBezTo>
                    <a:pt x="410" y="53"/>
                    <a:pt x="410" y="53"/>
                    <a:pt x="410" y="53"/>
                  </a:cubicBezTo>
                  <a:cubicBezTo>
                    <a:pt x="409" y="54"/>
                    <a:pt x="409" y="54"/>
                    <a:pt x="409" y="54"/>
                  </a:cubicBezTo>
                  <a:cubicBezTo>
                    <a:pt x="407" y="54"/>
                    <a:pt x="407" y="54"/>
                    <a:pt x="407" y="54"/>
                  </a:cubicBezTo>
                  <a:cubicBezTo>
                    <a:pt x="408" y="55"/>
                    <a:pt x="408" y="55"/>
                    <a:pt x="408" y="55"/>
                  </a:cubicBezTo>
                  <a:cubicBezTo>
                    <a:pt x="408" y="56"/>
                    <a:pt x="408" y="56"/>
                    <a:pt x="408" y="56"/>
                  </a:cubicBezTo>
                  <a:cubicBezTo>
                    <a:pt x="405" y="58"/>
                    <a:pt x="405" y="58"/>
                    <a:pt x="405" y="58"/>
                  </a:cubicBezTo>
                  <a:cubicBezTo>
                    <a:pt x="405" y="56"/>
                    <a:pt x="405" y="56"/>
                    <a:pt x="405" y="56"/>
                  </a:cubicBezTo>
                  <a:cubicBezTo>
                    <a:pt x="404" y="56"/>
                    <a:pt x="404" y="56"/>
                    <a:pt x="404" y="56"/>
                  </a:cubicBezTo>
                  <a:cubicBezTo>
                    <a:pt x="403" y="57"/>
                    <a:pt x="403" y="57"/>
                    <a:pt x="403" y="57"/>
                  </a:cubicBezTo>
                  <a:cubicBezTo>
                    <a:pt x="404" y="59"/>
                    <a:pt x="404" y="59"/>
                    <a:pt x="404" y="59"/>
                  </a:cubicBezTo>
                  <a:cubicBezTo>
                    <a:pt x="403" y="61"/>
                    <a:pt x="403" y="61"/>
                    <a:pt x="403" y="61"/>
                  </a:cubicBezTo>
                  <a:cubicBezTo>
                    <a:pt x="402" y="61"/>
                    <a:pt x="402" y="61"/>
                    <a:pt x="402" y="61"/>
                  </a:cubicBezTo>
                  <a:cubicBezTo>
                    <a:pt x="401" y="58"/>
                    <a:pt x="401" y="58"/>
                    <a:pt x="401" y="58"/>
                  </a:cubicBezTo>
                  <a:cubicBezTo>
                    <a:pt x="400" y="57"/>
                    <a:pt x="400" y="57"/>
                    <a:pt x="400" y="57"/>
                  </a:cubicBezTo>
                  <a:cubicBezTo>
                    <a:pt x="399" y="57"/>
                    <a:pt x="399" y="57"/>
                    <a:pt x="399" y="57"/>
                  </a:cubicBezTo>
                  <a:cubicBezTo>
                    <a:pt x="400" y="59"/>
                    <a:pt x="400" y="59"/>
                    <a:pt x="400" y="59"/>
                  </a:cubicBezTo>
                  <a:cubicBezTo>
                    <a:pt x="398" y="62"/>
                    <a:pt x="398" y="62"/>
                    <a:pt x="398" y="62"/>
                  </a:cubicBezTo>
                  <a:cubicBezTo>
                    <a:pt x="398" y="64"/>
                    <a:pt x="398" y="64"/>
                    <a:pt x="398" y="64"/>
                  </a:cubicBezTo>
                  <a:cubicBezTo>
                    <a:pt x="396" y="63"/>
                    <a:pt x="396" y="63"/>
                    <a:pt x="396" y="63"/>
                  </a:cubicBezTo>
                  <a:cubicBezTo>
                    <a:pt x="396" y="62"/>
                    <a:pt x="396" y="62"/>
                    <a:pt x="396" y="62"/>
                  </a:cubicBezTo>
                  <a:cubicBezTo>
                    <a:pt x="397" y="58"/>
                    <a:pt x="397" y="58"/>
                    <a:pt x="397" y="58"/>
                  </a:cubicBezTo>
                  <a:cubicBezTo>
                    <a:pt x="397" y="56"/>
                    <a:pt x="397" y="56"/>
                    <a:pt x="397" y="56"/>
                  </a:cubicBezTo>
                  <a:cubicBezTo>
                    <a:pt x="395" y="56"/>
                    <a:pt x="395" y="56"/>
                    <a:pt x="395" y="56"/>
                  </a:cubicBezTo>
                  <a:cubicBezTo>
                    <a:pt x="390" y="58"/>
                    <a:pt x="390" y="58"/>
                    <a:pt x="390" y="58"/>
                  </a:cubicBezTo>
                  <a:cubicBezTo>
                    <a:pt x="388" y="57"/>
                    <a:pt x="388" y="57"/>
                    <a:pt x="388" y="57"/>
                  </a:cubicBezTo>
                  <a:cubicBezTo>
                    <a:pt x="386" y="59"/>
                    <a:pt x="386" y="59"/>
                    <a:pt x="386" y="59"/>
                  </a:cubicBezTo>
                  <a:cubicBezTo>
                    <a:pt x="384" y="58"/>
                    <a:pt x="384" y="58"/>
                    <a:pt x="384" y="58"/>
                  </a:cubicBezTo>
                  <a:cubicBezTo>
                    <a:pt x="383" y="57"/>
                    <a:pt x="383" y="57"/>
                    <a:pt x="383" y="57"/>
                  </a:cubicBezTo>
                  <a:cubicBezTo>
                    <a:pt x="381" y="58"/>
                    <a:pt x="381" y="58"/>
                    <a:pt x="381" y="58"/>
                  </a:cubicBezTo>
                  <a:cubicBezTo>
                    <a:pt x="383" y="60"/>
                    <a:pt x="383" y="60"/>
                    <a:pt x="383" y="60"/>
                  </a:cubicBezTo>
                  <a:cubicBezTo>
                    <a:pt x="381" y="61"/>
                    <a:pt x="381" y="61"/>
                    <a:pt x="381" y="61"/>
                  </a:cubicBezTo>
                  <a:cubicBezTo>
                    <a:pt x="381" y="61"/>
                    <a:pt x="381" y="61"/>
                    <a:pt x="381" y="61"/>
                  </a:cubicBezTo>
                  <a:cubicBezTo>
                    <a:pt x="380" y="60"/>
                    <a:pt x="380" y="60"/>
                    <a:pt x="380" y="60"/>
                  </a:cubicBezTo>
                  <a:cubicBezTo>
                    <a:pt x="380" y="60"/>
                    <a:pt x="380" y="60"/>
                    <a:pt x="380" y="60"/>
                  </a:cubicBezTo>
                  <a:cubicBezTo>
                    <a:pt x="379" y="61"/>
                    <a:pt x="379" y="61"/>
                    <a:pt x="379" y="61"/>
                  </a:cubicBezTo>
                  <a:cubicBezTo>
                    <a:pt x="378" y="62"/>
                    <a:pt x="378" y="62"/>
                    <a:pt x="378" y="62"/>
                  </a:cubicBezTo>
                  <a:cubicBezTo>
                    <a:pt x="378" y="66"/>
                    <a:pt x="378" y="66"/>
                    <a:pt x="378" y="66"/>
                  </a:cubicBezTo>
                  <a:cubicBezTo>
                    <a:pt x="379" y="67"/>
                    <a:pt x="379" y="67"/>
                    <a:pt x="379" y="67"/>
                  </a:cubicBezTo>
                  <a:cubicBezTo>
                    <a:pt x="381" y="65"/>
                    <a:pt x="381" y="65"/>
                    <a:pt x="381" y="65"/>
                  </a:cubicBezTo>
                  <a:cubicBezTo>
                    <a:pt x="382" y="66"/>
                    <a:pt x="382" y="66"/>
                    <a:pt x="382" y="66"/>
                  </a:cubicBezTo>
                  <a:cubicBezTo>
                    <a:pt x="385" y="64"/>
                    <a:pt x="385" y="64"/>
                    <a:pt x="385" y="64"/>
                  </a:cubicBezTo>
                  <a:cubicBezTo>
                    <a:pt x="386" y="64"/>
                    <a:pt x="386" y="64"/>
                    <a:pt x="386" y="64"/>
                  </a:cubicBezTo>
                  <a:cubicBezTo>
                    <a:pt x="386" y="66"/>
                    <a:pt x="386" y="66"/>
                    <a:pt x="386" y="66"/>
                  </a:cubicBezTo>
                  <a:cubicBezTo>
                    <a:pt x="381" y="68"/>
                    <a:pt x="381" y="68"/>
                    <a:pt x="381" y="68"/>
                  </a:cubicBezTo>
                  <a:cubicBezTo>
                    <a:pt x="380" y="70"/>
                    <a:pt x="380" y="70"/>
                    <a:pt x="380" y="70"/>
                  </a:cubicBezTo>
                  <a:cubicBezTo>
                    <a:pt x="378" y="71"/>
                    <a:pt x="378" y="71"/>
                    <a:pt x="378" y="71"/>
                  </a:cubicBezTo>
                  <a:cubicBezTo>
                    <a:pt x="374" y="72"/>
                    <a:pt x="374" y="72"/>
                    <a:pt x="374" y="72"/>
                  </a:cubicBezTo>
                  <a:cubicBezTo>
                    <a:pt x="374" y="73"/>
                    <a:pt x="374" y="73"/>
                    <a:pt x="374" y="73"/>
                  </a:cubicBezTo>
                  <a:cubicBezTo>
                    <a:pt x="374" y="74"/>
                    <a:pt x="374" y="74"/>
                    <a:pt x="374" y="74"/>
                  </a:cubicBezTo>
                  <a:cubicBezTo>
                    <a:pt x="371" y="75"/>
                    <a:pt x="371" y="75"/>
                    <a:pt x="371" y="75"/>
                  </a:cubicBezTo>
                  <a:cubicBezTo>
                    <a:pt x="370" y="74"/>
                    <a:pt x="370" y="74"/>
                    <a:pt x="370" y="74"/>
                  </a:cubicBezTo>
                  <a:cubicBezTo>
                    <a:pt x="369" y="74"/>
                    <a:pt x="369" y="74"/>
                    <a:pt x="369" y="74"/>
                  </a:cubicBezTo>
                  <a:cubicBezTo>
                    <a:pt x="368" y="76"/>
                    <a:pt x="368" y="76"/>
                    <a:pt x="368" y="76"/>
                  </a:cubicBezTo>
                  <a:cubicBezTo>
                    <a:pt x="367" y="76"/>
                    <a:pt x="367" y="76"/>
                    <a:pt x="367" y="76"/>
                  </a:cubicBezTo>
                  <a:cubicBezTo>
                    <a:pt x="365" y="77"/>
                    <a:pt x="365" y="77"/>
                    <a:pt x="365" y="77"/>
                  </a:cubicBezTo>
                  <a:cubicBezTo>
                    <a:pt x="364" y="78"/>
                    <a:pt x="364" y="78"/>
                    <a:pt x="364" y="78"/>
                  </a:cubicBezTo>
                  <a:cubicBezTo>
                    <a:pt x="365" y="80"/>
                    <a:pt x="365" y="80"/>
                    <a:pt x="365" y="80"/>
                  </a:cubicBezTo>
                  <a:cubicBezTo>
                    <a:pt x="365" y="80"/>
                    <a:pt x="365" y="80"/>
                    <a:pt x="365" y="80"/>
                  </a:cubicBezTo>
                  <a:cubicBezTo>
                    <a:pt x="364" y="81"/>
                    <a:pt x="364" y="81"/>
                    <a:pt x="364" y="81"/>
                  </a:cubicBezTo>
                  <a:cubicBezTo>
                    <a:pt x="363" y="82"/>
                    <a:pt x="363" y="82"/>
                    <a:pt x="363" y="82"/>
                  </a:cubicBezTo>
                  <a:cubicBezTo>
                    <a:pt x="362" y="81"/>
                    <a:pt x="362" y="81"/>
                    <a:pt x="362" y="81"/>
                  </a:cubicBezTo>
                  <a:cubicBezTo>
                    <a:pt x="362" y="81"/>
                    <a:pt x="362" y="81"/>
                    <a:pt x="362" y="81"/>
                  </a:cubicBezTo>
                  <a:cubicBezTo>
                    <a:pt x="360" y="83"/>
                    <a:pt x="360" y="83"/>
                    <a:pt x="360" y="83"/>
                  </a:cubicBezTo>
                  <a:cubicBezTo>
                    <a:pt x="360" y="84"/>
                    <a:pt x="360" y="84"/>
                    <a:pt x="360" y="84"/>
                  </a:cubicBezTo>
                  <a:cubicBezTo>
                    <a:pt x="360" y="85"/>
                    <a:pt x="360" y="85"/>
                    <a:pt x="360" y="85"/>
                  </a:cubicBezTo>
                  <a:cubicBezTo>
                    <a:pt x="360" y="86"/>
                    <a:pt x="360" y="86"/>
                    <a:pt x="360" y="86"/>
                  </a:cubicBezTo>
                  <a:cubicBezTo>
                    <a:pt x="358" y="88"/>
                    <a:pt x="358" y="88"/>
                    <a:pt x="358" y="88"/>
                  </a:cubicBezTo>
                  <a:cubicBezTo>
                    <a:pt x="358" y="90"/>
                    <a:pt x="358" y="90"/>
                    <a:pt x="358" y="90"/>
                  </a:cubicBezTo>
                  <a:cubicBezTo>
                    <a:pt x="356" y="90"/>
                    <a:pt x="356" y="90"/>
                    <a:pt x="356" y="90"/>
                  </a:cubicBezTo>
                  <a:cubicBezTo>
                    <a:pt x="353" y="91"/>
                    <a:pt x="353" y="91"/>
                    <a:pt x="353" y="91"/>
                  </a:cubicBezTo>
                  <a:cubicBezTo>
                    <a:pt x="351" y="92"/>
                    <a:pt x="351" y="92"/>
                    <a:pt x="351" y="92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53" y="94"/>
                    <a:pt x="353" y="94"/>
                    <a:pt x="353" y="94"/>
                  </a:cubicBezTo>
                  <a:cubicBezTo>
                    <a:pt x="353" y="93"/>
                    <a:pt x="353" y="93"/>
                    <a:pt x="353" y="93"/>
                  </a:cubicBezTo>
                  <a:cubicBezTo>
                    <a:pt x="358" y="94"/>
                    <a:pt x="358" y="94"/>
                    <a:pt x="358" y="94"/>
                  </a:cubicBezTo>
                  <a:cubicBezTo>
                    <a:pt x="357" y="95"/>
                    <a:pt x="357" y="95"/>
                    <a:pt x="357" y="95"/>
                  </a:cubicBezTo>
                  <a:cubicBezTo>
                    <a:pt x="355" y="95"/>
                    <a:pt x="355" y="95"/>
                    <a:pt x="355" y="95"/>
                  </a:cubicBezTo>
                  <a:cubicBezTo>
                    <a:pt x="354" y="95"/>
                    <a:pt x="354" y="95"/>
                    <a:pt x="354" y="95"/>
                  </a:cubicBezTo>
                  <a:cubicBezTo>
                    <a:pt x="356" y="96"/>
                    <a:pt x="356" y="96"/>
                    <a:pt x="356" y="96"/>
                  </a:cubicBezTo>
                  <a:cubicBezTo>
                    <a:pt x="355" y="100"/>
                    <a:pt x="355" y="100"/>
                    <a:pt x="355" y="100"/>
                  </a:cubicBezTo>
                  <a:cubicBezTo>
                    <a:pt x="354" y="101"/>
                    <a:pt x="354" y="101"/>
                    <a:pt x="354" y="101"/>
                  </a:cubicBezTo>
                  <a:cubicBezTo>
                    <a:pt x="354" y="102"/>
                    <a:pt x="354" y="102"/>
                    <a:pt x="354" y="102"/>
                  </a:cubicBezTo>
                  <a:cubicBezTo>
                    <a:pt x="354" y="104"/>
                    <a:pt x="354" y="104"/>
                    <a:pt x="354" y="104"/>
                  </a:cubicBezTo>
                  <a:cubicBezTo>
                    <a:pt x="352" y="101"/>
                    <a:pt x="352" y="101"/>
                    <a:pt x="352" y="101"/>
                  </a:cubicBezTo>
                  <a:cubicBezTo>
                    <a:pt x="350" y="102"/>
                    <a:pt x="350" y="102"/>
                    <a:pt x="350" y="102"/>
                  </a:cubicBezTo>
                  <a:cubicBezTo>
                    <a:pt x="349" y="99"/>
                    <a:pt x="349" y="99"/>
                    <a:pt x="349" y="99"/>
                  </a:cubicBezTo>
                  <a:cubicBezTo>
                    <a:pt x="347" y="99"/>
                    <a:pt x="347" y="99"/>
                    <a:pt x="347" y="99"/>
                  </a:cubicBezTo>
                  <a:cubicBezTo>
                    <a:pt x="347" y="99"/>
                    <a:pt x="347" y="99"/>
                    <a:pt x="347" y="99"/>
                  </a:cubicBezTo>
                  <a:cubicBezTo>
                    <a:pt x="348" y="101"/>
                    <a:pt x="348" y="101"/>
                    <a:pt x="348" y="101"/>
                  </a:cubicBezTo>
                  <a:cubicBezTo>
                    <a:pt x="348" y="102"/>
                    <a:pt x="348" y="102"/>
                    <a:pt x="348" y="102"/>
                  </a:cubicBezTo>
                  <a:cubicBezTo>
                    <a:pt x="347" y="103"/>
                    <a:pt x="347" y="103"/>
                    <a:pt x="347" y="103"/>
                  </a:cubicBezTo>
                  <a:cubicBezTo>
                    <a:pt x="348" y="105"/>
                    <a:pt x="348" y="105"/>
                    <a:pt x="348" y="105"/>
                  </a:cubicBezTo>
                  <a:cubicBezTo>
                    <a:pt x="350" y="104"/>
                    <a:pt x="350" y="104"/>
                    <a:pt x="350" y="104"/>
                  </a:cubicBezTo>
                  <a:cubicBezTo>
                    <a:pt x="353" y="105"/>
                    <a:pt x="353" y="105"/>
                    <a:pt x="353" y="105"/>
                  </a:cubicBezTo>
                  <a:cubicBezTo>
                    <a:pt x="355" y="105"/>
                    <a:pt x="355" y="105"/>
                    <a:pt x="355" y="105"/>
                  </a:cubicBezTo>
                  <a:cubicBezTo>
                    <a:pt x="355" y="107"/>
                    <a:pt x="355" y="107"/>
                    <a:pt x="355" y="107"/>
                  </a:cubicBezTo>
                  <a:cubicBezTo>
                    <a:pt x="357" y="108"/>
                    <a:pt x="357" y="108"/>
                    <a:pt x="357" y="108"/>
                  </a:cubicBezTo>
                  <a:cubicBezTo>
                    <a:pt x="359" y="108"/>
                    <a:pt x="359" y="108"/>
                    <a:pt x="359" y="108"/>
                  </a:cubicBezTo>
                  <a:cubicBezTo>
                    <a:pt x="359" y="107"/>
                    <a:pt x="359" y="107"/>
                    <a:pt x="359" y="107"/>
                  </a:cubicBezTo>
                  <a:cubicBezTo>
                    <a:pt x="360" y="109"/>
                    <a:pt x="360" y="109"/>
                    <a:pt x="360" y="109"/>
                  </a:cubicBezTo>
                  <a:cubicBezTo>
                    <a:pt x="358" y="109"/>
                    <a:pt x="358" y="109"/>
                    <a:pt x="358" y="109"/>
                  </a:cubicBezTo>
                  <a:cubicBezTo>
                    <a:pt x="356" y="110"/>
                    <a:pt x="356" y="110"/>
                    <a:pt x="356" y="110"/>
                  </a:cubicBezTo>
                  <a:cubicBezTo>
                    <a:pt x="355" y="108"/>
                    <a:pt x="355" y="108"/>
                    <a:pt x="355" y="108"/>
                  </a:cubicBezTo>
                  <a:cubicBezTo>
                    <a:pt x="354" y="109"/>
                    <a:pt x="354" y="109"/>
                    <a:pt x="354" y="109"/>
                  </a:cubicBezTo>
                  <a:cubicBezTo>
                    <a:pt x="353" y="110"/>
                    <a:pt x="353" y="110"/>
                    <a:pt x="353" y="110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4" y="113"/>
                    <a:pt x="354" y="113"/>
                    <a:pt x="354" y="113"/>
                  </a:cubicBezTo>
                  <a:cubicBezTo>
                    <a:pt x="356" y="112"/>
                    <a:pt x="356" y="112"/>
                    <a:pt x="356" y="112"/>
                  </a:cubicBezTo>
                  <a:cubicBezTo>
                    <a:pt x="359" y="112"/>
                    <a:pt x="359" y="112"/>
                    <a:pt x="359" y="112"/>
                  </a:cubicBezTo>
                  <a:cubicBezTo>
                    <a:pt x="360" y="115"/>
                    <a:pt x="360" y="115"/>
                    <a:pt x="360" y="115"/>
                  </a:cubicBezTo>
                  <a:cubicBezTo>
                    <a:pt x="361" y="116"/>
                    <a:pt x="361" y="116"/>
                    <a:pt x="361" y="116"/>
                  </a:cubicBezTo>
                  <a:cubicBezTo>
                    <a:pt x="362" y="114"/>
                    <a:pt x="362" y="114"/>
                    <a:pt x="362" y="114"/>
                  </a:cubicBezTo>
                  <a:cubicBezTo>
                    <a:pt x="364" y="115"/>
                    <a:pt x="364" y="115"/>
                    <a:pt x="364" y="115"/>
                  </a:cubicBezTo>
                  <a:cubicBezTo>
                    <a:pt x="364" y="116"/>
                    <a:pt x="364" y="116"/>
                    <a:pt x="364" y="116"/>
                  </a:cubicBezTo>
                  <a:cubicBezTo>
                    <a:pt x="366" y="118"/>
                    <a:pt x="366" y="118"/>
                    <a:pt x="366" y="118"/>
                  </a:cubicBezTo>
                  <a:cubicBezTo>
                    <a:pt x="368" y="118"/>
                    <a:pt x="368" y="118"/>
                    <a:pt x="368" y="118"/>
                  </a:cubicBezTo>
                  <a:cubicBezTo>
                    <a:pt x="370" y="120"/>
                    <a:pt x="370" y="120"/>
                    <a:pt x="370" y="120"/>
                  </a:cubicBezTo>
                  <a:cubicBezTo>
                    <a:pt x="368" y="124"/>
                    <a:pt x="368" y="124"/>
                    <a:pt x="368" y="124"/>
                  </a:cubicBezTo>
                  <a:cubicBezTo>
                    <a:pt x="365" y="126"/>
                    <a:pt x="365" y="126"/>
                    <a:pt x="365" y="126"/>
                  </a:cubicBezTo>
                  <a:cubicBezTo>
                    <a:pt x="364" y="128"/>
                    <a:pt x="364" y="128"/>
                    <a:pt x="364" y="128"/>
                  </a:cubicBezTo>
                  <a:cubicBezTo>
                    <a:pt x="364" y="129"/>
                    <a:pt x="364" y="129"/>
                    <a:pt x="364" y="129"/>
                  </a:cubicBezTo>
                  <a:cubicBezTo>
                    <a:pt x="367" y="132"/>
                    <a:pt x="367" y="132"/>
                    <a:pt x="367" y="132"/>
                  </a:cubicBezTo>
                  <a:cubicBezTo>
                    <a:pt x="369" y="133"/>
                    <a:pt x="369" y="133"/>
                    <a:pt x="369" y="133"/>
                  </a:cubicBezTo>
                  <a:cubicBezTo>
                    <a:pt x="365" y="133"/>
                    <a:pt x="365" y="133"/>
                    <a:pt x="365" y="133"/>
                  </a:cubicBezTo>
                  <a:cubicBezTo>
                    <a:pt x="362" y="130"/>
                    <a:pt x="362" y="130"/>
                    <a:pt x="362" y="130"/>
                  </a:cubicBezTo>
                  <a:cubicBezTo>
                    <a:pt x="362" y="128"/>
                    <a:pt x="362" y="128"/>
                    <a:pt x="362" y="128"/>
                  </a:cubicBezTo>
                  <a:cubicBezTo>
                    <a:pt x="363" y="124"/>
                    <a:pt x="363" y="124"/>
                    <a:pt x="363" y="124"/>
                  </a:cubicBezTo>
                  <a:cubicBezTo>
                    <a:pt x="365" y="123"/>
                    <a:pt x="365" y="123"/>
                    <a:pt x="365" y="123"/>
                  </a:cubicBezTo>
                  <a:cubicBezTo>
                    <a:pt x="364" y="122"/>
                    <a:pt x="364" y="122"/>
                    <a:pt x="364" y="122"/>
                  </a:cubicBezTo>
                  <a:cubicBezTo>
                    <a:pt x="365" y="120"/>
                    <a:pt x="365" y="120"/>
                    <a:pt x="365" y="120"/>
                  </a:cubicBezTo>
                  <a:cubicBezTo>
                    <a:pt x="365" y="120"/>
                    <a:pt x="365" y="120"/>
                    <a:pt x="365" y="120"/>
                  </a:cubicBezTo>
                  <a:cubicBezTo>
                    <a:pt x="359" y="122"/>
                    <a:pt x="359" y="122"/>
                    <a:pt x="359" y="122"/>
                  </a:cubicBezTo>
                  <a:cubicBezTo>
                    <a:pt x="355" y="123"/>
                    <a:pt x="355" y="123"/>
                    <a:pt x="355" y="123"/>
                  </a:cubicBezTo>
                  <a:cubicBezTo>
                    <a:pt x="355" y="125"/>
                    <a:pt x="355" y="125"/>
                    <a:pt x="355" y="125"/>
                  </a:cubicBezTo>
                  <a:cubicBezTo>
                    <a:pt x="352" y="126"/>
                    <a:pt x="352" y="126"/>
                    <a:pt x="352" y="126"/>
                  </a:cubicBezTo>
                  <a:cubicBezTo>
                    <a:pt x="351" y="126"/>
                    <a:pt x="351" y="126"/>
                    <a:pt x="351" y="126"/>
                  </a:cubicBezTo>
                  <a:cubicBezTo>
                    <a:pt x="349" y="126"/>
                    <a:pt x="349" y="126"/>
                    <a:pt x="349" y="126"/>
                  </a:cubicBezTo>
                  <a:cubicBezTo>
                    <a:pt x="346" y="128"/>
                    <a:pt x="346" y="128"/>
                    <a:pt x="346" y="128"/>
                  </a:cubicBezTo>
                  <a:cubicBezTo>
                    <a:pt x="339" y="131"/>
                    <a:pt x="339" y="131"/>
                    <a:pt x="339" y="131"/>
                  </a:cubicBezTo>
                  <a:cubicBezTo>
                    <a:pt x="334" y="132"/>
                    <a:pt x="334" y="132"/>
                    <a:pt x="334" y="132"/>
                  </a:cubicBezTo>
                  <a:cubicBezTo>
                    <a:pt x="332" y="132"/>
                    <a:pt x="332" y="132"/>
                    <a:pt x="332" y="132"/>
                  </a:cubicBezTo>
                  <a:cubicBezTo>
                    <a:pt x="330" y="134"/>
                    <a:pt x="330" y="134"/>
                    <a:pt x="330" y="134"/>
                  </a:cubicBezTo>
                  <a:cubicBezTo>
                    <a:pt x="328" y="134"/>
                    <a:pt x="328" y="134"/>
                    <a:pt x="328" y="134"/>
                  </a:cubicBezTo>
                  <a:cubicBezTo>
                    <a:pt x="326" y="135"/>
                    <a:pt x="326" y="135"/>
                    <a:pt x="326" y="135"/>
                  </a:cubicBezTo>
                  <a:cubicBezTo>
                    <a:pt x="328" y="137"/>
                    <a:pt x="328" y="137"/>
                    <a:pt x="328" y="137"/>
                  </a:cubicBezTo>
                  <a:cubicBezTo>
                    <a:pt x="328" y="139"/>
                    <a:pt x="328" y="139"/>
                    <a:pt x="328" y="139"/>
                  </a:cubicBezTo>
                  <a:cubicBezTo>
                    <a:pt x="328" y="141"/>
                    <a:pt x="328" y="141"/>
                    <a:pt x="328" y="141"/>
                  </a:cubicBezTo>
                  <a:cubicBezTo>
                    <a:pt x="329" y="142"/>
                    <a:pt x="329" y="142"/>
                    <a:pt x="329" y="142"/>
                  </a:cubicBezTo>
                  <a:cubicBezTo>
                    <a:pt x="330" y="142"/>
                    <a:pt x="330" y="142"/>
                    <a:pt x="330" y="142"/>
                  </a:cubicBezTo>
                  <a:cubicBezTo>
                    <a:pt x="331" y="143"/>
                    <a:pt x="331" y="143"/>
                    <a:pt x="331" y="143"/>
                  </a:cubicBezTo>
                  <a:cubicBezTo>
                    <a:pt x="330" y="144"/>
                    <a:pt x="330" y="144"/>
                    <a:pt x="330" y="144"/>
                  </a:cubicBezTo>
                  <a:cubicBezTo>
                    <a:pt x="333" y="146"/>
                    <a:pt x="333" y="146"/>
                    <a:pt x="333" y="146"/>
                  </a:cubicBezTo>
                  <a:cubicBezTo>
                    <a:pt x="335" y="150"/>
                    <a:pt x="335" y="150"/>
                    <a:pt x="335" y="150"/>
                  </a:cubicBezTo>
                  <a:cubicBezTo>
                    <a:pt x="335" y="153"/>
                    <a:pt x="335" y="153"/>
                    <a:pt x="335" y="153"/>
                  </a:cubicBezTo>
                  <a:cubicBezTo>
                    <a:pt x="336" y="155"/>
                    <a:pt x="336" y="155"/>
                    <a:pt x="336" y="155"/>
                  </a:cubicBezTo>
                  <a:cubicBezTo>
                    <a:pt x="337" y="155"/>
                    <a:pt x="337" y="155"/>
                    <a:pt x="337" y="155"/>
                  </a:cubicBezTo>
                  <a:cubicBezTo>
                    <a:pt x="337" y="157"/>
                    <a:pt x="337" y="157"/>
                    <a:pt x="337" y="157"/>
                  </a:cubicBezTo>
                  <a:cubicBezTo>
                    <a:pt x="340" y="159"/>
                    <a:pt x="340" y="159"/>
                    <a:pt x="340" y="159"/>
                  </a:cubicBezTo>
                  <a:cubicBezTo>
                    <a:pt x="342" y="158"/>
                    <a:pt x="342" y="158"/>
                    <a:pt x="342" y="158"/>
                  </a:cubicBezTo>
                  <a:cubicBezTo>
                    <a:pt x="348" y="159"/>
                    <a:pt x="348" y="159"/>
                    <a:pt x="348" y="159"/>
                  </a:cubicBezTo>
                  <a:cubicBezTo>
                    <a:pt x="350" y="157"/>
                    <a:pt x="350" y="157"/>
                    <a:pt x="350" y="157"/>
                  </a:cubicBezTo>
                  <a:cubicBezTo>
                    <a:pt x="350" y="159"/>
                    <a:pt x="350" y="159"/>
                    <a:pt x="350" y="159"/>
                  </a:cubicBezTo>
                  <a:cubicBezTo>
                    <a:pt x="351" y="160"/>
                    <a:pt x="351" y="160"/>
                    <a:pt x="351" y="160"/>
                  </a:cubicBezTo>
                  <a:cubicBezTo>
                    <a:pt x="351" y="162"/>
                    <a:pt x="351" y="162"/>
                    <a:pt x="351" y="162"/>
                  </a:cubicBezTo>
                  <a:cubicBezTo>
                    <a:pt x="353" y="164"/>
                    <a:pt x="353" y="164"/>
                    <a:pt x="353" y="164"/>
                  </a:cubicBezTo>
                  <a:cubicBezTo>
                    <a:pt x="355" y="166"/>
                    <a:pt x="355" y="166"/>
                    <a:pt x="355" y="166"/>
                  </a:cubicBezTo>
                  <a:cubicBezTo>
                    <a:pt x="359" y="166"/>
                    <a:pt x="359" y="166"/>
                    <a:pt x="359" y="166"/>
                  </a:cubicBezTo>
                  <a:cubicBezTo>
                    <a:pt x="362" y="168"/>
                    <a:pt x="362" y="168"/>
                    <a:pt x="362" y="168"/>
                  </a:cubicBezTo>
                  <a:cubicBezTo>
                    <a:pt x="364" y="168"/>
                    <a:pt x="364" y="168"/>
                    <a:pt x="364" y="168"/>
                  </a:cubicBezTo>
                  <a:cubicBezTo>
                    <a:pt x="365" y="171"/>
                    <a:pt x="365" y="171"/>
                    <a:pt x="365" y="171"/>
                  </a:cubicBezTo>
                  <a:cubicBezTo>
                    <a:pt x="366" y="175"/>
                    <a:pt x="366" y="175"/>
                    <a:pt x="366" y="175"/>
                  </a:cubicBezTo>
                  <a:cubicBezTo>
                    <a:pt x="366" y="177"/>
                    <a:pt x="366" y="177"/>
                    <a:pt x="366" y="177"/>
                  </a:cubicBezTo>
                  <a:cubicBezTo>
                    <a:pt x="366" y="179"/>
                    <a:pt x="366" y="179"/>
                    <a:pt x="366" y="179"/>
                  </a:cubicBezTo>
                  <a:cubicBezTo>
                    <a:pt x="368" y="181"/>
                    <a:pt x="368" y="181"/>
                    <a:pt x="368" y="181"/>
                  </a:cubicBezTo>
                  <a:cubicBezTo>
                    <a:pt x="370" y="183"/>
                    <a:pt x="370" y="183"/>
                    <a:pt x="370" y="183"/>
                  </a:cubicBezTo>
                  <a:cubicBezTo>
                    <a:pt x="372" y="187"/>
                    <a:pt x="372" y="187"/>
                    <a:pt x="372" y="187"/>
                  </a:cubicBezTo>
                  <a:cubicBezTo>
                    <a:pt x="373" y="191"/>
                    <a:pt x="373" y="191"/>
                    <a:pt x="373" y="191"/>
                  </a:cubicBezTo>
                  <a:cubicBezTo>
                    <a:pt x="376" y="193"/>
                    <a:pt x="376" y="193"/>
                    <a:pt x="376" y="193"/>
                  </a:cubicBezTo>
                  <a:cubicBezTo>
                    <a:pt x="377" y="195"/>
                    <a:pt x="377" y="195"/>
                    <a:pt x="377" y="195"/>
                  </a:cubicBezTo>
                  <a:cubicBezTo>
                    <a:pt x="375" y="198"/>
                    <a:pt x="375" y="198"/>
                    <a:pt x="375" y="198"/>
                  </a:cubicBezTo>
                  <a:cubicBezTo>
                    <a:pt x="373" y="199"/>
                    <a:pt x="373" y="199"/>
                    <a:pt x="373" y="199"/>
                  </a:cubicBezTo>
                  <a:cubicBezTo>
                    <a:pt x="372" y="198"/>
                    <a:pt x="372" y="198"/>
                    <a:pt x="372" y="198"/>
                  </a:cubicBezTo>
                  <a:cubicBezTo>
                    <a:pt x="374" y="201"/>
                    <a:pt x="374" y="201"/>
                    <a:pt x="374" y="201"/>
                  </a:cubicBezTo>
                  <a:cubicBezTo>
                    <a:pt x="377" y="201"/>
                    <a:pt x="377" y="201"/>
                    <a:pt x="377" y="201"/>
                  </a:cubicBezTo>
                  <a:cubicBezTo>
                    <a:pt x="378" y="202"/>
                    <a:pt x="378" y="202"/>
                    <a:pt x="378" y="202"/>
                  </a:cubicBezTo>
                  <a:cubicBezTo>
                    <a:pt x="382" y="206"/>
                    <a:pt x="382" y="206"/>
                    <a:pt x="382" y="206"/>
                  </a:cubicBezTo>
                  <a:cubicBezTo>
                    <a:pt x="385" y="207"/>
                    <a:pt x="385" y="207"/>
                    <a:pt x="385" y="207"/>
                  </a:cubicBezTo>
                  <a:cubicBezTo>
                    <a:pt x="385" y="207"/>
                    <a:pt x="385" y="207"/>
                    <a:pt x="385" y="207"/>
                  </a:cubicBezTo>
                  <a:cubicBezTo>
                    <a:pt x="386" y="207"/>
                    <a:pt x="386" y="207"/>
                    <a:pt x="386" y="207"/>
                  </a:cubicBezTo>
                  <a:cubicBezTo>
                    <a:pt x="389" y="205"/>
                    <a:pt x="389" y="205"/>
                    <a:pt x="389" y="205"/>
                  </a:cubicBezTo>
                  <a:cubicBezTo>
                    <a:pt x="392" y="204"/>
                    <a:pt x="392" y="204"/>
                    <a:pt x="392" y="204"/>
                  </a:cubicBezTo>
                  <a:cubicBezTo>
                    <a:pt x="396" y="207"/>
                    <a:pt x="396" y="207"/>
                    <a:pt x="396" y="207"/>
                  </a:cubicBezTo>
                  <a:cubicBezTo>
                    <a:pt x="398" y="207"/>
                    <a:pt x="398" y="207"/>
                    <a:pt x="398" y="207"/>
                  </a:cubicBezTo>
                  <a:cubicBezTo>
                    <a:pt x="400" y="208"/>
                    <a:pt x="400" y="208"/>
                    <a:pt x="400" y="208"/>
                  </a:cubicBezTo>
                  <a:cubicBezTo>
                    <a:pt x="401" y="210"/>
                    <a:pt x="401" y="210"/>
                    <a:pt x="401" y="210"/>
                  </a:cubicBezTo>
                  <a:cubicBezTo>
                    <a:pt x="401" y="213"/>
                    <a:pt x="401" y="213"/>
                    <a:pt x="401" y="213"/>
                  </a:cubicBezTo>
                  <a:cubicBezTo>
                    <a:pt x="400" y="210"/>
                    <a:pt x="400" y="210"/>
                    <a:pt x="400" y="210"/>
                  </a:cubicBezTo>
                  <a:cubicBezTo>
                    <a:pt x="399" y="208"/>
                    <a:pt x="399" y="208"/>
                    <a:pt x="399" y="208"/>
                  </a:cubicBezTo>
                  <a:cubicBezTo>
                    <a:pt x="396" y="208"/>
                    <a:pt x="396" y="208"/>
                    <a:pt x="396" y="208"/>
                  </a:cubicBezTo>
                  <a:cubicBezTo>
                    <a:pt x="392" y="205"/>
                    <a:pt x="392" y="205"/>
                    <a:pt x="392" y="205"/>
                  </a:cubicBezTo>
                  <a:cubicBezTo>
                    <a:pt x="390" y="205"/>
                    <a:pt x="390" y="205"/>
                    <a:pt x="390" y="205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8" y="211"/>
                    <a:pt x="388" y="211"/>
                    <a:pt x="388" y="211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4" y="208"/>
                    <a:pt x="384" y="208"/>
                    <a:pt x="384" y="208"/>
                  </a:cubicBezTo>
                  <a:cubicBezTo>
                    <a:pt x="381" y="208"/>
                    <a:pt x="381" y="208"/>
                    <a:pt x="381" y="208"/>
                  </a:cubicBezTo>
                  <a:cubicBezTo>
                    <a:pt x="379" y="207"/>
                    <a:pt x="379" y="207"/>
                    <a:pt x="379" y="207"/>
                  </a:cubicBezTo>
                  <a:cubicBezTo>
                    <a:pt x="379" y="205"/>
                    <a:pt x="379" y="205"/>
                    <a:pt x="379" y="205"/>
                  </a:cubicBezTo>
                  <a:cubicBezTo>
                    <a:pt x="377" y="203"/>
                    <a:pt x="377" y="203"/>
                    <a:pt x="377" y="203"/>
                  </a:cubicBezTo>
                  <a:cubicBezTo>
                    <a:pt x="375" y="202"/>
                    <a:pt x="375" y="202"/>
                    <a:pt x="375" y="202"/>
                  </a:cubicBezTo>
                  <a:cubicBezTo>
                    <a:pt x="372" y="202"/>
                    <a:pt x="372" y="202"/>
                    <a:pt x="372" y="202"/>
                  </a:cubicBezTo>
                  <a:cubicBezTo>
                    <a:pt x="369" y="200"/>
                    <a:pt x="369" y="200"/>
                    <a:pt x="369" y="200"/>
                  </a:cubicBezTo>
                  <a:cubicBezTo>
                    <a:pt x="369" y="199"/>
                    <a:pt x="369" y="199"/>
                    <a:pt x="369" y="199"/>
                  </a:cubicBezTo>
                  <a:cubicBezTo>
                    <a:pt x="369" y="197"/>
                    <a:pt x="369" y="197"/>
                    <a:pt x="369" y="197"/>
                  </a:cubicBezTo>
                  <a:cubicBezTo>
                    <a:pt x="371" y="196"/>
                    <a:pt x="371" y="196"/>
                    <a:pt x="371" y="196"/>
                  </a:cubicBezTo>
                  <a:cubicBezTo>
                    <a:pt x="370" y="195"/>
                    <a:pt x="370" y="195"/>
                    <a:pt x="370" y="195"/>
                  </a:cubicBezTo>
                  <a:cubicBezTo>
                    <a:pt x="370" y="191"/>
                    <a:pt x="370" y="191"/>
                    <a:pt x="370" y="191"/>
                  </a:cubicBezTo>
                  <a:cubicBezTo>
                    <a:pt x="369" y="188"/>
                    <a:pt x="369" y="188"/>
                    <a:pt x="369" y="188"/>
                  </a:cubicBezTo>
                  <a:cubicBezTo>
                    <a:pt x="367" y="187"/>
                    <a:pt x="367" y="187"/>
                    <a:pt x="367" y="187"/>
                  </a:cubicBezTo>
                  <a:cubicBezTo>
                    <a:pt x="366" y="190"/>
                    <a:pt x="366" y="190"/>
                    <a:pt x="366" y="190"/>
                  </a:cubicBezTo>
                  <a:cubicBezTo>
                    <a:pt x="365" y="190"/>
                    <a:pt x="365" y="190"/>
                    <a:pt x="365" y="190"/>
                  </a:cubicBezTo>
                  <a:cubicBezTo>
                    <a:pt x="365" y="192"/>
                    <a:pt x="365" y="192"/>
                    <a:pt x="365" y="192"/>
                  </a:cubicBezTo>
                  <a:cubicBezTo>
                    <a:pt x="364" y="194"/>
                    <a:pt x="364" y="194"/>
                    <a:pt x="364" y="194"/>
                  </a:cubicBezTo>
                  <a:cubicBezTo>
                    <a:pt x="365" y="195"/>
                    <a:pt x="365" y="195"/>
                    <a:pt x="365" y="195"/>
                  </a:cubicBezTo>
                  <a:cubicBezTo>
                    <a:pt x="364" y="197"/>
                    <a:pt x="364" y="197"/>
                    <a:pt x="364" y="197"/>
                  </a:cubicBezTo>
                  <a:cubicBezTo>
                    <a:pt x="363" y="197"/>
                    <a:pt x="363" y="197"/>
                    <a:pt x="363" y="197"/>
                  </a:cubicBezTo>
                  <a:cubicBezTo>
                    <a:pt x="362" y="191"/>
                    <a:pt x="362" y="191"/>
                    <a:pt x="362" y="191"/>
                  </a:cubicBezTo>
                  <a:cubicBezTo>
                    <a:pt x="364" y="190"/>
                    <a:pt x="364" y="190"/>
                    <a:pt x="364" y="190"/>
                  </a:cubicBezTo>
                  <a:cubicBezTo>
                    <a:pt x="363" y="188"/>
                    <a:pt x="363" y="188"/>
                    <a:pt x="363" y="188"/>
                  </a:cubicBezTo>
                  <a:cubicBezTo>
                    <a:pt x="360" y="186"/>
                    <a:pt x="360" y="186"/>
                    <a:pt x="360" y="186"/>
                  </a:cubicBezTo>
                  <a:cubicBezTo>
                    <a:pt x="360" y="183"/>
                    <a:pt x="360" y="183"/>
                    <a:pt x="360" y="183"/>
                  </a:cubicBezTo>
                  <a:cubicBezTo>
                    <a:pt x="359" y="181"/>
                    <a:pt x="359" y="181"/>
                    <a:pt x="359" y="181"/>
                  </a:cubicBezTo>
                  <a:cubicBezTo>
                    <a:pt x="359" y="178"/>
                    <a:pt x="359" y="178"/>
                    <a:pt x="359" y="178"/>
                  </a:cubicBezTo>
                  <a:cubicBezTo>
                    <a:pt x="362" y="177"/>
                    <a:pt x="362" y="177"/>
                    <a:pt x="362" y="177"/>
                  </a:cubicBezTo>
                  <a:cubicBezTo>
                    <a:pt x="362" y="175"/>
                    <a:pt x="362" y="175"/>
                    <a:pt x="362" y="175"/>
                  </a:cubicBezTo>
                  <a:cubicBezTo>
                    <a:pt x="362" y="174"/>
                    <a:pt x="362" y="174"/>
                    <a:pt x="362" y="174"/>
                  </a:cubicBezTo>
                  <a:cubicBezTo>
                    <a:pt x="362" y="171"/>
                    <a:pt x="362" y="171"/>
                    <a:pt x="362" y="171"/>
                  </a:cubicBezTo>
                  <a:cubicBezTo>
                    <a:pt x="360" y="170"/>
                    <a:pt x="360" y="170"/>
                    <a:pt x="360" y="170"/>
                  </a:cubicBezTo>
                  <a:cubicBezTo>
                    <a:pt x="359" y="171"/>
                    <a:pt x="359" y="171"/>
                    <a:pt x="359" y="171"/>
                  </a:cubicBezTo>
                  <a:cubicBezTo>
                    <a:pt x="358" y="169"/>
                    <a:pt x="358" y="169"/>
                    <a:pt x="358" y="169"/>
                  </a:cubicBezTo>
                  <a:cubicBezTo>
                    <a:pt x="354" y="171"/>
                    <a:pt x="354" y="171"/>
                    <a:pt x="354" y="171"/>
                  </a:cubicBezTo>
                  <a:cubicBezTo>
                    <a:pt x="350" y="172"/>
                    <a:pt x="350" y="172"/>
                    <a:pt x="350" y="172"/>
                  </a:cubicBezTo>
                  <a:cubicBezTo>
                    <a:pt x="347" y="172"/>
                    <a:pt x="347" y="172"/>
                    <a:pt x="347" y="172"/>
                  </a:cubicBezTo>
                  <a:cubicBezTo>
                    <a:pt x="343" y="168"/>
                    <a:pt x="343" y="168"/>
                    <a:pt x="343" y="168"/>
                  </a:cubicBezTo>
                  <a:cubicBezTo>
                    <a:pt x="341" y="167"/>
                    <a:pt x="341" y="167"/>
                    <a:pt x="341" y="167"/>
                  </a:cubicBezTo>
                  <a:cubicBezTo>
                    <a:pt x="341" y="165"/>
                    <a:pt x="341" y="165"/>
                    <a:pt x="341" y="165"/>
                  </a:cubicBezTo>
                  <a:cubicBezTo>
                    <a:pt x="336" y="165"/>
                    <a:pt x="336" y="165"/>
                    <a:pt x="336" y="165"/>
                  </a:cubicBezTo>
                  <a:cubicBezTo>
                    <a:pt x="334" y="163"/>
                    <a:pt x="334" y="163"/>
                    <a:pt x="334" y="163"/>
                  </a:cubicBezTo>
                  <a:cubicBezTo>
                    <a:pt x="332" y="161"/>
                    <a:pt x="332" y="161"/>
                    <a:pt x="332" y="161"/>
                  </a:cubicBezTo>
                  <a:cubicBezTo>
                    <a:pt x="325" y="161"/>
                    <a:pt x="325" y="161"/>
                    <a:pt x="325" y="161"/>
                  </a:cubicBezTo>
                  <a:cubicBezTo>
                    <a:pt x="324" y="160"/>
                    <a:pt x="324" y="160"/>
                    <a:pt x="324" y="160"/>
                  </a:cubicBezTo>
                  <a:cubicBezTo>
                    <a:pt x="322" y="162"/>
                    <a:pt x="322" y="162"/>
                    <a:pt x="322" y="162"/>
                  </a:cubicBezTo>
                  <a:cubicBezTo>
                    <a:pt x="320" y="165"/>
                    <a:pt x="320" y="165"/>
                    <a:pt x="320" y="165"/>
                  </a:cubicBezTo>
                  <a:cubicBezTo>
                    <a:pt x="319" y="167"/>
                    <a:pt x="319" y="167"/>
                    <a:pt x="319" y="167"/>
                  </a:cubicBezTo>
                  <a:cubicBezTo>
                    <a:pt x="318" y="168"/>
                    <a:pt x="318" y="168"/>
                    <a:pt x="318" y="168"/>
                  </a:cubicBezTo>
                  <a:cubicBezTo>
                    <a:pt x="317" y="167"/>
                    <a:pt x="317" y="167"/>
                    <a:pt x="317" y="167"/>
                  </a:cubicBezTo>
                  <a:cubicBezTo>
                    <a:pt x="317" y="168"/>
                    <a:pt x="317" y="168"/>
                    <a:pt x="317" y="168"/>
                  </a:cubicBezTo>
                  <a:cubicBezTo>
                    <a:pt x="318" y="169"/>
                    <a:pt x="318" y="169"/>
                    <a:pt x="318" y="169"/>
                  </a:cubicBezTo>
                  <a:cubicBezTo>
                    <a:pt x="321" y="168"/>
                    <a:pt x="321" y="168"/>
                    <a:pt x="321" y="168"/>
                  </a:cubicBezTo>
                  <a:cubicBezTo>
                    <a:pt x="324" y="168"/>
                    <a:pt x="324" y="168"/>
                    <a:pt x="324" y="168"/>
                  </a:cubicBezTo>
                  <a:cubicBezTo>
                    <a:pt x="326" y="172"/>
                    <a:pt x="326" y="172"/>
                    <a:pt x="326" y="172"/>
                  </a:cubicBezTo>
                  <a:cubicBezTo>
                    <a:pt x="324" y="175"/>
                    <a:pt x="324" y="175"/>
                    <a:pt x="324" y="175"/>
                  </a:cubicBezTo>
                  <a:cubicBezTo>
                    <a:pt x="322" y="176"/>
                    <a:pt x="322" y="176"/>
                    <a:pt x="322" y="176"/>
                  </a:cubicBezTo>
                  <a:cubicBezTo>
                    <a:pt x="318" y="174"/>
                    <a:pt x="318" y="174"/>
                    <a:pt x="318" y="174"/>
                  </a:cubicBezTo>
                  <a:cubicBezTo>
                    <a:pt x="315" y="171"/>
                    <a:pt x="315" y="171"/>
                    <a:pt x="315" y="171"/>
                  </a:cubicBezTo>
                  <a:cubicBezTo>
                    <a:pt x="314" y="171"/>
                    <a:pt x="314" y="171"/>
                    <a:pt x="314" y="171"/>
                  </a:cubicBezTo>
                  <a:cubicBezTo>
                    <a:pt x="311" y="173"/>
                    <a:pt x="311" y="173"/>
                    <a:pt x="311" y="173"/>
                  </a:cubicBezTo>
                  <a:cubicBezTo>
                    <a:pt x="311" y="174"/>
                    <a:pt x="311" y="174"/>
                    <a:pt x="311" y="174"/>
                  </a:cubicBezTo>
                  <a:cubicBezTo>
                    <a:pt x="309" y="174"/>
                    <a:pt x="309" y="174"/>
                    <a:pt x="309" y="174"/>
                  </a:cubicBezTo>
                  <a:cubicBezTo>
                    <a:pt x="312" y="178"/>
                    <a:pt x="312" y="178"/>
                    <a:pt x="312" y="178"/>
                  </a:cubicBezTo>
                  <a:cubicBezTo>
                    <a:pt x="313" y="179"/>
                    <a:pt x="313" y="179"/>
                    <a:pt x="313" y="179"/>
                  </a:cubicBezTo>
                  <a:cubicBezTo>
                    <a:pt x="314" y="181"/>
                    <a:pt x="314" y="181"/>
                    <a:pt x="314" y="181"/>
                  </a:cubicBezTo>
                  <a:cubicBezTo>
                    <a:pt x="317" y="183"/>
                    <a:pt x="317" y="183"/>
                    <a:pt x="317" y="183"/>
                  </a:cubicBezTo>
                  <a:cubicBezTo>
                    <a:pt x="320" y="184"/>
                    <a:pt x="320" y="184"/>
                    <a:pt x="320" y="184"/>
                  </a:cubicBezTo>
                  <a:cubicBezTo>
                    <a:pt x="321" y="185"/>
                    <a:pt x="321" y="185"/>
                    <a:pt x="321" y="185"/>
                  </a:cubicBezTo>
                  <a:cubicBezTo>
                    <a:pt x="326" y="185"/>
                    <a:pt x="326" y="185"/>
                    <a:pt x="326" y="185"/>
                  </a:cubicBezTo>
                  <a:cubicBezTo>
                    <a:pt x="327" y="184"/>
                    <a:pt x="327" y="184"/>
                    <a:pt x="327" y="184"/>
                  </a:cubicBezTo>
                  <a:cubicBezTo>
                    <a:pt x="328" y="184"/>
                    <a:pt x="328" y="184"/>
                    <a:pt x="328" y="184"/>
                  </a:cubicBezTo>
                  <a:cubicBezTo>
                    <a:pt x="328" y="186"/>
                    <a:pt x="328" y="186"/>
                    <a:pt x="328" y="186"/>
                  </a:cubicBezTo>
                  <a:cubicBezTo>
                    <a:pt x="331" y="186"/>
                    <a:pt x="331" y="186"/>
                    <a:pt x="331" y="186"/>
                  </a:cubicBezTo>
                  <a:cubicBezTo>
                    <a:pt x="332" y="188"/>
                    <a:pt x="332" y="188"/>
                    <a:pt x="332" y="188"/>
                  </a:cubicBezTo>
                  <a:cubicBezTo>
                    <a:pt x="333" y="189"/>
                    <a:pt x="333" y="189"/>
                    <a:pt x="333" y="189"/>
                  </a:cubicBezTo>
                  <a:cubicBezTo>
                    <a:pt x="333" y="190"/>
                    <a:pt x="333" y="190"/>
                    <a:pt x="333" y="190"/>
                  </a:cubicBezTo>
                  <a:cubicBezTo>
                    <a:pt x="337" y="191"/>
                    <a:pt x="337" y="191"/>
                    <a:pt x="337" y="191"/>
                  </a:cubicBezTo>
                  <a:cubicBezTo>
                    <a:pt x="339" y="190"/>
                    <a:pt x="339" y="190"/>
                    <a:pt x="339" y="190"/>
                  </a:cubicBezTo>
                  <a:cubicBezTo>
                    <a:pt x="337" y="191"/>
                    <a:pt x="337" y="191"/>
                    <a:pt x="337" y="191"/>
                  </a:cubicBezTo>
                  <a:cubicBezTo>
                    <a:pt x="334" y="192"/>
                    <a:pt x="334" y="192"/>
                    <a:pt x="334" y="192"/>
                  </a:cubicBezTo>
                  <a:cubicBezTo>
                    <a:pt x="331" y="191"/>
                    <a:pt x="331" y="191"/>
                    <a:pt x="331" y="191"/>
                  </a:cubicBezTo>
                  <a:cubicBezTo>
                    <a:pt x="330" y="190"/>
                    <a:pt x="330" y="190"/>
                    <a:pt x="330" y="190"/>
                  </a:cubicBezTo>
                  <a:cubicBezTo>
                    <a:pt x="327" y="188"/>
                    <a:pt x="327" y="188"/>
                    <a:pt x="327" y="188"/>
                  </a:cubicBezTo>
                  <a:cubicBezTo>
                    <a:pt x="326" y="187"/>
                    <a:pt x="326" y="187"/>
                    <a:pt x="326" y="187"/>
                  </a:cubicBezTo>
                  <a:cubicBezTo>
                    <a:pt x="324" y="188"/>
                    <a:pt x="324" y="188"/>
                    <a:pt x="324" y="188"/>
                  </a:cubicBezTo>
                  <a:cubicBezTo>
                    <a:pt x="322" y="188"/>
                    <a:pt x="322" y="188"/>
                    <a:pt x="322" y="188"/>
                  </a:cubicBezTo>
                  <a:cubicBezTo>
                    <a:pt x="320" y="190"/>
                    <a:pt x="320" y="190"/>
                    <a:pt x="320" y="190"/>
                  </a:cubicBezTo>
                  <a:cubicBezTo>
                    <a:pt x="320" y="189"/>
                    <a:pt x="320" y="189"/>
                    <a:pt x="320" y="189"/>
                  </a:cubicBezTo>
                  <a:cubicBezTo>
                    <a:pt x="318" y="188"/>
                    <a:pt x="318" y="188"/>
                    <a:pt x="318" y="188"/>
                  </a:cubicBezTo>
                  <a:cubicBezTo>
                    <a:pt x="317" y="188"/>
                    <a:pt x="317" y="188"/>
                    <a:pt x="317" y="188"/>
                  </a:cubicBezTo>
                  <a:cubicBezTo>
                    <a:pt x="313" y="188"/>
                    <a:pt x="313" y="188"/>
                    <a:pt x="313" y="188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09" y="187"/>
                    <a:pt x="309" y="187"/>
                    <a:pt x="309" y="187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10" y="185"/>
                    <a:pt x="310" y="185"/>
                    <a:pt x="310" y="185"/>
                  </a:cubicBezTo>
                  <a:cubicBezTo>
                    <a:pt x="310" y="184"/>
                    <a:pt x="310" y="184"/>
                    <a:pt x="310" y="184"/>
                  </a:cubicBezTo>
                  <a:cubicBezTo>
                    <a:pt x="308" y="182"/>
                    <a:pt x="308" y="182"/>
                    <a:pt x="308" y="182"/>
                  </a:cubicBezTo>
                  <a:cubicBezTo>
                    <a:pt x="308" y="181"/>
                    <a:pt x="308" y="181"/>
                    <a:pt x="308" y="181"/>
                  </a:cubicBezTo>
                  <a:cubicBezTo>
                    <a:pt x="305" y="179"/>
                    <a:pt x="305" y="179"/>
                    <a:pt x="305" y="179"/>
                  </a:cubicBezTo>
                  <a:cubicBezTo>
                    <a:pt x="304" y="177"/>
                    <a:pt x="304" y="177"/>
                    <a:pt x="304" y="177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4" y="172"/>
                    <a:pt x="304" y="172"/>
                    <a:pt x="304" y="172"/>
                  </a:cubicBezTo>
                  <a:cubicBezTo>
                    <a:pt x="304" y="168"/>
                    <a:pt x="304" y="168"/>
                    <a:pt x="304" y="168"/>
                  </a:cubicBezTo>
                  <a:cubicBezTo>
                    <a:pt x="302" y="166"/>
                    <a:pt x="302" y="166"/>
                    <a:pt x="302" y="166"/>
                  </a:cubicBezTo>
                  <a:cubicBezTo>
                    <a:pt x="302" y="163"/>
                    <a:pt x="302" y="163"/>
                    <a:pt x="302" y="163"/>
                  </a:cubicBezTo>
                  <a:cubicBezTo>
                    <a:pt x="301" y="163"/>
                    <a:pt x="301" y="163"/>
                    <a:pt x="301" y="163"/>
                  </a:cubicBezTo>
                  <a:cubicBezTo>
                    <a:pt x="300" y="162"/>
                    <a:pt x="300" y="162"/>
                    <a:pt x="300" y="162"/>
                  </a:cubicBezTo>
                  <a:cubicBezTo>
                    <a:pt x="299" y="160"/>
                    <a:pt x="299" y="160"/>
                    <a:pt x="299" y="160"/>
                  </a:cubicBezTo>
                  <a:cubicBezTo>
                    <a:pt x="297" y="158"/>
                    <a:pt x="297" y="158"/>
                    <a:pt x="297" y="158"/>
                  </a:cubicBezTo>
                  <a:cubicBezTo>
                    <a:pt x="296" y="159"/>
                    <a:pt x="296" y="159"/>
                    <a:pt x="296" y="159"/>
                  </a:cubicBezTo>
                  <a:cubicBezTo>
                    <a:pt x="299" y="166"/>
                    <a:pt x="299" y="166"/>
                    <a:pt x="299" y="166"/>
                  </a:cubicBezTo>
                  <a:cubicBezTo>
                    <a:pt x="301" y="171"/>
                    <a:pt x="301" y="171"/>
                    <a:pt x="301" y="171"/>
                  </a:cubicBezTo>
                  <a:cubicBezTo>
                    <a:pt x="300" y="174"/>
                    <a:pt x="300" y="174"/>
                    <a:pt x="300" y="174"/>
                  </a:cubicBezTo>
                  <a:cubicBezTo>
                    <a:pt x="297" y="178"/>
                    <a:pt x="297" y="178"/>
                    <a:pt x="297" y="178"/>
                  </a:cubicBezTo>
                  <a:cubicBezTo>
                    <a:pt x="295" y="180"/>
                    <a:pt x="295" y="180"/>
                    <a:pt x="295" y="180"/>
                  </a:cubicBezTo>
                  <a:cubicBezTo>
                    <a:pt x="295" y="181"/>
                    <a:pt x="295" y="181"/>
                    <a:pt x="295" y="181"/>
                  </a:cubicBezTo>
                  <a:cubicBezTo>
                    <a:pt x="296" y="182"/>
                    <a:pt x="296" y="182"/>
                    <a:pt x="296" y="182"/>
                  </a:cubicBezTo>
                  <a:cubicBezTo>
                    <a:pt x="297" y="185"/>
                    <a:pt x="297" y="185"/>
                    <a:pt x="297" y="185"/>
                  </a:cubicBezTo>
                  <a:cubicBezTo>
                    <a:pt x="296" y="188"/>
                    <a:pt x="296" y="188"/>
                    <a:pt x="296" y="188"/>
                  </a:cubicBezTo>
                  <a:cubicBezTo>
                    <a:pt x="296" y="190"/>
                    <a:pt x="296" y="190"/>
                    <a:pt x="296" y="190"/>
                  </a:cubicBezTo>
                  <a:cubicBezTo>
                    <a:pt x="299" y="192"/>
                    <a:pt x="299" y="192"/>
                    <a:pt x="299" y="192"/>
                  </a:cubicBezTo>
                  <a:cubicBezTo>
                    <a:pt x="303" y="196"/>
                    <a:pt x="303" y="196"/>
                    <a:pt x="303" y="196"/>
                  </a:cubicBezTo>
                  <a:cubicBezTo>
                    <a:pt x="304" y="198"/>
                    <a:pt x="304" y="198"/>
                    <a:pt x="304" y="198"/>
                  </a:cubicBezTo>
                  <a:cubicBezTo>
                    <a:pt x="306" y="198"/>
                    <a:pt x="306" y="198"/>
                    <a:pt x="306" y="198"/>
                  </a:cubicBezTo>
                  <a:cubicBezTo>
                    <a:pt x="308" y="200"/>
                    <a:pt x="308" y="200"/>
                    <a:pt x="308" y="200"/>
                  </a:cubicBezTo>
                  <a:cubicBezTo>
                    <a:pt x="310" y="204"/>
                    <a:pt x="310" y="204"/>
                    <a:pt x="310" y="204"/>
                  </a:cubicBezTo>
                  <a:cubicBezTo>
                    <a:pt x="309" y="210"/>
                    <a:pt x="309" y="210"/>
                    <a:pt x="309" y="210"/>
                  </a:cubicBezTo>
                  <a:cubicBezTo>
                    <a:pt x="309" y="212"/>
                    <a:pt x="309" y="212"/>
                    <a:pt x="309" y="212"/>
                  </a:cubicBezTo>
                  <a:cubicBezTo>
                    <a:pt x="311" y="215"/>
                    <a:pt x="311" y="215"/>
                    <a:pt x="311" y="215"/>
                  </a:cubicBezTo>
                  <a:cubicBezTo>
                    <a:pt x="310" y="219"/>
                    <a:pt x="310" y="219"/>
                    <a:pt x="310" y="219"/>
                  </a:cubicBezTo>
                  <a:cubicBezTo>
                    <a:pt x="311" y="221"/>
                    <a:pt x="311" y="221"/>
                    <a:pt x="311" y="221"/>
                  </a:cubicBezTo>
                  <a:cubicBezTo>
                    <a:pt x="315" y="224"/>
                    <a:pt x="315" y="224"/>
                    <a:pt x="315" y="224"/>
                  </a:cubicBezTo>
                  <a:cubicBezTo>
                    <a:pt x="315" y="226"/>
                    <a:pt x="315" y="226"/>
                    <a:pt x="315" y="226"/>
                  </a:cubicBezTo>
                  <a:cubicBezTo>
                    <a:pt x="315" y="228"/>
                    <a:pt x="315" y="228"/>
                    <a:pt x="315" y="228"/>
                  </a:cubicBezTo>
                  <a:cubicBezTo>
                    <a:pt x="316" y="230"/>
                    <a:pt x="316" y="230"/>
                    <a:pt x="316" y="230"/>
                  </a:cubicBezTo>
                  <a:cubicBezTo>
                    <a:pt x="318" y="230"/>
                    <a:pt x="318" y="230"/>
                    <a:pt x="318" y="230"/>
                  </a:cubicBezTo>
                  <a:cubicBezTo>
                    <a:pt x="321" y="229"/>
                    <a:pt x="321" y="229"/>
                    <a:pt x="321" y="229"/>
                  </a:cubicBezTo>
                  <a:cubicBezTo>
                    <a:pt x="324" y="230"/>
                    <a:pt x="324" y="230"/>
                    <a:pt x="324" y="230"/>
                  </a:cubicBezTo>
                  <a:cubicBezTo>
                    <a:pt x="325" y="229"/>
                    <a:pt x="325" y="229"/>
                    <a:pt x="325" y="229"/>
                  </a:cubicBezTo>
                  <a:cubicBezTo>
                    <a:pt x="326" y="226"/>
                    <a:pt x="326" y="226"/>
                    <a:pt x="326" y="226"/>
                  </a:cubicBezTo>
                  <a:cubicBezTo>
                    <a:pt x="328" y="224"/>
                    <a:pt x="328" y="224"/>
                    <a:pt x="328" y="224"/>
                  </a:cubicBezTo>
                  <a:cubicBezTo>
                    <a:pt x="330" y="225"/>
                    <a:pt x="330" y="225"/>
                    <a:pt x="330" y="225"/>
                  </a:cubicBezTo>
                  <a:cubicBezTo>
                    <a:pt x="332" y="224"/>
                    <a:pt x="332" y="224"/>
                    <a:pt x="332" y="224"/>
                  </a:cubicBezTo>
                  <a:cubicBezTo>
                    <a:pt x="335" y="226"/>
                    <a:pt x="335" y="226"/>
                    <a:pt x="335" y="226"/>
                  </a:cubicBezTo>
                  <a:cubicBezTo>
                    <a:pt x="337" y="226"/>
                    <a:pt x="337" y="226"/>
                    <a:pt x="337" y="226"/>
                  </a:cubicBezTo>
                  <a:cubicBezTo>
                    <a:pt x="338" y="228"/>
                    <a:pt x="338" y="228"/>
                    <a:pt x="338" y="228"/>
                  </a:cubicBezTo>
                  <a:cubicBezTo>
                    <a:pt x="342" y="229"/>
                    <a:pt x="342" y="229"/>
                    <a:pt x="342" y="229"/>
                  </a:cubicBezTo>
                  <a:cubicBezTo>
                    <a:pt x="345" y="229"/>
                    <a:pt x="345" y="229"/>
                    <a:pt x="345" y="229"/>
                  </a:cubicBezTo>
                  <a:cubicBezTo>
                    <a:pt x="347" y="232"/>
                    <a:pt x="347" y="232"/>
                    <a:pt x="347" y="232"/>
                  </a:cubicBezTo>
                  <a:cubicBezTo>
                    <a:pt x="347" y="233"/>
                    <a:pt x="347" y="233"/>
                    <a:pt x="347" y="233"/>
                  </a:cubicBezTo>
                  <a:cubicBezTo>
                    <a:pt x="350" y="235"/>
                    <a:pt x="350" y="235"/>
                    <a:pt x="350" y="235"/>
                  </a:cubicBezTo>
                  <a:cubicBezTo>
                    <a:pt x="350" y="236"/>
                    <a:pt x="350" y="236"/>
                    <a:pt x="350" y="236"/>
                  </a:cubicBezTo>
                  <a:cubicBezTo>
                    <a:pt x="351" y="237"/>
                    <a:pt x="351" y="237"/>
                    <a:pt x="351" y="237"/>
                  </a:cubicBezTo>
                  <a:cubicBezTo>
                    <a:pt x="351" y="238"/>
                    <a:pt x="351" y="238"/>
                    <a:pt x="351" y="238"/>
                  </a:cubicBezTo>
                  <a:cubicBezTo>
                    <a:pt x="353" y="239"/>
                    <a:pt x="353" y="239"/>
                    <a:pt x="353" y="239"/>
                  </a:cubicBezTo>
                  <a:cubicBezTo>
                    <a:pt x="351" y="240"/>
                    <a:pt x="351" y="240"/>
                    <a:pt x="351" y="240"/>
                  </a:cubicBezTo>
                  <a:cubicBezTo>
                    <a:pt x="349" y="241"/>
                    <a:pt x="349" y="241"/>
                    <a:pt x="349" y="241"/>
                  </a:cubicBezTo>
                  <a:cubicBezTo>
                    <a:pt x="349" y="244"/>
                    <a:pt x="349" y="244"/>
                    <a:pt x="349" y="244"/>
                  </a:cubicBezTo>
                  <a:cubicBezTo>
                    <a:pt x="350" y="246"/>
                    <a:pt x="350" y="246"/>
                    <a:pt x="350" y="246"/>
                  </a:cubicBezTo>
                  <a:cubicBezTo>
                    <a:pt x="352" y="247"/>
                    <a:pt x="352" y="247"/>
                    <a:pt x="352" y="247"/>
                  </a:cubicBezTo>
                  <a:cubicBezTo>
                    <a:pt x="351" y="248"/>
                    <a:pt x="351" y="248"/>
                    <a:pt x="351" y="248"/>
                  </a:cubicBezTo>
                  <a:cubicBezTo>
                    <a:pt x="352" y="250"/>
                    <a:pt x="352" y="250"/>
                    <a:pt x="352" y="250"/>
                  </a:cubicBezTo>
                  <a:cubicBezTo>
                    <a:pt x="354" y="250"/>
                    <a:pt x="354" y="250"/>
                    <a:pt x="354" y="250"/>
                  </a:cubicBezTo>
                  <a:cubicBezTo>
                    <a:pt x="355" y="251"/>
                    <a:pt x="355" y="251"/>
                    <a:pt x="355" y="251"/>
                  </a:cubicBezTo>
                  <a:cubicBezTo>
                    <a:pt x="358" y="251"/>
                    <a:pt x="358" y="251"/>
                    <a:pt x="358" y="251"/>
                  </a:cubicBezTo>
                  <a:cubicBezTo>
                    <a:pt x="359" y="249"/>
                    <a:pt x="359" y="249"/>
                    <a:pt x="359" y="249"/>
                  </a:cubicBezTo>
                  <a:cubicBezTo>
                    <a:pt x="360" y="250"/>
                    <a:pt x="360" y="250"/>
                    <a:pt x="360" y="250"/>
                  </a:cubicBezTo>
                  <a:cubicBezTo>
                    <a:pt x="361" y="250"/>
                    <a:pt x="361" y="250"/>
                    <a:pt x="361" y="250"/>
                  </a:cubicBezTo>
                  <a:cubicBezTo>
                    <a:pt x="363" y="250"/>
                    <a:pt x="363" y="250"/>
                    <a:pt x="363" y="250"/>
                  </a:cubicBezTo>
                  <a:cubicBezTo>
                    <a:pt x="362" y="251"/>
                    <a:pt x="362" y="251"/>
                    <a:pt x="362" y="251"/>
                  </a:cubicBezTo>
                  <a:cubicBezTo>
                    <a:pt x="361" y="252"/>
                    <a:pt x="361" y="252"/>
                    <a:pt x="361" y="252"/>
                  </a:cubicBezTo>
                  <a:cubicBezTo>
                    <a:pt x="358" y="252"/>
                    <a:pt x="358" y="252"/>
                    <a:pt x="358" y="252"/>
                  </a:cubicBezTo>
                  <a:cubicBezTo>
                    <a:pt x="357" y="253"/>
                    <a:pt x="357" y="253"/>
                    <a:pt x="357" y="253"/>
                  </a:cubicBezTo>
                  <a:cubicBezTo>
                    <a:pt x="354" y="253"/>
                    <a:pt x="354" y="253"/>
                    <a:pt x="354" y="253"/>
                  </a:cubicBezTo>
                  <a:cubicBezTo>
                    <a:pt x="352" y="252"/>
                    <a:pt x="352" y="252"/>
                    <a:pt x="352" y="252"/>
                  </a:cubicBezTo>
                  <a:cubicBezTo>
                    <a:pt x="350" y="251"/>
                    <a:pt x="350" y="251"/>
                    <a:pt x="350" y="251"/>
                  </a:cubicBezTo>
                  <a:cubicBezTo>
                    <a:pt x="349" y="249"/>
                    <a:pt x="349" y="249"/>
                    <a:pt x="349" y="249"/>
                  </a:cubicBezTo>
                  <a:cubicBezTo>
                    <a:pt x="349" y="249"/>
                    <a:pt x="349" y="249"/>
                    <a:pt x="349" y="249"/>
                  </a:cubicBezTo>
                  <a:cubicBezTo>
                    <a:pt x="349" y="246"/>
                    <a:pt x="349" y="246"/>
                    <a:pt x="349" y="246"/>
                  </a:cubicBezTo>
                  <a:cubicBezTo>
                    <a:pt x="347" y="244"/>
                    <a:pt x="347" y="244"/>
                    <a:pt x="347" y="244"/>
                  </a:cubicBezTo>
                  <a:cubicBezTo>
                    <a:pt x="347" y="242"/>
                    <a:pt x="347" y="242"/>
                    <a:pt x="347" y="242"/>
                  </a:cubicBezTo>
                  <a:cubicBezTo>
                    <a:pt x="345" y="241"/>
                    <a:pt x="345" y="241"/>
                    <a:pt x="345" y="241"/>
                  </a:cubicBezTo>
                  <a:cubicBezTo>
                    <a:pt x="346" y="239"/>
                    <a:pt x="346" y="239"/>
                    <a:pt x="346" y="239"/>
                  </a:cubicBezTo>
                  <a:cubicBezTo>
                    <a:pt x="344" y="237"/>
                    <a:pt x="344" y="237"/>
                    <a:pt x="344" y="237"/>
                  </a:cubicBezTo>
                  <a:cubicBezTo>
                    <a:pt x="343" y="237"/>
                    <a:pt x="343" y="237"/>
                    <a:pt x="343" y="237"/>
                  </a:cubicBezTo>
                  <a:cubicBezTo>
                    <a:pt x="342" y="235"/>
                    <a:pt x="342" y="235"/>
                    <a:pt x="342" y="235"/>
                  </a:cubicBezTo>
                  <a:cubicBezTo>
                    <a:pt x="339" y="234"/>
                    <a:pt x="339" y="234"/>
                    <a:pt x="339" y="234"/>
                  </a:cubicBezTo>
                  <a:cubicBezTo>
                    <a:pt x="339" y="231"/>
                    <a:pt x="339" y="231"/>
                    <a:pt x="339" y="231"/>
                  </a:cubicBezTo>
                  <a:cubicBezTo>
                    <a:pt x="336" y="229"/>
                    <a:pt x="336" y="229"/>
                    <a:pt x="336" y="229"/>
                  </a:cubicBezTo>
                  <a:cubicBezTo>
                    <a:pt x="334" y="229"/>
                    <a:pt x="334" y="229"/>
                    <a:pt x="334" y="229"/>
                  </a:cubicBezTo>
                  <a:cubicBezTo>
                    <a:pt x="330" y="232"/>
                    <a:pt x="330" y="232"/>
                    <a:pt x="330" y="232"/>
                  </a:cubicBezTo>
                  <a:cubicBezTo>
                    <a:pt x="328" y="233"/>
                    <a:pt x="328" y="233"/>
                    <a:pt x="328" y="233"/>
                  </a:cubicBezTo>
                  <a:cubicBezTo>
                    <a:pt x="327" y="235"/>
                    <a:pt x="327" y="235"/>
                    <a:pt x="327" y="235"/>
                  </a:cubicBezTo>
                  <a:cubicBezTo>
                    <a:pt x="324" y="237"/>
                    <a:pt x="324" y="237"/>
                    <a:pt x="324" y="237"/>
                  </a:cubicBezTo>
                  <a:cubicBezTo>
                    <a:pt x="324" y="242"/>
                    <a:pt x="324" y="242"/>
                    <a:pt x="324" y="242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29" y="246"/>
                    <a:pt x="329" y="246"/>
                    <a:pt x="329" y="246"/>
                  </a:cubicBezTo>
                  <a:cubicBezTo>
                    <a:pt x="332" y="252"/>
                    <a:pt x="332" y="252"/>
                    <a:pt x="332" y="252"/>
                  </a:cubicBezTo>
                  <a:cubicBezTo>
                    <a:pt x="331" y="254"/>
                    <a:pt x="331" y="254"/>
                    <a:pt x="331" y="254"/>
                  </a:cubicBezTo>
                  <a:cubicBezTo>
                    <a:pt x="329" y="258"/>
                    <a:pt x="329" y="258"/>
                    <a:pt x="329" y="258"/>
                  </a:cubicBezTo>
                  <a:cubicBezTo>
                    <a:pt x="328" y="261"/>
                    <a:pt x="328" y="261"/>
                    <a:pt x="328" y="261"/>
                  </a:cubicBezTo>
                  <a:cubicBezTo>
                    <a:pt x="330" y="264"/>
                    <a:pt x="330" y="264"/>
                    <a:pt x="330" y="264"/>
                  </a:cubicBezTo>
                  <a:cubicBezTo>
                    <a:pt x="328" y="268"/>
                    <a:pt x="328" y="268"/>
                    <a:pt x="328" y="268"/>
                  </a:cubicBezTo>
                  <a:cubicBezTo>
                    <a:pt x="328" y="270"/>
                    <a:pt x="328" y="270"/>
                    <a:pt x="328" y="270"/>
                  </a:cubicBezTo>
                  <a:cubicBezTo>
                    <a:pt x="325" y="272"/>
                    <a:pt x="325" y="272"/>
                    <a:pt x="325" y="272"/>
                  </a:cubicBezTo>
                  <a:cubicBezTo>
                    <a:pt x="325" y="273"/>
                    <a:pt x="325" y="273"/>
                    <a:pt x="325" y="273"/>
                  </a:cubicBezTo>
                  <a:cubicBezTo>
                    <a:pt x="324" y="274"/>
                    <a:pt x="324" y="274"/>
                    <a:pt x="324" y="274"/>
                  </a:cubicBezTo>
                  <a:cubicBezTo>
                    <a:pt x="323" y="276"/>
                    <a:pt x="323" y="276"/>
                    <a:pt x="323" y="276"/>
                  </a:cubicBezTo>
                  <a:cubicBezTo>
                    <a:pt x="323" y="278"/>
                    <a:pt x="323" y="278"/>
                    <a:pt x="323" y="278"/>
                  </a:cubicBezTo>
                  <a:cubicBezTo>
                    <a:pt x="324" y="279"/>
                    <a:pt x="324" y="279"/>
                    <a:pt x="324" y="279"/>
                  </a:cubicBezTo>
                  <a:cubicBezTo>
                    <a:pt x="324" y="281"/>
                    <a:pt x="324" y="281"/>
                    <a:pt x="324" y="281"/>
                  </a:cubicBezTo>
                  <a:cubicBezTo>
                    <a:pt x="321" y="282"/>
                    <a:pt x="321" y="282"/>
                    <a:pt x="321" y="282"/>
                  </a:cubicBezTo>
                  <a:cubicBezTo>
                    <a:pt x="318" y="282"/>
                    <a:pt x="318" y="282"/>
                    <a:pt x="318" y="282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4" y="281"/>
                    <a:pt x="314" y="281"/>
                    <a:pt x="314" y="281"/>
                  </a:cubicBezTo>
                  <a:cubicBezTo>
                    <a:pt x="311" y="281"/>
                    <a:pt x="311" y="281"/>
                    <a:pt x="311" y="281"/>
                  </a:cubicBezTo>
                  <a:cubicBezTo>
                    <a:pt x="308" y="281"/>
                    <a:pt x="308" y="281"/>
                    <a:pt x="308" y="281"/>
                  </a:cubicBezTo>
                  <a:cubicBezTo>
                    <a:pt x="301" y="280"/>
                    <a:pt x="301" y="280"/>
                    <a:pt x="301" y="280"/>
                  </a:cubicBezTo>
                  <a:cubicBezTo>
                    <a:pt x="299" y="277"/>
                    <a:pt x="299" y="277"/>
                    <a:pt x="299" y="277"/>
                  </a:cubicBezTo>
                  <a:cubicBezTo>
                    <a:pt x="298" y="276"/>
                    <a:pt x="298" y="276"/>
                    <a:pt x="298" y="276"/>
                  </a:cubicBezTo>
                  <a:cubicBezTo>
                    <a:pt x="295" y="276"/>
                    <a:pt x="295" y="276"/>
                    <a:pt x="295" y="276"/>
                  </a:cubicBezTo>
                  <a:cubicBezTo>
                    <a:pt x="294" y="278"/>
                    <a:pt x="294" y="278"/>
                    <a:pt x="294" y="278"/>
                  </a:cubicBezTo>
                  <a:cubicBezTo>
                    <a:pt x="294" y="277"/>
                    <a:pt x="294" y="277"/>
                    <a:pt x="294" y="277"/>
                  </a:cubicBezTo>
                  <a:cubicBezTo>
                    <a:pt x="293" y="277"/>
                    <a:pt x="293" y="277"/>
                    <a:pt x="293" y="277"/>
                  </a:cubicBezTo>
                  <a:cubicBezTo>
                    <a:pt x="294" y="275"/>
                    <a:pt x="294" y="275"/>
                    <a:pt x="294" y="275"/>
                  </a:cubicBezTo>
                  <a:cubicBezTo>
                    <a:pt x="297" y="274"/>
                    <a:pt x="297" y="274"/>
                    <a:pt x="297" y="274"/>
                  </a:cubicBezTo>
                  <a:cubicBezTo>
                    <a:pt x="302" y="274"/>
                    <a:pt x="302" y="274"/>
                    <a:pt x="302" y="274"/>
                  </a:cubicBezTo>
                  <a:cubicBezTo>
                    <a:pt x="302" y="273"/>
                    <a:pt x="302" y="273"/>
                    <a:pt x="302" y="273"/>
                  </a:cubicBezTo>
                  <a:cubicBezTo>
                    <a:pt x="306" y="275"/>
                    <a:pt x="306" y="275"/>
                    <a:pt x="306" y="275"/>
                  </a:cubicBezTo>
                  <a:cubicBezTo>
                    <a:pt x="308" y="275"/>
                    <a:pt x="308" y="275"/>
                    <a:pt x="308" y="275"/>
                  </a:cubicBezTo>
                  <a:cubicBezTo>
                    <a:pt x="308" y="274"/>
                    <a:pt x="308" y="274"/>
                    <a:pt x="308" y="274"/>
                  </a:cubicBezTo>
                  <a:cubicBezTo>
                    <a:pt x="310" y="274"/>
                    <a:pt x="310" y="274"/>
                    <a:pt x="310" y="274"/>
                  </a:cubicBezTo>
                  <a:cubicBezTo>
                    <a:pt x="310" y="275"/>
                    <a:pt x="310" y="275"/>
                    <a:pt x="310" y="275"/>
                  </a:cubicBezTo>
                  <a:cubicBezTo>
                    <a:pt x="307" y="276"/>
                    <a:pt x="307" y="276"/>
                    <a:pt x="307" y="276"/>
                  </a:cubicBezTo>
                  <a:cubicBezTo>
                    <a:pt x="309" y="278"/>
                    <a:pt x="309" y="278"/>
                    <a:pt x="309" y="278"/>
                  </a:cubicBezTo>
                  <a:cubicBezTo>
                    <a:pt x="312" y="278"/>
                    <a:pt x="312" y="278"/>
                    <a:pt x="312" y="278"/>
                  </a:cubicBezTo>
                  <a:cubicBezTo>
                    <a:pt x="314" y="276"/>
                    <a:pt x="314" y="276"/>
                    <a:pt x="314" y="276"/>
                  </a:cubicBezTo>
                  <a:cubicBezTo>
                    <a:pt x="315" y="275"/>
                    <a:pt x="315" y="275"/>
                    <a:pt x="315" y="275"/>
                  </a:cubicBezTo>
                  <a:cubicBezTo>
                    <a:pt x="315" y="274"/>
                    <a:pt x="315" y="274"/>
                    <a:pt x="315" y="274"/>
                  </a:cubicBezTo>
                  <a:cubicBezTo>
                    <a:pt x="313" y="272"/>
                    <a:pt x="313" y="272"/>
                    <a:pt x="313" y="272"/>
                  </a:cubicBezTo>
                  <a:cubicBezTo>
                    <a:pt x="313" y="270"/>
                    <a:pt x="313" y="270"/>
                    <a:pt x="313" y="270"/>
                  </a:cubicBezTo>
                  <a:cubicBezTo>
                    <a:pt x="316" y="272"/>
                    <a:pt x="316" y="272"/>
                    <a:pt x="316" y="272"/>
                  </a:cubicBezTo>
                  <a:cubicBezTo>
                    <a:pt x="316" y="270"/>
                    <a:pt x="316" y="270"/>
                    <a:pt x="316" y="270"/>
                  </a:cubicBezTo>
                  <a:cubicBezTo>
                    <a:pt x="317" y="267"/>
                    <a:pt x="317" y="267"/>
                    <a:pt x="317" y="267"/>
                  </a:cubicBezTo>
                  <a:cubicBezTo>
                    <a:pt x="319" y="266"/>
                    <a:pt x="319" y="266"/>
                    <a:pt x="319" y="266"/>
                  </a:cubicBezTo>
                  <a:cubicBezTo>
                    <a:pt x="318" y="265"/>
                    <a:pt x="318" y="265"/>
                    <a:pt x="318" y="265"/>
                  </a:cubicBezTo>
                  <a:cubicBezTo>
                    <a:pt x="317" y="265"/>
                    <a:pt x="317" y="265"/>
                    <a:pt x="317" y="265"/>
                  </a:cubicBezTo>
                  <a:cubicBezTo>
                    <a:pt x="317" y="264"/>
                    <a:pt x="317" y="264"/>
                    <a:pt x="317" y="264"/>
                  </a:cubicBezTo>
                  <a:cubicBezTo>
                    <a:pt x="319" y="263"/>
                    <a:pt x="319" y="263"/>
                    <a:pt x="319" y="263"/>
                  </a:cubicBezTo>
                  <a:cubicBezTo>
                    <a:pt x="319" y="259"/>
                    <a:pt x="319" y="259"/>
                    <a:pt x="319" y="259"/>
                  </a:cubicBezTo>
                  <a:cubicBezTo>
                    <a:pt x="318" y="258"/>
                    <a:pt x="318" y="258"/>
                    <a:pt x="318" y="258"/>
                  </a:cubicBezTo>
                  <a:cubicBezTo>
                    <a:pt x="319" y="257"/>
                    <a:pt x="319" y="257"/>
                    <a:pt x="319" y="257"/>
                  </a:cubicBezTo>
                  <a:cubicBezTo>
                    <a:pt x="319" y="256"/>
                    <a:pt x="319" y="256"/>
                    <a:pt x="319" y="256"/>
                  </a:cubicBezTo>
                  <a:cubicBezTo>
                    <a:pt x="321" y="255"/>
                    <a:pt x="321" y="255"/>
                    <a:pt x="321" y="255"/>
                  </a:cubicBezTo>
                  <a:cubicBezTo>
                    <a:pt x="320" y="252"/>
                    <a:pt x="320" y="252"/>
                    <a:pt x="320" y="252"/>
                  </a:cubicBezTo>
                  <a:cubicBezTo>
                    <a:pt x="318" y="250"/>
                    <a:pt x="318" y="250"/>
                    <a:pt x="318" y="250"/>
                  </a:cubicBezTo>
                  <a:cubicBezTo>
                    <a:pt x="317" y="247"/>
                    <a:pt x="317" y="247"/>
                    <a:pt x="317" y="247"/>
                  </a:cubicBezTo>
                  <a:cubicBezTo>
                    <a:pt x="318" y="244"/>
                    <a:pt x="318" y="244"/>
                    <a:pt x="318" y="244"/>
                  </a:cubicBezTo>
                  <a:cubicBezTo>
                    <a:pt x="318" y="242"/>
                    <a:pt x="318" y="242"/>
                    <a:pt x="318" y="242"/>
                  </a:cubicBezTo>
                  <a:cubicBezTo>
                    <a:pt x="319" y="243"/>
                    <a:pt x="319" y="243"/>
                    <a:pt x="319" y="243"/>
                  </a:cubicBezTo>
                  <a:cubicBezTo>
                    <a:pt x="319" y="241"/>
                    <a:pt x="319" y="241"/>
                    <a:pt x="319" y="241"/>
                  </a:cubicBezTo>
                  <a:cubicBezTo>
                    <a:pt x="316" y="239"/>
                    <a:pt x="316" y="239"/>
                    <a:pt x="316" y="239"/>
                  </a:cubicBezTo>
                  <a:cubicBezTo>
                    <a:pt x="315" y="238"/>
                    <a:pt x="315" y="238"/>
                    <a:pt x="315" y="238"/>
                  </a:cubicBezTo>
                  <a:cubicBezTo>
                    <a:pt x="313" y="237"/>
                    <a:pt x="313" y="237"/>
                    <a:pt x="313" y="237"/>
                  </a:cubicBezTo>
                  <a:cubicBezTo>
                    <a:pt x="311" y="236"/>
                    <a:pt x="311" y="236"/>
                    <a:pt x="311" y="236"/>
                  </a:cubicBezTo>
                  <a:cubicBezTo>
                    <a:pt x="307" y="231"/>
                    <a:pt x="307" y="231"/>
                    <a:pt x="307" y="231"/>
                  </a:cubicBezTo>
                  <a:cubicBezTo>
                    <a:pt x="306" y="228"/>
                    <a:pt x="306" y="228"/>
                    <a:pt x="306" y="228"/>
                  </a:cubicBezTo>
                  <a:cubicBezTo>
                    <a:pt x="305" y="227"/>
                    <a:pt x="305" y="227"/>
                    <a:pt x="305" y="227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304" y="224"/>
                    <a:pt x="304" y="224"/>
                    <a:pt x="304" y="224"/>
                  </a:cubicBezTo>
                  <a:cubicBezTo>
                    <a:pt x="303" y="222"/>
                    <a:pt x="303" y="222"/>
                    <a:pt x="303" y="222"/>
                  </a:cubicBezTo>
                  <a:cubicBezTo>
                    <a:pt x="304" y="220"/>
                    <a:pt x="304" y="220"/>
                    <a:pt x="304" y="220"/>
                  </a:cubicBezTo>
                  <a:cubicBezTo>
                    <a:pt x="301" y="216"/>
                    <a:pt x="301" y="216"/>
                    <a:pt x="301" y="216"/>
                  </a:cubicBezTo>
                  <a:cubicBezTo>
                    <a:pt x="301" y="213"/>
                    <a:pt x="301" y="213"/>
                    <a:pt x="301" y="213"/>
                  </a:cubicBezTo>
                  <a:cubicBezTo>
                    <a:pt x="299" y="211"/>
                    <a:pt x="299" y="211"/>
                    <a:pt x="299" y="211"/>
                  </a:cubicBezTo>
                  <a:cubicBezTo>
                    <a:pt x="300" y="210"/>
                    <a:pt x="300" y="210"/>
                    <a:pt x="300" y="210"/>
                  </a:cubicBezTo>
                  <a:cubicBezTo>
                    <a:pt x="300" y="209"/>
                    <a:pt x="300" y="209"/>
                    <a:pt x="300" y="209"/>
                  </a:cubicBezTo>
                  <a:cubicBezTo>
                    <a:pt x="299" y="207"/>
                    <a:pt x="299" y="207"/>
                    <a:pt x="299" y="207"/>
                  </a:cubicBezTo>
                  <a:cubicBezTo>
                    <a:pt x="298" y="202"/>
                    <a:pt x="298" y="202"/>
                    <a:pt x="298" y="202"/>
                  </a:cubicBezTo>
                  <a:cubicBezTo>
                    <a:pt x="297" y="200"/>
                    <a:pt x="297" y="200"/>
                    <a:pt x="297" y="200"/>
                  </a:cubicBezTo>
                  <a:cubicBezTo>
                    <a:pt x="295" y="198"/>
                    <a:pt x="295" y="198"/>
                    <a:pt x="295" y="198"/>
                  </a:cubicBezTo>
                  <a:cubicBezTo>
                    <a:pt x="294" y="195"/>
                    <a:pt x="294" y="195"/>
                    <a:pt x="294" y="195"/>
                  </a:cubicBezTo>
                  <a:cubicBezTo>
                    <a:pt x="293" y="194"/>
                    <a:pt x="293" y="194"/>
                    <a:pt x="293" y="194"/>
                  </a:cubicBezTo>
                  <a:cubicBezTo>
                    <a:pt x="292" y="195"/>
                    <a:pt x="292" y="195"/>
                    <a:pt x="292" y="195"/>
                  </a:cubicBezTo>
                  <a:cubicBezTo>
                    <a:pt x="292" y="194"/>
                    <a:pt x="292" y="194"/>
                    <a:pt x="292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88" y="191"/>
                    <a:pt x="288" y="191"/>
                    <a:pt x="288" y="191"/>
                  </a:cubicBezTo>
                  <a:cubicBezTo>
                    <a:pt x="286" y="190"/>
                    <a:pt x="286" y="190"/>
                    <a:pt x="286" y="190"/>
                  </a:cubicBezTo>
                  <a:cubicBezTo>
                    <a:pt x="286" y="188"/>
                    <a:pt x="286" y="188"/>
                    <a:pt x="286" y="188"/>
                  </a:cubicBezTo>
                  <a:cubicBezTo>
                    <a:pt x="287" y="187"/>
                    <a:pt x="287" y="187"/>
                    <a:pt x="287" y="187"/>
                  </a:cubicBezTo>
                  <a:cubicBezTo>
                    <a:pt x="287" y="185"/>
                    <a:pt x="287" y="185"/>
                    <a:pt x="287" y="185"/>
                  </a:cubicBezTo>
                  <a:cubicBezTo>
                    <a:pt x="287" y="184"/>
                    <a:pt x="287" y="184"/>
                    <a:pt x="287" y="184"/>
                  </a:cubicBezTo>
                  <a:cubicBezTo>
                    <a:pt x="287" y="183"/>
                    <a:pt x="287" y="183"/>
                    <a:pt x="287" y="183"/>
                  </a:cubicBezTo>
                  <a:cubicBezTo>
                    <a:pt x="286" y="181"/>
                    <a:pt x="286" y="181"/>
                    <a:pt x="286" y="181"/>
                  </a:cubicBezTo>
                  <a:cubicBezTo>
                    <a:pt x="287" y="177"/>
                    <a:pt x="287" y="177"/>
                    <a:pt x="287" y="177"/>
                  </a:cubicBezTo>
                  <a:cubicBezTo>
                    <a:pt x="286" y="174"/>
                    <a:pt x="286" y="174"/>
                    <a:pt x="286" y="174"/>
                  </a:cubicBezTo>
                  <a:cubicBezTo>
                    <a:pt x="286" y="171"/>
                    <a:pt x="286" y="171"/>
                    <a:pt x="286" y="171"/>
                  </a:cubicBezTo>
                  <a:cubicBezTo>
                    <a:pt x="285" y="170"/>
                    <a:pt x="285" y="170"/>
                    <a:pt x="285" y="170"/>
                  </a:cubicBezTo>
                  <a:cubicBezTo>
                    <a:pt x="285" y="168"/>
                    <a:pt x="285" y="168"/>
                    <a:pt x="285" y="168"/>
                  </a:cubicBezTo>
                  <a:cubicBezTo>
                    <a:pt x="284" y="166"/>
                    <a:pt x="284" y="166"/>
                    <a:pt x="284" y="166"/>
                  </a:cubicBezTo>
                  <a:cubicBezTo>
                    <a:pt x="285" y="165"/>
                    <a:pt x="285" y="165"/>
                    <a:pt x="285" y="165"/>
                  </a:cubicBezTo>
                  <a:cubicBezTo>
                    <a:pt x="284" y="163"/>
                    <a:pt x="284" y="163"/>
                    <a:pt x="284" y="163"/>
                  </a:cubicBezTo>
                  <a:cubicBezTo>
                    <a:pt x="282" y="163"/>
                    <a:pt x="282" y="163"/>
                    <a:pt x="282" y="163"/>
                  </a:cubicBezTo>
                  <a:cubicBezTo>
                    <a:pt x="280" y="163"/>
                    <a:pt x="280" y="163"/>
                    <a:pt x="280" y="163"/>
                  </a:cubicBezTo>
                  <a:cubicBezTo>
                    <a:pt x="275" y="161"/>
                    <a:pt x="275" y="161"/>
                    <a:pt x="275" y="161"/>
                  </a:cubicBezTo>
                  <a:cubicBezTo>
                    <a:pt x="273" y="161"/>
                    <a:pt x="273" y="161"/>
                    <a:pt x="273" y="161"/>
                  </a:cubicBezTo>
                  <a:cubicBezTo>
                    <a:pt x="272" y="162"/>
                    <a:pt x="272" y="162"/>
                    <a:pt x="272" y="162"/>
                  </a:cubicBezTo>
                  <a:cubicBezTo>
                    <a:pt x="270" y="161"/>
                    <a:pt x="270" y="161"/>
                    <a:pt x="270" y="161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66" y="162"/>
                    <a:pt x="266" y="162"/>
                    <a:pt x="266" y="162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262" y="163"/>
                    <a:pt x="262" y="163"/>
                    <a:pt x="262" y="163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62" y="161"/>
                    <a:pt x="262" y="161"/>
                    <a:pt x="262" y="161"/>
                  </a:cubicBezTo>
                  <a:cubicBezTo>
                    <a:pt x="260" y="161"/>
                    <a:pt x="260" y="161"/>
                    <a:pt x="260" y="161"/>
                  </a:cubicBezTo>
                  <a:cubicBezTo>
                    <a:pt x="259" y="161"/>
                    <a:pt x="259" y="161"/>
                    <a:pt x="259" y="161"/>
                  </a:cubicBezTo>
                  <a:cubicBezTo>
                    <a:pt x="259" y="165"/>
                    <a:pt x="259" y="165"/>
                    <a:pt x="259" y="165"/>
                  </a:cubicBezTo>
                  <a:cubicBezTo>
                    <a:pt x="259" y="168"/>
                    <a:pt x="259" y="168"/>
                    <a:pt x="259" y="168"/>
                  </a:cubicBezTo>
                  <a:cubicBezTo>
                    <a:pt x="260" y="170"/>
                    <a:pt x="260" y="170"/>
                    <a:pt x="260" y="170"/>
                  </a:cubicBezTo>
                  <a:cubicBezTo>
                    <a:pt x="260" y="170"/>
                    <a:pt x="260" y="170"/>
                    <a:pt x="260" y="170"/>
                  </a:cubicBezTo>
                  <a:cubicBezTo>
                    <a:pt x="259" y="174"/>
                    <a:pt x="259" y="174"/>
                    <a:pt x="259" y="174"/>
                  </a:cubicBezTo>
                  <a:cubicBezTo>
                    <a:pt x="260" y="175"/>
                    <a:pt x="260" y="175"/>
                    <a:pt x="260" y="175"/>
                  </a:cubicBezTo>
                  <a:cubicBezTo>
                    <a:pt x="260" y="177"/>
                    <a:pt x="260" y="177"/>
                    <a:pt x="260" y="177"/>
                  </a:cubicBezTo>
                  <a:cubicBezTo>
                    <a:pt x="260" y="178"/>
                    <a:pt x="260" y="178"/>
                    <a:pt x="260" y="178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0" y="182"/>
                    <a:pt x="260" y="182"/>
                    <a:pt x="260" y="182"/>
                  </a:cubicBezTo>
                  <a:cubicBezTo>
                    <a:pt x="261" y="184"/>
                    <a:pt x="261" y="184"/>
                    <a:pt x="261" y="184"/>
                  </a:cubicBezTo>
                  <a:cubicBezTo>
                    <a:pt x="260" y="186"/>
                    <a:pt x="260" y="186"/>
                    <a:pt x="260" y="186"/>
                  </a:cubicBezTo>
                  <a:cubicBezTo>
                    <a:pt x="260" y="188"/>
                    <a:pt x="260" y="188"/>
                    <a:pt x="260" y="188"/>
                  </a:cubicBezTo>
                  <a:cubicBezTo>
                    <a:pt x="261" y="190"/>
                    <a:pt x="261" y="190"/>
                    <a:pt x="261" y="190"/>
                  </a:cubicBezTo>
                  <a:cubicBezTo>
                    <a:pt x="261" y="191"/>
                    <a:pt x="261" y="191"/>
                    <a:pt x="261" y="191"/>
                  </a:cubicBezTo>
                  <a:cubicBezTo>
                    <a:pt x="259" y="193"/>
                    <a:pt x="259" y="193"/>
                    <a:pt x="259" y="193"/>
                  </a:cubicBezTo>
                  <a:cubicBezTo>
                    <a:pt x="256" y="197"/>
                    <a:pt x="256" y="197"/>
                    <a:pt x="256" y="19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255" y="200"/>
                    <a:pt x="255" y="200"/>
                    <a:pt x="255" y="200"/>
                  </a:cubicBezTo>
                  <a:cubicBezTo>
                    <a:pt x="256" y="201"/>
                    <a:pt x="256" y="201"/>
                    <a:pt x="256" y="201"/>
                  </a:cubicBezTo>
                  <a:cubicBezTo>
                    <a:pt x="255" y="203"/>
                    <a:pt x="255" y="203"/>
                    <a:pt x="255" y="203"/>
                  </a:cubicBezTo>
                  <a:cubicBezTo>
                    <a:pt x="255" y="206"/>
                    <a:pt x="255" y="206"/>
                    <a:pt x="255" y="206"/>
                  </a:cubicBezTo>
                  <a:cubicBezTo>
                    <a:pt x="257" y="208"/>
                    <a:pt x="257" y="208"/>
                    <a:pt x="257" y="208"/>
                  </a:cubicBezTo>
                  <a:cubicBezTo>
                    <a:pt x="258" y="207"/>
                    <a:pt x="258" y="207"/>
                    <a:pt x="258" y="207"/>
                  </a:cubicBezTo>
                  <a:cubicBezTo>
                    <a:pt x="259" y="208"/>
                    <a:pt x="259" y="208"/>
                    <a:pt x="259" y="208"/>
                  </a:cubicBezTo>
                  <a:cubicBezTo>
                    <a:pt x="260" y="211"/>
                    <a:pt x="260" y="211"/>
                    <a:pt x="260" y="211"/>
                  </a:cubicBezTo>
                  <a:cubicBezTo>
                    <a:pt x="262" y="212"/>
                    <a:pt x="262" y="212"/>
                    <a:pt x="262" y="212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3" y="213"/>
                    <a:pt x="263" y="213"/>
                    <a:pt x="263" y="213"/>
                  </a:cubicBezTo>
                  <a:cubicBezTo>
                    <a:pt x="261" y="214"/>
                    <a:pt x="261" y="214"/>
                    <a:pt x="261" y="214"/>
                  </a:cubicBezTo>
                  <a:cubicBezTo>
                    <a:pt x="262" y="217"/>
                    <a:pt x="262" y="217"/>
                    <a:pt x="262" y="217"/>
                  </a:cubicBezTo>
                  <a:cubicBezTo>
                    <a:pt x="264" y="219"/>
                    <a:pt x="264" y="219"/>
                    <a:pt x="264" y="219"/>
                  </a:cubicBezTo>
                  <a:cubicBezTo>
                    <a:pt x="264" y="221"/>
                    <a:pt x="264" y="221"/>
                    <a:pt x="264" y="221"/>
                  </a:cubicBezTo>
                  <a:cubicBezTo>
                    <a:pt x="263" y="222"/>
                    <a:pt x="263" y="222"/>
                    <a:pt x="263" y="222"/>
                  </a:cubicBezTo>
                  <a:cubicBezTo>
                    <a:pt x="262" y="221"/>
                    <a:pt x="262" y="221"/>
                    <a:pt x="262" y="221"/>
                  </a:cubicBezTo>
                  <a:cubicBezTo>
                    <a:pt x="262" y="222"/>
                    <a:pt x="262" y="222"/>
                    <a:pt x="262" y="222"/>
                  </a:cubicBezTo>
                  <a:cubicBezTo>
                    <a:pt x="263" y="226"/>
                    <a:pt x="263" y="226"/>
                    <a:pt x="263" y="226"/>
                  </a:cubicBezTo>
                  <a:cubicBezTo>
                    <a:pt x="264" y="227"/>
                    <a:pt x="264" y="227"/>
                    <a:pt x="264" y="227"/>
                  </a:cubicBezTo>
                  <a:cubicBezTo>
                    <a:pt x="265" y="230"/>
                    <a:pt x="265" y="230"/>
                    <a:pt x="265" y="230"/>
                  </a:cubicBezTo>
                  <a:cubicBezTo>
                    <a:pt x="266" y="229"/>
                    <a:pt x="266" y="229"/>
                    <a:pt x="266" y="229"/>
                  </a:cubicBezTo>
                  <a:cubicBezTo>
                    <a:pt x="268" y="230"/>
                    <a:pt x="268" y="230"/>
                    <a:pt x="268" y="230"/>
                  </a:cubicBezTo>
                  <a:cubicBezTo>
                    <a:pt x="270" y="230"/>
                    <a:pt x="270" y="230"/>
                    <a:pt x="270" y="230"/>
                  </a:cubicBezTo>
                  <a:cubicBezTo>
                    <a:pt x="271" y="231"/>
                    <a:pt x="271" y="231"/>
                    <a:pt x="271" y="231"/>
                  </a:cubicBezTo>
                  <a:cubicBezTo>
                    <a:pt x="273" y="229"/>
                    <a:pt x="273" y="229"/>
                    <a:pt x="273" y="229"/>
                  </a:cubicBezTo>
                  <a:cubicBezTo>
                    <a:pt x="274" y="230"/>
                    <a:pt x="274" y="230"/>
                    <a:pt x="274" y="230"/>
                  </a:cubicBezTo>
                  <a:cubicBezTo>
                    <a:pt x="274" y="233"/>
                    <a:pt x="274" y="233"/>
                    <a:pt x="274" y="233"/>
                  </a:cubicBezTo>
                  <a:cubicBezTo>
                    <a:pt x="275" y="235"/>
                    <a:pt x="275" y="235"/>
                    <a:pt x="275" y="235"/>
                  </a:cubicBezTo>
                  <a:cubicBezTo>
                    <a:pt x="276" y="235"/>
                    <a:pt x="276" y="235"/>
                    <a:pt x="276" y="235"/>
                  </a:cubicBezTo>
                  <a:cubicBezTo>
                    <a:pt x="280" y="239"/>
                    <a:pt x="280" y="239"/>
                    <a:pt x="280" y="239"/>
                  </a:cubicBezTo>
                  <a:cubicBezTo>
                    <a:pt x="282" y="240"/>
                    <a:pt x="282" y="240"/>
                    <a:pt x="282" y="240"/>
                  </a:cubicBezTo>
                  <a:cubicBezTo>
                    <a:pt x="283" y="239"/>
                    <a:pt x="283" y="239"/>
                    <a:pt x="283" y="239"/>
                  </a:cubicBezTo>
                  <a:cubicBezTo>
                    <a:pt x="285" y="239"/>
                    <a:pt x="285" y="239"/>
                    <a:pt x="285" y="239"/>
                  </a:cubicBezTo>
                  <a:cubicBezTo>
                    <a:pt x="285" y="239"/>
                    <a:pt x="285" y="239"/>
                    <a:pt x="285" y="239"/>
                  </a:cubicBezTo>
                  <a:cubicBezTo>
                    <a:pt x="287" y="239"/>
                    <a:pt x="287" y="239"/>
                    <a:pt x="287" y="239"/>
                  </a:cubicBezTo>
                  <a:cubicBezTo>
                    <a:pt x="285" y="241"/>
                    <a:pt x="285" y="241"/>
                    <a:pt x="285" y="241"/>
                  </a:cubicBezTo>
                  <a:cubicBezTo>
                    <a:pt x="285" y="245"/>
                    <a:pt x="285" y="245"/>
                    <a:pt x="285" y="245"/>
                  </a:cubicBezTo>
                  <a:cubicBezTo>
                    <a:pt x="285" y="246"/>
                    <a:pt x="285" y="246"/>
                    <a:pt x="285" y="246"/>
                  </a:cubicBezTo>
                  <a:cubicBezTo>
                    <a:pt x="286" y="248"/>
                    <a:pt x="286" y="248"/>
                    <a:pt x="286" y="248"/>
                  </a:cubicBezTo>
                  <a:cubicBezTo>
                    <a:pt x="285" y="249"/>
                    <a:pt x="285" y="249"/>
                    <a:pt x="285" y="249"/>
                  </a:cubicBezTo>
                  <a:cubicBezTo>
                    <a:pt x="284" y="249"/>
                    <a:pt x="284" y="249"/>
                    <a:pt x="284" y="249"/>
                  </a:cubicBezTo>
                  <a:cubicBezTo>
                    <a:pt x="285" y="252"/>
                    <a:pt x="285" y="252"/>
                    <a:pt x="285" y="252"/>
                  </a:cubicBezTo>
                  <a:cubicBezTo>
                    <a:pt x="285" y="253"/>
                    <a:pt x="285" y="253"/>
                    <a:pt x="285" y="253"/>
                  </a:cubicBezTo>
                  <a:cubicBezTo>
                    <a:pt x="283" y="253"/>
                    <a:pt x="283" y="253"/>
                    <a:pt x="283" y="253"/>
                  </a:cubicBezTo>
                  <a:cubicBezTo>
                    <a:pt x="281" y="249"/>
                    <a:pt x="281" y="249"/>
                    <a:pt x="281" y="249"/>
                  </a:cubicBezTo>
                  <a:cubicBezTo>
                    <a:pt x="278" y="247"/>
                    <a:pt x="278" y="247"/>
                    <a:pt x="278" y="247"/>
                  </a:cubicBezTo>
                  <a:cubicBezTo>
                    <a:pt x="276" y="246"/>
                    <a:pt x="276" y="246"/>
                    <a:pt x="276" y="246"/>
                  </a:cubicBezTo>
                  <a:cubicBezTo>
                    <a:pt x="274" y="244"/>
                    <a:pt x="274" y="244"/>
                    <a:pt x="274" y="244"/>
                  </a:cubicBezTo>
                  <a:cubicBezTo>
                    <a:pt x="273" y="242"/>
                    <a:pt x="273" y="242"/>
                    <a:pt x="273" y="242"/>
                  </a:cubicBezTo>
                  <a:cubicBezTo>
                    <a:pt x="268" y="242"/>
                    <a:pt x="268" y="242"/>
                    <a:pt x="268" y="242"/>
                  </a:cubicBezTo>
                  <a:cubicBezTo>
                    <a:pt x="263" y="239"/>
                    <a:pt x="263" y="239"/>
                    <a:pt x="263" y="239"/>
                  </a:cubicBezTo>
                  <a:cubicBezTo>
                    <a:pt x="260" y="239"/>
                    <a:pt x="260" y="239"/>
                    <a:pt x="260" y="239"/>
                  </a:cubicBezTo>
                  <a:cubicBezTo>
                    <a:pt x="260" y="237"/>
                    <a:pt x="260" y="237"/>
                    <a:pt x="260" y="237"/>
                  </a:cubicBezTo>
                  <a:cubicBezTo>
                    <a:pt x="258" y="237"/>
                    <a:pt x="258" y="237"/>
                    <a:pt x="258" y="237"/>
                  </a:cubicBezTo>
                  <a:cubicBezTo>
                    <a:pt x="257" y="236"/>
                    <a:pt x="257" y="236"/>
                    <a:pt x="257" y="236"/>
                  </a:cubicBezTo>
                  <a:cubicBezTo>
                    <a:pt x="254" y="236"/>
                    <a:pt x="254" y="236"/>
                    <a:pt x="254" y="236"/>
                  </a:cubicBezTo>
                  <a:cubicBezTo>
                    <a:pt x="253" y="238"/>
                    <a:pt x="253" y="238"/>
                    <a:pt x="253" y="238"/>
                  </a:cubicBezTo>
                  <a:cubicBezTo>
                    <a:pt x="252" y="236"/>
                    <a:pt x="252" y="236"/>
                    <a:pt x="252" y="236"/>
                  </a:cubicBezTo>
                  <a:cubicBezTo>
                    <a:pt x="253" y="235"/>
                    <a:pt x="253" y="235"/>
                    <a:pt x="253" y="235"/>
                  </a:cubicBezTo>
                  <a:cubicBezTo>
                    <a:pt x="252" y="234"/>
                    <a:pt x="252" y="234"/>
                    <a:pt x="252" y="234"/>
                  </a:cubicBezTo>
                  <a:cubicBezTo>
                    <a:pt x="246" y="232"/>
                    <a:pt x="246" y="232"/>
                    <a:pt x="246" y="232"/>
                  </a:cubicBezTo>
                  <a:cubicBezTo>
                    <a:pt x="244" y="230"/>
                    <a:pt x="244" y="230"/>
                    <a:pt x="244" y="230"/>
                  </a:cubicBezTo>
                  <a:cubicBezTo>
                    <a:pt x="235" y="230"/>
                    <a:pt x="235" y="230"/>
                    <a:pt x="235" y="230"/>
                  </a:cubicBezTo>
                  <a:cubicBezTo>
                    <a:pt x="229" y="231"/>
                    <a:pt x="229" y="231"/>
                    <a:pt x="229" y="231"/>
                  </a:cubicBezTo>
                  <a:cubicBezTo>
                    <a:pt x="227" y="230"/>
                    <a:pt x="227" y="230"/>
                    <a:pt x="227" y="230"/>
                  </a:cubicBezTo>
                  <a:cubicBezTo>
                    <a:pt x="225" y="230"/>
                    <a:pt x="225" y="230"/>
                    <a:pt x="225" y="230"/>
                  </a:cubicBezTo>
                  <a:cubicBezTo>
                    <a:pt x="224" y="229"/>
                    <a:pt x="224" y="229"/>
                    <a:pt x="224" y="229"/>
                  </a:cubicBezTo>
                  <a:cubicBezTo>
                    <a:pt x="223" y="230"/>
                    <a:pt x="223" y="230"/>
                    <a:pt x="223" y="230"/>
                  </a:cubicBezTo>
                  <a:cubicBezTo>
                    <a:pt x="222" y="229"/>
                    <a:pt x="222" y="229"/>
                    <a:pt x="222" y="229"/>
                  </a:cubicBezTo>
                  <a:cubicBezTo>
                    <a:pt x="221" y="230"/>
                    <a:pt x="221" y="230"/>
                    <a:pt x="221" y="230"/>
                  </a:cubicBezTo>
                  <a:cubicBezTo>
                    <a:pt x="222" y="232"/>
                    <a:pt x="222" y="232"/>
                    <a:pt x="222" y="232"/>
                  </a:cubicBezTo>
                  <a:cubicBezTo>
                    <a:pt x="222" y="234"/>
                    <a:pt x="222" y="234"/>
                    <a:pt x="222" y="234"/>
                  </a:cubicBezTo>
                  <a:cubicBezTo>
                    <a:pt x="220" y="234"/>
                    <a:pt x="220" y="234"/>
                    <a:pt x="220" y="234"/>
                  </a:cubicBezTo>
                  <a:cubicBezTo>
                    <a:pt x="220" y="235"/>
                    <a:pt x="220" y="235"/>
                    <a:pt x="220" y="235"/>
                  </a:cubicBezTo>
                  <a:cubicBezTo>
                    <a:pt x="221" y="237"/>
                    <a:pt x="221" y="237"/>
                    <a:pt x="221" y="237"/>
                  </a:cubicBezTo>
                  <a:cubicBezTo>
                    <a:pt x="222" y="238"/>
                    <a:pt x="222" y="238"/>
                    <a:pt x="222" y="238"/>
                  </a:cubicBezTo>
                  <a:cubicBezTo>
                    <a:pt x="223" y="241"/>
                    <a:pt x="223" y="241"/>
                    <a:pt x="223" y="241"/>
                  </a:cubicBezTo>
                  <a:cubicBezTo>
                    <a:pt x="224" y="242"/>
                    <a:pt x="224" y="242"/>
                    <a:pt x="224" y="242"/>
                  </a:cubicBezTo>
                  <a:cubicBezTo>
                    <a:pt x="224" y="241"/>
                    <a:pt x="224" y="241"/>
                    <a:pt x="224" y="241"/>
                  </a:cubicBezTo>
                  <a:cubicBezTo>
                    <a:pt x="225" y="241"/>
                    <a:pt x="225" y="241"/>
                    <a:pt x="225" y="241"/>
                  </a:cubicBezTo>
                  <a:cubicBezTo>
                    <a:pt x="227" y="244"/>
                    <a:pt x="227" y="244"/>
                    <a:pt x="227" y="244"/>
                  </a:cubicBezTo>
                  <a:cubicBezTo>
                    <a:pt x="227" y="245"/>
                    <a:pt x="227" y="245"/>
                    <a:pt x="227" y="245"/>
                  </a:cubicBezTo>
                  <a:cubicBezTo>
                    <a:pt x="229" y="246"/>
                    <a:pt x="229" y="246"/>
                    <a:pt x="229" y="246"/>
                  </a:cubicBezTo>
                  <a:cubicBezTo>
                    <a:pt x="231" y="249"/>
                    <a:pt x="231" y="249"/>
                    <a:pt x="231" y="249"/>
                  </a:cubicBezTo>
                  <a:cubicBezTo>
                    <a:pt x="229" y="248"/>
                    <a:pt x="229" y="248"/>
                    <a:pt x="229" y="248"/>
                  </a:cubicBezTo>
                  <a:cubicBezTo>
                    <a:pt x="228" y="247"/>
                    <a:pt x="228" y="247"/>
                    <a:pt x="228" y="247"/>
                  </a:cubicBezTo>
                  <a:cubicBezTo>
                    <a:pt x="227" y="248"/>
                    <a:pt x="227" y="248"/>
                    <a:pt x="227" y="248"/>
                  </a:cubicBezTo>
                  <a:cubicBezTo>
                    <a:pt x="226" y="251"/>
                    <a:pt x="226" y="251"/>
                    <a:pt x="226" y="251"/>
                  </a:cubicBezTo>
                  <a:cubicBezTo>
                    <a:pt x="225" y="252"/>
                    <a:pt x="225" y="252"/>
                    <a:pt x="225" y="252"/>
                  </a:cubicBezTo>
                  <a:cubicBezTo>
                    <a:pt x="222" y="251"/>
                    <a:pt x="222" y="251"/>
                    <a:pt x="222" y="251"/>
                  </a:cubicBezTo>
                  <a:cubicBezTo>
                    <a:pt x="221" y="252"/>
                    <a:pt x="221" y="252"/>
                    <a:pt x="221" y="252"/>
                  </a:cubicBezTo>
                  <a:cubicBezTo>
                    <a:pt x="221" y="253"/>
                    <a:pt x="221" y="253"/>
                    <a:pt x="221" y="253"/>
                  </a:cubicBezTo>
                  <a:cubicBezTo>
                    <a:pt x="223" y="255"/>
                    <a:pt x="223" y="255"/>
                    <a:pt x="223" y="255"/>
                  </a:cubicBezTo>
                  <a:cubicBezTo>
                    <a:pt x="223" y="255"/>
                    <a:pt x="223" y="255"/>
                    <a:pt x="223" y="255"/>
                  </a:cubicBezTo>
                  <a:cubicBezTo>
                    <a:pt x="223" y="256"/>
                    <a:pt x="223" y="256"/>
                    <a:pt x="223" y="256"/>
                  </a:cubicBezTo>
                  <a:cubicBezTo>
                    <a:pt x="222" y="258"/>
                    <a:pt x="222" y="258"/>
                    <a:pt x="222" y="258"/>
                  </a:cubicBezTo>
                  <a:cubicBezTo>
                    <a:pt x="218" y="257"/>
                    <a:pt x="218" y="257"/>
                    <a:pt x="218" y="257"/>
                  </a:cubicBezTo>
                  <a:cubicBezTo>
                    <a:pt x="217" y="256"/>
                    <a:pt x="217" y="256"/>
                    <a:pt x="217" y="256"/>
                  </a:cubicBezTo>
                  <a:cubicBezTo>
                    <a:pt x="217" y="255"/>
                    <a:pt x="217" y="255"/>
                    <a:pt x="217" y="255"/>
                  </a:cubicBezTo>
                  <a:cubicBezTo>
                    <a:pt x="216" y="253"/>
                    <a:pt x="216" y="253"/>
                    <a:pt x="216" y="253"/>
                  </a:cubicBezTo>
                  <a:cubicBezTo>
                    <a:pt x="218" y="252"/>
                    <a:pt x="218" y="252"/>
                    <a:pt x="218" y="252"/>
                  </a:cubicBezTo>
                  <a:cubicBezTo>
                    <a:pt x="218" y="251"/>
                    <a:pt x="218" y="251"/>
                    <a:pt x="218" y="251"/>
                  </a:cubicBezTo>
                  <a:cubicBezTo>
                    <a:pt x="216" y="249"/>
                    <a:pt x="216" y="249"/>
                    <a:pt x="216" y="249"/>
                  </a:cubicBezTo>
                  <a:cubicBezTo>
                    <a:pt x="215" y="248"/>
                    <a:pt x="215" y="248"/>
                    <a:pt x="215" y="248"/>
                  </a:cubicBezTo>
                  <a:cubicBezTo>
                    <a:pt x="216" y="247"/>
                    <a:pt x="216" y="247"/>
                    <a:pt x="216" y="247"/>
                  </a:cubicBezTo>
                  <a:cubicBezTo>
                    <a:pt x="216" y="246"/>
                    <a:pt x="216" y="246"/>
                    <a:pt x="216" y="246"/>
                  </a:cubicBezTo>
                  <a:cubicBezTo>
                    <a:pt x="214" y="247"/>
                    <a:pt x="214" y="247"/>
                    <a:pt x="214" y="247"/>
                  </a:cubicBezTo>
                  <a:cubicBezTo>
                    <a:pt x="213" y="247"/>
                    <a:pt x="213" y="247"/>
                    <a:pt x="213" y="247"/>
                  </a:cubicBezTo>
                  <a:cubicBezTo>
                    <a:pt x="211" y="249"/>
                    <a:pt x="211" y="249"/>
                    <a:pt x="211" y="249"/>
                  </a:cubicBezTo>
                  <a:cubicBezTo>
                    <a:pt x="210" y="250"/>
                    <a:pt x="210" y="250"/>
                    <a:pt x="210" y="250"/>
                  </a:cubicBezTo>
                  <a:cubicBezTo>
                    <a:pt x="208" y="251"/>
                    <a:pt x="208" y="251"/>
                    <a:pt x="208" y="251"/>
                  </a:cubicBezTo>
                  <a:cubicBezTo>
                    <a:pt x="208" y="252"/>
                    <a:pt x="208" y="252"/>
                    <a:pt x="208" y="252"/>
                  </a:cubicBezTo>
                  <a:cubicBezTo>
                    <a:pt x="206" y="252"/>
                    <a:pt x="206" y="252"/>
                    <a:pt x="206" y="252"/>
                  </a:cubicBezTo>
                  <a:cubicBezTo>
                    <a:pt x="205" y="253"/>
                    <a:pt x="205" y="253"/>
                    <a:pt x="205" y="253"/>
                  </a:cubicBezTo>
                  <a:cubicBezTo>
                    <a:pt x="205" y="254"/>
                    <a:pt x="205" y="254"/>
                    <a:pt x="205" y="254"/>
                  </a:cubicBezTo>
                  <a:cubicBezTo>
                    <a:pt x="203" y="255"/>
                    <a:pt x="203" y="255"/>
                    <a:pt x="203" y="255"/>
                  </a:cubicBezTo>
                  <a:cubicBezTo>
                    <a:pt x="200" y="255"/>
                    <a:pt x="200" y="255"/>
                    <a:pt x="200" y="255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97" y="255"/>
                    <a:pt x="197" y="255"/>
                    <a:pt x="197" y="255"/>
                  </a:cubicBezTo>
                  <a:cubicBezTo>
                    <a:pt x="196" y="255"/>
                    <a:pt x="196" y="255"/>
                    <a:pt x="196" y="255"/>
                  </a:cubicBezTo>
                  <a:cubicBezTo>
                    <a:pt x="195" y="254"/>
                    <a:pt x="195" y="254"/>
                    <a:pt x="195" y="254"/>
                  </a:cubicBezTo>
                  <a:cubicBezTo>
                    <a:pt x="193" y="256"/>
                    <a:pt x="193" y="256"/>
                    <a:pt x="193" y="256"/>
                  </a:cubicBezTo>
                  <a:cubicBezTo>
                    <a:pt x="192" y="257"/>
                    <a:pt x="192" y="257"/>
                    <a:pt x="192" y="257"/>
                  </a:cubicBezTo>
                  <a:cubicBezTo>
                    <a:pt x="191" y="257"/>
                    <a:pt x="191" y="257"/>
                    <a:pt x="191" y="257"/>
                  </a:cubicBezTo>
                  <a:cubicBezTo>
                    <a:pt x="189" y="259"/>
                    <a:pt x="189" y="259"/>
                    <a:pt x="189" y="259"/>
                  </a:cubicBezTo>
                  <a:cubicBezTo>
                    <a:pt x="189" y="259"/>
                    <a:pt x="189" y="259"/>
                    <a:pt x="189" y="259"/>
                  </a:cubicBezTo>
                  <a:cubicBezTo>
                    <a:pt x="191" y="260"/>
                    <a:pt x="191" y="260"/>
                    <a:pt x="191" y="260"/>
                  </a:cubicBezTo>
                  <a:cubicBezTo>
                    <a:pt x="190" y="262"/>
                    <a:pt x="190" y="262"/>
                    <a:pt x="190" y="262"/>
                  </a:cubicBezTo>
                  <a:cubicBezTo>
                    <a:pt x="190" y="263"/>
                    <a:pt x="190" y="263"/>
                    <a:pt x="190" y="263"/>
                  </a:cubicBezTo>
                  <a:cubicBezTo>
                    <a:pt x="190" y="263"/>
                    <a:pt x="190" y="263"/>
                    <a:pt x="190" y="263"/>
                  </a:cubicBezTo>
                  <a:cubicBezTo>
                    <a:pt x="188" y="262"/>
                    <a:pt x="188" y="262"/>
                    <a:pt x="188" y="262"/>
                  </a:cubicBezTo>
                  <a:cubicBezTo>
                    <a:pt x="188" y="261"/>
                    <a:pt x="188" y="261"/>
                    <a:pt x="188" y="261"/>
                  </a:cubicBezTo>
                  <a:cubicBezTo>
                    <a:pt x="187" y="261"/>
                    <a:pt x="187" y="261"/>
                    <a:pt x="187" y="261"/>
                  </a:cubicBezTo>
                  <a:cubicBezTo>
                    <a:pt x="185" y="263"/>
                    <a:pt x="185" y="263"/>
                    <a:pt x="185" y="263"/>
                  </a:cubicBezTo>
                  <a:cubicBezTo>
                    <a:pt x="184" y="265"/>
                    <a:pt x="184" y="265"/>
                    <a:pt x="184" y="265"/>
                  </a:cubicBezTo>
                  <a:cubicBezTo>
                    <a:pt x="184" y="263"/>
                    <a:pt x="184" y="263"/>
                    <a:pt x="184" y="263"/>
                  </a:cubicBezTo>
                  <a:cubicBezTo>
                    <a:pt x="182" y="263"/>
                    <a:pt x="182" y="263"/>
                    <a:pt x="182" y="263"/>
                  </a:cubicBezTo>
                  <a:cubicBezTo>
                    <a:pt x="181" y="263"/>
                    <a:pt x="181" y="263"/>
                    <a:pt x="181" y="263"/>
                  </a:cubicBezTo>
                  <a:cubicBezTo>
                    <a:pt x="180" y="263"/>
                    <a:pt x="180" y="263"/>
                    <a:pt x="180" y="263"/>
                  </a:cubicBezTo>
                  <a:cubicBezTo>
                    <a:pt x="179" y="264"/>
                    <a:pt x="179" y="264"/>
                    <a:pt x="179" y="264"/>
                  </a:cubicBezTo>
                  <a:cubicBezTo>
                    <a:pt x="177" y="263"/>
                    <a:pt x="177" y="263"/>
                    <a:pt x="177" y="263"/>
                  </a:cubicBezTo>
                  <a:cubicBezTo>
                    <a:pt x="177" y="262"/>
                    <a:pt x="177" y="262"/>
                    <a:pt x="177" y="262"/>
                  </a:cubicBezTo>
                  <a:cubicBezTo>
                    <a:pt x="179" y="260"/>
                    <a:pt x="179" y="260"/>
                    <a:pt x="179" y="260"/>
                  </a:cubicBezTo>
                  <a:cubicBezTo>
                    <a:pt x="180" y="260"/>
                    <a:pt x="180" y="260"/>
                    <a:pt x="180" y="260"/>
                  </a:cubicBezTo>
                  <a:cubicBezTo>
                    <a:pt x="181" y="259"/>
                    <a:pt x="181" y="259"/>
                    <a:pt x="181" y="259"/>
                  </a:cubicBezTo>
                  <a:cubicBezTo>
                    <a:pt x="180" y="257"/>
                    <a:pt x="180" y="257"/>
                    <a:pt x="180" y="257"/>
                  </a:cubicBezTo>
                  <a:cubicBezTo>
                    <a:pt x="180" y="256"/>
                    <a:pt x="180" y="256"/>
                    <a:pt x="180" y="256"/>
                  </a:cubicBezTo>
                  <a:cubicBezTo>
                    <a:pt x="182" y="256"/>
                    <a:pt x="182" y="256"/>
                    <a:pt x="182" y="256"/>
                  </a:cubicBezTo>
                  <a:cubicBezTo>
                    <a:pt x="180" y="254"/>
                    <a:pt x="180" y="254"/>
                    <a:pt x="180" y="254"/>
                  </a:cubicBezTo>
                  <a:cubicBezTo>
                    <a:pt x="179" y="254"/>
                    <a:pt x="179" y="254"/>
                    <a:pt x="179" y="254"/>
                  </a:cubicBezTo>
                  <a:cubicBezTo>
                    <a:pt x="177" y="254"/>
                    <a:pt x="177" y="254"/>
                    <a:pt x="177" y="254"/>
                  </a:cubicBezTo>
                  <a:cubicBezTo>
                    <a:pt x="177" y="253"/>
                    <a:pt x="177" y="253"/>
                    <a:pt x="177" y="253"/>
                  </a:cubicBezTo>
                  <a:cubicBezTo>
                    <a:pt x="180" y="252"/>
                    <a:pt x="180" y="252"/>
                    <a:pt x="180" y="252"/>
                  </a:cubicBezTo>
                  <a:cubicBezTo>
                    <a:pt x="181" y="252"/>
                    <a:pt x="181" y="252"/>
                    <a:pt x="181" y="252"/>
                  </a:cubicBezTo>
                  <a:cubicBezTo>
                    <a:pt x="183" y="251"/>
                    <a:pt x="183" y="251"/>
                    <a:pt x="183" y="251"/>
                  </a:cubicBezTo>
                  <a:cubicBezTo>
                    <a:pt x="183" y="250"/>
                    <a:pt x="183" y="250"/>
                    <a:pt x="183" y="250"/>
                  </a:cubicBezTo>
                  <a:cubicBezTo>
                    <a:pt x="180" y="251"/>
                    <a:pt x="180" y="251"/>
                    <a:pt x="180" y="251"/>
                  </a:cubicBezTo>
                  <a:cubicBezTo>
                    <a:pt x="175" y="253"/>
                    <a:pt x="175" y="253"/>
                    <a:pt x="175" y="253"/>
                  </a:cubicBezTo>
                  <a:cubicBezTo>
                    <a:pt x="174" y="254"/>
                    <a:pt x="174" y="254"/>
                    <a:pt x="174" y="254"/>
                  </a:cubicBezTo>
                  <a:cubicBezTo>
                    <a:pt x="174" y="254"/>
                    <a:pt x="174" y="254"/>
                    <a:pt x="174" y="254"/>
                  </a:cubicBezTo>
                  <a:cubicBezTo>
                    <a:pt x="175" y="256"/>
                    <a:pt x="175" y="256"/>
                    <a:pt x="175" y="256"/>
                  </a:cubicBezTo>
                  <a:cubicBezTo>
                    <a:pt x="175" y="257"/>
                    <a:pt x="175" y="257"/>
                    <a:pt x="175" y="257"/>
                  </a:cubicBezTo>
                  <a:cubicBezTo>
                    <a:pt x="174" y="258"/>
                    <a:pt x="174" y="258"/>
                    <a:pt x="174" y="258"/>
                  </a:cubicBezTo>
                  <a:cubicBezTo>
                    <a:pt x="173" y="259"/>
                    <a:pt x="173" y="259"/>
                    <a:pt x="173" y="259"/>
                  </a:cubicBezTo>
                  <a:cubicBezTo>
                    <a:pt x="172" y="257"/>
                    <a:pt x="172" y="257"/>
                    <a:pt x="172" y="257"/>
                  </a:cubicBezTo>
                  <a:cubicBezTo>
                    <a:pt x="172" y="256"/>
                    <a:pt x="172" y="256"/>
                    <a:pt x="172" y="256"/>
                  </a:cubicBezTo>
                  <a:cubicBezTo>
                    <a:pt x="173" y="256"/>
                    <a:pt x="173" y="256"/>
                    <a:pt x="173" y="256"/>
                  </a:cubicBezTo>
                  <a:cubicBezTo>
                    <a:pt x="173" y="255"/>
                    <a:pt x="173" y="255"/>
                    <a:pt x="173" y="255"/>
                  </a:cubicBezTo>
                  <a:cubicBezTo>
                    <a:pt x="172" y="255"/>
                    <a:pt x="172" y="255"/>
                    <a:pt x="172" y="255"/>
                  </a:cubicBezTo>
                  <a:cubicBezTo>
                    <a:pt x="169" y="258"/>
                    <a:pt x="169" y="258"/>
                    <a:pt x="169" y="258"/>
                  </a:cubicBezTo>
                  <a:cubicBezTo>
                    <a:pt x="169" y="259"/>
                    <a:pt x="169" y="259"/>
                    <a:pt x="169" y="259"/>
                  </a:cubicBezTo>
                  <a:cubicBezTo>
                    <a:pt x="170" y="260"/>
                    <a:pt x="170" y="260"/>
                    <a:pt x="170" y="260"/>
                  </a:cubicBezTo>
                  <a:cubicBezTo>
                    <a:pt x="171" y="261"/>
                    <a:pt x="171" y="261"/>
                    <a:pt x="171" y="261"/>
                  </a:cubicBezTo>
                  <a:cubicBezTo>
                    <a:pt x="171" y="262"/>
                    <a:pt x="171" y="262"/>
                    <a:pt x="171" y="262"/>
                  </a:cubicBezTo>
                  <a:cubicBezTo>
                    <a:pt x="169" y="264"/>
                    <a:pt x="169" y="264"/>
                    <a:pt x="169" y="264"/>
                  </a:cubicBezTo>
                  <a:cubicBezTo>
                    <a:pt x="168" y="263"/>
                    <a:pt x="168" y="263"/>
                    <a:pt x="168" y="263"/>
                  </a:cubicBezTo>
                  <a:cubicBezTo>
                    <a:pt x="169" y="262"/>
                    <a:pt x="169" y="262"/>
                    <a:pt x="169" y="262"/>
                  </a:cubicBezTo>
                  <a:cubicBezTo>
                    <a:pt x="168" y="261"/>
                    <a:pt x="168" y="261"/>
                    <a:pt x="168" y="261"/>
                  </a:cubicBezTo>
                  <a:cubicBezTo>
                    <a:pt x="168" y="261"/>
                    <a:pt x="168" y="261"/>
                    <a:pt x="168" y="261"/>
                  </a:cubicBezTo>
                  <a:cubicBezTo>
                    <a:pt x="168" y="259"/>
                    <a:pt x="168" y="259"/>
                    <a:pt x="168" y="259"/>
                  </a:cubicBezTo>
                  <a:cubicBezTo>
                    <a:pt x="164" y="260"/>
                    <a:pt x="164" y="260"/>
                    <a:pt x="164" y="260"/>
                  </a:cubicBezTo>
                  <a:cubicBezTo>
                    <a:pt x="164" y="262"/>
                    <a:pt x="164" y="262"/>
                    <a:pt x="164" y="262"/>
                  </a:cubicBezTo>
                  <a:cubicBezTo>
                    <a:pt x="161" y="263"/>
                    <a:pt x="161" y="263"/>
                    <a:pt x="161" y="263"/>
                  </a:cubicBezTo>
                  <a:cubicBezTo>
                    <a:pt x="159" y="262"/>
                    <a:pt x="159" y="262"/>
                    <a:pt x="159" y="262"/>
                  </a:cubicBezTo>
                  <a:cubicBezTo>
                    <a:pt x="158" y="263"/>
                    <a:pt x="158" y="263"/>
                    <a:pt x="158" y="263"/>
                  </a:cubicBezTo>
                  <a:cubicBezTo>
                    <a:pt x="158" y="264"/>
                    <a:pt x="158" y="264"/>
                    <a:pt x="158" y="264"/>
                  </a:cubicBezTo>
                  <a:cubicBezTo>
                    <a:pt x="155" y="268"/>
                    <a:pt x="155" y="268"/>
                    <a:pt x="155" y="268"/>
                  </a:cubicBezTo>
                  <a:cubicBezTo>
                    <a:pt x="154" y="269"/>
                    <a:pt x="154" y="269"/>
                    <a:pt x="154" y="269"/>
                  </a:cubicBezTo>
                  <a:cubicBezTo>
                    <a:pt x="150" y="273"/>
                    <a:pt x="150" y="273"/>
                    <a:pt x="150" y="273"/>
                  </a:cubicBezTo>
                  <a:cubicBezTo>
                    <a:pt x="149" y="273"/>
                    <a:pt x="149" y="273"/>
                    <a:pt x="149" y="273"/>
                  </a:cubicBezTo>
                  <a:cubicBezTo>
                    <a:pt x="148" y="272"/>
                    <a:pt x="148" y="272"/>
                    <a:pt x="148" y="272"/>
                  </a:cubicBezTo>
                  <a:cubicBezTo>
                    <a:pt x="147" y="272"/>
                    <a:pt x="147" y="272"/>
                    <a:pt x="147" y="272"/>
                  </a:cubicBezTo>
                  <a:cubicBezTo>
                    <a:pt x="147" y="274"/>
                    <a:pt x="147" y="274"/>
                    <a:pt x="147" y="274"/>
                  </a:cubicBezTo>
                  <a:cubicBezTo>
                    <a:pt x="150" y="276"/>
                    <a:pt x="150" y="276"/>
                    <a:pt x="150" y="276"/>
                  </a:cubicBezTo>
                  <a:cubicBezTo>
                    <a:pt x="150" y="277"/>
                    <a:pt x="150" y="277"/>
                    <a:pt x="150" y="277"/>
                  </a:cubicBezTo>
                  <a:cubicBezTo>
                    <a:pt x="147" y="276"/>
                    <a:pt x="147" y="276"/>
                    <a:pt x="147" y="276"/>
                  </a:cubicBezTo>
                  <a:cubicBezTo>
                    <a:pt x="147" y="277"/>
                    <a:pt x="147" y="277"/>
                    <a:pt x="147" y="277"/>
                  </a:cubicBezTo>
                  <a:cubicBezTo>
                    <a:pt x="142" y="277"/>
                    <a:pt x="142" y="277"/>
                    <a:pt x="142" y="277"/>
                  </a:cubicBezTo>
                  <a:cubicBezTo>
                    <a:pt x="141" y="278"/>
                    <a:pt x="141" y="278"/>
                    <a:pt x="141" y="278"/>
                  </a:cubicBezTo>
                  <a:cubicBezTo>
                    <a:pt x="142" y="280"/>
                    <a:pt x="142" y="280"/>
                    <a:pt x="142" y="280"/>
                  </a:cubicBezTo>
                  <a:cubicBezTo>
                    <a:pt x="142" y="281"/>
                    <a:pt x="142" y="281"/>
                    <a:pt x="142" y="281"/>
                  </a:cubicBezTo>
                  <a:cubicBezTo>
                    <a:pt x="141" y="283"/>
                    <a:pt x="141" y="283"/>
                    <a:pt x="141" y="283"/>
                  </a:cubicBezTo>
                  <a:cubicBezTo>
                    <a:pt x="142" y="286"/>
                    <a:pt x="142" y="286"/>
                    <a:pt x="142" y="286"/>
                  </a:cubicBezTo>
                  <a:cubicBezTo>
                    <a:pt x="141" y="288"/>
                    <a:pt x="141" y="288"/>
                    <a:pt x="141" y="288"/>
                  </a:cubicBezTo>
                  <a:cubicBezTo>
                    <a:pt x="138" y="289"/>
                    <a:pt x="138" y="289"/>
                    <a:pt x="138" y="289"/>
                  </a:cubicBezTo>
                  <a:cubicBezTo>
                    <a:pt x="138" y="290"/>
                    <a:pt x="138" y="290"/>
                    <a:pt x="138" y="290"/>
                  </a:cubicBezTo>
                  <a:cubicBezTo>
                    <a:pt x="136" y="290"/>
                    <a:pt x="136" y="290"/>
                    <a:pt x="136" y="290"/>
                  </a:cubicBezTo>
                  <a:cubicBezTo>
                    <a:pt x="135" y="291"/>
                    <a:pt x="135" y="291"/>
                    <a:pt x="135" y="291"/>
                  </a:cubicBezTo>
                  <a:cubicBezTo>
                    <a:pt x="134" y="289"/>
                    <a:pt x="134" y="289"/>
                    <a:pt x="134" y="289"/>
                  </a:cubicBezTo>
                  <a:cubicBezTo>
                    <a:pt x="132" y="291"/>
                    <a:pt x="132" y="291"/>
                    <a:pt x="132" y="291"/>
                  </a:cubicBezTo>
                  <a:cubicBezTo>
                    <a:pt x="130" y="291"/>
                    <a:pt x="130" y="291"/>
                    <a:pt x="130" y="291"/>
                  </a:cubicBezTo>
                  <a:cubicBezTo>
                    <a:pt x="127" y="286"/>
                    <a:pt x="127" y="286"/>
                    <a:pt x="127" y="286"/>
                  </a:cubicBezTo>
                  <a:cubicBezTo>
                    <a:pt x="123" y="283"/>
                    <a:pt x="123" y="283"/>
                    <a:pt x="123" y="283"/>
                  </a:cubicBezTo>
                  <a:cubicBezTo>
                    <a:pt x="122" y="283"/>
                    <a:pt x="122" y="283"/>
                    <a:pt x="122" y="283"/>
                  </a:cubicBezTo>
                  <a:cubicBezTo>
                    <a:pt x="122" y="280"/>
                    <a:pt x="122" y="280"/>
                    <a:pt x="122" y="280"/>
                  </a:cubicBezTo>
                  <a:cubicBezTo>
                    <a:pt x="122" y="279"/>
                    <a:pt x="122" y="279"/>
                    <a:pt x="122" y="279"/>
                  </a:cubicBezTo>
                  <a:cubicBezTo>
                    <a:pt x="123" y="280"/>
                    <a:pt x="123" y="280"/>
                    <a:pt x="123" y="280"/>
                  </a:cubicBezTo>
                  <a:cubicBezTo>
                    <a:pt x="124" y="278"/>
                    <a:pt x="124" y="278"/>
                    <a:pt x="124" y="278"/>
                  </a:cubicBezTo>
                  <a:cubicBezTo>
                    <a:pt x="124" y="277"/>
                    <a:pt x="124" y="277"/>
                    <a:pt x="124" y="277"/>
                  </a:cubicBezTo>
                  <a:cubicBezTo>
                    <a:pt x="125" y="276"/>
                    <a:pt x="125" y="276"/>
                    <a:pt x="125" y="276"/>
                  </a:cubicBezTo>
                  <a:cubicBezTo>
                    <a:pt x="127" y="276"/>
                    <a:pt x="127" y="276"/>
                    <a:pt x="127" y="276"/>
                  </a:cubicBezTo>
                  <a:cubicBezTo>
                    <a:pt x="128" y="275"/>
                    <a:pt x="128" y="275"/>
                    <a:pt x="128" y="275"/>
                  </a:cubicBezTo>
                  <a:cubicBezTo>
                    <a:pt x="131" y="275"/>
                    <a:pt x="131" y="275"/>
                    <a:pt x="131" y="275"/>
                  </a:cubicBezTo>
                  <a:cubicBezTo>
                    <a:pt x="132" y="274"/>
                    <a:pt x="132" y="274"/>
                    <a:pt x="132" y="274"/>
                  </a:cubicBezTo>
                  <a:cubicBezTo>
                    <a:pt x="129" y="271"/>
                    <a:pt x="129" y="271"/>
                    <a:pt x="129" y="271"/>
                  </a:cubicBezTo>
                  <a:cubicBezTo>
                    <a:pt x="129" y="269"/>
                    <a:pt x="129" y="269"/>
                    <a:pt x="129" y="269"/>
                  </a:cubicBezTo>
                  <a:cubicBezTo>
                    <a:pt x="127" y="269"/>
                    <a:pt x="127" y="269"/>
                    <a:pt x="127" y="269"/>
                  </a:cubicBezTo>
                  <a:cubicBezTo>
                    <a:pt x="125" y="267"/>
                    <a:pt x="125" y="267"/>
                    <a:pt x="125" y="267"/>
                  </a:cubicBezTo>
                  <a:cubicBezTo>
                    <a:pt x="125" y="265"/>
                    <a:pt x="125" y="265"/>
                    <a:pt x="125" y="265"/>
                  </a:cubicBezTo>
                  <a:cubicBezTo>
                    <a:pt x="123" y="264"/>
                    <a:pt x="123" y="264"/>
                    <a:pt x="123" y="264"/>
                  </a:cubicBezTo>
                  <a:cubicBezTo>
                    <a:pt x="118" y="263"/>
                    <a:pt x="118" y="263"/>
                    <a:pt x="118" y="263"/>
                  </a:cubicBezTo>
                  <a:cubicBezTo>
                    <a:pt x="115" y="264"/>
                    <a:pt x="115" y="264"/>
                    <a:pt x="115" y="264"/>
                  </a:cubicBezTo>
                  <a:cubicBezTo>
                    <a:pt x="113" y="264"/>
                    <a:pt x="113" y="264"/>
                    <a:pt x="113" y="264"/>
                  </a:cubicBezTo>
                  <a:cubicBezTo>
                    <a:pt x="111" y="264"/>
                    <a:pt x="111" y="264"/>
                    <a:pt x="111" y="264"/>
                  </a:cubicBezTo>
                  <a:cubicBezTo>
                    <a:pt x="108" y="262"/>
                    <a:pt x="108" y="262"/>
                    <a:pt x="108" y="262"/>
                  </a:cubicBezTo>
                  <a:cubicBezTo>
                    <a:pt x="106" y="262"/>
                    <a:pt x="106" y="262"/>
                    <a:pt x="106" y="262"/>
                  </a:cubicBezTo>
                  <a:cubicBezTo>
                    <a:pt x="106" y="263"/>
                    <a:pt x="106" y="263"/>
                    <a:pt x="106" y="263"/>
                  </a:cubicBezTo>
                  <a:cubicBezTo>
                    <a:pt x="110" y="267"/>
                    <a:pt x="110" y="267"/>
                    <a:pt x="110" y="267"/>
                  </a:cubicBezTo>
                  <a:cubicBezTo>
                    <a:pt x="113" y="268"/>
                    <a:pt x="113" y="268"/>
                    <a:pt x="113" y="268"/>
                  </a:cubicBezTo>
                  <a:cubicBezTo>
                    <a:pt x="114" y="272"/>
                    <a:pt x="114" y="272"/>
                    <a:pt x="114" y="272"/>
                  </a:cubicBezTo>
                  <a:cubicBezTo>
                    <a:pt x="114" y="274"/>
                    <a:pt x="114" y="274"/>
                    <a:pt x="114" y="274"/>
                  </a:cubicBezTo>
                  <a:cubicBezTo>
                    <a:pt x="115" y="275"/>
                    <a:pt x="115" y="275"/>
                    <a:pt x="115" y="275"/>
                  </a:cubicBezTo>
                  <a:cubicBezTo>
                    <a:pt x="114" y="276"/>
                    <a:pt x="114" y="276"/>
                    <a:pt x="114" y="276"/>
                  </a:cubicBezTo>
                  <a:cubicBezTo>
                    <a:pt x="114" y="278"/>
                    <a:pt x="114" y="278"/>
                    <a:pt x="114" y="278"/>
                  </a:cubicBezTo>
                  <a:cubicBezTo>
                    <a:pt x="114" y="279"/>
                    <a:pt x="114" y="279"/>
                    <a:pt x="114" y="279"/>
                  </a:cubicBezTo>
                  <a:cubicBezTo>
                    <a:pt x="114" y="279"/>
                    <a:pt x="114" y="279"/>
                    <a:pt x="114" y="279"/>
                  </a:cubicBezTo>
                  <a:cubicBezTo>
                    <a:pt x="114" y="283"/>
                    <a:pt x="114" y="283"/>
                    <a:pt x="114" y="283"/>
                  </a:cubicBezTo>
                  <a:cubicBezTo>
                    <a:pt x="113" y="286"/>
                    <a:pt x="113" y="286"/>
                    <a:pt x="113" y="286"/>
                  </a:cubicBezTo>
                  <a:cubicBezTo>
                    <a:pt x="114" y="288"/>
                    <a:pt x="114" y="288"/>
                    <a:pt x="114" y="288"/>
                  </a:cubicBezTo>
                  <a:cubicBezTo>
                    <a:pt x="116" y="288"/>
                    <a:pt x="116" y="288"/>
                    <a:pt x="116" y="288"/>
                  </a:cubicBezTo>
                  <a:cubicBezTo>
                    <a:pt x="118" y="289"/>
                    <a:pt x="118" y="289"/>
                    <a:pt x="118" y="289"/>
                  </a:cubicBezTo>
                  <a:cubicBezTo>
                    <a:pt x="120" y="290"/>
                    <a:pt x="120" y="290"/>
                    <a:pt x="120" y="290"/>
                  </a:cubicBezTo>
                  <a:cubicBezTo>
                    <a:pt x="119" y="291"/>
                    <a:pt x="119" y="291"/>
                    <a:pt x="119" y="291"/>
                  </a:cubicBezTo>
                  <a:cubicBezTo>
                    <a:pt x="120" y="292"/>
                    <a:pt x="120" y="292"/>
                    <a:pt x="120" y="292"/>
                  </a:cubicBezTo>
                  <a:cubicBezTo>
                    <a:pt x="119" y="293"/>
                    <a:pt x="119" y="293"/>
                    <a:pt x="119" y="293"/>
                  </a:cubicBezTo>
                  <a:cubicBezTo>
                    <a:pt x="119" y="294"/>
                    <a:pt x="119" y="294"/>
                    <a:pt x="119" y="294"/>
                  </a:cubicBezTo>
                  <a:cubicBezTo>
                    <a:pt x="120" y="295"/>
                    <a:pt x="120" y="295"/>
                    <a:pt x="120" y="295"/>
                  </a:cubicBezTo>
                  <a:cubicBezTo>
                    <a:pt x="120" y="296"/>
                    <a:pt x="120" y="296"/>
                    <a:pt x="120" y="296"/>
                  </a:cubicBezTo>
                  <a:cubicBezTo>
                    <a:pt x="120" y="300"/>
                    <a:pt x="120" y="300"/>
                    <a:pt x="120" y="300"/>
                  </a:cubicBezTo>
                  <a:cubicBezTo>
                    <a:pt x="119" y="301"/>
                    <a:pt x="119" y="301"/>
                    <a:pt x="119" y="301"/>
                  </a:cubicBezTo>
                  <a:cubicBezTo>
                    <a:pt x="120" y="303"/>
                    <a:pt x="120" y="303"/>
                    <a:pt x="120" y="303"/>
                  </a:cubicBezTo>
                  <a:cubicBezTo>
                    <a:pt x="120" y="307"/>
                    <a:pt x="120" y="307"/>
                    <a:pt x="120" y="307"/>
                  </a:cubicBezTo>
                  <a:cubicBezTo>
                    <a:pt x="119" y="306"/>
                    <a:pt x="119" y="306"/>
                    <a:pt x="119" y="306"/>
                  </a:cubicBezTo>
                  <a:cubicBezTo>
                    <a:pt x="119" y="303"/>
                    <a:pt x="119" y="303"/>
                    <a:pt x="119" y="303"/>
                  </a:cubicBezTo>
                  <a:cubicBezTo>
                    <a:pt x="116" y="302"/>
                    <a:pt x="116" y="302"/>
                    <a:pt x="116" y="302"/>
                  </a:cubicBezTo>
                  <a:cubicBezTo>
                    <a:pt x="114" y="304"/>
                    <a:pt x="114" y="304"/>
                    <a:pt x="114" y="304"/>
                  </a:cubicBezTo>
                  <a:cubicBezTo>
                    <a:pt x="114" y="302"/>
                    <a:pt x="114" y="302"/>
                    <a:pt x="114" y="302"/>
                  </a:cubicBezTo>
                  <a:cubicBezTo>
                    <a:pt x="114" y="301"/>
                    <a:pt x="114" y="301"/>
                    <a:pt x="114" y="301"/>
                  </a:cubicBezTo>
                  <a:cubicBezTo>
                    <a:pt x="111" y="300"/>
                    <a:pt x="111" y="300"/>
                    <a:pt x="111" y="300"/>
                  </a:cubicBezTo>
                  <a:cubicBezTo>
                    <a:pt x="108" y="301"/>
                    <a:pt x="108" y="301"/>
                    <a:pt x="108" y="301"/>
                  </a:cubicBezTo>
                  <a:cubicBezTo>
                    <a:pt x="107" y="299"/>
                    <a:pt x="107" y="299"/>
                    <a:pt x="107" y="299"/>
                  </a:cubicBezTo>
                  <a:cubicBezTo>
                    <a:pt x="104" y="299"/>
                    <a:pt x="104" y="299"/>
                    <a:pt x="104" y="299"/>
                  </a:cubicBezTo>
                  <a:cubicBezTo>
                    <a:pt x="103" y="300"/>
                    <a:pt x="103" y="300"/>
                    <a:pt x="103" y="300"/>
                  </a:cubicBezTo>
                  <a:cubicBezTo>
                    <a:pt x="101" y="304"/>
                    <a:pt x="101" y="304"/>
                    <a:pt x="101" y="304"/>
                  </a:cubicBezTo>
                  <a:cubicBezTo>
                    <a:pt x="98" y="306"/>
                    <a:pt x="98" y="306"/>
                    <a:pt x="98" y="306"/>
                  </a:cubicBezTo>
                  <a:cubicBezTo>
                    <a:pt x="96" y="307"/>
                    <a:pt x="96" y="307"/>
                    <a:pt x="96" y="307"/>
                  </a:cubicBezTo>
                  <a:cubicBezTo>
                    <a:pt x="95" y="308"/>
                    <a:pt x="95" y="308"/>
                    <a:pt x="95" y="308"/>
                  </a:cubicBezTo>
                  <a:cubicBezTo>
                    <a:pt x="94" y="311"/>
                    <a:pt x="94" y="311"/>
                    <a:pt x="94" y="311"/>
                  </a:cubicBezTo>
                  <a:cubicBezTo>
                    <a:pt x="92" y="313"/>
                    <a:pt x="92" y="313"/>
                    <a:pt x="92" y="313"/>
                  </a:cubicBezTo>
                  <a:cubicBezTo>
                    <a:pt x="90" y="315"/>
                    <a:pt x="90" y="315"/>
                    <a:pt x="90" y="315"/>
                  </a:cubicBezTo>
                  <a:cubicBezTo>
                    <a:pt x="90" y="317"/>
                    <a:pt x="90" y="317"/>
                    <a:pt x="90" y="317"/>
                  </a:cubicBezTo>
                  <a:cubicBezTo>
                    <a:pt x="91" y="319"/>
                    <a:pt x="91" y="319"/>
                    <a:pt x="91" y="319"/>
                  </a:cubicBezTo>
                  <a:cubicBezTo>
                    <a:pt x="94" y="323"/>
                    <a:pt x="94" y="323"/>
                    <a:pt x="94" y="323"/>
                  </a:cubicBezTo>
                  <a:cubicBezTo>
                    <a:pt x="97" y="327"/>
                    <a:pt x="97" y="327"/>
                    <a:pt x="97" y="327"/>
                  </a:cubicBezTo>
                  <a:cubicBezTo>
                    <a:pt x="95" y="328"/>
                    <a:pt x="95" y="328"/>
                    <a:pt x="95" y="328"/>
                  </a:cubicBezTo>
                  <a:cubicBezTo>
                    <a:pt x="94" y="328"/>
                    <a:pt x="94" y="328"/>
                    <a:pt x="94" y="328"/>
                  </a:cubicBezTo>
                  <a:cubicBezTo>
                    <a:pt x="94" y="330"/>
                    <a:pt x="94" y="330"/>
                    <a:pt x="94" y="330"/>
                  </a:cubicBezTo>
                  <a:cubicBezTo>
                    <a:pt x="93" y="331"/>
                    <a:pt x="93" y="331"/>
                    <a:pt x="93" y="331"/>
                  </a:cubicBezTo>
                  <a:cubicBezTo>
                    <a:pt x="92" y="333"/>
                    <a:pt x="92" y="333"/>
                    <a:pt x="92" y="333"/>
                  </a:cubicBezTo>
                  <a:cubicBezTo>
                    <a:pt x="89" y="331"/>
                    <a:pt x="89" y="331"/>
                    <a:pt x="89" y="331"/>
                  </a:cubicBezTo>
                  <a:cubicBezTo>
                    <a:pt x="84" y="328"/>
                    <a:pt x="84" y="328"/>
                    <a:pt x="84" y="328"/>
                  </a:cubicBezTo>
                  <a:cubicBezTo>
                    <a:pt x="82" y="328"/>
                    <a:pt x="82" y="328"/>
                    <a:pt x="82" y="328"/>
                  </a:cubicBezTo>
                  <a:cubicBezTo>
                    <a:pt x="81" y="327"/>
                    <a:pt x="81" y="327"/>
                    <a:pt x="81" y="327"/>
                  </a:cubicBezTo>
                  <a:cubicBezTo>
                    <a:pt x="78" y="326"/>
                    <a:pt x="78" y="326"/>
                    <a:pt x="78" y="326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75" y="323"/>
                    <a:pt x="75" y="323"/>
                    <a:pt x="75" y="323"/>
                  </a:cubicBezTo>
                  <a:cubicBezTo>
                    <a:pt x="73" y="323"/>
                    <a:pt x="73" y="323"/>
                    <a:pt x="73" y="323"/>
                  </a:cubicBezTo>
                  <a:cubicBezTo>
                    <a:pt x="71" y="321"/>
                    <a:pt x="71" y="321"/>
                    <a:pt x="71" y="321"/>
                  </a:cubicBezTo>
                  <a:cubicBezTo>
                    <a:pt x="69" y="322"/>
                    <a:pt x="69" y="322"/>
                    <a:pt x="69" y="322"/>
                  </a:cubicBezTo>
                  <a:cubicBezTo>
                    <a:pt x="69" y="323"/>
                    <a:pt x="69" y="323"/>
                    <a:pt x="69" y="323"/>
                  </a:cubicBezTo>
                  <a:cubicBezTo>
                    <a:pt x="69" y="324"/>
                    <a:pt x="69" y="324"/>
                    <a:pt x="69" y="324"/>
                  </a:cubicBezTo>
                  <a:cubicBezTo>
                    <a:pt x="69" y="325"/>
                    <a:pt x="69" y="325"/>
                    <a:pt x="69" y="325"/>
                  </a:cubicBezTo>
                  <a:cubicBezTo>
                    <a:pt x="69" y="326"/>
                    <a:pt x="69" y="326"/>
                    <a:pt x="69" y="326"/>
                  </a:cubicBezTo>
                  <a:cubicBezTo>
                    <a:pt x="68" y="327"/>
                    <a:pt x="68" y="327"/>
                    <a:pt x="68" y="327"/>
                  </a:cubicBezTo>
                  <a:cubicBezTo>
                    <a:pt x="66" y="327"/>
                    <a:pt x="66" y="327"/>
                    <a:pt x="66" y="327"/>
                  </a:cubicBezTo>
                  <a:cubicBezTo>
                    <a:pt x="68" y="329"/>
                    <a:pt x="68" y="329"/>
                    <a:pt x="68" y="329"/>
                  </a:cubicBezTo>
                  <a:cubicBezTo>
                    <a:pt x="68" y="331"/>
                    <a:pt x="68" y="331"/>
                    <a:pt x="68" y="331"/>
                  </a:cubicBezTo>
                  <a:cubicBezTo>
                    <a:pt x="71" y="332"/>
                    <a:pt x="71" y="332"/>
                    <a:pt x="71" y="332"/>
                  </a:cubicBezTo>
                  <a:cubicBezTo>
                    <a:pt x="72" y="334"/>
                    <a:pt x="72" y="334"/>
                    <a:pt x="72" y="334"/>
                  </a:cubicBezTo>
                  <a:cubicBezTo>
                    <a:pt x="74" y="335"/>
                    <a:pt x="74" y="335"/>
                    <a:pt x="74" y="335"/>
                  </a:cubicBezTo>
                  <a:cubicBezTo>
                    <a:pt x="76" y="335"/>
                    <a:pt x="76" y="335"/>
                    <a:pt x="76" y="335"/>
                  </a:cubicBezTo>
                  <a:cubicBezTo>
                    <a:pt x="77" y="335"/>
                    <a:pt x="77" y="335"/>
                    <a:pt x="77" y="335"/>
                  </a:cubicBezTo>
                  <a:cubicBezTo>
                    <a:pt x="78" y="334"/>
                    <a:pt x="78" y="334"/>
                    <a:pt x="78" y="334"/>
                  </a:cubicBezTo>
                  <a:cubicBezTo>
                    <a:pt x="78" y="335"/>
                    <a:pt x="78" y="335"/>
                    <a:pt x="78" y="335"/>
                  </a:cubicBezTo>
                  <a:cubicBezTo>
                    <a:pt x="80" y="336"/>
                    <a:pt x="80" y="336"/>
                    <a:pt x="80" y="336"/>
                  </a:cubicBezTo>
                  <a:cubicBezTo>
                    <a:pt x="81" y="336"/>
                    <a:pt x="81" y="336"/>
                    <a:pt x="81" y="336"/>
                  </a:cubicBezTo>
                  <a:cubicBezTo>
                    <a:pt x="80" y="337"/>
                    <a:pt x="80" y="337"/>
                    <a:pt x="80" y="337"/>
                  </a:cubicBezTo>
                  <a:cubicBezTo>
                    <a:pt x="81" y="338"/>
                    <a:pt x="81" y="338"/>
                    <a:pt x="81" y="338"/>
                  </a:cubicBezTo>
                  <a:cubicBezTo>
                    <a:pt x="81" y="341"/>
                    <a:pt x="81" y="341"/>
                    <a:pt x="81" y="341"/>
                  </a:cubicBezTo>
                  <a:cubicBezTo>
                    <a:pt x="80" y="342"/>
                    <a:pt x="80" y="342"/>
                    <a:pt x="80" y="342"/>
                  </a:cubicBezTo>
                  <a:cubicBezTo>
                    <a:pt x="79" y="342"/>
                    <a:pt x="79" y="342"/>
                    <a:pt x="79" y="342"/>
                  </a:cubicBezTo>
                  <a:cubicBezTo>
                    <a:pt x="77" y="344"/>
                    <a:pt x="77" y="344"/>
                    <a:pt x="77" y="344"/>
                  </a:cubicBezTo>
                  <a:cubicBezTo>
                    <a:pt x="76" y="344"/>
                    <a:pt x="76" y="344"/>
                    <a:pt x="76" y="344"/>
                  </a:cubicBezTo>
                  <a:cubicBezTo>
                    <a:pt x="74" y="342"/>
                    <a:pt x="74" y="342"/>
                    <a:pt x="74" y="342"/>
                  </a:cubicBezTo>
                  <a:cubicBezTo>
                    <a:pt x="72" y="342"/>
                    <a:pt x="72" y="342"/>
                    <a:pt x="72" y="342"/>
                  </a:cubicBezTo>
                  <a:cubicBezTo>
                    <a:pt x="71" y="341"/>
                    <a:pt x="71" y="341"/>
                    <a:pt x="71" y="341"/>
                  </a:cubicBezTo>
                  <a:cubicBezTo>
                    <a:pt x="68" y="341"/>
                    <a:pt x="68" y="341"/>
                    <a:pt x="68" y="341"/>
                  </a:cubicBezTo>
                  <a:cubicBezTo>
                    <a:pt x="67" y="341"/>
                    <a:pt x="67" y="341"/>
                    <a:pt x="67" y="341"/>
                  </a:cubicBezTo>
                  <a:cubicBezTo>
                    <a:pt x="67" y="339"/>
                    <a:pt x="67" y="339"/>
                    <a:pt x="67" y="339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4" y="336"/>
                    <a:pt x="64" y="336"/>
                    <a:pt x="64" y="336"/>
                  </a:cubicBezTo>
                  <a:cubicBezTo>
                    <a:pt x="63" y="336"/>
                    <a:pt x="63" y="336"/>
                    <a:pt x="63" y="336"/>
                  </a:cubicBezTo>
                  <a:cubicBezTo>
                    <a:pt x="62" y="337"/>
                    <a:pt x="62" y="337"/>
                    <a:pt x="62" y="337"/>
                  </a:cubicBezTo>
                  <a:cubicBezTo>
                    <a:pt x="58" y="336"/>
                    <a:pt x="58" y="336"/>
                    <a:pt x="58" y="336"/>
                  </a:cubicBezTo>
                  <a:cubicBezTo>
                    <a:pt x="57" y="334"/>
                    <a:pt x="57" y="334"/>
                    <a:pt x="57" y="334"/>
                  </a:cubicBezTo>
                  <a:cubicBezTo>
                    <a:pt x="57" y="334"/>
                    <a:pt x="57" y="334"/>
                    <a:pt x="57" y="334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7" y="328"/>
                    <a:pt x="57" y="328"/>
                    <a:pt x="57" y="328"/>
                  </a:cubicBezTo>
                  <a:cubicBezTo>
                    <a:pt x="55" y="327"/>
                    <a:pt x="55" y="327"/>
                    <a:pt x="55" y="327"/>
                  </a:cubicBezTo>
                  <a:cubicBezTo>
                    <a:pt x="55" y="326"/>
                    <a:pt x="55" y="326"/>
                    <a:pt x="55" y="326"/>
                  </a:cubicBezTo>
                  <a:cubicBezTo>
                    <a:pt x="53" y="323"/>
                    <a:pt x="53" y="323"/>
                    <a:pt x="53" y="323"/>
                  </a:cubicBezTo>
                  <a:cubicBezTo>
                    <a:pt x="53" y="321"/>
                    <a:pt x="53" y="321"/>
                    <a:pt x="53" y="321"/>
                  </a:cubicBezTo>
                  <a:cubicBezTo>
                    <a:pt x="51" y="321"/>
                    <a:pt x="51" y="321"/>
                    <a:pt x="51" y="321"/>
                  </a:cubicBezTo>
                  <a:cubicBezTo>
                    <a:pt x="52" y="319"/>
                    <a:pt x="52" y="319"/>
                    <a:pt x="52" y="319"/>
                  </a:cubicBezTo>
                  <a:cubicBezTo>
                    <a:pt x="53" y="319"/>
                    <a:pt x="53" y="319"/>
                    <a:pt x="53" y="319"/>
                  </a:cubicBezTo>
                  <a:cubicBezTo>
                    <a:pt x="53" y="316"/>
                    <a:pt x="53" y="316"/>
                    <a:pt x="53" y="316"/>
                  </a:cubicBezTo>
                  <a:cubicBezTo>
                    <a:pt x="53" y="314"/>
                    <a:pt x="53" y="314"/>
                    <a:pt x="53" y="314"/>
                  </a:cubicBezTo>
                  <a:cubicBezTo>
                    <a:pt x="53" y="314"/>
                    <a:pt x="53" y="314"/>
                    <a:pt x="53" y="314"/>
                  </a:cubicBezTo>
                  <a:cubicBezTo>
                    <a:pt x="53" y="313"/>
                    <a:pt x="53" y="313"/>
                    <a:pt x="53" y="313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52" y="312"/>
                    <a:pt x="52" y="312"/>
                    <a:pt x="52" y="312"/>
                  </a:cubicBezTo>
                  <a:cubicBezTo>
                    <a:pt x="50" y="309"/>
                    <a:pt x="50" y="309"/>
                    <a:pt x="50" y="309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5" y="308"/>
                    <a:pt x="45" y="308"/>
                    <a:pt x="45" y="308"/>
                  </a:cubicBezTo>
                  <a:cubicBezTo>
                    <a:pt x="44" y="307"/>
                    <a:pt x="44" y="307"/>
                    <a:pt x="44" y="307"/>
                  </a:cubicBezTo>
                  <a:cubicBezTo>
                    <a:pt x="43" y="307"/>
                    <a:pt x="43" y="307"/>
                    <a:pt x="43" y="307"/>
                  </a:cubicBezTo>
                  <a:cubicBezTo>
                    <a:pt x="42" y="308"/>
                    <a:pt x="42" y="308"/>
                    <a:pt x="42" y="308"/>
                  </a:cubicBezTo>
                  <a:cubicBezTo>
                    <a:pt x="40" y="308"/>
                    <a:pt x="40" y="308"/>
                    <a:pt x="40" y="308"/>
                  </a:cubicBezTo>
                  <a:cubicBezTo>
                    <a:pt x="41" y="307"/>
                    <a:pt x="41" y="307"/>
                    <a:pt x="41" y="307"/>
                  </a:cubicBezTo>
                  <a:cubicBezTo>
                    <a:pt x="43" y="306"/>
                    <a:pt x="43" y="306"/>
                    <a:pt x="43" y="306"/>
                  </a:cubicBezTo>
                  <a:cubicBezTo>
                    <a:pt x="43" y="305"/>
                    <a:pt x="43" y="305"/>
                    <a:pt x="43" y="305"/>
                  </a:cubicBezTo>
                  <a:cubicBezTo>
                    <a:pt x="41" y="305"/>
                    <a:pt x="41" y="305"/>
                    <a:pt x="41" y="305"/>
                  </a:cubicBezTo>
                  <a:cubicBezTo>
                    <a:pt x="41" y="304"/>
                    <a:pt x="41" y="304"/>
                    <a:pt x="41" y="304"/>
                  </a:cubicBezTo>
                  <a:cubicBezTo>
                    <a:pt x="43" y="304"/>
                    <a:pt x="43" y="304"/>
                    <a:pt x="43" y="304"/>
                  </a:cubicBezTo>
                  <a:cubicBezTo>
                    <a:pt x="41" y="303"/>
                    <a:pt x="41" y="303"/>
                    <a:pt x="41" y="303"/>
                  </a:cubicBezTo>
                  <a:cubicBezTo>
                    <a:pt x="40" y="304"/>
                    <a:pt x="40" y="304"/>
                    <a:pt x="40" y="30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38" y="303"/>
                    <a:pt x="38" y="303"/>
                    <a:pt x="38" y="303"/>
                  </a:cubicBezTo>
                  <a:cubicBezTo>
                    <a:pt x="39" y="302"/>
                    <a:pt x="39" y="302"/>
                    <a:pt x="39" y="302"/>
                  </a:cubicBezTo>
                  <a:cubicBezTo>
                    <a:pt x="39" y="301"/>
                    <a:pt x="39" y="301"/>
                    <a:pt x="39" y="301"/>
                  </a:cubicBezTo>
                  <a:cubicBezTo>
                    <a:pt x="36" y="301"/>
                    <a:pt x="36" y="301"/>
                    <a:pt x="36" y="301"/>
                  </a:cubicBezTo>
                  <a:cubicBezTo>
                    <a:pt x="36" y="299"/>
                    <a:pt x="36" y="299"/>
                    <a:pt x="36" y="299"/>
                  </a:cubicBezTo>
                  <a:cubicBezTo>
                    <a:pt x="34" y="298"/>
                    <a:pt x="34" y="298"/>
                    <a:pt x="34" y="298"/>
                  </a:cubicBezTo>
                  <a:cubicBezTo>
                    <a:pt x="33" y="296"/>
                    <a:pt x="33" y="296"/>
                    <a:pt x="33" y="296"/>
                  </a:cubicBezTo>
                  <a:cubicBezTo>
                    <a:pt x="31" y="294"/>
                    <a:pt x="31" y="294"/>
                    <a:pt x="31" y="294"/>
                  </a:cubicBezTo>
                  <a:cubicBezTo>
                    <a:pt x="32" y="294"/>
                    <a:pt x="32" y="294"/>
                    <a:pt x="32" y="294"/>
                  </a:cubicBezTo>
                  <a:cubicBezTo>
                    <a:pt x="33" y="294"/>
                    <a:pt x="33" y="294"/>
                    <a:pt x="33" y="294"/>
                  </a:cubicBezTo>
                  <a:cubicBezTo>
                    <a:pt x="34" y="294"/>
                    <a:pt x="34" y="294"/>
                    <a:pt x="34" y="294"/>
                  </a:cubicBezTo>
                  <a:cubicBezTo>
                    <a:pt x="36" y="294"/>
                    <a:pt x="36" y="294"/>
                    <a:pt x="36" y="294"/>
                  </a:cubicBezTo>
                  <a:cubicBezTo>
                    <a:pt x="37" y="296"/>
                    <a:pt x="37" y="296"/>
                    <a:pt x="37" y="296"/>
                  </a:cubicBezTo>
                  <a:cubicBezTo>
                    <a:pt x="40" y="299"/>
                    <a:pt x="40" y="299"/>
                    <a:pt x="40" y="299"/>
                  </a:cubicBezTo>
                  <a:cubicBezTo>
                    <a:pt x="42" y="299"/>
                    <a:pt x="42" y="299"/>
                    <a:pt x="42" y="299"/>
                  </a:cubicBezTo>
                  <a:cubicBezTo>
                    <a:pt x="42" y="299"/>
                    <a:pt x="42" y="299"/>
                    <a:pt x="42" y="299"/>
                  </a:cubicBezTo>
                  <a:cubicBezTo>
                    <a:pt x="44" y="300"/>
                    <a:pt x="44" y="300"/>
                    <a:pt x="44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299"/>
                    <a:pt x="47" y="299"/>
                    <a:pt x="47" y="299"/>
                  </a:cubicBezTo>
                  <a:cubicBezTo>
                    <a:pt x="48" y="301"/>
                    <a:pt x="48" y="301"/>
                    <a:pt x="48" y="301"/>
                  </a:cubicBezTo>
                  <a:cubicBezTo>
                    <a:pt x="47" y="301"/>
                    <a:pt x="47" y="301"/>
                    <a:pt x="47" y="301"/>
                  </a:cubicBezTo>
                  <a:cubicBezTo>
                    <a:pt x="48" y="302"/>
                    <a:pt x="48" y="302"/>
                    <a:pt x="48" y="302"/>
                  </a:cubicBezTo>
                  <a:cubicBezTo>
                    <a:pt x="48" y="303"/>
                    <a:pt x="48" y="303"/>
                    <a:pt x="48" y="303"/>
                  </a:cubicBezTo>
                  <a:cubicBezTo>
                    <a:pt x="49" y="303"/>
                    <a:pt x="49" y="303"/>
                    <a:pt x="49" y="303"/>
                  </a:cubicBezTo>
                  <a:cubicBezTo>
                    <a:pt x="50" y="302"/>
                    <a:pt x="50" y="302"/>
                    <a:pt x="50" y="302"/>
                  </a:cubicBezTo>
                  <a:cubicBezTo>
                    <a:pt x="53" y="302"/>
                    <a:pt x="53" y="302"/>
                    <a:pt x="53" y="302"/>
                  </a:cubicBezTo>
                  <a:cubicBezTo>
                    <a:pt x="52" y="302"/>
                    <a:pt x="52" y="302"/>
                    <a:pt x="52" y="302"/>
                  </a:cubicBezTo>
                  <a:cubicBezTo>
                    <a:pt x="54" y="303"/>
                    <a:pt x="54" y="303"/>
                    <a:pt x="54" y="303"/>
                  </a:cubicBezTo>
                  <a:cubicBezTo>
                    <a:pt x="55" y="302"/>
                    <a:pt x="55" y="302"/>
                    <a:pt x="55" y="302"/>
                  </a:cubicBezTo>
                  <a:cubicBezTo>
                    <a:pt x="55" y="303"/>
                    <a:pt x="55" y="303"/>
                    <a:pt x="55" y="303"/>
                  </a:cubicBezTo>
                  <a:cubicBezTo>
                    <a:pt x="58" y="306"/>
                    <a:pt x="58" y="306"/>
                    <a:pt x="58" y="306"/>
                  </a:cubicBezTo>
                  <a:cubicBezTo>
                    <a:pt x="59" y="305"/>
                    <a:pt x="59" y="305"/>
                    <a:pt x="59" y="305"/>
                  </a:cubicBezTo>
                  <a:cubicBezTo>
                    <a:pt x="60" y="305"/>
                    <a:pt x="60" y="305"/>
                    <a:pt x="60" y="305"/>
                  </a:cubicBezTo>
                  <a:cubicBezTo>
                    <a:pt x="61" y="306"/>
                    <a:pt x="61" y="306"/>
                    <a:pt x="61" y="306"/>
                  </a:cubicBezTo>
                  <a:cubicBezTo>
                    <a:pt x="63" y="306"/>
                    <a:pt x="63" y="306"/>
                    <a:pt x="63" y="306"/>
                  </a:cubicBezTo>
                  <a:cubicBezTo>
                    <a:pt x="65" y="306"/>
                    <a:pt x="65" y="306"/>
                    <a:pt x="65" y="306"/>
                  </a:cubicBezTo>
                  <a:cubicBezTo>
                    <a:pt x="66" y="306"/>
                    <a:pt x="66" y="306"/>
                    <a:pt x="66" y="306"/>
                  </a:cubicBezTo>
                  <a:cubicBezTo>
                    <a:pt x="68" y="307"/>
                    <a:pt x="68" y="307"/>
                    <a:pt x="68" y="307"/>
                  </a:cubicBezTo>
                  <a:cubicBezTo>
                    <a:pt x="71" y="308"/>
                    <a:pt x="71" y="308"/>
                    <a:pt x="71" y="308"/>
                  </a:cubicBezTo>
                  <a:cubicBezTo>
                    <a:pt x="76" y="308"/>
                    <a:pt x="76" y="308"/>
                    <a:pt x="76" y="308"/>
                  </a:cubicBezTo>
                  <a:cubicBezTo>
                    <a:pt x="80" y="308"/>
                    <a:pt x="80" y="308"/>
                    <a:pt x="80" y="308"/>
                  </a:cubicBezTo>
                  <a:cubicBezTo>
                    <a:pt x="81" y="307"/>
                    <a:pt x="81" y="307"/>
                    <a:pt x="81" y="307"/>
                  </a:cubicBezTo>
                  <a:cubicBezTo>
                    <a:pt x="83" y="307"/>
                    <a:pt x="83" y="307"/>
                    <a:pt x="83" y="307"/>
                  </a:cubicBezTo>
                  <a:cubicBezTo>
                    <a:pt x="84" y="306"/>
                    <a:pt x="84" y="306"/>
                    <a:pt x="84" y="306"/>
                  </a:cubicBezTo>
                  <a:cubicBezTo>
                    <a:pt x="87" y="305"/>
                    <a:pt x="87" y="305"/>
                    <a:pt x="87" y="305"/>
                  </a:cubicBezTo>
                  <a:cubicBezTo>
                    <a:pt x="90" y="304"/>
                    <a:pt x="90" y="304"/>
                    <a:pt x="90" y="304"/>
                  </a:cubicBezTo>
                  <a:cubicBezTo>
                    <a:pt x="93" y="300"/>
                    <a:pt x="93" y="300"/>
                    <a:pt x="93" y="300"/>
                  </a:cubicBezTo>
                  <a:cubicBezTo>
                    <a:pt x="93" y="298"/>
                    <a:pt x="93" y="298"/>
                    <a:pt x="93" y="298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95" y="295"/>
                    <a:pt x="95" y="295"/>
                    <a:pt x="95" y="295"/>
                  </a:cubicBezTo>
                  <a:cubicBezTo>
                    <a:pt x="96" y="293"/>
                    <a:pt x="96" y="293"/>
                    <a:pt x="96" y="293"/>
                  </a:cubicBezTo>
                  <a:cubicBezTo>
                    <a:pt x="96" y="291"/>
                    <a:pt x="96" y="291"/>
                    <a:pt x="96" y="291"/>
                  </a:cubicBezTo>
                  <a:cubicBezTo>
                    <a:pt x="96" y="289"/>
                    <a:pt x="96" y="289"/>
                    <a:pt x="96" y="289"/>
                  </a:cubicBezTo>
                  <a:cubicBezTo>
                    <a:pt x="96" y="287"/>
                    <a:pt x="96" y="287"/>
                    <a:pt x="96" y="287"/>
                  </a:cubicBezTo>
                  <a:cubicBezTo>
                    <a:pt x="95" y="286"/>
                    <a:pt x="95" y="286"/>
                    <a:pt x="95" y="286"/>
                  </a:cubicBezTo>
                  <a:cubicBezTo>
                    <a:pt x="95" y="286"/>
                    <a:pt x="95" y="286"/>
                    <a:pt x="95" y="286"/>
                  </a:cubicBezTo>
                  <a:cubicBezTo>
                    <a:pt x="93" y="284"/>
                    <a:pt x="93" y="284"/>
                    <a:pt x="93" y="284"/>
                  </a:cubicBezTo>
                  <a:cubicBezTo>
                    <a:pt x="92" y="283"/>
                    <a:pt x="92" y="283"/>
                    <a:pt x="92" y="283"/>
                  </a:cubicBezTo>
                  <a:cubicBezTo>
                    <a:pt x="92" y="281"/>
                    <a:pt x="92" y="281"/>
                    <a:pt x="92" y="281"/>
                  </a:cubicBezTo>
                  <a:cubicBezTo>
                    <a:pt x="90" y="279"/>
                    <a:pt x="90" y="279"/>
                    <a:pt x="90" y="279"/>
                  </a:cubicBezTo>
                  <a:cubicBezTo>
                    <a:pt x="88" y="279"/>
                    <a:pt x="88" y="279"/>
                    <a:pt x="88" y="279"/>
                  </a:cubicBezTo>
                  <a:cubicBezTo>
                    <a:pt x="88" y="280"/>
                    <a:pt x="88" y="280"/>
                    <a:pt x="88" y="280"/>
                  </a:cubicBezTo>
                  <a:cubicBezTo>
                    <a:pt x="86" y="279"/>
                    <a:pt x="86" y="279"/>
                    <a:pt x="86" y="279"/>
                  </a:cubicBezTo>
                  <a:cubicBezTo>
                    <a:pt x="86" y="277"/>
                    <a:pt x="86" y="277"/>
                    <a:pt x="86" y="277"/>
                  </a:cubicBezTo>
                  <a:cubicBezTo>
                    <a:pt x="83" y="275"/>
                    <a:pt x="83" y="275"/>
                    <a:pt x="83" y="275"/>
                  </a:cubicBezTo>
                  <a:cubicBezTo>
                    <a:pt x="83" y="273"/>
                    <a:pt x="83" y="273"/>
                    <a:pt x="83" y="273"/>
                  </a:cubicBezTo>
                  <a:cubicBezTo>
                    <a:pt x="81" y="271"/>
                    <a:pt x="81" y="271"/>
                    <a:pt x="81" y="271"/>
                  </a:cubicBezTo>
                  <a:cubicBezTo>
                    <a:pt x="80" y="271"/>
                    <a:pt x="80" y="271"/>
                    <a:pt x="80" y="271"/>
                  </a:cubicBezTo>
                  <a:cubicBezTo>
                    <a:pt x="80" y="272"/>
                    <a:pt x="80" y="272"/>
                    <a:pt x="80" y="272"/>
                  </a:cubicBezTo>
                  <a:cubicBezTo>
                    <a:pt x="82" y="274"/>
                    <a:pt x="82" y="274"/>
                    <a:pt x="82" y="274"/>
                  </a:cubicBezTo>
                  <a:cubicBezTo>
                    <a:pt x="80" y="275"/>
                    <a:pt x="80" y="275"/>
                    <a:pt x="80" y="275"/>
                  </a:cubicBezTo>
                  <a:cubicBezTo>
                    <a:pt x="78" y="273"/>
                    <a:pt x="78" y="273"/>
                    <a:pt x="78" y="273"/>
                  </a:cubicBezTo>
                  <a:cubicBezTo>
                    <a:pt x="77" y="273"/>
                    <a:pt x="77" y="273"/>
                    <a:pt x="77" y="273"/>
                  </a:cubicBezTo>
                  <a:cubicBezTo>
                    <a:pt x="74" y="270"/>
                    <a:pt x="74" y="270"/>
                    <a:pt x="74" y="270"/>
                  </a:cubicBezTo>
                  <a:cubicBezTo>
                    <a:pt x="73" y="270"/>
                    <a:pt x="73" y="270"/>
                    <a:pt x="73" y="270"/>
                  </a:cubicBezTo>
                  <a:cubicBezTo>
                    <a:pt x="73" y="271"/>
                    <a:pt x="73" y="271"/>
                    <a:pt x="73" y="271"/>
                  </a:cubicBezTo>
                  <a:cubicBezTo>
                    <a:pt x="74" y="272"/>
                    <a:pt x="74" y="272"/>
                    <a:pt x="74" y="272"/>
                  </a:cubicBezTo>
                  <a:cubicBezTo>
                    <a:pt x="72" y="272"/>
                    <a:pt x="72" y="272"/>
                    <a:pt x="72" y="272"/>
                  </a:cubicBezTo>
                  <a:cubicBezTo>
                    <a:pt x="70" y="269"/>
                    <a:pt x="70" y="269"/>
                    <a:pt x="70" y="269"/>
                  </a:cubicBezTo>
                  <a:cubicBezTo>
                    <a:pt x="69" y="268"/>
                    <a:pt x="69" y="268"/>
                    <a:pt x="69" y="268"/>
                  </a:cubicBezTo>
                  <a:cubicBezTo>
                    <a:pt x="67" y="267"/>
                    <a:pt x="67" y="267"/>
                    <a:pt x="67" y="267"/>
                  </a:cubicBezTo>
                  <a:cubicBezTo>
                    <a:pt x="61" y="263"/>
                    <a:pt x="61" y="263"/>
                    <a:pt x="61" y="263"/>
                  </a:cubicBezTo>
                  <a:cubicBezTo>
                    <a:pt x="52" y="258"/>
                    <a:pt x="52" y="258"/>
                    <a:pt x="52" y="258"/>
                  </a:cubicBezTo>
                  <a:cubicBezTo>
                    <a:pt x="50" y="257"/>
                    <a:pt x="50" y="257"/>
                    <a:pt x="50" y="257"/>
                  </a:cubicBezTo>
                  <a:cubicBezTo>
                    <a:pt x="50" y="258"/>
                    <a:pt x="50" y="258"/>
                    <a:pt x="50" y="258"/>
                  </a:cubicBezTo>
                  <a:cubicBezTo>
                    <a:pt x="48" y="257"/>
                    <a:pt x="48" y="257"/>
                    <a:pt x="48" y="257"/>
                  </a:cubicBezTo>
                  <a:cubicBezTo>
                    <a:pt x="46" y="256"/>
                    <a:pt x="46" y="256"/>
                    <a:pt x="46" y="256"/>
                  </a:cubicBezTo>
                  <a:cubicBezTo>
                    <a:pt x="46" y="257"/>
                    <a:pt x="46" y="257"/>
                    <a:pt x="46" y="257"/>
                  </a:cubicBezTo>
                  <a:cubicBezTo>
                    <a:pt x="45" y="258"/>
                    <a:pt x="45" y="258"/>
                    <a:pt x="45" y="258"/>
                  </a:cubicBezTo>
                  <a:cubicBezTo>
                    <a:pt x="43" y="257"/>
                    <a:pt x="43" y="257"/>
                    <a:pt x="43" y="257"/>
                  </a:cubicBezTo>
                  <a:cubicBezTo>
                    <a:pt x="41" y="257"/>
                    <a:pt x="41" y="257"/>
                    <a:pt x="41" y="257"/>
                  </a:cubicBezTo>
                  <a:cubicBezTo>
                    <a:pt x="40" y="256"/>
                    <a:pt x="40" y="256"/>
                    <a:pt x="40" y="256"/>
                  </a:cubicBezTo>
                  <a:cubicBezTo>
                    <a:pt x="38" y="255"/>
                    <a:pt x="38" y="255"/>
                    <a:pt x="38" y="255"/>
                  </a:cubicBezTo>
                  <a:cubicBezTo>
                    <a:pt x="38" y="255"/>
                    <a:pt x="38" y="255"/>
                    <a:pt x="38" y="255"/>
                  </a:cubicBezTo>
                  <a:cubicBezTo>
                    <a:pt x="39" y="257"/>
                    <a:pt x="39" y="257"/>
                    <a:pt x="39" y="257"/>
                  </a:cubicBezTo>
                  <a:cubicBezTo>
                    <a:pt x="38" y="257"/>
                    <a:pt x="38" y="257"/>
                    <a:pt x="38" y="257"/>
                  </a:cubicBezTo>
                  <a:cubicBezTo>
                    <a:pt x="37" y="256"/>
                    <a:pt x="37" y="256"/>
                    <a:pt x="37" y="256"/>
                  </a:cubicBezTo>
                  <a:cubicBezTo>
                    <a:pt x="35" y="257"/>
                    <a:pt x="35" y="257"/>
                    <a:pt x="35" y="257"/>
                  </a:cubicBezTo>
                  <a:cubicBezTo>
                    <a:pt x="35" y="257"/>
                    <a:pt x="35" y="257"/>
                    <a:pt x="35" y="257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4" y="261"/>
                    <a:pt x="34" y="261"/>
                    <a:pt x="34" y="261"/>
                  </a:cubicBezTo>
                  <a:cubicBezTo>
                    <a:pt x="32" y="261"/>
                    <a:pt x="32" y="261"/>
                    <a:pt x="32" y="261"/>
                  </a:cubicBezTo>
                  <a:cubicBezTo>
                    <a:pt x="33" y="259"/>
                    <a:pt x="33" y="259"/>
                    <a:pt x="33" y="259"/>
                  </a:cubicBezTo>
                  <a:cubicBezTo>
                    <a:pt x="34" y="258"/>
                    <a:pt x="34" y="258"/>
                    <a:pt x="34" y="258"/>
                  </a:cubicBezTo>
                  <a:cubicBezTo>
                    <a:pt x="34" y="258"/>
                    <a:pt x="34" y="258"/>
                    <a:pt x="34" y="258"/>
                  </a:cubicBezTo>
                  <a:cubicBezTo>
                    <a:pt x="32" y="258"/>
                    <a:pt x="32" y="258"/>
                    <a:pt x="32" y="258"/>
                  </a:cubicBezTo>
                  <a:cubicBezTo>
                    <a:pt x="33" y="257"/>
                    <a:pt x="33" y="257"/>
                    <a:pt x="33" y="257"/>
                  </a:cubicBezTo>
                  <a:cubicBezTo>
                    <a:pt x="33" y="256"/>
                    <a:pt x="33" y="256"/>
                    <a:pt x="33" y="256"/>
                  </a:cubicBezTo>
                  <a:cubicBezTo>
                    <a:pt x="32" y="256"/>
                    <a:pt x="32" y="256"/>
                    <a:pt x="32" y="256"/>
                  </a:cubicBezTo>
                  <a:cubicBezTo>
                    <a:pt x="32" y="256"/>
                    <a:pt x="32" y="256"/>
                    <a:pt x="32" y="256"/>
                  </a:cubicBezTo>
                  <a:cubicBezTo>
                    <a:pt x="30" y="258"/>
                    <a:pt x="30" y="258"/>
                    <a:pt x="30" y="258"/>
                  </a:cubicBezTo>
                  <a:cubicBezTo>
                    <a:pt x="30" y="257"/>
                    <a:pt x="30" y="257"/>
                    <a:pt x="30" y="257"/>
                  </a:cubicBezTo>
                  <a:cubicBezTo>
                    <a:pt x="30" y="257"/>
                    <a:pt x="30" y="257"/>
                    <a:pt x="30" y="257"/>
                  </a:cubicBezTo>
                  <a:cubicBezTo>
                    <a:pt x="30" y="256"/>
                    <a:pt x="30" y="256"/>
                    <a:pt x="30" y="256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7" y="255"/>
                    <a:pt x="27" y="255"/>
                    <a:pt x="27" y="255"/>
                  </a:cubicBezTo>
                  <a:cubicBezTo>
                    <a:pt x="26" y="257"/>
                    <a:pt x="26" y="257"/>
                    <a:pt x="26" y="257"/>
                  </a:cubicBezTo>
                  <a:cubicBezTo>
                    <a:pt x="25" y="255"/>
                    <a:pt x="25" y="255"/>
                    <a:pt x="25" y="255"/>
                  </a:cubicBezTo>
                  <a:cubicBezTo>
                    <a:pt x="24" y="255"/>
                    <a:pt x="24" y="255"/>
                    <a:pt x="24" y="255"/>
                  </a:cubicBezTo>
                  <a:cubicBezTo>
                    <a:pt x="23" y="256"/>
                    <a:pt x="23" y="256"/>
                    <a:pt x="23" y="256"/>
                  </a:cubicBezTo>
                  <a:cubicBezTo>
                    <a:pt x="23" y="254"/>
                    <a:pt x="23" y="254"/>
                    <a:pt x="23" y="254"/>
                  </a:cubicBezTo>
                  <a:cubicBezTo>
                    <a:pt x="23" y="252"/>
                    <a:pt x="23" y="252"/>
                    <a:pt x="23" y="252"/>
                  </a:cubicBezTo>
                  <a:cubicBezTo>
                    <a:pt x="24" y="251"/>
                    <a:pt x="24" y="251"/>
                    <a:pt x="24" y="251"/>
                  </a:cubicBezTo>
                  <a:cubicBezTo>
                    <a:pt x="24" y="252"/>
                    <a:pt x="24" y="252"/>
                    <a:pt x="24" y="252"/>
                  </a:cubicBezTo>
                  <a:cubicBezTo>
                    <a:pt x="25" y="253"/>
                    <a:pt x="25" y="253"/>
                    <a:pt x="25" y="253"/>
                  </a:cubicBezTo>
                  <a:cubicBezTo>
                    <a:pt x="27" y="253"/>
                    <a:pt x="27" y="253"/>
                    <a:pt x="27" y="253"/>
                  </a:cubicBezTo>
                  <a:cubicBezTo>
                    <a:pt x="29" y="254"/>
                    <a:pt x="29" y="254"/>
                    <a:pt x="29" y="254"/>
                  </a:cubicBezTo>
                  <a:cubicBezTo>
                    <a:pt x="30" y="253"/>
                    <a:pt x="30" y="253"/>
                    <a:pt x="30" y="253"/>
                  </a:cubicBezTo>
                  <a:cubicBezTo>
                    <a:pt x="30" y="252"/>
                    <a:pt x="30" y="252"/>
                    <a:pt x="30" y="252"/>
                  </a:cubicBezTo>
                  <a:cubicBezTo>
                    <a:pt x="29" y="251"/>
                    <a:pt x="29" y="251"/>
                    <a:pt x="29" y="251"/>
                  </a:cubicBezTo>
                  <a:cubicBezTo>
                    <a:pt x="28" y="250"/>
                    <a:pt x="28" y="250"/>
                    <a:pt x="28" y="250"/>
                  </a:cubicBezTo>
                  <a:cubicBezTo>
                    <a:pt x="27" y="250"/>
                    <a:pt x="27" y="250"/>
                    <a:pt x="27" y="250"/>
                  </a:cubicBezTo>
                  <a:cubicBezTo>
                    <a:pt x="26" y="250"/>
                    <a:pt x="26" y="250"/>
                    <a:pt x="26" y="250"/>
                  </a:cubicBezTo>
                  <a:cubicBezTo>
                    <a:pt x="26" y="250"/>
                    <a:pt x="26" y="250"/>
                    <a:pt x="26" y="250"/>
                  </a:cubicBezTo>
                  <a:cubicBezTo>
                    <a:pt x="25" y="248"/>
                    <a:pt x="25" y="248"/>
                    <a:pt x="25" y="248"/>
                  </a:cubicBezTo>
                  <a:cubicBezTo>
                    <a:pt x="23" y="248"/>
                    <a:pt x="23" y="248"/>
                    <a:pt x="23" y="248"/>
                  </a:cubicBezTo>
                  <a:cubicBezTo>
                    <a:pt x="21" y="247"/>
                    <a:pt x="21" y="247"/>
                    <a:pt x="21" y="247"/>
                  </a:cubicBezTo>
                  <a:cubicBezTo>
                    <a:pt x="21" y="248"/>
                    <a:pt x="21" y="248"/>
                    <a:pt x="21" y="248"/>
                  </a:cubicBezTo>
                  <a:cubicBezTo>
                    <a:pt x="21" y="249"/>
                    <a:pt x="21" y="249"/>
                    <a:pt x="21" y="249"/>
                  </a:cubicBezTo>
                  <a:cubicBezTo>
                    <a:pt x="22" y="249"/>
                    <a:pt x="22" y="249"/>
                    <a:pt x="22" y="249"/>
                  </a:cubicBezTo>
                  <a:cubicBezTo>
                    <a:pt x="22" y="250"/>
                    <a:pt x="22" y="250"/>
                    <a:pt x="22" y="250"/>
                  </a:cubicBezTo>
                  <a:cubicBezTo>
                    <a:pt x="21" y="250"/>
                    <a:pt x="21" y="250"/>
                    <a:pt x="21" y="250"/>
                  </a:cubicBezTo>
                  <a:cubicBezTo>
                    <a:pt x="20" y="250"/>
                    <a:pt x="20" y="250"/>
                    <a:pt x="20" y="250"/>
                  </a:cubicBezTo>
                  <a:cubicBezTo>
                    <a:pt x="20" y="250"/>
                    <a:pt x="20" y="250"/>
                    <a:pt x="20" y="250"/>
                  </a:cubicBezTo>
                  <a:cubicBezTo>
                    <a:pt x="21" y="251"/>
                    <a:pt x="21" y="251"/>
                    <a:pt x="21" y="251"/>
                  </a:cubicBezTo>
                  <a:cubicBezTo>
                    <a:pt x="21" y="252"/>
                    <a:pt x="21" y="252"/>
                    <a:pt x="21" y="252"/>
                  </a:cubicBezTo>
                  <a:cubicBezTo>
                    <a:pt x="19" y="252"/>
                    <a:pt x="19" y="252"/>
                    <a:pt x="19" y="252"/>
                  </a:cubicBezTo>
                  <a:cubicBezTo>
                    <a:pt x="19" y="253"/>
                    <a:pt x="19" y="253"/>
                    <a:pt x="19" y="253"/>
                  </a:cubicBezTo>
                  <a:cubicBezTo>
                    <a:pt x="18" y="255"/>
                    <a:pt x="18" y="255"/>
                    <a:pt x="18" y="255"/>
                  </a:cubicBezTo>
                  <a:cubicBezTo>
                    <a:pt x="18" y="254"/>
                    <a:pt x="18" y="254"/>
                    <a:pt x="18" y="254"/>
                  </a:cubicBezTo>
                  <a:cubicBezTo>
                    <a:pt x="18" y="252"/>
                    <a:pt x="18" y="252"/>
                    <a:pt x="18" y="252"/>
                  </a:cubicBezTo>
                  <a:cubicBezTo>
                    <a:pt x="17" y="252"/>
                    <a:pt x="17" y="252"/>
                    <a:pt x="17" y="252"/>
                  </a:cubicBezTo>
                  <a:cubicBezTo>
                    <a:pt x="15" y="251"/>
                    <a:pt x="15" y="251"/>
                    <a:pt x="15" y="251"/>
                  </a:cubicBezTo>
                  <a:cubicBezTo>
                    <a:pt x="15" y="251"/>
                    <a:pt x="15" y="251"/>
                    <a:pt x="15" y="251"/>
                  </a:cubicBezTo>
                  <a:cubicBezTo>
                    <a:pt x="15" y="253"/>
                    <a:pt x="15" y="253"/>
                    <a:pt x="15" y="253"/>
                  </a:cubicBezTo>
                  <a:cubicBezTo>
                    <a:pt x="14" y="255"/>
                    <a:pt x="14" y="255"/>
                    <a:pt x="14" y="255"/>
                  </a:cubicBezTo>
                  <a:cubicBezTo>
                    <a:pt x="12" y="254"/>
                    <a:pt x="12" y="254"/>
                    <a:pt x="12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7"/>
                    <a:pt x="11" y="257"/>
                    <a:pt x="11" y="257"/>
                  </a:cubicBezTo>
                  <a:cubicBezTo>
                    <a:pt x="10" y="258"/>
                    <a:pt x="10" y="258"/>
                    <a:pt x="10" y="258"/>
                  </a:cubicBezTo>
                  <a:cubicBezTo>
                    <a:pt x="8" y="259"/>
                    <a:pt x="8" y="259"/>
                    <a:pt x="8" y="259"/>
                  </a:cubicBezTo>
                  <a:cubicBezTo>
                    <a:pt x="5" y="261"/>
                    <a:pt x="5" y="261"/>
                    <a:pt x="5" y="261"/>
                  </a:cubicBezTo>
                  <a:cubicBezTo>
                    <a:pt x="5" y="264"/>
                    <a:pt x="5" y="264"/>
                    <a:pt x="5" y="264"/>
                  </a:cubicBezTo>
                  <a:cubicBezTo>
                    <a:pt x="4" y="264"/>
                    <a:pt x="4" y="264"/>
                    <a:pt x="4" y="264"/>
                  </a:cubicBezTo>
                  <a:cubicBezTo>
                    <a:pt x="4" y="264"/>
                    <a:pt x="4" y="264"/>
                    <a:pt x="4" y="264"/>
                  </a:cubicBezTo>
                  <a:cubicBezTo>
                    <a:pt x="2" y="265"/>
                    <a:pt x="2" y="265"/>
                    <a:pt x="2" y="265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2" y="267"/>
                    <a:pt x="2" y="267"/>
                    <a:pt x="2" y="267"/>
                  </a:cubicBezTo>
                  <a:cubicBezTo>
                    <a:pt x="1" y="269"/>
                    <a:pt x="1" y="269"/>
                    <a:pt x="1" y="269"/>
                  </a:cubicBezTo>
                  <a:cubicBezTo>
                    <a:pt x="1" y="272"/>
                    <a:pt x="1" y="272"/>
                    <a:pt x="1" y="272"/>
                  </a:cubicBezTo>
                  <a:cubicBezTo>
                    <a:pt x="2" y="273"/>
                    <a:pt x="2" y="273"/>
                    <a:pt x="2" y="273"/>
                  </a:cubicBezTo>
                  <a:cubicBezTo>
                    <a:pt x="3" y="277"/>
                    <a:pt x="3" y="277"/>
                    <a:pt x="3" y="277"/>
                  </a:cubicBezTo>
                  <a:cubicBezTo>
                    <a:pt x="5" y="278"/>
                    <a:pt x="5" y="278"/>
                    <a:pt x="5" y="278"/>
                  </a:cubicBezTo>
                  <a:cubicBezTo>
                    <a:pt x="7" y="279"/>
                    <a:pt x="7" y="279"/>
                    <a:pt x="7" y="279"/>
                  </a:cubicBezTo>
                  <a:cubicBezTo>
                    <a:pt x="8" y="281"/>
                    <a:pt x="8" y="281"/>
                    <a:pt x="8" y="281"/>
                  </a:cubicBezTo>
                  <a:cubicBezTo>
                    <a:pt x="9" y="283"/>
                    <a:pt x="9" y="283"/>
                    <a:pt x="9" y="283"/>
                  </a:cubicBezTo>
                  <a:cubicBezTo>
                    <a:pt x="13" y="285"/>
                    <a:pt x="13" y="285"/>
                    <a:pt x="13" y="285"/>
                  </a:cubicBezTo>
                  <a:cubicBezTo>
                    <a:pt x="14" y="286"/>
                    <a:pt x="14" y="286"/>
                    <a:pt x="14" y="286"/>
                  </a:cubicBezTo>
                  <a:cubicBezTo>
                    <a:pt x="13" y="289"/>
                    <a:pt x="13" y="289"/>
                    <a:pt x="13" y="289"/>
                  </a:cubicBezTo>
                  <a:cubicBezTo>
                    <a:pt x="12" y="292"/>
                    <a:pt x="12" y="292"/>
                    <a:pt x="12" y="292"/>
                  </a:cubicBezTo>
                  <a:cubicBezTo>
                    <a:pt x="10" y="296"/>
                    <a:pt x="10" y="296"/>
                    <a:pt x="10" y="296"/>
                  </a:cubicBezTo>
                  <a:cubicBezTo>
                    <a:pt x="12" y="298"/>
                    <a:pt x="12" y="298"/>
                    <a:pt x="12" y="298"/>
                  </a:cubicBezTo>
                  <a:cubicBezTo>
                    <a:pt x="13" y="301"/>
                    <a:pt x="13" y="301"/>
                    <a:pt x="13" y="301"/>
                  </a:cubicBezTo>
                  <a:cubicBezTo>
                    <a:pt x="17" y="307"/>
                    <a:pt x="17" y="307"/>
                    <a:pt x="17" y="307"/>
                  </a:cubicBezTo>
                  <a:cubicBezTo>
                    <a:pt x="20" y="316"/>
                    <a:pt x="20" y="316"/>
                    <a:pt x="20" y="316"/>
                  </a:cubicBezTo>
                  <a:cubicBezTo>
                    <a:pt x="19" y="317"/>
                    <a:pt x="19" y="317"/>
                    <a:pt x="19" y="317"/>
                  </a:cubicBezTo>
                  <a:cubicBezTo>
                    <a:pt x="19" y="323"/>
                    <a:pt x="19" y="323"/>
                    <a:pt x="19" y="323"/>
                  </a:cubicBezTo>
                  <a:cubicBezTo>
                    <a:pt x="19" y="324"/>
                    <a:pt x="19" y="324"/>
                    <a:pt x="19" y="324"/>
                  </a:cubicBezTo>
                  <a:cubicBezTo>
                    <a:pt x="20" y="325"/>
                    <a:pt x="20" y="325"/>
                    <a:pt x="20" y="325"/>
                  </a:cubicBezTo>
                  <a:cubicBezTo>
                    <a:pt x="19" y="326"/>
                    <a:pt x="19" y="326"/>
                    <a:pt x="19" y="326"/>
                  </a:cubicBezTo>
                  <a:cubicBezTo>
                    <a:pt x="19" y="329"/>
                    <a:pt x="19" y="329"/>
                    <a:pt x="19" y="329"/>
                  </a:cubicBezTo>
                  <a:cubicBezTo>
                    <a:pt x="20" y="330"/>
                    <a:pt x="20" y="330"/>
                    <a:pt x="20" y="330"/>
                  </a:cubicBezTo>
                  <a:cubicBezTo>
                    <a:pt x="22" y="331"/>
                    <a:pt x="22" y="331"/>
                    <a:pt x="22" y="331"/>
                  </a:cubicBezTo>
                  <a:cubicBezTo>
                    <a:pt x="23" y="333"/>
                    <a:pt x="23" y="333"/>
                    <a:pt x="23" y="333"/>
                  </a:cubicBezTo>
                  <a:cubicBezTo>
                    <a:pt x="22" y="333"/>
                    <a:pt x="22" y="333"/>
                    <a:pt x="22" y="333"/>
                  </a:cubicBezTo>
                  <a:cubicBezTo>
                    <a:pt x="23" y="337"/>
                    <a:pt x="23" y="337"/>
                    <a:pt x="23" y="337"/>
                  </a:cubicBezTo>
                  <a:cubicBezTo>
                    <a:pt x="24" y="339"/>
                    <a:pt x="24" y="339"/>
                    <a:pt x="24" y="339"/>
                  </a:cubicBezTo>
                  <a:cubicBezTo>
                    <a:pt x="26" y="340"/>
                    <a:pt x="26" y="340"/>
                    <a:pt x="26" y="340"/>
                  </a:cubicBezTo>
                  <a:cubicBezTo>
                    <a:pt x="26" y="343"/>
                    <a:pt x="26" y="343"/>
                    <a:pt x="26" y="343"/>
                  </a:cubicBezTo>
                  <a:cubicBezTo>
                    <a:pt x="25" y="345"/>
                    <a:pt x="25" y="345"/>
                    <a:pt x="25" y="345"/>
                  </a:cubicBezTo>
                  <a:cubicBezTo>
                    <a:pt x="24" y="348"/>
                    <a:pt x="24" y="348"/>
                    <a:pt x="24" y="348"/>
                  </a:cubicBezTo>
                  <a:cubicBezTo>
                    <a:pt x="28" y="354"/>
                    <a:pt x="28" y="354"/>
                    <a:pt x="28" y="354"/>
                  </a:cubicBezTo>
                  <a:cubicBezTo>
                    <a:pt x="30" y="354"/>
                    <a:pt x="30" y="354"/>
                    <a:pt x="30" y="354"/>
                  </a:cubicBezTo>
                  <a:cubicBezTo>
                    <a:pt x="34" y="359"/>
                    <a:pt x="34" y="359"/>
                    <a:pt x="34" y="359"/>
                  </a:cubicBezTo>
                  <a:cubicBezTo>
                    <a:pt x="35" y="361"/>
                    <a:pt x="35" y="361"/>
                    <a:pt x="35" y="361"/>
                  </a:cubicBezTo>
                  <a:cubicBezTo>
                    <a:pt x="32" y="368"/>
                    <a:pt x="32" y="368"/>
                    <a:pt x="32" y="368"/>
                  </a:cubicBezTo>
                  <a:cubicBezTo>
                    <a:pt x="29" y="374"/>
                    <a:pt x="29" y="374"/>
                    <a:pt x="29" y="374"/>
                  </a:cubicBezTo>
                  <a:cubicBezTo>
                    <a:pt x="27" y="378"/>
                    <a:pt x="27" y="378"/>
                    <a:pt x="27" y="378"/>
                  </a:cubicBezTo>
                  <a:cubicBezTo>
                    <a:pt x="24" y="382"/>
                    <a:pt x="24" y="382"/>
                    <a:pt x="24" y="382"/>
                  </a:cubicBezTo>
                  <a:cubicBezTo>
                    <a:pt x="22" y="386"/>
                    <a:pt x="22" y="386"/>
                    <a:pt x="22" y="386"/>
                  </a:cubicBezTo>
                  <a:cubicBezTo>
                    <a:pt x="20" y="387"/>
                    <a:pt x="20" y="387"/>
                    <a:pt x="20" y="387"/>
                  </a:cubicBezTo>
                  <a:cubicBezTo>
                    <a:pt x="16" y="391"/>
                    <a:pt x="16" y="391"/>
                    <a:pt x="16" y="391"/>
                  </a:cubicBezTo>
                  <a:cubicBezTo>
                    <a:pt x="16" y="393"/>
                    <a:pt x="16" y="393"/>
                    <a:pt x="16" y="393"/>
                  </a:cubicBezTo>
                  <a:cubicBezTo>
                    <a:pt x="16" y="393"/>
                    <a:pt x="16" y="393"/>
                    <a:pt x="16" y="393"/>
                  </a:cubicBezTo>
                  <a:cubicBezTo>
                    <a:pt x="17" y="393"/>
                    <a:pt x="17" y="393"/>
                    <a:pt x="17" y="393"/>
                  </a:cubicBezTo>
                  <a:cubicBezTo>
                    <a:pt x="17" y="393"/>
                    <a:pt x="19" y="392"/>
                    <a:pt x="19" y="392"/>
                  </a:cubicBezTo>
                  <a:cubicBezTo>
                    <a:pt x="21" y="391"/>
                    <a:pt x="21" y="391"/>
                    <a:pt x="21" y="391"/>
                  </a:cubicBezTo>
                  <a:cubicBezTo>
                    <a:pt x="20" y="392"/>
                    <a:pt x="20" y="392"/>
                    <a:pt x="20" y="392"/>
                  </a:cubicBezTo>
                  <a:cubicBezTo>
                    <a:pt x="20" y="393"/>
                    <a:pt x="20" y="393"/>
                    <a:pt x="20" y="393"/>
                  </a:cubicBezTo>
                  <a:cubicBezTo>
                    <a:pt x="20" y="395"/>
                    <a:pt x="20" y="395"/>
                    <a:pt x="20" y="395"/>
                  </a:cubicBezTo>
                  <a:cubicBezTo>
                    <a:pt x="18" y="393"/>
                    <a:pt x="18" y="393"/>
                    <a:pt x="18" y="393"/>
                  </a:cubicBezTo>
                  <a:cubicBezTo>
                    <a:pt x="18" y="395"/>
                    <a:pt x="18" y="395"/>
                    <a:pt x="18" y="395"/>
                  </a:cubicBezTo>
                  <a:cubicBezTo>
                    <a:pt x="20" y="397"/>
                    <a:pt x="20" y="397"/>
                    <a:pt x="20" y="397"/>
                  </a:cubicBezTo>
                  <a:cubicBezTo>
                    <a:pt x="22" y="397"/>
                    <a:pt x="22" y="397"/>
                    <a:pt x="22" y="397"/>
                  </a:cubicBezTo>
                  <a:cubicBezTo>
                    <a:pt x="23" y="399"/>
                    <a:pt x="23" y="399"/>
                    <a:pt x="23" y="399"/>
                  </a:cubicBezTo>
                  <a:cubicBezTo>
                    <a:pt x="25" y="399"/>
                    <a:pt x="25" y="399"/>
                    <a:pt x="25" y="399"/>
                  </a:cubicBezTo>
                  <a:cubicBezTo>
                    <a:pt x="26" y="398"/>
                    <a:pt x="26" y="398"/>
                    <a:pt x="26" y="398"/>
                  </a:cubicBezTo>
                  <a:cubicBezTo>
                    <a:pt x="28" y="398"/>
                    <a:pt x="28" y="398"/>
                    <a:pt x="28" y="398"/>
                  </a:cubicBezTo>
                  <a:cubicBezTo>
                    <a:pt x="29" y="400"/>
                    <a:pt x="29" y="400"/>
                    <a:pt x="29" y="400"/>
                  </a:cubicBezTo>
                  <a:cubicBezTo>
                    <a:pt x="28" y="402"/>
                    <a:pt x="28" y="402"/>
                    <a:pt x="28" y="402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4" y="401"/>
                    <a:pt x="24" y="401"/>
                    <a:pt x="24" y="401"/>
                  </a:cubicBezTo>
                  <a:cubicBezTo>
                    <a:pt x="24" y="403"/>
                    <a:pt x="24" y="403"/>
                    <a:pt x="24" y="403"/>
                  </a:cubicBezTo>
                  <a:cubicBezTo>
                    <a:pt x="22" y="404"/>
                    <a:pt x="22" y="404"/>
                    <a:pt x="22" y="404"/>
                  </a:cubicBezTo>
                  <a:cubicBezTo>
                    <a:pt x="20" y="403"/>
                    <a:pt x="20" y="403"/>
                    <a:pt x="20" y="403"/>
                  </a:cubicBezTo>
                  <a:cubicBezTo>
                    <a:pt x="19" y="404"/>
                    <a:pt x="19" y="404"/>
                    <a:pt x="19" y="404"/>
                  </a:cubicBezTo>
                  <a:cubicBezTo>
                    <a:pt x="19" y="406"/>
                    <a:pt x="19" y="406"/>
                    <a:pt x="19" y="406"/>
                  </a:cubicBezTo>
                  <a:cubicBezTo>
                    <a:pt x="18" y="406"/>
                    <a:pt x="18" y="406"/>
                    <a:pt x="18" y="406"/>
                  </a:cubicBezTo>
                  <a:cubicBezTo>
                    <a:pt x="17" y="405"/>
                    <a:pt x="17" y="405"/>
                    <a:pt x="17" y="405"/>
                  </a:cubicBezTo>
                  <a:cubicBezTo>
                    <a:pt x="16" y="405"/>
                    <a:pt x="16" y="405"/>
                    <a:pt x="16" y="405"/>
                  </a:cubicBezTo>
                  <a:cubicBezTo>
                    <a:pt x="16" y="406"/>
                    <a:pt x="16" y="406"/>
                    <a:pt x="16" y="406"/>
                  </a:cubicBezTo>
                  <a:cubicBezTo>
                    <a:pt x="17" y="408"/>
                    <a:pt x="17" y="408"/>
                    <a:pt x="17" y="408"/>
                  </a:cubicBezTo>
                  <a:cubicBezTo>
                    <a:pt x="16" y="410"/>
                    <a:pt x="16" y="410"/>
                    <a:pt x="16" y="410"/>
                  </a:cubicBezTo>
                  <a:cubicBezTo>
                    <a:pt x="16" y="410"/>
                    <a:pt x="16" y="410"/>
                    <a:pt x="16" y="410"/>
                  </a:cubicBezTo>
                  <a:cubicBezTo>
                    <a:pt x="17" y="411"/>
                    <a:pt x="17" y="411"/>
                    <a:pt x="17" y="411"/>
                  </a:cubicBezTo>
                  <a:cubicBezTo>
                    <a:pt x="17" y="411"/>
                    <a:pt x="17" y="411"/>
                    <a:pt x="17" y="411"/>
                  </a:cubicBezTo>
                  <a:cubicBezTo>
                    <a:pt x="17" y="412"/>
                    <a:pt x="17" y="412"/>
                    <a:pt x="17" y="412"/>
                  </a:cubicBezTo>
                  <a:cubicBezTo>
                    <a:pt x="16" y="414"/>
                    <a:pt x="16" y="414"/>
                    <a:pt x="16" y="414"/>
                  </a:cubicBezTo>
                  <a:cubicBezTo>
                    <a:pt x="15" y="416"/>
                    <a:pt x="15" y="416"/>
                    <a:pt x="15" y="416"/>
                  </a:cubicBezTo>
                  <a:cubicBezTo>
                    <a:pt x="14" y="417"/>
                    <a:pt x="14" y="417"/>
                    <a:pt x="14" y="417"/>
                  </a:cubicBezTo>
                  <a:cubicBezTo>
                    <a:pt x="13" y="423"/>
                    <a:pt x="13" y="423"/>
                    <a:pt x="13" y="423"/>
                  </a:cubicBezTo>
                  <a:cubicBezTo>
                    <a:pt x="17" y="431"/>
                    <a:pt x="17" y="431"/>
                    <a:pt x="17" y="431"/>
                  </a:cubicBezTo>
                  <a:cubicBezTo>
                    <a:pt x="17" y="433"/>
                    <a:pt x="17" y="433"/>
                    <a:pt x="17" y="433"/>
                  </a:cubicBezTo>
                  <a:cubicBezTo>
                    <a:pt x="16" y="434"/>
                    <a:pt x="16" y="434"/>
                    <a:pt x="16" y="434"/>
                  </a:cubicBezTo>
                  <a:cubicBezTo>
                    <a:pt x="16" y="435"/>
                    <a:pt x="16" y="435"/>
                    <a:pt x="16" y="435"/>
                  </a:cubicBezTo>
                  <a:cubicBezTo>
                    <a:pt x="15" y="437"/>
                    <a:pt x="15" y="437"/>
                    <a:pt x="15" y="437"/>
                  </a:cubicBezTo>
                  <a:cubicBezTo>
                    <a:pt x="17" y="438"/>
                    <a:pt x="17" y="438"/>
                    <a:pt x="17" y="438"/>
                  </a:cubicBezTo>
                  <a:cubicBezTo>
                    <a:pt x="17" y="439"/>
                    <a:pt x="17" y="439"/>
                    <a:pt x="17" y="439"/>
                  </a:cubicBezTo>
                  <a:cubicBezTo>
                    <a:pt x="17" y="440"/>
                    <a:pt x="17" y="440"/>
                    <a:pt x="17" y="440"/>
                  </a:cubicBezTo>
                  <a:cubicBezTo>
                    <a:pt x="17" y="441"/>
                    <a:pt x="17" y="441"/>
                    <a:pt x="17" y="441"/>
                  </a:cubicBezTo>
                  <a:cubicBezTo>
                    <a:pt x="18" y="442"/>
                    <a:pt x="18" y="442"/>
                    <a:pt x="18" y="442"/>
                  </a:cubicBezTo>
                  <a:cubicBezTo>
                    <a:pt x="18" y="443"/>
                    <a:pt x="18" y="443"/>
                    <a:pt x="18" y="443"/>
                  </a:cubicBezTo>
                  <a:cubicBezTo>
                    <a:pt x="19" y="446"/>
                    <a:pt x="19" y="446"/>
                    <a:pt x="19" y="446"/>
                  </a:cubicBezTo>
                  <a:cubicBezTo>
                    <a:pt x="19" y="446"/>
                    <a:pt x="19" y="446"/>
                    <a:pt x="19" y="446"/>
                  </a:cubicBezTo>
                  <a:cubicBezTo>
                    <a:pt x="20" y="449"/>
                    <a:pt x="20" y="449"/>
                    <a:pt x="20" y="449"/>
                  </a:cubicBezTo>
                  <a:cubicBezTo>
                    <a:pt x="21" y="451"/>
                    <a:pt x="21" y="451"/>
                    <a:pt x="21" y="451"/>
                  </a:cubicBezTo>
                  <a:cubicBezTo>
                    <a:pt x="22" y="453"/>
                    <a:pt x="22" y="453"/>
                    <a:pt x="22" y="453"/>
                  </a:cubicBezTo>
                  <a:cubicBezTo>
                    <a:pt x="22" y="453"/>
                    <a:pt x="22" y="453"/>
                    <a:pt x="22" y="453"/>
                  </a:cubicBezTo>
                  <a:cubicBezTo>
                    <a:pt x="24" y="454"/>
                    <a:pt x="24" y="454"/>
                    <a:pt x="24" y="454"/>
                  </a:cubicBezTo>
                  <a:cubicBezTo>
                    <a:pt x="26" y="453"/>
                    <a:pt x="26" y="453"/>
                    <a:pt x="26" y="453"/>
                  </a:cubicBezTo>
                  <a:cubicBezTo>
                    <a:pt x="28" y="456"/>
                    <a:pt x="28" y="456"/>
                    <a:pt x="28" y="456"/>
                  </a:cubicBezTo>
                  <a:cubicBezTo>
                    <a:pt x="30" y="455"/>
                    <a:pt x="30" y="455"/>
                    <a:pt x="30" y="455"/>
                  </a:cubicBezTo>
                  <a:cubicBezTo>
                    <a:pt x="32" y="455"/>
                    <a:pt x="32" y="455"/>
                    <a:pt x="32" y="455"/>
                  </a:cubicBezTo>
                  <a:cubicBezTo>
                    <a:pt x="33" y="458"/>
                    <a:pt x="33" y="458"/>
                    <a:pt x="33" y="458"/>
                  </a:cubicBezTo>
                  <a:cubicBezTo>
                    <a:pt x="36" y="456"/>
                    <a:pt x="36" y="456"/>
                    <a:pt x="36" y="456"/>
                  </a:cubicBezTo>
                  <a:cubicBezTo>
                    <a:pt x="38" y="455"/>
                    <a:pt x="38" y="455"/>
                    <a:pt x="38" y="455"/>
                  </a:cubicBezTo>
                  <a:cubicBezTo>
                    <a:pt x="39" y="456"/>
                    <a:pt x="39" y="456"/>
                    <a:pt x="39" y="456"/>
                  </a:cubicBezTo>
                  <a:cubicBezTo>
                    <a:pt x="41" y="456"/>
                    <a:pt x="41" y="456"/>
                    <a:pt x="41" y="456"/>
                  </a:cubicBezTo>
                  <a:cubicBezTo>
                    <a:pt x="44" y="458"/>
                    <a:pt x="44" y="458"/>
                    <a:pt x="44" y="458"/>
                  </a:cubicBezTo>
                  <a:cubicBezTo>
                    <a:pt x="45" y="460"/>
                    <a:pt x="45" y="460"/>
                    <a:pt x="45" y="460"/>
                  </a:cubicBezTo>
                  <a:cubicBezTo>
                    <a:pt x="44" y="462"/>
                    <a:pt x="44" y="462"/>
                    <a:pt x="44" y="462"/>
                  </a:cubicBezTo>
                  <a:cubicBezTo>
                    <a:pt x="46" y="464"/>
                    <a:pt x="46" y="464"/>
                    <a:pt x="46" y="464"/>
                  </a:cubicBezTo>
                  <a:cubicBezTo>
                    <a:pt x="46" y="467"/>
                    <a:pt x="46" y="467"/>
                    <a:pt x="46" y="467"/>
                  </a:cubicBezTo>
                  <a:cubicBezTo>
                    <a:pt x="48" y="469"/>
                    <a:pt x="48" y="469"/>
                    <a:pt x="48" y="469"/>
                  </a:cubicBezTo>
                  <a:cubicBezTo>
                    <a:pt x="49" y="471"/>
                    <a:pt x="49" y="471"/>
                    <a:pt x="49" y="471"/>
                  </a:cubicBezTo>
                  <a:cubicBezTo>
                    <a:pt x="51" y="474"/>
                    <a:pt x="51" y="474"/>
                    <a:pt x="51" y="474"/>
                  </a:cubicBezTo>
                  <a:cubicBezTo>
                    <a:pt x="53" y="476"/>
                    <a:pt x="53" y="476"/>
                    <a:pt x="53" y="476"/>
                  </a:cubicBezTo>
                  <a:cubicBezTo>
                    <a:pt x="54" y="479"/>
                    <a:pt x="54" y="479"/>
                    <a:pt x="54" y="479"/>
                  </a:cubicBezTo>
                  <a:cubicBezTo>
                    <a:pt x="57" y="479"/>
                    <a:pt x="57" y="479"/>
                    <a:pt x="57" y="479"/>
                  </a:cubicBezTo>
                  <a:cubicBezTo>
                    <a:pt x="60" y="482"/>
                    <a:pt x="60" y="482"/>
                    <a:pt x="60" y="482"/>
                  </a:cubicBezTo>
                  <a:cubicBezTo>
                    <a:pt x="60" y="484"/>
                    <a:pt x="60" y="484"/>
                    <a:pt x="60" y="484"/>
                  </a:cubicBezTo>
                  <a:cubicBezTo>
                    <a:pt x="62" y="485"/>
                    <a:pt x="62" y="485"/>
                    <a:pt x="62" y="485"/>
                  </a:cubicBezTo>
                  <a:cubicBezTo>
                    <a:pt x="61" y="486"/>
                    <a:pt x="61" y="486"/>
                    <a:pt x="61" y="486"/>
                  </a:cubicBezTo>
                  <a:cubicBezTo>
                    <a:pt x="60" y="489"/>
                    <a:pt x="60" y="489"/>
                    <a:pt x="60" y="489"/>
                  </a:cubicBezTo>
                  <a:cubicBezTo>
                    <a:pt x="55" y="490"/>
                    <a:pt x="55" y="490"/>
                    <a:pt x="55" y="490"/>
                  </a:cubicBezTo>
                  <a:cubicBezTo>
                    <a:pt x="53" y="488"/>
                    <a:pt x="53" y="488"/>
                    <a:pt x="53" y="488"/>
                  </a:cubicBezTo>
                  <a:cubicBezTo>
                    <a:pt x="52" y="489"/>
                    <a:pt x="52" y="489"/>
                    <a:pt x="52" y="489"/>
                  </a:cubicBezTo>
                  <a:cubicBezTo>
                    <a:pt x="52" y="492"/>
                    <a:pt x="52" y="492"/>
                    <a:pt x="52" y="492"/>
                  </a:cubicBezTo>
                  <a:cubicBezTo>
                    <a:pt x="54" y="494"/>
                    <a:pt x="54" y="494"/>
                    <a:pt x="54" y="494"/>
                  </a:cubicBezTo>
                  <a:cubicBezTo>
                    <a:pt x="54" y="497"/>
                    <a:pt x="54" y="497"/>
                    <a:pt x="54" y="497"/>
                  </a:cubicBezTo>
                  <a:cubicBezTo>
                    <a:pt x="56" y="499"/>
                    <a:pt x="56" y="499"/>
                    <a:pt x="56" y="499"/>
                  </a:cubicBezTo>
                  <a:cubicBezTo>
                    <a:pt x="56" y="501"/>
                    <a:pt x="56" y="501"/>
                    <a:pt x="56" y="501"/>
                  </a:cubicBezTo>
                  <a:cubicBezTo>
                    <a:pt x="57" y="502"/>
                    <a:pt x="57" y="502"/>
                    <a:pt x="57" y="502"/>
                  </a:cubicBezTo>
                  <a:cubicBezTo>
                    <a:pt x="59" y="501"/>
                    <a:pt x="59" y="501"/>
                    <a:pt x="59" y="501"/>
                  </a:cubicBezTo>
                  <a:cubicBezTo>
                    <a:pt x="59" y="499"/>
                    <a:pt x="59" y="499"/>
                    <a:pt x="59" y="499"/>
                  </a:cubicBezTo>
                  <a:cubicBezTo>
                    <a:pt x="61" y="498"/>
                    <a:pt x="61" y="498"/>
                    <a:pt x="61" y="498"/>
                  </a:cubicBezTo>
                  <a:cubicBezTo>
                    <a:pt x="65" y="500"/>
                    <a:pt x="65" y="500"/>
                    <a:pt x="65" y="500"/>
                  </a:cubicBezTo>
                  <a:cubicBezTo>
                    <a:pt x="70" y="500"/>
                    <a:pt x="70" y="500"/>
                    <a:pt x="70" y="500"/>
                  </a:cubicBezTo>
                  <a:cubicBezTo>
                    <a:pt x="72" y="498"/>
                    <a:pt x="72" y="498"/>
                    <a:pt x="72" y="498"/>
                  </a:cubicBezTo>
                  <a:cubicBezTo>
                    <a:pt x="74" y="499"/>
                    <a:pt x="74" y="499"/>
                    <a:pt x="74" y="499"/>
                  </a:cubicBezTo>
                  <a:cubicBezTo>
                    <a:pt x="75" y="503"/>
                    <a:pt x="75" y="503"/>
                    <a:pt x="75" y="503"/>
                  </a:cubicBezTo>
                  <a:cubicBezTo>
                    <a:pt x="77" y="504"/>
                    <a:pt x="77" y="504"/>
                    <a:pt x="77" y="504"/>
                  </a:cubicBezTo>
                  <a:cubicBezTo>
                    <a:pt x="76" y="506"/>
                    <a:pt x="76" y="506"/>
                    <a:pt x="76" y="506"/>
                  </a:cubicBezTo>
                  <a:cubicBezTo>
                    <a:pt x="78" y="509"/>
                    <a:pt x="78" y="509"/>
                    <a:pt x="78" y="509"/>
                  </a:cubicBezTo>
                  <a:cubicBezTo>
                    <a:pt x="83" y="509"/>
                    <a:pt x="83" y="509"/>
                    <a:pt x="83" y="509"/>
                  </a:cubicBezTo>
                  <a:cubicBezTo>
                    <a:pt x="85" y="510"/>
                    <a:pt x="85" y="510"/>
                    <a:pt x="85" y="510"/>
                  </a:cubicBezTo>
                  <a:cubicBezTo>
                    <a:pt x="85" y="512"/>
                    <a:pt x="85" y="512"/>
                    <a:pt x="85" y="512"/>
                  </a:cubicBezTo>
                  <a:cubicBezTo>
                    <a:pt x="87" y="512"/>
                    <a:pt x="87" y="512"/>
                    <a:pt x="87" y="512"/>
                  </a:cubicBezTo>
                  <a:cubicBezTo>
                    <a:pt x="87" y="515"/>
                    <a:pt x="87" y="515"/>
                    <a:pt x="87" y="515"/>
                  </a:cubicBezTo>
                  <a:cubicBezTo>
                    <a:pt x="88" y="518"/>
                    <a:pt x="88" y="518"/>
                    <a:pt x="88" y="518"/>
                  </a:cubicBezTo>
                  <a:cubicBezTo>
                    <a:pt x="92" y="521"/>
                    <a:pt x="92" y="521"/>
                    <a:pt x="92" y="521"/>
                  </a:cubicBezTo>
                  <a:cubicBezTo>
                    <a:pt x="93" y="520"/>
                    <a:pt x="93" y="520"/>
                    <a:pt x="93" y="520"/>
                  </a:cubicBezTo>
                  <a:cubicBezTo>
                    <a:pt x="96" y="521"/>
                    <a:pt x="96" y="521"/>
                    <a:pt x="96" y="521"/>
                  </a:cubicBezTo>
                  <a:cubicBezTo>
                    <a:pt x="98" y="520"/>
                    <a:pt x="98" y="520"/>
                    <a:pt x="98" y="520"/>
                  </a:cubicBezTo>
                  <a:cubicBezTo>
                    <a:pt x="100" y="521"/>
                    <a:pt x="100" y="521"/>
                    <a:pt x="100" y="521"/>
                  </a:cubicBezTo>
                  <a:cubicBezTo>
                    <a:pt x="103" y="518"/>
                    <a:pt x="103" y="518"/>
                    <a:pt x="103" y="518"/>
                  </a:cubicBezTo>
                  <a:cubicBezTo>
                    <a:pt x="104" y="518"/>
                    <a:pt x="104" y="518"/>
                    <a:pt x="104" y="518"/>
                  </a:cubicBezTo>
                  <a:cubicBezTo>
                    <a:pt x="106" y="523"/>
                    <a:pt x="106" y="523"/>
                    <a:pt x="106" y="523"/>
                  </a:cubicBezTo>
                  <a:cubicBezTo>
                    <a:pt x="109" y="524"/>
                    <a:pt x="109" y="524"/>
                    <a:pt x="109" y="524"/>
                  </a:cubicBezTo>
                  <a:cubicBezTo>
                    <a:pt x="110" y="526"/>
                    <a:pt x="110" y="526"/>
                    <a:pt x="110" y="526"/>
                  </a:cubicBezTo>
                  <a:cubicBezTo>
                    <a:pt x="111" y="525"/>
                    <a:pt x="111" y="525"/>
                    <a:pt x="111" y="525"/>
                  </a:cubicBezTo>
                  <a:cubicBezTo>
                    <a:pt x="114" y="526"/>
                    <a:pt x="114" y="526"/>
                    <a:pt x="114" y="526"/>
                  </a:cubicBezTo>
                  <a:cubicBezTo>
                    <a:pt x="117" y="526"/>
                    <a:pt x="117" y="526"/>
                    <a:pt x="117" y="526"/>
                  </a:cubicBezTo>
                  <a:cubicBezTo>
                    <a:pt x="118" y="527"/>
                    <a:pt x="118" y="527"/>
                    <a:pt x="118" y="527"/>
                  </a:cubicBezTo>
                  <a:cubicBezTo>
                    <a:pt x="120" y="526"/>
                    <a:pt x="120" y="526"/>
                    <a:pt x="120" y="526"/>
                  </a:cubicBezTo>
                  <a:cubicBezTo>
                    <a:pt x="122" y="528"/>
                    <a:pt x="122" y="528"/>
                    <a:pt x="122" y="528"/>
                  </a:cubicBezTo>
                  <a:cubicBezTo>
                    <a:pt x="125" y="528"/>
                    <a:pt x="125" y="528"/>
                    <a:pt x="125" y="528"/>
                  </a:cubicBezTo>
                  <a:cubicBezTo>
                    <a:pt x="126" y="527"/>
                    <a:pt x="126" y="527"/>
                    <a:pt x="126" y="527"/>
                  </a:cubicBezTo>
                  <a:cubicBezTo>
                    <a:pt x="127" y="529"/>
                    <a:pt x="127" y="529"/>
                    <a:pt x="127" y="529"/>
                  </a:cubicBezTo>
                  <a:cubicBezTo>
                    <a:pt x="128" y="530"/>
                    <a:pt x="128" y="530"/>
                    <a:pt x="128" y="530"/>
                  </a:cubicBezTo>
                  <a:cubicBezTo>
                    <a:pt x="128" y="532"/>
                    <a:pt x="128" y="532"/>
                    <a:pt x="128" y="532"/>
                  </a:cubicBezTo>
                  <a:cubicBezTo>
                    <a:pt x="127" y="534"/>
                    <a:pt x="127" y="534"/>
                    <a:pt x="127" y="534"/>
                  </a:cubicBezTo>
                  <a:cubicBezTo>
                    <a:pt x="125" y="534"/>
                    <a:pt x="125" y="534"/>
                    <a:pt x="125" y="534"/>
                  </a:cubicBezTo>
                  <a:cubicBezTo>
                    <a:pt x="125" y="538"/>
                    <a:pt x="125" y="538"/>
                    <a:pt x="125" y="538"/>
                  </a:cubicBezTo>
                  <a:cubicBezTo>
                    <a:pt x="127" y="540"/>
                    <a:pt x="127" y="540"/>
                    <a:pt x="127" y="540"/>
                  </a:cubicBezTo>
                  <a:cubicBezTo>
                    <a:pt x="127" y="542"/>
                    <a:pt x="127" y="542"/>
                    <a:pt x="127" y="542"/>
                  </a:cubicBezTo>
                  <a:cubicBezTo>
                    <a:pt x="126" y="546"/>
                    <a:pt x="126" y="546"/>
                    <a:pt x="126" y="546"/>
                  </a:cubicBezTo>
                  <a:cubicBezTo>
                    <a:pt x="127" y="548"/>
                    <a:pt x="127" y="548"/>
                    <a:pt x="127" y="548"/>
                  </a:cubicBezTo>
                  <a:cubicBezTo>
                    <a:pt x="125" y="549"/>
                    <a:pt x="125" y="549"/>
                    <a:pt x="125" y="549"/>
                  </a:cubicBezTo>
                  <a:cubicBezTo>
                    <a:pt x="121" y="549"/>
                    <a:pt x="121" y="549"/>
                    <a:pt x="121" y="549"/>
                  </a:cubicBezTo>
                  <a:cubicBezTo>
                    <a:pt x="119" y="552"/>
                    <a:pt x="119" y="552"/>
                    <a:pt x="119" y="552"/>
                  </a:cubicBezTo>
                  <a:cubicBezTo>
                    <a:pt x="118" y="553"/>
                    <a:pt x="118" y="553"/>
                    <a:pt x="118" y="553"/>
                  </a:cubicBezTo>
                  <a:cubicBezTo>
                    <a:pt x="117" y="557"/>
                    <a:pt x="117" y="557"/>
                    <a:pt x="117" y="557"/>
                  </a:cubicBezTo>
                  <a:cubicBezTo>
                    <a:pt x="117" y="557"/>
                    <a:pt x="117" y="557"/>
                    <a:pt x="117" y="557"/>
                  </a:cubicBezTo>
                  <a:cubicBezTo>
                    <a:pt x="118" y="557"/>
                    <a:pt x="118" y="557"/>
                    <a:pt x="118" y="557"/>
                  </a:cubicBezTo>
                  <a:cubicBezTo>
                    <a:pt x="119" y="557"/>
                    <a:pt x="119" y="557"/>
                    <a:pt x="119" y="557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4" y="556"/>
                    <a:pt x="124" y="556"/>
                    <a:pt x="124" y="556"/>
                  </a:cubicBezTo>
                  <a:cubicBezTo>
                    <a:pt x="124" y="556"/>
                    <a:pt x="124" y="556"/>
                    <a:pt x="124" y="556"/>
                  </a:cubicBezTo>
                  <a:cubicBezTo>
                    <a:pt x="124" y="558"/>
                    <a:pt x="124" y="558"/>
                    <a:pt x="124" y="558"/>
                  </a:cubicBezTo>
                  <a:cubicBezTo>
                    <a:pt x="119" y="560"/>
                    <a:pt x="119" y="560"/>
                    <a:pt x="119" y="560"/>
                  </a:cubicBezTo>
                  <a:cubicBezTo>
                    <a:pt x="117" y="562"/>
                    <a:pt x="117" y="562"/>
                    <a:pt x="117" y="562"/>
                  </a:cubicBezTo>
                  <a:cubicBezTo>
                    <a:pt x="118" y="562"/>
                    <a:pt x="118" y="562"/>
                    <a:pt x="118" y="562"/>
                  </a:cubicBezTo>
                  <a:cubicBezTo>
                    <a:pt x="119" y="562"/>
                    <a:pt x="119" y="562"/>
                    <a:pt x="119" y="562"/>
                  </a:cubicBezTo>
                  <a:cubicBezTo>
                    <a:pt x="118" y="564"/>
                    <a:pt x="118" y="564"/>
                    <a:pt x="118" y="564"/>
                  </a:cubicBezTo>
                  <a:cubicBezTo>
                    <a:pt x="116" y="563"/>
                    <a:pt x="116" y="563"/>
                    <a:pt x="116" y="563"/>
                  </a:cubicBezTo>
                  <a:cubicBezTo>
                    <a:pt x="113" y="564"/>
                    <a:pt x="113" y="564"/>
                    <a:pt x="113" y="564"/>
                  </a:cubicBezTo>
                  <a:cubicBezTo>
                    <a:pt x="114" y="566"/>
                    <a:pt x="114" y="566"/>
                    <a:pt x="114" y="566"/>
                  </a:cubicBezTo>
                  <a:cubicBezTo>
                    <a:pt x="115" y="568"/>
                    <a:pt x="115" y="568"/>
                    <a:pt x="115" y="568"/>
                  </a:cubicBezTo>
                  <a:cubicBezTo>
                    <a:pt x="116" y="567"/>
                    <a:pt x="116" y="567"/>
                    <a:pt x="116" y="567"/>
                  </a:cubicBezTo>
                  <a:cubicBezTo>
                    <a:pt x="117" y="568"/>
                    <a:pt x="117" y="568"/>
                    <a:pt x="117" y="568"/>
                  </a:cubicBezTo>
                  <a:cubicBezTo>
                    <a:pt x="119" y="568"/>
                    <a:pt x="119" y="568"/>
                    <a:pt x="119" y="568"/>
                  </a:cubicBezTo>
                  <a:cubicBezTo>
                    <a:pt x="119" y="569"/>
                    <a:pt x="119" y="569"/>
                    <a:pt x="119" y="569"/>
                  </a:cubicBezTo>
                  <a:cubicBezTo>
                    <a:pt x="118" y="569"/>
                    <a:pt x="118" y="569"/>
                    <a:pt x="118" y="569"/>
                  </a:cubicBezTo>
                  <a:cubicBezTo>
                    <a:pt x="117" y="570"/>
                    <a:pt x="117" y="570"/>
                    <a:pt x="117" y="570"/>
                  </a:cubicBezTo>
                  <a:cubicBezTo>
                    <a:pt x="116" y="570"/>
                    <a:pt x="116" y="570"/>
                    <a:pt x="116" y="570"/>
                  </a:cubicBezTo>
                  <a:cubicBezTo>
                    <a:pt x="115" y="571"/>
                    <a:pt x="115" y="571"/>
                    <a:pt x="115" y="571"/>
                  </a:cubicBezTo>
                  <a:cubicBezTo>
                    <a:pt x="115" y="571"/>
                    <a:pt x="115" y="571"/>
                    <a:pt x="115" y="571"/>
                  </a:cubicBezTo>
                  <a:cubicBezTo>
                    <a:pt x="113" y="573"/>
                    <a:pt x="113" y="573"/>
                    <a:pt x="113" y="573"/>
                  </a:cubicBezTo>
                  <a:cubicBezTo>
                    <a:pt x="113" y="575"/>
                    <a:pt x="113" y="575"/>
                    <a:pt x="113" y="575"/>
                  </a:cubicBezTo>
                  <a:cubicBezTo>
                    <a:pt x="114" y="576"/>
                    <a:pt x="114" y="576"/>
                    <a:pt x="114" y="576"/>
                  </a:cubicBezTo>
                  <a:cubicBezTo>
                    <a:pt x="113" y="578"/>
                    <a:pt x="113" y="578"/>
                    <a:pt x="113" y="578"/>
                  </a:cubicBezTo>
                  <a:cubicBezTo>
                    <a:pt x="112" y="578"/>
                    <a:pt x="112" y="578"/>
                    <a:pt x="112" y="578"/>
                  </a:cubicBezTo>
                  <a:cubicBezTo>
                    <a:pt x="111" y="578"/>
                    <a:pt x="111" y="578"/>
                    <a:pt x="111" y="578"/>
                  </a:cubicBezTo>
                  <a:cubicBezTo>
                    <a:pt x="110" y="577"/>
                    <a:pt x="110" y="577"/>
                    <a:pt x="110" y="577"/>
                  </a:cubicBezTo>
                  <a:cubicBezTo>
                    <a:pt x="108" y="577"/>
                    <a:pt x="108" y="577"/>
                    <a:pt x="108" y="577"/>
                  </a:cubicBezTo>
                  <a:cubicBezTo>
                    <a:pt x="108" y="578"/>
                    <a:pt x="108" y="578"/>
                    <a:pt x="108" y="578"/>
                  </a:cubicBezTo>
                  <a:cubicBezTo>
                    <a:pt x="109" y="579"/>
                    <a:pt x="109" y="579"/>
                    <a:pt x="109" y="579"/>
                  </a:cubicBezTo>
                  <a:cubicBezTo>
                    <a:pt x="107" y="579"/>
                    <a:pt x="107" y="579"/>
                    <a:pt x="107" y="579"/>
                  </a:cubicBezTo>
                  <a:cubicBezTo>
                    <a:pt x="106" y="580"/>
                    <a:pt x="106" y="580"/>
                    <a:pt x="106" y="580"/>
                  </a:cubicBezTo>
                  <a:cubicBezTo>
                    <a:pt x="108" y="581"/>
                    <a:pt x="108" y="581"/>
                    <a:pt x="108" y="581"/>
                  </a:cubicBezTo>
                  <a:cubicBezTo>
                    <a:pt x="109" y="581"/>
                    <a:pt x="109" y="581"/>
                    <a:pt x="109" y="581"/>
                  </a:cubicBezTo>
                  <a:cubicBezTo>
                    <a:pt x="112" y="583"/>
                    <a:pt x="112" y="583"/>
                    <a:pt x="112" y="583"/>
                  </a:cubicBezTo>
                  <a:cubicBezTo>
                    <a:pt x="112" y="584"/>
                    <a:pt x="112" y="584"/>
                    <a:pt x="112" y="584"/>
                  </a:cubicBezTo>
                  <a:cubicBezTo>
                    <a:pt x="114" y="586"/>
                    <a:pt x="114" y="586"/>
                    <a:pt x="114" y="586"/>
                  </a:cubicBezTo>
                  <a:cubicBezTo>
                    <a:pt x="117" y="586"/>
                    <a:pt x="117" y="586"/>
                    <a:pt x="117" y="586"/>
                  </a:cubicBezTo>
                  <a:cubicBezTo>
                    <a:pt x="120" y="588"/>
                    <a:pt x="120" y="588"/>
                    <a:pt x="120" y="588"/>
                  </a:cubicBezTo>
                  <a:cubicBezTo>
                    <a:pt x="123" y="588"/>
                    <a:pt x="123" y="588"/>
                    <a:pt x="123" y="588"/>
                  </a:cubicBezTo>
                  <a:cubicBezTo>
                    <a:pt x="128" y="592"/>
                    <a:pt x="128" y="592"/>
                    <a:pt x="128" y="592"/>
                  </a:cubicBezTo>
                  <a:cubicBezTo>
                    <a:pt x="129" y="595"/>
                    <a:pt x="129" y="595"/>
                    <a:pt x="129" y="595"/>
                  </a:cubicBezTo>
                  <a:cubicBezTo>
                    <a:pt x="131" y="595"/>
                    <a:pt x="131" y="595"/>
                    <a:pt x="131" y="595"/>
                  </a:cubicBezTo>
                  <a:cubicBezTo>
                    <a:pt x="132" y="596"/>
                    <a:pt x="132" y="596"/>
                    <a:pt x="132" y="596"/>
                  </a:cubicBezTo>
                  <a:cubicBezTo>
                    <a:pt x="133" y="597"/>
                    <a:pt x="133" y="597"/>
                    <a:pt x="133" y="597"/>
                  </a:cubicBezTo>
                  <a:cubicBezTo>
                    <a:pt x="134" y="597"/>
                    <a:pt x="134" y="597"/>
                    <a:pt x="134" y="597"/>
                  </a:cubicBezTo>
                  <a:cubicBezTo>
                    <a:pt x="135" y="599"/>
                    <a:pt x="135" y="599"/>
                    <a:pt x="135" y="599"/>
                  </a:cubicBezTo>
                  <a:cubicBezTo>
                    <a:pt x="137" y="599"/>
                    <a:pt x="137" y="599"/>
                    <a:pt x="137" y="599"/>
                  </a:cubicBezTo>
                  <a:cubicBezTo>
                    <a:pt x="137" y="599"/>
                    <a:pt x="137" y="599"/>
                    <a:pt x="137" y="599"/>
                  </a:cubicBezTo>
                  <a:cubicBezTo>
                    <a:pt x="139" y="601"/>
                    <a:pt x="139" y="601"/>
                    <a:pt x="139" y="601"/>
                  </a:cubicBezTo>
                  <a:cubicBezTo>
                    <a:pt x="141" y="602"/>
                    <a:pt x="141" y="602"/>
                    <a:pt x="141" y="602"/>
                  </a:cubicBezTo>
                  <a:cubicBezTo>
                    <a:pt x="141" y="602"/>
                    <a:pt x="141" y="602"/>
                    <a:pt x="141" y="602"/>
                  </a:cubicBezTo>
                  <a:cubicBezTo>
                    <a:pt x="142" y="602"/>
                    <a:pt x="142" y="602"/>
                    <a:pt x="142" y="602"/>
                  </a:cubicBezTo>
                  <a:cubicBezTo>
                    <a:pt x="145" y="603"/>
                    <a:pt x="145" y="603"/>
                    <a:pt x="145" y="603"/>
                  </a:cubicBezTo>
                  <a:cubicBezTo>
                    <a:pt x="145" y="605"/>
                    <a:pt x="145" y="605"/>
                    <a:pt x="145" y="605"/>
                  </a:cubicBezTo>
                  <a:cubicBezTo>
                    <a:pt x="147" y="605"/>
                    <a:pt x="147" y="605"/>
                    <a:pt x="147" y="605"/>
                  </a:cubicBezTo>
                  <a:cubicBezTo>
                    <a:pt x="149" y="608"/>
                    <a:pt x="149" y="608"/>
                    <a:pt x="149" y="608"/>
                  </a:cubicBezTo>
                  <a:cubicBezTo>
                    <a:pt x="150" y="609"/>
                    <a:pt x="150" y="609"/>
                    <a:pt x="150" y="609"/>
                  </a:cubicBezTo>
                  <a:cubicBezTo>
                    <a:pt x="150" y="613"/>
                    <a:pt x="150" y="613"/>
                    <a:pt x="150" y="613"/>
                  </a:cubicBezTo>
                  <a:cubicBezTo>
                    <a:pt x="152" y="616"/>
                    <a:pt x="152" y="616"/>
                    <a:pt x="152" y="616"/>
                  </a:cubicBezTo>
                  <a:cubicBezTo>
                    <a:pt x="151" y="617"/>
                    <a:pt x="151" y="617"/>
                    <a:pt x="151" y="617"/>
                  </a:cubicBezTo>
                  <a:cubicBezTo>
                    <a:pt x="152" y="618"/>
                    <a:pt x="152" y="618"/>
                    <a:pt x="152" y="618"/>
                  </a:cubicBezTo>
                  <a:cubicBezTo>
                    <a:pt x="155" y="618"/>
                    <a:pt x="163" y="618"/>
                    <a:pt x="163" y="616"/>
                  </a:cubicBezTo>
                  <a:cubicBezTo>
                    <a:pt x="163" y="614"/>
                    <a:pt x="163" y="614"/>
                    <a:pt x="163" y="614"/>
                  </a:cubicBezTo>
                  <a:cubicBezTo>
                    <a:pt x="173" y="613"/>
                    <a:pt x="173" y="613"/>
                    <a:pt x="173" y="613"/>
                  </a:cubicBezTo>
                  <a:cubicBezTo>
                    <a:pt x="173" y="613"/>
                    <a:pt x="174" y="615"/>
                    <a:pt x="176" y="615"/>
                  </a:cubicBezTo>
                  <a:cubicBezTo>
                    <a:pt x="178" y="615"/>
                    <a:pt x="186" y="612"/>
                    <a:pt x="186" y="612"/>
                  </a:cubicBezTo>
                  <a:cubicBezTo>
                    <a:pt x="186" y="612"/>
                    <a:pt x="188" y="612"/>
                    <a:pt x="189" y="614"/>
                  </a:cubicBezTo>
                  <a:cubicBezTo>
                    <a:pt x="190" y="615"/>
                    <a:pt x="192" y="615"/>
                    <a:pt x="192" y="615"/>
                  </a:cubicBezTo>
                  <a:cubicBezTo>
                    <a:pt x="192" y="614"/>
                    <a:pt x="192" y="614"/>
                    <a:pt x="192" y="614"/>
                  </a:cubicBezTo>
                  <a:cubicBezTo>
                    <a:pt x="195" y="614"/>
                    <a:pt x="195" y="614"/>
                    <a:pt x="195" y="614"/>
                  </a:cubicBezTo>
                  <a:cubicBezTo>
                    <a:pt x="199" y="618"/>
                    <a:pt x="199" y="618"/>
                    <a:pt x="199" y="618"/>
                  </a:cubicBezTo>
                  <a:cubicBezTo>
                    <a:pt x="200" y="620"/>
                    <a:pt x="200" y="620"/>
                    <a:pt x="200" y="620"/>
                  </a:cubicBezTo>
                  <a:cubicBezTo>
                    <a:pt x="204" y="620"/>
                    <a:pt x="204" y="620"/>
                    <a:pt x="204" y="620"/>
                  </a:cubicBezTo>
                  <a:cubicBezTo>
                    <a:pt x="205" y="619"/>
                    <a:pt x="205" y="619"/>
                    <a:pt x="205" y="619"/>
                  </a:cubicBezTo>
                  <a:cubicBezTo>
                    <a:pt x="207" y="617"/>
                    <a:pt x="207" y="617"/>
                    <a:pt x="207" y="617"/>
                  </a:cubicBezTo>
                  <a:cubicBezTo>
                    <a:pt x="210" y="614"/>
                    <a:pt x="210" y="614"/>
                    <a:pt x="210" y="614"/>
                  </a:cubicBezTo>
                  <a:cubicBezTo>
                    <a:pt x="210" y="614"/>
                    <a:pt x="210" y="614"/>
                    <a:pt x="210" y="614"/>
                  </a:cubicBezTo>
                  <a:cubicBezTo>
                    <a:pt x="210" y="613"/>
                    <a:pt x="210" y="613"/>
                    <a:pt x="210" y="613"/>
                  </a:cubicBezTo>
                  <a:cubicBezTo>
                    <a:pt x="205" y="609"/>
                    <a:pt x="205" y="609"/>
                    <a:pt x="205" y="609"/>
                  </a:cubicBezTo>
                  <a:cubicBezTo>
                    <a:pt x="202" y="605"/>
                    <a:pt x="202" y="605"/>
                    <a:pt x="202" y="605"/>
                  </a:cubicBezTo>
                  <a:cubicBezTo>
                    <a:pt x="201" y="603"/>
                    <a:pt x="201" y="603"/>
                    <a:pt x="201" y="603"/>
                  </a:cubicBezTo>
                  <a:cubicBezTo>
                    <a:pt x="200" y="601"/>
                    <a:pt x="200" y="601"/>
                    <a:pt x="200" y="601"/>
                  </a:cubicBezTo>
                  <a:cubicBezTo>
                    <a:pt x="200" y="599"/>
                    <a:pt x="200" y="599"/>
                    <a:pt x="200" y="599"/>
                  </a:cubicBezTo>
                  <a:cubicBezTo>
                    <a:pt x="199" y="597"/>
                    <a:pt x="199" y="597"/>
                    <a:pt x="199" y="597"/>
                  </a:cubicBezTo>
                  <a:cubicBezTo>
                    <a:pt x="199" y="596"/>
                    <a:pt x="199" y="596"/>
                    <a:pt x="199" y="596"/>
                  </a:cubicBezTo>
                  <a:cubicBezTo>
                    <a:pt x="198" y="596"/>
                    <a:pt x="198" y="596"/>
                    <a:pt x="198" y="596"/>
                  </a:cubicBezTo>
                  <a:cubicBezTo>
                    <a:pt x="198" y="595"/>
                    <a:pt x="198" y="595"/>
                    <a:pt x="198" y="595"/>
                  </a:cubicBezTo>
                  <a:cubicBezTo>
                    <a:pt x="199" y="595"/>
                    <a:pt x="199" y="595"/>
                    <a:pt x="199" y="595"/>
                  </a:cubicBezTo>
                  <a:cubicBezTo>
                    <a:pt x="199" y="594"/>
                    <a:pt x="199" y="594"/>
                    <a:pt x="199" y="594"/>
                  </a:cubicBezTo>
                  <a:cubicBezTo>
                    <a:pt x="200" y="592"/>
                    <a:pt x="200" y="592"/>
                    <a:pt x="200" y="592"/>
                  </a:cubicBezTo>
                  <a:cubicBezTo>
                    <a:pt x="199" y="592"/>
                    <a:pt x="199" y="592"/>
                    <a:pt x="199" y="592"/>
                  </a:cubicBezTo>
                  <a:cubicBezTo>
                    <a:pt x="198" y="593"/>
                    <a:pt x="198" y="593"/>
                    <a:pt x="198" y="593"/>
                  </a:cubicBezTo>
                  <a:cubicBezTo>
                    <a:pt x="196" y="592"/>
                    <a:pt x="196" y="592"/>
                    <a:pt x="196" y="592"/>
                  </a:cubicBezTo>
                  <a:cubicBezTo>
                    <a:pt x="196" y="589"/>
                    <a:pt x="196" y="589"/>
                    <a:pt x="196" y="589"/>
                  </a:cubicBezTo>
                  <a:cubicBezTo>
                    <a:pt x="194" y="588"/>
                    <a:pt x="194" y="588"/>
                    <a:pt x="194" y="588"/>
                  </a:cubicBezTo>
                  <a:cubicBezTo>
                    <a:pt x="193" y="587"/>
                    <a:pt x="193" y="587"/>
                    <a:pt x="193" y="587"/>
                  </a:cubicBezTo>
                  <a:cubicBezTo>
                    <a:pt x="192" y="587"/>
                    <a:pt x="192" y="587"/>
                    <a:pt x="192" y="587"/>
                  </a:cubicBezTo>
                  <a:cubicBezTo>
                    <a:pt x="191" y="587"/>
                    <a:pt x="191" y="587"/>
                    <a:pt x="191" y="587"/>
                  </a:cubicBezTo>
                  <a:cubicBezTo>
                    <a:pt x="190" y="584"/>
                    <a:pt x="190" y="584"/>
                    <a:pt x="190" y="584"/>
                  </a:cubicBezTo>
                  <a:cubicBezTo>
                    <a:pt x="190" y="582"/>
                    <a:pt x="190" y="582"/>
                    <a:pt x="190" y="582"/>
                  </a:cubicBezTo>
                  <a:cubicBezTo>
                    <a:pt x="191" y="582"/>
                    <a:pt x="191" y="582"/>
                    <a:pt x="191" y="582"/>
                  </a:cubicBezTo>
                  <a:cubicBezTo>
                    <a:pt x="191" y="578"/>
                    <a:pt x="191" y="578"/>
                    <a:pt x="191" y="578"/>
                  </a:cubicBezTo>
                  <a:cubicBezTo>
                    <a:pt x="192" y="577"/>
                    <a:pt x="192" y="577"/>
                    <a:pt x="192" y="577"/>
                  </a:cubicBezTo>
                  <a:cubicBezTo>
                    <a:pt x="193" y="575"/>
                    <a:pt x="193" y="575"/>
                    <a:pt x="193" y="575"/>
                  </a:cubicBezTo>
                  <a:cubicBezTo>
                    <a:pt x="193" y="575"/>
                    <a:pt x="193" y="575"/>
                    <a:pt x="193" y="575"/>
                  </a:cubicBezTo>
                  <a:cubicBezTo>
                    <a:pt x="194" y="573"/>
                    <a:pt x="194" y="573"/>
                    <a:pt x="194" y="573"/>
                  </a:cubicBezTo>
                  <a:cubicBezTo>
                    <a:pt x="195" y="571"/>
                    <a:pt x="195" y="571"/>
                    <a:pt x="195" y="571"/>
                  </a:cubicBezTo>
                  <a:cubicBezTo>
                    <a:pt x="195" y="570"/>
                    <a:pt x="195" y="570"/>
                    <a:pt x="195" y="570"/>
                  </a:cubicBezTo>
                  <a:cubicBezTo>
                    <a:pt x="196" y="570"/>
                    <a:pt x="196" y="570"/>
                    <a:pt x="196" y="570"/>
                  </a:cubicBezTo>
                  <a:cubicBezTo>
                    <a:pt x="196" y="571"/>
                    <a:pt x="196" y="571"/>
                    <a:pt x="196" y="571"/>
                  </a:cubicBezTo>
                  <a:cubicBezTo>
                    <a:pt x="197" y="571"/>
                    <a:pt x="197" y="571"/>
                    <a:pt x="197" y="571"/>
                  </a:cubicBezTo>
                  <a:cubicBezTo>
                    <a:pt x="198" y="570"/>
                    <a:pt x="198" y="570"/>
                    <a:pt x="198" y="570"/>
                  </a:cubicBezTo>
                  <a:cubicBezTo>
                    <a:pt x="198" y="570"/>
                    <a:pt x="198" y="570"/>
                    <a:pt x="198" y="570"/>
                  </a:cubicBezTo>
                  <a:cubicBezTo>
                    <a:pt x="199" y="570"/>
                    <a:pt x="199" y="570"/>
                    <a:pt x="199" y="570"/>
                  </a:cubicBezTo>
                  <a:cubicBezTo>
                    <a:pt x="200" y="570"/>
                    <a:pt x="200" y="570"/>
                    <a:pt x="200" y="570"/>
                  </a:cubicBezTo>
                  <a:cubicBezTo>
                    <a:pt x="202" y="569"/>
                    <a:pt x="202" y="569"/>
                    <a:pt x="202" y="569"/>
                  </a:cubicBezTo>
                  <a:cubicBezTo>
                    <a:pt x="201" y="568"/>
                    <a:pt x="201" y="568"/>
                    <a:pt x="201" y="568"/>
                  </a:cubicBezTo>
                  <a:cubicBezTo>
                    <a:pt x="200" y="568"/>
                    <a:pt x="200" y="568"/>
                    <a:pt x="200" y="568"/>
                  </a:cubicBezTo>
                  <a:cubicBezTo>
                    <a:pt x="201" y="568"/>
                    <a:pt x="201" y="568"/>
                    <a:pt x="201" y="568"/>
                  </a:cubicBezTo>
                  <a:cubicBezTo>
                    <a:pt x="202" y="568"/>
                    <a:pt x="202" y="568"/>
                    <a:pt x="202" y="568"/>
                  </a:cubicBezTo>
                  <a:cubicBezTo>
                    <a:pt x="203" y="568"/>
                    <a:pt x="203" y="568"/>
                    <a:pt x="203" y="568"/>
                  </a:cubicBezTo>
                  <a:cubicBezTo>
                    <a:pt x="204" y="568"/>
                    <a:pt x="204" y="568"/>
                    <a:pt x="204" y="568"/>
                  </a:cubicBezTo>
                  <a:cubicBezTo>
                    <a:pt x="204" y="568"/>
                    <a:pt x="204" y="568"/>
                    <a:pt x="204" y="568"/>
                  </a:cubicBezTo>
                  <a:cubicBezTo>
                    <a:pt x="204" y="567"/>
                    <a:pt x="204" y="567"/>
                    <a:pt x="204" y="567"/>
                  </a:cubicBezTo>
                  <a:cubicBezTo>
                    <a:pt x="202" y="565"/>
                    <a:pt x="202" y="565"/>
                    <a:pt x="202" y="565"/>
                  </a:cubicBezTo>
                  <a:cubicBezTo>
                    <a:pt x="203" y="565"/>
                    <a:pt x="203" y="565"/>
                    <a:pt x="203" y="565"/>
                  </a:cubicBezTo>
                  <a:cubicBezTo>
                    <a:pt x="204" y="566"/>
                    <a:pt x="204" y="566"/>
                    <a:pt x="204" y="566"/>
                  </a:cubicBezTo>
                  <a:cubicBezTo>
                    <a:pt x="205" y="565"/>
                    <a:pt x="205" y="565"/>
                    <a:pt x="205" y="565"/>
                  </a:cubicBezTo>
                  <a:cubicBezTo>
                    <a:pt x="206" y="566"/>
                    <a:pt x="206" y="566"/>
                    <a:pt x="206" y="566"/>
                  </a:cubicBezTo>
                  <a:cubicBezTo>
                    <a:pt x="206" y="565"/>
                    <a:pt x="206" y="565"/>
                    <a:pt x="206" y="565"/>
                  </a:cubicBezTo>
                  <a:cubicBezTo>
                    <a:pt x="206" y="564"/>
                    <a:pt x="206" y="564"/>
                    <a:pt x="206" y="564"/>
                  </a:cubicBezTo>
                  <a:cubicBezTo>
                    <a:pt x="206" y="564"/>
                    <a:pt x="206" y="564"/>
                    <a:pt x="206" y="564"/>
                  </a:cubicBezTo>
                  <a:cubicBezTo>
                    <a:pt x="206" y="563"/>
                    <a:pt x="206" y="563"/>
                    <a:pt x="206" y="563"/>
                  </a:cubicBezTo>
                  <a:cubicBezTo>
                    <a:pt x="206" y="562"/>
                    <a:pt x="206" y="562"/>
                    <a:pt x="206" y="562"/>
                  </a:cubicBezTo>
                  <a:cubicBezTo>
                    <a:pt x="207" y="562"/>
                    <a:pt x="207" y="562"/>
                    <a:pt x="207" y="562"/>
                  </a:cubicBezTo>
                  <a:cubicBezTo>
                    <a:pt x="207" y="561"/>
                    <a:pt x="207" y="561"/>
                    <a:pt x="207" y="561"/>
                  </a:cubicBezTo>
                  <a:cubicBezTo>
                    <a:pt x="207" y="561"/>
                    <a:pt x="207" y="561"/>
                    <a:pt x="207" y="561"/>
                  </a:cubicBezTo>
                  <a:cubicBezTo>
                    <a:pt x="207" y="561"/>
                    <a:pt x="207" y="561"/>
                    <a:pt x="207" y="561"/>
                  </a:cubicBezTo>
                  <a:cubicBezTo>
                    <a:pt x="207" y="561"/>
                    <a:pt x="207" y="561"/>
                    <a:pt x="207" y="561"/>
                  </a:cubicBezTo>
                  <a:cubicBezTo>
                    <a:pt x="205" y="559"/>
                    <a:pt x="205" y="559"/>
                    <a:pt x="205" y="559"/>
                  </a:cubicBezTo>
                  <a:cubicBezTo>
                    <a:pt x="203" y="560"/>
                    <a:pt x="203" y="560"/>
                    <a:pt x="203" y="560"/>
                  </a:cubicBezTo>
                  <a:cubicBezTo>
                    <a:pt x="200" y="558"/>
                    <a:pt x="200" y="558"/>
                    <a:pt x="200" y="558"/>
                  </a:cubicBezTo>
                  <a:cubicBezTo>
                    <a:pt x="200" y="556"/>
                    <a:pt x="200" y="556"/>
                    <a:pt x="200" y="556"/>
                  </a:cubicBezTo>
                  <a:cubicBezTo>
                    <a:pt x="203" y="556"/>
                    <a:pt x="203" y="556"/>
                    <a:pt x="203" y="556"/>
                  </a:cubicBezTo>
                  <a:cubicBezTo>
                    <a:pt x="200" y="550"/>
                    <a:pt x="200" y="550"/>
                    <a:pt x="200" y="550"/>
                  </a:cubicBezTo>
                  <a:cubicBezTo>
                    <a:pt x="196" y="546"/>
                    <a:pt x="196" y="546"/>
                    <a:pt x="196" y="546"/>
                  </a:cubicBezTo>
                  <a:cubicBezTo>
                    <a:pt x="190" y="545"/>
                    <a:pt x="190" y="545"/>
                    <a:pt x="190" y="545"/>
                  </a:cubicBezTo>
                  <a:cubicBezTo>
                    <a:pt x="189" y="546"/>
                    <a:pt x="189" y="546"/>
                    <a:pt x="189" y="546"/>
                  </a:cubicBezTo>
                  <a:cubicBezTo>
                    <a:pt x="186" y="544"/>
                    <a:pt x="186" y="544"/>
                    <a:pt x="186" y="544"/>
                  </a:cubicBezTo>
                  <a:cubicBezTo>
                    <a:pt x="187" y="542"/>
                    <a:pt x="187" y="542"/>
                    <a:pt x="187" y="542"/>
                  </a:cubicBezTo>
                  <a:cubicBezTo>
                    <a:pt x="185" y="540"/>
                    <a:pt x="185" y="540"/>
                    <a:pt x="185" y="540"/>
                  </a:cubicBezTo>
                  <a:cubicBezTo>
                    <a:pt x="182" y="539"/>
                    <a:pt x="182" y="539"/>
                    <a:pt x="182" y="539"/>
                  </a:cubicBezTo>
                  <a:cubicBezTo>
                    <a:pt x="183" y="536"/>
                    <a:pt x="183" y="536"/>
                    <a:pt x="183" y="536"/>
                  </a:cubicBezTo>
                  <a:cubicBezTo>
                    <a:pt x="184" y="530"/>
                    <a:pt x="184" y="530"/>
                    <a:pt x="184" y="530"/>
                  </a:cubicBezTo>
                  <a:cubicBezTo>
                    <a:pt x="182" y="529"/>
                    <a:pt x="182" y="529"/>
                    <a:pt x="182" y="529"/>
                  </a:cubicBezTo>
                  <a:cubicBezTo>
                    <a:pt x="182" y="524"/>
                    <a:pt x="182" y="524"/>
                    <a:pt x="182" y="524"/>
                  </a:cubicBezTo>
                  <a:cubicBezTo>
                    <a:pt x="184" y="524"/>
                    <a:pt x="184" y="524"/>
                    <a:pt x="184" y="524"/>
                  </a:cubicBezTo>
                  <a:cubicBezTo>
                    <a:pt x="186" y="521"/>
                    <a:pt x="186" y="521"/>
                    <a:pt x="186" y="521"/>
                  </a:cubicBezTo>
                  <a:cubicBezTo>
                    <a:pt x="186" y="518"/>
                    <a:pt x="186" y="518"/>
                    <a:pt x="186" y="518"/>
                  </a:cubicBezTo>
                  <a:cubicBezTo>
                    <a:pt x="187" y="517"/>
                    <a:pt x="187" y="517"/>
                    <a:pt x="187" y="517"/>
                  </a:cubicBezTo>
                  <a:cubicBezTo>
                    <a:pt x="192" y="521"/>
                    <a:pt x="192" y="521"/>
                    <a:pt x="192" y="521"/>
                  </a:cubicBezTo>
                  <a:cubicBezTo>
                    <a:pt x="193" y="523"/>
                    <a:pt x="193" y="523"/>
                    <a:pt x="193" y="523"/>
                  </a:cubicBezTo>
                  <a:cubicBezTo>
                    <a:pt x="195" y="524"/>
                    <a:pt x="195" y="524"/>
                    <a:pt x="195" y="524"/>
                  </a:cubicBezTo>
                  <a:cubicBezTo>
                    <a:pt x="198" y="524"/>
                    <a:pt x="198" y="524"/>
                    <a:pt x="198" y="524"/>
                  </a:cubicBezTo>
                  <a:cubicBezTo>
                    <a:pt x="198" y="521"/>
                    <a:pt x="198" y="521"/>
                    <a:pt x="198" y="521"/>
                  </a:cubicBezTo>
                  <a:cubicBezTo>
                    <a:pt x="199" y="521"/>
                    <a:pt x="199" y="521"/>
                    <a:pt x="199" y="521"/>
                  </a:cubicBezTo>
                  <a:cubicBezTo>
                    <a:pt x="197" y="513"/>
                    <a:pt x="197" y="513"/>
                    <a:pt x="197" y="513"/>
                  </a:cubicBezTo>
                  <a:cubicBezTo>
                    <a:pt x="199" y="513"/>
                    <a:pt x="199" y="513"/>
                    <a:pt x="199" y="513"/>
                  </a:cubicBezTo>
                  <a:cubicBezTo>
                    <a:pt x="202" y="513"/>
                    <a:pt x="202" y="513"/>
                    <a:pt x="202" y="513"/>
                  </a:cubicBezTo>
                  <a:cubicBezTo>
                    <a:pt x="202" y="511"/>
                    <a:pt x="202" y="511"/>
                    <a:pt x="202" y="511"/>
                  </a:cubicBezTo>
                  <a:cubicBezTo>
                    <a:pt x="201" y="509"/>
                    <a:pt x="201" y="509"/>
                    <a:pt x="201" y="509"/>
                  </a:cubicBezTo>
                  <a:cubicBezTo>
                    <a:pt x="202" y="507"/>
                    <a:pt x="202" y="507"/>
                    <a:pt x="202" y="507"/>
                  </a:cubicBezTo>
                  <a:cubicBezTo>
                    <a:pt x="204" y="506"/>
                    <a:pt x="204" y="506"/>
                    <a:pt x="204" y="506"/>
                  </a:cubicBezTo>
                  <a:cubicBezTo>
                    <a:pt x="205" y="506"/>
                    <a:pt x="205" y="506"/>
                    <a:pt x="205" y="506"/>
                  </a:cubicBezTo>
                  <a:cubicBezTo>
                    <a:pt x="206" y="503"/>
                    <a:pt x="206" y="503"/>
                    <a:pt x="206" y="503"/>
                  </a:cubicBezTo>
                  <a:cubicBezTo>
                    <a:pt x="208" y="502"/>
                    <a:pt x="208" y="502"/>
                    <a:pt x="208" y="502"/>
                  </a:cubicBezTo>
                  <a:cubicBezTo>
                    <a:pt x="209" y="503"/>
                    <a:pt x="209" y="503"/>
                    <a:pt x="209" y="503"/>
                  </a:cubicBezTo>
                  <a:cubicBezTo>
                    <a:pt x="210" y="501"/>
                    <a:pt x="210" y="501"/>
                    <a:pt x="210" y="501"/>
                  </a:cubicBezTo>
                  <a:cubicBezTo>
                    <a:pt x="209" y="500"/>
                    <a:pt x="209" y="500"/>
                    <a:pt x="209" y="500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12" y="500"/>
                    <a:pt x="212" y="500"/>
                    <a:pt x="212" y="500"/>
                  </a:cubicBezTo>
                  <a:cubicBezTo>
                    <a:pt x="214" y="501"/>
                    <a:pt x="214" y="501"/>
                    <a:pt x="214" y="501"/>
                  </a:cubicBezTo>
                  <a:cubicBezTo>
                    <a:pt x="214" y="502"/>
                    <a:pt x="214" y="502"/>
                    <a:pt x="214" y="502"/>
                  </a:cubicBezTo>
                  <a:cubicBezTo>
                    <a:pt x="213" y="504"/>
                    <a:pt x="213" y="504"/>
                    <a:pt x="213" y="504"/>
                  </a:cubicBezTo>
                  <a:cubicBezTo>
                    <a:pt x="214" y="504"/>
                    <a:pt x="214" y="504"/>
                    <a:pt x="214" y="504"/>
                  </a:cubicBezTo>
                  <a:cubicBezTo>
                    <a:pt x="215" y="504"/>
                    <a:pt x="215" y="504"/>
                    <a:pt x="215" y="504"/>
                  </a:cubicBezTo>
                  <a:cubicBezTo>
                    <a:pt x="216" y="502"/>
                    <a:pt x="216" y="502"/>
                    <a:pt x="216" y="502"/>
                  </a:cubicBezTo>
                  <a:cubicBezTo>
                    <a:pt x="217" y="501"/>
                    <a:pt x="217" y="501"/>
                    <a:pt x="217" y="501"/>
                  </a:cubicBezTo>
                  <a:cubicBezTo>
                    <a:pt x="217" y="503"/>
                    <a:pt x="217" y="503"/>
                    <a:pt x="217" y="503"/>
                  </a:cubicBezTo>
                  <a:cubicBezTo>
                    <a:pt x="218" y="502"/>
                    <a:pt x="218" y="502"/>
                    <a:pt x="218" y="502"/>
                  </a:cubicBezTo>
                  <a:cubicBezTo>
                    <a:pt x="219" y="501"/>
                    <a:pt x="219" y="501"/>
                    <a:pt x="219" y="501"/>
                  </a:cubicBezTo>
                  <a:cubicBezTo>
                    <a:pt x="220" y="500"/>
                    <a:pt x="220" y="500"/>
                    <a:pt x="220" y="500"/>
                  </a:cubicBezTo>
                  <a:cubicBezTo>
                    <a:pt x="222" y="499"/>
                    <a:pt x="222" y="499"/>
                    <a:pt x="222" y="499"/>
                  </a:cubicBezTo>
                  <a:cubicBezTo>
                    <a:pt x="224" y="499"/>
                    <a:pt x="224" y="499"/>
                    <a:pt x="224" y="499"/>
                  </a:cubicBezTo>
                  <a:cubicBezTo>
                    <a:pt x="225" y="501"/>
                    <a:pt x="225" y="501"/>
                    <a:pt x="225" y="501"/>
                  </a:cubicBezTo>
                  <a:cubicBezTo>
                    <a:pt x="227" y="503"/>
                    <a:pt x="227" y="503"/>
                    <a:pt x="227" y="503"/>
                  </a:cubicBezTo>
                  <a:cubicBezTo>
                    <a:pt x="230" y="502"/>
                    <a:pt x="230" y="502"/>
                    <a:pt x="230" y="502"/>
                  </a:cubicBezTo>
                  <a:cubicBezTo>
                    <a:pt x="231" y="502"/>
                    <a:pt x="231" y="502"/>
                    <a:pt x="231" y="502"/>
                  </a:cubicBezTo>
                  <a:cubicBezTo>
                    <a:pt x="232" y="503"/>
                    <a:pt x="232" y="503"/>
                    <a:pt x="232" y="503"/>
                  </a:cubicBezTo>
                  <a:cubicBezTo>
                    <a:pt x="233" y="503"/>
                    <a:pt x="233" y="503"/>
                    <a:pt x="233" y="503"/>
                  </a:cubicBezTo>
                  <a:cubicBezTo>
                    <a:pt x="235" y="506"/>
                    <a:pt x="235" y="506"/>
                    <a:pt x="235" y="506"/>
                  </a:cubicBezTo>
                  <a:cubicBezTo>
                    <a:pt x="237" y="506"/>
                    <a:pt x="237" y="506"/>
                    <a:pt x="237" y="506"/>
                  </a:cubicBezTo>
                  <a:cubicBezTo>
                    <a:pt x="238" y="507"/>
                    <a:pt x="238" y="507"/>
                    <a:pt x="238" y="507"/>
                  </a:cubicBezTo>
                  <a:cubicBezTo>
                    <a:pt x="241" y="509"/>
                    <a:pt x="241" y="509"/>
                    <a:pt x="241" y="509"/>
                  </a:cubicBezTo>
                  <a:cubicBezTo>
                    <a:pt x="242" y="509"/>
                    <a:pt x="242" y="509"/>
                    <a:pt x="242" y="509"/>
                  </a:cubicBezTo>
                  <a:cubicBezTo>
                    <a:pt x="243" y="511"/>
                    <a:pt x="243" y="511"/>
                    <a:pt x="243" y="511"/>
                  </a:cubicBezTo>
                  <a:cubicBezTo>
                    <a:pt x="243" y="513"/>
                    <a:pt x="243" y="513"/>
                    <a:pt x="243" y="513"/>
                  </a:cubicBezTo>
                  <a:cubicBezTo>
                    <a:pt x="244" y="513"/>
                    <a:pt x="244" y="513"/>
                    <a:pt x="244" y="513"/>
                  </a:cubicBezTo>
                  <a:cubicBezTo>
                    <a:pt x="245" y="511"/>
                    <a:pt x="245" y="511"/>
                    <a:pt x="245" y="511"/>
                  </a:cubicBezTo>
                  <a:cubicBezTo>
                    <a:pt x="245" y="509"/>
                    <a:pt x="245" y="509"/>
                    <a:pt x="245" y="509"/>
                  </a:cubicBezTo>
                  <a:cubicBezTo>
                    <a:pt x="247" y="508"/>
                    <a:pt x="247" y="508"/>
                    <a:pt x="247" y="508"/>
                  </a:cubicBezTo>
                  <a:cubicBezTo>
                    <a:pt x="248" y="510"/>
                    <a:pt x="248" y="510"/>
                    <a:pt x="248" y="510"/>
                  </a:cubicBezTo>
                  <a:cubicBezTo>
                    <a:pt x="251" y="510"/>
                    <a:pt x="251" y="510"/>
                    <a:pt x="251" y="510"/>
                  </a:cubicBezTo>
                  <a:cubicBezTo>
                    <a:pt x="252" y="512"/>
                    <a:pt x="252" y="512"/>
                    <a:pt x="252" y="512"/>
                  </a:cubicBezTo>
                  <a:cubicBezTo>
                    <a:pt x="254" y="512"/>
                    <a:pt x="254" y="512"/>
                    <a:pt x="254" y="512"/>
                  </a:cubicBezTo>
                  <a:cubicBezTo>
                    <a:pt x="256" y="511"/>
                    <a:pt x="256" y="511"/>
                    <a:pt x="256" y="511"/>
                  </a:cubicBezTo>
                  <a:cubicBezTo>
                    <a:pt x="256" y="507"/>
                    <a:pt x="256" y="507"/>
                    <a:pt x="256" y="507"/>
                  </a:cubicBezTo>
                  <a:cubicBezTo>
                    <a:pt x="258" y="507"/>
                    <a:pt x="258" y="507"/>
                    <a:pt x="258" y="507"/>
                  </a:cubicBezTo>
                  <a:cubicBezTo>
                    <a:pt x="258" y="506"/>
                    <a:pt x="258" y="506"/>
                    <a:pt x="258" y="506"/>
                  </a:cubicBezTo>
                  <a:cubicBezTo>
                    <a:pt x="259" y="505"/>
                    <a:pt x="259" y="505"/>
                    <a:pt x="259" y="505"/>
                  </a:cubicBezTo>
                  <a:cubicBezTo>
                    <a:pt x="260" y="506"/>
                    <a:pt x="260" y="506"/>
                    <a:pt x="260" y="506"/>
                  </a:cubicBezTo>
                  <a:cubicBezTo>
                    <a:pt x="261" y="505"/>
                    <a:pt x="261" y="505"/>
                    <a:pt x="261" y="505"/>
                  </a:cubicBezTo>
                  <a:cubicBezTo>
                    <a:pt x="263" y="505"/>
                    <a:pt x="263" y="505"/>
                    <a:pt x="263" y="505"/>
                  </a:cubicBezTo>
                  <a:cubicBezTo>
                    <a:pt x="266" y="507"/>
                    <a:pt x="266" y="507"/>
                    <a:pt x="266" y="507"/>
                  </a:cubicBezTo>
                  <a:cubicBezTo>
                    <a:pt x="266" y="508"/>
                    <a:pt x="266" y="508"/>
                    <a:pt x="266" y="508"/>
                  </a:cubicBezTo>
                  <a:cubicBezTo>
                    <a:pt x="269" y="508"/>
                    <a:pt x="269" y="508"/>
                    <a:pt x="269" y="508"/>
                  </a:cubicBezTo>
                  <a:cubicBezTo>
                    <a:pt x="268" y="506"/>
                    <a:pt x="268" y="506"/>
                    <a:pt x="268" y="506"/>
                  </a:cubicBezTo>
                  <a:cubicBezTo>
                    <a:pt x="270" y="505"/>
                    <a:pt x="270" y="505"/>
                    <a:pt x="270" y="505"/>
                  </a:cubicBezTo>
                  <a:cubicBezTo>
                    <a:pt x="272" y="505"/>
                    <a:pt x="272" y="505"/>
                    <a:pt x="272" y="505"/>
                  </a:cubicBezTo>
                  <a:cubicBezTo>
                    <a:pt x="273" y="504"/>
                    <a:pt x="273" y="504"/>
                    <a:pt x="273" y="504"/>
                  </a:cubicBezTo>
                  <a:cubicBezTo>
                    <a:pt x="275" y="505"/>
                    <a:pt x="275" y="505"/>
                    <a:pt x="275" y="505"/>
                  </a:cubicBezTo>
                  <a:cubicBezTo>
                    <a:pt x="276" y="506"/>
                    <a:pt x="276" y="506"/>
                    <a:pt x="276" y="506"/>
                  </a:cubicBezTo>
                  <a:cubicBezTo>
                    <a:pt x="275" y="507"/>
                    <a:pt x="275" y="507"/>
                    <a:pt x="275" y="507"/>
                  </a:cubicBezTo>
                  <a:cubicBezTo>
                    <a:pt x="274" y="508"/>
                    <a:pt x="274" y="508"/>
                    <a:pt x="274" y="508"/>
                  </a:cubicBezTo>
                  <a:cubicBezTo>
                    <a:pt x="276" y="510"/>
                    <a:pt x="276" y="510"/>
                    <a:pt x="276" y="510"/>
                  </a:cubicBezTo>
                  <a:cubicBezTo>
                    <a:pt x="277" y="510"/>
                    <a:pt x="277" y="510"/>
                    <a:pt x="277" y="510"/>
                  </a:cubicBezTo>
                  <a:cubicBezTo>
                    <a:pt x="278" y="510"/>
                    <a:pt x="278" y="510"/>
                    <a:pt x="278" y="510"/>
                  </a:cubicBezTo>
                  <a:cubicBezTo>
                    <a:pt x="279" y="511"/>
                    <a:pt x="279" y="511"/>
                    <a:pt x="279" y="511"/>
                  </a:cubicBezTo>
                  <a:cubicBezTo>
                    <a:pt x="282" y="510"/>
                    <a:pt x="282" y="510"/>
                    <a:pt x="282" y="510"/>
                  </a:cubicBezTo>
                  <a:cubicBezTo>
                    <a:pt x="285" y="512"/>
                    <a:pt x="285" y="512"/>
                    <a:pt x="285" y="512"/>
                  </a:cubicBezTo>
                  <a:cubicBezTo>
                    <a:pt x="287" y="512"/>
                    <a:pt x="287" y="512"/>
                    <a:pt x="287" y="512"/>
                  </a:cubicBezTo>
                  <a:cubicBezTo>
                    <a:pt x="288" y="510"/>
                    <a:pt x="288" y="510"/>
                    <a:pt x="288" y="510"/>
                  </a:cubicBezTo>
                  <a:cubicBezTo>
                    <a:pt x="288" y="508"/>
                    <a:pt x="288" y="508"/>
                    <a:pt x="288" y="508"/>
                  </a:cubicBezTo>
                  <a:cubicBezTo>
                    <a:pt x="289" y="507"/>
                    <a:pt x="289" y="507"/>
                    <a:pt x="289" y="507"/>
                  </a:cubicBezTo>
                  <a:cubicBezTo>
                    <a:pt x="292" y="509"/>
                    <a:pt x="292" y="509"/>
                    <a:pt x="292" y="509"/>
                  </a:cubicBezTo>
                  <a:cubicBezTo>
                    <a:pt x="294" y="509"/>
                    <a:pt x="294" y="509"/>
                    <a:pt x="294" y="509"/>
                  </a:cubicBezTo>
                  <a:cubicBezTo>
                    <a:pt x="297" y="508"/>
                    <a:pt x="297" y="508"/>
                    <a:pt x="297" y="508"/>
                  </a:cubicBezTo>
                  <a:cubicBezTo>
                    <a:pt x="298" y="507"/>
                    <a:pt x="298" y="507"/>
                    <a:pt x="298" y="507"/>
                  </a:cubicBezTo>
                  <a:cubicBezTo>
                    <a:pt x="298" y="500"/>
                    <a:pt x="298" y="500"/>
                    <a:pt x="298" y="500"/>
                  </a:cubicBezTo>
                  <a:cubicBezTo>
                    <a:pt x="297" y="499"/>
                    <a:pt x="297" y="499"/>
                    <a:pt x="297" y="499"/>
                  </a:cubicBezTo>
                  <a:cubicBezTo>
                    <a:pt x="294" y="499"/>
                    <a:pt x="294" y="499"/>
                    <a:pt x="294" y="499"/>
                  </a:cubicBezTo>
                  <a:cubicBezTo>
                    <a:pt x="293" y="498"/>
                    <a:pt x="293" y="498"/>
                    <a:pt x="293" y="498"/>
                  </a:cubicBezTo>
                  <a:cubicBezTo>
                    <a:pt x="292" y="497"/>
                    <a:pt x="292" y="497"/>
                    <a:pt x="292" y="497"/>
                  </a:cubicBezTo>
                  <a:cubicBezTo>
                    <a:pt x="290" y="496"/>
                    <a:pt x="290" y="496"/>
                    <a:pt x="290" y="496"/>
                  </a:cubicBezTo>
                  <a:cubicBezTo>
                    <a:pt x="289" y="495"/>
                    <a:pt x="289" y="495"/>
                    <a:pt x="289" y="495"/>
                  </a:cubicBezTo>
                  <a:cubicBezTo>
                    <a:pt x="287" y="495"/>
                    <a:pt x="287" y="495"/>
                    <a:pt x="287" y="495"/>
                  </a:cubicBezTo>
                  <a:cubicBezTo>
                    <a:pt x="287" y="494"/>
                    <a:pt x="287" y="494"/>
                    <a:pt x="287" y="494"/>
                  </a:cubicBezTo>
                  <a:cubicBezTo>
                    <a:pt x="286" y="493"/>
                    <a:pt x="286" y="493"/>
                    <a:pt x="286" y="493"/>
                  </a:cubicBezTo>
                  <a:cubicBezTo>
                    <a:pt x="287" y="492"/>
                    <a:pt x="287" y="492"/>
                    <a:pt x="287" y="492"/>
                  </a:cubicBezTo>
                  <a:cubicBezTo>
                    <a:pt x="288" y="492"/>
                    <a:pt x="288" y="492"/>
                    <a:pt x="288" y="492"/>
                  </a:cubicBezTo>
                  <a:cubicBezTo>
                    <a:pt x="288" y="490"/>
                    <a:pt x="288" y="490"/>
                    <a:pt x="288" y="490"/>
                  </a:cubicBezTo>
                  <a:cubicBezTo>
                    <a:pt x="290" y="489"/>
                    <a:pt x="290" y="489"/>
                    <a:pt x="290" y="489"/>
                  </a:cubicBezTo>
                  <a:cubicBezTo>
                    <a:pt x="289" y="487"/>
                    <a:pt x="289" y="487"/>
                    <a:pt x="289" y="487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288" y="484"/>
                    <a:pt x="288" y="484"/>
                    <a:pt x="288" y="484"/>
                  </a:cubicBezTo>
                  <a:cubicBezTo>
                    <a:pt x="290" y="482"/>
                    <a:pt x="290" y="482"/>
                    <a:pt x="290" y="482"/>
                  </a:cubicBezTo>
                  <a:cubicBezTo>
                    <a:pt x="292" y="480"/>
                    <a:pt x="292" y="480"/>
                    <a:pt x="292" y="480"/>
                  </a:cubicBezTo>
                  <a:cubicBezTo>
                    <a:pt x="296" y="479"/>
                    <a:pt x="296" y="479"/>
                    <a:pt x="296" y="479"/>
                  </a:cubicBezTo>
                  <a:cubicBezTo>
                    <a:pt x="297" y="480"/>
                    <a:pt x="297" y="480"/>
                    <a:pt x="297" y="480"/>
                  </a:cubicBezTo>
                  <a:cubicBezTo>
                    <a:pt x="298" y="479"/>
                    <a:pt x="298" y="479"/>
                    <a:pt x="298" y="479"/>
                  </a:cubicBezTo>
                  <a:cubicBezTo>
                    <a:pt x="298" y="477"/>
                    <a:pt x="298" y="477"/>
                    <a:pt x="298" y="477"/>
                  </a:cubicBezTo>
                  <a:cubicBezTo>
                    <a:pt x="296" y="477"/>
                    <a:pt x="296" y="477"/>
                    <a:pt x="296" y="477"/>
                  </a:cubicBezTo>
                  <a:cubicBezTo>
                    <a:pt x="295" y="475"/>
                    <a:pt x="295" y="475"/>
                    <a:pt x="295" y="475"/>
                  </a:cubicBezTo>
                  <a:cubicBezTo>
                    <a:pt x="294" y="476"/>
                    <a:pt x="294" y="476"/>
                    <a:pt x="294" y="476"/>
                  </a:cubicBezTo>
                  <a:cubicBezTo>
                    <a:pt x="293" y="476"/>
                    <a:pt x="293" y="476"/>
                    <a:pt x="293" y="476"/>
                  </a:cubicBezTo>
                  <a:cubicBezTo>
                    <a:pt x="291" y="476"/>
                    <a:pt x="291" y="476"/>
                    <a:pt x="291" y="476"/>
                  </a:cubicBezTo>
                  <a:cubicBezTo>
                    <a:pt x="289" y="476"/>
                    <a:pt x="289" y="476"/>
                    <a:pt x="289" y="476"/>
                  </a:cubicBezTo>
                  <a:cubicBezTo>
                    <a:pt x="288" y="474"/>
                    <a:pt x="288" y="474"/>
                    <a:pt x="288" y="474"/>
                  </a:cubicBezTo>
                  <a:cubicBezTo>
                    <a:pt x="289" y="474"/>
                    <a:pt x="289" y="474"/>
                    <a:pt x="289" y="474"/>
                  </a:cubicBezTo>
                  <a:cubicBezTo>
                    <a:pt x="291" y="474"/>
                    <a:pt x="291" y="474"/>
                    <a:pt x="291" y="474"/>
                  </a:cubicBezTo>
                  <a:cubicBezTo>
                    <a:pt x="291" y="472"/>
                    <a:pt x="291" y="472"/>
                    <a:pt x="291" y="472"/>
                  </a:cubicBezTo>
                  <a:cubicBezTo>
                    <a:pt x="289" y="472"/>
                    <a:pt x="289" y="472"/>
                    <a:pt x="289" y="472"/>
                  </a:cubicBezTo>
                  <a:cubicBezTo>
                    <a:pt x="287" y="472"/>
                    <a:pt x="287" y="472"/>
                    <a:pt x="287" y="472"/>
                  </a:cubicBezTo>
                  <a:cubicBezTo>
                    <a:pt x="288" y="471"/>
                    <a:pt x="288" y="471"/>
                    <a:pt x="288" y="471"/>
                  </a:cubicBezTo>
                  <a:cubicBezTo>
                    <a:pt x="287" y="469"/>
                    <a:pt x="287" y="469"/>
                    <a:pt x="287" y="469"/>
                  </a:cubicBezTo>
                  <a:cubicBezTo>
                    <a:pt x="287" y="468"/>
                    <a:pt x="287" y="468"/>
                    <a:pt x="287" y="468"/>
                  </a:cubicBezTo>
                  <a:cubicBezTo>
                    <a:pt x="289" y="468"/>
                    <a:pt x="289" y="468"/>
                    <a:pt x="289" y="468"/>
                  </a:cubicBezTo>
                  <a:cubicBezTo>
                    <a:pt x="290" y="467"/>
                    <a:pt x="290" y="467"/>
                    <a:pt x="290" y="467"/>
                  </a:cubicBezTo>
                  <a:cubicBezTo>
                    <a:pt x="291" y="467"/>
                    <a:pt x="291" y="467"/>
                    <a:pt x="291" y="467"/>
                  </a:cubicBezTo>
                  <a:cubicBezTo>
                    <a:pt x="292" y="468"/>
                    <a:pt x="292" y="468"/>
                    <a:pt x="292" y="468"/>
                  </a:cubicBezTo>
                  <a:cubicBezTo>
                    <a:pt x="294" y="468"/>
                    <a:pt x="294" y="468"/>
                    <a:pt x="294" y="468"/>
                  </a:cubicBezTo>
                  <a:cubicBezTo>
                    <a:pt x="296" y="469"/>
                    <a:pt x="296" y="469"/>
                    <a:pt x="296" y="469"/>
                  </a:cubicBezTo>
                  <a:cubicBezTo>
                    <a:pt x="296" y="468"/>
                    <a:pt x="296" y="468"/>
                    <a:pt x="296" y="468"/>
                  </a:cubicBezTo>
                  <a:cubicBezTo>
                    <a:pt x="296" y="467"/>
                    <a:pt x="296" y="467"/>
                    <a:pt x="296" y="467"/>
                  </a:cubicBezTo>
                  <a:cubicBezTo>
                    <a:pt x="298" y="466"/>
                    <a:pt x="298" y="466"/>
                    <a:pt x="298" y="466"/>
                  </a:cubicBezTo>
                  <a:cubicBezTo>
                    <a:pt x="299" y="466"/>
                    <a:pt x="299" y="466"/>
                    <a:pt x="299" y="466"/>
                  </a:cubicBezTo>
                  <a:cubicBezTo>
                    <a:pt x="301" y="467"/>
                    <a:pt x="301" y="467"/>
                    <a:pt x="301" y="467"/>
                  </a:cubicBezTo>
                  <a:cubicBezTo>
                    <a:pt x="301" y="466"/>
                    <a:pt x="301" y="466"/>
                    <a:pt x="301" y="466"/>
                  </a:cubicBezTo>
                  <a:cubicBezTo>
                    <a:pt x="302" y="465"/>
                    <a:pt x="302" y="465"/>
                    <a:pt x="302" y="465"/>
                  </a:cubicBezTo>
                  <a:cubicBezTo>
                    <a:pt x="305" y="464"/>
                    <a:pt x="305" y="464"/>
                    <a:pt x="305" y="464"/>
                  </a:cubicBezTo>
                  <a:cubicBezTo>
                    <a:pt x="307" y="464"/>
                    <a:pt x="307" y="464"/>
                    <a:pt x="307" y="464"/>
                  </a:cubicBezTo>
                  <a:cubicBezTo>
                    <a:pt x="309" y="463"/>
                    <a:pt x="309" y="463"/>
                    <a:pt x="309" y="463"/>
                  </a:cubicBezTo>
                  <a:cubicBezTo>
                    <a:pt x="311" y="463"/>
                    <a:pt x="311" y="463"/>
                    <a:pt x="311" y="463"/>
                  </a:cubicBezTo>
                  <a:cubicBezTo>
                    <a:pt x="312" y="462"/>
                    <a:pt x="312" y="462"/>
                    <a:pt x="312" y="462"/>
                  </a:cubicBezTo>
                  <a:cubicBezTo>
                    <a:pt x="314" y="460"/>
                    <a:pt x="314" y="460"/>
                    <a:pt x="314" y="460"/>
                  </a:cubicBezTo>
                  <a:cubicBezTo>
                    <a:pt x="316" y="460"/>
                    <a:pt x="316" y="460"/>
                    <a:pt x="316" y="460"/>
                  </a:cubicBezTo>
                  <a:cubicBezTo>
                    <a:pt x="318" y="459"/>
                    <a:pt x="318" y="459"/>
                    <a:pt x="318" y="459"/>
                  </a:cubicBezTo>
                  <a:cubicBezTo>
                    <a:pt x="319" y="459"/>
                    <a:pt x="319" y="459"/>
                    <a:pt x="319" y="459"/>
                  </a:cubicBezTo>
                  <a:cubicBezTo>
                    <a:pt x="320" y="460"/>
                    <a:pt x="320" y="460"/>
                    <a:pt x="320" y="460"/>
                  </a:cubicBezTo>
                  <a:cubicBezTo>
                    <a:pt x="321" y="459"/>
                    <a:pt x="321" y="459"/>
                    <a:pt x="321" y="459"/>
                  </a:cubicBezTo>
                  <a:cubicBezTo>
                    <a:pt x="321" y="457"/>
                    <a:pt x="321" y="457"/>
                    <a:pt x="321" y="457"/>
                  </a:cubicBezTo>
                  <a:cubicBezTo>
                    <a:pt x="322" y="456"/>
                    <a:pt x="322" y="456"/>
                    <a:pt x="322" y="456"/>
                  </a:cubicBezTo>
                  <a:cubicBezTo>
                    <a:pt x="324" y="456"/>
                    <a:pt x="324" y="456"/>
                    <a:pt x="324" y="456"/>
                  </a:cubicBezTo>
                  <a:cubicBezTo>
                    <a:pt x="324" y="455"/>
                    <a:pt x="324" y="455"/>
                    <a:pt x="324" y="455"/>
                  </a:cubicBezTo>
                  <a:cubicBezTo>
                    <a:pt x="325" y="454"/>
                    <a:pt x="325" y="454"/>
                    <a:pt x="325" y="454"/>
                  </a:cubicBezTo>
                  <a:cubicBezTo>
                    <a:pt x="326" y="455"/>
                    <a:pt x="326" y="455"/>
                    <a:pt x="326" y="455"/>
                  </a:cubicBezTo>
                  <a:cubicBezTo>
                    <a:pt x="327" y="455"/>
                    <a:pt x="327" y="455"/>
                    <a:pt x="327" y="455"/>
                  </a:cubicBezTo>
                  <a:cubicBezTo>
                    <a:pt x="329" y="455"/>
                    <a:pt x="329" y="455"/>
                    <a:pt x="329" y="455"/>
                  </a:cubicBezTo>
                  <a:cubicBezTo>
                    <a:pt x="331" y="454"/>
                    <a:pt x="331" y="454"/>
                    <a:pt x="331" y="454"/>
                  </a:cubicBezTo>
                  <a:cubicBezTo>
                    <a:pt x="335" y="451"/>
                    <a:pt x="335" y="451"/>
                    <a:pt x="335" y="451"/>
                  </a:cubicBezTo>
                  <a:cubicBezTo>
                    <a:pt x="335" y="451"/>
                    <a:pt x="335" y="451"/>
                    <a:pt x="335" y="451"/>
                  </a:cubicBezTo>
                  <a:cubicBezTo>
                    <a:pt x="336" y="451"/>
                    <a:pt x="336" y="451"/>
                    <a:pt x="336" y="451"/>
                  </a:cubicBezTo>
                  <a:cubicBezTo>
                    <a:pt x="338" y="450"/>
                    <a:pt x="338" y="450"/>
                    <a:pt x="338" y="450"/>
                  </a:cubicBezTo>
                  <a:cubicBezTo>
                    <a:pt x="340" y="449"/>
                    <a:pt x="340" y="449"/>
                    <a:pt x="340" y="449"/>
                  </a:cubicBezTo>
                  <a:cubicBezTo>
                    <a:pt x="341" y="449"/>
                    <a:pt x="341" y="449"/>
                    <a:pt x="341" y="449"/>
                  </a:cubicBezTo>
                  <a:cubicBezTo>
                    <a:pt x="343" y="449"/>
                    <a:pt x="343" y="449"/>
                    <a:pt x="343" y="449"/>
                  </a:cubicBezTo>
                  <a:cubicBezTo>
                    <a:pt x="343" y="447"/>
                    <a:pt x="343" y="447"/>
                    <a:pt x="343" y="447"/>
                  </a:cubicBezTo>
                  <a:cubicBezTo>
                    <a:pt x="342" y="446"/>
                    <a:pt x="342" y="446"/>
                    <a:pt x="342" y="446"/>
                  </a:cubicBezTo>
                  <a:cubicBezTo>
                    <a:pt x="343" y="446"/>
                    <a:pt x="343" y="446"/>
                    <a:pt x="343" y="446"/>
                  </a:cubicBezTo>
                  <a:cubicBezTo>
                    <a:pt x="345" y="445"/>
                    <a:pt x="345" y="445"/>
                    <a:pt x="345" y="445"/>
                  </a:cubicBezTo>
                  <a:cubicBezTo>
                    <a:pt x="346" y="444"/>
                    <a:pt x="346" y="444"/>
                    <a:pt x="346" y="444"/>
                  </a:cubicBezTo>
                  <a:cubicBezTo>
                    <a:pt x="348" y="443"/>
                    <a:pt x="348" y="443"/>
                    <a:pt x="348" y="443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43"/>
                    <a:pt x="350" y="443"/>
                    <a:pt x="350" y="443"/>
                  </a:cubicBezTo>
                  <a:cubicBezTo>
                    <a:pt x="352" y="443"/>
                    <a:pt x="352" y="443"/>
                    <a:pt x="352" y="443"/>
                  </a:cubicBezTo>
                  <a:cubicBezTo>
                    <a:pt x="354" y="443"/>
                    <a:pt x="354" y="443"/>
                    <a:pt x="354" y="443"/>
                  </a:cubicBezTo>
                  <a:cubicBezTo>
                    <a:pt x="357" y="445"/>
                    <a:pt x="357" y="445"/>
                    <a:pt x="357" y="445"/>
                  </a:cubicBezTo>
                  <a:cubicBezTo>
                    <a:pt x="359" y="445"/>
                    <a:pt x="359" y="445"/>
                    <a:pt x="359" y="445"/>
                  </a:cubicBezTo>
                  <a:cubicBezTo>
                    <a:pt x="361" y="444"/>
                    <a:pt x="361" y="444"/>
                    <a:pt x="361" y="444"/>
                  </a:cubicBezTo>
                  <a:cubicBezTo>
                    <a:pt x="362" y="444"/>
                    <a:pt x="362" y="444"/>
                    <a:pt x="362" y="444"/>
                  </a:cubicBezTo>
                  <a:cubicBezTo>
                    <a:pt x="363" y="446"/>
                    <a:pt x="363" y="446"/>
                    <a:pt x="363" y="446"/>
                  </a:cubicBezTo>
                  <a:cubicBezTo>
                    <a:pt x="364" y="447"/>
                    <a:pt x="364" y="447"/>
                    <a:pt x="364" y="447"/>
                  </a:cubicBezTo>
                  <a:cubicBezTo>
                    <a:pt x="365" y="448"/>
                    <a:pt x="365" y="448"/>
                    <a:pt x="365" y="448"/>
                  </a:cubicBezTo>
                  <a:cubicBezTo>
                    <a:pt x="366" y="450"/>
                    <a:pt x="366" y="450"/>
                    <a:pt x="366" y="450"/>
                  </a:cubicBezTo>
                  <a:cubicBezTo>
                    <a:pt x="367" y="451"/>
                    <a:pt x="367" y="451"/>
                    <a:pt x="367" y="451"/>
                  </a:cubicBezTo>
                  <a:cubicBezTo>
                    <a:pt x="367" y="452"/>
                    <a:pt x="367" y="452"/>
                    <a:pt x="367" y="452"/>
                  </a:cubicBezTo>
                  <a:cubicBezTo>
                    <a:pt x="367" y="453"/>
                    <a:pt x="367" y="453"/>
                    <a:pt x="367" y="453"/>
                  </a:cubicBezTo>
                  <a:cubicBezTo>
                    <a:pt x="367" y="455"/>
                    <a:pt x="367" y="455"/>
                    <a:pt x="367" y="455"/>
                  </a:cubicBezTo>
                  <a:cubicBezTo>
                    <a:pt x="367" y="455"/>
                    <a:pt x="367" y="455"/>
                    <a:pt x="367" y="455"/>
                  </a:cubicBezTo>
                  <a:cubicBezTo>
                    <a:pt x="366" y="456"/>
                    <a:pt x="366" y="456"/>
                    <a:pt x="366" y="456"/>
                  </a:cubicBezTo>
                  <a:cubicBezTo>
                    <a:pt x="366" y="457"/>
                    <a:pt x="366" y="457"/>
                    <a:pt x="366" y="457"/>
                  </a:cubicBezTo>
                  <a:cubicBezTo>
                    <a:pt x="367" y="458"/>
                    <a:pt x="367" y="458"/>
                    <a:pt x="367" y="458"/>
                  </a:cubicBezTo>
                  <a:cubicBezTo>
                    <a:pt x="369" y="457"/>
                    <a:pt x="369" y="457"/>
                    <a:pt x="369" y="457"/>
                  </a:cubicBezTo>
                  <a:cubicBezTo>
                    <a:pt x="371" y="458"/>
                    <a:pt x="371" y="458"/>
                    <a:pt x="371" y="458"/>
                  </a:cubicBezTo>
                  <a:cubicBezTo>
                    <a:pt x="372" y="458"/>
                    <a:pt x="372" y="458"/>
                    <a:pt x="372" y="458"/>
                  </a:cubicBezTo>
                  <a:cubicBezTo>
                    <a:pt x="372" y="456"/>
                    <a:pt x="372" y="456"/>
                    <a:pt x="372" y="456"/>
                  </a:cubicBezTo>
                  <a:cubicBezTo>
                    <a:pt x="373" y="456"/>
                    <a:pt x="373" y="456"/>
                    <a:pt x="373" y="456"/>
                  </a:cubicBezTo>
                  <a:cubicBezTo>
                    <a:pt x="374" y="457"/>
                    <a:pt x="374" y="457"/>
                    <a:pt x="374" y="457"/>
                  </a:cubicBezTo>
                  <a:cubicBezTo>
                    <a:pt x="375" y="457"/>
                    <a:pt x="375" y="457"/>
                    <a:pt x="375" y="457"/>
                  </a:cubicBezTo>
                  <a:cubicBezTo>
                    <a:pt x="375" y="456"/>
                    <a:pt x="375" y="456"/>
                    <a:pt x="375" y="456"/>
                  </a:cubicBezTo>
                  <a:cubicBezTo>
                    <a:pt x="374" y="454"/>
                    <a:pt x="374" y="454"/>
                    <a:pt x="374" y="454"/>
                  </a:cubicBezTo>
                  <a:cubicBezTo>
                    <a:pt x="375" y="454"/>
                    <a:pt x="375" y="454"/>
                    <a:pt x="375" y="454"/>
                  </a:cubicBezTo>
                  <a:cubicBezTo>
                    <a:pt x="378" y="456"/>
                    <a:pt x="378" y="456"/>
                    <a:pt x="378" y="456"/>
                  </a:cubicBezTo>
                  <a:cubicBezTo>
                    <a:pt x="378" y="459"/>
                    <a:pt x="378" y="459"/>
                    <a:pt x="378" y="459"/>
                  </a:cubicBezTo>
                  <a:cubicBezTo>
                    <a:pt x="379" y="461"/>
                    <a:pt x="379" y="461"/>
                    <a:pt x="379" y="461"/>
                  </a:cubicBezTo>
                  <a:cubicBezTo>
                    <a:pt x="380" y="461"/>
                    <a:pt x="380" y="461"/>
                    <a:pt x="380" y="461"/>
                  </a:cubicBezTo>
                  <a:cubicBezTo>
                    <a:pt x="382" y="460"/>
                    <a:pt x="382" y="460"/>
                    <a:pt x="382" y="460"/>
                  </a:cubicBezTo>
                  <a:cubicBezTo>
                    <a:pt x="381" y="459"/>
                    <a:pt x="381" y="459"/>
                    <a:pt x="381" y="459"/>
                  </a:cubicBezTo>
                  <a:cubicBezTo>
                    <a:pt x="380" y="458"/>
                    <a:pt x="380" y="458"/>
                    <a:pt x="380" y="458"/>
                  </a:cubicBezTo>
                  <a:cubicBezTo>
                    <a:pt x="382" y="458"/>
                    <a:pt x="382" y="458"/>
                    <a:pt x="382" y="458"/>
                  </a:cubicBezTo>
                  <a:cubicBezTo>
                    <a:pt x="386" y="459"/>
                    <a:pt x="386" y="459"/>
                    <a:pt x="386" y="459"/>
                  </a:cubicBezTo>
                  <a:cubicBezTo>
                    <a:pt x="387" y="459"/>
                    <a:pt x="387" y="459"/>
                    <a:pt x="387" y="459"/>
                  </a:cubicBezTo>
                  <a:cubicBezTo>
                    <a:pt x="388" y="458"/>
                    <a:pt x="388" y="458"/>
                    <a:pt x="388" y="458"/>
                  </a:cubicBezTo>
                  <a:cubicBezTo>
                    <a:pt x="389" y="459"/>
                    <a:pt x="389" y="459"/>
                    <a:pt x="389" y="459"/>
                  </a:cubicBezTo>
                  <a:cubicBezTo>
                    <a:pt x="388" y="461"/>
                    <a:pt x="388" y="461"/>
                    <a:pt x="388" y="461"/>
                  </a:cubicBezTo>
                  <a:cubicBezTo>
                    <a:pt x="387" y="462"/>
                    <a:pt x="387" y="462"/>
                    <a:pt x="387" y="462"/>
                  </a:cubicBezTo>
                  <a:cubicBezTo>
                    <a:pt x="387" y="464"/>
                    <a:pt x="387" y="464"/>
                    <a:pt x="387" y="464"/>
                  </a:cubicBezTo>
                  <a:cubicBezTo>
                    <a:pt x="388" y="465"/>
                    <a:pt x="388" y="465"/>
                    <a:pt x="388" y="465"/>
                  </a:cubicBezTo>
                  <a:cubicBezTo>
                    <a:pt x="390" y="465"/>
                    <a:pt x="390" y="465"/>
                    <a:pt x="390" y="465"/>
                  </a:cubicBezTo>
                  <a:cubicBezTo>
                    <a:pt x="391" y="464"/>
                    <a:pt x="391" y="464"/>
                    <a:pt x="391" y="464"/>
                  </a:cubicBezTo>
                  <a:cubicBezTo>
                    <a:pt x="393" y="464"/>
                    <a:pt x="393" y="464"/>
                    <a:pt x="393" y="464"/>
                  </a:cubicBezTo>
                  <a:cubicBezTo>
                    <a:pt x="396" y="464"/>
                    <a:pt x="396" y="464"/>
                    <a:pt x="396" y="464"/>
                  </a:cubicBezTo>
                  <a:cubicBezTo>
                    <a:pt x="397" y="465"/>
                    <a:pt x="397" y="465"/>
                    <a:pt x="397" y="465"/>
                  </a:cubicBezTo>
                  <a:cubicBezTo>
                    <a:pt x="398" y="464"/>
                    <a:pt x="398" y="464"/>
                    <a:pt x="398" y="464"/>
                  </a:cubicBezTo>
                  <a:cubicBezTo>
                    <a:pt x="398" y="462"/>
                    <a:pt x="398" y="462"/>
                    <a:pt x="398" y="462"/>
                  </a:cubicBezTo>
                  <a:cubicBezTo>
                    <a:pt x="399" y="462"/>
                    <a:pt x="399" y="462"/>
                    <a:pt x="399" y="462"/>
                  </a:cubicBezTo>
                  <a:cubicBezTo>
                    <a:pt x="402" y="461"/>
                    <a:pt x="402" y="461"/>
                    <a:pt x="402" y="461"/>
                  </a:cubicBezTo>
                  <a:cubicBezTo>
                    <a:pt x="404" y="460"/>
                    <a:pt x="404" y="460"/>
                    <a:pt x="404" y="460"/>
                  </a:cubicBezTo>
                  <a:cubicBezTo>
                    <a:pt x="404" y="459"/>
                    <a:pt x="404" y="459"/>
                    <a:pt x="404" y="459"/>
                  </a:cubicBezTo>
                  <a:cubicBezTo>
                    <a:pt x="406" y="457"/>
                    <a:pt x="406" y="457"/>
                    <a:pt x="406" y="457"/>
                  </a:cubicBezTo>
                  <a:cubicBezTo>
                    <a:pt x="406" y="456"/>
                    <a:pt x="406" y="456"/>
                    <a:pt x="406" y="456"/>
                  </a:cubicBezTo>
                  <a:cubicBezTo>
                    <a:pt x="408" y="454"/>
                    <a:pt x="408" y="454"/>
                    <a:pt x="408" y="454"/>
                  </a:cubicBezTo>
                  <a:cubicBezTo>
                    <a:pt x="409" y="454"/>
                    <a:pt x="409" y="454"/>
                    <a:pt x="409" y="454"/>
                  </a:cubicBezTo>
                  <a:cubicBezTo>
                    <a:pt x="410" y="452"/>
                    <a:pt x="410" y="452"/>
                    <a:pt x="410" y="452"/>
                  </a:cubicBezTo>
                  <a:cubicBezTo>
                    <a:pt x="412" y="452"/>
                    <a:pt x="412" y="452"/>
                    <a:pt x="412" y="452"/>
                  </a:cubicBezTo>
                  <a:cubicBezTo>
                    <a:pt x="415" y="451"/>
                    <a:pt x="415" y="451"/>
                    <a:pt x="415" y="451"/>
                  </a:cubicBezTo>
                  <a:cubicBezTo>
                    <a:pt x="416" y="452"/>
                    <a:pt x="416" y="452"/>
                    <a:pt x="416" y="452"/>
                  </a:cubicBezTo>
                  <a:cubicBezTo>
                    <a:pt x="416" y="453"/>
                    <a:pt x="416" y="453"/>
                    <a:pt x="416" y="453"/>
                  </a:cubicBezTo>
                  <a:cubicBezTo>
                    <a:pt x="414" y="455"/>
                    <a:pt x="414" y="455"/>
                    <a:pt x="414" y="455"/>
                  </a:cubicBezTo>
                  <a:cubicBezTo>
                    <a:pt x="413" y="455"/>
                    <a:pt x="413" y="455"/>
                    <a:pt x="413" y="455"/>
                  </a:cubicBezTo>
                  <a:cubicBezTo>
                    <a:pt x="413" y="457"/>
                    <a:pt x="413" y="457"/>
                    <a:pt x="413" y="457"/>
                  </a:cubicBezTo>
                  <a:cubicBezTo>
                    <a:pt x="429" y="469"/>
                    <a:pt x="429" y="469"/>
                    <a:pt x="429" y="469"/>
                  </a:cubicBezTo>
                  <a:cubicBezTo>
                    <a:pt x="451" y="496"/>
                    <a:pt x="451" y="496"/>
                    <a:pt x="451" y="496"/>
                  </a:cubicBezTo>
                  <a:cubicBezTo>
                    <a:pt x="453" y="495"/>
                    <a:pt x="453" y="495"/>
                    <a:pt x="453" y="495"/>
                  </a:cubicBezTo>
                  <a:cubicBezTo>
                    <a:pt x="454" y="494"/>
                    <a:pt x="454" y="494"/>
                    <a:pt x="454" y="494"/>
                  </a:cubicBezTo>
                  <a:cubicBezTo>
                    <a:pt x="455" y="493"/>
                    <a:pt x="455" y="493"/>
                    <a:pt x="455" y="493"/>
                  </a:cubicBezTo>
                  <a:cubicBezTo>
                    <a:pt x="454" y="493"/>
                    <a:pt x="454" y="493"/>
                    <a:pt x="454" y="493"/>
                  </a:cubicBezTo>
                  <a:cubicBezTo>
                    <a:pt x="454" y="491"/>
                    <a:pt x="454" y="491"/>
                    <a:pt x="454" y="491"/>
                  </a:cubicBezTo>
                  <a:cubicBezTo>
                    <a:pt x="456" y="490"/>
                    <a:pt x="456" y="490"/>
                    <a:pt x="456" y="490"/>
                  </a:cubicBezTo>
                  <a:cubicBezTo>
                    <a:pt x="458" y="491"/>
                    <a:pt x="458" y="491"/>
                    <a:pt x="458" y="491"/>
                  </a:cubicBezTo>
                  <a:cubicBezTo>
                    <a:pt x="458" y="493"/>
                    <a:pt x="458" y="493"/>
                    <a:pt x="458" y="493"/>
                  </a:cubicBezTo>
                  <a:cubicBezTo>
                    <a:pt x="458" y="494"/>
                    <a:pt x="458" y="494"/>
                    <a:pt x="458" y="494"/>
                  </a:cubicBezTo>
                  <a:cubicBezTo>
                    <a:pt x="460" y="494"/>
                    <a:pt x="460" y="494"/>
                    <a:pt x="460" y="494"/>
                  </a:cubicBezTo>
                  <a:cubicBezTo>
                    <a:pt x="461" y="496"/>
                    <a:pt x="461" y="496"/>
                    <a:pt x="461" y="496"/>
                  </a:cubicBezTo>
                  <a:cubicBezTo>
                    <a:pt x="463" y="496"/>
                    <a:pt x="463" y="496"/>
                    <a:pt x="463" y="496"/>
                  </a:cubicBezTo>
                  <a:cubicBezTo>
                    <a:pt x="464" y="495"/>
                    <a:pt x="464" y="495"/>
                    <a:pt x="464" y="495"/>
                  </a:cubicBezTo>
                  <a:cubicBezTo>
                    <a:pt x="466" y="495"/>
                    <a:pt x="466" y="495"/>
                    <a:pt x="466" y="495"/>
                  </a:cubicBezTo>
                  <a:cubicBezTo>
                    <a:pt x="468" y="496"/>
                    <a:pt x="468" y="496"/>
                    <a:pt x="468" y="496"/>
                  </a:cubicBezTo>
                  <a:cubicBezTo>
                    <a:pt x="470" y="495"/>
                    <a:pt x="470" y="495"/>
                    <a:pt x="470" y="495"/>
                  </a:cubicBezTo>
                  <a:cubicBezTo>
                    <a:pt x="471" y="495"/>
                    <a:pt x="471" y="495"/>
                    <a:pt x="471" y="495"/>
                  </a:cubicBezTo>
                  <a:cubicBezTo>
                    <a:pt x="473" y="495"/>
                    <a:pt x="473" y="495"/>
                    <a:pt x="473" y="495"/>
                  </a:cubicBezTo>
                  <a:cubicBezTo>
                    <a:pt x="473" y="494"/>
                    <a:pt x="473" y="494"/>
                    <a:pt x="473" y="494"/>
                  </a:cubicBezTo>
                  <a:cubicBezTo>
                    <a:pt x="473" y="493"/>
                    <a:pt x="473" y="493"/>
                    <a:pt x="473" y="493"/>
                  </a:cubicBezTo>
                  <a:cubicBezTo>
                    <a:pt x="473" y="492"/>
                    <a:pt x="473" y="492"/>
                    <a:pt x="473" y="492"/>
                  </a:cubicBezTo>
                  <a:cubicBezTo>
                    <a:pt x="476" y="492"/>
                    <a:pt x="476" y="492"/>
                    <a:pt x="476" y="492"/>
                  </a:cubicBezTo>
                  <a:cubicBezTo>
                    <a:pt x="479" y="492"/>
                    <a:pt x="479" y="492"/>
                    <a:pt x="479" y="492"/>
                  </a:cubicBezTo>
                  <a:cubicBezTo>
                    <a:pt x="482" y="492"/>
                    <a:pt x="482" y="492"/>
                    <a:pt x="482" y="492"/>
                  </a:cubicBezTo>
                  <a:cubicBezTo>
                    <a:pt x="485" y="494"/>
                    <a:pt x="485" y="494"/>
                    <a:pt x="485" y="494"/>
                  </a:cubicBezTo>
                  <a:cubicBezTo>
                    <a:pt x="486" y="497"/>
                    <a:pt x="486" y="497"/>
                    <a:pt x="486" y="497"/>
                  </a:cubicBezTo>
                  <a:cubicBezTo>
                    <a:pt x="487" y="499"/>
                    <a:pt x="487" y="499"/>
                    <a:pt x="487" y="499"/>
                  </a:cubicBezTo>
                  <a:cubicBezTo>
                    <a:pt x="488" y="499"/>
                    <a:pt x="488" y="499"/>
                    <a:pt x="488" y="499"/>
                  </a:cubicBezTo>
                  <a:cubicBezTo>
                    <a:pt x="490" y="499"/>
                    <a:pt x="490" y="499"/>
                    <a:pt x="490" y="499"/>
                  </a:cubicBezTo>
                  <a:cubicBezTo>
                    <a:pt x="492" y="501"/>
                    <a:pt x="492" y="501"/>
                    <a:pt x="492" y="501"/>
                  </a:cubicBezTo>
                  <a:cubicBezTo>
                    <a:pt x="492" y="501"/>
                    <a:pt x="492" y="501"/>
                    <a:pt x="492" y="501"/>
                  </a:cubicBezTo>
                  <a:cubicBezTo>
                    <a:pt x="494" y="501"/>
                    <a:pt x="494" y="501"/>
                    <a:pt x="494" y="501"/>
                  </a:cubicBezTo>
                  <a:cubicBezTo>
                    <a:pt x="494" y="502"/>
                    <a:pt x="494" y="502"/>
                    <a:pt x="494" y="502"/>
                  </a:cubicBezTo>
                  <a:cubicBezTo>
                    <a:pt x="493" y="503"/>
                    <a:pt x="493" y="503"/>
                    <a:pt x="493" y="503"/>
                  </a:cubicBezTo>
                  <a:cubicBezTo>
                    <a:pt x="493" y="505"/>
                    <a:pt x="493" y="505"/>
                    <a:pt x="493" y="505"/>
                  </a:cubicBezTo>
                  <a:cubicBezTo>
                    <a:pt x="494" y="506"/>
                    <a:pt x="494" y="506"/>
                    <a:pt x="494" y="506"/>
                  </a:cubicBezTo>
                  <a:cubicBezTo>
                    <a:pt x="495" y="507"/>
                    <a:pt x="495" y="507"/>
                    <a:pt x="495" y="507"/>
                  </a:cubicBezTo>
                  <a:cubicBezTo>
                    <a:pt x="495" y="507"/>
                    <a:pt x="495" y="507"/>
                    <a:pt x="495" y="507"/>
                  </a:cubicBezTo>
                  <a:cubicBezTo>
                    <a:pt x="496" y="507"/>
                    <a:pt x="496" y="507"/>
                    <a:pt x="496" y="507"/>
                  </a:cubicBezTo>
                  <a:cubicBezTo>
                    <a:pt x="498" y="508"/>
                    <a:pt x="498" y="508"/>
                    <a:pt x="498" y="508"/>
                  </a:cubicBezTo>
                  <a:cubicBezTo>
                    <a:pt x="499" y="508"/>
                    <a:pt x="499" y="508"/>
                    <a:pt x="499" y="508"/>
                  </a:cubicBezTo>
                  <a:cubicBezTo>
                    <a:pt x="500" y="508"/>
                    <a:pt x="500" y="508"/>
                    <a:pt x="500" y="508"/>
                  </a:cubicBezTo>
                  <a:cubicBezTo>
                    <a:pt x="501" y="507"/>
                    <a:pt x="501" y="507"/>
                    <a:pt x="501" y="507"/>
                  </a:cubicBezTo>
                  <a:cubicBezTo>
                    <a:pt x="505" y="507"/>
                    <a:pt x="505" y="507"/>
                    <a:pt x="505" y="507"/>
                  </a:cubicBezTo>
                  <a:cubicBezTo>
                    <a:pt x="507" y="506"/>
                    <a:pt x="507" y="506"/>
                    <a:pt x="507" y="506"/>
                  </a:cubicBezTo>
                  <a:cubicBezTo>
                    <a:pt x="508" y="505"/>
                    <a:pt x="508" y="505"/>
                    <a:pt x="508" y="505"/>
                  </a:cubicBezTo>
                  <a:cubicBezTo>
                    <a:pt x="510" y="504"/>
                    <a:pt x="510" y="504"/>
                    <a:pt x="510" y="504"/>
                  </a:cubicBezTo>
                  <a:cubicBezTo>
                    <a:pt x="511" y="504"/>
                    <a:pt x="511" y="504"/>
                    <a:pt x="511" y="504"/>
                  </a:cubicBezTo>
                  <a:cubicBezTo>
                    <a:pt x="510" y="506"/>
                    <a:pt x="510" y="506"/>
                    <a:pt x="510" y="506"/>
                  </a:cubicBezTo>
                  <a:cubicBezTo>
                    <a:pt x="510" y="508"/>
                    <a:pt x="510" y="508"/>
                    <a:pt x="510" y="508"/>
                  </a:cubicBezTo>
                  <a:cubicBezTo>
                    <a:pt x="512" y="508"/>
                    <a:pt x="512" y="508"/>
                    <a:pt x="512" y="508"/>
                  </a:cubicBezTo>
                  <a:cubicBezTo>
                    <a:pt x="514" y="510"/>
                    <a:pt x="514" y="510"/>
                    <a:pt x="514" y="510"/>
                  </a:cubicBezTo>
                  <a:cubicBezTo>
                    <a:pt x="516" y="511"/>
                    <a:pt x="516" y="511"/>
                    <a:pt x="516" y="511"/>
                  </a:cubicBezTo>
                  <a:cubicBezTo>
                    <a:pt x="517" y="511"/>
                    <a:pt x="517" y="511"/>
                    <a:pt x="517" y="511"/>
                  </a:cubicBezTo>
                  <a:cubicBezTo>
                    <a:pt x="518" y="511"/>
                    <a:pt x="518" y="511"/>
                    <a:pt x="518" y="511"/>
                  </a:cubicBezTo>
                  <a:cubicBezTo>
                    <a:pt x="519" y="512"/>
                    <a:pt x="519" y="512"/>
                    <a:pt x="519" y="512"/>
                  </a:cubicBezTo>
                  <a:cubicBezTo>
                    <a:pt x="520" y="512"/>
                    <a:pt x="520" y="512"/>
                    <a:pt x="520" y="512"/>
                  </a:cubicBezTo>
                  <a:cubicBezTo>
                    <a:pt x="520" y="512"/>
                    <a:pt x="520" y="512"/>
                    <a:pt x="520" y="512"/>
                  </a:cubicBezTo>
                  <a:cubicBezTo>
                    <a:pt x="522" y="508"/>
                    <a:pt x="522" y="508"/>
                    <a:pt x="522" y="508"/>
                  </a:cubicBezTo>
                  <a:cubicBezTo>
                    <a:pt x="523" y="507"/>
                    <a:pt x="523" y="507"/>
                    <a:pt x="523" y="507"/>
                  </a:cubicBezTo>
                  <a:cubicBezTo>
                    <a:pt x="527" y="508"/>
                    <a:pt x="527" y="508"/>
                    <a:pt x="527" y="508"/>
                  </a:cubicBezTo>
                  <a:cubicBezTo>
                    <a:pt x="528" y="507"/>
                    <a:pt x="528" y="507"/>
                    <a:pt x="528" y="507"/>
                  </a:cubicBezTo>
                  <a:cubicBezTo>
                    <a:pt x="529" y="505"/>
                    <a:pt x="529" y="505"/>
                    <a:pt x="529" y="505"/>
                  </a:cubicBezTo>
                  <a:cubicBezTo>
                    <a:pt x="532" y="504"/>
                    <a:pt x="532" y="504"/>
                    <a:pt x="532" y="504"/>
                  </a:cubicBezTo>
                  <a:cubicBezTo>
                    <a:pt x="532" y="502"/>
                    <a:pt x="532" y="502"/>
                    <a:pt x="532" y="502"/>
                  </a:cubicBezTo>
                  <a:cubicBezTo>
                    <a:pt x="533" y="501"/>
                    <a:pt x="533" y="501"/>
                    <a:pt x="533" y="501"/>
                  </a:cubicBezTo>
                  <a:cubicBezTo>
                    <a:pt x="535" y="499"/>
                    <a:pt x="535" y="499"/>
                    <a:pt x="535" y="499"/>
                  </a:cubicBezTo>
                  <a:cubicBezTo>
                    <a:pt x="535" y="498"/>
                    <a:pt x="535" y="498"/>
                    <a:pt x="535" y="498"/>
                  </a:cubicBezTo>
                  <a:cubicBezTo>
                    <a:pt x="537" y="497"/>
                    <a:pt x="537" y="497"/>
                    <a:pt x="537" y="497"/>
                  </a:cubicBezTo>
                  <a:cubicBezTo>
                    <a:pt x="538" y="496"/>
                    <a:pt x="538" y="496"/>
                    <a:pt x="538" y="496"/>
                  </a:cubicBezTo>
                  <a:cubicBezTo>
                    <a:pt x="539" y="495"/>
                    <a:pt x="539" y="495"/>
                    <a:pt x="539" y="495"/>
                  </a:cubicBezTo>
                  <a:cubicBezTo>
                    <a:pt x="540" y="494"/>
                    <a:pt x="540" y="494"/>
                    <a:pt x="540" y="494"/>
                  </a:cubicBezTo>
                  <a:cubicBezTo>
                    <a:pt x="539" y="493"/>
                    <a:pt x="539" y="493"/>
                    <a:pt x="539" y="493"/>
                  </a:cubicBezTo>
                  <a:cubicBezTo>
                    <a:pt x="539" y="492"/>
                    <a:pt x="539" y="492"/>
                    <a:pt x="539" y="492"/>
                  </a:cubicBezTo>
                  <a:cubicBezTo>
                    <a:pt x="540" y="491"/>
                    <a:pt x="540" y="491"/>
                    <a:pt x="540" y="491"/>
                  </a:cubicBezTo>
                  <a:cubicBezTo>
                    <a:pt x="543" y="492"/>
                    <a:pt x="543" y="492"/>
                    <a:pt x="543" y="492"/>
                  </a:cubicBezTo>
                  <a:cubicBezTo>
                    <a:pt x="544" y="492"/>
                    <a:pt x="544" y="492"/>
                    <a:pt x="544" y="492"/>
                  </a:cubicBezTo>
                  <a:cubicBezTo>
                    <a:pt x="545" y="489"/>
                    <a:pt x="545" y="489"/>
                    <a:pt x="545" y="489"/>
                  </a:cubicBezTo>
                  <a:cubicBezTo>
                    <a:pt x="546" y="489"/>
                    <a:pt x="546" y="489"/>
                    <a:pt x="546" y="489"/>
                  </a:cubicBezTo>
                  <a:cubicBezTo>
                    <a:pt x="549" y="488"/>
                    <a:pt x="549" y="488"/>
                    <a:pt x="549" y="488"/>
                  </a:cubicBezTo>
                  <a:cubicBezTo>
                    <a:pt x="551" y="488"/>
                    <a:pt x="551" y="488"/>
                    <a:pt x="551" y="488"/>
                  </a:cubicBezTo>
                  <a:cubicBezTo>
                    <a:pt x="552" y="488"/>
                    <a:pt x="552" y="488"/>
                    <a:pt x="552" y="488"/>
                  </a:cubicBezTo>
                  <a:cubicBezTo>
                    <a:pt x="554" y="488"/>
                    <a:pt x="554" y="488"/>
                    <a:pt x="554" y="488"/>
                  </a:cubicBezTo>
                  <a:cubicBezTo>
                    <a:pt x="556" y="487"/>
                    <a:pt x="556" y="487"/>
                    <a:pt x="556" y="487"/>
                  </a:cubicBezTo>
                  <a:cubicBezTo>
                    <a:pt x="556" y="487"/>
                    <a:pt x="556" y="487"/>
                    <a:pt x="556" y="487"/>
                  </a:cubicBezTo>
                  <a:cubicBezTo>
                    <a:pt x="557" y="489"/>
                    <a:pt x="557" y="489"/>
                    <a:pt x="557" y="489"/>
                  </a:cubicBezTo>
                  <a:cubicBezTo>
                    <a:pt x="557" y="490"/>
                    <a:pt x="557" y="490"/>
                    <a:pt x="557" y="490"/>
                  </a:cubicBezTo>
                  <a:cubicBezTo>
                    <a:pt x="558" y="491"/>
                    <a:pt x="558" y="491"/>
                    <a:pt x="558" y="491"/>
                  </a:cubicBezTo>
                  <a:cubicBezTo>
                    <a:pt x="560" y="491"/>
                    <a:pt x="560" y="491"/>
                    <a:pt x="560" y="491"/>
                  </a:cubicBezTo>
                  <a:cubicBezTo>
                    <a:pt x="561" y="490"/>
                    <a:pt x="561" y="490"/>
                    <a:pt x="561" y="490"/>
                  </a:cubicBezTo>
                  <a:cubicBezTo>
                    <a:pt x="563" y="490"/>
                    <a:pt x="563" y="490"/>
                    <a:pt x="563" y="490"/>
                  </a:cubicBezTo>
                  <a:cubicBezTo>
                    <a:pt x="564" y="489"/>
                    <a:pt x="564" y="489"/>
                    <a:pt x="564" y="489"/>
                  </a:cubicBezTo>
                  <a:cubicBezTo>
                    <a:pt x="567" y="489"/>
                    <a:pt x="567" y="489"/>
                    <a:pt x="567" y="489"/>
                  </a:cubicBezTo>
                  <a:cubicBezTo>
                    <a:pt x="568" y="491"/>
                    <a:pt x="568" y="491"/>
                    <a:pt x="568" y="491"/>
                  </a:cubicBezTo>
                  <a:cubicBezTo>
                    <a:pt x="568" y="492"/>
                    <a:pt x="568" y="492"/>
                    <a:pt x="568" y="492"/>
                  </a:cubicBezTo>
                  <a:cubicBezTo>
                    <a:pt x="568" y="493"/>
                    <a:pt x="568" y="493"/>
                    <a:pt x="568" y="493"/>
                  </a:cubicBezTo>
                  <a:cubicBezTo>
                    <a:pt x="573" y="496"/>
                    <a:pt x="573" y="496"/>
                    <a:pt x="573" y="496"/>
                  </a:cubicBezTo>
                  <a:cubicBezTo>
                    <a:pt x="574" y="497"/>
                    <a:pt x="574" y="497"/>
                    <a:pt x="574" y="497"/>
                  </a:cubicBezTo>
                  <a:cubicBezTo>
                    <a:pt x="577" y="499"/>
                    <a:pt x="577" y="499"/>
                    <a:pt x="577" y="499"/>
                  </a:cubicBezTo>
                  <a:cubicBezTo>
                    <a:pt x="579" y="498"/>
                    <a:pt x="579" y="498"/>
                    <a:pt x="579" y="498"/>
                  </a:cubicBezTo>
                  <a:cubicBezTo>
                    <a:pt x="580" y="497"/>
                    <a:pt x="580" y="497"/>
                    <a:pt x="580" y="497"/>
                  </a:cubicBezTo>
                  <a:cubicBezTo>
                    <a:pt x="582" y="496"/>
                    <a:pt x="582" y="496"/>
                    <a:pt x="582" y="496"/>
                  </a:cubicBezTo>
                  <a:cubicBezTo>
                    <a:pt x="584" y="496"/>
                    <a:pt x="584" y="496"/>
                    <a:pt x="584" y="496"/>
                  </a:cubicBezTo>
                  <a:cubicBezTo>
                    <a:pt x="585" y="496"/>
                    <a:pt x="585" y="496"/>
                    <a:pt x="585" y="496"/>
                  </a:cubicBezTo>
                  <a:cubicBezTo>
                    <a:pt x="587" y="497"/>
                    <a:pt x="587" y="497"/>
                    <a:pt x="587" y="497"/>
                  </a:cubicBezTo>
                  <a:cubicBezTo>
                    <a:pt x="588" y="497"/>
                    <a:pt x="588" y="497"/>
                    <a:pt x="588" y="497"/>
                  </a:cubicBezTo>
                  <a:cubicBezTo>
                    <a:pt x="592" y="497"/>
                    <a:pt x="592" y="497"/>
                    <a:pt x="592" y="497"/>
                  </a:cubicBezTo>
                  <a:cubicBezTo>
                    <a:pt x="593" y="497"/>
                    <a:pt x="593" y="497"/>
                    <a:pt x="593" y="497"/>
                  </a:cubicBezTo>
                  <a:cubicBezTo>
                    <a:pt x="595" y="497"/>
                    <a:pt x="595" y="497"/>
                    <a:pt x="595" y="497"/>
                  </a:cubicBezTo>
                  <a:cubicBezTo>
                    <a:pt x="596" y="497"/>
                    <a:pt x="596" y="497"/>
                    <a:pt x="596" y="497"/>
                  </a:cubicBezTo>
                  <a:cubicBezTo>
                    <a:pt x="597" y="497"/>
                    <a:pt x="597" y="497"/>
                    <a:pt x="597" y="497"/>
                  </a:cubicBezTo>
                  <a:cubicBezTo>
                    <a:pt x="600" y="497"/>
                    <a:pt x="600" y="497"/>
                    <a:pt x="600" y="497"/>
                  </a:cubicBezTo>
                  <a:cubicBezTo>
                    <a:pt x="602" y="494"/>
                    <a:pt x="602" y="494"/>
                    <a:pt x="602" y="494"/>
                  </a:cubicBezTo>
                  <a:cubicBezTo>
                    <a:pt x="601" y="493"/>
                    <a:pt x="601" y="493"/>
                    <a:pt x="601" y="493"/>
                  </a:cubicBezTo>
                  <a:cubicBezTo>
                    <a:pt x="599" y="492"/>
                    <a:pt x="599" y="492"/>
                    <a:pt x="599" y="492"/>
                  </a:cubicBezTo>
                  <a:cubicBezTo>
                    <a:pt x="599" y="489"/>
                    <a:pt x="599" y="489"/>
                    <a:pt x="599" y="489"/>
                  </a:cubicBezTo>
                  <a:cubicBezTo>
                    <a:pt x="600" y="486"/>
                    <a:pt x="600" y="486"/>
                    <a:pt x="600" y="486"/>
                  </a:cubicBezTo>
                  <a:cubicBezTo>
                    <a:pt x="599" y="485"/>
                    <a:pt x="599" y="485"/>
                    <a:pt x="599" y="485"/>
                  </a:cubicBezTo>
                  <a:cubicBezTo>
                    <a:pt x="598" y="485"/>
                    <a:pt x="598" y="485"/>
                    <a:pt x="598" y="485"/>
                  </a:cubicBezTo>
                  <a:cubicBezTo>
                    <a:pt x="597" y="483"/>
                    <a:pt x="597" y="483"/>
                    <a:pt x="597" y="483"/>
                  </a:cubicBezTo>
                  <a:cubicBezTo>
                    <a:pt x="594" y="483"/>
                    <a:pt x="594" y="483"/>
                    <a:pt x="594" y="483"/>
                  </a:cubicBezTo>
                  <a:cubicBezTo>
                    <a:pt x="594" y="481"/>
                    <a:pt x="594" y="481"/>
                    <a:pt x="594" y="481"/>
                  </a:cubicBezTo>
                  <a:cubicBezTo>
                    <a:pt x="594" y="476"/>
                    <a:pt x="594" y="476"/>
                    <a:pt x="594" y="476"/>
                  </a:cubicBezTo>
                  <a:cubicBezTo>
                    <a:pt x="595" y="474"/>
                    <a:pt x="595" y="474"/>
                    <a:pt x="595" y="474"/>
                  </a:cubicBezTo>
                  <a:cubicBezTo>
                    <a:pt x="595" y="473"/>
                    <a:pt x="595" y="473"/>
                    <a:pt x="595" y="473"/>
                  </a:cubicBezTo>
                  <a:cubicBezTo>
                    <a:pt x="596" y="471"/>
                    <a:pt x="596" y="471"/>
                    <a:pt x="596" y="471"/>
                  </a:cubicBezTo>
                  <a:cubicBezTo>
                    <a:pt x="598" y="471"/>
                    <a:pt x="598" y="471"/>
                    <a:pt x="598" y="471"/>
                  </a:cubicBezTo>
                  <a:cubicBezTo>
                    <a:pt x="599" y="471"/>
                    <a:pt x="599" y="471"/>
                    <a:pt x="599" y="471"/>
                  </a:cubicBezTo>
                  <a:cubicBezTo>
                    <a:pt x="599" y="470"/>
                    <a:pt x="599" y="470"/>
                    <a:pt x="599" y="470"/>
                  </a:cubicBezTo>
                  <a:cubicBezTo>
                    <a:pt x="599" y="468"/>
                    <a:pt x="599" y="468"/>
                    <a:pt x="599" y="468"/>
                  </a:cubicBezTo>
                  <a:cubicBezTo>
                    <a:pt x="599" y="467"/>
                    <a:pt x="599" y="467"/>
                    <a:pt x="599" y="467"/>
                  </a:cubicBezTo>
                  <a:cubicBezTo>
                    <a:pt x="600" y="466"/>
                    <a:pt x="600" y="466"/>
                    <a:pt x="600" y="466"/>
                  </a:cubicBezTo>
                  <a:cubicBezTo>
                    <a:pt x="602" y="466"/>
                    <a:pt x="602" y="466"/>
                    <a:pt x="602" y="466"/>
                  </a:cubicBezTo>
                  <a:cubicBezTo>
                    <a:pt x="603" y="467"/>
                    <a:pt x="603" y="467"/>
                    <a:pt x="603" y="467"/>
                  </a:cubicBezTo>
                  <a:cubicBezTo>
                    <a:pt x="605" y="467"/>
                    <a:pt x="605" y="467"/>
                    <a:pt x="605" y="467"/>
                  </a:cubicBezTo>
                  <a:cubicBezTo>
                    <a:pt x="608" y="468"/>
                    <a:pt x="608" y="468"/>
                    <a:pt x="608" y="468"/>
                  </a:cubicBezTo>
                  <a:cubicBezTo>
                    <a:pt x="608" y="469"/>
                    <a:pt x="608" y="469"/>
                    <a:pt x="608" y="469"/>
                  </a:cubicBezTo>
                  <a:cubicBezTo>
                    <a:pt x="610" y="470"/>
                    <a:pt x="610" y="470"/>
                    <a:pt x="610" y="470"/>
                  </a:cubicBezTo>
                  <a:cubicBezTo>
                    <a:pt x="612" y="470"/>
                    <a:pt x="612" y="470"/>
                    <a:pt x="612" y="470"/>
                  </a:cubicBezTo>
                  <a:cubicBezTo>
                    <a:pt x="615" y="470"/>
                    <a:pt x="615" y="470"/>
                    <a:pt x="615" y="470"/>
                  </a:cubicBezTo>
                  <a:cubicBezTo>
                    <a:pt x="617" y="471"/>
                    <a:pt x="617" y="471"/>
                    <a:pt x="617" y="471"/>
                  </a:cubicBezTo>
                  <a:cubicBezTo>
                    <a:pt x="617" y="471"/>
                    <a:pt x="617" y="471"/>
                    <a:pt x="617" y="471"/>
                  </a:cubicBezTo>
                  <a:cubicBezTo>
                    <a:pt x="620" y="472"/>
                    <a:pt x="620" y="472"/>
                    <a:pt x="620" y="472"/>
                  </a:cubicBezTo>
                  <a:cubicBezTo>
                    <a:pt x="621" y="472"/>
                    <a:pt x="621" y="472"/>
                    <a:pt x="621" y="472"/>
                  </a:cubicBezTo>
                  <a:cubicBezTo>
                    <a:pt x="622" y="473"/>
                    <a:pt x="622" y="473"/>
                    <a:pt x="622" y="473"/>
                  </a:cubicBezTo>
                  <a:cubicBezTo>
                    <a:pt x="626" y="472"/>
                    <a:pt x="626" y="472"/>
                    <a:pt x="626" y="472"/>
                  </a:cubicBezTo>
                  <a:cubicBezTo>
                    <a:pt x="628" y="473"/>
                    <a:pt x="628" y="473"/>
                    <a:pt x="628" y="473"/>
                  </a:cubicBezTo>
                  <a:cubicBezTo>
                    <a:pt x="628" y="474"/>
                    <a:pt x="628" y="474"/>
                    <a:pt x="628" y="474"/>
                  </a:cubicBezTo>
                  <a:cubicBezTo>
                    <a:pt x="628" y="476"/>
                    <a:pt x="628" y="476"/>
                    <a:pt x="628" y="476"/>
                  </a:cubicBezTo>
                  <a:cubicBezTo>
                    <a:pt x="629" y="477"/>
                    <a:pt x="629" y="477"/>
                    <a:pt x="629" y="477"/>
                  </a:cubicBezTo>
                  <a:cubicBezTo>
                    <a:pt x="629" y="478"/>
                    <a:pt x="629" y="478"/>
                    <a:pt x="629" y="478"/>
                  </a:cubicBezTo>
                  <a:cubicBezTo>
                    <a:pt x="630" y="479"/>
                    <a:pt x="630" y="479"/>
                    <a:pt x="630" y="479"/>
                  </a:cubicBezTo>
                  <a:cubicBezTo>
                    <a:pt x="631" y="481"/>
                    <a:pt x="631" y="481"/>
                    <a:pt x="631" y="481"/>
                  </a:cubicBezTo>
                  <a:cubicBezTo>
                    <a:pt x="631" y="483"/>
                    <a:pt x="631" y="483"/>
                    <a:pt x="631" y="483"/>
                  </a:cubicBezTo>
                  <a:cubicBezTo>
                    <a:pt x="632" y="483"/>
                    <a:pt x="632" y="483"/>
                    <a:pt x="632" y="483"/>
                  </a:cubicBezTo>
                  <a:cubicBezTo>
                    <a:pt x="633" y="483"/>
                    <a:pt x="633" y="483"/>
                    <a:pt x="633" y="483"/>
                  </a:cubicBezTo>
                  <a:cubicBezTo>
                    <a:pt x="635" y="485"/>
                    <a:pt x="635" y="485"/>
                    <a:pt x="635" y="485"/>
                  </a:cubicBezTo>
                  <a:cubicBezTo>
                    <a:pt x="635" y="486"/>
                    <a:pt x="635" y="486"/>
                    <a:pt x="635" y="486"/>
                  </a:cubicBezTo>
                  <a:cubicBezTo>
                    <a:pt x="638" y="487"/>
                    <a:pt x="638" y="487"/>
                    <a:pt x="638" y="487"/>
                  </a:cubicBezTo>
                  <a:cubicBezTo>
                    <a:pt x="641" y="488"/>
                    <a:pt x="641" y="488"/>
                    <a:pt x="641" y="488"/>
                  </a:cubicBezTo>
                  <a:cubicBezTo>
                    <a:pt x="642" y="488"/>
                    <a:pt x="642" y="488"/>
                    <a:pt x="642" y="488"/>
                  </a:cubicBezTo>
                  <a:cubicBezTo>
                    <a:pt x="642" y="488"/>
                    <a:pt x="642" y="488"/>
                    <a:pt x="642" y="488"/>
                  </a:cubicBezTo>
                  <a:cubicBezTo>
                    <a:pt x="645" y="488"/>
                    <a:pt x="645" y="488"/>
                    <a:pt x="645" y="488"/>
                  </a:cubicBezTo>
                  <a:cubicBezTo>
                    <a:pt x="646" y="487"/>
                    <a:pt x="646" y="487"/>
                    <a:pt x="646" y="487"/>
                  </a:cubicBezTo>
                  <a:cubicBezTo>
                    <a:pt x="648" y="487"/>
                    <a:pt x="648" y="487"/>
                    <a:pt x="648" y="487"/>
                  </a:cubicBezTo>
                  <a:cubicBezTo>
                    <a:pt x="649" y="487"/>
                    <a:pt x="649" y="487"/>
                    <a:pt x="649" y="487"/>
                  </a:cubicBezTo>
                  <a:cubicBezTo>
                    <a:pt x="650" y="487"/>
                    <a:pt x="650" y="487"/>
                    <a:pt x="650" y="487"/>
                  </a:cubicBezTo>
                  <a:cubicBezTo>
                    <a:pt x="651" y="485"/>
                    <a:pt x="651" y="485"/>
                    <a:pt x="651" y="485"/>
                  </a:cubicBezTo>
                  <a:cubicBezTo>
                    <a:pt x="654" y="485"/>
                    <a:pt x="654" y="485"/>
                    <a:pt x="654" y="485"/>
                  </a:cubicBezTo>
                  <a:cubicBezTo>
                    <a:pt x="657" y="484"/>
                    <a:pt x="657" y="484"/>
                    <a:pt x="657" y="484"/>
                  </a:cubicBezTo>
                  <a:cubicBezTo>
                    <a:pt x="659" y="483"/>
                    <a:pt x="659" y="483"/>
                    <a:pt x="659" y="483"/>
                  </a:cubicBezTo>
                  <a:cubicBezTo>
                    <a:pt x="661" y="483"/>
                    <a:pt x="661" y="483"/>
                    <a:pt x="661" y="483"/>
                  </a:cubicBezTo>
                  <a:cubicBezTo>
                    <a:pt x="664" y="483"/>
                    <a:pt x="664" y="483"/>
                    <a:pt x="664" y="483"/>
                  </a:cubicBezTo>
                  <a:cubicBezTo>
                    <a:pt x="666" y="484"/>
                    <a:pt x="666" y="484"/>
                    <a:pt x="666" y="484"/>
                  </a:cubicBezTo>
                  <a:cubicBezTo>
                    <a:pt x="668" y="484"/>
                    <a:pt x="668" y="484"/>
                    <a:pt x="668" y="484"/>
                  </a:cubicBezTo>
                  <a:cubicBezTo>
                    <a:pt x="672" y="484"/>
                    <a:pt x="672" y="484"/>
                    <a:pt x="672" y="484"/>
                  </a:cubicBezTo>
                  <a:cubicBezTo>
                    <a:pt x="673" y="486"/>
                    <a:pt x="673" y="486"/>
                    <a:pt x="673" y="486"/>
                  </a:cubicBezTo>
                  <a:cubicBezTo>
                    <a:pt x="677" y="488"/>
                    <a:pt x="677" y="488"/>
                    <a:pt x="677" y="488"/>
                  </a:cubicBezTo>
                  <a:cubicBezTo>
                    <a:pt x="679" y="487"/>
                    <a:pt x="679" y="487"/>
                    <a:pt x="679" y="487"/>
                  </a:cubicBezTo>
                  <a:cubicBezTo>
                    <a:pt x="681" y="487"/>
                    <a:pt x="681" y="487"/>
                    <a:pt x="681" y="487"/>
                  </a:cubicBezTo>
                  <a:cubicBezTo>
                    <a:pt x="682" y="488"/>
                    <a:pt x="682" y="488"/>
                    <a:pt x="682" y="488"/>
                  </a:cubicBezTo>
                  <a:cubicBezTo>
                    <a:pt x="683" y="491"/>
                    <a:pt x="683" y="491"/>
                    <a:pt x="683" y="491"/>
                  </a:cubicBezTo>
                  <a:cubicBezTo>
                    <a:pt x="685" y="492"/>
                    <a:pt x="685" y="492"/>
                    <a:pt x="685" y="492"/>
                  </a:cubicBezTo>
                  <a:cubicBezTo>
                    <a:pt x="686" y="493"/>
                    <a:pt x="686" y="493"/>
                    <a:pt x="686" y="493"/>
                  </a:cubicBezTo>
                  <a:cubicBezTo>
                    <a:pt x="687" y="493"/>
                    <a:pt x="687" y="493"/>
                    <a:pt x="687" y="493"/>
                  </a:cubicBezTo>
                  <a:cubicBezTo>
                    <a:pt x="688" y="494"/>
                    <a:pt x="688" y="494"/>
                    <a:pt x="688" y="494"/>
                  </a:cubicBezTo>
                  <a:cubicBezTo>
                    <a:pt x="690" y="494"/>
                    <a:pt x="690" y="494"/>
                    <a:pt x="690" y="494"/>
                  </a:cubicBezTo>
                  <a:cubicBezTo>
                    <a:pt x="694" y="494"/>
                    <a:pt x="694" y="494"/>
                    <a:pt x="694" y="494"/>
                  </a:cubicBezTo>
                  <a:cubicBezTo>
                    <a:pt x="697" y="495"/>
                    <a:pt x="697" y="495"/>
                    <a:pt x="697" y="495"/>
                  </a:cubicBezTo>
                  <a:cubicBezTo>
                    <a:pt x="702" y="495"/>
                    <a:pt x="702" y="495"/>
                    <a:pt x="702" y="495"/>
                  </a:cubicBezTo>
                  <a:cubicBezTo>
                    <a:pt x="705" y="495"/>
                    <a:pt x="705" y="495"/>
                    <a:pt x="705" y="495"/>
                  </a:cubicBezTo>
                  <a:cubicBezTo>
                    <a:pt x="706" y="494"/>
                    <a:pt x="706" y="494"/>
                    <a:pt x="706" y="494"/>
                  </a:cubicBezTo>
                  <a:cubicBezTo>
                    <a:pt x="707" y="494"/>
                    <a:pt x="707" y="494"/>
                    <a:pt x="707" y="494"/>
                  </a:cubicBezTo>
                  <a:cubicBezTo>
                    <a:pt x="709" y="495"/>
                    <a:pt x="709" y="495"/>
                    <a:pt x="709" y="495"/>
                  </a:cubicBezTo>
                  <a:cubicBezTo>
                    <a:pt x="710" y="495"/>
                    <a:pt x="710" y="495"/>
                    <a:pt x="710" y="495"/>
                  </a:cubicBezTo>
                  <a:cubicBezTo>
                    <a:pt x="712" y="493"/>
                    <a:pt x="712" y="493"/>
                    <a:pt x="712" y="493"/>
                  </a:cubicBezTo>
                  <a:cubicBezTo>
                    <a:pt x="715" y="491"/>
                    <a:pt x="715" y="491"/>
                    <a:pt x="715" y="491"/>
                  </a:cubicBezTo>
                  <a:cubicBezTo>
                    <a:pt x="717" y="491"/>
                    <a:pt x="717" y="491"/>
                    <a:pt x="717" y="491"/>
                  </a:cubicBezTo>
                  <a:cubicBezTo>
                    <a:pt x="718" y="489"/>
                    <a:pt x="718" y="489"/>
                    <a:pt x="718" y="489"/>
                  </a:cubicBezTo>
                  <a:cubicBezTo>
                    <a:pt x="720" y="489"/>
                    <a:pt x="720" y="489"/>
                    <a:pt x="720" y="489"/>
                  </a:cubicBezTo>
                  <a:cubicBezTo>
                    <a:pt x="724" y="489"/>
                    <a:pt x="724" y="489"/>
                    <a:pt x="724" y="489"/>
                  </a:cubicBezTo>
                  <a:cubicBezTo>
                    <a:pt x="726" y="487"/>
                    <a:pt x="726" y="487"/>
                    <a:pt x="726" y="487"/>
                  </a:cubicBezTo>
                  <a:cubicBezTo>
                    <a:pt x="726" y="486"/>
                    <a:pt x="726" y="486"/>
                    <a:pt x="726" y="486"/>
                  </a:cubicBezTo>
                  <a:cubicBezTo>
                    <a:pt x="726" y="485"/>
                    <a:pt x="726" y="485"/>
                    <a:pt x="726" y="485"/>
                  </a:cubicBezTo>
                  <a:cubicBezTo>
                    <a:pt x="727" y="483"/>
                    <a:pt x="727" y="483"/>
                    <a:pt x="727" y="483"/>
                  </a:cubicBezTo>
                  <a:cubicBezTo>
                    <a:pt x="729" y="482"/>
                    <a:pt x="729" y="482"/>
                    <a:pt x="729" y="482"/>
                  </a:cubicBezTo>
                  <a:cubicBezTo>
                    <a:pt x="730" y="481"/>
                    <a:pt x="730" y="481"/>
                    <a:pt x="730" y="481"/>
                  </a:cubicBezTo>
                  <a:cubicBezTo>
                    <a:pt x="731" y="479"/>
                    <a:pt x="731" y="479"/>
                    <a:pt x="731" y="479"/>
                  </a:cubicBezTo>
                  <a:cubicBezTo>
                    <a:pt x="732" y="478"/>
                    <a:pt x="732" y="478"/>
                    <a:pt x="732" y="478"/>
                  </a:cubicBezTo>
                  <a:cubicBezTo>
                    <a:pt x="734" y="478"/>
                    <a:pt x="734" y="478"/>
                    <a:pt x="734" y="478"/>
                  </a:cubicBezTo>
                  <a:cubicBezTo>
                    <a:pt x="734" y="478"/>
                    <a:pt x="734" y="478"/>
                    <a:pt x="734" y="478"/>
                  </a:cubicBezTo>
                  <a:cubicBezTo>
                    <a:pt x="737" y="478"/>
                    <a:pt x="737" y="478"/>
                    <a:pt x="737" y="478"/>
                  </a:cubicBezTo>
                  <a:cubicBezTo>
                    <a:pt x="739" y="478"/>
                    <a:pt x="739" y="478"/>
                    <a:pt x="739" y="478"/>
                  </a:cubicBezTo>
                  <a:cubicBezTo>
                    <a:pt x="741" y="479"/>
                    <a:pt x="741" y="479"/>
                    <a:pt x="741" y="479"/>
                  </a:cubicBezTo>
                  <a:cubicBezTo>
                    <a:pt x="742" y="481"/>
                    <a:pt x="742" y="481"/>
                    <a:pt x="742" y="481"/>
                  </a:cubicBezTo>
                  <a:cubicBezTo>
                    <a:pt x="743" y="481"/>
                    <a:pt x="743" y="481"/>
                    <a:pt x="743" y="481"/>
                  </a:cubicBezTo>
                  <a:cubicBezTo>
                    <a:pt x="745" y="480"/>
                    <a:pt x="745" y="480"/>
                    <a:pt x="745" y="480"/>
                  </a:cubicBezTo>
                  <a:cubicBezTo>
                    <a:pt x="746" y="481"/>
                    <a:pt x="746" y="481"/>
                    <a:pt x="746" y="481"/>
                  </a:cubicBezTo>
                  <a:cubicBezTo>
                    <a:pt x="747" y="481"/>
                    <a:pt x="747" y="481"/>
                    <a:pt x="747" y="481"/>
                  </a:cubicBezTo>
                  <a:cubicBezTo>
                    <a:pt x="749" y="480"/>
                    <a:pt x="749" y="480"/>
                    <a:pt x="749" y="480"/>
                  </a:cubicBezTo>
                  <a:cubicBezTo>
                    <a:pt x="749" y="479"/>
                    <a:pt x="749" y="479"/>
                    <a:pt x="749" y="479"/>
                  </a:cubicBezTo>
                  <a:cubicBezTo>
                    <a:pt x="752" y="478"/>
                    <a:pt x="752" y="478"/>
                    <a:pt x="752" y="478"/>
                  </a:cubicBezTo>
                  <a:cubicBezTo>
                    <a:pt x="756" y="479"/>
                    <a:pt x="756" y="479"/>
                    <a:pt x="756" y="479"/>
                  </a:cubicBezTo>
                  <a:cubicBezTo>
                    <a:pt x="756" y="480"/>
                    <a:pt x="756" y="480"/>
                    <a:pt x="756" y="480"/>
                  </a:cubicBezTo>
                  <a:cubicBezTo>
                    <a:pt x="757" y="480"/>
                    <a:pt x="757" y="480"/>
                    <a:pt x="757" y="480"/>
                  </a:cubicBezTo>
                  <a:cubicBezTo>
                    <a:pt x="759" y="480"/>
                    <a:pt x="759" y="480"/>
                    <a:pt x="759" y="480"/>
                  </a:cubicBezTo>
                  <a:cubicBezTo>
                    <a:pt x="759" y="481"/>
                    <a:pt x="759" y="481"/>
                    <a:pt x="759" y="481"/>
                  </a:cubicBezTo>
                  <a:cubicBezTo>
                    <a:pt x="760" y="481"/>
                    <a:pt x="760" y="481"/>
                    <a:pt x="760" y="481"/>
                  </a:cubicBezTo>
                  <a:cubicBezTo>
                    <a:pt x="763" y="481"/>
                    <a:pt x="763" y="481"/>
                    <a:pt x="763" y="481"/>
                  </a:cubicBezTo>
                  <a:cubicBezTo>
                    <a:pt x="764" y="482"/>
                    <a:pt x="764" y="482"/>
                    <a:pt x="764" y="482"/>
                  </a:cubicBezTo>
                  <a:cubicBezTo>
                    <a:pt x="765" y="482"/>
                    <a:pt x="765" y="482"/>
                    <a:pt x="765" y="482"/>
                  </a:cubicBezTo>
                  <a:cubicBezTo>
                    <a:pt x="769" y="478"/>
                    <a:pt x="769" y="478"/>
                    <a:pt x="769" y="478"/>
                  </a:cubicBezTo>
                  <a:cubicBezTo>
                    <a:pt x="771" y="476"/>
                    <a:pt x="771" y="476"/>
                    <a:pt x="771" y="476"/>
                  </a:cubicBezTo>
                  <a:cubicBezTo>
                    <a:pt x="775" y="476"/>
                    <a:pt x="775" y="476"/>
                    <a:pt x="775" y="476"/>
                  </a:cubicBezTo>
                  <a:cubicBezTo>
                    <a:pt x="776" y="475"/>
                    <a:pt x="776" y="475"/>
                    <a:pt x="776" y="475"/>
                  </a:cubicBezTo>
                  <a:cubicBezTo>
                    <a:pt x="777" y="473"/>
                    <a:pt x="777" y="473"/>
                    <a:pt x="777" y="473"/>
                  </a:cubicBezTo>
                  <a:cubicBezTo>
                    <a:pt x="776" y="471"/>
                    <a:pt x="776" y="471"/>
                    <a:pt x="776" y="471"/>
                  </a:cubicBezTo>
                  <a:cubicBezTo>
                    <a:pt x="775" y="471"/>
                    <a:pt x="775" y="471"/>
                    <a:pt x="775" y="471"/>
                  </a:cubicBezTo>
                  <a:cubicBezTo>
                    <a:pt x="775" y="471"/>
                    <a:pt x="775" y="471"/>
                    <a:pt x="775" y="471"/>
                  </a:cubicBezTo>
                  <a:cubicBezTo>
                    <a:pt x="774" y="471"/>
                    <a:pt x="774" y="471"/>
                    <a:pt x="774" y="471"/>
                  </a:cubicBezTo>
                  <a:cubicBezTo>
                    <a:pt x="773" y="470"/>
                    <a:pt x="773" y="470"/>
                    <a:pt x="773" y="470"/>
                  </a:cubicBezTo>
                  <a:cubicBezTo>
                    <a:pt x="773" y="468"/>
                    <a:pt x="773" y="468"/>
                    <a:pt x="773" y="468"/>
                  </a:cubicBezTo>
                  <a:cubicBezTo>
                    <a:pt x="774" y="467"/>
                    <a:pt x="774" y="467"/>
                    <a:pt x="774" y="467"/>
                  </a:cubicBezTo>
                  <a:cubicBezTo>
                    <a:pt x="774" y="465"/>
                    <a:pt x="774" y="465"/>
                    <a:pt x="774" y="465"/>
                  </a:cubicBezTo>
                  <a:cubicBezTo>
                    <a:pt x="773" y="463"/>
                    <a:pt x="773" y="463"/>
                    <a:pt x="773" y="463"/>
                  </a:cubicBezTo>
                  <a:cubicBezTo>
                    <a:pt x="773" y="462"/>
                    <a:pt x="773" y="462"/>
                    <a:pt x="773" y="462"/>
                  </a:cubicBezTo>
                  <a:cubicBezTo>
                    <a:pt x="774" y="462"/>
                    <a:pt x="774" y="462"/>
                    <a:pt x="774" y="462"/>
                  </a:cubicBezTo>
                  <a:cubicBezTo>
                    <a:pt x="774" y="460"/>
                    <a:pt x="774" y="460"/>
                    <a:pt x="774" y="460"/>
                  </a:cubicBezTo>
                  <a:cubicBezTo>
                    <a:pt x="773" y="459"/>
                    <a:pt x="773" y="459"/>
                    <a:pt x="773" y="459"/>
                  </a:cubicBezTo>
                  <a:cubicBezTo>
                    <a:pt x="773" y="457"/>
                    <a:pt x="773" y="457"/>
                    <a:pt x="773" y="457"/>
                  </a:cubicBezTo>
                  <a:cubicBezTo>
                    <a:pt x="773" y="456"/>
                    <a:pt x="773" y="456"/>
                    <a:pt x="773" y="456"/>
                  </a:cubicBezTo>
                  <a:cubicBezTo>
                    <a:pt x="773" y="455"/>
                    <a:pt x="773" y="455"/>
                    <a:pt x="773" y="455"/>
                  </a:cubicBezTo>
                  <a:cubicBezTo>
                    <a:pt x="773" y="453"/>
                    <a:pt x="773" y="453"/>
                    <a:pt x="773" y="453"/>
                  </a:cubicBezTo>
                  <a:cubicBezTo>
                    <a:pt x="774" y="451"/>
                    <a:pt x="774" y="451"/>
                    <a:pt x="774" y="451"/>
                  </a:cubicBezTo>
                  <a:cubicBezTo>
                    <a:pt x="775" y="450"/>
                    <a:pt x="775" y="450"/>
                    <a:pt x="775" y="450"/>
                  </a:cubicBezTo>
                  <a:cubicBezTo>
                    <a:pt x="775" y="448"/>
                    <a:pt x="775" y="448"/>
                    <a:pt x="775" y="448"/>
                  </a:cubicBezTo>
                  <a:cubicBezTo>
                    <a:pt x="776" y="447"/>
                    <a:pt x="776" y="447"/>
                    <a:pt x="776" y="447"/>
                  </a:cubicBezTo>
                  <a:cubicBezTo>
                    <a:pt x="777" y="446"/>
                    <a:pt x="777" y="446"/>
                    <a:pt x="777" y="446"/>
                  </a:cubicBezTo>
                  <a:cubicBezTo>
                    <a:pt x="778" y="444"/>
                    <a:pt x="778" y="444"/>
                    <a:pt x="778" y="444"/>
                  </a:cubicBezTo>
                  <a:cubicBezTo>
                    <a:pt x="777" y="443"/>
                    <a:pt x="777" y="443"/>
                    <a:pt x="777" y="443"/>
                  </a:cubicBezTo>
                  <a:cubicBezTo>
                    <a:pt x="777" y="441"/>
                    <a:pt x="777" y="441"/>
                    <a:pt x="777" y="441"/>
                  </a:cubicBezTo>
                  <a:cubicBezTo>
                    <a:pt x="776" y="440"/>
                    <a:pt x="776" y="440"/>
                    <a:pt x="776" y="440"/>
                  </a:cubicBezTo>
                  <a:cubicBezTo>
                    <a:pt x="775" y="439"/>
                    <a:pt x="775" y="439"/>
                    <a:pt x="775" y="439"/>
                  </a:cubicBezTo>
                  <a:cubicBezTo>
                    <a:pt x="774" y="437"/>
                    <a:pt x="774" y="437"/>
                    <a:pt x="774" y="437"/>
                  </a:cubicBezTo>
                  <a:cubicBezTo>
                    <a:pt x="773" y="436"/>
                    <a:pt x="773" y="436"/>
                    <a:pt x="773" y="436"/>
                  </a:cubicBezTo>
                  <a:cubicBezTo>
                    <a:pt x="772" y="437"/>
                    <a:pt x="772" y="437"/>
                    <a:pt x="772" y="437"/>
                  </a:cubicBezTo>
                  <a:cubicBezTo>
                    <a:pt x="770" y="438"/>
                    <a:pt x="770" y="438"/>
                    <a:pt x="770" y="438"/>
                  </a:cubicBezTo>
                  <a:cubicBezTo>
                    <a:pt x="769" y="438"/>
                    <a:pt x="769" y="438"/>
                    <a:pt x="769" y="438"/>
                  </a:cubicBezTo>
                  <a:cubicBezTo>
                    <a:pt x="768" y="437"/>
                    <a:pt x="768" y="437"/>
                    <a:pt x="768" y="437"/>
                  </a:cubicBezTo>
                  <a:cubicBezTo>
                    <a:pt x="768" y="435"/>
                    <a:pt x="768" y="435"/>
                    <a:pt x="768" y="435"/>
                  </a:cubicBezTo>
                  <a:cubicBezTo>
                    <a:pt x="769" y="434"/>
                    <a:pt x="769" y="434"/>
                    <a:pt x="769" y="434"/>
                  </a:cubicBezTo>
                  <a:cubicBezTo>
                    <a:pt x="769" y="433"/>
                    <a:pt x="769" y="433"/>
                    <a:pt x="769" y="433"/>
                  </a:cubicBezTo>
                  <a:cubicBezTo>
                    <a:pt x="769" y="433"/>
                    <a:pt x="769" y="433"/>
                    <a:pt x="769" y="433"/>
                  </a:cubicBezTo>
                  <a:cubicBezTo>
                    <a:pt x="770" y="431"/>
                    <a:pt x="770" y="431"/>
                    <a:pt x="770" y="431"/>
                  </a:cubicBezTo>
                  <a:cubicBezTo>
                    <a:pt x="771" y="429"/>
                    <a:pt x="771" y="429"/>
                    <a:pt x="771" y="429"/>
                  </a:cubicBezTo>
                  <a:cubicBezTo>
                    <a:pt x="771" y="428"/>
                    <a:pt x="771" y="428"/>
                    <a:pt x="771" y="428"/>
                  </a:cubicBezTo>
                  <a:cubicBezTo>
                    <a:pt x="772" y="427"/>
                    <a:pt x="772" y="427"/>
                    <a:pt x="772" y="427"/>
                  </a:cubicBezTo>
                  <a:cubicBezTo>
                    <a:pt x="774" y="427"/>
                    <a:pt x="774" y="427"/>
                    <a:pt x="774" y="427"/>
                  </a:cubicBezTo>
                  <a:cubicBezTo>
                    <a:pt x="776" y="427"/>
                    <a:pt x="776" y="427"/>
                    <a:pt x="776" y="427"/>
                  </a:cubicBezTo>
                  <a:cubicBezTo>
                    <a:pt x="777" y="427"/>
                    <a:pt x="777" y="427"/>
                    <a:pt x="777" y="427"/>
                  </a:cubicBezTo>
                  <a:cubicBezTo>
                    <a:pt x="777" y="426"/>
                    <a:pt x="777" y="426"/>
                    <a:pt x="777" y="426"/>
                  </a:cubicBezTo>
                  <a:cubicBezTo>
                    <a:pt x="778" y="427"/>
                    <a:pt x="778" y="427"/>
                    <a:pt x="778" y="427"/>
                  </a:cubicBezTo>
                  <a:cubicBezTo>
                    <a:pt x="780" y="426"/>
                    <a:pt x="780" y="426"/>
                    <a:pt x="780" y="426"/>
                  </a:cubicBezTo>
                  <a:cubicBezTo>
                    <a:pt x="780" y="425"/>
                    <a:pt x="780" y="425"/>
                    <a:pt x="780" y="425"/>
                  </a:cubicBezTo>
                  <a:cubicBezTo>
                    <a:pt x="782" y="425"/>
                    <a:pt x="782" y="425"/>
                    <a:pt x="782" y="425"/>
                  </a:cubicBezTo>
                  <a:cubicBezTo>
                    <a:pt x="783" y="424"/>
                    <a:pt x="783" y="424"/>
                    <a:pt x="783" y="424"/>
                  </a:cubicBezTo>
                  <a:cubicBezTo>
                    <a:pt x="785" y="424"/>
                    <a:pt x="785" y="424"/>
                    <a:pt x="785" y="424"/>
                  </a:cubicBezTo>
                  <a:cubicBezTo>
                    <a:pt x="786" y="424"/>
                    <a:pt x="786" y="424"/>
                    <a:pt x="786" y="424"/>
                  </a:cubicBezTo>
                  <a:cubicBezTo>
                    <a:pt x="788" y="424"/>
                    <a:pt x="788" y="424"/>
                    <a:pt x="788" y="424"/>
                  </a:cubicBezTo>
                  <a:cubicBezTo>
                    <a:pt x="788" y="423"/>
                    <a:pt x="788" y="423"/>
                    <a:pt x="788" y="423"/>
                  </a:cubicBezTo>
                  <a:cubicBezTo>
                    <a:pt x="789" y="423"/>
                    <a:pt x="789" y="423"/>
                    <a:pt x="789" y="423"/>
                  </a:cubicBezTo>
                  <a:cubicBezTo>
                    <a:pt x="790" y="422"/>
                    <a:pt x="790" y="422"/>
                    <a:pt x="790" y="422"/>
                  </a:cubicBezTo>
                  <a:cubicBezTo>
                    <a:pt x="792" y="421"/>
                    <a:pt x="792" y="421"/>
                    <a:pt x="792" y="421"/>
                  </a:cubicBezTo>
                  <a:cubicBezTo>
                    <a:pt x="793" y="421"/>
                    <a:pt x="793" y="421"/>
                    <a:pt x="793" y="421"/>
                  </a:cubicBezTo>
                  <a:cubicBezTo>
                    <a:pt x="794" y="421"/>
                    <a:pt x="794" y="421"/>
                    <a:pt x="794" y="421"/>
                  </a:cubicBezTo>
                  <a:cubicBezTo>
                    <a:pt x="795" y="422"/>
                    <a:pt x="795" y="422"/>
                    <a:pt x="795" y="422"/>
                  </a:cubicBezTo>
                  <a:cubicBezTo>
                    <a:pt x="796" y="422"/>
                    <a:pt x="796" y="422"/>
                    <a:pt x="796" y="422"/>
                  </a:cubicBezTo>
                  <a:cubicBezTo>
                    <a:pt x="799" y="423"/>
                    <a:pt x="799" y="423"/>
                    <a:pt x="799" y="423"/>
                  </a:cubicBezTo>
                  <a:cubicBezTo>
                    <a:pt x="800" y="424"/>
                    <a:pt x="800" y="424"/>
                    <a:pt x="800" y="424"/>
                  </a:cubicBezTo>
                  <a:cubicBezTo>
                    <a:pt x="801" y="424"/>
                    <a:pt x="801" y="424"/>
                    <a:pt x="801" y="424"/>
                  </a:cubicBezTo>
                  <a:cubicBezTo>
                    <a:pt x="803" y="424"/>
                    <a:pt x="803" y="424"/>
                    <a:pt x="803" y="424"/>
                  </a:cubicBezTo>
                  <a:cubicBezTo>
                    <a:pt x="804" y="424"/>
                    <a:pt x="804" y="424"/>
                    <a:pt x="804" y="424"/>
                  </a:cubicBezTo>
                  <a:cubicBezTo>
                    <a:pt x="804" y="425"/>
                    <a:pt x="804" y="425"/>
                    <a:pt x="804" y="425"/>
                  </a:cubicBezTo>
                  <a:cubicBezTo>
                    <a:pt x="806" y="425"/>
                    <a:pt x="806" y="425"/>
                    <a:pt x="806" y="425"/>
                  </a:cubicBezTo>
                  <a:cubicBezTo>
                    <a:pt x="807" y="425"/>
                    <a:pt x="807" y="425"/>
                    <a:pt x="807" y="425"/>
                  </a:cubicBezTo>
                  <a:cubicBezTo>
                    <a:pt x="806" y="424"/>
                    <a:pt x="806" y="424"/>
                    <a:pt x="806" y="424"/>
                  </a:cubicBezTo>
                  <a:cubicBezTo>
                    <a:pt x="807" y="423"/>
                    <a:pt x="807" y="423"/>
                    <a:pt x="807" y="423"/>
                  </a:cubicBezTo>
                  <a:cubicBezTo>
                    <a:pt x="808" y="424"/>
                    <a:pt x="808" y="424"/>
                    <a:pt x="808" y="424"/>
                  </a:cubicBezTo>
                  <a:cubicBezTo>
                    <a:pt x="809" y="424"/>
                    <a:pt x="809" y="424"/>
                    <a:pt x="809" y="424"/>
                  </a:cubicBezTo>
                  <a:cubicBezTo>
                    <a:pt x="810" y="423"/>
                    <a:pt x="810" y="423"/>
                    <a:pt x="810" y="423"/>
                  </a:cubicBezTo>
                  <a:cubicBezTo>
                    <a:pt x="811" y="424"/>
                    <a:pt x="811" y="424"/>
                    <a:pt x="811" y="424"/>
                  </a:cubicBezTo>
                  <a:cubicBezTo>
                    <a:pt x="812" y="424"/>
                    <a:pt x="812" y="424"/>
                    <a:pt x="812" y="424"/>
                  </a:cubicBezTo>
                  <a:cubicBezTo>
                    <a:pt x="813" y="425"/>
                    <a:pt x="813" y="425"/>
                    <a:pt x="813" y="425"/>
                  </a:cubicBezTo>
                  <a:cubicBezTo>
                    <a:pt x="813" y="426"/>
                    <a:pt x="813" y="426"/>
                    <a:pt x="813" y="426"/>
                  </a:cubicBezTo>
                  <a:cubicBezTo>
                    <a:pt x="813" y="426"/>
                    <a:pt x="813" y="426"/>
                    <a:pt x="813" y="426"/>
                  </a:cubicBezTo>
                  <a:cubicBezTo>
                    <a:pt x="813" y="427"/>
                    <a:pt x="813" y="427"/>
                    <a:pt x="813" y="427"/>
                  </a:cubicBezTo>
                  <a:cubicBezTo>
                    <a:pt x="814" y="427"/>
                    <a:pt x="814" y="427"/>
                    <a:pt x="814" y="427"/>
                  </a:cubicBezTo>
                  <a:cubicBezTo>
                    <a:pt x="815" y="428"/>
                    <a:pt x="815" y="428"/>
                    <a:pt x="815" y="428"/>
                  </a:cubicBezTo>
                  <a:cubicBezTo>
                    <a:pt x="816" y="427"/>
                    <a:pt x="816" y="427"/>
                    <a:pt x="816" y="427"/>
                  </a:cubicBezTo>
                  <a:cubicBezTo>
                    <a:pt x="817" y="428"/>
                    <a:pt x="817" y="428"/>
                    <a:pt x="817" y="428"/>
                  </a:cubicBezTo>
                  <a:cubicBezTo>
                    <a:pt x="817" y="428"/>
                    <a:pt x="817" y="428"/>
                    <a:pt x="817" y="428"/>
                  </a:cubicBezTo>
                  <a:cubicBezTo>
                    <a:pt x="817" y="429"/>
                    <a:pt x="817" y="429"/>
                    <a:pt x="817" y="429"/>
                  </a:cubicBezTo>
                  <a:cubicBezTo>
                    <a:pt x="817" y="430"/>
                    <a:pt x="817" y="430"/>
                    <a:pt x="817" y="430"/>
                  </a:cubicBezTo>
                  <a:cubicBezTo>
                    <a:pt x="819" y="430"/>
                    <a:pt x="819" y="430"/>
                    <a:pt x="819" y="430"/>
                  </a:cubicBezTo>
                  <a:cubicBezTo>
                    <a:pt x="820" y="430"/>
                    <a:pt x="820" y="430"/>
                    <a:pt x="820" y="430"/>
                  </a:cubicBezTo>
                  <a:cubicBezTo>
                    <a:pt x="820" y="431"/>
                    <a:pt x="820" y="431"/>
                    <a:pt x="820" y="431"/>
                  </a:cubicBezTo>
                  <a:cubicBezTo>
                    <a:pt x="820" y="432"/>
                    <a:pt x="820" y="432"/>
                    <a:pt x="820" y="432"/>
                  </a:cubicBezTo>
                  <a:cubicBezTo>
                    <a:pt x="821" y="432"/>
                    <a:pt x="821" y="432"/>
                    <a:pt x="821" y="432"/>
                  </a:cubicBezTo>
                  <a:cubicBezTo>
                    <a:pt x="822" y="433"/>
                    <a:pt x="822" y="433"/>
                    <a:pt x="822" y="433"/>
                  </a:cubicBezTo>
                  <a:cubicBezTo>
                    <a:pt x="822" y="434"/>
                    <a:pt x="822" y="434"/>
                    <a:pt x="822" y="434"/>
                  </a:cubicBezTo>
                  <a:cubicBezTo>
                    <a:pt x="822" y="436"/>
                    <a:pt x="822" y="436"/>
                    <a:pt x="822" y="436"/>
                  </a:cubicBezTo>
                  <a:cubicBezTo>
                    <a:pt x="822" y="436"/>
                    <a:pt x="822" y="436"/>
                    <a:pt x="822" y="436"/>
                  </a:cubicBezTo>
                  <a:cubicBezTo>
                    <a:pt x="823" y="437"/>
                    <a:pt x="823" y="437"/>
                    <a:pt x="823" y="437"/>
                  </a:cubicBezTo>
                  <a:cubicBezTo>
                    <a:pt x="825" y="437"/>
                    <a:pt x="825" y="437"/>
                    <a:pt x="825" y="437"/>
                  </a:cubicBezTo>
                  <a:cubicBezTo>
                    <a:pt x="825" y="438"/>
                    <a:pt x="825" y="438"/>
                    <a:pt x="825" y="438"/>
                  </a:cubicBezTo>
                  <a:cubicBezTo>
                    <a:pt x="825" y="439"/>
                    <a:pt x="825" y="439"/>
                    <a:pt x="825" y="439"/>
                  </a:cubicBezTo>
                  <a:cubicBezTo>
                    <a:pt x="825" y="440"/>
                    <a:pt x="825" y="440"/>
                    <a:pt x="825" y="440"/>
                  </a:cubicBezTo>
                  <a:cubicBezTo>
                    <a:pt x="827" y="441"/>
                    <a:pt x="827" y="441"/>
                    <a:pt x="827" y="441"/>
                  </a:cubicBezTo>
                  <a:cubicBezTo>
                    <a:pt x="827" y="443"/>
                    <a:pt x="827" y="443"/>
                    <a:pt x="827" y="443"/>
                  </a:cubicBezTo>
                  <a:cubicBezTo>
                    <a:pt x="829" y="444"/>
                    <a:pt x="829" y="444"/>
                    <a:pt x="829" y="444"/>
                  </a:cubicBezTo>
                  <a:cubicBezTo>
                    <a:pt x="829" y="446"/>
                    <a:pt x="829" y="446"/>
                    <a:pt x="829" y="446"/>
                  </a:cubicBezTo>
                  <a:cubicBezTo>
                    <a:pt x="830" y="446"/>
                    <a:pt x="830" y="446"/>
                    <a:pt x="830" y="446"/>
                  </a:cubicBezTo>
                  <a:cubicBezTo>
                    <a:pt x="830" y="447"/>
                    <a:pt x="830" y="447"/>
                    <a:pt x="830" y="447"/>
                  </a:cubicBezTo>
                  <a:cubicBezTo>
                    <a:pt x="831" y="448"/>
                    <a:pt x="831" y="448"/>
                    <a:pt x="831" y="448"/>
                  </a:cubicBezTo>
                  <a:cubicBezTo>
                    <a:pt x="831" y="449"/>
                    <a:pt x="831" y="449"/>
                    <a:pt x="831" y="449"/>
                  </a:cubicBezTo>
                  <a:cubicBezTo>
                    <a:pt x="831" y="450"/>
                    <a:pt x="831" y="450"/>
                    <a:pt x="831" y="450"/>
                  </a:cubicBezTo>
                  <a:cubicBezTo>
                    <a:pt x="832" y="450"/>
                    <a:pt x="832" y="450"/>
                    <a:pt x="832" y="450"/>
                  </a:cubicBezTo>
                  <a:cubicBezTo>
                    <a:pt x="832" y="450"/>
                    <a:pt x="832" y="450"/>
                    <a:pt x="832" y="450"/>
                  </a:cubicBezTo>
                  <a:cubicBezTo>
                    <a:pt x="833" y="451"/>
                    <a:pt x="833" y="451"/>
                    <a:pt x="833" y="451"/>
                  </a:cubicBezTo>
                  <a:cubicBezTo>
                    <a:pt x="834" y="452"/>
                    <a:pt x="834" y="452"/>
                    <a:pt x="834" y="452"/>
                  </a:cubicBezTo>
                  <a:cubicBezTo>
                    <a:pt x="835" y="455"/>
                    <a:pt x="835" y="455"/>
                    <a:pt x="835" y="455"/>
                  </a:cubicBezTo>
                  <a:cubicBezTo>
                    <a:pt x="838" y="457"/>
                    <a:pt x="838" y="457"/>
                    <a:pt x="838" y="457"/>
                  </a:cubicBezTo>
                  <a:cubicBezTo>
                    <a:pt x="839" y="458"/>
                    <a:pt x="839" y="458"/>
                    <a:pt x="839" y="458"/>
                  </a:cubicBezTo>
                  <a:cubicBezTo>
                    <a:pt x="839" y="460"/>
                    <a:pt x="839" y="460"/>
                    <a:pt x="839" y="460"/>
                  </a:cubicBezTo>
                  <a:cubicBezTo>
                    <a:pt x="840" y="461"/>
                    <a:pt x="840" y="461"/>
                    <a:pt x="840" y="461"/>
                  </a:cubicBezTo>
                  <a:cubicBezTo>
                    <a:pt x="840" y="462"/>
                    <a:pt x="840" y="462"/>
                    <a:pt x="840" y="462"/>
                  </a:cubicBezTo>
                  <a:cubicBezTo>
                    <a:pt x="841" y="463"/>
                    <a:pt x="841" y="463"/>
                    <a:pt x="841" y="463"/>
                  </a:cubicBezTo>
                  <a:cubicBezTo>
                    <a:pt x="842" y="463"/>
                    <a:pt x="842" y="463"/>
                    <a:pt x="842" y="463"/>
                  </a:cubicBezTo>
                  <a:cubicBezTo>
                    <a:pt x="842" y="465"/>
                    <a:pt x="842" y="465"/>
                    <a:pt x="842" y="465"/>
                  </a:cubicBezTo>
                  <a:cubicBezTo>
                    <a:pt x="842" y="466"/>
                    <a:pt x="842" y="466"/>
                    <a:pt x="842" y="466"/>
                  </a:cubicBezTo>
                  <a:cubicBezTo>
                    <a:pt x="843" y="468"/>
                    <a:pt x="843" y="468"/>
                    <a:pt x="843" y="468"/>
                  </a:cubicBezTo>
                  <a:cubicBezTo>
                    <a:pt x="845" y="470"/>
                    <a:pt x="845" y="470"/>
                    <a:pt x="845" y="470"/>
                  </a:cubicBezTo>
                  <a:cubicBezTo>
                    <a:pt x="847" y="470"/>
                    <a:pt x="847" y="470"/>
                    <a:pt x="847" y="470"/>
                  </a:cubicBezTo>
                  <a:cubicBezTo>
                    <a:pt x="847" y="471"/>
                    <a:pt x="847" y="471"/>
                    <a:pt x="847" y="471"/>
                  </a:cubicBezTo>
                  <a:cubicBezTo>
                    <a:pt x="848" y="471"/>
                    <a:pt x="848" y="471"/>
                    <a:pt x="848" y="471"/>
                  </a:cubicBezTo>
                  <a:cubicBezTo>
                    <a:pt x="849" y="471"/>
                    <a:pt x="849" y="471"/>
                    <a:pt x="849" y="471"/>
                  </a:cubicBezTo>
                  <a:cubicBezTo>
                    <a:pt x="850" y="472"/>
                    <a:pt x="850" y="472"/>
                    <a:pt x="850" y="472"/>
                  </a:cubicBezTo>
                  <a:cubicBezTo>
                    <a:pt x="851" y="471"/>
                    <a:pt x="851" y="471"/>
                    <a:pt x="851" y="471"/>
                  </a:cubicBezTo>
                  <a:cubicBezTo>
                    <a:pt x="853" y="472"/>
                    <a:pt x="853" y="472"/>
                    <a:pt x="853" y="472"/>
                  </a:cubicBezTo>
                  <a:cubicBezTo>
                    <a:pt x="854" y="471"/>
                    <a:pt x="854" y="471"/>
                    <a:pt x="854" y="471"/>
                  </a:cubicBezTo>
                  <a:cubicBezTo>
                    <a:pt x="855" y="471"/>
                    <a:pt x="855" y="471"/>
                    <a:pt x="855" y="471"/>
                  </a:cubicBezTo>
                  <a:cubicBezTo>
                    <a:pt x="855" y="471"/>
                    <a:pt x="855" y="471"/>
                    <a:pt x="855" y="471"/>
                  </a:cubicBezTo>
                  <a:cubicBezTo>
                    <a:pt x="854" y="472"/>
                    <a:pt x="854" y="472"/>
                    <a:pt x="854" y="472"/>
                  </a:cubicBezTo>
                  <a:cubicBezTo>
                    <a:pt x="855" y="473"/>
                    <a:pt x="855" y="473"/>
                    <a:pt x="855" y="473"/>
                  </a:cubicBezTo>
                  <a:cubicBezTo>
                    <a:pt x="857" y="473"/>
                    <a:pt x="857" y="473"/>
                    <a:pt x="857" y="473"/>
                  </a:cubicBezTo>
                  <a:cubicBezTo>
                    <a:pt x="858" y="473"/>
                    <a:pt x="858" y="473"/>
                    <a:pt x="858" y="473"/>
                  </a:cubicBezTo>
                  <a:cubicBezTo>
                    <a:pt x="858" y="474"/>
                    <a:pt x="858" y="474"/>
                    <a:pt x="858" y="474"/>
                  </a:cubicBezTo>
                  <a:cubicBezTo>
                    <a:pt x="859" y="475"/>
                    <a:pt x="859" y="475"/>
                    <a:pt x="859" y="475"/>
                  </a:cubicBezTo>
                  <a:cubicBezTo>
                    <a:pt x="859" y="474"/>
                    <a:pt x="859" y="474"/>
                    <a:pt x="859" y="474"/>
                  </a:cubicBezTo>
                  <a:cubicBezTo>
                    <a:pt x="860" y="473"/>
                    <a:pt x="860" y="473"/>
                    <a:pt x="860" y="473"/>
                  </a:cubicBezTo>
                  <a:cubicBezTo>
                    <a:pt x="861" y="474"/>
                    <a:pt x="861" y="474"/>
                    <a:pt x="861" y="474"/>
                  </a:cubicBezTo>
                  <a:cubicBezTo>
                    <a:pt x="862" y="473"/>
                    <a:pt x="862" y="473"/>
                    <a:pt x="862" y="473"/>
                  </a:cubicBezTo>
                  <a:cubicBezTo>
                    <a:pt x="863" y="473"/>
                    <a:pt x="863" y="473"/>
                    <a:pt x="863" y="473"/>
                  </a:cubicBezTo>
                  <a:cubicBezTo>
                    <a:pt x="863" y="473"/>
                    <a:pt x="863" y="473"/>
                    <a:pt x="863" y="473"/>
                  </a:cubicBezTo>
                  <a:cubicBezTo>
                    <a:pt x="864" y="474"/>
                    <a:pt x="864" y="474"/>
                    <a:pt x="864" y="474"/>
                  </a:cubicBezTo>
                  <a:cubicBezTo>
                    <a:pt x="864" y="475"/>
                    <a:pt x="864" y="475"/>
                    <a:pt x="864" y="475"/>
                  </a:cubicBezTo>
                  <a:cubicBezTo>
                    <a:pt x="865" y="475"/>
                    <a:pt x="865" y="475"/>
                    <a:pt x="865" y="475"/>
                  </a:cubicBezTo>
                  <a:cubicBezTo>
                    <a:pt x="866" y="476"/>
                    <a:pt x="866" y="476"/>
                    <a:pt x="866" y="476"/>
                  </a:cubicBezTo>
                  <a:cubicBezTo>
                    <a:pt x="867" y="477"/>
                    <a:pt x="867" y="477"/>
                    <a:pt x="867" y="477"/>
                  </a:cubicBezTo>
                  <a:cubicBezTo>
                    <a:pt x="867" y="477"/>
                    <a:pt x="867" y="477"/>
                    <a:pt x="867" y="477"/>
                  </a:cubicBezTo>
                  <a:cubicBezTo>
                    <a:pt x="868" y="478"/>
                    <a:pt x="868" y="478"/>
                    <a:pt x="868" y="478"/>
                  </a:cubicBezTo>
                  <a:cubicBezTo>
                    <a:pt x="868" y="479"/>
                    <a:pt x="868" y="479"/>
                    <a:pt x="868" y="479"/>
                  </a:cubicBezTo>
                  <a:cubicBezTo>
                    <a:pt x="870" y="480"/>
                    <a:pt x="870" y="480"/>
                    <a:pt x="870" y="480"/>
                  </a:cubicBezTo>
                  <a:cubicBezTo>
                    <a:pt x="870" y="480"/>
                    <a:pt x="870" y="480"/>
                    <a:pt x="870" y="480"/>
                  </a:cubicBezTo>
                  <a:cubicBezTo>
                    <a:pt x="871" y="480"/>
                    <a:pt x="871" y="480"/>
                    <a:pt x="871" y="480"/>
                  </a:cubicBezTo>
                  <a:cubicBezTo>
                    <a:pt x="872" y="481"/>
                    <a:pt x="872" y="481"/>
                    <a:pt x="872" y="481"/>
                  </a:cubicBezTo>
                  <a:cubicBezTo>
                    <a:pt x="873" y="481"/>
                    <a:pt x="873" y="481"/>
                    <a:pt x="873" y="481"/>
                  </a:cubicBezTo>
                  <a:cubicBezTo>
                    <a:pt x="874" y="481"/>
                    <a:pt x="874" y="481"/>
                    <a:pt x="874" y="481"/>
                  </a:cubicBezTo>
                  <a:cubicBezTo>
                    <a:pt x="875" y="481"/>
                    <a:pt x="875" y="481"/>
                    <a:pt x="875" y="481"/>
                  </a:cubicBezTo>
                  <a:cubicBezTo>
                    <a:pt x="876" y="480"/>
                    <a:pt x="876" y="480"/>
                    <a:pt x="876" y="480"/>
                  </a:cubicBezTo>
                  <a:cubicBezTo>
                    <a:pt x="877" y="480"/>
                    <a:pt x="877" y="480"/>
                    <a:pt x="877" y="480"/>
                  </a:cubicBezTo>
                  <a:cubicBezTo>
                    <a:pt x="878" y="480"/>
                    <a:pt x="878" y="480"/>
                    <a:pt x="878" y="480"/>
                  </a:cubicBezTo>
                  <a:cubicBezTo>
                    <a:pt x="877" y="481"/>
                    <a:pt x="877" y="481"/>
                    <a:pt x="877" y="481"/>
                  </a:cubicBezTo>
                  <a:cubicBezTo>
                    <a:pt x="877" y="482"/>
                    <a:pt x="877" y="482"/>
                    <a:pt x="877" y="482"/>
                  </a:cubicBezTo>
                  <a:cubicBezTo>
                    <a:pt x="877" y="483"/>
                    <a:pt x="877" y="483"/>
                    <a:pt x="877" y="483"/>
                  </a:cubicBezTo>
                  <a:cubicBezTo>
                    <a:pt x="877" y="484"/>
                    <a:pt x="877" y="484"/>
                    <a:pt x="877" y="484"/>
                  </a:cubicBezTo>
                  <a:cubicBezTo>
                    <a:pt x="878" y="484"/>
                    <a:pt x="878" y="484"/>
                    <a:pt x="878" y="484"/>
                  </a:cubicBezTo>
                  <a:cubicBezTo>
                    <a:pt x="879" y="486"/>
                    <a:pt x="879" y="486"/>
                    <a:pt x="879" y="486"/>
                  </a:cubicBezTo>
                  <a:cubicBezTo>
                    <a:pt x="879" y="487"/>
                    <a:pt x="879" y="487"/>
                    <a:pt x="879" y="487"/>
                  </a:cubicBezTo>
                  <a:cubicBezTo>
                    <a:pt x="879" y="489"/>
                    <a:pt x="879" y="489"/>
                    <a:pt x="879" y="489"/>
                  </a:cubicBezTo>
                  <a:cubicBezTo>
                    <a:pt x="879" y="490"/>
                    <a:pt x="879" y="490"/>
                    <a:pt x="879" y="490"/>
                  </a:cubicBezTo>
                  <a:cubicBezTo>
                    <a:pt x="879" y="491"/>
                    <a:pt x="879" y="491"/>
                    <a:pt x="879" y="491"/>
                  </a:cubicBezTo>
                  <a:cubicBezTo>
                    <a:pt x="880" y="493"/>
                    <a:pt x="880" y="493"/>
                    <a:pt x="880" y="493"/>
                  </a:cubicBezTo>
                  <a:cubicBezTo>
                    <a:pt x="881" y="493"/>
                    <a:pt x="881" y="493"/>
                    <a:pt x="881" y="493"/>
                  </a:cubicBezTo>
                  <a:cubicBezTo>
                    <a:pt x="882" y="495"/>
                    <a:pt x="882" y="495"/>
                    <a:pt x="882" y="495"/>
                  </a:cubicBezTo>
                  <a:cubicBezTo>
                    <a:pt x="883" y="496"/>
                    <a:pt x="883" y="496"/>
                    <a:pt x="883" y="496"/>
                  </a:cubicBezTo>
                  <a:cubicBezTo>
                    <a:pt x="884" y="496"/>
                    <a:pt x="884" y="496"/>
                    <a:pt x="884" y="496"/>
                  </a:cubicBezTo>
                  <a:cubicBezTo>
                    <a:pt x="885" y="495"/>
                    <a:pt x="885" y="495"/>
                    <a:pt x="885" y="495"/>
                  </a:cubicBezTo>
                  <a:cubicBezTo>
                    <a:pt x="887" y="495"/>
                    <a:pt x="887" y="495"/>
                    <a:pt x="887" y="495"/>
                  </a:cubicBezTo>
                  <a:cubicBezTo>
                    <a:pt x="887" y="496"/>
                    <a:pt x="887" y="496"/>
                    <a:pt x="887" y="496"/>
                  </a:cubicBezTo>
                  <a:cubicBezTo>
                    <a:pt x="888" y="497"/>
                    <a:pt x="888" y="497"/>
                    <a:pt x="888" y="497"/>
                  </a:cubicBezTo>
                  <a:cubicBezTo>
                    <a:pt x="889" y="497"/>
                    <a:pt x="889" y="497"/>
                    <a:pt x="889" y="497"/>
                  </a:cubicBezTo>
                  <a:cubicBezTo>
                    <a:pt x="890" y="496"/>
                    <a:pt x="890" y="496"/>
                    <a:pt x="890" y="496"/>
                  </a:cubicBezTo>
                  <a:cubicBezTo>
                    <a:pt x="891" y="496"/>
                    <a:pt x="891" y="496"/>
                    <a:pt x="891" y="496"/>
                  </a:cubicBezTo>
                  <a:cubicBezTo>
                    <a:pt x="892" y="496"/>
                    <a:pt x="892" y="496"/>
                    <a:pt x="892" y="496"/>
                  </a:cubicBezTo>
                  <a:cubicBezTo>
                    <a:pt x="894" y="496"/>
                    <a:pt x="894" y="496"/>
                    <a:pt x="894" y="496"/>
                  </a:cubicBezTo>
                  <a:cubicBezTo>
                    <a:pt x="895" y="495"/>
                    <a:pt x="895" y="495"/>
                    <a:pt x="895" y="495"/>
                  </a:cubicBezTo>
                  <a:cubicBezTo>
                    <a:pt x="896" y="494"/>
                    <a:pt x="896" y="494"/>
                    <a:pt x="896" y="494"/>
                  </a:cubicBezTo>
                  <a:cubicBezTo>
                    <a:pt x="896" y="493"/>
                    <a:pt x="896" y="493"/>
                    <a:pt x="896" y="493"/>
                  </a:cubicBezTo>
                  <a:cubicBezTo>
                    <a:pt x="897" y="492"/>
                    <a:pt x="897" y="492"/>
                    <a:pt x="897" y="492"/>
                  </a:cubicBezTo>
                  <a:cubicBezTo>
                    <a:pt x="898" y="491"/>
                    <a:pt x="898" y="491"/>
                    <a:pt x="898" y="491"/>
                  </a:cubicBezTo>
                  <a:cubicBezTo>
                    <a:pt x="898" y="490"/>
                    <a:pt x="898" y="490"/>
                    <a:pt x="898" y="490"/>
                  </a:cubicBezTo>
                  <a:cubicBezTo>
                    <a:pt x="898" y="488"/>
                    <a:pt x="898" y="488"/>
                    <a:pt x="898" y="488"/>
                  </a:cubicBezTo>
                  <a:cubicBezTo>
                    <a:pt x="899" y="488"/>
                    <a:pt x="899" y="488"/>
                    <a:pt x="899" y="488"/>
                  </a:cubicBezTo>
                  <a:cubicBezTo>
                    <a:pt x="901" y="488"/>
                    <a:pt x="901" y="488"/>
                    <a:pt x="901" y="488"/>
                  </a:cubicBezTo>
                  <a:cubicBezTo>
                    <a:pt x="902" y="486"/>
                    <a:pt x="902" y="486"/>
                    <a:pt x="902" y="486"/>
                  </a:cubicBezTo>
                  <a:cubicBezTo>
                    <a:pt x="903" y="486"/>
                    <a:pt x="903" y="486"/>
                    <a:pt x="903" y="486"/>
                  </a:cubicBezTo>
                  <a:cubicBezTo>
                    <a:pt x="903" y="486"/>
                    <a:pt x="903" y="486"/>
                    <a:pt x="903" y="486"/>
                  </a:cubicBezTo>
                  <a:cubicBezTo>
                    <a:pt x="904" y="485"/>
                    <a:pt x="904" y="485"/>
                    <a:pt x="904" y="485"/>
                  </a:cubicBezTo>
                  <a:cubicBezTo>
                    <a:pt x="905" y="484"/>
                    <a:pt x="905" y="484"/>
                    <a:pt x="905" y="484"/>
                  </a:cubicBezTo>
                  <a:cubicBezTo>
                    <a:pt x="906" y="484"/>
                    <a:pt x="906" y="484"/>
                    <a:pt x="906" y="484"/>
                  </a:cubicBezTo>
                  <a:cubicBezTo>
                    <a:pt x="907" y="483"/>
                    <a:pt x="907" y="483"/>
                    <a:pt x="907" y="483"/>
                  </a:cubicBezTo>
                  <a:cubicBezTo>
                    <a:pt x="909" y="483"/>
                    <a:pt x="909" y="483"/>
                    <a:pt x="909" y="483"/>
                  </a:cubicBezTo>
                  <a:cubicBezTo>
                    <a:pt x="910" y="484"/>
                    <a:pt x="910" y="484"/>
                    <a:pt x="910" y="484"/>
                  </a:cubicBezTo>
                  <a:cubicBezTo>
                    <a:pt x="911" y="484"/>
                    <a:pt x="911" y="484"/>
                    <a:pt x="911" y="484"/>
                  </a:cubicBezTo>
                  <a:cubicBezTo>
                    <a:pt x="912" y="485"/>
                    <a:pt x="912" y="485"/>
                    <a:pt x="912" y="485"/>
                  </a:cubicBezTo>
                  <a:cubicBezTo>
                    <a:pt x="913" y="487"/>
                    <a:pt x="913" y="487"/>
                    <a:pt x="913" y="487"/>
                  </a:cubicBezTo>
                  <a:cubicBezTo>
                    <a:pt x="912" y="487"/>
                    <a:pt x="912" y="487"/>
                    <a:pt x="912" y="487"/>
                  </a:cubicBezTo>
                  <a:cubicBezTo>
                    <a:pt x="912" y="488"/>
                    <a:pt x="912" y="488"/>
                    <a:pt x="912" y="488"/>
                  </a:cubicBezTo>
                  <a:cubicBezTo>
                    <a:pt x="913" y="490"/>
                    <a:pt x="913" y="490"/>
                    <a:pt x="913" y="490"/>
                  </a:cubicBezTo>
                  <a:cubicBezTo>
                    <a:pt x="914" y="491"/>
                    <a:pt x="914" y="491"/>
                    <a:pt x="914" y="491"/>
                  </a:cubicBezTo>
                  <a:cubicBezTo>
                    <a:pt x="914" y="492"/>
                    <a:pt x="914" y="492"/>
                    <a:pt x="914" y="492"/>
                  </a:cubicBezTo>
                  <a:cubicBezTo>
                    <a:pt x="915" y="493"/>
                    <a:pt x="915" y="493"/>
                    <a:pt x="915" y="493"/>
                  </a:cubicBezTo>
                  <a:cubicBezTo>
                    <a:pt x="915" y="495"/>
                    <a:pt x="915" y="495"/>
                    <a:pt x="915" y="495"/>
                  </a:cubicBezTo>
                  <a:cubicBezTo>
                    <a:pt x="915" y="496"/>
                    <a:pt x="915" y="496"/>
                    <a:pt x="915" y="496"/>
                  </a:cubicBezTo>
                  <a:cubicBezTo>
                    <a:pt x="915" y="497"/>
                    <a:pt x="915" y="497"/>
                    <a:pt x="915" y="497"/>
                  </a:cubicBezTo>
                  <a:cubicBezTo>
                    <a:pt x="913" y="497"/>
                    <a:pt x="913" y="497"/>
                    <a:pt x="913" y="497"/>
                  </a:cubicBezTo>
                  <a:cubicBezTo>
                    <a:pt x="912" y="498"/>
                    <a:pt x="912" y="498"/>
                    <a:pt x="912" y="498"/>
                  </a:cubicBezTo>
                  <a:cubicBezTo>
                    <a:pt x="912" y="499"/>
                    <a:pt x="912" y="499"/>
                    <a:pt x="912" y="499"/>
                  </a:cubicBezTo>
                  <a:cubicBezTo>
                    <a:pt x="913" y="500"/>
                    <a:pt x="913" y="500"/>
                    <a:pt x="913" y="500"/>
                  </a:cubicBezTo>
                  <a:cubicBezTo>
                    <a:pt x="913" y="501"/>
                    <a:pt x="913" y="501"/>
                    <a:pt x="913" y="501"/>
                  </a:cubicBezTo>
                  <a:cubicBezTo>
                    <a:pt x="913" y="502"/>
                    <a:pt x="913" y="502"/>
                    <a:pt x="913" y="502"/>
                  </a:cubicBezTo>
                  <a:cubicBezTo>
                    <a:pt x="913" y="504"/>
                    <a:pt x="913" y="504"/>
                    <a:pt x="913" y="504"/>
                  </a:cubicBezTo>
                  <a:cubicBezTo>
                    <a:pt x="913" y="504"/>
                    <a:pt x="913" y="504"/>
                    <a:pt x="913" y="504"/>
                  </a:cubicBezTo>
                  <a:cubicBezTo>
                    <a:pt x="914" y="505"/>
                    <a:pt x="914" y="505"/>
                    <a:pt x="914" y="505"/>
                  </a:cubicBezTo>
                  <a:cubicBezTo>
                    <a:pt x="914" y="506"/>
                    <a:pt x="914" y="506"/>
                    <a:pt x="914" y="506"/>
                  </a:cubicBezTo>
                  <a:cubicBezTo>
                    <a:pt x="914" y="506"/>
                    <a:pt x="914" y="506"/>
                    <a:pt x="914" y="506"/>
                  </a:cubicBezTo>
                  <a:cubicBezTo>
                    <a:pt x="914" y="507"/>
                    <a:pt x="914" y="507"/>
                    <a:pt x="914" y="507"/>
                  </a:cubicBezTo>
                  <a:cubicBezTo>
                    <a:pt x="914" y="508"/>
                    <a:pt x="914" y="508"/>
                    <a:pt x="914" y="508"/>
                  </a:cubicBezTo>
                  <a:cubicBezTo>
                    <a:pt x="913" y="508"/>
                    <a:pt x="913" y="508"/>
                    <a:pt x="913" y="508"/>
                  </a:cubicBezTo>
                  <a:cubicBezTo>
                    <a:pt x="914" y="510"/>
                    <a:pt x="914" y="510"/>
                    <a:pt x="914" y="510"/>
                  </a:cubicBezTo>
                  <a:cubicBezTo>
                    <a:pt x="914" y="512"/>
                    <a:pt x="914" y="512"/>
                    <a:pt x="914" y="512"/>
                  </a:cubicBezTo>
                  <a:cubicBezTo>
                    <a:pt x="915" y="513"/>
                    <a:pt x="915" y="513"/>
                    <a:pt x="915" y="513"/>
                  </a:cubicBezTo>
                  <a:cubicBezTo>
                    <a:pt x="915" y="513"/>
                    <a:pt x="915" y="513"/>
                    <a:pt x="915" y="513"/>
                  </a:cubicBezTo>
                  <a:cubicBezTo>
                    <a:pt x="914" y="514"/>
                    <a:pt x="914" y="514"/>
                    <a:pt x="914" y="514"/>
                  </a:cubicBezTo>
                  <a:cubicBezTo>
                    <a:pt x="913" y="515"/>
                    <a:pt x="913" y="515"/>
                    <a:pt x="913" y="515"/>
                  </a:cubicBezTo>
                  <a:cubicBezTo>
                    <a:pt x="914" y="516"/>
                    <a:pt x="914" y="516"/>
                    <a:pt x="914" y="516"/>
                  </a:cubicBezTo>
                  <a:cubicBezTo>
                    <a:pt x="914" y="517"/>
                    <a:pt x="914" y="517"/>
                    <a:pt x="914" y="517"/>
                  </a:cubicBezTo>
                  <a:cubicBezTo>
                    <a:pt x="915" y="518"/>
                    <a:pt x="915" y="518"/>
                    <a:pt x="915" y="518"/>
                  </a:cubicBezTo>
                  <a:cubicBezTo>
                    <a:pt x="913" y="518"/>
                    <a:pt x="913" y="518"/>
                    <a:pt x="913" y="518"/>
                  </a:cubicBezTo>
                  <a:cubicBezTo>
                    <a:pt x="913" y="519"/>
                    <a:pt x="913" y="519"/>
                    <a:pt x="913" y="519"/>
                  </a:cubicBezTo>
                  <a:cubicBezTo>
                    <a:pt x="914" y="520"/>
                    <a:pt x="914" y="520"/>
                    <a:pt x="914" y="520"/>
                  </a:cubicBezTo>
                  <a:cubicBezTo>
                    <a:pt x="914" y="521"/>
                    <a:pt x="914" y="521"/>
                    <a:pt x="914" y="521"/>
                  </a:cubicBezTo>
                  <a:cubicBezTo>
                    <a:pt x="913" y="522"/>
                    <a:pt x="913" y="522"/>
                    <a:pt x="913" y="522"/>
                  </a:cubicBezTo>
                  <a:cubicBezTo>
                    <a:pt x="913" y="524"/>
                    <a:pt x="913" y="524"/>
                    <a:pt x="913" y="524"/>
                  </a:cubicBezTo>
                  <a:cubicBezTo>
                    <a:pt x="913" y="525"/>
                    <a:pt x="913" y="525"/>
                    <a:pt x="913" y="525"/>
                  </a:cubicBezTo>
                  <a:cubicBezTo>
                    <a:pt x="913" y="526"/>
                    <a:pt x="913" y="526"/>
                    <a:pt x="913" y="526"/>
                  </a:cubicBezTo>
                  <a:cubicBezTo>
                    <a:pt x="913" y="526"/>
                    <a:pt x="913" y="526"/>
                    <a:pt x="913" y="526"/>
                  </a:cubicBezTo>
                  <a:cubicBezTo>
                    <a:pt x="913" y="527"/>
                    <a:pt x="913" y="527"/>
                    <a:pt x="913" y="527"/>
                  </a:cubicBezTo>
                  <a:cubicBezTo>
                    <a:pt x="913" y="528"/>
                    <a:pt x="913" y="528"/>
                    <a:pt x="913" y="528"/>
                  </a:cubicBezTo>
                  <a:cubicBezTo>
                    <a:pt x="914" y="529"/>
                    <a:pt x="914" y="529"/>
                    <a:pt x="914" y="529"/>
                  </a:cubicBezTo>
                  <a:cubicBezTo>
                    <a:pt x="913" y="530"/>
                    <a:pt x="913" y="530"/>
                    <a:pt x="913" y="530"/>
                  </a:cubicBezTo>
                  <a:cubicBezTo>
                    <a:pt x="912" y="530"/>
                    <a:pt x="912" y="530"/>
                    <a:pt x="912" y="530"/>
                  </a:cubicBezTo>
                  <a:cubicBezTo>
                    <a:pt x="911" y="530"/>
                    <a:pt x="911" y="530"/>
                    <a:pt x="911" y="530"/>
                  </a:cubicBezTo>
                  <a:cubicBezTo>
                    <a:pt x="905" y="529"/>
                    <a:pt x="905" y="529"/>
                    <a:pt x="905" y="529"/>
                  </a:cubicBezTo>
                  <a:cubicBezTo>
                    <a:pt x="904" y="529"/>
                    <a:pt x="904" y="529"/>
                    <a:pt x="904" y="529"/>
                  </a:cubicBezTo>
                  <a:cubicBezTo>
                    <a:pt x="903" y="528"/>
                    <a:pt x="903" y="528"/>
                    <a:pt x="903" y="528"/>
                  </a:cubicBezTo>
                  <a:cubicBezTo>
                    <a:pt x="902" y="528"/>
                    <a:pt x="902" y="528"/>
                    <a:pt x="902" y="528"/>
                  </a:cubicBezTo>
                  <a:cubicBezTo>
                    <a:pt x="901" y="531"/>
                    <a:pt x="901" y="531"/>
                    <a:pt x="901" y="531"/>
                  </a:cubicBezTo>
                  <a:cubicBezTo>
                    <a:pt x="900" y="532"/>
                    <a:pt x="900" y="532"/>
                    <a:pt x="900" y="532"/>
                  </a:cubicBezTo>
                  <a:cubicBezTo>
                    <a:pt x="899" y="533"/>
                    <a:pt x="899" y="533"/>
                    <a:pt x="899" y="533"/>
                  </a:cubicBezTo>
                  <a:cubicBezTo>
                    <a:pt x="898" y="533"/>
                    <a:pt x="898" y="533"/>
                    <a:pt x="898" y="533"/>
                  </a:cubicBezTo>
                  <a:cubicBezTo>
                    <a:pt x="897" y="534"/>
                    <a:pt x="897" y="534"/>
                    <a:pt x="897" y="534"/>
                  </a:cubicBezTo>
                  <a:cubicBezTo>
                    <a:pt x="897" y="535"/>
                    <a:pt x="897" y="535"/>
                    <a:pt x="897" y="535"/>
                  </a:cubicBezTo>
                  <a:cubicBezTo>
                    <a:pt x="898" y="536"/>
                    <a:pt x="898" y="536"/>
                    <a:pt x="898" y="536"/>
                  </a:cubicBezTo>
                  <a:cubicBezTo>
                    <a:pt x="900" y="539"/>
                    <a:pt x="900" y="539"/>
                    <a:pt x="900" y="539"/>
                  </a:cubicBezTo>
                  <a:cubicBezTo>
                    <a:pt x="900" y="541"/>
                    <a:pt x="900" y="541"/>
                    <a:pt x="900" y="541"/>
                  </a:cubicBezTo>
                  <a:cubicBezTo>
                    <a:pt x="901" y="542"/>
                    <a:pt x="901" y="542"/>
                    <a:pt x="901" y="542"/>
                  </a:cubicBezTo>
                  <a:cubicBezTo>
                    <a:pt x="902" y="543"/>
                    <a:pt x="902" y="543"/>
                    <a:pt x="902" y="543"/>
                  </a:cubicBezTo>
                  <a:cubicBezTo>
                    <a:pt x="902" y="545"/>
                    <a:pt x="902" y="545"/>
                    <a:pt x="902" y="545"/>
                  </a:cubicBezTo>
                  <a:cubicBezTo>
                    <a:pt x="902" y="547"/>
                    <a:pt x="902" y="547"/>
                    <a:pt x="902" y="547"/>
                  </a:cubicBezTo>
                  <a:cubicBezTo>
                    <a:pt x="902" y="549"/>
                    <a:pt x="902" y="549"/>
                    <a:pt x="902" y="549"/>
                  </a:cubicBezTo>
                  <a:cubicBezTo>
                    <a:pt x="902" y="552"/>
                    <a:pt x="902" y="552"/>
                    <a:pt x="902" y="552"/>
                  </a:cubicBezTo>
                  <a:cubicBezTo>
                    <a:pt x="903" y="552"/>
                    <a:pt x="903" y="552"/>
                    <a:pt x="903" y="552"/>
                  </a:cubicBezTo>
                  <a:cubicBezTo>
                    <a:pt x="903" y="554"/>
                    <a:pt x="903" y="554"/>
                    <a:pt x="903" y="554"/>
                  </a:cubicBezTo>
                  <a:cubicBezTo>
                    <a:pt x="903" y="555"/>
                    <a:pt x="903" y="555"/>
                    <a:pt x="903" y="555"/>
                  </a:cubicBezTo>
                  <a:cubicBezTo>
                    <a:pt x="903" y="556"/>
                    <a:pt x="903" y="556"/>
                    <a:pt x="903" y="556"/>
                  </a:cubicBezTo>
                  <a:cubicBezTo>
                    <a:pt x="903" y="557"/>
                    <a:pt x="903" y="557"/>
                    <a:pt x="903" y="557"/>
                  </a:cubicBezTo>
                  <a:cubicBezTo>
                    <a:pt x="903" y="558"/>
                    <a:pt x="903" y="558"/>
                    <a:pt x="903" y="558"/>
                  </a:cubicBezTo>
                  <a:cubicBezTo>
                    <a:pt x="903" y="560"/>
                    <a:pt x="903" y="560"/>
                    <a:pt x="903" y="560"/>
                  </a:cubicBezTo>
                  <a:cubicBezTo>
                    <a:pt x="902" y="560"/>
                    <a:pt x="902" y="560"/>
                    <a:pt x="902" y="560"/>
                  </a:cubicBezTo>
                  <a:cubicBezTo>
                    <a:pt x="900" y="560"/>
                    <a:pt x="900" y="560"/>
                    <a:pt x="900" y="560"/>
                  </a:cubicBezTo>
                  <a:cubicBezTo>
                    <a:pt x="899" y="560"/>
                    <a:pt x="899" y="560"/>
                    <a:pt x="899" y="560"/>
                  </a:cubicBezTo>
                  <a:cubicBezTo>
                    <a:pt x="899" y="561"/>
                    <a:pt x="899" y="561"/>
                    <a:pt x="899" y="561"/>
                  </a:cubicBezTo>
                  <a:cubicBezTo>
                    <a:pt x="900" y="563"/>
                    <a:pt x="900" y="563"/>
                    <a:pt x="900" y="563"/>
                  </a:cubicBezTo>
                  <a:cubicBezTo>
                    <a:pt x="900" y="563"/>
                    <a:pt x="900" y="563"/>
                    <a:pt x="900" y="563"/>
                  </a:cubicBezTo>
                  <a:cubicBezTo>
                    <a:pt x="900" y="564"/>
                    <a:pt x="900" y="564"/>
                    <a:pt x="900" y="564"/>
                  </a:cubicBezTo>
                  <a:cubicBezTo>
                    <a:pt x="900" y="565"/>
                    <a:pt x="900" y="565"/>
                    <a:pt x="900" y="565"/>
                  </a:cubicBezTo>
                  <a:cubicBezTo>
                    <a:pt x="901" y="567"/>
                    <a:pt x="901" y="567"/>
                    <a:pt x="901" y="567"/>
                  </a:cubicBezTo>
                  <a:cubicBezTo>
                    <a:pt x="902" y="567"/>
                    <a:pt x="902" y="567"/>
                    <a:pt x="902" y="567"/>
                  </a:cubicBezTo>
                  <a:cubicBezTo>
                    <a:pt x="903" y="564"/>
                    <a:pt x="903" y="564"/>
                    <a:pt x="903" y="564"/>
                  </a:cubicBezTo>
                  <a:cubicBezTo>
                    <a:pt x="905" y="564"/>
                    <a:pt x="905" y="564"/>
                    <a:pt x="905" y="564"/>
                  </a:cubicBezTo>
                  <a:cubicBezTo>
                    <a:pt x="906" y="565"/>
                    <a:pt x="906" y="565"/>
                    <a:pt x="906" y="565"/>
                  </a:cubicBezTo>
                  <a:cubicBezTo>
                    <a:pt x="906" y="562"/>
                    <a:pt x="906" y="562"/>
                    <a:pt x="906" y="562"/>
                  </a:cubicBezTo>
                  <a:cubicBezTo>
                    <a:pt x="907" y="561"/>
                    <a:pt x="907" y="561"/>
                    <a:pt x="907" y="561"/>
                  </a:cubicBezTo>
                  <a:cubicBezTo>
                    <a:pt x="908" y="558"/>
                    <a:pt x="908" y="558"/>
                    <a:pt x="908" y="558"/>
                  </a:cubicBezTo>
                  <a:cubicBezTo>
                    <a:pt x="909" y="556"/>
                    <a:pt x="909" y="556"/>
                    <a:pt x="909" y="556"/>
                  </a:cubicBezTo>
                  <a:cubicBezTo>
                    <a:pt x="909" y="555"/>
                    <a:pt x="909" y="555"/>
                    <a:pt x="909" y="555"/>
                  </a:cubicBezTo>
                  <a:cubicBezTo>
                    <a:pt x="910" y="554"/>
                    <a:pt x="910" y="554"/>
                    <a:pt x="910" y="554"/>
                  </a:cubicBezTo>
                  <a:cubicBezTo>
                    <a:pt x="912" y="555"/>
                    <a:pt x="912" y="555"/>
                    <a:pt x="912" y="555"/>
                  </a:cubicBezTo>
                  <a:cubicBezTo>
                    <a:pt x="914" y="554"/>
                    <a:pt x="914" y="554"/>
                    <a:pt x="914" y="554"/>
                  </a:cubicBezTo>
                  <a:cubicBezTo>
                    <a:pt x="915" y="555"/>
                    <a:pt x="915" y="555"/>
                    <a:pt x="915" y="555"/>
                  </a:cubicBezTo>
                  <a:cubicBezTo>
                    <a:pt x="915" y="558"/>
                    <a:pt x="915" y="558"/>
                    <a:pt x="915" y="558"/>
                  </a:cubicBezTo>
                  <a:cubicBezTo>
                    <a:pt x="918" y="559"/>
                    <a:pt x="918" y="559"/>
                    <a:pt x="918" y="559"/>
                  </a:cubicBezTo>
                  <a:cubicBezTo>
                    <a:pt x="920" y="560"/>
                    <a:pt x="920" y="560"/>
                    <a:pt x="920" y="560"/>
                  </a:cubicBezTo>
                  <a:cubicBezTo>
                    <a:pt x="921" y="560"/>
                    <a:pt x="921" y="560"/>
                    <a:pt x="921" y="560"/>
                  </a:cubicBezTo>
                  <a:cubicBezTo>
                    <a:pt x="922" y="561"/>
                    <a:pt x="922" y="561"/>
                    <a:pt x="922" y="561"/>
                  </a:cubicBezTo>
                  <a:cubicBezTo>
                    <a:pt x="924" y="559"/>
                    <a:pt x="924" y="559"/>
                    <a:pt x="924" y="559"/>
                  </a:cubicBezTo>
                  <a:cubicBezTo>
                    <a:pt x="927" y="558"/>
                    <a:pt x="927" y="558"/>
                    <a:pt x="927" y="558"/>
                  </a:cubicBezTo>
                  <a:cubicBezTo>
                    <a:pt x="927" y="557"/>
                    <a:pt x="927" y="557"/>
                    <a:pt x="927" y="557"/>
                  </a:cubicBezTo>
                  <a:cubicBezTo>
                    <a:pt x="929" y="557"/>
                    <a:pt x="929" y="557"/>
                    <a:pt x="929" y="557"/>
                  </a:cubicBezTo>
                  <a:cubicBezTo>
                    <a:pt x="930" y="555"/>
                    <a:pt x="930" y="555"/>
                    <a:pt x="930" y="555"/>
                  </a:cubicBezTo>
                  <a:cubicBezTo>
                    <a:pt x="933" y="551"/>
                    <a:pt x="933" y="551"/>
                    <a:pt x="933" y="551"/>
                  </a:cubicBezTo>
                  <a:cubicBezTo>
                    <a:pt x="932" y="550"/>
                    <a:pt x="932" y="550"/>
                    <a:pt x="932" y="550"/>
                  </a:cubicBezTo>
                  <a:cubicBezTo>
                    <a:pt x="934" y="549"/>
                    <a:pt x="934" y="549"/>
                    <a:pt x="934" y="549"/>
                  </a:cubicBezTo>
                  <a:cubicBezTo>
                    <a:pt x="934" y="547"/>
                    <a:pt x="934" y="547"/>
                    <a:pt x="934" y="547"/>
                  </a:cubicBezTo>
                  <a:cubicBezTo>
                    <a:pt x="934" y="545"/>
                    <a:pt x="934" y="545"/>
                    <a:pt x="934" y="545"/>
                  </a:cubicBezTo>
                  <a:cubicBezTo>
                    <a:pt x="935" y="546"/>
                    <a:pt x="935" y="546"/>
                    <a:pt x="935" y="546"/>
                  </a:cubicBezTo>
                  <a:cubicBezTo>
                    <a:pt x="935" y="546"/>
                    <a:pt x="935" y="546"/>
                    <a:pt x="935" y="546"/>
                  </a:cubicBezTo>
                  <a:cubicBezTo>
                    <a:pt x="937" y="543"/>
                    <a:pt x="937" y="543"/>
                    <a:pt x="937" y="543"/>
                  </a:cubicBezTo>
                  <a:cubicBezTo>
                    <a:pt x="936" y="541"/>
                    <a:pt x="936" y="541"/>
                    <a:pt x="936" y="541"/>
                  </a:cubicBezTo>
                  <a:cubicBezTo>
                    <a:pt x="937" y="541"/>
                    <a:pt x="937" y="541"/>
                    <a:pt x="937" y="541"/>
                  </a:cubicBezTo>
                  <a:cubicBezTo>
                    <a:pt x="937" y="539"/>
                    <a:pt x="937" y="539"/>
                    <a:pt x="937" y="539"/>
                  </a:cubicBezTo>
                  <a:cubicBezTo>
                    <a:pt x="939" y="538"/>
                    <a:pt x="939" y="538"/>
                    <a:pt x="939" y="538"/>
                  </a:cubicBezTo>
                  <a:cubicBezTo>
                    <a:pt x="939" y="536"/>
                    <a:pt x="939" y="536"/>
                    <a:pt x="939" y="536"/>
                  </a:cubicBezTo>
                  <a:cubicBezTo>
                    <a:pt x="941" y="534"/>
                    <a:pt x="941" y="534"/>
                    <a:pt x="941" y="534"/>
                  </a:cubicBezTo>
                  <a:cubicBezTo>
                    <a:pt x="941" y="533"/>
                    <a:pt x="941" y="533"/>
                    <a:pt x="941" y="533"/>
                  </a:cubicBezTo>
                  <a:cubicBezTo>
                    <a:pt x="941" y="533"/>
                    <a:pt x="941" y="533"/>
                    <a:pt x="941" y="533"/>
                  </a:cubicBezTo>
                  <a:cubicBezTo>
                    <a:pt x="941" y="531"/>
                    <a:pt x="941" y="531"/>
                    <a:pt x="941" y="531"/>
                  </a:cubicBezTo>
                  <a:cubicBezTo>
                    <a:pt x="942" y="530"/>
                    <a:pt x="942" y="530"/>
                    <a:pt x="942" y="530"/>
                  </a:cubicBezTo>
                  <a:cubicBezTo>
                    <a:pt x="944" y="522"/>
                    <a:pt x="944" y="522"/>
                    <a:pt x="944" y="522"/>
                  </a:cubicBezTo>
                  <a:cubicBezTo>
                    <a:pt x="946" y="520"/>
                    <a:pt x="946" y="520"/>
                    <a:pt x="946" y="520"/>
                  </a:cubicBezTo>
                  <a:cubicBezTo>
                    <a:pt x="946" y="519"/>
                    <a:pt x="946" y="519"/>
                    <a:pt x="946" y="519"/>
                  </a:cubicBezTo>
                  <a:cubicBezTo>
                    <a:pt x="947" y="517"/>
                    <a:pt x="947" y="517"/>
                    <a:pt x="947" y="517"/>
                  </a:cubicBezTo>
                  <a:cubicBezTo>
                    <a:pt x="948" y="515"/>
                    <a:pt x="948" y="515"/>
                    <a:pt x="948" y="515"/>
                  </a:cubicBezTo>
                  <a:cubicBezTo>
                    <a:pt x="950" y="512"/>
                    <a:pt x="950" y="512"/>
                    <a:pt x="950" y="512"/>
                  </a:cubicBezTo>
                  <a:cubicBezTo>
                    <a:pt x="950" y="510"/>
                    <a:pt x="950" y="510"/>
                    <a:pt x="950" y="510"/>
                  </a:cubicBezTo>
                  <a:cubicBezTo>
                    <a:pt x="949" y="510"/>
                    <a:pt x="949" y="510"/>
                    <a:pt x="949" y="510"/>
                  </a:cubicBezTo>
                  <a:cubicBezTo>
                    <a:pt x="949" y="508"/>
                    <a:pt x="949" y="508"/>
                    <a:pt x="949" y="508"/>
                  </a:cubicBezTo>
                  <a:cubicBezTo>
                    <a:pt x="951" y="506"/>
                    <a:pt x="951" y="506"/>
                    <a:pt x="951" y="506"/>
                  </a:cubicBezTo>
                  <a:cubicBezTo>
                    <a:pt x="950" y="502"/>
                    <a:pt x="950" y="502"/>
                    <a:pt x="950" y="502"/>
                  </a:cubicBezTo>
                  <a:cubicBezTo>
                    <a:pt x="951" y="500"/>
                    <a:pt x="951" y="500"/>
                    <a:pt x="951" y="500"/>
                  </a:cubicBezTo>
                  <a:cubicBezTo>
                    <a:pt x="951" y="499"/>
                    <a:pt x="951" y="499"/>
                    <a:pt x="951" y="499"/>
                  </a:cubicBezTo>
                  <a:cubicBezTo>
                    <a:pt x="950" y="499"/>
                    <a:pt x="950" y="499"/>
                    <a:pt x="950" y="499"/>
                  </a:cubicBezTo>
                  <a:cubicBezTo>
                    <a:pt x="952" y="496"/>
                    <a:pt x="952" y="496"/>
                    <a:pt x="952" y="496"/>
                  </a:cubicBezTo>
                  <a:cubicBezTo>
                    <a:pt x="951" y="494"/>
                    <a:pt x="951" y="494"/>
                    <a:pt x="951" y="494"/>
                  </a:cubicBezTo>
                  <a:cubicBezTo>
                    <a:pt x="953" y="492"/>
                    <a:pt x="953" y="492"/>
                    <a:pt x="953" y="492"/>
                  </a:cubicBezTo>
                  <a:cubicBezTo>
                    <a:pt x="953" y="489"/>
                    <a:pt x="953" y="489"/>
                    <a:pt x="953" y="489"/>
                  </a:cubicBezTo>
                  <a:cubicBezTo>
                    <a:pt x="953" y="489"/>
                    <a:pt x="953" y="489"/>
                    <a:pt x="953" y="489"/>
                  </a:cubicBezTo>
                  <a:cubicBezTo>
                    <a:pt x="953" y="486"/>
                    <a:pt x="953" y="486"/>
                    <a:pt x="953" y="486"/>
                  </a:cubicBezTo>
                  <a:cubicBezTo>
                    <a:pt x="954" y="483"/>
                    <a:pt x="954" y="483"/>
                    <a:pt x="954" y="483"/>
                  </a:cubicBezTo>
                  <a:cubicBezTo>
                    <a:pt x="954" y="481"/>
                    <a:pt x="954" y="481"/>
                    <a:pt x="954" y="481"/>
                  </a:cubicBezTo>
                  <a:cubicBezTo>
                    <a:pt x="956" y="478"/>
                    <a:pt x="956" y="478"/>
                    <a:pt x="956" y="478"/>
                  </a:cubicBezTo>
                  <a:cubicBezTo>
                    <a:pt x="956" y="476"/>
                    <a:pt x="956" y="476"/>
                    <a:pt x="956" y="476"/>
                  </a:cubicBezTo>
                  <a:cubicBezTo>
                    <a:pt x="955" y="474"/>
                    <a:pt x="955" y="474"/>
                    <a:pt x="955" y="474"/>
                  </a:cubicBezTo>
                  <a:cubicBezTo>
                    <a:pt x="955" y="472"/>
                    <a:pt x="955" y="472"/>
                    <a:pt x="955" y="472"/>
                  </a:cubicBezTo>
                  <a:cubicBezTo>
                    <a:pt x="956" y="471"/>
                    <a:pt x="956" y="471"/>
                    <a:pt x="956" y="471"/>
                  </a:cubicBezTo>
                  <a:cubicBezTo>
                    <a:pt x="956" y="469"/>
                    <a:pt x="956" y="469"/>
                    <a:pt x="956" y="469"/>
                  </a:cubicBezTo>
                  <a:cubicBezTo>
                    <a:pt x="955" y="469"/>
                    <a:pt x="955" y="469"/>
                    <a:pt x="955" y="469"/>
                  </a:cubicBezTo>
                  <a:cubicBezTo>
                    <a:pt x="954" y="465"/>
                    <a:pt x="954" y="465"/>
                    <a:pt x="954" y="465"/>
                  </a:cubicBezTo>
                  <a:cubicBezTo>
                    <a:pt x="954" y="464"/>
                    <a:pt x="954" y="464"/>
                    <a:pt x="954" y="464"/>
                  </a:cubicBezTo>
                  <a:cubicBezTo>
                    <a:pt x="954" y="462"/>
                    <a:pt x="954" y="462"/>
                    <a:pt x="954" y="462"/>
                  </a:cubicBezTo>
                  <a:cubicBezTo>
                    <a:pt x="954" y="459"/>
                    <a:pt x="954" y="459"/>
                    <a:pt x="954" y="459"/>
                  </a:cubicBezTo>
                  <a:cubicBezTo>
                    <a:pt x="951" y="456"/>
                    <a:pt x="951" y="456"/>
                    <a:pt x="951" y="456"/>
                  </a:cubicBezTo>
                  <a:cubicBezTo>
                    <a:pt x="951" y="456"/>
                    <a:pt x="951" y="456"/>
                    <a:pt x="951" y="456"/>
                  </a:cubicBezTo>
                  <a:cubicBezTo>
                    <a:pt x="950" y="455"/>
                    <a:pt x="950" y="455"/>
                    <a:pt x="950" y="455"/>
                  </a:cubicBezTo>
                  <a:cubicBezTo>
                    <a:pt x="950" y="454"/>
                    <a:pt x="950" y="454"/>
                    <a:pt x="950" y="454"/>
                  </a:cubicBezTo>
                  <a:cubicBezTo>
                    <a:pt x="952" y="452"/>
                    <a:pt x="952" y="452"/>
                    <a:pt x="952" y="452"/>
                  </a:cubicBezTo>
                  <a:cubicBezTo>
                    <a:pt x="952" y="451"/>
                    <a:pt x="952" y="451"/>
                    <a:pt x="952" y="451"/>
                  </a:cubicBezTo>
                  <a:cubicBezTo>
                    <a:pt x="950" y="452"/>
                    <a:pt x="950" y="452"/>
                    <a:pt x="950" y="452"/>
                  </a:cubicBezTo>
                  <a:cubicBezTo>
                    <a:pt x="949" y="452"/>
                    <a:pt x="949" y="452"/>
                    <a:pt x="949" y="452"/>
                  </a:cubicBezTo>
                  <a:cubicBezTo>
                    <a:pt x="947" y="446"/>
                    <a:pt x="947" y="446"/>
                    <a:pt x="947" y="446"/>
                  </a:cubicBezTo>
                  <a:cubicBezTo>
                    <a:pt x="947" y="444"/>
                    <a:pt x="947" y="444"/>
                    <a:pt x="947" y="444"/>
                  </a:cubicBezTo>
                  <a:cubicBezTo>
                    <a:pt x="947" y="443"/>
                    <a:pt x="947" y="443"/>
                    <a:pt x="947" y="443"/>
                  </a:cubicBezTo>
                  <a:cubicBezTo>
                    <a:pt x="946" y="440"/>
                    <a:pt x="946" y="440"/>
                    <a:pt x="946" y="440"/>
                  </a:cubicBezTo>
                  <a:cubicBezTo>
                    <a:pt x="947" y="439"/>
                    <a:pt x="947" y="439"/>
                    <a:pt x="947" y="439"/>
                  </a:cubicBezTo>
                  <a:cubicBezTo>
                    <a:pt x="945" y="435"/>
                    <a:pt x="945" y="435"/>
                    <a:pt x="945" y="435"/>
                  </a:cubicBezTo>
                  <a:cubicBezTo>
                    <a:pt x="946" y="433"/>
                    <a:pt x="946" y="433"/>
                    <a:pt x="946" y="433"/>
                  </a:cubicBezTo>
                  <a:cubicBezTo>
                    <a:pt x="946" y="433"/>
                    <a:pt x="946" y="433"/>
                    <a:pt x="946" y="433"/>
                  </a:cubicBezTo>
                  <a:cubicBezTo>
                    <a:pt x="946" y="432"/>
                    <a:pt x="946" y="432"/>
                    <a:pt x="946" y="432"/>
                  </a:cubicBezTo>
                  <a:cubicBezTo>
                    <a:pt x="946" y="431"/>
                    <a:pt x="946" y="431"/>
                    <a:pt x="946" y="431"/>
                  </a:cubicBezTo>
                  <a:cubicBezTo>
                    <a:pt x="945" y="430"/>
                    <a:pt x="945" y="430"/>
                    <a:pt x="945" y="430"/>
                  </a:cubicBezTo>
                  <a:cubicBezTo>
                    <a:pt x="946" y="428"/>
                    <a:pt x="946" y="428"/>
                    <a:pt x="946" y="428"/>
                  </a:cubicBezTo>
                  <a:cubicBezTo>
                    <a:pt x="946" y="427"/>
                    <a:pt x="946" y="427"/>
                    <a:pt x="946" y="427"/>
                  </a:cubicBezTo>
                  <a:cubicBezTo>
                    <a:pt x="946" y="425"/>
                    <a:pt x="946" y="425"/>
                    <a:pt x="946" y="425"/>
                  </a:cubicBezTo>
                  <a:cubicBezTo>
                    <a:pt x="947" y="425"/>
                    <a:pt x="947" y="425"/>
                    <a:pt x="947" y="425"/>
                  </a:cubicBezTo>
                  <a:cubicBezTo>
                    <a:pt x="945" y="423"/>
                    <a:pt x="945" y="423"/>
                    <a:pt x="945" y="423"/>
                  </a:cubicBezTo>
                  <a:cubicBezTo>
                    <a:pt x="945" y="421"/>
                    <a:pt x="945" y="421"/>
                    <a:pt x="945" y="421"/>
                  </a:cubicBezTo>
                  <a:cubicBezTo>
                    <a:pt x="946" y="420"/>
                    <a:pt x="946" y="420"/>
                    <a:pt x="946" y="420"/>
                  </a:cubicBezTo>
                  <a:cubicBezTo>
                    <a:pt x="946" y="419"/>
                    <a:pt x="946" y="419"/>
                    <a:pt x="946" y="419"/>
                  </a:cubicBezTo>
                  <a:cubicBezTo>
                    <a:pt x="944" y="420"/>
                    <a:pt x="944" y="420"/>
                    <a:pt x="944" y="420"/>
                  </a:cubicBezTo>
                  <a:cubicBezTo>
                    <a:pt x="943" y="419"/>
                    <a:pt x="943" y="419"/>
                    <a:pt x="943" y="419"/>
                  </a:cubicBezTo>
                  <a:cubicBezTo>
                    <a:pt x="941" y="418"/>
                    <a:pt x="941" y="418"/>
                    <a:pt x="941" y="418"/>
                  </a:cubicBezTo>
                  <a:cubicBezTo>
                    <a:pt x="941" y="416"/>
                    <a:pt x="941" y="416"/>
                    <a:pt x="941" y="416"/>
                  </a:cubicBezTo>
                  <a:cubicBezTo>
                    <a:pt x="942" y="414"/>
                    <a:pt x="942" y="414"/>
                    <a:pt x="942" y="414"/>
                  </a:cubicBezTo>
                  <a:cubicBezTo>
                    <a:pt x="942" y="413"/>
                    <a:pt x="942" y="413"/>
                    <a:pt x="942" y="413"/>
                  </a:cubicBezTo>
                  <a:cubicBezTo>
                    <a:pt x="940" y="410"/>
                    <a:pt x="940" y="410"/>
                    <a:pt x="940" y="410"/>
                  </a:cubicBezTo>
                  <a:cubicBezTo>
                    <a:pt x="938" y="410"/>
                    <a:pt x="938" y="410"/>
                    <a:pt x="938" y="410"/>
                  </a:cubicBezTo>
                  <a:cubicBezTo>
                    <a:pt x="937" y="408"/>
                    <a:pt x="937" y="408"/>
                    <a:pt x="937" y="408"/>
                  </a:cubicBezTo>
                  <a:cubicBezTo>
                    <a:pt x="938" y="407"/>
                    <a:pt x="938" y="407"/>
                    <a:pt x="938" y="407"/>
                  </a:cubicBezTo>
                  <a:cubicBezTo>
                    <a:pt x="938" y="406"/>
                    <a:pt x="938" y="406"/>
                    <a:pt x="938" y="406"/>
                  </a:cubicBezTo>
                  <a:cubicBezTo>
                    <a:pt x="939" y="404"/>
                    <a:pt x="939" y="404"/>
                    <a:pt x="939" y="404"/>
                  </a:cubicBezTo>
                  <a:cubicBezTo>
                    <a:pt x="938" y="402"/>
                    <a:pt x="938" y="402"/>
                    <a:pt x="938" y="402"/>
                  </a:cubicBezTo>
                  <a:cubicBezTo>
                    <a:pt x="937" y="402"/>
                    <a:pt x="937" y="402"/>
                    <a:pt x="937" y="402"/>
                  </a:cubicBezTo>
                  <a:cubicBezTo>
                    <a:pt x="935" y="400"/>
                    <a:pt x="935" y="400"/>
                    <a:pt x="935" y="400"/>
                  </a:cubicBezTo>
                  <a:cubicBezTo>
                    <a:pt x="934" y="400"/>
                    <a:pt x="934" y="400"/>
                    <a:pt x="934" y="400"/>
                  </a:cubicBezTo>
                  <a:cubicBezTo>
                    <a:pt x="933" y="399"/>
                    <a:pt x="933" y="399"/>
                    <a:pt x="933" y="399"/>
                  </a:cubicBezTo>
                  <a:cubicBezTo>
                    <a:pt x="930" y="397"/>
                    <a:pt x="930" y="397"/>
                    <a:pt x="930" y="397"/>
                  </a:cubicBezTo>
                  <a:cubicBezTo>
                    <a:pt x="929" y="396"/>
                    <a:pt x="929" y="396"/>
                    <a:pt x="929" y="396"/>
                  </a:cubicBezTo>
                  <a:cubicBezTo>
                    <a:pt x="926" y="396"/>
                    <a:pt x="926" y="396"/>
                    <a:pt x="926" y="396"/>
                  </a:cubicBezTo>
                  <a:cubicBezTo>
                    <a:pt x="925" y="395"/>
                    <a:pt x="925" y="395"/>
                    <a:pt x="925" y="395"/>
                  </a:cubicBezTo>
                  <a:cubicBezTo>
                    <a:pt x="924" y="393"/>
                    <a:pt x="924" y="393"/>
                    <a:pt x="924" y="393"/>
                  </a:cubicBezTo>
                  <a:cubicBezTo>
                    <a:pt x="923" y="392"/>
                    <a:pt x="923" y="392"/>
                    <a:pt x="923" y="392"/>
                  </a:cubicBezTo>
                  <a:cubicBezTo>
                    <a:pt x="921" y="392"/>
                    <a:pt x="921" y="392"/>
                    <a:pt x="921" y="392"/>
                  </a:cubicBezTo>
                  <a:cubicBezTo>
                    <a:pt x="919" y="390"/>
                    <a:pt x="919" y="390"/>
                    <a:pt x="919" y="390"/>
                  </a:cubicBezTo>
                  <a:cubicBezTo>
                    <a:pt x="917" y="392"/>
                    <a:pt x="917" y="392"/>
                    <a:pt x="917" y="392"/>
                  </a:cubicBezTo>
                  <a:cubicBezTo>
                    <a:pt x="915" y="392"/>
                    <a:pt x="915" y="392"/>
                    <a:pt x="915" y="392"/>
                  </a:cubicBezTo>
                  <a:cubicBezTo>
                    <a:pt x="914" y="393"/>
                    <a:pt x="914" y="393"/>
                    <a:pt x="914" y="393"/>
                  </a:cubicBezTo>
                  <a:cubicBezTo>
                    <a:pt x="913" y="393"/>
                    <a:pt x="913" y="393"/>
                    <a:pt x="913" y="393"/>
                  </a:cubicBezTo>
                  <a:cubicBezTo>
                    <a:pt x="913" y="392"/>
                    <a:pt x="913" y="392"/>
                    <a:pt x="913" y="392"/>
                  </a:cubicBezTo>
                  <a:cubicBezTo>
                    <a:pt x="913" y="391"/>
                    <a:pt x="913" y="391"/>
                    <a:pt x="913" y="391"/>
                  </a:cubicBezTo>
                  <a:cubicBezTo>
                    <a:pt x="911" y="390"/>
                    <a:pt x="911" y="390"/>
                    <a:pt x="911" y="390"/>
                  </a:cubicBezTo>
                  <a:cubicBezTo>
                    <a:pt x="910" y="390"/>
                    <a:pt x="910" y="390"/>
                    <a:pt x="910" y="390"/>
                  </a:cubicBezTo>
                  <a:cubicBezTo>
                    <a:pt x="910" y="393"/>
                    <a:pt x="910" y="393"/>
                    <a:pt x="910" y="393"/>
                  </a:cubicBezTo>
                  <a:cubicBezTo>
                    <a:pt x="912" y="395"/>
                    <a:pt x="912" y="395"/>
                    <a:pt x="912" y="395"/>
                  </a:cubicBezTo>
                  <a:cubicBezTo>
                    <a:pt x="911" y="397"/>
                    <a:pt x="911" y="397"/>
                    <a:pt x="911" y="397"/>
                  </a:cubicBezTo>
                  <a:cubicBezTo>
                    <a:pt x="912" y="400"/>
                    <a:pt x="912" y="400"/>
                    <a:pt x="912" y="400"/>
                  </a:cubicBezTo>
                  <a:cubicBezTo>
                    <a:pt x="911" y="402"/>
                    <a:pt x="911" y="402"/>
                    <a:pt x="911" y="402"/>
                  </a:cubicBezTo>
                  <a:cubicBezTo>
                    <a:pt x="910" y="403"/>
                    <a:pt x="910" y="403"/>
                    <a:pt x="910" y="403"/>
                  </a:cubicBezTo>
                  <a:cubicBezTo>
                    <a:pt x="910" y="400"/>
                    <a:pt x="910" y="400"/>
                    <a:pt x="910" y="400"/>
                  </a:cubicBezTo>
                  <a:cubicBezTo>
                    <a:pt x="911" y="398"/>
                    <a:pt x="911" y="398"/>
                    <a:pt x="911" y="398"/>
                  </a:cubicBezTo>
                  <a:cubicBezTo>
                    <a:pt x="909" y="396"/>
                    <a:pt x="909" y="396"/>
                    <a:pt x="909" y="396"/>
                  </a:cubicBezTo>
                  <a:cubicBezTo>
                    <a:pt x="909" y="397"/>
                    <a:pt x="909" y="397"/>
                    <a:pt x="909" y="397"/>
                  </a:cubicBezTo>
                  <a:cubicBezTo>
                    <a:pt x="909" y="399"/>
                    <a:pt x="909" y="399"/>
                    <a:pt x="909" y="399"/>
                  </a:cubicBezTo>
                  <a:cubicBezTo>
                    <a:pt x="908" y="402"/>
                    <a:pt x="908" y="402"/>
                    <a:pt x="908" y="402"/>
                  </a:cubicBezTo>
                  <a:cubicBezTo>
                    <a:pt x="906" y="403"/>
                    <a:pt x="906" y="403"/>
                    <a:pt x="906" y="403"/>
                  </a:cubicBezTo>
                  <a:cubicBezTo>
                    <a:pt x="902" y="403"/>
                    <a:pt x="902" y="403"/>
                    <a:pt x="902" y="403"/>
                  </a:cubicBezTo>
                  <a:cubicBezTo>
                    <a:pt x="902" y="403"/>
                    <a:pt x="902" y="403"/>
                    <a:pt x="902" y="403"/>
                  </a:cubicBezTo>
                  <a:cubicBezTo>
                    <a:pt x="903" y="401"/>
                    <a:pt x="903" y="401"/>
                    <a:pt x="903" y="401"/>
                  </a:cubicBezTo>
                  <a:cubicBezTo>
                    <a:pt x="904" y="401"/>
                    <a:pt x="904" y="401"/>
                    <a:pt x="904" y="401"/>
                  </a:cubicBezTo>
                  <a:cubicBezTo>
                    <a:pt x="904" y="399"/>
                    <a:pt x="904" y="399"/>
                    <a:pt x="904" y="399"/>
                  </a:cubicBezTo>
                  <a:cubicBezTo>
                    <a:pt x="905" y="397"/>
                    <a:pt x="905" y="397"/>
                    <a:pt x="905" y="397"/>
                  </a:cubicBezTo>
                  <a:cubicBezTo>
                    <a:pt x="906" y="397"/>
                    <a:pt x="906" y="397"/>
                    <a:pt x="906" y="397"/>
                  </a:cubicBezTo>
                  <a:cubicBezTo>
                    <a:pt x="904" y="396"/>
                    <a:pt x="904" y="396"/>
                    <a:pt x="904" y="396"/>
                  </a:cubicBezTo>
                  <a:cubicBezTo>
                    <a:pt x="903" y="397"/>
                    <a:pt x="903" y="397"/>
                    <a:pt x="903" y="397"/>
                  </a:cubicBezTo>
                  <a:cubicBezTo>
                    <a:pt x="902" y="396"/>
                    <a:pt x="902" y="396"/>
                    <a:pt x="902" y="396"/>
                  </a:cubicBezTo>
                  <a:cubicBezTo>
                    <a:pt x="901" y="397"/>
                    <a:pt x="901" y="397"/>
                    <a:pt x="901" y="397"/>
                  </a:cubicBezTo>
                  <a:cubicBezTo>
                    <a:pt x="900" y="399"/>
                    <a:pt x="900" y="399"/>
                    <a:pt x="900" y="399"/>
                  </a:cubicBezTo>
                  <a:cubicBezTo>
                    <a:pt x="899" y="399"/>
                    <a:pt x="899" y="399"/>
                    <a:pt x="899" y="399"/>
                  </a:cubicBezTo>
                  <a:cubicBezTo>
                    <a:pt x="898" y="399"/>
                    <a:pt x="898" y="399"/>
                    <a:pt x="898" y="399"/>
                  </a:cubicBezTo>
                  <a:cubicBezTo>
                    <a:pt x="897" y="401"/>
                    <a:pt x="897" y="401"/>
                    <a:pt x="897" y="401"/>
                  </a:cubicBezTo>
                  <a:cubicBezTo>
                    <a:pt x="895" y="399"/>
                    <a:pt x="895" y="399"/>
                    <a:pt x="895" y="399"/>
                  </a:cubicBezTo>
                  <a:cubicBezTo>
                    <a:pt x="895" y="396"/>
                    <a:pt x="895" y="396"/>
                    <a:pt x="895" y="396"/>
                  </a:cubicBezTo>
                  <a:cubicBezTo>
                    <a:pt x="895" y="394"/>
                    <a:pt x="895" y="394"/>
                    <a:pt x="895" y="394"/>
                  </a:cubicBezTo>
                  <a:cubicBezTo>
                    <a:pt x="893" y="391"/>
                    <a:pt x="893" y="391"/>
                    <a:pt x="893" y="391"/>
                  </a:cubicBezTo>
                  <a:cubicBezTo>
                    <a:pt x="893" y="387"/>
                    <a:pt x="893" y="387"/>
                    <a:pt x="893" y="387"/>
                  </a:cubicBezTo>
                  <a:cubicBezTo>
                    <a:pt x="891" y="387"/>
                    <a:pt x="891" y="387"/>
                    <a:pt x="891" y="387"/>
                  </a:cubicBezTo>
                  <a:cubicBezTo>
                    <a:pt x="890" y="387"/>
                    <a:pt x="890" y="387"/>
                    <a:pt x="890" y="387"/>
                  </a:cubicBezTo>
                  <a:cubicBezTo>
                    <a:pt x="888" y="388"/>
                    <a:pt x="888" y="388"/>
                    <a:pt x="888" y="388"/>
                  </a:cubicBezTo>
                  <a:cubicBezTo>
                    <a:pt x="887" y="388"/>
                    <a:pt x="887" y="388"/>
                    <a:pt x="887" y="388"/>
                  </a:cubicBezTo>
                  <a:cubicBezTo>
                    <a:pt x="885" y="390"/>
                    <a:pt x="885" y="390"/>
                    <a:pt x="885" y="390"/>
                  </a:cubicBezTo>
                  <a:cubicBezTo>
                    <a:pt x="883" y="390"/>
                    <a:pt x="883" y="390"/>
                    <a:pt x="883" y="390"/>
                  </a:cubicBezTo>
                  <a:cubicBezTo>
                    <a:pt x="882" y="388"/>
                    <a:pt x="882" y="388"/>
                    <a:pt x="882" y="388"/>
                  </a:cubicBezTo>
                  <a:cubicBezTo>
                    <a:pt x="880" y="389"/>
                    <a:pt x="880" y="389"/>
                    <a:pt x="880" y="389"/>
                  </a:cubicBezTo>
                  <a:cubicBezTo>
                    <a:pt x="878" y="388"/>
                    <a:pt x="878" y="388"/>
                    <a:pt x="878" y="388"/>
                  </a:cubicBezTo>
                  <a:cubicBezTo>
                    <a:pt x="877" y="386"/>
                    <a:pt x="877" y="386"/>
                    <a:pt x="877" y="386"/>
                  </a:cubicBezTo>
                  <a:cubicBezTo>
                    <a:pt x="878" y="385"/>
                    <a:pt x="878" y="385"/>
                    <a:pt x="878" y="385"/>
                  </a:cubicBezTo>
                  <a:cubicBezTo>
                    <a:pt x="879" y="383"/>
                    <a:pt x="879" y="383"/>
                    <a:pt x="879" y="383"/>
                  </a:cubicBezTo>
                  <a:cubicBezTo>
                    <a:pt x="880" y="380"/>
                    <a:pt x="880" y="380"/>
                    <a:pt x="880" y="380"/>
                  </a:cubicBezTo>
                  <a:cubicBezTo>
                    <a:pt x="880" y="379"/>
                    <a:pt x="880" y="379"/>
                    <a:pt x="880" y="379"/>
                  </a:cubicBezTo>
                  <a:cubicBezTo>
                    <a:pt x="883" y="377"/>
                    <a:pt x="883" y="377"/>
                    <a:pt x="883" y="377"/>
                  </a:cubicBezTo>
                  <a:cubicBezTo>
                    <a:pt x="883" y="374"/>
                    <a:pt x="883" y="374"/>
                    <a:pt x="883" y="374"/>
                  </a:cubicBezTo>
                  <a:cubicBezTo>
                    <a:pt x="886" y="372"/>
                    <a:pt x="886" y="372"/>
                    <a:pt x="886" y="372"/>
                  </a:cubicBezTo>
                  <a:cubicBezTo>
                    <a:pt x="886" y="369"/>
                    <a:pt x="886" y="369"/>
                    <a:pt x="886" y="369"/>
                  </a:cubicBezTo>
                  <a:cubicBezTo>
                    <a:pt x="887" y="369"/>
                    <a:pt x="887" y="369"/>
                    <a:pt x="887" y="369"/>
                  </a:cubicBezTo>
                  <a:cubicBezTo>
                    <a:pt x="887" y="368"/>
                    <a:pt x="887" y="368"/>
                    <a:pt x="887" y="368"/>
                  </a:cubicBezTo>
                  <a:cubicBezTo>
                    <a:pt x="888" y="365"/>
                    <a:pt x="888" y="365"/>
                    <a:pt x="888" y="365"/>
                  </a:cubicBezTo>
                  <a:cubicBezTo>
                    <a:pt x="889" y="363"/>
                    <a:pt x="889" y="363"/>
                    <a:pt x="889" y="363"/>
                  </a:cubicBezTo>
                  <a:cubicBezTo>
                    <a:pt x="890" y="361"/>
                    <a:pt x="890" y="361"/>
                    <a:pt x="890" y="361"/>
                  </a:cubicBezTo>
                  <a:cubicBezTo>
                    <a:pt x="889" y="359"/>
                    <a:pt x="889" y="359"/>
                    <a:pt x="889" y="359"/>
                  </a:cubicBezTo>
                  <a:cubicBezTo>
                    <a:pt x="890" y="358"/>
                    <a:pt x="890" y="358"/>
                    <a:pt x="890" y="358"/>
                  </a:cubicBezTo>
                  <a:cubicBezTo>
                    <a:pt x="890" y="355"/>
                    <a:pt x="890" y="355"/>
                    <a:pt x="890" y="355"/>
                  </a:cubicBezTo>
                  <a:cubicBezTo>
                    <a:pt x="891" y="351"/>
                    <a:pt x="891" y="351"/>
                    <a:pt x="891" y="351"/>
                  </a:cubicBezTo>
                  <a:cubicBezTo>
                    <a:pt x="891" y="351"/>
                    <a:pt x="891" y="351"/>
                    <a:pt x="891" y="351"/>
                  </a:cubicBezTo>
                  <a:cubicBezTo>
                    <a:pt x="892" y="348"/>
                    <a:pt x="892" y="348"/>
                    <a:pt x="892" y="348"/>
                  </a:cubicBezTo>
                  <a:cubicBezTo>
                    <a:pt x="893" y="347"/>
                    <a:pt x="893" y="347"/>
                    <a:pt x="893" y="347"/>
                  </a:cubicBezTo>
                  <a:cubicBezTo>
                    <a:pt x="893" y="345"/>
                    <a:pt x="893" y="345"/>
                    <a:pt x="893" y="345"/>
                  </a:cubicBezTo>
                  <a:cubicBezTo>
                    <a:pt x="895" y="342"/>
                    <a:pt x="895" y="342"/>
                    <a:pt x="895" y="342"/>
                  </a:cubicBezTo>
                  <a:cubicBezTo>
                    <a:pt x="895" y="340"/>
                    <a:pt x="895" y="340"/>
                    <a:pt x="895" y="340"/>
                  </a:cubicBezTo>
                  <a:cubicBezTo>
                    <a:pt x="897" y="339"/>
                    <a:pt x="897" y="339"/>
                    <a:pt x="897" y="339"/>
                  </a:cubicBezTo>
                  <a:cubicBezTo>
                    <a:pt x="896" y="336"/>
                    <a:pt x="896" y="336"/>
                    <a:pt x="896" y="336"/>
                  </a:cubicBezTo>
                  <a:cubicBezTo>
                    <a:pt x="897" y="335"/>
                    <a:pt x="897" y="335"/>
                    <a:pt x="897" y="335"/>
                  </a:cubicBezTo>
                  <a:cubicBezTo>
                    <a:pt x="897" y="333"/>
                    <a:pt x="897" y="333"/>
                    <a:pt x="897" y="333"/>
                  </a:cubicBezTo>
                  <a:cubicBezTo>
                    <a:pt x="898" y="332"/>
                    <a:pt x="898" y="332"/>
                    <a:pt x="898" y="332"/>
                  </a:cubicBezTo>
                  <a:cubicBezTo>
                    <a:pt x="899" y="332"/>
                    <a:pt x="899" y="332"/>
                    <a:pt x="899" y="332"/>
                  </a:cubicBezTo>
                  <a:cubicBezTo>
                    <a:pt x="899" y="330"/>
                    <a:pt x="899" y="330"/>
                    <a:pt x="899" y="330"/>
                  </a:cubicBezTo>
                  <a:cubicBezTo>
                    <a:pt x="898" y="329"/>
                    <a:pt x="898" y="329"/>
                    <a:pt x="898" y="329"/>
                  </a:cubicBezTo>
                  <a:cubicBezTo>
                    <a:pt x="898" y="325"/>
                    <a:pt x="898" y="325"/>
                    <a:pt x="898" y="325"/>
                  </a:cubicBezTo>
                  <a:cubicBezTo>
                    <a:pt x="898" y="323"/>
                    <a:pt x="898" y="323"/>
                    <a:pt x="898" y="323"/>
                  </a:cubicBezTo>
                  <a:cubicBezTo>
                    <a:pt x="899" y="320"/>
                    <a:pt x="899" y="320"/>
                    <a:pt x="899" y="320"/>
                  </a:cubicBezTo>
                  <a:cubicBezTo>
                    <a:pt x="902" y="318"/>
                    <a:pt x="902" y="318"/>
                    <a:pt x="902" y="318"/>
                  </a:cubicBezTo>
                  <a:cubicBezTo>
                    <a:pt x="902" y="314"/>
                    <a:pt x="902" y="314"/>
                    <a:pt x="902" y="314"/>
                  </a:cubicBezTo>
                  <a:cubicBezTo>
                    <a:pt x="900" y="311"/>
                    <a:pt x="900" y="311"/>
                    <a:pt x="900" y="311"/>
                  </a:cubicBezTo>
                  <a:cubicBezTo>
                    <a:pt x="900" y="309"/>
                    <a:pt x="900" y="309"/>
                    <a:pt x="900" y="309"/>
                  </a:cubicBezTo>
                  <a:cubicBezTo>
                    <a:pt x="902" y="307"/>
                    <a:pt x="902" y="307"/>
                    <a:pt x="902" y="307"/>
                  </a:cubicBezTo>
                  <a:cubicBezTo>
                    <a:pt x="902" y="305"/>
                    <a:pt x="902" y="305"/>
                    <a:pt x="902" y="305"/>
                  </a:cubicBezTo>
                  <a:cubicBezTo>
                    <a:pt x="906" y="303"/>
                    <a:pt x="906" y="303"/>
                    <a:pt x="906" y="303"/>
                  </a:cubicBezTo>
                  <a:cubicBezTo>
                    <a:pt x="906" y="301"/>
                    <a:pt x="906" y="301"/>
                    <a:pt x="906" y="301"/>
                  </a:cubicBezTo>
                  <a:cubicBezTo>
                    <a:pt x="907" y="301"/>
                    <a:pt x="907" y="301"/>
                    <a:pt x="907" y="301"/>
                  </a:cubicBezTo>
                  <a:cubicBezTo>
                    <a:pt x="908" y="302"/>
                    <a:pt x="908" y="302"/>
                    <a:pt x="908" y="302"/>
                  </a:cubicBezTo>
                  <a:cubicBezTo>
                    <a:pt x="910" y="302"/>
                    <a:pt x="910" y="302"/>
                    <a:pt x="910" y="302"/>
                  </a:cubicBezTo>
                  <a:cubicBezTo>
                    <a:pt x="913" y="299"/>
                    <a:pt x="913" y="299"/>
                    <a:pt x="913" y="299"/>
                  </a:cubicBezTo>
                  <a:cubicBezTo>
                    <a:pt x="916" y="299"/>
                    <a:pt x="916" y="299"/>
                    <a:pt x="916" y="299"/>
                  </a:cubicBezTo>
                  <a:cubicBezTo>
                    <a:pt x="918" y="298"/>
                    <a:pt x="918" y="298"/>
                    <a:pt x="918" y="298"/>
                  </a:cubicBezTo>
                  <a:cubicBezTo>
                    <a:pt x="920" y="298"/>
                    <a:pt x="920" y="298"/>
                    <a:pt x="920" y="298"/>
                  </a:cubicBezTo>
                  <a:cubicBezTo>
                    <a:pt x="922" y="297"/>
                    <a:pt x="922" y="297"/>
                    <a:pt x="922" y="297"/>
                  </a:cubicBezTo>
                  <a:cubicBezTo>
                    <a:pt x="924" y="297"/>
                    <a:pt x="924" y="297"/>
                    <a:pt x="924" y="297"/>
                  </a:cubicBezTo>
                  <a:cubicBezTo>
                    <a:pt x="925" y="296"/>
                    <a:pt x="925" y="296"/>
                    <a:pt x="925" y="296"/>
                  </a:cubicBezTo>
                  <a:cubicBezTo>
                    <a:pt x="926" y="295"/>
                    <a:pt x="926" y="295"/>
                    <a:pt x="926" y="295"/>
                  </a:cubicBezTo>
                  <a:cubicBezTo>
                    <a:pt x="927" y="296"/>
                    <a:pt x="927" y="296"/>
                    <a:pt x="927" y="296"/>
                  </a:cubicBezTo>
                  <a:cubicBezTo>
                    <a:pt x="927" y="298"/>
                    <a:pt x="927" y="298"/>
                    <a:pt x="927" y="298"/>
                  </a:cubicBezTo>
                  <a:cubicBezTo>
                    <a:pt x="928" y="298"/>
                    <a:pt x="928" y="298"/>
                    <a:pt x="928" y="298"/>
                  </a:cubicBezTo>
                  <a:cubicBezTo>
                    <a:pt x="930" y="300"/>
                    <a:pt x="930" y="300"/>
                    <a:pt x="930" y="300"/>
                  </a:cubicBezTo>
                  <a:cubicBezTo>
                    <a:pt x="930" y="298"/>
                    <a:pt x="930" y="298"/>
                    <a:pt x="930" y="298"/>
                  </a:cubicBezTo>
                  <a:cubicBezTo>
                    <a:pt x="932" y="297"/>
                    <a:pt x="932" y="297"/>
                    <a:pt x="932" y="297"/>
                  </a:cubicBezTo>
                  <a:cubicBezTo>
                    <a:pt x="929" y="295"/>
                    <a:pt x="929" y="295"/>
                    <a:pt x="929" y="295"/>
                  </a:cubicBezTo>
                  <a:cubicBezTo>
                    <a:pt x="929" y="294"/>
                    <a:pt x="929" y="294"/>
                    <a:pt x="929" y="294"/>
                  </a:cubicBezTo>
                  <a:cubicBezTo>
                    <a:pt x="931" y="293"/>
                    <a:pt x="931" y="293"/>
                    <a:pt x="931" y="293"/>
                  </a:cubicBezTo>
                  <a:cubicBezTo>
                    <a:pt x="935" y="294"/>
                    <a:pt x="935" y="294"/>
                    <a:pt x="935" y="294"/>
                  </a:cubicBezTo>
                  <a:cubicBezTo>
                    <a:pt x="936" y="293"/>
                    <a:pt x="936" y="293"/>
                    <a:pt x="936" y="293"/>
                  </a:cubicBezTo>
                  <a:cubicBezTo>
                    <a:pt x="940" y="293"/>
                    <a:pt x="940" y="293"/>
                    <a:pt x="940" y="293"/>
                  </a:cubicBezTo>
                  <a:cubicBezTo>
                    <a:pt x="940" y="294"/>
                    <a:pt x="940" y="294"/>
                    <a:pt x="940" y="294"/>
                  </a:cubicBezTo>
                  <a:cubicBezTo>
                    <a:pt x="941" y="294"/>
                    <a:pt x="941" y="294"/>
                    <a:pt x="941" y="294"/>
                  </a:cubicBezTo>
                  <a:cubicBezTo>
                    <a:pt x="942" y="293"/>
                    <a:pt x="942" y="293"/>
                    <a:pt x="942" y="293"/>
                  </a:cubicBezTo>
                  <a:cubicBezTo>
                    <a:pt x="944" y="293"/>
                    <a:pt x="944" y="293"/>
                    <a:pt x="944" y="293"/>
                  </a:cubicBezTo>
                  <a:cubicBezTo>
                    <a:pt x="943" y="292"/>
                    <a:pt x="943" y="292"/>
                    <a:pt x="943" y="292"/>
                  </a:cubicBezTo>
                  <a:cubicBezTo>
                    <a:pt x="944" y="291"/>
                    <a:pt x="944" y="291"/>
                    <a:pt x="944" y="291"/>
                  </a:cubicBezTo>
                  <a:cubicBezTo>
                    <a:pt x="947" y="291"/>
                    <a:pt x="947" y="291"/>
                    <a:pt x="947" y="291"/>
                  </a:cubicBezTo>
                  <a:cubicBezTo>
                    <a:pt x="948" y="293"/>
                    <a:pt x="948" y="293"/>
                    <a:pt x="948" y="293"/>
                  </a:cubicBezTo>
                  <a:cubicBezTo>
                    <a:pt x="952" y="291"/>
                    <a:pt x="952" y="291"/>
                    <a:pt x="952" y="291"/>
                  </a:cubicBezTo>
                  <a:cubicBezTo>
                    <a:pt x="952" y="290"/>
                    <a:pt x="952" y="290"/>
                    <a:pt x="952" y="290"/>
                  </a:cubicBezTo>
                  <a:cubicBezTo>
                    <a:pt x="951" y="289"/>
                    <a:pt x="951" y="289"/>
                    <a:pt x="951" y="289"/>
                  </a:cubicBezTo>
                  <a:cubicBezTo>
                    <a:pt x="950" y="290"/>
                    <a:pt x="950" y="290"/>
                    <a:pt x="950" y="290"/>
                  </a:cubicBezTo>
                  <a:cubicBezTo>
                    <a:pt x="948" y="289"/>
                    <a:pt x="948" y="289"/>
                    <a:pt x="948" y="289"/>
                  </a:cubicBezTo>
                  <a:cubicBezTo>
                    <a:pt x="949" y="287"/>
                    <a:pt x="949" y="287"/>
                    <a:pt x="949" y="287"/>
                  </a:cubicBezTo>
                  <a:cubicBezTo>
                    <a:pt x="949" y="288"/>
                    <a:pt x="949" y="288"/>
                    <a:pt x="949" y="288"/>
                  </a:cubicBezTo>
                  <a:cubicBezTo>
                    <a:pt x="952" y="287"/>
                    <a:pt x="952" y="287"/>
                    <a:pt x="952" y="287"/>
                  </a:cubicBezTo>
                  <a:cubicBezTo>
                    <a:pt x="950" y="286"/>
                    <a:pt x="950" y="286"/>
                    <a:pt x="950" y="286"/>
                  </a:cubicBezTo>
                  <a:cubicBezTo>
                    <a:pt x="950" y="285"/>
                    <a:pt x="950" y="285"/>
                    <a:pt x="950" y="285"/>
                  </a:cubicBezTo>
                  <a:cubicBezTo>
                    <a:pt x="951" y="284"/>
                    <a:pt x="951" y="284"/>
                    <a:pt x="951" y="284"/>
                  </a:cubicBezTo>
                  <a:cubicBezTo>
                    <a:pt x="953" y="282"/>
                    <a:pt x="953" y="282"/>
                    <a:pt x="953" y="282"/>
                  </a:cubicBezTo>
                  <a:cubicBezTo>
                    <a:pt x="956" y="282"/>
                    <a:pt x="956" y="282"/>
                    <a:pt x="956" y="282"/>
                  </a:cubicBezTo>
                  <a:cubicBezTo>
                    <a:pt x="957" y="283"/>
                    <a:pt x="957" y="283"/>
                    <a:pt x="957" y="283"/>
                  </a:cubicBezTo>
                  <a:cubicBezTo>
                    <a:pt x="958" y="282"/>
                    <a:pt x="958" y="282"/>
                    <a:pt x="958" y="282"/>
                  </a:cubicBezTo>
                  <a:cubicBezTo>
                    <a:pt x="962" y="283"/>
                    <a:pt x="962" y="283"/>
                    <a:pt x="962" y="283"/>
                  </a:cubicBezTo>
                  <a:cubicBezTo>
                    <a:pt x="964" y="283"/>
                    <a:pt x="964" y="283"/>
                    <a:pt x="964" y="283"/>
                  </a:cubicBezTo>
                  <a:cubicBezTo>
                    <a:pt x="964" y="284"/>
                    <a:pt x="964" y="284"/>
                    <a:pt x="964" y="284"/>
                  </a:cubicBezTo>
                  <a:cubicBezTo>
                    <a:pt x="965" y="284"/>
                    <a:pt x="965" y="284"/>
                    <a:pt x="965" y="284"/>
                  </a:cubicBezTo>
                  <a:cubicBezTo>
                    <a:pt x="966" y="284"/>
                    <a:pt x="966" y="284"/>
                    <a:pt x="966" y="284"/>
                  </a:cubicBezTo>
                  <a:cubicBezTo>
                    <a:pt x="965" y="283"/>
                    <a:pt x="965" y="283"/>
                    <a:pt x="965" y="283"/>
                  </a:cubicBezTo>
                  <a:cubicBezTo>
                    <a:pt x="968" y="283"/>
                    <a:pt x="968" y="283"/>
                    <a:pt x="968" y="283"/>
                  </a:cubicBezTo>
                  <a:cubicBezTo>
                    <a:pt x="970" y="283"/>
                    <a:pt x="970" y="283"/>
                    <a:pt x="970" y="283"/>
                  </a:cubicBezTo>
                  <a:cubicBezTo>
                    <a:pt x="972" y="283"/>
                    <a:pt x="972" y="283"/>
                    <a:pt x="972" y="283"/>
                  </a:cubicBezTo>
                  <a:cubicBezTo>
                    <a:pt x="974" y="285"/>
                    <a:pt x="974" y="285"/>
                    <a:pt x="974" y="285"/>
                  </a:cubicBezTo>
                  <a:cubicBezTo>
                    <a:pt x="974" y="285"/>
                    <a:pt x="974" y="285"/>
                    <a:pt x="974" y="285"/>
                  </a:cubicBezTo>
                  <a:cubicBezTo>
                    <a:pt x="976" y="286"/>
                    <a:pt x="976" y="286"/>
                    <a:pt x="976" y="286"/>
                  </a:cubicBezTo>
                  <a:cubicBezTo>
                    <a:pt x="978" y="284"/>
                    <a:pt x="978" y="284"/>
                    <a:pt x="978" y="284"/>
                  </a:cubicBezTo>
                  <a:cubicBezTo>
                    <a:pt x="979" y="285"/>
                    <a:pt x="979" y="285"/>
                    <a:pt x="979" y="285"/>
                  </a:cubicBezTo>
                  <a:cubicBezTo>
                    <a:pt x="979" y="286"/>
                    <a:pt x="979" y="286"/>
                    <a:pt x="979" y="286"/>
                  </a:cubicBezTo>
                  <a:cubicBezTo>
                    <a:pt x="976" y="288"/>
                    <a:pt x="976" y="288"/>
                    <a:pt x="976" y="288"/>
                  </a:cubicBezTo>
                  <a:cubicBezTo>
                    <a:pt x="974" y="288"/>
                    <a:pt x="974" y="288"/>
                    <a:pt x="974" y="288"/>
                  </a:cubicBezTo>
                  <a:cubicBezTo>
                    <a:pt x="973" y="289"/>
                    <a:pt x="973" y="289"/>
                    <a:pt x="973" y="289"/>
                  </a:cubicBezTo>
                  <a:cubicBezTo>
                    <a:pt x="973" y="291"/>
                    <a:pt x="973" y="291"/>
                    <a:pt x="973" y="291"/>
                  </a:cubicBezTo>
                  <a:cubicBezTo>
                    <a:pt x="972" y="291"/>
                    <a:pt x="972" y="291"/>
                    <a:pt x="972" y="291"/>
                  </a:cubicBezTo>
                  <a:cubicBezTo>
                    <a:pt x="971" y="291"/>
                    <a:pt x="971" y="291"/>
                    <a:pt x="971" y="291"/>
                  </a:cubicBezTo>
                  <a:cubicBezTo>
                    <a:pt x="972" y="292"/>
                    <a:pt x="972" y="292"/>
                    <a:pt x="972" y="292"/>
                  </a:cubicBezTo>
                  <a:cubicBezTo>
                    <a:pt x="973" y="292"/>
                    <a:pt x="973" y="292"/>
                    <a:pt x="973" y="292"/>
                  </a:cubicBezTo>
                  <a:cubicBezTo>
                    <a:pt x="976" y="295"/>
                    <a:pt x="976" y="295"/>
                    <a:pt x="976" y="295"/>
                  </a:cubicBezTo>
                  <a:cubicBezTo>
                    <a:pt x="976" y="294"/>
                    <a:pt x="976" y="294"/>
                    <a:pt x="976" y="294"/>
                  </a:cubicBezTo>
                  <a:cubicBezTo>
                    <a:pt x="979" y="293"/>
                    <a:pt x="979" y="293"/>
                    <a:pt x="979" y="293"/>
                  </a:cubicBezTo>
                  <a:cubicBezTo>
                    <a:pt x="980" y="292"/>
                    <a:pt x="980" y="292"/>
                    <a:pt x="980" y="292"/>
                  </a:cubicBezTo>
                  <a:cubicBezTo>
                    <a:pt x="980" y="291"/>
                    <a:pt x="980" y="291"/>
                    <a:pt x="980" y="291"/>
                  </a:cubicBezTo>
                  <a:cubicBezTo>
                    <a:pt x="982" y="290"/>
                    <a:pt x="982" y="290"/>
                    <a:pt x="982" y="290"/>
                  </a:cubicBezTo>
                  <a:cubicBezTo>
                    <a:pt x="980" y="289"/>
                    <a:pt x="980" y="289"/>
                    <a:pt x="980" y="289"/>
                  </a:cubicBezTo>
                  <a:cubicBezTo>
                    <a:pt x="981" y="289"/>
                    <a:pt x="981" y="289"/>
                    <a:pt x="981" y="289"/>
                  </a:cubicBezTo>
                  <a:cubicBezTo>
                    <a:pt x="984" y="291"/>
                    <a:pt x="984" y="291"/>
                    <a:pt x="984" y="291"/>
                  </a:cubicBezTo>
                  <a:cubicBezTo>
                    <a:pt x="985" y="291"/>
                    <a:pt x="985" y="291"/>
                    <a:pt x="985" y="291"/>
                  </a:cubicBezTo>
                  <a:cubicBezTo>
                    <a:pt x="986" y="290"/>
                    <a:pt x="986" y="290"/>
                    <a:pt x="986" y="290"/>
                  </a:cubicBezTo>
                  <a:cubicBezTo>
                    <a:pt x="985" y="289"/>
                    <a:pt x="985" y="289"/>
                    <a:pt x="985" y="289"/>
                  </a:cubicBezTo>
                  <a:cubicBezTo>
                    <a:pt x="986" y="288"/>
                    <a:pt x="986" y="288"/>
                    <a:pt x="986" y="288"/>
                  </a:cubicBezTo>
                  <a:cubicBezTo>
                    <a:pt x="987" y="287"/>
                    <a:pt x="987" y="287"/>
                    <a:pt x="987" y="287"/>
                  </a:cubicBezTo>
                  <a:cubicBezTo>
                    <a:pt x="987" y="287"/>
                    <a:pt x="987" y="287"/>
                    <a:pt x="987" y="287"/>
                  </a:cubicBezTo>
                  <a:cubicBezTo>
                    <a:pt x="987" y="286"/>
                    <a:pt x="987" y="286"/>
                    <a:pt x="987" y="286"/>
                  </a:cubicBezTo>
                  <a:cubicBezTo>
                    <a:pt x="987" y="284"/>
                    <a:pt x="987" y="284"/>
                    <a:pt x="987" y="284"/>
                  </a:cubicBezTo>
                  <a:cubicBezTo>
                    <a:pt x="988" y="284"/>
                    <a:pt x="988" y="284"/>
                    <a:pt x="988" y="284"/>
                  </a:cubicBezTo>
                  <a:cubicBezTo>
                    <a:pt x="989" y="285"/>
                    <a:pt x="989" y="285"/>
                    <a:pt x="989" y="285"/>
                  </a:cubicBezTo>
                  <a:cubicBezTo>
                    <a:pt x="991" y="284"/>
                    <a:pt x="991" y="284"/>
                    <a:pt x="991" y="284"/>
                  </a:cubicBezTo>
                  <a:cubicBezTo>
                    <a:pt x="992" y="285"/>
                    <a:pt x="992" y="285"/>
                    <a:pt x="992" y="285"/>
                  </a:cubicBezTo>
                  <a:cubicBezTo>
                    <a:pt x="992" y="286"/>
                    <a:pt x="992" y="286"/>
                    <a:pt x="992" y="286"/>
                  </a:cubicBezTo>
                  <a:cubicBezTo>
                    <a:pt x="993" y="287"/>
                    <a:pt x="993" y="287"/>
                    <a:pt x="993" y="287"/>
                  </a:cubicBezTo>
                  <a:cubicBezTo>
                    <a:pt x="995" y="285"/>
                    <a:pt x="995" y="285"/>
                    <a:pt x="995" y="285"/>
                  </a:cubicBezTo>
                  <a:cubicBezTo>
                    <a:pt x="994" y="284"/>
                    <a:pt x="994" y="284"/>
                    <a:pt x="994" y="284"/>
                  </a:cubicBezTo>
                  <a:cubicBezTo>
                    <a:pt x="994" y="283"/>
                    <a:pt x="994" y="283"/>
                    <a:pt x="994" y="283"/>
                  </a:cubicBezTo>
                  <a:cubicBezTo>
                    <a:pt x="996" y="282"/>
                    <a:pt x="996" y="282"/>
                    <a:pt x="996" y="282"/>
                  </a:cubicBezTo>
                  <a:cubicBezTo>
                    <a:pt x="997" y="283"/>
                    <a:pt x="997" y="283"/>
                    <a:pt x="997" y="283"/>
                  </a:cubicBezTo>
                  <a:cubicBezTo>
                    <a:pt x="998" y="282"/>
                    <a:pt x="998" y="282"/>
                    <a:pt x="998" y="282"/>
                  </a:cubicBezTo>
                  <a:cubicBezTo>
                    <a:pt x="999" y="282"/>
                    <a:pt x="999" y="282"/>
                    <a:pt x="999" y="282"/>
                  </a:cubicBezTo>
                  <a:cubicBezTo>
                    <a:pt x="1000" y="281"/>
                    <a:pt x="1000" y="281"/>
                    <a:pt x="1000" y="281"/>
                  </a:cubicBezTo>
                  <a:cubicBezTo>
                    <a:pt x="998" y="280"/>
                    <a:pt x="998" y="280"/>
                    <a:pt x="998" y="280"/>
                  </a:cubicBezTo>
                  <a:cubicBezTo>
                    <a:pt x="998" y="279"/>
                    <a:pt x="998" y="279"/>
                    <a:pt x="998" y="279"/>
                  </a:cubicBezTo>
                  <a:cubicBezTo>
                    <a:pt x="998" y="278"/>
                    <a:pt x="998" y="278"/>
                    <a:pt x="998" y="278"/>
                  </a:cubicBezTo>
                  <a:cubicBezTo>
                    <a:pt x="996" y="277"/>
                    <a:pt x="996" y="277"/>
                    <a:pt x="996" y="277"/>
                  </a:cubicBezTo>
                  <a:cubicBezTo>
                    <a:pt x="995" y="277"/>
                    <a:pt x="995" y="277"/>
                    <a:pt x="995" y="277"/>
                  </a:cubicBezTo>
                  <a:cubicBezTo>
                    <a:pt x="995" y="277"/>
                    <a:pt x="995" y="277"/>
                    <a:pt x="995" y="277"/>
                  </a:cubicBezTo>
                  <a:cubicBezTo>
                    <a:pt x="995" y="278"/>
                    <a:pt x="995" y="278"/>
                    <a:pt x="995" y="278"/>
                  </a:cubicBezTo>
                  <a:cubicBezTo>
                    <a:pt x="994" y="278"/>
                    <a:pt x="994" y="278"/>
                    <a:pt x="994" y="278"/>
                  </a:cubicBezTo>
                  <a:cubicBezTo>
                    <a:pt x="993" y="277"/>
                    <a:pt x="993" y="277"/>
                    <a:pt x="993" y="277"/>
                  </a:cubicBezTo>
                  <a:cubicBezTo>
                    <a:pt x="992" y="277"/>
                    <a:pt x="992" y="277"/>
                    <a:pt x="992" y="277"/>
                  </a:cubicBezTo>
                  <a:cubicBezTo>
                    <a:pt x="993" y="278"/>
                    <a:pt x="993" y="278"/>
                    <a:pt x="993" y="278"/>
                  </a:cubicBezTo>
                  <a:cubicBezTo>
                    <a:pt x="991" y="278"/>
                    <a:pt x="991" y="278"/>
                    <a:pt x="991" y="278"/>
                  </a:cubicBezTo>
                  <a:cubicBezTo>
                    <a:pt x="990" y="279"/>
                    <a:pt x="990" y="279"/>
                    <a:pt x="990" y="279"/>
                  </a:cubicBezTo>
                  <a:cubicBezTo>
                    <a:pt x="989" y="278"/>
                    <a:pt x="989" y="278"/>
                    <a:pt x="989" y="278"/>
                  </a:cubicBezTo>
                  <a:cubicBezTo>
                    <a:pt x="989" y="276"/>
                    <a:pt x="989" y="276"/>
                    <a:pt x="989" y="276"/>
                  </a:cubicBezTo>
                  <a:cubicBezTo>
                    <a:pt x="990" y="276"/>
                    <a:pt x="990" y="276"/>
                    <a:pt x="990" y="276"/>
                  </a:cubicBezTo>
                  <a:cubicBezTo>
                    <a:pt x="988" y="273"/>
                    <a:pt x="988" y="273"/>
                    <a:pt x="988" y="273"/>
                  </a:cubicBezTo>
                  <a:cubicBezTo>
                    <a:pt x="989" y="272"/>
                    <a:pt x="989" y="272"/>
                    <a:pt x="989" y="272"/>
                  </a:cubicBezTo>
                  <a:cubicBezTo>
                    <a:pt x="988" y="269"/>
                    <a:pt x="988" y="269"/>
                    <a:pt x="988" y="269"/>
                  </a:cubicBezTo>
                  <a:cubicBezTo>
                    <a:pt x="988" y="266"/>
                    <a:pt x="988" y="266"/>
                    <a:pt x="988" y="266"/>
                  </a:cubicBezTo>
                  <a:cubicBezTo>
                    <a:pt x="988" y="264"/>
                    <a:pt x="988" y="264"/>
                    <a:pt x="988" y="264"/>
                  </a:cubicBezTo>
                  <a:cubicBezTo>
                    <a:pt x="990" y="263"/>
                    <a:pt x="990" y="263"/>
                    <a:pt x="990" y="263"/>
                  </a:cubicBezTo>
                  <a:cubicBezTo>
                    <a:pt x="990" y="260"/>
                    <a:pt x="990" y="260"/>
                    <a:pt x="990" y="260"/>
                  </a:cubicBezTo>
                  <a:cubicBezTo>
                    <a:pt x="992" y="258"/>
                    <a:pt x="992" y="258"/>
                    <a:pt x="992" y="258"/>
                  </a:cubicBezTo>
                  <a:cubicBezTo>
                    <a:pt x="992" y="256"/>
                    <a:pt x="992" y="256"/>
                    <a:pt x="992" y="256"/>
                  </a:cubicBezTo>
                  <a:cubicBezTo>
                    <a:pt x="991" y="256"/>
                    <a:pt x="991" y="256"/>
                    <a:pt x="991" y="256"/>
                  </a:cubicBezTo>
                  <a:cubicBezTo>
                    <a:pt x="993" y="255"/>
                    <a:pt x="993" y="255"/>
                    <a:pt x="993" y="255"/>
                  </a:cubicBezTo>
                  <a:cubicBezTo>
                    <a:pt x="991" y="253"/>
                    <a:pt x="991" y="253"/>
                    <a:pt x="991" y="253"/>
                  </a:cubicBezTo>
                  <a:cubicBezTo>
                    <a:pt x="992" y="247"/>
                    <a:pt x="992" y="247"/>
                    <a:pt x="992" y="247"/>
                  </a:cubicBezTo>
                  <a:cubicBezTo>
                    <a:pt x="993" y="245"/>
                    <a:pt x="993" y="245"/>
                    <a:pt x="993" y="245"/>
                  </a:cubicBezTo>
                  <a:cubicBezTo>
                    <a:pt x="991" y="243"/>
                    <a:pt x="991" y="243"/>
                    <a:pt x="991" y="243"/>
                  </a:cubicBezTo>
                  <a:cubicBezTo>
                    <a:pt x="991" y="241"/>
                    <a:pt x="991" y="241"/>
                    <a:pt x="991" y="241"/>
                  </a:cubicBezTo>
                  <a:cubicBezTo>
                    <a:pt x="990" y="240"/>
                    <a:pt x="990" y="240"/>
                    <a:pt x="990" y="240"/>
                  </a:cubicBezTo>
                  <a:cubicBezTo>
                    <a:pt x="990" y="239"/>
                    <a:pt x="990" y="239"/>
                    <a:pt x="990" y="239"/>
                  </a:cubicBezTo>
                  <a:cubicBezTo>
                    <a:pt x="991" y="238"/>
                    <a:pt x="991" y="238"/>
                    <a:pt x="991" y="238"/>
                  </a:cubicBezTo>
                  <a:cubicBezTo>
                    <a:pt x="991" y="235"/>
                    <a:pt x="991" y="235"/>
                    <a:pt x="991" y="235"/>
                  </a:cubicBezTo>
                  <a:cubicBezTo>
                    <a:pt x="992" y="235"/>
                    <a:pt x="992" y="235"/>
                    <a:pt x="992" y="235"/>
                  </a:cubicBezTo>
                  <a:cubicBezTo>
                    <a:pt x="994" y="232"/>
                    <a:pt x="994" y="232"/>
                    <a:pt x="994" y="232"/>
                  </a:cubicBezTo>
                  <a:cubicBezTo>
                    <a:pt x="996" y="232"/>
                    <a:pt x="996" y="232"/>
                    <a:pt x="996" y="232"/>
                  </a:cubicBezTo>
                  <a:cubicBezTo>
                    <a:pt x="997" y="231"/>
                    <a:pt x="997" y="231"/>
                    <a:pt x="997" y="231"/>
                  </a:cubicBezTo>
                  <a:cubicBezTo>
                    <a:pt x="998" y="232"/>
                    <a:pt x="998" y="232"/>
                    <a:pt x="998" y="232"/>
                  </a:cubicBezTo>
                  <a:cubicBezTo>
                    <a:pt x="999" y="230"/>
                    <a:pt x="999" y="230"/>
                    <a:pt x="999" y="230"/>
                  </a:cubicBezTo>
                  <a:cubicBezTo>
                    <a:pt x="1003" y="230"/>
                    <a:pt x="1003" y="230"/>
                    <a:pt x="1003" y="230"/>
                  </a:cubicBezTo>
                  <a:cubicBezTo>
                    <a:pt x="1003" y="229"/>
                    <a:pt x="1003" y="229"/>
                    <a:pt x="1003" y="229"/>
                  </a:cubicBezTo>
                  <a:cubicBezTo>
                    <a:pt x="1004" y="229"/>
                    <a:pt x="1004" y="229"/>
                    <a:pt x="1004" y="229"/>
                  </a:cubicBezTo>
                  <a:cubicBezTo>
                    <a:pt x="1005" y="227"/>
                    <a:pt x="1005" y="227"/>
                    <a:pt x="1005" y="227"/>
                  </a:cubicBezTo>
                  <a:cubicBezTo>
                    <a:pt x="1005" y="227"/>
                    <a:pt x="1005" y="227"/>
                    <a:pt x="1005" y="227"/>
                  </a:cubicBezTo>
                  <a:cubicBezTo>
                    <a:pt x="1006" y="227"/>
                    <a:pt x="1006" y="227"/>
                    <a:pt x="1006" y="227"/>
                  </a:cubicBezTo>
                  <a:cubicBezTo>
                    <a:pt x="1008" y="227"/>
                    <a:pt x="1008" y="227"/>
                    <a:pt x="1008" y="227"/>
                  </a:cubicBezTo>
                  <a:cubicBezTo>
                    <a:pt x="1008" y="228"/>
                    <a:pt x="1008" y="228"/>
                    <a:pt x="1008" y="228"/>
                  </a:cubicBezTo>
                  <a:cubicBezTo>
                    <a:pt x="1009" y="228"/>
                    <a:pt x="1009" y="228"/>
                    <a:pt x="1009" y="228"/>
                  </a:cubicBezTo>
                  <a:cubicBezTo>
                    <a:pt x="1010" y="228"/>
                    <a:pt x="1010" y="228"/>
                    <a:pt x="1010" y="228"/>
                  </a:cubicBezTo>
                  <a:cubicBezTo>
                    <a:pt x="1011" y="230"/>
                    <a:pt x="1011" y="230"/>
                    <a:pt x="1011" y="230"/>
                  </a:cubicBezTo>
                  <a:cubicBezTo>
                    <a:pt x="1012" y="230"/>
                    <a:pt x="1012" y="230"/>
                    <a:pt x="1012" y="230"/>
                  </a:cubicBezTo>
                  <a:cubicBezTo>
                    <a:pt x="1013" y="228"/>
                    <a:pt x="1013" y="228"/>
                    <a:pt x="1013" y="228"/>
                  </a:cubicBezTo>
                  <a:cubicBezTo>
                    <a:pt x="1013" y="226"/>
                    <a:pt x="1013" y="226"/>
                    <a:pt x="1013" y="226"/>
                  </a:cubicBezTo>
                  <a:cubicBezTo>
                    <a:pt x="1014" y="226"/>
                    <a:pt x="1014" y="226"/>
                    <a:pt x="1014" y="226"/>
                  </a:cubicBezTo>
                  <a:cubicBezTo>
                    <a:pt x="1014" y="223"/>
                    <a:pt x="1014" y="223"/>
                    <a:pt x="1014" y="223"/>
                  </a:cubicBezTo>
                  <a:cubicBezTo>
                    <a:pt x="1015" y="223"/>
                    <a:pt x="1015" y="223"/>
                    <a:pt x="1015" y="223"/>
                  </a:cubicBezTo>
                  <a:cubicBezTo>
                    <a:pt x="1016" y="225"/>
                    <a:pt x="1016" y="225"/>
                    <a:pt x="1016" y="225"/>
                  </a:cubicBezTo>
                  <a:cubicBezTo>
                    <a:pt x="1017" y="226"/>
                    <a:pt x="1017" y="226"/>
                    <a:pt x="1017" y="226"/>
                  </a:cubicBezTo>
                  <a:cubicBezTo>
                    <a:pt x="1018" y="228"/>
                    <a:pt x="1018" y="228"/>
                    <a:pt x="1018" y="228"/>
                  </a:cubicBezTo>
                  <a:cubicBezTo>
                    <a:pt x="1017" y="229"/>
                    <a:pt x="1017" y="229"/>
                    <a:pt x="1017" y="229"/>
                  </a:cubicBezTo>
                  <a:cubicBezTo>
                    <a:pt x="1018" y="230"/>
                    <a:pt x="1018" y="230"/>
                    <a:pt x="1018" y="230"/>
                  </a:cubicBezTo>
                  <a:cubicBezTo>
                    <a:pt x="1018" y="231"/>
                    <a:pt x="1018" y="231"/>
                    <a:pt x="1018" y="231"/>
                  </a:cubicBezTo>
                  <a:cubicBezTo>
                    <a:pt x="1017" y="233"/>
                    <a:pt x="1017" y="233"/>
                    <a:pt x="1017" y="233"/>
                  </a:cubicBezTo>
                  <a:cubicBezTo>
                    <a:pt x="1018" y="233"/>
                    <a:pt x="1018" y="233"/>
                    <a:pt x="1018" y="233"/>
                  </a:cubicBezTo>
                  <a:cubicBezTo>
                    <a:pt x="1019" y="235"/>
                    <a:pt x="1019" y="235"/>
                    <a:pt x="1019" y="235"/>
                  </a:cubicBezTo>
                  <a:cubicBezTo>
                    <a:pt x="1018" y="235"/>
                    <a:pt x="1018" y="235"/>
                    <a:pt x="1018" y="235"/>
                  </a:cubicBezTo>
                  <a:cubicBezTo>
                    <a:pt x="1018" y="237"/>
                    <a:pt x="1018" y="237"/>
                    <a:pt x="1018" y="237"/>
                  </a:cubicBezTo>
                  <a:cubicBezTo>
                    <a:pt x="1019" y="237"/>
                    <a:pt x="1019" y="237"/>
                    <a:pt x="1019" y="237"/>
                  </a:cubicBezTo>
                  <a:cubicBezTo>
                    <a:pt x="1018" y="238"/>
                    <a:pt x="1018" y="238"/>
                    <a:pt x="1018" y="238"/>
                  </a:cubicBezTo>
                  <a:cubicBezTo>
                    <a:pt x="1017" y="239"/>
                    <a:pt x="1017" y="239"/>
                    <a:pt x="1017" y="239"/>
                  </a:cubicBezTo>
                  <a:cubicBezTo>
                    <a:pt x="1018" y="240"/>
                    <a:pt x="1018" y="240"/>
                    <a:pt x="1018" y="240"/>
                  </a:cubicBezTo>
                  <a:cubicBezTo>
                    <a:pt x="1019" y="239"/>
                    <a:pt x="1019" y="239"/>
                    <a:pt x="1019" y="239"/>
                  </a:cubicBezTo>
                  <a:cubicBezTo>
                    <a:pt x="1020" y="240"/>
                    <a:pt x="1020" y="240"/>
                    <a:pt x="1020" y="240"/>
                  </a:cubicBezTo>
                  <a:cubicBezTo>
                    <a:pt x="1022" y="240"/>
                    <a:pt x="1022" y="240"/>
                    <a:pt x="1022" y="240"/>
                  </a:cubicBezTo>
                  <a:cubicBezTo>
                    <a:pt x="1022" y="243"/>
                    <a:pt x="1022" y="243"/>
                    <a:pt x="1022" y="243"/>
                  </a:cubicBezTo>
                  <a:cubicBezTo>
                    <a:pt x="1023" y="243"/>
                    <a:pt x="1023" y="243"/>
                    <a:pt x="1023" y="243"/>
                  </a:cubicBezTo>
                  <a:cubicBezTo>
                    <a:pt x="1023" y="241"/>
                    <a:pt x="1023" y="241"/>
                    <a:pt x="1023" y="241"/>
                  </a:cubicBezTo>
                  <a:cubicBezTo>
                    <a:pt x="1025" y="240"/>
                    <a:pt x="1025" y="240"/>
                    <a:pt x="1025" y="240"/>
                  </a:cubicBezTo>
                  <a:cubicBezTo>
                    <a:pt x="1026" y="240"/>
                    <a:pt x="1026" y="240"/>
                    <a:pt x="1026" y="240"/>
                  </a:cubicBezTo>
                  <a:cubicBezTo>
                    <a:pt x="1027" y="241"/>
                    <a:pt x="1027" y="241"/>
                    <a:pt x="1027" y="241"/>
                  </a:cubicBezTo>
                  <a:cubicBezTo>
                    <a:pt x="1025" y="244"/>
                    <a:pt x="1025" y="244"/>
                    <a:pt x="1025" y="244"/>
                  </a:cubicBezTo>
                  <a:cubicBezTo>
                    <a:pt x="1027" y="245"/>
                    <a:pt x="1027" y="245"/>
                    <a:pt x="1027" y="245"/>
                  </a:cubicBezTo>
                  <a:cubicBezTo>
                    <a:pt x="1027" y="247"/>
                    <a:pt x="1027" y="247"/>
                    <a:pt x="1027" y="247"/>
                  </a:cubicBezTo>
                  <a:cubicBezTo>
                    <a:pt x="1028" y="244"/>
                    <a:pt x="1028" y="244"/>
                    <a:pt x="1028" y="244"/>
                  </a:cubicBezTo>
                  <a:cubicBezTo>
                    <a:pt x="1030" y="244"/>
                    <a:pt x="1030" y="244"/>
                    <a:pt x="1030" y="244"/>
                  </a:cubicBezTo>
                  <a:cubicBezTo>
                    <a:pt x="1030" y="242"/>
                    <a:pt x="1030" y="242"/>
                    <a:pt x="1030" y="242"/>
                  </a:cubicBezTo>
                  <a:cubicBezTo>
                    <a:pt x="1030" y="241"/>
                    <a:pt x="1030" y="241"/>
                    <a:pt x="1030" y="241"/>
                  </a:cubicBezTo>
                  <a:cubicBezTo>
                    <a:pt x="1030" y="237"/>
                    <a:pt x="1030" y="237"/>
                    <a:pt x="1030" y="237"/>
                  </a:cubicBezTo>
                  <a:cubicBezTo>
                    <a:pt x="1031" y="236"/>
                    <a:pt x="1031" y="236"/>
                    <a:pt x="1031" y="236"/>
                  </a:cubicBezTo>
                  <a:cubicBezTo>
                    <a:pt x="1030" y="235"/>
                    <a:pt x="1030" y="235"/>
                    <a:pt x="1030" y="235"/>
                  </a:cubicBezTo>
                  <a:cubicBezTo>
                    <a:pt x="1032" y="233"/>
                    <a:pt x="1032" y="233"/>
                    <a:pt x="1032" y="233"/>
                  </a:cubicBezTo>
                  <a:cubicBezTo>
                    <a:pt x="1032" y="232"/>
                    <a:pt x="1032" y="232"/>
                    <a:pt x="1032" y="232"/>
                  </a:cubicBezTo>
                  <a:cubicBezTo>
                    <a:pt x="1031" y="231"/>
                    <a:pt x="1031" y="231"/>
                    <a:pt x="1031" y="231"/>
                  </a:cubicBezTo>
                  <a:cubicBezTo>
                    <a:pt x="1031" y="231"/>
                    <a:pt x="1031" y="231"/>
                    <a:pt x="1031" y="231"/>
                  </a:cubicBezTo>
                  <a:cubicBezTo>
                    <a:pt x="1032" y="230"/>
                    <a:pt x="1032" y="230"/>
                    <a:pt x="1032" y="230"/>
                  </a:cubicBezTo>
                  <a:cubicBezTo>
                    <a:pt x="1032" y="228"/>
                    <a:pt x="1032" y="228"/>
                    <a:pt x="1032" y="228"/>
                  </a:cubicBezTo>
                  <a:cubicBezTo>
                    <a:pt x="1031" y="227"/>
                    <a:pt x="1031" y="227"/>
                    <a:pt x="1031" y="227"/>
                  </a:cubicBezTo>
                  <a:cubicBezTo>
                    <a:pt x="1032" y="224"/>
                    <a:pt x="1032" y="224"/>
                    <a:pt x="1032" y="224"/>
                  </a:cubicBezTo>
                  <a:cubicBezTo>
                    <a:pt x="1034" y="223"/>
                    <a:pt x="1034" y="223"/>
                    <a:pt x="1034" y="223"/>
                  </a:cubicBezTo>
                  <a:cubicBezTo>
                    <a:pt x="1036" y="222"/>
                    <a:pt x="1036" y="222"/>
                    <a:pt x="1036" y="222"/>
                  </a:cubicBezTo>
                  <a:cubicBezTo>
                    <a:pt x="1037" y="224"/>
                    <a:pt x="1037" y="224"/>
                    <a:pt x="1037" y="224"/>
                  </a:cubicBezTo>
                  <a:cubicBezTo>
                    <a:pt x="1038" y="225"/>
                    <a:pt x="1038" y="225"/>
                    <a:pt x="1038" y="225"/>
                  </a:cubicBezTo>
                  <a:cubicBezTo>
                    <a:pt x="1039" y="224"/>
                    <a:pt x="1039" y="224"/>
                    <a:pt x="1039" y="224"/>
                  </a:cubicBezTo>
                  <a:cubicBezTo>
                    <a:pt x="1037" y="222"/>
                    <a:pt x="1037" y="222"/>
                    <a:pt x="1037" y="222"/>
                  </a:cubicBezTo>
                  <a:cubicBezTo>
                    <a:pt x="1038" y="221"/>
                    <a:pt x="1038" y="221"/>
                    <a:pt x="1038" y="221"/>
                  </a:cubicBezTo>
                  <a:cubicBezTo>
                    <a:pt x="1035" y="219"/>
                    <a:pt x="1035" y="219"/>
                    <a:pt x="1035" y="219"/>
                  </a:cubicBezTo>
                  <a:cubicBezTo>
                    <a:pt x="1034" y="216"/>
                    <a:pt x="1034" y="216"/>
                    <a:pt x="1034" y="216"/>
                  </a:cubicBezTo>
                  <a:cubicBezTo>
                    <a:pt x="1033" y="215"/>
                    <a:pt x="1033" y="215"/>
                    <a:pt x="1033" y="215"/>
                  </a:cubicBezTo>
                  <a:cubicBezTo>
                    <a:pt x="1033" y="214"/>
                    <a:pt x="1033" y="214"/>
                    <a:pt x="1033" y="214"/>
                  </a:cubicBezTo>
                  <a:cubicBezTo>
                    <a:pt x="1031" y="213"/>
                    <a:pt x="1031" y="213"/>
                    <a:pt x="1031" y="213"/>
                  </a:cubicBezTo>
                  <a:cubicBezTo>
                    <a:pt x="1031" y="210"/>
                    <a:pt x="1031" y="210"/>
                    <a:pt x="1031" y="210"/>
                  </a:cubicBezTo>
                  <a:cubicBezTo>
                    <a:pt x="1031" y="210"/>
                    <a:pt x="1031" y="210"/>
                    <a:pt x="1031" y="210"/>
                  </a:cubicBezTo>
                  <a:cubicBezTo>
                    <a:pt x="1031" y="208"/>
                    <a:pt x="1031" y="208"/>
                    <a:pt x="1031" y="208"/>
                  </a:cubicBezTo>
                  <a:cubicBezTo>
                    <a:pt x="1029" y="206"/>
                    <a:pt x="1029" y="206"/>
                    <a:pt x="1029" y="206"/>
                  </a:cubicBezTo>
                  <a:cubicBezTo>
                    <a:pt x="1029" y="205"/>
                    <a:pt x="1029" y="205"/>
                    <a:pt x="1029" y="205"/>
                  </a:cubicBezTo>
                  <a:cubicBezTo>
                    <a:pt x="1029" y="204"/>
                    <a:pt x="1029" y="204"/>
                    <a:pt x="1029" y="204"/>
                  </a:cubicBezTo>
                  <a:cubicBezTo>
                    <a:pt x="1031" y="202"/>
                    <a:pt x="1031" y="202"/>
                    <a:pt x="1031" y="202"/>
                  </a:cubicBezTo>
                  <a:cubicBezTo>
                    <a:pt x="1033" y="202"/>
                    <a:pt x="1033" y="202"/>
                    <a:pt x="1033" y="202"/>
                  </a:cubicBezTo>
                  <a:cubicBezTo>
                    <a:pt x="1034" y="200"/>
                    <a:pt x="1034" y="200"/>
                    <a:pt x="1034" y="200"/>
                  </a:cubicBezTo>
                  <a:cubicBezTo>
                    <a:pt x="1037" y="200"/>
                    <a:pt x="1037" y="200"/>
                    <a:pt x="1037" y="200"/>
                  </a:cubicBezTo>
                  <a:cubicBezTo>
                    <a:pt x="1037" y="199"/>
                    <a:pt x="1037" y="199"/>
                    <a:pt x="1037" y="199"/>
                  </a:cubicBezTo>
                  <a:cubicBezTo>
                    <a:pt x="1040" y="201"/>
                    <a:pt x="1040" y="201"/>
                    <a:pt x="1040" y="201"/>
                  </a:cubicBezTo>
                  <a:cubicBezTo>
                    <a:pt x="1042" y="201"/>
                    <a:pt x="1042" y="201"/>
                    <a:pt x="1042" y="201"/>
                  </a:cubicBezTo>
                  <a:cubicBezTo>
                    <a:pt x="1043" y="202"/>
                    <a:pt x="1043" y="202"/>
                    <a:pt x="1043" y="202"/>
                  </a:cubicBezTo>
                  <a:cubicBezTo>
                    <a:pt x="1045" y="202"/>
                    <a:pt x="1045" y="202"/>
                    <a:pt x="1045" y="202"/>
                  </a:cubicBezTo>
                  <a:cubicBezTo>
                    <a:pt x="1046" y="202"/>
                    <a:pt x="1046" y="202"/>
                    <a:pt x="1046" y="202"/>
                  </a:cubicBezTo>
                  <a:cubicBezTo>
                    <a:pt x="1044" y="203"/>
                    <a:pt x="1044" y="203"/>
                    <a:pt x="1044" y="203"/>
                  </a:cubicBezTo>
                  <a:cubicBezTo>
                    <a:pt x="1045" y="204"/>
                    <a:pt x="1045" y="204"/>
                    <a:pt x="1045" y="204"/>
                  </a:cubicBezTo>
                  <a:cubicBezTo>
                    <a:pt x="1043" y="204"/>
                    <a:pt x="1043" y="204"/>
                    <a:pt x="1043" y="204"/>
                  </a:cubicBezTo>
                  <a:cubicBezTo>
                    <a:pt x="1041" y="204"/>
                    <a:pt x="1041" y="204"/>
                    <a:pt x="1041" y="204"/>
                  </a:cubicBezTo>
                  <a:cubicBezTo>
                    <a:pt x="1039" y="206"/>
                    <a:pt x="1039" y="206"/>
                    <a:pt x="1039" y="206"/>
                  </a:cubicBezTo>
                  <a:cubicBezTo>
                    <a:pt x="1039" y="208"/>
                    <a:pt x="1039" y="208"/>
                    <a:pt x="1039" y="208"/>
                  </a:cubicBezTo>
                  <a:cubicBezTo>
                    <a:pt x="1040" y="210"/>
                    <a:pt x="1040" y="210"/>
                    <a:pt x="1040" y="210"/>
                  </a:cubicBezTo>
                  <a:cubicBezTo>
                    <a:pt x="1040" y="212"/>
                    <a:pt x="1040" y="212"/>
                    <a:pt x="1040" y="212"/>
                  </a:cubicBezTo>
                  <a:cubicBezTo>
                    <a:pt x="1041" y="213"/>
                    <a:pt x="1041" y="213"/>
                    <a:pt x="1041" y="213"/>
                  </a:cubicBezTo>
                  <a:cubicBezTo>
                    <a:pt x="1041" y="214"/>
                    <a:pt x="1041" y="214"/>
                    <a:pt x="1041" y="214"/>
                  </a:cubicBezTo>
                  <a:cubicBezTo>
                    <a:pt x="1043" y="216"/>
                    <a:pt x="1043" y="216"/>
                    <a:pt x="1043" y="216"/>
                  </a:cubicBezTo>
                  <a:cubicBezTo>
                    <a:pt x="1043" y="217"/>
                    <a:pt x="1043" y="217"/>
                    <a:pt x="1043" y="217"/>
                  </a:cubicBezTo>
                  <a:cubicBezTo>
                    <a:pt x="1043" y="217"/>
                    <a:pt x="1043" y="217"/>
                    <a:pt x="1043" y="217"/>
                  </a:cubicBezTo>
                  <a:cubicBezTo>
                    <a:pt x="1043" y="218"/>
                    <a:pt x="1043" y="218"/>
                    <a:pt x="1043" y="218"/>
                  </a:cubicBezTo>
                  <a:cubicBezTo>
                    <a:pt x="1045" y="219"/>
                    <a:pt x="1045" y="219"/>
                    <a:pt x="1045" y="219"/>
                  </a:cubicBezTo>
                  <a:cubicBezTo>
                    <a:pt x="1045" y="221"/>
                    <a:pt x="1045" y="221"/>
                    <a:pt x="1045" y="221"/>
                  </a:cubicBezTo>
                  <a:cubicBezTo>
                    <a:pt x="1045" y="222"/>
                    <a:pt x="1045" y="222"/>
                    <a:pt x="1045" y="222"/>
                  </a:cubicBezTo>
                  <a:cubicBezTo>
                    <a:pt x="1044" y="223"/>
                    <a:pt x="1044" y="223"/>
                    <a:pt x="1044" y="223"/>
                  </a:cubicBezTo>
                  <a:cubicBezTo>
                    <a:pt x="1045" y="227"/>
                    <a:pt x="1045" y="227"/>
                    <a:pt x="1045" y="227"/>
                  </a:cubicBezTo>
                  <a:cubicBezTo>
                    <a:pt x="1045" y="227"/>
                    <a:pt x="1045" y="227"/>
                    <a:pt x="1045" y="227"/>
                  </a:cubicBezTo>
                  <a:cubicBezTo>
                    <a:pt x="1046" y="226"/>
                    <a:pt x="1046" y="226"/>
                    <a:pt x="1046" y="226"/>
                  </a:cubicBezTo>
                  <a:cubicBezTo>
                    <a:pt x="1047" y="226"/>
                    <a:pt x="1047" y="226"/>
                    <a:pt x="1047" y="226"/>
                  </a:cubicBezTo>
                  <a:cubicBezTo>
                    <a:pt x="1048" y="228"/>
                    <a:pt x="1048" y="228"/>
                    <a:pt x="1048" y="228"/>
                  </a:cubicBezTo>
                  <a:cubicBezTo>
                    <a:pt x="1048" y="229"/>
                    <a:pt x="1048" y="229"/>
                    <a:pt x="1048" y="229"/>
                  </a:cubicBezTo>
                  <a:cubicBezTo>
                    <a:pt x="1047" y="232"/>
                    <a:pt x="1047" y="232"/>
                    <a:pt x="1047" y="232"/>
                  </a:cubicBezTo>
                  <a:cubicBezTo>
                    <a:pt x="1047" y="235"/>
                    <a:pt x="1047" y="235"/>
                    <a:pt x="1047" y="235"/>
                  </a:cubicBezTo>
                  <a:cubicBezTo>
                    <a:pt x="1049" y="236"/>
                    <a:pt x="1049" y="236"/>
                    <a:pt x="1049" y="236"/>
                  </a:cubicBezTo>
                  <a:cubicBezTo>
                    <a:pt x="1050" y="235"/>
                    <a:pt x="1050" y="235"/>
                    <a:pt x="1050" y="235"/>
                  </a:cubicBezTo>
                  <a:cubicBezTo>
                    <a:pt x="1051" y="236"/>
                    <a:pt x="1051" y="236"/>
                    <a:pt x="1051" y="236"/>
                  </a:cubicBezTo>
                  <a:cubicBezTo>
                    <a:pt x="1052" y="236"/>
                    <a:pt x="1052" y="236"/>
                    <a:pt x="1052" y="236"/>
                  </a:cubicBezTo>
                  <a:cubicBezTo>
                    <a:pt x="1052" y="238"/>
                    <a:pt x="1052" y="238"/>
                    <a:pt x="1052" y="238"/>
                  </a:cubicBezTo>
                  <a:cubicBezTo>
                    <a:pt x="1050" y="237"/>
                    <a:pt x="1050" y="237"/>
                    <a:pt x="1050" y="237"/>
                  </a:cubicBezTo>
                  <a:cubicBezTo>
                    <a:pt x="1049" y="239"/>
                    <a:pt x="1049" y="239"/>
                    <a:pt x="1049" y="239"/>
                  </a:cubicBezTo>
                  <a:cubicBezTo>
                    <a:pt x="1048" y="239"/>
                    <a:pt x="1048" y="239"/>
                    <a:pt x="1048" y="239"/>
                  </a:cubicBezTo>
                  <a:cubicBezTo>
                    <a:pt x="1046" y="241"/>
                    <a:pt x="1046" y="241"/>
                    <a:pt x="1046" y="241"/>
                  </a:cubicBezTo>
                  <a:cubicBezTo>
                    <a:pt x="1046" y="242"/>
                    <a:pt x="1046" y="242"/>
                    <a:pt x="1046" y="242"/>
                  </a:cubicBezTo>
                  <a:cubicBezTo>
                    <a:pt x="1044" y="244"/>
                    <a:pt x="1044" y="244"/>
                    <a:pt x="1044" y="244"/>
                  </a:cubicBezTo>
                  <a:cubicBezTo>
                    <a:pt x="1043" y="245"/>
                    <a:pt x="1043" y="245"/>
                    <a:pt x="1043" y="245"/>
                  </a:cubicBezTo>
                  <a:cubicBezTo>
                    <a:pt x="1042" y="245"/>
                    <a:pt x="1042" y="245"/>
                    <a:pt x="1042" y="245"/>
                  </a:cubicBezTo>
                  <a:cubicBezTo>
                    <a:pt x="1042" y="247"/>
                    <a:pt x="1042" y="247"/>
                    <a:pt x="1042" y="247"/>
                  </a:cubicBezTo>
                  <a:cubicBezTo>
                    <a:pt x="1041" y="248"/>
                    <a:pt x="1041" y="248"/>
                    <a:pt x="1041" y="248"/>
                  </a:cubicBezTo>
                  <a:cubicBezTo>
                    <a:pt x="1042" y="250"/>
                    <a:pt x="1042" y="250"/>
                    <a:pt x="1042" y="250"/>
                  </a:cubicBezTo>
                  <a:cubicBezTo>
                    <a:pt x="1043" y="250"/>
                    <a:pt x="1043" y="250"/>
                    <a:pt x="1043" y="250"/>
                  </a:cubicBezTo>
                  <a:cubicBezTo>
                    <a:pt x="1043" y="252"/>
                    <a:pt x="1043" y="252"/>
                    <a:pt x="1043" y="252"/>
                  </a:cubicBezTo>
                  <a:cubicBezTo>
                    <a:pt x="1041" y="255"/>
                    <a:pt x="1041" y="255"/>
                    <a:pt x="1041" y="255"/>
                  </a:cubicBezTo>
                  <a:cubicBezTo>
                    <a:pt x="1042" y="256"/>
                    <a:pt x="1042" y="256"/>
                    <a:pt x="1042" y="256"/>
                  </a:cubicBezTo>
                  <a:cubicBezTo>
                    <a:pt x="1043" y="257"/>
                    <a:pt x="1043" y="257"/>
                    <a:pt x="1043" y="257"/>
                  </a:cubicBezTo>
                  <a:cubicBezTo>
                    <a:pt x="1042" y="261"/>
                    <a:pt x="1042" y="261"/>
                    <a:pt x="1042" y="261"/>
                  </a:cubicBezTo>
                  <a:cubicBezTo>
                    <a:pt x="1043" y="263"/>
                    <a:pt x="1043" y="263"/>
                    <a:pt x="1043" y="263"/>
                  </a:cubicBezTo>
                  <a:cubicBezTo>
                    <a:pt x="1042" y="265"/>
                    <a:pt x="1042" y="265"/>
                    <a:pt x="1042" y="265"/>
                  </a:cubicBezTo>
                  <a:cubicBezTo>
                    <a:pt x="1040" y="265"/>
                    <a:pt x="1040" y="265"/>
                    <a:pt x="1040" y="265"/>
                  </a:cubicBezTo>
                  <a:cubicBezTo>
                    <a:pt x="1039" y="267"/>
                    <a:pt x="1039" y="267"/>
                    <a:pt x="1039" y="267"/>
                  </a:cubicBezTo>
                  <a:cubicBezTo>
                    <a:pt x="1040" y="268"/>
                    <a:pt x="1040" y="268"/>
                    <a:pt x="1040" y="268"/>
                  </a:cubicBezTo>
                  <a:cubicBezTo>
                    <a:pt x="1040" y="271"/>
                    <a:pt x="1040" y="271"/>
                    <a:pt x="1040" y="271"/>
                  </a:cubicBezTo>
                  <a:cubicBezTo>
                    <a:pt x="1039" y="272"/>
                    <a:pt x="1039" y="272"/>
                    <a:pt x="1039" y="272"/>
                  </a:cubicBezTo>
                  <a:cubicBezTo>
                    <a:pt x="1040" y="273"/>
                    <a:pt x="1040" y="273"/>
                    <a:pt x="1040" y="273"/>
                  </a:cubicBezTo>
                  <a:cubicBezTo>
                    <a:pt x="1041" y="275"/>
                    <a:pt x="1041" y="275"/>
                    <a:pt x="1041" y="275"/>
                  </a:cubicBezTo>
                  <a:cubicBezTo>
                    <a:pt x="1040" y="275"/>
                    <a:pt x="1040" y="275"/>
                    <a:pt x="1040" y="275"/>
                  </a:cubicBezTo>
                  <a:cubicBezTo>
                    <a:pt x="1039" y="278"/>
                    <a:pt x="1039" y="278"/>
                    <a:pt x="1039" y="278"/>
                  </a:cubicBezTo>
                  <a:cubicBezTo>
                    <a:pt x="1040" y="279"/>
                    <a:pt x="1040" y="279"/>
                    <a:pt x="1040" y="279"/>
                  </a:cubicBezTo>
                  <a:cubicBezTo>
                    <a:pt x="1040" y="281"/>
                    <a:pt x="1040" y="281"/>
                    <a:pt x="1040" y="281"/>
                  </a:cubicBezTo>
                  <a:cubicBezTo>
                    <a:pt x="1038" y="283"/>
                    <a:pt x="1038" y="283"/>
                    <a:pt x="1038" y="283"/>
                  </a:cubicBezTo>
                  <a:cubicBezTo>
                    <a:pt x="1039" y="285"/>
                    <a:pt x="1039" y="285"/>
                    <a:pt x="1039" y="285"/>
                  </a:cubicBezTo>
                  <a:cubicBezTo>
                    <a:pt x="1039" y="288"/>
                    <a:pt x="1039" y="288"/>
                    <a:pt x="1039" y="288"/>
                  </a:cubicBezTo>
                  <a:cubicBezTo>
                    <a:pt x="1040" y="291"/>
                    <a:pt x="1040" y="291"/>
                    <a:pt x="1040" y="291"/>
                  </a:cubicBezTo>
                  <a:cubicBezTo>
                    <a:pt x="1038" y="297"/>
                    <a:pt x="1038" y="297"/>
                    <a:pt x="1038" y="297"/>
                  </a:cubicBezTo>
                  <a:cubicBezTo>
                    <a:pt x="1039" y="299"/>
                    <a:pt x="1039" y="299"/>
                    <a:pt x="1039" y="299"/>
                  </a:cubicBezTo>
                  <a:cubicBezTo>
                    <a:pt x="1038" y="298"/>
                    <a:pt x="1038" y="298"/>
                    <a:pt x="1038" y="298"/>
                  </a:cubicBezTo>
                  <a:cubicBezTo>
                    <a:pt x="1035" y="299"/>
                    <a:pt x="1035" y="299"/>
                    <a:pt x="1035" y="299"/>
                  </a:cubicBezTo>
                  <a:cubicBezTo>
                    <a:pt x="1035" y="302"/>
                    <a:pt x="1035" y="302"/>
                    <a:pt x="1035" y="302"/>
                  </a:cubicBezTo>
                  <a:cubicBezTo>
                    <a:pt x="1035" y="303"/>
                    <a:pt x="1035" y="303"/>
                    <a:pt x="1035" y="303"/>
                  </a:cubicBezTo>
                  <a:cubicBezTo>
                    <a:pt x="1033" y="306"/>
                    <a:pt x="1033" y="306"/>
                    <a:pt x="1033" y="306"/>
                  </a:cubicBezTo>
                  <a:cubicBezTo>
                    <a:pt x="1030" y="304"/>
                    <a:pt x="1030" y="304"/>
                    <a:pt x="1030" y="304"/>
                  </a:cubicBezTo>
                  <a:cubicBezTo>
                    <a:pt x="1028" y="305"/>
                    <a:pt x="1028" y="305"/>
                    <a:pt x="1028" y="305"/>
                  </a:cubicBezTo>
                  <a:cubicBezTo>
                    <a:pt x="1028" y="307"/>
                    <a:pt x="1028" y="307"/>
                    <a:pt x="1028" y="307"/>
                  </a:cubicBezTo>
                  <a:cubicBezTo>
                    <a:pt x="1030" y="307"/>
                    <a:pt x="1030" y="307"/>
                    <a:pt x="1030" y="307"/>
                  </a:cubicBezTo>
                  <a:cubicBezTo>
                    <a:pt x="1034" y="311"/>
                    <a:pt x="1034" y="311"/>
                    <a:pt x="1034" y="311"/>
                  </a:cubicBezTo>
                  <a:cubicBezTo>
                    <a:pt x="1033" y="316"/>
                    <a:pt x="1033" y="316"/>
                    <a:pt x="1033" y="316"/>
                  </a:cubicBezTo>
                  <a:cubicBezTo>
                    <a:pt x="1033" y="317"/>
                    <a:pt x="1033" y="317"/>
                    <a:pt x="1033" y="317"/>
                  </a:cubicBezTo>
                  <a:cubicBezTo>
                    <a:pt x="1034" y="318"/>
                    <a:pt x="1034" y="318"/>
                    <a:pt x="1034" y="318"/>
                  </a:cubicBezTo>
                  <a:cubicBezTo>
                    <a:pt x="1032" y="318"/>
                    <a:pt x="1032" y="318"/>
                    <a:pt x="1032" y="318"/>
                  </a:cubicBezTo>
                  <a:cubicBezTo>
                    <a:pt x="1032" y="322"/>
                    <a:pt x="1032" y="322"/>
                    <a:pt x="1032" y="322"/>
                  </a:cubicBezTo>
                  <a:cubicBezTo>
                    <a:pt x="1030" y="324"/>
                    <a:pt x="1030" y="324"/>
                    <a:pt x="1030" y="324"/>
                  </a:cubicBezTo>
                  <a:cubicBezTo>
                    <a:pt x="1029" y="328"/>
                    <a:pt x="1029" y="328"/>
                    <a:pt x="1029" y="328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2" y="337"/>
                    <a:pt x="1032" y="337"/>
                    <a:pt x="1032" y="337"/>
                  </a:cubicBezTo>
                  <a:cubicBezTo>
                    <a:pt x="1034" y="341"/>
                    <a:pt x="1034" y="341"/>
                    <a:pt x="1034" y="341"/>
                  </a:cubicBezTo>
                  <a:cubicBezTo>
                    <a:pt x="1034" y="344"/>
                    <a:pt x="1034" y="344"/>
                    <a:pt x="1034" y="344"/>
                  </a:cubicBezTo>
                  <a:cubicBezTo>
                    <a:pt x="1038" y="352"/>
                    <a:pt x="1038" y="352"/>
                    <a:pt x="1038" y="352"/>
                  </a:cubicBezTo>
                  <a:cubicBezTo>
                    <a:pt x="1043" y="362"/>
                    <a:pt x="1043" y="362"/>
                    <a:pt x="1043" y="362"/>
                  </a:cubicBezTo>
                  <a:cubicBezTo>
                    <a:pt x="1048" y="369"/>
                    <a:pt x="1048" y="369"/>
                    <a:pt x="1048" y="369"/>
                  </a:cubicBezTo>
                  <a:cubicBezTo>
                    <a:pt x="1050" y="372"/>
                    <a:pt x="1050" y="372"/>
                    <a:pt x="1050" y="372"/>
                  </a:cubicBezTo>
                  <a:cubicBezTo>
                    <a:pt x="1050" y="375"/>
                    <a:pt x="1050" y="375"/>
                    <a:pt x="1050" y="375"/>
                  </a:cubicBezTo>
                  <a:cubicBezTo>
                    <a:pt x="1056" y="382"/>
                    <a:pt x="1056" y="382"/>
                    <a:pt x="1056" y="382"/>
                  </a:cubicBezTo>
                  <a:cubicBezTo>
                    <a:pt x="1063" y="394"/>
                    <a:pt x="1063" y="394"/>
                    <a:pt x="1063" y="394"/>
                  </a:cubicBezTo>
                  <a:cubicBezTo>
                    <a:pt x="1066" y="396"/>
                    <a:pt x="1066" y="396"/>
                    <a:pt x="1066" y="396"/>
                  </a:cubicBezTo>
                  <a:cubicBezTo>
                    <a:pt x="1068" y="396"/>
                    <a:pt x="1068" y="396"/>
                    <a:pt x="1068" y="396"/>
                  </a:cubicBezTo>
                  <a:cubicBezTo>
                    <a:pt x="1070" y="395"/>
                    <a:pt x="1070" y="395"/>
                    <a:pt x="1070" y="395"/>
                  </a:cubicBezTo>
                  <a:cubicBezTo>
                    <a:pt x="1069" y="397"/>
                    <a:pt x="1069" y="397"/>
                    <a:pt x="1069" y="397"/>
                  </a:cubicBezTo>
                  <a:cubicBezTo>
                    <a:pt x="1068" y="398"/>
                    <a:pt x="1068" y="398"/>
                    <a:pt x="1068" y="398"/>
                  </a:cubicBezTo>
                  <a:cubicBezTo>
                    <a:pt x="1066" y="397"/>
                    <a:pt x="1066" y="397"/>
                    <a:pt x="1066" y="397"/>
                  </a:cubicBezTo>
                  <a:cubicBezTo>
                    <a:pt x="1069" y="401"/>
                    <a:pt x="1069" y="401"/>
                    <a:pt x="1069" y="401"/>
                  </a:cubicBezTo>
                  <a:cubicBezTo>
                    <a:pt x="1072" y="409"/>
                    <a:pt x="1072" y="409"/>
                    <a:pt x="1072" y="409"/>
                  </a:cubicBezTo>
                  <a:cubicBezTo>
                    <a:pt x="1072" y="412"/>
                    <a:pt x="1072" y="412"/>
                    <a:pt x="1072" y="412"/>
                  </a:cubicBezTo>
                  <a:cubicBezTo>
                    <a:pt x="1074" y="414"/>
                    <a:pt x="1074" y="414"/>
                    <a:pt x="1074" y="414"/>
                  </a:cubicBezTo>
                  <a:cubicBezTo>
                    <a:pt x="1078" y="415"/>
                    <a:pt x="1078" y="415"/>
                    <a:pt x="1078" y="415"/>
                  </a:cubicBezTo>
                  <a:cubicBezTo>
                    <a:pt x="1078" y="416"/>
                    <a:pt x="1078" y="416"/>
                    <a:pt x="1078" y="416"/>
                  </a:cubicBezTo>
                  <a:cubicBezTo>
                    <a:pt x="1078" y="418"/>
                    <a:pt x="1078" y="418"/>
                    <a:pt x="1078" y="418"/>
                  </a:cubicBezTo>
                  <a:cubicBezTo>
                    <a:pt x="1079" y="419"/>
                    <a:pt x="1079" y="419"/>
                    <a:pt x="1079" y="419"/>
                  </a:cubicBezTo>
                  <a:cubicBezTo>
                    <a:pt x="1078" y="421"/>
                    <a:pt x="1078" y="421"/>
                    <a:pt x="1078" y="421"/>
                  </a:cubicBezTo>
                  <a:cubicBezTo>
                    <a:pt x="1080" y="417"/>
                    <a:pt x="1080" y="417"/>
                    <a:pt x="1080" y="417"/>
                  </a:cubicBezTo>
                  <a:cubicBezTo>
                    <a:pt x="1081" y="413"/>
                    <a:pt x="1081" y="413"/>
                    <a:pt x="1081" y="413"/>
                  </a:cubicBezTo>
                  <a:cubicBezTo>
                    <a:pt x="1082" y="413"/>
                    <a:pt x="1082" y="413"/>
                    <a:pt x="1082" y="413"/>
                  </a:cubicBezTo>
                  <a:cubicBezTo>
                    <a:pt x="1082" y="411"/>
                    <a:pt x="1082" y="411"/>
                    <a:pt x="1082" y="411"/>
                  </a:cubicBezTo>
                  <a:cubicBezTo>
                    <a:pt x="1084" y="409"/>
                    <a:pt x="1084" y="409"/>
                    <a:pt x="1084" y="409"/>
                  </a:cubicBezTo>
                  <a:cubicBezTo>
                    <a:pt x="1084" y="407"/>
                    <a:pt x="1084" y="407"/>
                    <a:pt x="1084" y="407"/>
                  </a:cubicBezTo>
                  <a:cubicBezTo>
                    <a:pt x="1084" y="407"/>
                    <a:pt x="1084" y="407"/>
                    <a:pt x="1084" y="407"/>
                  </a:cubicBezTo>
                  <a:cubicBezTo>
                    <a:pt x="1085" y="405"/>
                    <a:pt x="1085" y="405"/>
                    <a:pt x="1085" y="405"/>
                  </a:cubicBezTo>
                  <a:cubicBezTo>
                    <a:pt x="1085" y="401"/>
                    <a:pt x="1085" y="401"/>
                    <a:pt x="1085" y="401"/>
                  </a:cubicBezTo>
                  <a:cubicBezTo>
                    <a:pt x="1084" y="400"/>
                    <a:pt x="1084" y="400"/>
                    <a:pt x="1084" y="400"/>
                  </a:cubicBezTo>
                  <a:cubicBezTo>
                    <a:pt x="1085" y="397"/>
                    <a:pt x="1085" y="397"/>
                    <a:pt x="1085" y="397"/>
                  </a:cubicBezTo>
                  <a:cubicBezTo>
                    <a:pt x="1086" y="396"/>
                    <a:pt x="1086" y="396"/>
                    <a:pt x="1086" y="396"/>
                  </a:cubicBezTo>
                  <a:cubicBezTo>
                    <a:pt x="1084" y="394"/>
                    <a:pt x="1084" y="394"/>
                    <a:pt x="1084" y="394"/>
                  </a:cubicBezTo>
                  <a:cubicBezTo>
                    <a:pt x="1083" y="395"/>
                    <a:pt x="1083" y="395"/>
                    <a:pt x="1083" y="395"/>
                  </a:cubicBezTo>
                  <a:cubicBezTo>
                    <a:pt x="1082" y="394"/>
                    <a:pt x="1082" y="394"/>
                    <a:pt x="1082" y="394"/>
                  </a:cubicBezTo>
                  <a:cubicBezTo>
                    <a:pt x="1083" y="393"/>
                    <a:pt x="1083" y="393"/>
                    <a:pt x="1083" y="393"/>
                  </a:cubicBezTo>
                  <a:cubicBezTo>
                    <a:pt x="1082" y="391"/>
                    <a:pt x="1082" y="391"/>
                    <a:pt x="1082" y="391"/>
                  </a:cubicBezTo>
                  <a:cubicBezTo>
                    <a:pt x="1083" y="391"/>
                    <a:pt x="1083" y="391"/>
                    <a:pt x="1083" y="391"/>
                  </a:cubicBezTo>
                  <a:cubicBezTo>
                    <a:pt x="1083" y="390"/>
                    <a:pt x="1083" y="390"/>
                    <a:pt x="1083" y="390"/>
                  </a:cubicBezTo>
                  <a:cubicBezTo>
                    <a:pt x="1082" y="388"/>
                    <a:pt x="1082" y="388"/>
                    <a:pt x="1082" y="388"/>
                  </a:cubicBezTo>
                  <a:cubicBezTo>
                    <a:pt x="1082" y="387"/>
                    <a:pt x="1082" y="387"/>
                    <a:pt x="1082" y="387"/>
                  </a:cubicBezTo>
                  <a:cubicBezTo>
                    <a:pt x="1083" y="385"/>
                    <a:pt x="1083" y="385"/>
                    <a:pt x="1083" y="385"/>
                  </a:cubicBezTo>
                  <a:cubicBezTo>
                    <a:pt x="1081" y="385"/>
                    <a:pt x="1081" y="385"/>
                    <a:pt x="1081" y="385"/>
                  </a:cubicBezTo>
                  <a:cubicBezTo>
                    <a:pt x="1080" y="384"/>
                    <a:pt x="1080" y="384"/>
                    <a:pt x="1080" y="384"/>
                  </a:cubicBezTo>
                  <a:cubicBezTo>
                    <a:pt x="1081" y="383"/>
                    <a:pt x="1081" y="383"/>
                    <a:pt x="1081" y="383"/>
                  </a:cubicBezTo>
                  <a:cubicBezTo>
                    <a:pt x="1082" y="384"/>
                    <a:pt x="1082" y="384"/>
                    <a:pt x="1082" y="384"/>
                  </a:cubicBezTo>
                  <a:cubicBezTo>
                    <a:pt x="1085" y="382"/>
                    <a:pt x="1085" y="382"/>
                    <a:pt x="1085" y="382"/>
                  </a:cubicBezTo>
                  <a:cubicBezTo>
                    <a:pt x="1086" y="382"/>
                    <a:pt x="1086" y="382"/>
                    <a:pt x="1086" y="382"/>
                  </a:cubicBezTo>
                  <a:cubicBezTo>
                    <a:pt x="1088" y="381"/>
                    <a:pt x="1088" y="381"/>
                    <a:pt x="1088" y="381"/>
                  </a:cubicBezTo>
                  <a:cubicBezTo>
                    <a:pt x="1089" y="380"/>
                    <a:pt x="1089" y="380"/>
                    <a:pt x="1089" y="380"/>
                  </a:cubicBezTo>
                  <a:cubicBezTo>
                    <a:pt x="1090" y="380"/>
                    <a:pt x="1090" y="380"/>
                    <a:pt x="1090" y="380"/>
                  </a:cubicBezTo>
                  <a:cubicBezTo>
                    <a:pt x="1092" y="380"/>
                    <a:pt x="1092" y="380"/>
                    <a:pt x="1092" y="380"/>
                  </a:cubicBezTo>
                  <a:cubicBezTo>
                    <a:pt x="1091" y="379"/>
                    <a:pt x="1091" y="379"/>
                    <a:pt x="1091" y="379"/>
                  </a:cubicBezTo>
                  <a:cubicBezTo>
                    <a:pt x="1088" y="377"/>
                    <a:pt x="1088" y="377"/>
                    <a:pt x="1088" y="377"/>
                  </a:cubicBezTo>
                  <a:cubicBezTo>
                    <a:pt x="1088" y="375"/>
                    <a:pt x="1088" y="375"/>
                    <a:pt x="1088" y="375"/>
                  </a:cubicBezTo>
                  <a:cubicBezTo>
                    <a:pt x="1086" y="374"/>
                    <a:pt x="1086" y="374"/>
                    <a:pt x="1086" y="374"/>
                  </a:cubicBezTo>
                  <a:cubicBezTo>
                    <a:pt x="1084" y="369"/>
                    <a:pt x="1084" y="369"/>
                    <a:pt x="1084" y="369"/>
                  </a:cubicBezTo>
                  <a:cubicBezTo>
                    <a:pt x="1085" y="364"/>
                    <a:pt x="1085" y="364"/>
                    <a:pt x="1085" y="364"/>
                  </a:cubicBezTo>
                  <a:cubicBezTo>
                    <a:pt x="1084" y="363"/>
                    <a:pt x="1084" y="363"/>
                    <a:pt x="1084" y="363"/>
                  </a:cubicBezTo>
                  <a:cubicBezTo>
                    <a:pt x="1085" y="362"/>
                    <a:pt x="1085" y="362"/>
                    <a:pt x="1085" y="362"/>
                  </a:cubicBezTo>
                  <a:cubicBezTo>
                    <a:pt x="1085" y="359"/>
                    <a:pt x="1085" y="359"/>
                    <a:pt x="1085" y="359"/>
                  </a:cubicBezTo>
                  <a:cubicBezTo>
                    <a:pt x="1087" y="356"/>
                    <a:pt x="1087" y="356"/>
                    <a:pt x="1087" y="356"/>
                  </a:cubicBezTo>
                  <a:cubicBezTo>
                    <a:pt x="1086" y="355"/>
                    <a:pt x="1086" y="355"/>
                    <a:pt x="1086" y="355"/>
                  </a:cubicBezTo>
                  <a:cubicBezTo>
                    <a:pt x="1087" y="355"/>
                    <a:pt x="1087" y="355"/>
                    <a:pt x="1087" y="355"/>
                  </a:cubicBezTo>
                  <a:cubicBezTo>
                    <a:pt x="1090" y="354"/>
                    <a:pt x="1090" y="354"/>
                    <a:pt x="1090" y="354"/>
                  </a:cubicBezTo>
                  <a:cubicBezTo>
                    <a:pt x="1091" y="355"/>
                    <a:pt x="1091" y="355"/>
                    <a:pt x="1091" y="355"/>
                  </a:cubicBezTo>
                  <a:cubicBezTo>
                    <a:pt x="1096" y="353"/>
                    <a:pt x="1096" y="353"/>
                    <a:pt x="1096" y="353"/>
                  </a:cubicBezTo>
                  <a:cubicBezTo>
                    <a:pt x="1096" y="350"/>
                    <a:pt x="1096" y="350"/>
                    <a:pt x="1096" y="350"/>
                  </a:cubicBezTo>
                  <a:cubicBezTo>
                    <a:pt x="1097" y="349"/>
                    <a:pt x="1097" y="349"/>
                    <a:pt x="1097" y="349"/>
                  </a:cubicBezTo>
                  <a:cubicBezTo>
                    <a:pt x="1095" y="348"/>
                    <a:pt x="1095" y="348"/>
                    <a:pt x="1095" y="348"/>
                  </a:cubicBezTo>
                  <a:cubicBezTo>
                    <a:pt x="1092" y="344"/>
                    <a:pt x="1092" y="344"/>
                    <a:pt x="1092" y="344"/>
                  </a:cubicBezTo>
                  <a:cubicBezTo>
                    <a:pt x="1091" y="344"/>
                    <a:pt x="1091" y="344"/>
                    <a:pt x="1091" y="344"/>
                  </a:cubicBezTo>
                  <a:cubicBezTo>
                    <a:pt x="1086" y="337"/>
                    <a:pt x="1086" y="337"/>
                    <a:pt x="1086" y="337"/>
                  </a:cubicBezTo>
                  <a:cubicBezTo>
                    <a:pt x="1086" y="335"/>
                    <a:pt x="1086" y="335"/>
                    <a:pt x="1086" y="335"/>
                  </a:cubicBezTo>
                  <a:cubicBezTo>
                    <a:pt x="1085" y="334"/>
                    <a:pt x="1085" y="334"/>
                    <a:pt x="1085" y="334"/>
                  </a:cubicBezTo>
                  <a:cubicBezTo>
                    <a:pt x="1085" y="328"/>
                    <a:pt x="1085" y="328"/>
                    <a:pt x="1085" y="328"/>
                  </a:cubicBezTo>
                  <a:cubicBezTo>
                    <a:pt x="1085" y="327"/>
                    <a:pt x="1085" y="327"/>
                    <a:pt x="1085" y="327"/>
                  </a:cubicBezTo>
                  <a:cubicBezTo>
                    <a:pt x="1084" y="324"/>
                    <a:pt x="1084" y="324"/>
                    <a:pt x="1084" y="324"/>
                  </a:cubicBezTo>
                  <a:cubicBezTo>
                    <a:pt x="1086" y="322"/>
                    <a:pt x="1086" y="322"/>
                    <a:pt x="1086" y="322"/>
                  </a:cubicBezTo>
                  <a:cubicBezTo>
                    <a:pt x="1086" y="320"/>
                    <a:pt x="1086" y="320"/>
                    <a:pt x="1086" y="320"/>
                  </a:cubicBezTo>
                  <a:cubicBezTo>
                    <a:pt x="1084" y="321"/>
                    <a:pt x="1084" y="321"/>
                    <a:pt x="1084" y="321"/>
                  </a:cubicBezTo>
                  <a:cubicBezTo>
                    <a:pt x="1083" y="320"/>
                    <a:pt x="1083" y="320"/>
                    <a:pt x="1083" y="320"/>
                  </a:cubicBezTo>
                  <a:cubicBezTo>
                    <a:pt x="1085" y="317"/>
                    <a:pt x="1085" y="317"/>
                    <a:pt x="1085" y="317"/>
                  </a:cubicBezTo>
                  <a:cubicBezTo>
                    <a:pt x="1087" y="317"/>
                    <a:pt x="1087" y="317"/>
                    <a:pt x="1087" y="317"/>
                  </a:cubicBezTo>
                  <a:cubicBezTo>
                    <a:pt x="1087" y="316"/>
                    <a:pt x="1087" y="316"/>
                    <a:pt x="1087" y="316"/>
                  </a:cubicBezTo>
                  <a:cubicBezTo>
                    <a:pt x="1086" y="315"/>
                    <a:pt x="1086" y="315"/>
                    <a:pt x="1086" y="315"/>
                  </a:cubicBezTo>
                  <a:cubicBezTo>
                    <a:pt x="1087" y="314"/>
                    <a:pt x="1087" y="314"/>
                    <a:pt x="1087" y="314"/>
                  </a:cubicBezTo>
                  <a:cubicBezTo>
                    <a:pt x="1088" y="316"/>
                    <a:pt x="1088" y="316"/>
                    <a:pt x="1088" y="316"/>
                  </a:cubicBezTo>
                  <a:cubicBezTo>
                    <a:pt x="1087" y="318"/>
                    <a:pt x="1087" y="318"/>
                    <a:pt x="1087" y="318"/>
                  </a:cubicBezTo>
                  <a:cubicBezTo>
                    <a:pt x="1087" y="320"/>
                    <a:pt x="1087" y="320"/>
                    <a:pt x="1087" y="320"/>
                  </a:cubicBezTo>
                  <a:cubicBezTo>
                    <a:pt x="1087" y="322"/>
                    <a:pt x="1087" y="322"/>
                    <a:pt x="1087" y="322"/>
                  </a:cubicBezTo>
                  <a:cubicBezTo>
                    <a:pt x="1089" y="323"/>
                    <a:pt x="1089" y="323"/>
                    <a:pt x="1089" y="323"/>
                  </a:cubicBezTo>
                  <a:cubicBezTo>
                    <a:pt x="1092" y="325"/>
                    <a:pt x="1092" y="325"/>
                    <a:pt x="1092" y="325"/>
                  </a:cubicBezTo>
                  <a:cubicBezTo>
                    <a:pt x="1093" y="324"/>
                    <a:pt x="1093" y="324"/>
                    <a:pt x="1093" y="324"/>
                  </a:cubicBezTo>
                  <a:cubicBezTo>
                    <a:pt x="1093" y="322"/>
                    <a:pt x="1093" y="322"/>
                    <a:pt x="1093" y="322"/>
                  </a:cubicBezTo>
                  <a:cubicBezTo>
                    <a:pt x="1094" y="321"/>
                    <a:pt x="1094" y="321"/>
                    <a:pt x="1094" y="321"/>
                  </a:cubicBezTo>
                  <a:cubicBezTo>
                    <a:pt x="1092" y="318"/>
                    <a:pt x="1092" y="318"/>
                    <a:pt x="1092" y="318"/>
                  </a:cubicBezTo>
                  <a:cubicBezTo>
                    <a:pt x="1088" y="315"/>
                    <a:pt x="1088" y="315"/>
                    <a:pt x="1088" y="315"/>
                  </a:cubicBezTo>
                  <a:cubicBezTo>
                    <a:pt x="1089" y="311"/>
                    <a:pt x="1089" y="311"/>
                    <a:pt x="1089" y="311"/>
                  </a:cubicBezTo>
                  <a:cubicBezTo>
                    <a:pt x="1087" y="310"/>
                    <a:pt x="1087" y="310"/>
                    <a:pt x="1087" y="310"/>
                  </a:cubicBezTo>
                  <a:cubicBezTo>
                    <a:pt x="1086" y="309"/>
                    <a:pt x="1086" y="309"/>
                    <a:pt x="1086" y="309"/>
                  </a:cubicBezTo>
                  <a:cubicBezTo>
                    <a:pt x="1086" y="310"/>
                    <a:pt x="1086" y="310"/>
                    <a:pt x="1086" y="310"/>
                  </a:cubicBezTo>
                  <a:cubicBezTo>
                    <a:pt x="1084" y="311"/>
                    <a:pt x="1084" y="311"/>
                    <a:pt x="1084" y="311"/>
                  </a:cubicBezTo>
                  <a:cubicBezTo>
                    <a:pt x="1084" y="312"/>
                    <a:pt x="1084" y="312"/>
                    <a:pt x="1084" y="312"/>
                  </a:cubicBezTo>
                  <a:cubicBezTo>
                    <a:pt x="1083" y="313"/>
                    <a:pt x="1083" y="313"/>
                    <a:pt x="1083" y="313"/>
                  </a:cubicBezTo>
                  <a:cubicBezTo>
                    <a:pt x="1082" y="311"/>
                    <a:pt x="1082" y="311"/>
                    <a:pt x="1082" y="311"/>
                  </a:cubicBezTo>
                  <a:cubicBezTo>
                    <a:pt x="1082" y="308"/>
                    <a:pt x="1082" y="308"/>
                    <a:pt x="1082" y="308"/>
                  </a:cubicBezTo>
                  <a:cubicBezTo>
                    <a:pt x="1080" y="306"/>
                    <a:pt x="1080" y="306"/>
                    <a:pt x="1080" y="306"/>
                  </a:cubicBezTo>
                  <a:cubicBezTo>
                    <a:pt x="1079" y="303"/>
                    <a:pt x="1079" y="303"/>
                    <a:pt x="1079" y="303"/>
                  </a:cubicBezTo>
                  <a:cubicBezTo>
                    <a:pt x="1080" y="301"/>
                    <a:pt x="1080" y="301"/>
                    <a:pt x="1080" y="301"/>
                  </a:cubicBezTo>
                  <a:cubicBezTo>
                    <a:pt x="1081" y="301"/>
                    <a:pt x="1081" y="301"/>
                    <a:pt x="1081" y="301"/>
                  </a:cubicBezTo>
                  <a:cubicBezTo>
                    <a:pt x="1080" y="299"/>
                    <a:pt x="1080" y="299"/>
                    <a:pt x="1080" y="299"/>
                  </a:cubicBezTo>
                  <a:cubicBezTo>
                    <a:pt x="1081" y="298"/>
                    <a:pt x="1081" y="298"/>
                    <a:pt x="1081" y="298"/>
                  </a:cubicBezTo>
                  <a:cubicBezTo>
                    <a:pt x="1080" y="296"/>
                    <a:pt x="1080" y="296"/>
                    <a:pt x="1080" y="296"/>
                  </a:cubicBezTo>
                  <a:cubicBezTo>
                    <a:pt x="1081" y="295"/>
                    <a:pt x="1081" y="295"/>
                    <a:pt x="1081" y="295"/>
                  </a:cubicBezTo>
                  <a:cubicBezTo>
                    <a:pt x="1080" y="294"/>
                    <a:pt x="1080" y="294"/>
                    <a:pt x="1080" y="294"/>
                  </a:cubicBezTo>
                  <a:cubicBezTo>
                    <a:pt x="1079" y="293"/>
                    <a:pt x="1079" y="293"/>
                    <a:pt x="1079" y="293"/>
                  </a:cubicBezTo>
                  <a:cubicBezTo>
                    <a:pt x="1078" y="293"/>
                    <a:pt x="1078" y="293"/>
                    <a:pt x="1078" y="293"/>
                  </a:cubicBezTo>
                  <a:cubicBezTo>
                    <a:pt x="1075" y="291"/>
                    <a:pt x="1075" y="291"/>
                    <a:pt x="1075" y="291"/>
                  </a:cubicBezTo>
                  <a:cubicBezTo>
                    <a:pt x="1073" y="291"/>
                    <a:pt x="1073" y="291"/>
                    <a:pt x="1073" y="291"/>
                  </a:cubicBezTo>
                  <a:cubicBezTo>
                    <a:pt x="1072" y="292"/>
                    <a:pt x="1072" y="292"/>
                    <a:pt x="1072" y="292"/>
                  </a:cubicBezTo>
                  <a:cubicBezTo>
                    <a:pt x="1072" y="293"/>
                    <a:pt x="1072" y="293"/>
                    <a:pt x="1072" y="293"/>
                  </a:cubicBezTo>
                  <a:cubicBezTo>
                    <a:pt x="1074" y="296"/>
                    <a:pt x="1074" y="296"/>
                    <a:pt x="1074" y="296"/>
                  </a:cubicBezTo>
                  <a:cubicBezTo>
                    <a:pt x="1074" y="297"/>
                    <a:pt x="1074" y="297"/>
                    <a:pt x="1074" y="297"/>
                  </a:cubicBezTo>
                  <a:cubicBezTo>
                    <a:pt x="1073" y="298"/>
                    <a:pt x="1073" y="298"/>
                    <a:pt x="1073" y="298"/>
                  </a:cubicBezTo>
                  <a:cubicBezTo>
                    <a:pt x="1071" y="297"/>
                    <a:pt x="1071" y="297"/>
                    <a:pt x="1071" y="297"/>
                  </a:cubicBezTo>
                  <a:cubicBezTo>
                    <a:pt x="1069" y="294"/>
                    <a:pt x="1069" y="294"/>
                    <a:pt x="1069" y="294"/>
                  </a:cubicBezTo>
                  <a:cubicBezTo>
                    <a:pt x="1067" y="292"/>
                    <a:pt x="1067" y="292"/>
                    <a:pt x="1067" y="292"/>
                  </a:cubicBezTo>
                  <a:cubicBezTo>
                    <a:pt x="1066" y="291"/>
                    <a:pt x="1066" y="291"/>
                    <a:pt x="1066" y="291"/>
                  </a:cubicBezTo>
                  <a:cubicBezTo>
                    <a:pt x="1066" y="290"/>
                    <a:pt x="1066" y="290"/>
                    <a:pt x="1066" y="290"/>
                  </a:cubicBezTo>
                  <a:cubicBezTo>
                    <a:pt x="1065" y="287"/>
                    <a:pt x="1065" y="287"/>
                    <a:pt x="1065" y="287"/>
                  </a:cubicBezTo>
                  <a:cubicBezTo>
                    <a:pt x="1065" y="285"/>
                    <a:pt x="1065" y="285"/>
                    <a:pt x="1065" y="285"/>
                  </a:cubicBezTo>
                  <a:cubicBezTo>
                    <a:pt x="1065" y="284"/>
                    <a:pt x="1065" y="284"/>
                    <a:pt x="1065" y="284"/>
                  </a:cubicBezTo>
                  <a:cubicBezTo>
                    <a:pt x="1064" y="283"/>
                    <a:pt x="1064" y="283"/>
                    <a:pt x="1064" y="283"/>
                  </a:cubicBezTo>
                  <a:cubicBezTo>
                    <a:pt x="1065" y="281"/>
                    <a:pt x="1065" y="281"/>
                    <a:pt x="1065" y="281"/>
                  </a:cubicBezTo>
                  <a:cubicBezTo>
                    <a:pt x="1064" y="279"/>
                    <a:pt x="1064" y="279"/>
                    <a:pt x="1064" y="279"/>
                  </a:cubicBezTo>
                  <a:cubicBezTo>
                    <a:pt x="1065" y="277"/>
                    <a:pt x="1065" y="277"/>
                    <a:pt x="1065" y="277"/>
                  </a:cubicBezTo>
                  <a:cubicBezTo>
                    <a:pt x="1065" y="276"/>
                    <a:pt x="1065" y="276"/>
                    <a:pt x="1065" y="276"/>
                  </a:cubicBezTo>
                  <a:cubicBezTo>
                    <a:pt x="1065" y="274"/>
                    <a:pt x="1065" y="274"/>
                    <a:pt x="1065" y="274"/>
                  </a:cubicBezTo>
                  <a:cubicBezTo>
                    <a:pt x="1065" y="272"/>
                    <a:pt x="1065" y="272"/>
                    <a:pt x="1065" y="272"/>
                  </a:cubicBezTo>
                  <a:cubicBezTo>
                    <a:pt x="1064" y="272"/>
                    <a:pt x="1064" y="272"/>
                    <a:pt x="1064" y="272"/>
                  </a:cubicBezTo>
                  <a:cubicBezTo>
                    <a:pt x="1062" y="271"/>
                    <a:pt x="1062" y="271"/>
                    <a:pt x="1062" y="271"/>
                  </a:cubicBezTo>
                  <a:cubicBezTo>
                    <a:pt x="1063" y="270"/>
                    <a:pt x="1063" y="270"/>
                    <a:pt x="1063" y="270"/>
                  </a:cubicBezTo>
                  <a:cubicBezTo>
                    <a:pt x="1064" y="269"/>
                    <a:pt x="1064" y="269"/>
                    <a:pt x="1064" y="269"/>
                  </a:cubicBezTo>
                  <a:cubicBezTo>
                    <a:pt x="1066" y="271"/>
                    <a:pt x="1066" y="271"/>
                    <a:pt x="1066" y="271"/>
                  </a:cubicBezTo>
                  <a:cubicBezTo>
                    <a:pt x="1066" y="270"/>
                    <a:pt x="1066" y="270"/>
                    <a:pt x="1066" y="270"/>
                  </a:cubicBezTo>
                  <a:cubicBezTo>
                    <a:pt x="1064" y="269"/>
                    <a:pt x="1064" y="269"/>
                    <a:pt x="1064" y="269"/>
                  </a:cubicBezTo>
                  <a:cubicBezTo>
                    <a:pt x="1063" y="267"/>
                    <a:pt x="1063" y="267"/>
                    <a:pt x="1063" y="267"/>
                  </a:cubicBezTo>
                  <a:cubicBezTo>
                    <a:pt x="1064" y="266"/>
                    <a:pt x="1064" y="266"/>
                    <a:pt x="1064" y="266"/>
                  </a:cubicBezTo>
                  <a:cubicBezTo>
                    <a:pt x="1064" y="266"/>
                    <a:pt x="1064" y="266"/>
                    <a:pt x="1064" y="266"/>
                  </a:cubicBezTo>
                  <a:cubicBezTo>
                    <a:pt x="1064" y="265"/>
                    <a:pt x="1064" y="265"/>
                    <a:pt x="1064" y="265"/>
                  </a:cubicBezTo>
                  <a:cubicBezTo>
                    <a:pt x="1063" y="264"/>
                    <a:pt x="1063" y="264"/>
                    <a:pt x="1063" y="264"/>
                  </a:cubicBezTo>
                  <a:cubicBezTo>
                    <a:pt x="1061" y="263"/>
                    <a:pt x="1061" y="263"/>
                    <a:pt x="1061" y="263"/>
                  </a:cubicBezTo>
                  <a:cubicBezTo>
                    <a:pt x="1060" y="262"/>
                    <a:pt x="1060" y="262"/>
                    <a:pt x="1060" y="262"/>
                  </a:cubicBezTo>
                  <a:cubicBezTo>
                    <a:pt x="1061" y="262"/>
                    <a:pt x="1061" y="262"/>
                    <a:pt x="1061" y="262"/>
                  </a:cubicBezTo>
                  <a:cubicBezTo>
                    <a:pt x="1061" y="260"/>
                    <a:pt x="1061" y="260"/>
                    <a:pt x="1061" y="260"/>
                  </a:cubicBezTo>
                  <a:cubicBezTo>
                    <a:pt x="1059" y="258"/>
                    <a:pt x="1059" y="258"/>
                    <a:pt x="1059" y="258"/>
                  </a:cubicBezTo>
                  <a:cubicBezTo>
                    <a:pt x="1059" y="256"/>
                    <a:pt x="1059" y="256"/>
                    <a:pt x="1059" y="256"/>
                  </a:cubicBezTo>
                  <a:cubicBezTo>
                    <a:pt x="1060" y="255"/>
                    <a:pt x="1060" y="255"/>
                    <a:pt x="1060" y="255"/>
                  </a:cubicBezTo>
                  <a:cubicBezTo>
                    <a:pt x="1061" y="254"/>
                    <a:pt x="1061" y="254"/>
                    <a:pt x="1061" y="254"/>
                  </a:cubicBezTo>
                  <a:cubicBezTo>
                    <a:pt x="1060" y="252"/>
                    <a:pt x="1060" y="252"/>
                    <a:pt x="1060" y="252"/>
                  </a:cubicBezTo>
                  <a:cubicBezTo>
                    <a:pt x="1060" y="251"/>
                    <a:pt x="1060" y="251"/>
                    <a:pt x="1060" y="251"/>
                  </a:cubicBezTo>
                  <a:cubicBezTo>
                    <a:pt x="1061" y="251"/>
                    <a:pt x="1061" y="251"/>
                    <a:pt x="1061" y="251"/>
                  </a:cubicBezTo>
                  <a:cubicBezTo>
                    <a:pt x="1063" y="252"/>
                    <a:pt x="1063" y="252"/>
                    <a:pt x="1063" y="252"/>
                  </a:cubicBezTo>
                  <a:cubicBezTo>
                    <a:pt x="1064" y="252"/>
                    <a:pt x="1064" y="252"/>
                    <a:pt x="1064" y="252"/>
                  </a:cubicBezTo>
                  <a:cubicBezTo>
                    <a:pt x="1065" y="249"/>
                    <a:pt x="1065" y="249"/>
                    <a:pt x="1065" y="249"/>
                  </a:cubicBezTo>
                  <a:cubicBezTo>
                    <a:pt x="1066" y="249"/>
                    <a:pt x="1066" y="249"/>
                    <a:pt x="1066" y="249"/>
                  </a:cubicBezTo>
                  <a:cubicBezTo>
                    <a:pt x="1067" y="250"/>
                    <a:pt x="1067" y="250"/>
                    <a:pt x="1067" y="250"/>
                  </a:cubicBezTo>
                  <a:cubicBezTo>
                    <a:pt x="1068" y="250"/>
                    <a:pt x="1068" y="250"/>
                    <a:pt x="1068" y="250"/>
                  </a:cubicBezTo>
                  <a:cubicBezTo>
                    <a:pt x="1069" y="252"/>
                    <a:pt x="1069" y="252"/>
                    <a:pt x="1069" y="252"/>
                  </a:cubicBezTo>
                  <a:cubicBezTo>
                    <a:pt x="1071" y="248"/>
                    <a:pt x="1071" y="248"/>
                    <a:pt x="1071" y="248"/>
                  </a:cubicBezTo>
                  <a:cubicBezTo>
                    <a:pt x="1069" y="248"/>
                    <a:pt x="1069" y="248"/>
                    <a:pt x="1069" y="248"/>
                  </a:cubicBezTo>
                  <a:cubicBezTo>
                    <a:pt x="1069" y="246"/>
                    <a:pt x="1069" y="246"/>
                    <a:pt x="1069" y="246"/>
                  </a:cubicBezTo>
                  <a:cubicBezTo>
                    <a:pt x="1071" y="245"/>
                    <a:pt x="1071" y="245"/>
                    <a:pt x="1071" y="245"/>
                  </a:cubicBezTo>
                  <a:cubicBezTo>
                    <a:pt x="1073" y="241"/>
                    <a:pt x="1073" y="241"/>
                    <a:pt x="1073" y="241"/>
                  </a:cubicBezTo>
                  <a:cubicBezTo>
                    <a:pt x="1073" y="239"/>
                    <a:pt x="1073" y="239"/>
                    <a:pt x="1073" y="239"/>
                  </a:cubicBezTo>
                  <a:cubicBezTo>
                    <a:pt x="1074" y="241"/>
                    <a:pt x="1074" y="241"/>
                    <a:pt x="1074" y="241"/>
                  </a:cubicBezTo>
                  <a:cubicBezTo>
                    <a:pt x="1076" y="242"/>
                    <a:pt x="1076" y="242"/>
                    <a:pt x="1076" y="242"/>
                  </a:cubicBezTo>
                  <a:cubicBezTo>
                    <a:pt x="1076" y="244"/>
                    <a:pt x="1076" y="244"/>
                    <a:pt x="1076" y="244"/>
                  </a:cubicBezTo>
                  <a:cubicBezTo>
                    <a:pt x="1078" y="250"/>
                    <a:pt x="1078" y="250"/>
                    <a:pt x="1078" y="250"/>
                  </a:cubicBezTo>
                  <a:cubicBezTo>
                    <a:pt x="1079" y="251"/>
                    <a:pt x="1079" y="251"/>
                    <a:pt x="1079" y="251"/>
                  </a:cubicBezTo>
                  <a:cubicBezTo>
                    <a:pt x="1080" y="250"/>
                    <a:pt x="1080" y="250"/>
                    <a:pt x="1080" y="250"/>
                  </a:cubicBezTo>
                  <a:cubicBezTo>
                    <a:pt x="1081" y="246"/>
                    <a:pt x="1081" y="246"/>
                    <a:pt x="1081" y="246"/>
                  </a:cubicBezTo>
                  <a:cubicBezTo>
                    <a:pt x="1081" y="244"/>
                    <a:pt x="1081" y="244"/>
                    <a:pt x="1081" y="244"/>
                  </a:cubicBezTo>
                  <a:cubicBezTo>
                    <a:pt x="1081" y="242"/>
                    <a:pt x="1081" y="242"/>
                    <a:pt x="1081" y="242"/>
                  </a:cubicBezTo>
                  <a:cubicBezTo>
                    <a:pt x="1082" y="241"/>
                    <a:pt x="1082" y="241"/>
                    <a:pt x="1082" y="241"/>
                  </a:cubicBezTo>
                  <a:cubicBezTo>
                    <a:pt x="1081" y="238"/>
                    <a:pt x="1081" y="238"/>
                    <a:pt x="1081" y="238"/>
                  </a:cubicBezTo>
                  <a:cubicBezTo>
                    <a:pt x="1082" y="239"/>
                    <a:pt x="1082" y="239"/>
                    <a:pt x="1082" y="239"/>
                  </a:cubicBezTo>
                  <a:cubicBezTo>
                    <a:pt x="1084" y="238"/>
                    <a:pt x="1084" y="238"/>
                    <a:pt x="1084" y="238"/>
                  </a:cubicBezTo>
                  <a:cubicBezTo>
                    <a:pt x="1085" y="235"/>
                    <a:pt x="1085" y="235"/>
                    <a:pt x="1085" y="235"/>
                  </a:cubicBezTo>
                  <a:cubicBezTo>
                    <a:pt x="1086" y="235"/>
                    <a:pt x="1086" y="235"/>
                    <a:pt x="1086" y="235"/>
                  </a:cubicBezTo>
                  <a:cubicBezTo>
                    <a:pt x="1088" y="232"/>
                    <a:pt x="1088" y="232"/>
                    <a:pt x="1088" y="232"/>
                  </a:cubicBezTo>
                  <a:cubicBezTo>
                    <a:pt x="1090" y="232"/>
                    <a:pt x="1090" y="232"/>
                    <a:pt x="1090" y="232"/>
                  </a:cubicBezTo>
                  <a:cubicBezTo>
                    <a:pt x="1091" y="232"/>
                    <a:pt x="1091" y="232"/>
                    <a:pt x="1091" y="232"/>
                  </a:cubicBezTo>
                  <a:cubicBezTo>
                    <a:pt x="1094" y="231"/>
                    <a:pt x="1094" y="231"/>
                    <a:pt x="1094" y="231"/>
                  </a:cubicBezTo>
                  <a:cubicBezTo>
                    <a:pt x="1096" y="231"/>
                    <a:pt x="1096" y="231"/>
                    <a:pt x="1096" y="231"/>
                  </a:cubicBezTo>
                  <a:cubicBezTo>
                    <a:pt x="1101" y="234"/>
                    <a:pt x="1101" y="234"/>
                    <a:pt x="1101" y="234"/>
                  </a:cubicBezTo>
                  <a:cubicBezTo>
                    <a:pt x="1101" y="235"/>
                    <a:pt x="1101" y="235"/>
                    <a:pt x="1101" y="235"/>
                  </a:cubicBezTo>
                  <a:cubicBezTo>
                    <a:pt x="1103" y="235"/>
                    <a:pt x="1103" y="235"/>
                    <a:pt x="1103" y="235"/>
                  </a:cubicBezTo>
                  <a:cubicBezTo>
                    <a:pt x="1104" y="235"/>
                    <a:pt x="1104" y="235"/>
                    <a:pt x="1104" y="235"/>
                  </a:cubicBezTo>
                  <a:cubicBezTo>
                    <a:pt x="1105" y="236"/>
                    <a:pt x="1105" y="236"/>
                    <a:pt x="1105" y="236"/>
                  </a:cubicBezTo>
                  <a:cubicBezTo>
                    <a:pt x="1104" y="236"/>
                    <a:pt x="1104" y="236"/>
                    <a:pt x="1104" y="236"/>
                  </a:cubicBezTo>
                  <a:cubicBezTo>
                    <a:pt x="1107" y="239"/>
                    <a:pt x="1107" y="239"/>
                    <a:pt x="1107" y="239"/>
                  </a:cubicBezTo>
                  <a:cubicBezTo>
                    <a:pt x="1108" y="238"/>
                    <a:pt x="1108" y="238"/>
                    <a:pt x="1108" y="238"/>
                  </a:cubicBezTo>
                  <a:cubicBezTo>
                    <a:pt x="1109" y="240"/>
                    <a:pt x="1109" y="240"/>
                    <a:pt x="1109" y="240"/>
                  </a:cubicBezTo>
                  <a:cubicBezTo>
                    <a:pt x="1111" y="239"/>
                    <a:pt x="1111" y="239"/>
                    <a:pt x="1111" y="239"/>
                  </a:cubicBezTo>
                  <a:cubicBezTo>
                    <a:pt x="1113" y="240"/>
                    <a:pt x="1113" y="240"/>
                    <a:pt x="1113" y="240"/>
                  </a:cubicBezTo>
                  <a:cubicBezTo>
                    <a:pt x="1113" y="238"/>
                    <a:pt x="1113" y="238"/>
                    <a:pt x="1113" y="238"/>
                  </a:cubicBezTo>
                  <a:cubicBezTo>
                    <a:pt x="1110" y="235"/>
                    <a:pt x="1110" y="235"/>
                    <a:pt x="1110" y="235"/>
                  </a:cubicBezTo>
                  <a:cubicBezTo>
                    <a:pt x="1111" y="234"/>
                    <a:pt x="1111" y="234"/>
                    <a:pt x="1111" y="234"/>
                  </a:cubicBezTo>
                  <a:cubicBezTo>
                    <a:pt x="1110" y="233"/>
                    <a:pt x="1110" y="233"/>
                    <a:pt x="1110" y="233"/>
                  </a:cubicBezTo>
                  <a:cubicBezTo>
                    <a:pt x="1109" y="232"/>
                    <a:pt x="1109" y="232"/>
                    <a:pt x="1109" y="232"/>
                  </a:cubicBezTo>
                  <a:cubicBezTo>
                    <a:pt x="1109" y="231"/>
                    <a:pt x="1109" y="231"/>
                    <a:pt x="1109" y="231"/>
                  </a:cubicBezTo>
                  <a:cubicBezTo>
                    <a:pt x="1110" y="229"/>
                    <a:pt x="1110" y="229"/>
                    <a:pt x="1110" y="229"/>
                  </a:cubicBezTo>
                  <a:cubicBezTo>
                    <a:pt x="1111" y="225"/>
                    <a:pt x="1111" y="225"/>
                    <a:pt x="1111" y="225"/>
                  </a:cubicBezTo>
                  <a:cubicBezTo>
                    <a:pt x="1112" y="222"/>
                    <a:pt x="1112" y="222"/>
                    <a:pt x="1112" y="222"/>
                  </a:cubicBezTo>
                  <a:cubicBezTo>
                    <a:pt x="1112" y="221"/>
                    <a:pt x="1112" y="221"/>
                    <a:pt x="1112" y="221"/>
                  </a:cubicBezTo>
                  <a:cubicBezTo>
                    <a:pt x="1114" y="218"/>
                    <a:pt x="1114" y="218"/>
                    <a:pt x="1114" y="218"/>
                  </a:cubicBezTo>
                  <a:cubicBezTo>
                    <a:pt x="1113" y="217"/>
                    <a:pt x="1113" y="217"/>
                    <a:pt x="1113" y="217"/>
                  </a:cubicBezTo>
                  <a:cubicBezTo>
                    <a:pt x="1114" y="216"/>
                    <a:pt x="1114" y="216"/>
                    <a:pt x="1114" y="216"/>
                  </a:cubicBezTo>
                  <a:cubicBezTo>
                    <a:pt x="1113" y="213"/>
                    <a:pt x="1113" y="213"/>
                    <a:pt x="1113" y="213"/>
                  </a:cubicBezTo>
                  <a:cubicBezTo>
                    <a:pt x="1111" y="212"/>
                    <a:pt x="1111" y="212"/>
                    <a:pt x="1111" y="212"/>
                  </a:cubicBezTo>
                  <a:cubicBezTo>
                    <a:pt x="1111" y="212"/>
                    <a:pt x="1111" y="212"/>
                    <a:pt x="1111" y="212"/>
                  </a:cubicBezTo>
                  <a:cubicBezTo>
                    <a:pt x="1114" y="211"/>
                    <a:pt x="1114" y="211"/>
                    <a:pt x="1114" y="211"/>
                  </a:cubicBezTo>
                  <a:cubicBezTo>
                    <a:pt x="1115" y="209"/>
                    <a:pt x="1115" y="209"/>
                    <a:pt x="1115" y="209"/>
                  </a:cubicBezTo>
                  <a:cubicBezTo>
                    <a:pt x="1112" y="208"/>
                    <a:pt x="1112" y="208"/>
                    <a:pt x="1112" y="208"/>
                  </a:cubicBezTo>
                  <a:cubicBezTo>
                    <a:pt x="1111" y="207"/>
                    <a:pt x="1111" y="207"/>
                    <a:pt x="1111" y="207"/>
                  </a:cubicBezTo>
                  <a:cubicBezTo>
                    <a:pt x="1112" y="206"/>
                    <a:pt x="1112" y="206"/>
                    <a:pt x="1112" y="206"/>
                  </a:cubicBezTo>
                  <a:cubicBezTo>
                    <a:pt x="1113" y="207"/>
                    <a:pt x="1113" y="207"/>
                    <a:pt x="1113" y="207"/>
                  </a:cubicBezTo>
                  <a:cubicBezTo>
                    <a:pt x="1115" y="207"/>
                    <a:pt x="1115" y="207"/>
                    <a:pt x="1115" y="207"/>
                  </a:cubicBezTo>
                  <a:cubicBezTo>
                    <a:pt x="1115" y="206"/>
                    <a:pt x="1115" y="206"/>
                    <a:pt x="1115" y="206"/>
                  </a:cubicBezTo>
                  <a:cubicBezTo>
                    <a:pt x="1114" y="204"/>
                    <a:pt x="1114" y="204"/>
                    <a:pt x="1114" y="204"/>
                  </a:cubicBezTo>
                  <a:cubicBezTo>
                    <a:pt x="1116" y="203"/>
                    <a:pt x="1116" y="203"/>
                    <a:pt x="1116" y="203"/>
                  </a:cubicBezTo>
                  <a:cubicBezTo>
                    <a:pt x="1116" y="202"/>
                    <a:pt x="1116" y="202"/>
                    <a:pt x="1116" y="202"/>
                  </a:cubicBezTo>
                  <a:cubicBezTo>
                    <a:pt x="1115" y="200"/>
                    <a:pt x="1115" y="200"/>
                    <a:pt x="1115" y="200"/>
                  </a:cubicBezTo>
                  <a:cubicBezTo>
                    <a:pt x="1116" y="200"/>
                    <a:pt x="1116" y="200"/>
                    <a:pt x="1116" y="200"/>
                  </a:cubicBezTo>
                  <a:cubicBezTo>
                    <a:pt x="1117" y="200"/>
                    <a:pt x="1117" y="200"/>
                    <a:pt x="1117" y="200"/>
                  </a:cubicBezTo>
                  <a:cubicBezTo>
                    <a:pt x="1118" y="199"/>
                    <a:pt x="1118" y="199"/>
                    <a:pt x="1118" y="199"/>
                  </a:cubicBezTo>
                  <a:cubicBezTo>
                    <a:pt x="1118" y="198"/>
                    <a:pt x="1118" y="198"/>
                    <a:pt x="1118" y="198"/>
                  </a:cubicBezTo>
                  <a:cubicBezTo>
                    <a:pt x="1117" y="197"/>
                    <a:pt x="1117" y="197"/>
                    <a:pt x="1117" y="197"/>
                  </a:cubicBezTo>
                  <a:cubicBezTo>
                    <a:pt x="1119" y="196"/>
                    <a:pt x="1119" y="196"/>
                    <a:pt x="1119" y="196"/>
                  </a:cubicBezTo>
                  <a:cubicBezTo>
                    <a:pt x="1121" y="194"/>
                    <a:pt x="1121" y="194"/>
                    <a:pt x="1121" y="194"/>
                  </a:cubicBezTo>
                  <a:cubicBezTo>
                    <a:pt x="1120" y="193"/>
                    <a:pt x="1120" y="193"/>
                    <a:pt x="1120" y="193"/>
                  </a:cubicBezTo>
                  <a:cubicBezTo>
                    <a:pt x="1120" y="191"/>
                    <a:pt x="1120" y="191"/>
                    <a:pt x="1120" y="191"/>
                  </a:cubicBezTo>
                  <a:cubicBezTo>
                    <a:pt x="1121" y="192"/>
                    <a:pt x="1121" y="192"/>
                    <a:pt x="1121" y="192"/>
                  </a:cubicBezTo>
                  <a:cubicBezTo>
                    <a:pt x="1123" y="191"/>
                    <a:pt x="1123" y="191"/>
                    <a:pt x="1123" y="191"/>
                  </a:cubicBezTo>
                  <a:cubicBezTo>
                    <a:pt x="1122" y="188"/>
                    <a:pt x="1122" y="188"/>
                    <a:pt x="1122" y="188"/>
                  </a:cubicBezTo>
                  <a:cubicBezTo>
                    <a:pt x="1122" y="186"/>
                    <a:pt x="1122" y="186"/>
                    <a:pt x="1122" y="186"/>
                  </a:cubicBezTo>
                  <a:cubicBezTo>
                    <a:pt x="1123" y="186"/>
                    <a:pt x="1123" y="186"/>
                    <a:pt x="1123" y="186"/>
                  </a:cubicBezTo>
                  <a:cubicBezTo>
                    <a:pt x="1124" y="186"/>
                    <a:pt x="1124" y="186"/>
                    <a:pt x="1124" y="186"/>
                  </a:cubicBezTo>
                  <a:cubicBezTo>
                    <a:pt x="1125" y="185"/>
                    <a:pt x="1125" y="185"/>
                    <a:pt x="1125" y="185"/>
                  </a:cubicBezTo>
                  <a:cubicBezTo>
                    <a:pt x="1127" y="182"/>
                    <a:pt x="1127" y="182"/>
                    <a:pt x="1127" y="182"/>
                  </a:cubicBezTo>
                  <a:cubicBezTo>
                    <a:pt x="1126" y="181"/>
                    <a:pt x="1126" y="181"/>
                    <a:pt x="1126" y="181"/>
                  </a:cubicBezTo>
                  <a:cubicBezTo>
                    <a:pt x="1126" y="180"/>
                    <a:pt x="1126" y="180"/>
                    <a:pt x="1126" y="180"/>
                  </a:cubicBezTo>
                  <a:cubicBezTo>
                    <a:pt x="1128" y="180"/>
                    <a:pt x="1128" y="180"/>
                    <a:pt x="1128" y="180"/>
                  </a:cubicBezTo>
                  <a:cubicBezTo>
                    <a:pt x="1131" y="177"/>
                    <a:pt x="1131" y="177"/>
                    <a:pt x="1131" y="177"/>
                  </a:cubicBezTo>
                  <a:cubicBezTo>
                    <a:pt x="1130" y="176"/>
                    <a:pt x="1130" y="176"/>
                    <a:pt x="1130" y="176"/>
                  </a:cubicBezTo>
                  <a:cubicBezTo>
                    <a:pt x="1130" y="175"/>
                    <a:pt x="1130" y="175"/>
                    <a:pt x="1130" y="175"/>
                  </a:cubicBezTo>
                  <a:cubicBezTo>
                    <a:pt x="1132" y="175"/>
                    <a:pt x="1132" y="175"/>
                    <a:pt x="1132" y="175"/>
                  </a:cubicBezTo>
                  <a:cubicBezTo>
                    <a:pt x="1135" y="174"/>
                    <a:pt x="1135" y="174"/>
                    <a:pt x="1135" y="174"/>
                  </a:cubicBezTo>
                  <a:cubicBezTo>
                    <a:pt x="1134" y="172"/>
                    <a:pt x="1134" y="172"/>
                    <a:pt x="1134" y="172"/>
                  </a:cubicBezTo>
                  <a:cubicBezTo>
                    <a:pt x="1135" y="172"/>
                    <a:pt x="1135" y="172"/>
                    <a:pt x="1135" y="172"/>
                  </a:cubicBezTo>
                  <a:cubicBezTo>
                    <a:pt x="1136" y="172"/>
                    <a:pt x="1136" y="172"/>
                    <a:pt x="1136" y="172"/>
                  </a:cubicBezTo>
                  <a:cubicBezTo>
                    <a:pt x="1136" y="174"/>
                    <a:pt x="1136" y="174"/>
                    <a:pt x="1136" y="174"/>
                  </a:cubicBezTo>
                  <a:cubicBezTo>
                    <a:pt x="1138" y="174"/>
                    <a:pt x="1138" y="174"/>
                    <a:pt x="1138" y="174"/>
                  </a:cubicBezTo>
                  <a:cubicBezTo>
                    <a:pt x="1139" y="174"/>
                    <a:pt x="1139" y="174"/>
                    <a:pt x="1139" y="174"/>
                  </a:cubicBezTo>
                  <a:cubicBezTo>
                    <a:pt x="1141" y="175"/>
                    <a:pt x="1141" y="175"/>
                    <a:pt x="1141" y="175"/>
                  </a:cubicBezTo>
                  <a:cubicBezTo>
                    <a:pt x="1148" y="175"/>
                    <a:pt x="1148" y="175"/>
                    <a:pt x="1148" y="175"/>
                  </a:cubicBezTo>
                  <a:cubicBezTo>
                    <a:pt x="1149" y="176"/>
                    <a:pt x="1149" y="176"/>
                    <a:pt x="1149" y="176"/>
                  </a:cubicBezTo>
                  <a:cubicBezTo>
                    <a:pt x="1150" y="175"/>
                    <a:pt x="1150" y="175"/>
                    <a:pt x="1150" y="175"/>
                  </a:cubicBezTo>
                  <a:cubicBezTo>
                    <a:pt x="1149" y="173"/>
                    <a:pt x="1149" y="173"/>
                    <a:pt x="1149" y="173"/>
                  </a:cubicBezTo>
                  <a:cubicBezTo>
                    <a:pt x="1147" y="172"/>
                    <a:pt x="1147" y="172"/>
                    <a:pt x="1147" y="172"/>
                  </a:cubicBezTo>
                  <a:cubicBezTo>
                    <a:pt x="1147" y="171"/>
                    <a:pt x="1147" y="171"/>
                    <a:pt x="1147" y="171"/>
                  </a:cubicBezTo>
                  <a:cubicBezTo>
                    <a:pt x="1148" y="171"/>
                    <a:pt x="1148" y="171"/>
                    <a:pt x="1148" y="171"/>
                  </a:cubicBezTo>
                  <a:cubicBezTo>
                    <a:pt x="1148" y="166"/>
                    <a:pt x="1148" y="166"/>
                    <a:pt x="1148" y="166"/>
                  </a:cubicBezTo>
                  <a:cubicBezTo>
                    <a:pt x="1146" y="162"/>
                    <a:pt x="1146" y="162"/>
                    <a:pt x="1146" y="162"/>
                  </a:cubicBezTo>
                  <a:cubicBezTo>
                    <a:pt x="1144" y="161"/>
                    <a:pt x="1144" y="161"/>
                    <a:pt x="1144" y="161"/>
                  </a:cubicBezTo>
                  <a:cubicBezTo>
                    <a:pt x="1141" y="158"/>
                    <a:pt x="1141" y="158"/>
                    <a:pt x="1141" y="158"/>
                  </a:cubicBezTo>
                  <a:cubicBezTo>
                    <a:pt x="1143" y="157"/>
                    <a:pt x="1143" y="157"/>
                    <a:pt x="1143" y="157"/>
                  </a:cubicBezTo>
                  <a:cubicBezTo>
                    <a:pt x="1140" y="155"/>
                    <a:pt x="1140" y="155"/>
                    <a:pt x="1140" y="155"/>
                  </a:cubicBezTo>
                  <a:cubicBezTo>
                    <a:pt x="1136" y="154"/>
                    <a:pt x="1136" y="154"/>
                    <a:pt x="1136" y="154"/>
                  </a:cubicBezTo>
                  <a:cubicBezTo>
                    <a:pt x="1132" y="151"/>
                    <a:pt x="1132" y="151"/>
                    <a:pt x="1132" y="151"/>
                  </a:cubicBezTo>
                  <a:cubicBezTo>
                    <a:pt x="1131" y="149"/>
                    <a:pt x="1131" y="149"/>
                    <a:pt x="1131" y="149"/>
                  </a:cubicBezTo>
                  <a:cubicBezTo>
                    <a:pt x="1130" y="150"/>
                    <a:pt x="1130" y="150"/>
                    <a:pt x="1130" y="150"/>
                  </a:cubicBezTo>
                  <a:cubicBezTo>
                    <a:pt x="1129" y="150"/>
                    <a:pt x="1129" y="150"/>
                    <a:pt x="1129" y="150"/>
                  </a:cubicBezTo>
                  <a:cubicBezTo>
                    <a:pt x="1128" y="150"/>
                    <a:pt x="1128" y="150"/>
                    <a:pt x="1128" y="150"/>
                  </a:cubicBezTo>
                  <a:cubicBezTo>
                    <a:pt x="1128" y="152"/>
                    <a:pt x="1128" y="152"/>
                    <a:pt x="1128" y="152"/>
                  </a:cubicBezTo>
                  <a:cubicBezTo>
                    <a:pt x="1126" y="153"/>
                    <a:pt x="1126" y="153"/>
                    <a:pt x="1126" y="153"/>
                  </a:cubicBezTo>
                  <a:cubicBezTo>
                    <a:pt x="1126" y="152"/>
                    <a:pt x="1126" y="152"/>
                    <a:pt x="1126" y="152"/>
                  </a:cubicBezTo>
                  <a:cubicBezTo>
                    <a:pt x="1126" y="150"/>
                    <a:pt x="1126" y="150"/>
                    <a:pt x="1126" y="150"/>
                  </a:cubicBezTo>
                  <a:cubicBezTo>
                    <a:pt x="1128" y="149"/>
                    <a:pt x="1128" y="149"/>
                    <a:pt x="1128" y="149"/>
                  </a:cubicBezTo>
                  <a:cubicBezTo>
                    <a:pt x="1126" y="147"/>
                    <a:pt x="1126" y="147"/>
                    <a:pt x="1126" y="147"/>
                  </a:cubicBezTo>
                  <a:cubicBezTo>
                    <a:pt x="1127" y="146"/>
                    <a:pt x="1127" y="146"/>
                    <a:pt x="1127" y="146"/>
                  </a:cubicBezTo>
                  <a:cubicBezTo>
                    <a:pt x="1128" y="146"/>
                    <a:pt x="1128" y="146"/>
                    <a:pt x="1128" y="146"/>
                  </a:cubicBezTo>
                  <a:cubicBezTo>
                    <a:pt x="1129" y="147"/>
                    <a:pt x="1129" y="147"/>
                    <a:pt x="1129" y="147"/>
                  </a:cubicBezTo>
                  <a:cubicBezTo>
                    <a:pt x="1126" y="142"/>
                    <a:pt x="1126" y="142"/>
                    <a:pt x="1126" y="142"/>
                  </a:cubicBezTo>
                  <a:cubicBezTo>
                    <a:pt x="1123" y="140"/>
                    <a:pt x="1123" y="140"/>
                    <a:pt x="1123" y="140"/>
                  </a:cubicBezTo>
                  <a:cubicBezTo>
                    <a:pt x="1123" y="143"/>
                    <a:pt x="1123" y="143"/>
                    <a:pt x="1123" y="143"/>
                  </a:cubicBezTo>
                  <a:cubicBezTo>
                    <a:pt x="1123" y="143"/>
                    <a:pt x="1123" y="143"/>
                    <a:pt x="1123" y="143"/>
                  </a:cubicBezTo>
                  <a:cubicBezTo>
                    <a:pt x="1122" y="143"/>
                    <a:pt x="1122" y="143"/>
                    <a:pt x="1122" y="143"/>
                  </a:cubicBezTo>
                  <a:cubicBezTo>
                    <a:pt x="1119" y="140"/>
                    <a:pt x="1119" y="140"/>
                    <a:pt x="1119" y="140"/>
                  </a:cubicBezTo>
                  <a:cubicBezTo>
                    <a:pt x="1119" y="139"/>
                    <a:pt x="1119" y="139"/>
                    <a:pt x="1119" y="139"/>
                  </a:cubicBezTo>
                  <a:cubicBezTo>
                    <a:pt x="1121" y="139"/>
                    <a:pt x="1121" y="139"/>
                    <a:pt x="1121" y="139"/>
                  </a:cubicBezTo>
                  <a:cubicBezTo>
                    <a:pt x="1120" y="137"/>
                    <a:pt x="1120" y="137"/>
                    <a:pt x="1120" y="137"/>
                  </a:cubicBezTo>
                  <a:cubicBezTo>
                    <a:pt x="1115" y="134"/>
                    <a:pt x="1115" y="134"/>
                    <a:pt x="1115" y="134"/>
                  </a:cubicBezTo>
                  <a:cubicBezTo>
                    <a:pt x="1114" y="134"/>
                    <a:pt x="1114" y="134"/>
                    <a:pt x="1114" y="134"/>
                  </a:cubicBezTo>
                  <a:cubicBezTo>
                    <a:pt x="1115" y="135"/>
                    <a:pt x="1115" y="135"/>
                    <a:pt x="1115" y="135"/>
                  </a:cubicBezTo>
                  <a:cubicBezTo>
                    <a:pt x="1114" y="136"/>
                    <a:pt x="1114" y="136"/>
                    <a:pt x="1114" y="136"/>
                  </a:cubicBezTo>
                  <a:cubicBezTo>
                    <a:pt x="1112" y="137"/>
                    <a:pt x="1112" y="137"/>
                    <a:pt x="1112" y="137"/>
                  </a:cubicBezTo>
                  <a:cubicBezTo>
                    <a:pt x="1110" y="135"/>
                    <a:pt x="1110" y="135"/>
                    <a:pt x="1110" y="135"/>
                  </a:cubicBezTo>
                  <a:cubicBezTo>
                    <a:pt x="1107" y="134"/>
                    <a:pt x="1107" y="134"/>
                    <a:pt x="1107" y="134"/>
                  </a:cubicBezTo>
                  <a:cubicBezTo>
                    <a:pt x="1105" y="131"/>
                    <a:pt x="1105" y="131"/>
                    <a:pt x="1105" y="131"/>
                  </a:cubicBezTo>
                  <a:cubicBezTo>
                    <a:pt x="1105" y="129"/>
                    <a:pt x="1105" y="129"/>
                    <a:pt x="1105" y="129"/>
                  </a:cubicBezTo>
                  <a:cubicBezTo>
                    <a:pt x="1104" y="128"/>
                    <a:pt x="1104" y="128"/>
                    <a:pt x="1104" y="128"/>
                  </a:cubicBezTo>
                  <a:cubicBezTo>
                    <a:pt x="1103" y="129"/>
                    <a:pt x="1103" y="129"/>
                    <a:pt x="1103" y="129"/>
                  </a:cubicBezTo>
                  <a:cubicBezTo>
                    <a:pt x="1100" y="131"/>
                    <a:pt x="1100" y="131"/>
                    <a:pt x="1100" y="131"/>
                  </a:cubicBezTo>
                  <a:cubicBezTo>
                    <a:pt x="1100" y="132"/>
                    <a:pt x="1100" y="132"/>
                    <a:pt x="1100" y="132"/>
                  </a:cubicBezTo>
                  <a:cubicBezTo>
                    <a:pt x="1098" y="132"/>
                    <a:pt x="1098" y="132"/>
                    <a:pt x="1098" y="132"/>
                  </a:cubicBezTo>
                  <a:cubicBezTo>
                    <a:pt x="1097" y="133"/>
                    <a:pt x="1097" y="133"/>
                    <a:pt x="1097" y="133"/>
                  </a:cubicBezTo>
                  <a:cubicBezTo>
                    <a:pt x="1097" y="136"/>
                    <a:pt x="1097" y="136"/>
                    <a:pt x="1097" y="136"/>
                  </a:cubicBezTo>
                  <a:cubicBezTo>
                    <a:pt x="1098" y="137"/>
                    <a:pt x="1098" y="137"/>
                    <a:pt x="1098" y="137"/>
                  </a:cubicBezTo>
                  <a:cubicBezTo>
                    <a:pt x="1096" y="136"/>
                    <a:pt x="1096" y="136"/>
                    <a:pt x="1096" y="136"/>
                  </a:cubicBezTo>
                  <a:cubicBezTo>
                    <a:pt x="1095" y="133"/>
                    <a:pt x="1095" y="133"/>
                    <a:pt x="1095" y="133"/>
                  </a:cubicBezTo>
                  <a:cubicBezTo>
                    <a:pt x="1096" y="131"/>
                    <a:pt x="1096" y="131"/>
                    <a:pt x="1096" y="131"/>
                  </a:cubicBezTo>
                  <a:cubicBezTo>
                    <a:pt x="1093" y="129"/>
                    <a:pt x="1093" y="129"/>
                    <a:pt x="1093" y="129"/>
                  </a:cubicBezTo>
                  <a:cubicBezTo>
                    <a:pt x="1092" y="127"/>
                    <a:pt x="1092" y="127"/>
                    <a:pt x="1092" y="127"/>
                  </a:cubicBezTo>
                  <a:cubicBezTo>
                    <a:pt x="1091" y="127"/>
                    <a:pt x="1091" y="127"/>
                    <a:pt x="1091" y="127"/>
                  </a:cubicBezTo>
                  <a:cubicBezTo>
                    <a:pt x="1093" y="127"/>
                    <a:pt x="1093" y="127"/>
                    <a:pt x="1093" y="127"/>
                  </a:cubicBezTo>
                  <a:cubicBezTo>
                    <a:pt x="1095" y="129"/>
                    <a:pt x="1095" y="129"/>
                    <a:pt x="1095" y="129"/>
                  </a:cubicBezTo>
                  <a:cubicBezTo>
                    <a:pt x="1095" y="127"/>
                    <a:pt x="1095" y="127"/>
                    <a:pt x="1095" y="127"/>
                  </a:cubicBezTo>
                  <a:cubicBezTo>
                    <a:pt x="1097" y="127"/>
                    <a:pt x="1097" y="127"/>
                    <a:pt x="1097" y="127"/>
                  </a:cubicBezTo>
                  <a:cubicBezTo>
                    <a:pt x="1098" y="128"/>
                    <a:pt x="1098" y="128"/>
                    <a:pt x="1098" y="128"/>
                  </a:cubicBezTo>
                  <a:cubicBezTo>
                    <a:pt x="1101" y="126"/>
                    <a:pt x="1101" y="126"/>
                    <a:pt x="1101" y="126"/>
                  </a:cubicBezTo>
                  <a:cubicBezTo>
                    <a:pt x="1100" y="125"/>
                    <a:pt x="1100" y="125"/>
                    <a:pt x="1100" y="125"/>
                  </a:cubicBezTo>
                  <a:cubicBezTo>
                    <a:pt x="1095" y="123"/>
                    <a:pt x="1095" y="123"/>
                    <a:pt x="1095" y="123"/>
                  </a:cubicBezTo>
                  <a:cubicBezTo>
                    <a:pt x="1094" y="125"/>
                    <a:pt x="1094" y="125"/>
                    <a:pt x="1094" y="125"/>
                  </a:cubicBezTo>
                  <a:cubicBezTo>
                    <a:pt x="1092" y="124"/>
                    <a:pt x="1092" y="124"/>
                    <a:pt x="1092" y="124"/>
                  </a:cubicBezTo>
                  <a:cubicBezTo>
                    <a:pt x="1090" y="124"/>
                    <a:pt x="1090" y="124"/>
                    <a:pt x="1090" y="124"/>
                  </a:cubicBezTo>
                  <a:cubicBezTo>
                    <a:pt x="1092" y="124"/>
                    <a:pt x="1092" y="124"/>
                    <a:pt x="1092" y="124"/>
                  </a:cubicBezTo>
                  <a:cubicBezTo>
                    <a:pt x="1093" y="121"/>
                    <a:pt x="1093" y="121"/>
                    <a:pt x="1093" y="121"/>
                  </a:cubicBezTo>
                  <a:cubicBezTo>
                    <a:pt x="1095" y="121"/>
                    <a:pt x="1095" y="121"/>
                    <a:pt x="1095" y="121"/>
                  </a:cubicBezTo>
                  <a:cubicBezTo>
                    <a:pt x="1096" y="122"/>
                    <a:pt x="1096" y="122"/>
                    <a:pt x="1096" y="122"/>
                  </a:cubicBezTo>
                  <a:cubicBezTo>
                    <a:pt x="1098" y="122"/>
                    <a:pt x="1098" y="122"/>
                    <a:pt x="1098" y="122"/>
                  </a:cubicBezTo>
                  <a:cubicBezTo>
                    <a:pt x="1100" y="124"/>
                    <a:pt x="1100" y="124"/>
                    <a:pt x="1100" y="124"/>
                  </a:cubicBezTo>
                  <a:cubicBezTo>
                    <a:pt x="1103" y="126"/>
                    <a:pt x="1103" y="126"/>
                    <a:pt x="1103" y="126"/>
                  </a:cubicBezTo>
                  <a:cubicBezTo>
                    <a:pt x="1105" y="127"/>
                    <a:pt x="1105" y="127"/>
                    <a:pt x="1105" y="127"/>
                  </a:cubicBezTo>
                  <a:cubicBezTo>
                    <a:pt x="1106" y="128"/>
                    <a:pt x="1106" y="128"/>
                    <a:pt x="1106" y="128"/>
                  </a:cubicBezTo>
                  <a:cubicBezTo>
                    <a:pt x="1107" y="129"/>
                    <a:pt x="1107" y="129"/>
                    <a:pt x="1107" y="129"/>
                  </a:cubicBezTo>
                  <a:cubicBezTo>
                    <a:pt x="1109" y="127"/>
                    <a:pt x="1109" y="127"/>
                    <a:pt x="1109" y="127"/>
                  </a:cubicBezTo>
                  <a:cubicBezTo>
                    <a:pt x="1110" y="128"/>
                    <a:pt x="1110" y="128"/>
                    <a:pt x="1110" y="128"/>
                  </a:cubicBezTo>
                  <a:cubicBezTo>
                    <a:pt x="1114" y="125"/>
                    <a:pt x="1114" y="125"/>
                    <a:pt x="1114" y="125"/>
                  </a:cubicBezTo>
                  <a:cubicBezTo>
                    <a:pt x="1115" y="126"/>
                    <a:pt x="1115" y="126"/>
                    <a:pt x="1115" y="126"/>
                  </a:cubicBezTo>
                  <a:cubicBezTo>
                    <a:pt x="1114" y="128"/>
                    <a:pt x="1114" y="128"/>
                    <a:pt x="1114" y="128"/>
                  </a:cubicBezTo>
                  <a:cubicBezTo>
                    <a:pt x="1116" y="127"/>
                    <a:pt x="1116" y="127"/>
                    <a:pt x="1116" y="127"/>
                  </a:cubicBezTo>
                  <a:cubicBezTo>
                    <a:pt x="1116" y="124"/>
                    <a:pt x="1116" y="124"/>
                    <a:pt x="1116" y="124"/>
                  </a:cubicBezTo>
                  <a:cubicBezTo>
                    <a:pt x="1118" y="121"/>
                    <a:pt x="1118" y="121"/>
                    <a:pt x="1118" y="121"/>
                  </a:cubicBezTo>
                  <a:cubicBezTo>
                    <a:pt x="1117" y="120"/>
                    <a:pt x="1117" y="120"/>
                    <a:pt x="1117" y="120"/>
                  </a:cubicBezTo>
                  <a:cubicBezTo>
                    <a:pt x="1117" y="118"/>
                    <a:pt x="1117" y="118"/>
                    <a:pt x="1117" y="118"/>
                  </a:cubicBezTo>
                  <a:cubicBezTo>
                    <a:pt x="1116" y="114"/>
                    <a:pt x="1116" y="114"/>
                    <a:pt x="1116" y="114"/>
                  </a:cubicBezTo>
                  <a:cubicBezTo>
                    <a:pt x="1118" y="108"/>
                    <a:pt x="1118" y="108"/>
                    <a:pt x="1118" y="108"/>
                  </a:cubicBezTo>
                  <a:cubicBezTo>
                    <a:pt x="1118" y="105"/>
                    <a:pt x="1118" y="105"/>
                    <a:pt x="1118" y="105"/>
                  </a:cubicBezTo>
                  <a:cubicBezTo>
                    <a:pt x="1116" y="103"/>
                    <a:pt x="1116" y="103"/>
                    <a:pt x="1116" y="103"/>
                  </a:cubicBezTo>
                  <a:cubicBezTo>
                    <a:pt x="1115" y="101"/>
                    <a:pt x="1115" y="101"/>
                    <a:pt x="1115" y="101"/>
                  </a:cubicBezTo>
                  <a:cubicBezTo>
                    <a:pt x="1113" y="99"/>
                    <a:pt x="1113" y="99"/>
                    <a:pt x="1113" y="99"/>
                  </a:cubicBezTo>
                  <a:cubicBezTo>
                    <a:pt x="1112" y="96"/>
                    <a:pt x="1112" y="96"/>
                    <a:pt x="1112" y="96"/>
                  </a:cubicBezTo>
                  <a:cubicBezTo>
                    <a:pt x="1113" y="96"/>
                    <a:pt x="1113" y="96"/>
                    <a:pt x="1113" y="96"/>
                  </a:cubicBezTo>
                  <a:cubicBezTo>
                    <a:pt x="1114" y="98"/>
                    <a:pt x="1114" y="98"/>
                    <a:pt x="1114" y="98"/>
                  </a:cubicBezTo>
                  <a:cubicBezTo>
                    <a:pt x="1115" y="98"/>
                    <a:pt x="1115" y="98"/>
                    <a:pt x="1115" y="98"/>
                  </a:cubicBezTo>
                  <a:cubicBezTo>
                    <a:pt x="1114" y="96"/>
                    <a:pt x="1114" y="96"/>
                    <a:pt x="1114" y="96"/>
                  </a:cubicBezTo>
                  <a:cubicBezTo>
                    <a:pt x="1112" y="94"/>
                    <a:pt x="1112" y="94"/>
                    <a:pt x="1112" y="94"/>
                  </a:cubicBezTo>
                  <a:cubicBezTo>
                    <a:pt x="1110" y="95"/>
                    <a:pt x="1110" y="95"/>
                    <a:pt x="1110" y="95"/>
                  </a:cubicBezTo>
                  <a:cubicBezTo>
                    <a:pt x="1106" y="94"/>
                    <a:pt x="1106" y="94"/>
                    <a:pt x="1106" y="94"/>
                  </a:cubicBezTo>
                  <a:cubicBezTo>
                    <a:pt x="1101" y="89"/>
                    <a:pt x="1101" y="89"/>
                    <a:pt x="1101" y="89"/>
                  </a:cubicBezTo>
                  <a:cubicBezTo>
                    <a:pt x="1100" y="88"/>
                    <a:pt x="1100" y="88"/>
                    <a:pt x="1100" y="88"/>
                  </a:cubicBezTo>
                  <a:cubicBezTo>
                    <a:pt x="1100" y="87"/>
                    <a:pt x="1100" y="87"/>
                    <a:pt x="1100" y="87"/>
                  </a:cubicBezTo>
                  <a:cubicBezTo>
                    <a:pt x="1103" y="87"/>
                    <a:pt x="1103" y="87"/>
                    <a:pt x="1103" y="87"/>
                  </a:cubicBezTo>
                  <a:cubicBezTo>
                    <a:pt x="1104" y="85"/>
                    <a:pt x="1104" y="85"/>
                    <a:pt x="1104" y="85"/>
                  </a:cubicBezTo>
                  <a:cubicBezTo>
                    <a:pt x="1103" y="83"/>
                    <a:pt x="1103" y="83"/>
                    <a:pt x="1103" y="83"/>
                  </a:cubicBezTo>
                  <a:cubicBezTo>
                    <a:pt x="1100" y="83"/>
                    <a:pt x="1100" y="83"/>
                    <a:pt x="1100" y="83"/>
                  </a:cubicBezTo>
                  <a:cubicBezTo>
                    <a:pt x="1100" y="83"/>
                    <a:pt x="1100" y="83"/>
                    <a:pt x="1100" y="83"/>
                  </a:cubicBezTo>
                  <a:cubicBezTo>
                    <a:pt x="1101" y="82"/>
                    <a:pt x="1101" y="82"/>
                    <a:pt x="1101" y="82"/>
                  </a:cubicBezTo>
                  <a:cubicBezTo>
                    <a:pt x="1100" y="79"/>
                    <a:pt x="1100" y="79"/>
                    <a:pt x="1100" y="79"/>
                  </a:cubicBezTo>
                  <a:cubicBezTo>
                    <a:pt x="1100" y="79"/>
                    <a:pt x="1100" y="79"/>
                    <a:pt x="1100" y="79"/>
                  </a:cubicBezTo>
                  <a:cubicBezTo>
                    <a:pt x="1102" y="82"/>
                    <a:pt x="1102" y="82"/>
                    <a:pt x="1102" y="82"/>
                  </a:cubicBezTo>
                  <a:cubicBezTo>
                    <a:pt x="1105" y="83"/>
                    <a:pt x="1105" y="83"/>
                    <a:pt x="1105" y="83"/>
                  </a:cubicBezTo>
                  <a:cubicBezTo>
                    <a:pt x="1105" y="82"/>
                    <a:pt x="1105" y="82"/>
                    <a:pt x="1105" y="82"/>
                  </a:cubicBezTo>
                  <a:cubicBezTo>
                    <a:pt x="1104" y="81"/>
                    <a:pt x="1104" y="81"/>
                    <a:pt x="1104" y="81"/>
                  </a:cubicBezTo>
                  <a:cubicBezTo>
                    <a:pt x="1104" y="79"/>
                    <a:pt x="1104" y="79"/>
                    <a:pt x="1104" y="79"/>
                  </a:cubicBezTo>
                  <a:cubicBezTo>
                    <a:pt x="1104" y="78"/>
                    <a:pt x="1104" y="78"/>
                    <a:pt x="1104" y="78"/>
                  </a:cubicBezTo>
                  <a:cubicBezTo>
                    <a:pt x="1105" y="77"/>
                    <a:pt x="1105" y="77"/>
                    <a:pt x="1105" y="77"/>
                  </a:cubicBezTo>
                  <a:cubicBezTo>
                    <a:pt x="1106" y="78"/>
                    <a:pt x="1106" y="78"/>
                    <a:pt x="1106" y="78"/>
                  </a:cubicBezTo>
                  <a:cubicBezTo>
                    <a:pt x="1106" y="79"/>
                    <a:pt x="1106" y="79"/>
                    <a:pt x="1106" y="79"/>
                  </a:cubicBezTo>
                  <a:cubicBezTo>
                    <a:pt x="1108" y="80"/>
                    <a:pt x="1108" y="80"/>
                    <a:pt x="1108" y="80"/>
                  </a:cubicBezTo>
                  <a:cubicBezTo>
                    <a:pt x="1109" y="84"/>
                    <a:pt x="1109" y="84"/>
                    <a:pt x="1109" y="84"/>
                  </a:cubicBezTo>
                  <a:cubicBezTo>
                    <a:pt x="1108" y="86"/>
                    <a:pt x="1108" y="86"/>
                    <a:pt x="1108" y="86"/>
                  </a:cubicBezTo>
                  <a:cubicBezTo>
                    <a:pt x="1113" y="89"/>
                    <a:pt x="1113" y="89"/>
                    <a:pt x="1113" y="89"/>
                  </a:cubicBezTo>
                  <a:cubicBezTo>
                    <a:pt x="1114" y="88"/>
                    <a:pt x="1114" y="88"/>
                    <a:pt x="1114" y="88"/>
                  </a:cubicBezTo>
                  <a:cubicBezTo>
                    <a:pt x="1116" y="89"/>
                    <a:pt x="1116" y="89"/>
                    <a:pt x="1116" y="89"/>
                  </a:cubicBezTo>
                  <a:cubicBezTo>
                    <a:pt x="1116" y="92"/>
                    <a:pt x="1116" y="92"/>
                    <a:pt x="1116" y="92"/>
                  </a:cubicBezTo>
                  <a:cubicBezTo>
                    <a:pt x="1118" y="92"/>
                    <a:pt x="1118" y="92"/>
                    <a:pt x="1118" y="92"/>
                  </a:cubicBezTo>
                  <a:cubicBezTo>
                    <a:pt x="1121" y="87"/>
                    <a:pt x="1121" y="87"/>
                    <a:pt x="1121" y="87"/>
                  </a:cubicBezTo>
                  <a:cubicBezTo>
                    <a:pt x="1122" y="85"/>
                    <a:pt x="1122" y="85"/>
                    <a:pt x="1122" y="85"/>
                  </a:cubicBezTo>
                  <a:cubicBezTo>
                    <a:pt x="1121" y="83"/>
                    <a:pt x="1121" y="83"/>
                    <a:pt x="1121" y="83"/>
                  </a:cubicBezTo>
                  <a:cubicBezTo>
                    <a:pt x="1121" y="80"/>
                    <a:pt x="1121" y="80"/>
                    <a:pt x="1121" y="80"/>
                  </a:cubicBezTo>
                  <a:cubicBezTo>
                    <a:pt x="1121" y="78"/>
                    <a:pt x="1121" y="78"/>
                    <a:pt x="1121" y="78"/>
                  </a:cubicBezTo>
                  <a:cubicBezTo>
                    <a:pt x="1122" y="80"/>
                    <a:pt x="1122" y="80"/>
                    <a:pt x="1122" y="80"/>
                  </a:cubicBezTo>
                  <a:cubicBezTo>
                    <a:pt x="1122" y="82"/>
                    <a:pt x="1122" y="82"/>
                    <a:pt x="1122" y="82"/>
                  </a:cubicBezTo>
                  <a:cubicBezTo>
                    <a:pt x="1123" y="82"/>
                    <a:pt x="1123" y="82"/>
                    <a:pt x="1123" y="82"/>
                  </a:cubicBezTo>
                  <a:cubicBezTo>
                    <a:pt x="1124" y="80"/>
                    <a:pt x="1124" y="80"/>
                    <a:pt x="1124" y="80"/>
                  </a:cubicBezTo>
                  <a:cubicBezTo>
                    <a:pt x="1127" y="80"/>
                    <a:pt x="1127" y="80"/>
                    <a:pt x="1127" y="80"/>
                  </a:cubicBezTo>
                  <a:cubicBezTo>
                    <a:pt x="1128" y="78"/>
                    <a:pt x="1128" y="78"/>
                    <a:pt x="1128" y="78"/>
                  </a:cubicBezTo>
                  <a:cubicBezTo>
                    <a:pt x="1131" y="79"/>
                    <a:pt x="1131" y="79"/>
                    <a:pt x="1131" y="79"/>
                  </a:cubicBezTo>
                  <a:cubicBezTo>
                    <a:pt x="1130" y="79"/>
                    <a:pt x="1130" y="79"/>
                    <a:pt x="1130" y="79"/>
                  </a:cubicBezTo>
                  <a:cubicBezTo>
                    <a:pt x="1131" y="80"/>
                    <a:pt x="1131" y="80"/>
                    <a:pt x="1131" y="80"/>
                  </a:cubicBezTo>
                  <a:cubicBezTo>
                    <a:pt x="1135" y="83"/>
                    <a:pt x="1135" y="83"/>
                    <a:pt x="1135" y="83"/>
                  </a:cubicBezTo>
                  <a:cubicBezTo>
                    <a:pt x="1136" y="84"/>
                    <a:pt x="1136" y="84"/>
                    <a:pt x="1136" y="84"/>
                  </a:cubicBezTo>
                  <a:cubicBezTo>
                    <a:pt x="1137" y="86"/>
                    <a:pt x="1137" y="86"/>
                    <a:pt x="1137" y="86"/>
                  </a:cubicBezTo>
                  <a:cubicBezTo>
                    <a:pt x="1136" y="87"/>
                    <a:pt x="1136" y="87"/>
                    <a:pt x="1136" y="87"/>
                  </a:cubicBezTo>
                  <a:cubicBezTo>
                    <a:pt x="1137" y="87"/>
                    <a:pt x="1137" y="87"/>
                    <a:pt x="1137" y="87"/>
                  </a:cubicBezTo>
                  <a:cubicBezTo>
                    <a:pt x="1141" y="86"/>
                    <a:pt x="1141" y="86"/>
                    <a:pt x="1141" y="86"/>
                  </a:cubicBezTo>
                  <a:cubicBezTo>
                    <a:pt x="1142" y="87"/>
                    <a:pt x="1142" y="87"/>
                    <a:pt x="1142" y="87"/>
                  </a:cubicBezTo>
                  <a:cubicBezTo>
                    <a:pt x="1142" y="88"/>
                    <a:pt x="1142" y="88"/>
                    <a:pt x="1142" y="88"/>
                  </a:cubicBezTo>
                  <a:cubicBezTo>
                    <a:pt x="1142" y="88"/>
                    <a:pt x="1142" y="88"/>
                    <a:pt x="1142" y="88"/>
                  </a:cubicBezTo>
                  <a:cubicBezTo>
                    <a:pt x="1144" y="86"/>
                    <a:pt x="1144" y="86"/>
                    <a:pt x="1144" y="86"/>
                  </a:cubicBezTo>
                  <a:cubicBezTo>
                    <a:pt x="1143" y="85"/>
                    <a:pt x="1143" y="85"/>
                    <a:pt x="1143" y="85"/>
                  </a:cubicBezTo>
                  <a:cubicBezTo>
                    <a:pt x="1143" y="84"/>
                    <a:pt x="1143" y="84"/>
                    <a:pt x="1143" y="84"/>
                  </a:cubicBezTo>
                  <a:cubicBezTo>
                    <a:pt x="1144" y="84"/>
                    <a:pt x="1144" y="84"/>
                    <a:pt x="1144" y="84"/>
                  </a:cubicBezTo>
                  <a:cubicBezTo>
                    <a:pt x="1144" y="82"/>
                    <a:pt x="1144" y="82"/>
                    <a:pt x="1144" y="82"/>
                  </a:cubicBezTo>
                  <a:cubicBezTo>
                    <a:pt x="1145" y="82"/>
                    <a:pt x="1145" y="82"/>
                    <a:pt x="1145" y="82"/>
                  </a:cubicBezTo>
                  <a:cubicBezTo>
                    <a:pt x="1146" y="83"/>
                    <a:pt x="1146" y="83"/>
                    <a:pt x="1146" y="83"/>
                  </a:cubicBezTo>
                  <a:cubicBezTo>
                    <a:pt x="1145" y="85"/>
                    <a:pt x="1145" y="85"/>
                    <a:pt x="1145" y="85"/>
                  </a:cubicBezTo>
                  <a:cubicBezTo>
                    <a:pt x="1147" y="85"/>
                    <a:pt x="1147" y="85"/>
                    <a:pt x="1147" y="85"/>
                  </a:cubicBezTo>
                  <a:cubicBezTo>
                    <a:pt x="1149" y="84"/>
                    <a:pt x="1149" y="84"/>
                    <a:pt x="1149" y="84"/>
                  </a:cubicBezTo>
                  <a:cubicBezTo>
                    <a:pt x="1153" y="84"/>
                    <a:pt x="1153" y="84"/>
                    <a:pt x="1153" y="84"/>
                  </a:cubicBezTo>
                  <a:cubicBezTo>
                    <a:pt x="1154" y="85"/>
                    <a:pt x="1154" y="85"/>
                    <a:pt x="1154" y="85"/>
                  </a:cubicBezTo>
                  <a:cubicBezTo>
                    <a:pt x="1155" y="85"/>
                    <a:pt x="1155" y="85"/>
                    <a:pt x="1155" y="85"/>
                  </a:cubicBezTo>
                  <a:cubicBezTo>
                    <a:pt x="1156" y="85"/>
                    <a:pt x="1156" y="85"/>
                    <a:pt x="1156" y="85"/>
                  </a:cubicBezTo>
                  <a:cubicBezTo>
                    <a:pt x="1157" y="85"/>
                    <a:pt x="1157" y="85"/>
                    <a:pt x="1157" y="85"/>
                  </a:cubicBezTo>
                  <a:cubicBezTo>
                    <a:pt x="1158" y="84"/>
                    <a:pt x="1158" y="84"/>
                    <a:pt x="1158" y="84"/>
                  </a:cubicBezTo>
                  <a:cubicBezTo>
                    <a:pt x="1157" y="81"/>
                    <a:pt x="1157" y="81"/>
                    <a:pt x="1157" y="81"/>
                  </a:cubicBezTo>
                  <a:cubicBezTo>
                    <a:pt x="1158" y="81"/>
                    <a:pt x="1158" y="81"/>
                    <a:pt x="1158" y="81"/>
                  </a:cubicBezTo>
                  <a:cubicBezTo>
                    <a:pt x="1159" y="84"/>
                    <a:pt x="1159" y="84"/>
                    <a:pt x="1159" y="84"/>
                  </a:cubicBezTo>
                  <a:cubicBezTo>
                    <a:pt x="1162" y="83"/>
                    <a:pt x="1162" y="83"/>
                    <a:pt x="1162" y="83"/>
                  </a:cubicBezTo>
                  <a:cubicBezTo>
                    <a:pt x="1162" y="82"/>
                    <a:pt x="1162" y="82"/>
                    <a:pt x="1162" y="82"/>
                  </a:cubicBezTo>
                  <a:lnTo>
                    <a:pt x="1161" y="7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grpSp>
          <p:nvGrpSpPr>
            <p:cNvPr id="4" name="Group 205">
              <a:extLst>
                <a:ext uri="{FF2B5EF4-FFF2-40B4-BE49-F238E27FC236}">
                  <a16:creationId xmlns:a16="http://schemas.microsoft.com/office/drawing/2014/main" id="{12065E4F-AB04-4813-9112-2C0562096D6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6434138" y="1646238"/>
              <a:ext cx="5403850" cy="2324100"/>
              <a:chOff x="-4053" y="1037"/>
              <a:chExt cx="3404" cy="1464"/>
            </a:xfrm>
            <a:grpFill/>
          </p:grpSpPr>
          <p:sp>
            <p:nvSpPr>
              <p:cNvPr id="1253" name="Freeform 5">
                <a:extLst>
                  <a:ext uri="{FF2B5EF4-FFF2-40B4-BE49-F238E27FC236}">
                    <a16:creationId xmlns:a16="http://schemas.microsoft.com/office/drawing/2014/main" id="{413B4B9A-BD75-40EA-8FF6-69608A927C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68" y="1470"/>
                <a:ext cx="4" cy="2"/>
              </a:xfrm>
              <a:custGeom>
                <a:avLst/>
                <a:gdLst>
                  <a:gd name="T0" fmla="*/ 4 w 4"/>
                  <a:gd name="T1" fmla="*/ 1 h 2"/>
                  <a:gd name="T2" fmla="*/ 3 w 4"/>
                  <a:gd name="T3" fmla="*/ 0 h 2"/>
                  <a:gd name="T4" fmla="*/ 0 w 4"/>
                  <a:gd name="T5" fmla="*/ 1 h 2"/>
                  <a:gd name="T6" fmla="*/ 1 w 4"/>
                  <a:gd name="T7" fmla="*/ 2 h 2"/>
                  <a:gd name="T8" fmla="*/ 4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4" name="Freeform 6">
                <a:extLst>
                  <a:ext uri="{FF2B5EF4-FFF2-40B4-BE49-F238E27FC236}">
                    <a16:creationId xmlns:a16="http://schemas.microsoft.com/office/drawing/2014/main" id="{21C3CBF4-B33D-4F37-BDB7-BA7B1DC087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63" y="1460"/>
                <a:ext cx="7" cy="7"/>
              </a:xfrm>
              <a:custGeom>
                <a:avLst/>
                <a:gdLst>
                  <a:gd name="T0" fmla="*/ 0 w 7"/>
                  <a:gd name="T1" fmla="*/ 6 h 7"/>
                  <a:gd name="T2" fmla="*/ 1 w 7"/>
                  <a:gd name="T3" fmla="*/ 7 h 7"/>
                  <a:gd name="T4" fmla="*/ 2 w 7"/>
                  <a:gd name="T5" fmla="*/ 7 h 7"/>
                  <a:gd name="T6" fmla="*/ 2 w 7"/>
                  <a:gd name="T7" fmla="*/ 6 h 7"/>
                  <a:gd name="T8" fmla="*/ 5 w 7"/>
                  <a:gd name="T9" fmla="*/ 5 h 7"/>
                  <a:gd name="T10" fmla="*/ 6 w 7"/>
                  <a:gd name="T11" fmla="*/ 4 h 7"/>
                  <a:gd name="T12" fmla="*/ 7 w 7"/>
                  <a:gd name="T13" fmla="*/ 1 h 7"/>
                  <a:gd name="T14" fmla="*/ 6 w 7"/>
                  <a:gd name="T15" fmla="*/ 1 h 7"/>
                  <a:gd name="T16" fmla="*/ 5 w 7"/>
                  <a:gd name="T17" fmla="*/ 0 h 7"/>
                  <a:gd name="T18" fmla="*/ 4 w 7"/>
                  <a:gd name="T19" fmla="*/ 2 h 7"/>
                  <a:gd name="T20" fmla="*/ 4 w 7"/>
                  <a:gd name="T21" fmla="*/ 4 h 7"/>
                  <a:gd name="T22" fmla="*/ 0 w 7"/>
                  <a:gd name="T2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7">
                    <a:moveTo>
                      <a:pt x="0" y="6"/>
                    </a:moveTo>
                    <a:lnTo>
                      <a:pt x="1" y="7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5" name="Freeform 7">
                <a:extLst>
                  <a:ext uri="{FF2B5EF4-FFF2-40B4-BE49-F238E27FC236}">
                    <a16:creationId xmlns:a16="http://schemas.microsoft.com/office/drawing/2014/main" id="{BA522C7C-172C-4C3E-A83E-422A735965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59" y="1452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1 h 3"/>
                  <a:gd name="T4" fmla="*/ 2 w 2"/>
                  <a:gd name="T5" fmla="*/ 3 h 3"/>
                  <a:gd name="T6" fmla="*/ 2 w 2"/>
                  <a:gd name="T7" fmla="*/ 2 h 3"/>
                  <a:gd name="T8" fmla="*/ 2 w 2"/>
                  <a:gd name="T9" fmla="*/ 1 h 3"/>
                  <a:gd name="T10" fmla="*/ 2 w 2"/>
                  <a:gd name="T11" fmla="*/ 0 h 3"/>
                  <a:gd name="T12" fmla="*/ 1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6" name="Freeform 8">
                <a:extLst>
                  <a:ext uri="{FF2B5EF4-FFF2-40B4-BE49-F238E27FC236}">
                    <a16:creationId xmlns:a16="http://schemas.microsoft.com/office/drawing/2014/main" id="{FFCB654B-55FC-4591-8D32-1DE2D95A1A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68" y="1465"/>
                <a:ext cx="15" cy="12"/>
              </a:xfrm>
              <a:custGeom>
                <a:avLst/>
                <a:gdLst>
                  <a:gd name="T0" fmla="*/ 15 w 15"/>
                  <a:gd name="T1" fmla="*/ 1 h 12"/>
                  <a:gd name="T2" fmla="*/ 15 w 15"/>
                  <a:gd name="T3" fmla="*/ 0 h 12"/>
                  <a:gd name="T4" fmla="*/ 12 w 15"/>
                  <a:gd name="T5" fmla="*/ 2 h 12"/>
                  <a:gd name="T6" fmla="*/ 11 w 15"/>
                  <a:gd name="T7" fmla="*/ 2 h 12"/>
                  <a:gd name="T8" fmla="*/ 9 w 15"/>
                  <a:gd name="T9" fmla="*/ 5 h 12"/>
                  <a:gd name="T10" fmla="*/ 7 w 15"/>
                  <a:gd name="T11" fmla="*/ 5 h 12"/>
                  <a:gd name="T12" fmla="*/ 4 w 15"/>
                  <a:gd name="T13" fmla="*/ 8 h 12"/>
                  <a:gd name="T14" fmla="*/ 3 w 15"/>
                  <a:gd name="T15" fmla="*/ 10 h 12"/>
                  <a:gd name="T16" fmla="*/ 3 w 15"/>
                  <a:gd name="T17" fmla="*/ 11 h 12"/>
                  <a:gd name="T18" fmla="*/ 0 w 15"/>
                  <a:gd name="T19" fmla="*/ 11 h 12"/>
                  <a:gd name="T20" fmla="*/ 0 w 15"/>
                  <a:gd name="T21" fmla="*/ 12 h 12"/>
                  <a:gd name="T22" fmla="*/ 3 w 15"/>
                  <a:gd name="T23" fmla="*/ 12 h 12"/>
                  <a:gd name="T24" fmla="*/ 4 w 15"/>
                  <a:gd name="T25" fmla="*/ 11 h 12"/>
                  <a:gd name="T26" fmla="*/ 6 w 15"/>
                  <a:gd name="T27" fmla="*/ 11 h 12"/>
                  <a:gd name="T28" fmla="*/ 7 w 15"/>
                  <a:gd name="T29" fmla="*/ 10 h 12"/>
                  <a:gd name="T30" fmla="*/ 6 w 15"/>
                  <a:gd name="T31" fmla="*/ 8 h 12"/>
                  <a:gd name="T32" fmla="*/ 9 w 15"/>
                  <a:gd name="T33" fmla="*/ 8 h 12"/>
                  <a:gd name="T34" fmla="*/ 11 w 15"/>
                  <a:gd name="T35" fmla="*/ 5 h 12"/>
                  <a:gd name="T36" fmla="*/ 14 w 15"/>
                  <a:gd name="T37" fmla="*/ 4 h 12"/>
                  <a:gd name="T38" fmla="*/ 15 w 15"/>
                  <a:gd name="T39" fmla="*/ 2 h 12"/>
                  <a:gd name="T40" fmla="*/ 15 w 15"/>
                  <a:gd name="T41" fmla="*/ 1 h 12"/>
                  <a:gd name="T42" fmla="*/ 15 w 15"/>
                  <a:gd name="T43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" h="12">
                    <a:moveTo>
                      <a:pt x="15" y="1"/>
                    </a:moveTo>
                    <a:lnTo>
                      <a:pt x="15" y="0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4" y="8"/>
                    </a:lnTo>
                    <a:lnTo>
                      <a:pt x="3" y="10"/>
                    </a:lnTo>
                    <a:lnTo>
                      <a:pt x="3" y="11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6" y="8"/>
                    </a:lnTo>
                    <a:lnTo>
                      <a:pt x="9" y="8"/>
                    </a:lnTo>
                    <a:lnTo>
                      <a:pt x="11" y="5"/>
                    </a:lnTo>
                    <a:lnTo>
                      <a:pt x="14" y="4"/>
                    </a:lnTo>
                    <a:lnTo>
                      <a:pt x="15" y="2"/>
                    </a:lnTo>
                    <a:lnTo>
                      <a:pt x="15" y="1"/>
                    </a:lnTo>
                    <a:lnTo>
                      <a:pt x="1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7" name="Freeform 9">
                <a:extLst>
                  <a:ext uri="{FF2B5EF4-FFF2-40B4-BE49-F238E27FC236}">
                    <a16:creationId xmlns:a16="http://schemas.microsoft.com/office/drawing/2014/main" id="{EA12CD9B-12AB-4625-9027-7AC1D90D43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59" y="1484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2 h 2"/>
                  <a:gd name="T4" fmla="*/ 2 w 3"/>
                  <a:gd name="T5" fmla="*/ 0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8" name="Freeform 10">
                <a:extLst>
                  <a:ext uri="{FF2B5EF4-FFF2-40B4-BE49-F238E27FC236}">
                    <a16:creationId xmlns:a16="http://schemas.microsoft.com/office/drawing/2014/main" id="{23033CFA-0D38-4C2C-AE99-16EB597D7D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25" y="1547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9" name="Freeform 11">
                <a:extLst>
                  <a:ext uri="{FF2B5EF4-FFF2-40B4-BE49-F238E27FC236}">
                    <a16:creationId xmlns:a16="http://schemas.microsoft.com/office/drawing/2014/main" id="{48070A09-5A78-4DDD-BB83-78F9D4AC04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36" y="1479"/>
                <a:ext cx="5" cy="3"/>
              </a:xfrm>
              <a:custGeom>
                <a:avLst/>
                <a:gdLst>
                  <a:gd name="T0" fmla="*/ 0 w 5"/>
                  <a:gd name="T1" fmla="*/ 2 h 3"/>
                  <a:gd name="T2" fmla="*/ 0 w 5"/>
                  <a:gd name="T3" fmla="*/ 3 h 3"/>
                  <a:gd name="T4" fmla="*/ 2 w 5"/>
                  <a:gd name="T5" fmla="*/ 3 h 3"/>
                  <a:gd name="T6" fmla="*/ 5 w 5"/>
                  <a:gd name="T7" fmla="*/ 0 h 3"/>
                  <a:gd name="T8" fmla="*/ 3 w 5"/>
                  <a:gd name="T9" fmla="*/ 0 h 3"/>
                  <a:gd name="T10" fmla="*/ 0 w 5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0" name="Freeform 12">
                <a:extLst>
                  <a:ext uri="{FF2B5EF4-FFF2-40B4-BE49-F238E27FC236}">
                    <a16:creationId xmlns:a16="http://schemas.microsoft.com/office/drawing/2014/main" id="{80AC4868-6BAC-4F77-AED6-1FD0CEF49A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6" y="1575"/>
                <a:ext cx="11" cy="32"/>
              </a:xfrm>
              <a:custGeom>
                <a:avLst/>
                <a:gdLst>
                  <a:gd name="T0" fmla="*/ 8 w 11"/>
                  <a:gd name="T1" fmla="*/ 29 h 32"/>
                  <a:gd name="T2" fmla="*/ 9 w 11"/>
                  <a:gd name="T3" fmla="*/ 28 h 32"/>
                  <a:gd name="T4" fmla="*/ 8 w 11"/>
                  <a:gd name="T5" fmla="*/ 27 h 32"/>
                  <a:gd name="T6" fmla="*/ 8 w 11"/>
                  <a:gd name="T7" fmla="*/ 27 h 32"/>
                  <a:gd name="T8" fmla="*/ 8 w 11"/>
                  <a:gd name="T9" fmla="*/ 26 h 32"/>
                  <a:gd name="T10" fmla="*/ 9 w 11"/>
                  <a:gd name="T11" fmla="*/ 26 h 32"/>
                  <a:gd name="T12" fmla="*/ 11 w 11"/>
                  <a:gd name="T13" fmla="*/ 25 h 32"/>
                  <a:gd name="T14" fmla="*/ 11 w 11"/>
                  <a:gd name="T15" fmla="*/ 22 h 32"/>
                  <a:gd name="T16" fmla="*/ 10 w 11"/>
                  <a:gd name="T17" fmla="*/ 22 h 32"/>
                  <a:gd name="T18" fmla="*/ 9 w 11"/>
                  <a:gd name="T19" fmla="*/ 22 h 32"/>
                  <a:gd name="T20" fmla="*/ 9 w 11"/>
                  <a:gd name="T21" fmla="*/ 22 h 32"/>
                  <a:gd name="T22" fmla="*/ 11 w 11"/>
                  <a:gd name="T23" fmla="*/ 21 h 32"/>
                  <a:gd name="T24" fmla="*/ 10 w 11"/>
                  <a:gd name="T25" fmla="*/ 18 h 32"/>
                  <a:gd name="T26" fmla="*/ 8 w 11"/>
                  <a:gd name="T27" fmla="*/ 17 h 32"/>
                  <a:gd name="T28" fmla="*/ 9 w 11"/>
                  <a:gd name="T29" fmla="*/ 15 h 32"/>
                  <a:gd name="T30" fmla="*/ 9 w 11"/>
                  <a:gd name="T31" fmla="*/ 15 h 32"/>
                  <a:gd name="T32" fmla="*/ 11 w 11"/>
                  <a:gd name="T33" fmla="*/ 15 h 32"/>
                  <a:gd name="T34" fmla="*/ 11 w 11"/>
                  <a:gd name="T35" fmla="*/ 14 h 32"/>
                  <a:gd name="T36" fmla="*/ 9 w 11"/>
                  <a:gd name="T37" fmla="*/ 11 h 32"/>
                  <a:gd name="T38" fmla="*/ 10 w 11"/>
                  <a:gd name="T39" fmla="*/ 11 h 32"/>
                  <a:gd name="T40" fmla="*/ 10 w 11"/>
                  <a:gd name="T41" fmla="*/ 9 h 32"/>
                  <a:gd name="T42" fmla="*/ 8 w 11"/>
                  <a:gd name="T43" fmla="*/ 8 h 32"/>
                  <a:gd name="T44" fmla="*/ 8 w 11"/>
                  <a:gd name="T45" fmla="*/ 8 h 32"/>
                  <a:gd name="T46" fmla="*/ 7 w 11"/>
                  <a:gd name="T47" fmla="*/ 6 h 32"/>
                  <a:gd name="T48" fmla="*/ 7 w 11"/>
                  <a:gd name="T49" fmla="*/ 5 h 32"/>
                  <a:gd name="T50" fmla="*/ 8 w 11"/>
                  <a:gd name="T51" fmla="*/ 3 h 32"/>
                  <a:gd name="T52" fmla="*/ 7 w 11"/>
                  <a:gd name="T53" fmla="*/ 0 h 32"/>
                  <a:gd name="T54" fmla="*/ 5 w 11"/>
                  <a:gd name="T55" fmla="*/ 0 h 32"/>
                  <a:gd name="T56" fmla="*/ 4 w 11"/>
                  <a:gd name="T57" fmla="*/ 1 h 32"/>
                  <a:gd name="T58" fmla="*/ 5 w 11"/>
                  <a:gd name="T59" fmla="*/ 3 h 32"/>
                  <a:gd name="T60" fmla="*/ 5 w 11"/>
                  <a:gd name="T61" fmla="*/ 5 h 32"/>
                  <a:gd name="T62" fmla="*/ 5 w 11"/>
                  <a:gd name="T63" fmla="*/ 8 h 32"/>
                  <a:gd name="T64" fmla="*/ 5 w 11"/>
                  <a:gd name="T65" fmla="*/ 10 h 32"/>
                  <a:gd name="T66" fmla="*/ 4 w 11"/>
                  <a:gd name="T67" fmla="*/ 11 h 32"/>
                  <a:gd name="T68" fmla="*/ 3 w 11"/>
                  <a:gd name="T69" fmla="*/ 12 h 32"/>
                  <a:gd name="T70" fmla="*/ 2 w 11"/>
                  <a:gd name="T71" fmla="*/ 14 h 32"/>
                  <a:gd name="T72" fmla="*/ 3 w 11"/>
                  <a:gd name="T73" fmla="*/ 14 h 32"/>
                  <a:gd name="T74" fmla="*/ 4 w 11"/>
                  <a:gd name="T75" fmla="*/ 14 h 32"/>
                  <a:gd name="T76" fmla="*/ 5 w 11"/>
                  <a:gd name="T77" fmla="*/ 14 h 32"/>
                  <a:gd name="T78" fmla="*/ 5 w 11"/>
                  <a:gd name="T79" fmla="*/ 15 h 32"/>
                  <a:gd name="T80" fmla="*/ 3 w 11"/>
                  <a:gd name="T81" fmla="*/ 16 h 32"/>
                  <a:gd name="T82" fmla="*/ 3 w 11"/>
                  <a:gd name="T83" fmla="*/ 17 h 32"/>
                  <a:gd name="T84" fmla="*/ 2 w 11"/>
                  <a:gd name="T85" fmla="*/ 18 h 32"/>
                  <a:gd name="T86" fmla="*/ 0 w 11"/>
                  <a:gd name="T87" fmla="*/ 18 h 32"/>
                  <a:gd name="T88" fmla="*/ 0 w 11"/>
                  <a:gd name="T89" fmla="*/ 20 h 32"/>
                  <a:gd name="T90" fmla="*/ 0 w 11"/>
                  <a:gd name="T91" fmla="*/ 21 h 32"/>
                  <a:gd name="T92" fmla="*/ 3 w 11"/>
                  <a:gd name="T93" fmla="*/ 21 h 32"/>
                  <a:gd name="T94" fmla="*/ 3 w 11"/>
                  <a:gd name="T95" fmla="*/ 22 h 32"/>
                  <a:gd name="T96" fmla="*/ 4 w 11"/>
                  <a:gd name="T97" fmla="*/ 21 h 32"/>
                  <a:gd name="T98" fmla="*/ 5 w 11"/>
                  <a:gd name="T99" fmla="*/ 21 h 32"/>
                  <a:gd name="T100" fmla="*/ 7 w 11"/>
                  <a:gd name="T101" fmla="*/ 22 h 32"/>
                  <a:gd name="T102" fmla="*/ 4 w 11"/>
                  <a:gd name="T103" fmla="*/ 22 h 32"/>
                  <a:gd name="T104" fmla="*/ 4 w 11"/>
                  <a:gd name="T105" fmla="*/ 23 h 32"/>
                  <a:gd name="T106" fmla="*/ 5 w 11"/>
                  <a:gd name="T107" fmla="*/ 25 h 32"/>
                  <a:gd name="T108" fmla="*/ 4 w 11"/>
                  <a:gd name="T109" fmla="*/ 26 h 32"/>
                  <a:gd name="T110" fmla="*/ 4 w 11"/>
                  <a:gd name="T111" fmla="*/ 28 h 32"/>
                  <a:gd name="T112" fmla="*/ 5 w 11"/>
                  <a:gd name="T113" fmla="*/ 29 h 32"/>
                  <a:gd name="T114" fmla="*/ 5 w 11"/>
                  <a:gd name="T115" fmla="*/ 32 h 32"/>
                  <a:gd name="T116" fmla="*/ 7 w 11"/>
                  <a:gd name="T117" fmla="*/ 32 h 32"/>
                  <a:gd name="T118" fmla="*/ 8 w 11"/>
                  <a:gd name="T119" fmla="*/ 32 h 32"/>
                  <a:gd name="T120" fmla="*/ 9 w 11"/>
                  <a:gd name="T121" fmla="*/ 31 h 32"/>
                  <a:gd name="T122" fmla="*/ 8 w 11"/>
                  <a:gd name="T123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" h="32">
                    <a:moveTo>
                      <a:pt x="8" y="29"/>
                    </a:moveTo>
                    <a:lnTo>
                      <a:pt x="9" y="28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8" y="26"/>
                    </a:lnTo>
                    <a:lnTo>
                      <a:pt x="9" y="26"/>
                    </a:lnTo>
                    <a:lnTo>
                      <a:pt x="11" y="25"/>
                    </a:lnTo>
                    <a:lnTo>
                      <a:pt x="11" y="22"/>
                    </a:lnTo>
                    <a:lnTo>
                      <a:pt x="10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11" y="21"/>
                    </a:lnTo>
                    <a:lnTo>
                      <a:pt x="10" y="18"/>
                    </a:lnTo>
                    <a:lnTo>
                      <a:pt x="8" y="17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1" y="15"/>
                    </a:lnTo>
                    <a:lnTo>
                      <a:pt x="11" y="14"/>
                    </a:lnTo>
                    <a:lnTo>
                      <a:pt x="9" y="11"/>
                    </a:lnTo>
                    <a:lnTo>
                      <a:pt x="10" y="11"/>
                    </a:lnTo>
                    <a:lnTo>
                      <a:pt x="10" y="9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7" y="5"/>
                    </a:lnTo>
                    <a:lnTo>
                      <a:pt x="8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5" y="10"/>
                    </a:lnTo>
                    <a:lnTo>
                      <a:pt x="4" y="11"/>
                    </a:lnTo>
                    <a:lnTo>
                      <a:pt x="3" y="12"/>
                    </a:lnTo>
                    <a:lnTo>
                      <a:pt x="2" y="14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2" y="18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3" y="21"/>
                    </a:lnTo>
                    <a:lnTo>
                      <a:pt x="3" y="22"/>
                    </a:lnTo>
                    <a:lnTo>
                      <a:pt x="4" y="21"/>
                    </a:lnTo>
                    <a:lnTo>
                      <a:pt x="5" y="21"/>
                    </a:lnTo>
                    <a:lnTo>
                      <a:pt x="7" y="22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5" y="25"/>
                    </a:lnTo>
                    <a:lnTo>
                      <a:pt x="4" y="26"/>
                    </a:lnTo>
                    <a:lnTo>
                      <a:pt x="4" y="28"/>
                    </a:lnTo>
                    <a:lnTo>
                      <a:pt x="5" y="29"/>
                    </a:lnTo>
                    <a:lnTo>
                      <a:pt x="5" y="32"/>
                    </a:lnTo>
                    <a:lnTo>
                      <a:pt x="7" y="32"/>
                    </a:lnTo>
                    <a:lnTo>
                      <a:pt x="8" y="32"/>
                    </a:lnTo>
                    <a:lnTo>
                      <a:pt x="9" y="31"/>
                    </a:lnTo>
                    <a:lnTo>
                      <a:pt x="8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1" name="Freeform 13">
                <a:extLst>
                  <a:ext uri="{FF2B5EF4-FFF2-40B4-BE49-F238E27FC236}">
                    <a16:creationId xmlns:a16="http://schemas.microsoft.com/office/drawing/2014/main" id="{E380D4A7-272B-4564-B952-D2D8ACB52B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25" y="1469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2 w 4"/>
                  <a:gd name="T3" fmla="*/ 1 h 1"/>
                  <a:gd name="T4" fmla="*/ 4 w 4"/>
                  <a:gd name="T5" fmla="*/ 1 h 1"/>
                  <a:gd name="T6" fmla="*/ 2 w 4"/>
                  <a:gd name="T7" fmla="*/ 0 h 1"/>
                  <a:gd name="T8" fmla="*/ 0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2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2" name="Freeform 14">
                <a:extLst>
                  <a:ext uri="{FF2B5EF4-FFF2-40B4-BE49-F238E27FC236}">
                    <a16:creationId xmlns:a16="http://schemas.microsoft.com/office/drawing/2014/main" id="{EE56168B-D806-4572-BA0C-854301783D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48" y="1453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0 w 2"/>
                  <a:gd name="T5" fmla="*/ 1 h 1"/>
                  <a:gd name="T6" fmla="*/ 1 w 2"/>
                  <a:gd name="T7" fmla="*/ 1 h 1"/>
                  <a:gd name="T8" fmla="*/ 2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3" name="Freeform 15">
                <a:extLst>
                  <a:ext uri="{FF2B5EF4-FFF2-40B4-BE49-F238E27FC236}">
                    <a16:creationId xmlns:a16="http://schemas.microsoft.com/office/drawing/2014/main" id="{DF158E8E-D40B-4D2C-B835-39465327DB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53" y="1456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3 h 3"/>
                  <a:gd name="T6" fmla="*/ 2 w 2"/>
                  <a:gd name="T7" fmla="*/ 2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4" name="Freeform 16">
                <a:extLst>
                  <a:ext uri="{FF2B5EF4-FFF2-40B4-BE49-F238E27FC236}">
                    <a16:creationId xmlns:a16="http://schemas.microsoft.com/office/drawing/2014/main" id="{89A1E106-B4E3-443E-8184-AA63121CA0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50" y="1462"/>
                <a:ext cx="5" cy="5"/>
              </a:xfrm>
              <a:custGeom>
                <a:avLst/>
                <a:gdLst>
                  <a:gd name="T0" fmla="*/ 3 w 5"/>
                  <a:gd name="T1" fmla="*/ 3 h 5"/>
                  <a:gd name="T2" fmla="*/ 3 w 5"/>
                  <a:gd name="T3" fmla="*/ 2 h 5"/>
                  <a:gd name="T4" fmla="*/ 2 w 5"/>
                  <a:gd name="T5" fmla="*/ 0 h 5"/>
                  <a:gd name="T6" fmla="*/ 0 w 5"/>
                  <a:gd name="T7" fmla="*/ 2 h 5"/>
                  <a:gd name="T8" fmla="*/ 0 w 5"/>
                  <a:gd name="T9" fmla="*/ 5 h 5"/>
                  <a:gd name="T10" fmla="*/ 3 w 5"/>
                  <a:gd name="T11" fmla="*/ 5 h 5"/>
                  <a:gd name="T12" fmla="*/ 5 w 5"/>
                  <a:gd name="T13" fmla="*/ 4 h 5"/>
                  <a:gd name="T14" fmla="*/ 4 w 5"/>
                  <a:gd name="T15" fmla="*/ 3 h 5"/>
                  <a:gd name="T16" fmla="*/ 3 w 5"/>
                  <a:gd name="T1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3" y="3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5" y="4"/>
                    </a:lnTo>
                    <a:lnTo>
                      <a:pt x="4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5" name="Freeform 17">
                <a:extLst>
                  <a:ext uri="{FF2B5EF4-FFF2-40B4-BE49-F238E27FC236}">
                    <a16:creationId xmlns:a16="http://schemas.microsoft.com/office/drawing/2014/main" id="{7C285FC6-B97A-475A-A69F-6CDDD77178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58" y="1350"/>
                <a:ext cx="5" cy="3"/>
              </a:xfrm>
              <a:custGeom>
                <a:avLst/>
                <a:gdLst>
                  <a:gd name="T0" fmla="*/ 4 w 5"/>
                  <a:gd name="T1" fmla="*/ 3 h 3"/>
                  <a:gd name="T2" fmla="*/ 5 w 5"/>
                  <a:gd name="T3" fmla="*/ 2 h 3"/>
                  <a:gd name="T4" fmla="*/ 4 w 5"/>
                  <a:gd name="T5" fmla="*/ 0 h 3"/>
                  <a:gd name="T6" fmla="*/ 0 w 5"/>
                  <a:gd name="T7" fmla="*/ 0 h 3"/>
                  <a:gd name="T8" fmla="*/ 0 w 5"/>
                  <a:gd name="T9" fmla="*/ 1 h 3"/>
                  <a:gd name="T10" fmla="*/ 2 w 5"/>
                  <a:gd name="T11" fmla="*/ 3 h 3"/>
                  <a:gd name="T12" fmla="*/ 4 w 5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4" y="3"/>
                    </a:moveTo>
                    <a:lnTo>
                      <a:pt x="5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6" name="Freeform 18">
                <a:extLst>
                  <a:ext uri="{FF2B5EF4-FFF2-40B4-BE49-F238E27FC236}">
                    <a16:creationId xmlns:a16="http://schemas.microsoft.com/office/drawing/2014/main" id="{AD329421-2048-4EE9-B683-4219A10CC3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02" y="1466"/>
                <a:ext cx="5" cy="5"/>
              </a:xfrm>
              <a:custGeom>
                <a:avLst/>
                <a:gdLst>
                  <a:gd name="T0" fmla="*/ 3 w 5"/>
                  <a:gd name="T1" fmla="*/ 4 h 5"/>
                  <a:gd name="T2" fmla="*/ 5 w 5"/>
                  <a:gd name="T3" fmla="*/ 1 h 5"/>
                  <a:gd name="T4" fmla="*/ 5 w 5"/>
                  <a:gd name="T5" fmla="*/ 0 h 5"/>
                  <a:gd name="T6" fmla="*/ 3 w 5"/>
                  <a:gd name="T7" fmla="*/ 1 h 5"/>
                  <a:gd name="T8" fmla="*/ 0 w 5"/>
                  <a:gd name="T9" fmla="*/ 3 h 5"/>
                  <a:gd name="T10" fmla="*/ 0 w 5"/>
                  <a:gd name="T11" fmla="*/ 5 h 5"/>
                  <a:gd name="T12" fmla="*/ 1 w 5"/>
                  <a:gd name="T13" fmla="*/ 5 h 5"/>
                  <a:gd name="T14" fmla="*/ 3 w 5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5">
                    <a:moveTo>
                      <a:pt x="3" y="4"/>
                    </a:moveTo>
                    <a:lnTo>
                      <a:pt x="5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7" name="Freeform 19">
                <a:extLst>
                  <a:ext uri="{FF2B5EF4-FFF2-40B4-BE49-F238E27FC236}">
                    <a16:creationId xmlns:a16="http://schemas.microsoft.com/office/drawing/2014/main" id="{C877CACB-CFA1-4E62-9961-C2435598BA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97" y="1469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1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8" name="Freeform 20">
                <a:extLst>
                  <a:ext uri="{FF2B5EF4-FFF2-40B4-BE49-F238E27FC236}">
                    <a16:creationId xmlns:a16="http://schemas.microsoft.com/office/drawing/2014/main" id="{154E3052-C6E3-49F5-852E-6348D347EE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88" y="1523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1 w 3"/>
                  <a:gd name="T3" fmla="*/ 3 h 3"/>
                  <a:gd name="T4" fmla="*/ 3 w 3"/>
                  <a:gd name="T5" fmla="*/ 1 h 3"/>
                  <a:gd name="T6" fmla="*/ 2 w 3"/>
                  <a:gd name="T7" fmla="*/ 0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1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9" name="Freeform 21">
                <a:extLst>
                  <a:ext uri="{FF2B5EF4-FFF2-40B4-BE49-F238E27FC236}">
                    <a16:creationId xmlns:a16="http://schemas.microsoft.com/office/drawing/2014/main" id="{1CCB76D8-F3FE-441B-97F1-4C23CC18BD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02" y="1450"/>
                <a:ext cx="5" cy="4"/>
              </a:xfrm>
              <a:custGeom>
                <a:avLst/>
                <a:gdLst>
                  <a:gd name="T0" fmla="*/ 5 w 5"/>
                  <a:gd name="T1" fmla="*/ 0 h 4"/>
                  <a:gd name="T2" fmla="*/ 2 w 5"/>
                  <a:gd name="T3" fmla="*/ 0 h 4"/>
                  <a:gd name="T4" fmla="*/ 0 w 5"/>
                  <a:gd name="T5" fmla="*/ 4 h 4"/>
                  <a:gd name="T6" fmla="*/ 1 w 5"/>
                  <a:gd name="T7" fmla="*/ 4 h 4"/>
                  <a:gd name="T8" fmla="*/ 5 w 5"/>
                  <a:gd name="T9" fmla="*/ 3 h 4"/>
                  <a:gd name="T10" fmla="*/ 5 w 5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5" y="3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0" name="Freeform 22">
                <a:extLst>
                  <a:ext uri="{FF2B5EF4-FFF2-40B4-BE49-F238E27FC236}">
                    <a16:creationId xmlns:a16="http://schemas.microsoft.com/office/drawing/2014/main" id="{7CFF0F61-3E94-491F-B7AE-C5E51FF498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59" y="1500"/>
                <a:ext cx="31" cy="26"/>
              </a:xfrm>
              <a:custGeom>
                <a:avLst/>
                <a:gdLst>
                  <a:gd name="T0" fmla="*/ 28 w 31"/>
                  <a:gd name="T1" fmla="*/ 3 h 26"/>
                  <a:gd name="T2" fmla="*/ 24 w 31"/>
                  <a:gd name="T3" fmla="*/ 5 h 26"/>
                  <a:gd name="T4" fmla="*/ 25 w 31"/>
                  <a:gd name="T5" fmla="*/ 4 h 26"/>
                  <a:gd name="T6" fmla="*/ 23 w 31"/>
                  <a:gd name="T7" fmla="*/ 0 h 26"/>
                  <a:gd name="T8" fmla="*/ 23 w 31"/>
                  <a:gd name="T9" fmla="*/ 3 h 26"/>
                  <a:gd name="T10" fmla="*/ 22 w 31"/>
                  <a:gd name="T11" fmla="*/ 4 h 26"/>
                  <a:gd name="T12" fmla="*/ 19 w 31"/>
                  <a:gd name="T13" fmla="*/ 6 h 26"/>
                  <a:gd name="T14" fmla="*/ 18 w 31"/>
                  <a:gd name="T15" fmla="*/ 5 h 26"/>
                  <a:gd name="T16" fmla="*/ 19 w 31"/>
                  <a:gd name="T17" fmla="*/ 1 h 26"/>
                  <a:gd name="T18" fmla="*/ 17 w 31"/>
                  <a:gd name="T19" fmla="*/ 1 h 26"/>
                  <a:gd name="T20" fmla="*/ 16 w 31"/>
                  <a:gd name="T21" fmla="*/ 4 h 26"/>
                  <a:gd name="T22" fmla="*/ 17 w 31"/>
                  <a:gd name="T23" fmla="*/ 7 h 26"/>
                  <a:gd name="T24" fmla="*/ 14 w 31"/>
                  <a:gd name="T25" fmla="*/ 6 h 26"/>
                  <a:gd name="T26" fmla="*/ 13 w 31"/>
                  <a:gd name="T27" fmla="*/ 11 h 26"/>
                  <a:gd name="T28" fmla="*/ 12 w 31"/>
                  <a:gd name="T29" fmla="*/ 6 h 26"/>
                  <a:gd name="T30" fmla="*/ 8 w 31"/>
                  <a:gd name="T31" fmla="*/ 6 h 26"/>
                  <a:gd name="T32" fmla="*/ 1 w 31"/>
                  <a:gd name="T33" fmla="*/ 10 h 26"/>
                  <a:gd name="T34" fmla="*/ 1 w 31"/>
                  <a:gd name="T35" fmla="*/ 12 h 26"/>
                  <a:gd name="T36" fmla="*/ 1 w 31"/>
                  <a:gd name="T37" fmla="*/ 17 h 26"/>
                  <a:gd name="T38" fmla="*/ 0 w 31"/>
                  <a:gd name="T39" fmla="*/ 21 h 26"/>
                  <a:gd name="T40" fmla="*/ 3 w 31"/>
                  <a:gd name="T41" fmla="*/ 21 h 26"/>
                  <a:gd name="T42" fmla="*/ 3 w 31"/>
                  <a:gd name="T43" fmla="*/ 19 h 26"/>
                  <a:gd name="T44" fmla="*/ 3 w 31"/>
                  <a:gd name="T45" fmla="*/ 18 h 26"/>
                  <a:gd name="T46" fmla="*/ 5 w 31"/>
                  <a:gd name="T47" fmla="*/ 19 h 26"/>
                  <a:gd name="T48" fmla="*/ 7 w 31"/>
                  <a:gd name="T49" fmla="*/ 18 h 26"/>
                  <a:gd name="T50" fmla="*/ 7 w 31"/>
                  <a:gd name="T51" fmla="*/ 21 h 26"/>
                  <a:gd name="T52" fmla="*/ 2 w 31"/>
                  <a:gd name="T53" fmla="*/ 24 h 26"/>
                  <a:gd name="T54" fmla="*/ 5 w 31"/>
                  <a:gd name="T55" fmla="*/ 26 h 26"/>
                  <a:gd name="T56" fmla="*/ 7 w 31"/>
                  <a:gd name="T57" fmla="*/ 24 h 26"/>
                  <a:gd name="T58" fmla="*/ 10 w 31"/>
                  <a:gd name="T59" fmla="*/ 21 h 26"/>
                  <a:gd name="T60" fmla="*/ 10 w 31"/>
                  <a:gd name="T61" fmla="*/ 19 h 26"/>
                  <a:gd name="T62" fmla="*/ 12 w 31"/>
                  <a:gd name="T63" fmla="*/ 17 h 26"/>
                  <a:gd name="T64" fmla="*/ 16 w 31"/>
                  <a:gd name="T65" fmla="*/ 17 h 26"/>
                  <a:gd name="T66" fmla="*/ 18 w 31"/>
                  <a:gd name="T67" fmla="*/ 16 h 26"/>
                  <a:gd name="T68" fmla="*/ 16 w 31"/>
                  <a:gd name="T69" fmla="*/ 13 h 26"/>
                  <a:gd name="T70" fmla="*/ 19 w 31"/>
                  <a:gd name="T71" fmla="*/ 13 h 26"/>
                  <a:gd name="T72" fmla="*/ 23 w 31"/>
                  <a:gd name="T73" fmla="*/ 16 h 26"/>
                  <a:gd name="T74" fmla="*/ 23 w 31"/>
                  <a:gd name="T75" fmla="*/ 11 h 26"/>
                  <a:gd name="T76" fmla="*/ 22 w 31"/>
                  <a:gd name="T77" fmla="*/ 10 h 26"/>
                  <a:gd name="T78" fmla="*/ 24 w 31"/>
                  <a:gd name="T79" fmla="*/ 11 h 26"/>
                  <a:gd name="T80" fmla="*/ 27 w 31"/>
                  <a:gd name="T81" fmla="*/ 11 h 26"/>
                  <a:gd name="T82" fmla="*/ 29 w 31"/>
                  <a:gd name="T83" fmla="*/ 9 h 26"/>
                  <a:gd name="T84" fmla="*/ 28 w 31"/>
                  <a:gd name="T85" fmla="*/ 7 h 26"/>
                  <a:gd name="T86" fmla="*/ 30 w 31"/>
                  <a:gd name="T87" fmla="*/ 6 h 26"/>
                  <a:gd name="T88" fmla="*/ 31 w 31"/>
                  <a:gd name="T89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1" h="26">
                    <a:moveTo>
                      <a:pt x="29" y="3"/>
                    </a:moveTo>
                    <a:lnTo>
                      <a:pt x="28" y="3"/>
                    </a:lnTo>
                    <a:lnTo>
                      <a:pt x="25" y="5"/>
                    </a:lnTo>
                    <a:lnTo>
                      <a:pt x="24" y="5"/>
                    </a:lnTo>
                    <a:lnTo>
                      <a:pt x="24" y="4"/>
                    </a:lnTo>
                    <a:lnTo>
                      <a:pt x="25" y="4"/>
                    </a:lnTo>
                    <a:lnTo>
                      <a:pt x="25" y="1"/>
                    </a:lnTo>
                    <a:lnTo>
                      <a:pt x="23" y="0"/>
                    </a:lnTo>
                    <a:lnTo>
                      <a:pt x="23" y="1"/>
                    </a:lnTo>
                    <a:lnTo>
                      <a:pt x="23" y="3"/>
                    </a:lnTo>
                    <a:lnTo>
                      <a:pt x="23" y="5"/>
                    </a:lnTo>
                    <a:lnTo>
                      <a:pt x="22" y="4"/>
                    </a:lnTo>
                    <a:lnTo>
                      <a:pt x="21" y="4"/>
                    </a:lnTo>
                    <a:lnTo>
                      <a:pt x="19" y="6"/>
                    </a:lnTo>
                    <a:lnTo>
                      <a:pt x="18" y="6"/>
                    </a:lnTo>
                    <a:lnTo>
                      <a:pt x="18" y="5"/>
                    </a:lnTo>
                    <a:lnTo>
                      <a:pt x="19" y="4"/>
                    </a:lnTo>
                    <a:lnTo>
                      <a:pt x="19" y="1"/>
                    </a:lnTo>
                    <a:lnTo>
                      <a:pt x="18" y="0"/>
                    </a:lnTo>
                    <a:lnTo>
                      <a:pt x="17" y="1"/>
                    </a:lnTo>
                    <a:lnTo>
                      <a:pt x="14" y="3"/>
                    </a:lnTo>
                    <a:lnTo>
                      <a:pt x="16" y="4"/>
                    </a:lnTo>
                    <a:lnTo>
                      <a:pt x="17" y="5"/>
                    </a:lnTo>
                    <a:lnTo>
                      <a:pt x="17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6" y="9"/>
                    </a:lnTo>
                    <a:lnTo>
                      <a:pt x="13" y="11"/>
                    </a:lnTo>
                    <a:lnTo>
                      <a:pt x="12" y="10"/>
                    </a:lnTo>
                    <a:lnTo>
                      <a:pt x="12" y="6"/>
                    </a:lnTo>
                    <a:lnTo>
                      <a:pt x="12" y="5"/>
                    </a:lnTo>
                    <a:lnTo>
                      <a:pt x="8" y="6"/>
                    </a:lnTo>
                    <a:lnTo>
                      <a:pt x="5" y="9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1" y="15"/>
                    </a:lnTo>
                    <a:lnTo>
                      <a:pt x="1" y="17"/>
                    </a:lnTo>
                    <a:lnTo>
                      <a:pt x="0" y="18"/>
                    </a:lnTo>
                    <a:lnTo>
                      <a:pt x="0" y="21"/>
                    </a:lnTo>
                    <a:lnTo>
                      <a:pt x="2" y="22"/>
                    </a:lnTo>
                    <a:lnTo>
                      <a:pt x="3" y="21"/>
                    </a:lnTo>
                    <a:lnTo>
                      <a:pt x="3" y="19"/>
                    </a:lnTo>
                    <a:lnTo>
                      <a:pt x="3" y="19"/>
                    </a:lnTo>
                    <a:lnTo>
                      <a:pt x="2" y="19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5" y="19"/>
                    </a:lnTo>
                    <a:lnTo>
                      <a:pt x="6" y="19"/>
                    </a:lnTo>
                    <a:lnTo>
                      <a:pt x="7" y="18"/>
                    </a:lnTo>
                    <a:lnTo>
                      <a:pt x="8" y="18"/>
                    </a:lnTo>
                    <a:lnTo>
                      <a:pt x="7" y="21"/>
                    </a:lnTo>
                    <a:lnTo>
                      <a:pt x="7" y="22"/>
                    </a:lnTo>
                    <a:lnTo>
                      <a:pt x="2" y="24"/>
                    </a:lnTo>
                    <a:lnTo>
                      <a:pt x="2" y="26"/>
                    </a:lnTo>
                    <a:lnTo>
                      <a:pt x="5" y="26"/>
                    </a:lnTo>
                    <a:lnTo>
                      <a:pt x="6" y="24"/>
                    </a:lnTo>
                    <a:lnTo>
                      <a:pt x="7" y="24"/>
                    </a:lnTo>
                    <a:lnTo>
                      <a:pt x="7" y="23"/>
                    </a:lnTo>
                    <a:lnTo>
                      <a:pt x="10" y="21"/>
                    </a:lnTo>
                    <a:lnTo>
                      <a:pt x="8" y="19"/>
                    </a:lnTo>
                    <a:lnTo>
                      <a:pt x="10" y="19"/>
                    </a:lnTo>
                    <a:lnTo>
                      <a:pt x="11" y="19"/>
                    </a:lnTo>
                    <a:lnTo>
                      <a:pt x="12" y="17"/>
                    </a:lnTo>
                    <a:lnTo>
                      <a:pt x="13" y="17"/>
                    </a:lnTo>
                    <a:lnTo>
                      <a:pt x="16" y="17"/>
                    </a:lnTo>
                    <a:lnTo>
                      <a:pt x="17" y="17"/>
                    </a:lnTo>
                    <a:lnTo>
                      <a:pt x="18" y="16"/>
                    </a:lnTo>
                    <a:lnTo>
                      <a:pt x="17" y="15"/>
                    </a:lnTo>
                    <a:lnTo>
                      <a:pt x="16" y="13"/>
                    </a:lnTo>
                    <a:lnTo>
                      <a:pt x="17" y="13"/>
                    </a:lnTo>
                    <a:lnTo>
                      <a:pt x="19" y="13"/>
                    </a:lnTo>
                    <a:lnTo>
                      <a:pt x="21" y="16"/>
                    </a:lnTo>
                    <a:lnTo>
                      <a:pt x="23" y="16"/>
                    </a:lnTo>
                    <a:lnTo>
                      <a:pt x="24" y="13"/>
                    </a:lnTo>
                    <a:lnTo>
                      <a:pt x="23" y="11"/>
                    </a:lnTo>
                    <a:lnTo>
                      <a:pt x="21" y="11"/>
                    </a:lnTo>
                    <a:lnTo>
                      <a:pt x="22" y="10"/>
                    </a:lnTo>
                    <a:lnTo>
                      <a:pt x="23" y="10"/>
                    </a:lnTo>
                    <a:lnTo>
                      <a:pt x="24" y="11"/>
                    </a:lnTo>
                    <a:lnTo>
                      <a:pt x="25" y="10"/>
                    </a:lnTo>
                    <a:lnTo>
                      <a:pt x="27" y="11"/>
                    </a:lnTo>
                    <a:lnTo>
                      <a:pt x="28" y="11"/>
                    </a:lnTo>
                    <a:lnTo>
                      <a:pt x="29" y="9"/>
                    </a:lnTo>
                    <a:lnTo>
                      <a:pt x="29" y="7"/>
                    </a:lnTo>
                    <a:lnTo>
                      <a:pt x="28" y="7"/>
                    </a:lnTo>
                    <a:lnTo>
                      <a:pt x="28" y="6"/>
                    </a:lnTo>
                    <a:lnTo>
                      <a:pt x="30" y="6"/>
                    </a:lnTo>
                    <a:lnTo>
                      <a:pt x="31" y="5"/>
                    </a:lnTo>
                    <a:lnTo>
                      <a:pt x="31" y="3"/>
                    </a:lnTo>
                    <a:lnTo>
                      <a:pt x="29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1" name="Freeform 23">
                <a:extLst>
                  <a:ext uri="{FF2B5EF4-FFF2-40B4-BE49-F238E27FC236}">
                    <a16:creationId xmlns:a16="http://schemas.microsoft.com/office/drawing/2014/main" id="{D7662D03-9ED0-4FFB-A32B-F448894C2A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81" y="1540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3 h 3"/>
                  <a:gd name="T4" fmla="*/ 2 w 2"/>
                  <a:gd name="T5" fmla="*/ 3 h 3"/>
                  <a:gd name="T6" fmla="*/ 2 w 2"/>
                  <a:gd name="T7" fmla="*/ 0 h 3"/>
                  <a:gd name="T8" fmla="*/ 0 w 2"/>
                  <a:gd name="T9" fmla="*/ 1 h 3"/>
                  <a:gd name="T10" fmla="*/ 0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2" name="Freeform 24">
                <a:extLst>
                  <a:ext uri="{FF2B5EF4-FFF2-40B4-BE49-F238E27FC236}">
                    <a16:creationId xmlns:a16="http://schemas.microsoft.com/office/drawing/2014/main" id="{D6EFA8D6-8E0C-4E07-B1BC-28FC6228A5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34" y="1492"/>
                <a:ext cx="13" cy="8"/>
              </a:xfrm>
              <a:custGeom>
                <a:avLst/>
                <a:gdLst>
                  <a:gd name="T0" fmla="*/ 10 w 13"/>
                  <a:gd name="T1" fmla="*/ 4 h 8"/>
                  <a:gd name="T2" fmla="*/ 11 w 13"/>
                  <a:gd name="T3" fmla="*/ 3 h 8"/>
                  <a:gd name="T4" fmla="*/ 13 w 13"/>
                  <a:gd name="T5" fmla="*/ 2 h 8"/>
                  <a:gd name="T6" fmla="*/ 11 w 13"/>
                  <a:gd name="T7" fmla="*/ 1 h 8"/>
                  <a:gd name="T8" fmla="*/ 10 w 13"/>
                  <a:gd name="T9" fmla="*/ 1 h 8"/>
                  <a:gd name="T10" fmla="*/ 10 w 13"/>
                  <a:gd name="T11" fmla="*/ 2 h 8"/>
                  <a:gd name="T12" fmla="*/ 9 w 13"/>
                  <a:gd name="T13" fmla="*/ 2 h 8"/>
                  <a:gd name="T14" fmla="*/ 9 w 13"/>
                  <a:gd name="T15" fmla="*/ 0 h 8"/>
                  <a:gd name="T16" fmla="*/ 8 w 13"/>
                  <a:gd name="T17" fmla="*/ 0 h 8"/>
                  <a:gd name="T18" fmla="*/ 6 w 13"/>
                  <a:gd name="T19" fmla="*/ 0 h 8"/>
                  <a:gd name="T20" fmla="*/ 5 w 13"/>
                  <a:gd name="T21" fmla="*/ 1 h 8"/>
                  <a:gd name="T22" fmla="*/ 6 w 13"/>
                  <a:gd name="T23" fmla="*/ 2 h 8"/>
                  <a:gd name="T24" fmla="*/ 5 w 13"/>
                  <a:gd name="T25" fmla="*/ 4 h 8"/>
                  <a:gd name="T26" fmla="*/ 4 w 13"/>
                  <a:gd name="T27" fmla="*/ 3 h 8"/>
                  <a:gd name="T28" fmla="*/ 3 w 13"/>
                  <a:gd name="T29" fmla="*/ 4 h 8"/>
                  <a:gd name="T30" fmla="*/ 2 w 13"/>
                  <a:gd name="T31" fmla="*/ 3 h 8"/>
                  <a:gd name="T32" fmla="*/ 0 w 13"/>
                  <a:gd name="T33" fmla="*/ 4 h 8"/>
                  <a:gd name="T34" fmla="*/ 0 w 13"/>
                  <a:gd name="T35" fmla="*/ 6 h 8"/>
                  <a:gd name="T36" fmla="*/ 3 w 13"/>
                  <a:gd name="T37" fmla="*/ 8 h 8"/>
                  <a:gd name="T38" fmla="*/ 5 w 13"/>
                  <a:gd name="T39" fmla="*/ 8 h 8"/>
                  <a:gd name="T40" fmla="*/ 6 w 13"/>
                  <a:gd name="T41" fmla="*/ 7 h 8"/>
                  <a:gd name="T42" fmla="*/ 8 w 13"/>
                  <a:gd name="T43" fmla="*/ 8 h 8"/>
                  <a:gd name="T44" fmla="*/ 8 w 13"/>
                  <a:gd name="T45" fmla="*/ 8 h 8"/>
                  <a:gd name="T46" fmla="*/ 10 w 13"/>
                  <a:gd name="T47" fmla="*/ 6 h 8"/>
                  <a:gd name="T48" fmla="*/ 11 w 13"/>
                  <a:gd name="T49" fmla="*/ 7 h 8"/>
                  <a:gd name="T50" fmla="*/ 13 w 13"/>
                  <a:gd name="T51" fmla="*/ 7 h 8"/>
                  <a:gd name="T52" fmla="*/ 13 w 13"/>
                  <a:gd name="T53" fmla="*/ 6 h 8"/>
                  <a:gd name="T54" fmla="*/ 10 w 13"/>
                  <a:gd name="T5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" h="8">
                    <a:moveTo>
                      <a:pt x="10" y="4"/>
                    </a:moveTo>
                    <a:lnTo>
                      <a:pt x="11" y="3"/>
                    </a:lnTo>
                    <a:lnTo>
                      <a:pt x="13" y="2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2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6" y="2"/>
                    </a:lnTo>
                    <a:lnTo>
                      <a:pt x="5" y="4"/>
                    </a:lnTo>
                    <a:lnTo>
                      <a:pt x="4" y="3"/>
                    </a:lnTo>
                    <a:lnTo>
                      <a:pt x="3" y="4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3" y="8"/>
                    </a:lnTo>
                    <a:lnTo>
                      <a:pt x="5" y="8"/>
                    </a:lnTo>
                    <a:lnTo>
                      <a:pt x="6" y="7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10" y="6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3" y="6"/>
                    </a:lnTo>
                    <a:lnTo>
                      <a:pt x="1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3" name="Freeform 25">
                <a:extLst>
                  <a:ext uri="{FF2B5EF4-FFF2-40B4-BE49-F238E27FC236}">
                    <a16:creationId xmlns:a16="http://schemas.microsoft.com/office/drawing/2014/main" id="{10BF3408-5B76-438D-80D8-B19DAA7F54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25" y="1487"/>
                <a:ext cx="4" cy="3"/>
              </a:xfrm>
              <a:custGeom>
                <a:avLst/>
                <a:gdLst>
                  <a:gd name="T0" fmla="*/ 2 w 4"/>
                  <a:gd name="T1" fmla="*/ 2 h 3"/>
                  <a:gd name="T2" fmla="*/ 4 w 4"/>
                  <a:gd name="T3" fmla="*/ 0 h 3"/>
                  <a:gd name="T4" fmla="*/ 1 w 4"/>
                  <a:gd name="T5" fmla="*/ 0 h 3"/>
                  <a:gd name="T6" fmla="*/ 0 w 4"/>
                  <a:gd name="T7" fmla="*/ 1 h 3"/>
                  <a:gd name="T8" fmla="*/ 0 w 4"/>
                  <a:gd name="T9" fmla="*/ 2 h 3"/>
                  <a:gd name="T10" fmla="*/ 1 w 4"/>
                  <a:gd name="T11" fmla="*/ 3 h 3"/>
                  <a:gd name="T12" fmla="*/ 2 w 4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2"/>
                    </a:move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4" name="Freeform 26">
                <a:extLst>
                  <a:ext uri="{FF2B5EF4-FFF2-40B4-BE49-F238E27FC236}">
                    <a16:creationId xmlns:a16="http://schemas.microsoft.com/office/drawing/2014/main" id="{6BAEA7FD-7A3C-4AF1-9B2B-0745585191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67" y="1527"/>
                <a:ext cx="7" cy="3"/>
              </a:xfrm>
              <a:custGeom>
                <a:avLst/>
                <a:gdLst>
                  <a:gd name="T0" fmla="*/ 0 w 7"/>
                  <a:gd name="T1" fmla="*/ 3 h 3"/>
                  <a:gd name="T2" fmla="*/ 3 w 7"/>
                  <a:gd name="T3" fmla="*/ 3 h 3"/>
                  <a:gd name="T4" fmla="*/ 7 w 7"/>
                  <a:gd name="T5" fmla="*/ 0 h 3"/>
                  <a:gd name="T6" fmla="*/ 3 w 7"/>
                  <a:gd name="T7" fmla="*/ 1 h 3"/>
                  <a:gd name="T8" fmla="*/ 0 w 7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3"/>
                    </a:moveTo>
                    <a:lnTo>
                      <a:pt x="3" y="3"/>
                    </a:lnTo>
                    <a:lnTo>
                      <a:pt x="7" y="0"/>
                    </a:lnTo>
                    <a:lnTo>
                      <a:pt x="3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5" name="Freeform 27">
                <a:extLst>
                  <a:ext uri="{FF2B5EF4-FFF2-40B4-BE49-F238E27FC236}">
                    <a16:creationId xmlns:a16="http://schemas.microsoft.com/office/drawing/2014/main" id="{821523E7-2947-435E-9FBE-899CC7FC17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60" y="1528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6" name="Freeform 28">
                <a:extLst>
                  <a:ext uri="{FF2B5EF4-FFF2-40B4-BE49-F238E27FC236}">
                    <a16:creationId xmlns:a16="http://schemas.microsoft.com/office/drawing/2014/main" id="{0E16CDF3-AAC2-4D47-9CE4-E62256DEF9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4" y="1598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1 w 1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7" name="Freeform 29">
                <a:extLst>
                  <a:ext uri="{FF2B5EF4-FFF2-40B4-BE49-F238E27FC236}">
                    <a16:creationId xmlns:a16="http://schemas.microsoft.com/office/drawing/2014/main" id="{29352E23-14ED-4B45-BC41-DE11F7A56C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2" y="1603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2 w 4"/>
                  <a:gd name="T3" fmla="*/ 3 h 3"/>
                  <a:gd name="T4" fmla="*/ 4 w 4"/>
                  <a:gd name="T5" fmla="*/ 1 h 3"/>
                  <a:gd name="T6" fmla="*/ 1 w 4"/>
                  <a:gd name="T7" fmla="*/ 0 h 3"/>
                  <a:gd name="T8" fmla="*/ 0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2" y="3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8" name="Freeform 30">
                <a:extLst>
                  <a:ext uri="{FF2B5EF4-FFF2-40B4-BE49-F238E27FC236}">
                    <a16:creationId xmlns:a16="http://schemas.microsoft.com/office/drawing/2014/main" id="{2B312B58-7CB0-4645-873D-1869CA398D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2" y="1598"/>
                <a:ext cx="4" cy="4"/>
              </a:xfrm>
              <a:custGeom>
                <a:avLst/>
                <a:gdLst>
                  <a:gd name="T0" fmla="*/ 1 w 4"/>
                  <a:gd name="T1" fmla="*/ 3 h 4"/>
                  <a:gd name="T2" fmla="*/ 0 w 4"/>
                  <a:gd name="T3" fmla="*/ 4 h 4"/>
                  <a:gd name="T4" fmla="*/ 1 w 4"/>
                  <a:gd name="T5" fmla="*/ 4 h 4"/>
                  <a:gd name="T6" fmla="*/ 4 w 4"/>
                  <a:gd name="T7" fmla="*/ 3 h 4"/>
                  <a:gd name="T8" fmla="*/ 2 w 4"/>
                  <a:gd name="T9" fmla="*/ 0 h 4"/>
                  <a:gd name="T10" fmla="*/ 1 w 4"/>
                  <a:gd name="T11" fmla="*/ 0 h 4"/>
                  <a:gd name="T12" fmla="*/ 1 w 4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9" name="Freeform 31">
                <a:extLst>
                  <a:ext uri="{FF2B5EF4-FFF2-40B4-BE49-F238E27FC236}">
                    <a16:creationId xmlns:a16="http://schemas.microsoft.com/office/drawing/2014/main" id="{D20B5679-25C0-4C8E-A94D-6598498617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7" y="155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0" name="Freeform 32">
                <a:extLst>
                  <a:ext uri="{FF2B5EF4-FFF2-40B4-BE49-F238E27FC236}">
                    <a16:creationId xmlns:a16="http://schemas.microsoft.com/office/drawing/2014/main" id="{3D104E24-B781-464B-9BB4-A736E3140A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5" y="1578"/>
                <a:ext cx="5" cy="3"/>
              </a:xfrm>
              <a:custGeom>
                <a:avLst/>
                <a:gdLst>
                  <a:gd name="T0" fmla="*/ 4 w 5"/>
                  <a:gd name="T1" fmla="*/ 2 h 3"/>
                  <a:gd name="T2" fmla="*/ 5 w 5"/>
                  <a:gd name="T3" fmla="*/ 1 h 3"/>
                  <a:gd name="T4" fmla="*/ 5 w 5"/>
                  <a:gd name="T5" fmla="*/ 0 h 3"/>
                  <a:gd name="T6" fmla="*/ 2 w 5"/>
                  <a:gd name="T7" fmla="*/ 1 h 3"/>
                  <a:gd name="T8" fmla="*/ 0 w 5"/>
                  <a:gd name="T9" fmla="*/ 3 h 3"/>
                  <a:gd name="T10" fmla="*/ 3 w 5"/>
                  <a:gd name="T11" fmla="*/ 3 h 3"/>
                  <a:gd name="T12" fmla="*/ 4 w 5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4" y="2"/>
                    </a:moveTo>
                    <a:lnTo>
                      <a:pt x="5" y="1"/>
                    </a:lnTo>
                    <a:lnTo>
                      <a:pt x="5" y="0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1" name="Freeform 33">
                <a:extLst>
                  <a:ext uri="{FF2B5EF4-FFF2-40B4-BE49-F238E27FC236}">
                    <a16:creationId xmlns:a16="http://schemas.microsoft.com/office/drawing/2014/main" id="{79EE24EE-65D0-4197-8758-BE4E6B15DC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6" y="1574"/>
                <a:ext cx="5" cy="5"/>
              </a:xfrm>
              <a:custGeom>
                <a:avLst/>
                <a:gdLst>
                  <a:gd name="T0" fmla="*/ 5 w 5"/>
                  <a:gd name="T1" fmla="*/ 1 h 5"/>
                  <a:gd name="T2" fmla="*/ 5 w 5"/>
                  <a:gd name="T3" fmla="*/ 0 h 5"/>
                  <a:gd name="T4" fmla="*/ 1 w 5"/>
                  <a:gd name="T5" fmla="*/ 0 h 5"/>
                  <a:gd name="T6" fmla="*/ 0 w 5"/>
                  <a:gd name="T7" fmla="*/ 2 h 5"/>
                  <a:gd name="T8" fmla="*/ 1 w 5"/>
                  <a:gd name="T9" fmla="*/ 4 h 5"/>
                  <a:gd name="T10" fmla="*/ 3 w 5"/>
                  <a:gd name="T11" fmla="*/ 5 h 5"/>
                  <a:gd name="T12" fmla="*/ 5 w 5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5" y="1"/>
                    </a:moveTo>
                    <a:lnTo>
                      <a:pt x="5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3" y="5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2" name="Freeform 34">
                <a:extLst>
                  <a:ext uri="{FF2B5EF4-FFF2-40B4-BE49-F238E27FC236}">
                    <a16:creationId xmlns:a16="http://schemas.microsoft.com/office/drawing/2014/main" id="{51E902E1-B992-406B-930C-AE2F8D0A56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0" y="1586"/>
                <a:ext cx="9" cy="14"/>
              </a:xfrm>
              <a:custGeom>
                <a:avLst/>
                <a:gdLst>
                  <a:gd name="T0" fmla="*/ 0 w 9"/>
                  <a:gd name="T1" fmla="*/ 9 h 14"/>
                  <a:gd name="T2" fmla="*/ 5 w 9"/>
                  <a:gd name="T3" fmla="*/ 7 h 14"/>
                  <a:gd name="T4" fmla="*/ 5 w 9"/>
                  <a:gd name="T5" fmla="*/ 7 h 14"/>
                  <a:gd name="T6" fmla="*/ 3 w 9"/>
                  <a:gd name="T7" fmla="*/ 10 h 14"/>
                  <a:gd name="T8" fmla="*/ 2 w 9"/>
                  <a:gd name="T9" fmla="*/ 12 h 14"/>
                  <a:gd name="T10" fmla="*/ 3 w 9"/>
                  <a:gd name="T11" fmla="*/ 14 h 14"/>
                  <a:gd name="T12" fmla="*/ 5 w 9"/>
                  <a:gd name="T13" fmla="*/ 10 h 14"/>
                  <a:gd name="T14" fmla="*/ 9 w 9"/>
                  <a:gd name="T15" fmla="*/ 6 h 14"/>
                  <a:gd name="T16" fmla="*/ 8 w 9"/>
                  <a:gd name="T17" fmla="*/ 5 h 14"/>
                  <a:gd name="T18" fmla="*/ 9 w 9"/>
                  <a:gd name="T19" fmla="*/ 3 h 14"/>
                  <a:gd name="T20" fmla="*/ 8 w 9"/>
                  <a:gd name="T21" fmla="*/ 0 h 14"/>
                  <a:gd name="T22" fmla="*/ 5 w 9"/>
                  <a:gd name="T23" fmla="*/ 0 h 14"/>
                  <a:gd name="T24" fmla="*/ 5 w 9"/>
                  <a:gd name="T25" fmla="*/ 1 h 14"/>
                  <a:gd name="T26" fmla="*/ 3 w 9"/>
                  <a:gd name="T27" fmla="*/ 3 h 14"/>
                  <a:gd name="T28" fmla="*/ 2 w 9"/>
                  <a:gd name="T29" fmla="*/ 5 h 14"/>
                  <a:gd name="T30" fmla="*/ 2 w 9"/>
                  <a:gd name="T31" fmla="*/ 6 h 14"/>
                  <a:gd name="T32" fmla="*/ 0 w 9"/>
                  <a:gd name="T33" fmla="*/ 7 h 14"/>
                  <a:gd name="T34" fmla="*/ 0 w 9"/>
                  <a:gd name="T35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" h="14">
                    <a:moveTo>
                      <a:pt x="0" y="9"/>
                    </a:moveTo>
                    <a:lnTo>
                      <a:pt x="5" y="7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2" y="12"/>
                    </a:lnTo>
                    <a:lnTo>
                      <a:pt x="3" y="14"/>
                    </a:lnTo>
                    <a:lnTo>
                      <a:pt x="5" y="10"/>
                    </a:lnTo>
                    <a:lnTo>
                      <a:pt x="9" y="6"/>
                    </a:lnTo>
                    <a:lnTo>
                      <a:pt x="8" y="5"/>
                    </a:lnTo>
                    <a:lnTo>
                      <a:pt x="9" y="3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3" y="3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3" name="Freeform 35">
                <a:extLst>
                  <a:ext uri="{FF2B5EF4-FFF2-40B4-BE49-F238E27FC236}">
                    <a16:creationId xmlns:a16="http://schemas.microsoft.com/office/drawing/2014/main" id="{0B73C468-BA5E-450F-94B0-5C4D2AB0F2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0" y="1576"/>
                <a:ext cx="3" cy="5"/>
              </a:xfrm>
              <a:custGeom>
                <a:avLst/>
                <a:gdLst>
                  <a:gd name="T0" fmla="*/ 2 w 3"/>
                  <a:gd name="T1" fmla="*/ 5 h 5"/>
                  <a:gd name="T2" fmla="*/ 3 w 3"/>
                  <a:gd name="T3" fmla="*/ 3 h 5"/>
                  <a:gd name="T4" fmla="*/ 3 w 3"/>
                  <a:gd name="T5" fmla="*/ 2 h 5"/>
                  <a:gd name="T6" fmla="*/ 3 w 3"/>
                  <a:gd name="T7" fmla="*/ 0 h 5"/>
                  <a:gd name="T8" fmla="*/ 2 w 3"/>
                  <a:gd name="T9" fmla="*/ 2 h 5"/>
                  <a:gd name="T10" fmla="*/ 0 w 3"/>
                  <a:gd name="T11" fmla="*/ 3 h 5"/>
                  <a:gd name="T12" fmla="*/ 2 w 3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2" y="5"/>
                    </a:moveTo>
                    <a:lnTo>
                      <a:pt x="3" y="3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4" name="Freeform 36">
                <a:extLst>
                  <a:ext uri="{FF2B5EF4-FFF2-40B4-BE49-F238E27FC236}">
                    <a16:creationId xmlns:a16="http://schemas.microsoft.com/office/drawing/2014/main" id="{F0217C5B-F8F1-4F0E-879C-6D067907B7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0" y="1529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1 w 2"/>
                  <a:gd name="T5" fmla="*/ 3 h 3"/>
                  <a:gd name="T6" fmla="*/ 2 w 2"/>
                  <a:gd name="T7" fmla="*/ 1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5" name="Freeform 37">
                <a:extLst>
                  <a:ext uri="{FF2B5EF4-FFF2-40B4-BE49-F238E27FC236}">
                    <a16:creationId xmlns:a16="http://schemas.microsoft.com/office/drawing/2014/main" id="{520687DF-1DB2-4E7B-9818-0E71C3812A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7" y="1533"/>
                <a:ext cx="15" cy="18"/>
              </a:xfrm>
              <a:custGeom>
                <a:avLst/>
                <a:gdLst>
                  <a:gd name="T0" fmla="*/ 2 w 15"/>
                  <a:gd name="T1" fmla="*/ 6 h 18"/>
                  <a:gd name="T2" fmla="*/ 0 w 15"/>
                  <a:gd name="T3" fmla="*/ 8 h 18"/>
                  <a:gd name="T4" fmla="*/ 2 w 15"/>
                  <a:gd name="T5" fmla="*/ 11 h 18"/>
                  <a:gd name="T6" fmla="*/ 2 w 15"/>
                  <a:gd name="T7" fmla="*/ 13 h 18"/>
                  <a:gd name="T8" fmla="*/ 3 w 15"/>
                  <a:gd name="T9" fmla="*/ 13 h 18"/>
                  <a:gd name="T10" fmla="*/ 2 w 15"/>
                  <a:gd name="T11" fmla="*/ 16 h 18"/>
                  <a:gd name="T12" fmla="*/ 3 w 15"/>
                  <a:gd name="T13" fmla="*/ 18 h 18"/>
                  <a:gd name="T14" fmla="*/ 5 w 15"/>
                  <a:gd name="T15" fmla="*/ 18 h 18"/>
                  <a:gd name="T16" fmla="*/ 7 w 15"/>
                  <a:gd name="T17" fmla="*/ 16 h 18"/>
                  <a:gd name="T18" fmla="*/ 7 w 15"/>
                  <a:gd name="T19" fmla="*/ 14 h 18"/>
                  <a:gd name="T20" fmla="*/ 5 w 15"/>
                  <a:gd name="T21" fmla="*/ 11 h 18"/>
                  <a:gd name="T22" fmla="*/ 5 w 15"/>
                  <a:gd name="T23" fmla="*/ 8 h 18"/>
                  <a:gd name="T24" fmla="*/ 8 w 15"/>
                  <a:gd name="T25" fmla="*/ 13 h 18"/>
                  <a:gd name="T26" fmla="*/ 9 w 15"/>
                  <a:gd name="T27" fmla="*/ 16 h 18"/>
                  <a:gd name="T28" fmla="*/ 10 w 15"/>
                  <a:gd name="T29" fmla="*/ 18 h 18"/>
                  <a:gd name="T30" fmla="*/ 11 w 15"/>
                  <a:gd name="T31" fmla="*/ 18 h 18"/>
                  <a:gd name="T32" fmla="*/ 11 w 15"/>
                  <a:gd name="T33" fmla="*/ 14 h 18"/>
                  <a:gd name="T34" fmla="*/ 13 w 15"/>
                  <a:gd name="T35" fmla="*/ 13 h 18"/>
                  <a:gd name="T36" fmla="*/ 11 w 15"/>
                  <a:gd name="T37" fmla="*/ 12 h 18"/>
                  <a:gd name="T38" fmla="*/ 10 w 15"/>
                  <a:gd name="T39" fmla="*/ 11 h 18"/>
                  <a:gd name="T40" fmla="*/ 10 w 15"/>
                  <a:gd name="T41" fmla="*/ 10 h 18"/>
                  <a:gd name="T42" fmla="*/ 7 w 15"/>
                  <a:gd name="T43" fmla="*/ 6 h 18"/>
                  <a:gd name="T44" fmla="*/ 7 w 15"/>
                  <a:gd name="T45" fmla="*/ 5 h 18"/>
                  <a:gd name="T46" fmla="*/ 10 w 15"/>
                  <a:gd name="T47" fmla="*/ 7 h 18"/>
                  <a:gd name="T48" fmla="*/ 11 w 15"/>
                  <a:gd name="T49" fmla="*/ 10 h 18"/>
                  <a:gd name="T50" fmla="*/ 13 w 15"/>
                  <a:gd name="T51" fmla="*/ 10 h 18"/>
                  <a:gd name="T52" fmla="*/ 14 w 15"/>
                  <a:gd name="T53" fmla="*/ 8 h 18"/>
                  <a:gd name="T54" fmla="*/ 14 w 15"/>
                  <a:gd name="T55" fmla="*/ 7 h 18"/>
                  <a:gd name="T56" fmla="*/ 15 w 15"/>
                  <a:gd name="T57" fmla="*/ 7 h 18"/>
                  <a:gd name="T58" fmla="*/ 15 w 15"/>
                  <a:gd name="T59" fmla="*/ 6 h 18"/>
                  <a:gd name="T60" fmla="*/ 13 w 15"/>
                  <a:gd name="T61" fmla="*/ 3 h 18"/>
                  <a:gd name="T62" fmla="*/ 11 w 15"/>
                  <a:gd name="T63" fmla="*/ 5 h 18"/>
                  <a:gd name="T64" fmla="*/ 10 w 15"/>
                  <a:gd name="T65" fmla="*/ 6 h 18"/>
                  <a:gd name="T66" fmla="*/ 10 w 15"/>
                  <a:gd name="T67" fmla="*/ 5 h 18"/>
                  <a:gd name="T68" fmla="*/ 10 w 15"/>
                  <a:gd name="T69" fmla="*/ 2 h 18"/>
                  <a:gd name="T70" fmla="*/ 10 w 15"/>
                  <a:gd name="T71" fmla="*/ 1 h 18"/>
                  <a:gd name="T72" fmla="*/ 9 w 15"/>
                  <a:gd name="T73" fmla="*/ 0 h 18"/>
                  <a:gd name="T74" fmla="*/ 5 w 15"/>
                  <a:gd name="T75" fmla="*/ 1 h 18"/>
                  <a:gd name="T76" fmla="*/ 5 w 15"/>
                  <a:gd name="T77" fmla="*/ 1 h 18"/>
                  <a:gd name="T78" fmla="*/ 4 w 15"/>
                  <a:gd name="T79" fmla="*/ 2 h 18"/>
                  <a:gd name="T80" fmla="*/ 3 w 15"/>
                  <a:gd name="T81" fmla="*/ 0 h 18"/>
                  <a:gd name="T82" fmla="*/ 2 w 15"/>
                  <a:gd name="T83" fmla="*/ 2 h 18"/>
                  <a:gd name="T84" fmla="*/ 3 w 15"/>
                  <a:gd name="T85" fmla="*/ 5 h 18"/>
                  <a:gd name="T86" fmla="*/ 4 w 15"/>
                  <a:gd name="T87" fmla="*/ 6 h 18"/>
                  <a:gd name="T88" fmla="*/ 3 w 15"/>
                  <a:gd name="T89" fmla="*/ 7 h 18"/>
                  <a:gd name="T90" fmla="*/ 2 w 15"/>
                  <a:gd name="T91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5" h="18">
                    <a:moveTo>
                      <a:pt x="2" y="6"/>
                    </a:moveTo>
                    <a:lnTo>
                      <a:pt x="0" y="8"/>
                    </a:lnTo>
                    <a:lnTo>
                      <a:pt x="2" y="11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2" y="16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7" y="16"/>
                    </a:lnTo>
                    <a:lnTo>
                      <a:pt x="7" y="14"/>
                    </a:lnTo>
                    <a:lnTo>
                      <a:pt x="5" y="11"/>
                    </a:lnTo>
                    <a:lnTo>
                      <a:pt x="5" y="8"/>
                    </a:lnTo>
                    <a:lnTo>
                      <a:pt x="8" y="13"/>
                    </a:lnTo>
                    <a:lnTo>
                      <a:pt x="9" y="16"/>
                    </a:lnTo>
                    <a:lnTo>
                      <a:pt x="10" y="18"/>
                    </a:lnTo>
                    <a:lnTo>
                      <a:pt x="11" y="18"/>
                    </a:lnTo>
                    <a:lnTo>
                      <a:pt x="11" y="14"/>
                    </a:lnTo>
                    <a:lnTo>
                      <a:pt x="13" y="13"/>
                    </a:lnTo>
                    <a:lnTo>
                      <a:pt x="11" y="12"/>
                    </a:lnTo>
                    <a:lnTo>
                      <a:pt x="10" y="11"/>
                    </a:lnTo>
                    <a:lnTo>
                      <a:pt x="10" y="10"/>
                    </a:lnTo>
                    <a:lnTo>
                      <a:pt x="7" y="6"/>
                    </a:lnTo>
                    <a:lnTo>
                      <a:pt x="7" y="5"/>
                    </a:lnTo>
                    <a:lnTo>
                      <a:pt x="10" y="7"/>
                    </a:lnTo>
                    <a:lnTo>
                      <a:pt x="11" y="10"/>
                    </a:lnTo>
                    <a:lnTo>
                      <a:pt x="13" y="10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3" y="3"/>
                    </a:lnTo>
                    <a:lnTo>
                      <a:pt x="11" y="5"/>
                    </a:lnTo>
                    <a:lnTo>
                      <a:pt x="10" y="6"/>
                    </a:lnTo>
                    <a:lnTo>
                      <a:pt x="10" y="5"/>
                    </a:lnTo>
                    <a:lnTo>
                      <a:pt x="10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3" y="5"/>
                    </a:lnTo>
                    <a:lnTo>
                      <a:pt x="4" y="6"/>
                    </a:lnTo>
                    <a:lnTo>
                      <a:pt x="3" y="7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6" name="Freeform 38">
                <a:extLst>
                  <a:ext uri="{FF2B5EF4-FFF2-40B4-BE49-F238E27FC236}">
                    <a16:creationId xmlns:a16="http://schemas.microsoft.com/office/drawing/2014/main" id="{53B68472-711B-45C9-A6A6-C315B86D2C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3" y="1567"/>
                <a:ext cx="5" cy="6"/>
              </a:xfrm>
              <a:custGeom>
                <a:avLst/>
                <a:gdLst>
                  <a:gd name="T0" fmla="*/ 2 w 5"/>
                  <a:gd name="T1" fmla="*/ 1 h 6"/>
                  <a:gd name="T2" fmla="*/ 0 w 5"/>
                  <a:gd name="T3" fmla="*/ 3 h 6"/>
                  <a:gd name="T4" fmla="*/ 0 w 5"/>
                  <a:gd name="T5" fmla="*/ 5 h 6"/>
                  <a:gd name="T6" fmla="*/ 1 w 5"/>
                  <a:gd name="T7" fmla="*/ 6 h 6"/>
                  <a:gd name="T8" fmla="*/ 3 w 5"/>
                  <a:gd name="T9" fmla="*/ 6 h 6"/>
                  <a:gd name="T10" fmla="*/ 5 w 5"/>
                  <a:gd name="T11" fmla="*/ 3 h 6"/>
                  <a:gd name="T12" fmla="*/ 3 w 5"/>
                  <a:gd name="T13" fmla="*/ 0 h 6"/>
                  <a:gd name="T14" fmla="*/ 2 w 5"/>
                  <a:gd name="T1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2" y="1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5" y="3"/>
                    </a:lnTo>
                    <a:lnTo>
                      <a:pt x="3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7" name="Freeform 39">
                <a:extLst>
                  <a:ext uri="{FF2B5EF4-FFF2-40B4-BE49-F238E27FC236}">
                    <a16:creationId xmlns:a16="http://schemas.microsoft.com/office/drawing/2014/main" id="{C124058B-95EF-4B78-B212-07DB5A2350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6" y="1533"/>
                <a:ext cx="14" cy="27"/>
              </a:xfrm>
              <a:custGeom>
                <a:avLst/>
                <a:gdLst>
                  <a:gd name="T0" fmla="*/ 8 w 14"/>
                  <a:gd name="T1" fmla="*/ 0 h 27"/>
                  <a:gd name="T2" fmla="*/ 7 w 14"/>
                  <a:gd name="T3" fmla="*/ 2 h 27"/>
                  <a:gd name="T4" fmla="*/ 7 w 14"/>
                  <a:gd name="T5" fmla="*/ 10 h 27"/>
                  <a:gd name="T6" fmla="*/ 4 w 14"/>
                  <a:gd name="T7" fmla="*/ 12 h 27"/>
                  <a:gd name="T8" fmla="*/ 4 w 14"/>
                  <a:gd name="T9" fmla="*/ 16 h 27"/>
                  <a:gd name="T10" fmla="*/ 5 w 14"/>
                  <a:gd name="T11" fmla="*/ 17 h 27"/>
                  <a:gd name="T12" fmla="*/ 4 w 14"/>
                  <a:gd name="T13" fmla="*/ 18 h 27"/>
                  <a:gd name="T14" fmla="*/ 5 w 14"/>
                  <a:gd name="T15" fmla="*/ 19 h 27"/>
                  <a:gd name="T16" fmla="*/ 3 w 14"/>
                  <a:gd name="T17" fmla="*/ 19 h 27"/>
                  <a:gd name="T18" fmla="*/ 2 w 14"/>
                  <a:gd name="T19" fmla="*/ 20 h 27"/>
                  <a:gd name="T20" fmla="*/ 2 w 14"/>
                  <a:gd name="T21" fmla="*/ 23 h 27"/>
                  <a:gd name="T22" fmla="*/ 0 w 14"/>
                  <a:gd name="T23" fmla="*/ 25 h 27"/>
                  <a:gd name="T24" fmla="*/ 0 w 14"/>
                  <a:gd name="T25" fmla="*/ 27 h 27"/>
                  <a:gd name="T26" fmla="*/ 3 w 14"/>
                  <a:gd name="T27" fmla="*/ 25 h 27"/>
                  <a:gd name="T28" fmla="*/ 5 w 14"/>
                  <a:gd name="T29" fmla="*/ 23 h 27"/>
                  <a:gd name="T30" fmla="*/ 7 w 14"/>
                  <a:gd name="T31" fmla="*/ 20 h 27"/>
                  <a:gd name="T32" fmla="*/ 8 w 14"/>
                  <a:gd name="T33" fmla="*/ 20 h 27"/>
                  <a:gd name="T34" fmla="*/ 9 w 14"/>
                  <a:gd name="T35" fmla="*/ 19 h 27"/>
                  <a:gd name="T36" fmla="*/ 9 w 14"/>
                  <a:gd name="T37" fmla="*/ 18 h 27"/>
                  <a:gd name="T38" fmla="*/ 10 w 14"/>
                  <a:gd name="T39" fmla="*/ 17 h 27"/>
                  <a:gd name="T40" fmla="*/ 10 w 14"/>
                  <a:gd name="T41" fmla="*/ 10 h 27"/>
                  <a:gd name="T42" fmla="*/ 10 w 14"/>
                  <a:gd name="T43" fmla="*/ 7 h 27"/>
                  <a:gd name="T44" fmla="*/ 11 w 14"/>
                  <a:gd name="T45" fmla="*/ 12 h 27"/>
                  <a:gd name="T46" fmla="*/ 11 w 14"/>
                  <a:gd name="T47" fmla="*/ 17 h 27"/>
                  <a:gd name="T48" fmla="*/ 13 w 14"/>
                  <a:gd name="T49" fmla="*/ 17 h 27"/>
                  <a:gd name="T50" fmla="*/ 14 w 14"/>
                  <a:gd name="T51" fmla="*/ 14 h 27"/>
                  <a:gd name="T52" fmla="*/ 13 w 14"/>
                  <a:gd name="T53" fmla="*/ 6 h 27"/>
                  <a:gd name="T54" fmla="*/ 11 w 14"/>
                  <a:gd name="T55" fmla="*/ 5 h 27"/>
                  <a:gd name="T56" fmla="*/ 9 w 14"/>
                  <a:gd name="T57" fmla="*/ 2 h 27"/>
                  <a:gd name="T58" fmla="*/ 9 w 14"/>
                  <a:gd name="T59" fmla="*/ 1 h 27"/>
                  <a:gd name="T60" fmla="*/ 8 w 14"/>
                  <a:gd name="T6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" h="27">
                    <a:moveTo>
                      <a:pt x="8" y="0"/>
                    </a:moveTo>
                    <a:lnTo>
                      <a:pt x="7" y="2"/>
                    </a:lnTo>
                    <a:lnTo>
                      <a:pt x="7" y="10"/>
                    </a:lnTo>
                    <a:lnTo>
                      <a:pt x="4" y="12"/>
                    </a:lnTo>
                    <a:lnTo>
                      <a:pt x="4" y="16"/>
                    </a:lnTo>
                    <a:lnTo>
                      <a:pt x="5" y="17"/>
                    </a:lnTo>
                    <a:lnTo>
                      <a:pt x="4" y="18"/>
                    </a:lnTo>
                    <a:lnTo>
                      <a:pt x="5" y="19"/>
                    </a:lnTo>
                    <a:lnTo>
                      <a:pt x="3" y="19"/>
                    </a:lnTo>
                    <a:lnTo>
                      <a:pt x="2" y="20"/>
                    </a:lnTo>
                    <a:lnTo>
                      <a:pt x="2" y="23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3" y="25"/>
                    </a:lnTo>
                    <a:lnTo>
                      <a:pt x="5" y="23"/>
                    </a:lnTo>
                    <a:lnTo>
                      <a:pt x="7" y="20"/>
                    </a:lnTo>
                    <a:lnTo>
                      <a:pt x="8" y="20"/>
                    </a:lnTo>
                    <a:lnTo>
                      <a:pt x="9" y="19"/>
                    </a:lnTo>
                    <a:lnTo>
                      <a:pt x="9" y="18"/>
                    </a:lnTo>
                    <a:lnTo>
                      <a:pt x="10" y="17"/>
                    </a:lnTo>
                    <a:lnTo>
                      <a:pt x="10" y="10"/>
                    </a:lnTo>
                    <a:lnTo>
                      <a:pt x="10" y="7"/>
                    </a:lnTo>
                    <a:lnTo>
                      <a:pt x="11" y="12"/>
                    </a:lnTo>
                    <a:lnTo>
                      <a:pt x="11" y="17"/>
                    </a:lnTo>
                    <a:lnTo>
                      <a:pt x="13" y="17"/>
                    </a:lnTo>
                    <a:lnTo>
                      <a:pt x="14" y="14"/>
                    </a:lnTo>
                    <a:lnTo>
                      <a:pt x="13" y="6"/>
                    </a:lnTo>
                    <a:lnTo>
                      <a:pt x="11" y="5"/>
                    </a:lnTo>
                    <a:lnTo>
                      <a:pt x="9" y="2"/>
                    </a:lnTo>
                    <a:lnTo>
                      <a:pt x="9" y="1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8" name="Freeform 40">
                <a:extLst>
                  <a:ext uri="{FF2B5EF4-FFF2-40B4-BE49-F238E27FC236}">
                    <a16:creationId xmlns:a16="http://schemas.microsoft.com/office/drawing/2014/main" id="{54308969-83E3-4933-82B0-6AC7C5804E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3" y="1595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1 w 3"/>
                  <a:gd name="T3" fmla="*/ 1 h 3"/>
                  <a:gd name="T4" fmla="*/ 1 w 3"/>
                  <a:gd name="T5" fmla="*/ 3 h 3"/>
                  <a:gd name="T6" fmla="*/ 3 w 3"/>
                  <a:gd name="T7" fmla="*/ 1 h 3"/>
                  <a:gd name="T8" fmla="*/ 1 w 3"/>
                  <a:gd name="T9" fmla="*/ 0 h 3"/>
                  <a:gd name="T10" fmla="*/ 0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9" name="Freeform 41">
                <a:extLst>
                  <a:ext uri="{FF2B5EF4-FFF2-40B4-BE49-F238E27FC236}">
                    <a16:creationId xmlns:a16="http://schemas.microsoft.com/office/drawing/2014/main" id="{70F77395-D0EA-49EB-A780-9862603759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7" y="1584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1 w 3"/>
                  <a:gd name="T3" fmla="*/ 0 h 2"/>
                  <a:gd name="T4" fmla="*/ 0 w 3"/>
                  <a:gd name="T5" fmla="*/ 1 h 2"/>
                  <a:gd name="T6" fmla="*/ 1 w 3"/>
                  <a:gd name="T7" fmla="*/ 2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0" name="Freeform 42">
                <a:extLst>
                  <a:ext uri="{FF2B5EF4-FFF2-40B4-BE49-F238E27FC236}">
                    <a16:creationId xmlns:a16="http://schemas.microsoft.com/office/drawing/2014/main" id="{32D0AAFF-AEC7-4D8B-9A19-252B9BC6D6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8" y="1597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2 w 2"/>
                  <a:gd name="T7" fmla="*/ 1 h 3"/>
                  <a:gd name="T8" fmla="*/ 1 w 2"/>
                  <a:gd name="T9" fmla="*/ 0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1" name="Freeform 43">
                <a:extLst>
                  <a:ext uri="{FF2B5EF4-FFF2-40B4-BE49-F238E27FC236}">
                    <a16:creationId xmlns:a16="http://schemas.microsoft.com/office/drawing/2014/main" id="{3A92EB3E-9418-407D-924D-5D0233C227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0" y="1561"/>
                <a:ext cx="11" cy="18"/>
              </a:xfrm>
              <a:custGeom>
                <a:avLst/>
                <a:gdLst>
                  <a:gd name="T0" fmla="*/ 11 w 11"/>
                  <a:gd name="T1" fmla="*/ 6 h 18"/>
                  <a:gd name="T2" fmla="*/ 9 w 11"/>
                  <a:gd name="T3" fmla="*/ 5 h 18"/>
                  <a:gd name="T4" fmla="*/ 8 w 11"/>
                  <a:gd name="T5" fmla="*/ 6 h 18"/>
                  <a:gd name="T6" fmla="*/ 8 w 11"/>
                  <a:gd name="T7" fmla="*/ 5 h 18"/>
                  <a:gd name="T8" fmla="*/ 9 w 11"/>
                  <a:gd name="T9" fmla="*/ 3 h 18"/>
                  <a:gd name="T10" fmla="*/ 7 w 11"/>
                  <a:gd name="T11" fmla="*/ 0 h 18"/>
                  <a:gd name="T12" fmla="*/ 6 w 11"/>
                  <a:gd name="T13" fmla="*/ 0 h 18"/>
                  <a:gd name="T14" fmla="*/ 6 w 11"/>
                  <a:gd name="T15" fmla="*/ 2 h 18"/>
                  <a:gd name="T16" fmla="*/ 4 w 11"/>
                  <a:gd name="T17" fmla="*/ 2 h 18"/>
                  <a:gd name="T18" fmla="*/ 3 w 11"/>
                  <a:gd name="T19" fmla="*/ 3 h 18"/>
                  <a:gd name="T20" fmla="*/ 3 w 11"/>
                  <a:gd name="T21" fmla="*/ 6 h 18"/>
                  <a:gd name="T22" fmla="*/ 4 w 11"/>
                  <a:gd name="T23" fmla="*/ 6 h 18"/>
                  <a:gd name="T24" fmla="*/ 2 w 11"/>
                  <a:gd name="T25" fmla="*/ 8 h 18"/>
                  <a:gd name="T26" fmla="*/ 4 w 11"/>
                  <a:gd name="T27" fmla="*/ 9 h 18"/>
                  <a:gd name="T28" fmla="*/ 4 w 11"/>
                  <a:gd name="T29" fmla="*/ 11 h 18"/>
                  <a:gd name="T30" fmla="*/ 3 w 11"/>
                  <a:gd name="T31" fmla="*/ 12 h 18"/>
                  <a:gd name="T32" fmla="*/ 2 w 11"/>
                  <a:gd name="T33" fmla="*/ 11 h 18"/>
                  <a:gd name="T34" fmla="*/ 1 w 11"/>
                  <a:gd name="T35" fmla="*/ 13 h 18"/>
                  <a:gd name="T36" fmla="*/ 1 w 11"/>
                  <a:gd name="T37" fmla="*/ 14 h 18"/>
                  <a:gd name="T38" fmla="*/ 1 w 11"/>
                  <a:gd name="T39" fmla="*/ 15 h 18"/>
                  <a:gd name="T40" fmla="*/ 0 w 11"/>
                  <a:gd name="T41" fmla="*/ 17 h 18"/>
                  <a:gd name="T42" fmla="*/ 1 w 11"/>
                  <a:gd name="T43" fmla="*/ 18 h 18"/>
                  <a:gd name="T44" fmla="*/ 2 w 11"/>
                  <a:gd name="T45" fmla="*/ 14 h 18"/>
                  <a:gd name="T46" fmla="*/ 3 w 11"/>
                  <a:gd name="T47" fmla="*/ 15 h 18"/>
                  <a:gd name="T48" fmla="*/ 2 w 11"/>
                  <a:gd name="T49" fmla="*/ 17 h 18"/>
                  <a:gd name="T50" fmla="*/ 4 w 11"/>
                  <a:gd name="T51" fmla="*/ 17 h 18"/>
                  <a:gd name="T52" fmla="*/ 6 w 11"/>
                  <a:gd name="T53" fmla="*/ 15 h 18"/>
                  <a:gd name="T54" fmla="*/ 6 w 11"/>
                  <a:gd name="T55" fmla="*/ 13 h 18"/>
                  <a:gd name="T56" fmla="*/ 8 w 11"/>
                  <a:gd name="T57" fmla="*/ 9 h 18"/>
                  <a:gd name="T58" fmla="*/ 11 w 11"/>
                  <a:gd name="T59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1" h="18">
                    <a:moveTo>
                      <a:pt x="11" y="6"/>
                    </a:moveTo>
                    <a:lnTo>
                      <a:pt x="9" y="5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9" y="3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4" y="11"/>
                    </a:lnTo>
                    <a:lnTo>
                      <a:pt x="3" y="12"/>
                    </a:lnTo>
                    <a:lnTo>
                      <a:pt x="2" y="11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0" y="17"/>
                    </a:lnTo>
                    <a:lnTo>
                      <a:pt x="1" y="18"/>
                    </a:lnTo>
                    <a:lnTo>
                      <a:pt x="2" y="14"/>
                    </a:lnTo>
                    <a:lnTo>
                      <a:pt x="3" y="15"/>
                    </a:lnTo>
                    <a:lnTo>
                      <a:pt x="2" y="17"/>
                    </a:lnTo>
                    <a:lnTo>
                      <a:pt x="4" y="17"/>
                    </a:lnTo>
                    <a:lnTo>
                      <a:pt x="6" y="15"/>
                    </a:lnTo>
                    <a:lnTo>
                      <a:pt x="6" y="13"/>
                    </a:lnTo>
                    <a:lnTo>
                      <a:pt x="8" y="9"/>
                    </a:lnTo>
                    <a:lnTo>
                      <a:pt x="1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2" name="Freeform 44">
                <a:extLst>
                  <a:ext uri="{FF2B5EF4-FFF2-40B4-BE49-F238E27FC236}">
                    <a16:creationId xmlns:a16="http://schemas.microsoft.com/office/drawing/2014/main" id="{301D12B6-6FB9-4E4D-8AB8-76654687AE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9" y="1601"/>
                <a:ext cx="3" cy="6"/>
              </a:xfrm>
              <a:custGeom>
                <a:avLst/>
                <a:gdLst>
                  <a:gd name="T0" fmla="*/ 1 w 3"/>
                  <a:gd name="T1" fmla="*/ 6 h 6"/>
                  <a:gd name="T2" fmla="*/ 2 w 3"/>
                  <a:gd name="T3" fmla="*/ 6 h 6"/>
                  <a:gd name="T4" fmla="*/ 3 w 3"/>
                  <a:gd name="T5" fmla="*/ 3 h 6"/>
                  <a:gd name="T6" fmla="*/ 2 w 3"/>
                  <a:gd name="T7" fmla="*/ 1 h 6"/>
                  <a:gd name="T8" fmla="*/ 2 w 3"/>
                  <a:gd name="T9" fmla="*/ 0 h 6"/>
                  <a:gd name="T10" fmla="*/ 1 w 3"/>
                  <a:gd name="T11" fmla="*/ 0 h 6"/>
                  <a:gd name="T12" fmla="*/ 0 w 3"/>
                  <a:gd name="T13" fmla="*/ 0 h 6"/>
                  <a:gd name="T14" fmla="*/ 0 w 3"/>
                  <a:gd name="T15" fmla="*/ 1 h 6"/>
                  <a:gd name="T16" fmla="*/ 1 w 3"/>
                  <a:gd name="T17" fmla="*/ 3 h 6"/>
                  <a:gd name="T18" fmla="*/ 1 w 3"/>
                  <a:gd name="T1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lnTo>
                      <a:pt x="2" y="6"/>
                    </a:lnTo>
                    <a:lnTo>
                      <a:pt x="3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3" name="Freeform 45">
                <a:extLst>
                  <a:ext uri="{FF2B5EF4-FFF2-40B4-BE49-F238E27FC236}">
                    <a16:creationId xmlns:a16="http://schemas.microsoft.com/office/drawing/2014/main" id="{90F038B2-6B11-494D-9B2D-A3F45A1ECF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6" y="1579"/>
                <a:ext cx="5" cy="2"/>
              </a:xfrm>
              <a:custGeom>
                <a:avLst/>
                <a:gdLst>
                  <a:gd name="T0" fmla="*/ 4 w 5"/>
                  <a:gd name="T1" fmla="*/ 2 h 2"/>
                  <a:gd name="T2" fmla="*/ 5 w 5"/>
                  <a:gd name="T3" fmla="*/ 0 h 2"/>
                  <a:gd name="T4" fmla="*/ 3 w 5"/>
                  <a:gd name="T5" fmla="*/ 0 h 2"/>
                  <a:gd name="T6" fmla="*/ 2 w 5"/>
                  <a:gd name="T7" fmla="*/ 0 h 2"/>
                  <a:gd name="T8" fmla="*/ 0 w 5"/>
                  <a:gd name="T9" fmla="*/ 2 h 2"/>
                  <a:gd name="T10" fmla="*/ 0 w 5"/>
                  <a:gd name="T11" fmla="*/ 2 h 2"/>
                  <a:gd name="T12" fmla="*/ 3 w 5"/>
                  <a:gd name="T13" fmla="*/ 2 h 2"/>
                  <a:gd name="T14" fmla="*/ 4 w 5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4" y="2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4" name="Freeform 46">
                <a:extLst>
                  <a:ext uri="{FF2B5EF4-FFF2-40B4-BE49-F238E27FC236}">
                    <a16:creationId xmlns:a16="http://schemas.microsoft.com/office/drawing/2014/main" id="{32F366C9-7276-4CF8-BD8A-1B99983A8F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3" y="1580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0 w 3"/>
                  <a:gd name="T3" fmla="*/ 0 h 3"/>
                  <a:gd name="T4" fmla="*/ 1 w 3"/>
                  <a:gd name="T5" fmla="*/ 3 h 3"/>
                  <a:gd name="T6" fmla="*/ 3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5" name="Freeform 47">
                <a:extLst>
                  <a:ext uri="{FF2B5EF4-FFF2-40B4-BE49-F238E27FC236}">
                    <a16:creationId xmlns:a16="http://schemas.microsoft.com/office/drawing/2014/main" id="{9CBFC992-9D9F-402B-9D55-81EE593C07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1" y="1560"/>
                <a:ext cx="9" cy="14"/>
              </a:xfrm>
              <a:custGeom>
                <a:avLst/>
                <a:gdLst>
                  <a:gd name="T0" fmla="*/ 6 w 9"/>
                  <a:gd name="T1" fmla="*/ 2 h 14"/>
                  <a:gd name="T2" fmla="*/ 4 w 9"/>
                  <a:gd name="T3" fmla="*/ 0 h 14"/>
                  <a:gd name="T4" fmla="*/ 2 w 9"/>
                  <a:gd name="T5" fmla="*/ 0 h 14"/>
                  <a:gd name="T6" fmla="*/ 0 w 9"/>
                  <a:gd name="T7" fmla="*/ 1 h 14"/>
                  <a:gd name="T8" fmla="*/ 2 w 9"/>
                  <a:gd name="T9" fmla="*/ 2 h 14"/>
                  <a:gd name="T10" fmla="*/ 2 w 9"/>
                  <a:gd name="T11" fmla="*/ 4 h 14"/>
                  <a:gd name="T12" fmla="*/ 3 w 9"/>
                  <a:gd name="T13" fmla="*/ 4 h 14"/>
                  <a:gd name="T14" fmla="*/ 2 w 9"/>
                  <a:gd name="T15" fmla="*/ 6 h 14"/>
                  <a:gd name="T16" fmla="*/ 0 w 9"/>
                  <a:gd name="T17" fmla="*/ 10 h 14"/>
                  <a:gd name="T18" fmla="*/ 0 w 9"/>
                  <a:gd name="T19" fmla="*/ 14 h 14"/>
                  <a:gd name="T20" fmla="*/ 2 w 9"/>
                  <a:gd name="T21" fmla="*/ 14 h 14"/>
                  <a:gd name="T22" fmla="*/ 3 w 9"/>
                  <a:gd name="T23" fmla="*/ 13 h 14"/>
                  <a:gd name="T24" fmla="*/ 4 w 9"/>
                  <a:gd name="T25" fmla="*/ 13 h 14"/>
                  <a:gd name="T26" fmla="*/ 5 w 9"/>
                  <a:gd name="T27" fmla="*/ 12 h 14"/>
                  <a:gd name="T28" fmla="*/ 4 w 9"/>
                  <a:gd name="T29" fmla="*/ 10 h 14"/>
                  <a:gd name="T30" fmla="*/ 5 w 9"/>
                  <a:gd name="T31" fmla="*/ 9 h 14"/>
                  <a:gd name="T32" fmla="*/ 5 w 9"/>
                  <a:gd name="T33" fmla="*/ 7 h 14"/>
                  <a:gd name="T34" fmla="*/ 6 w 9"/>
                  <a:gd name="T35" fmla="*/ 7 h 14"/>
                  <a:gd name="T36" fmla="*/ 6 w 9"/>
                  <a:gd name="T37" fmla="*/ 9 h 14"/>
                  <a:gd name="T38" fmla="*/ 8 w 9"/>
                  <a:gd name="T39" fmla="*/ 9 h 14"/>
                  <a:gd name="T40" fmla="*/ 9 w 9"/>
                  <a:gd name="T41" fmla="*/ 7 h 14"/>
                  <a:gd name="T42" fmla="*/ 9 w 9"/>
                  <a:gd name="T43" fmla="*/ 3 h 14"/>
                  <a:gd name="T44" fmla="*/ 8 w 9"/>
                  <a:gd name="T45" fmla="*/ 2 h 14"/>
                  <a:gd name="T46" fmla="*/ 6 w 9"/>
                  <a:gd name="T47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" h="14">
                    <a:moveTo>
                      <a:pt x="6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5" y="12"/>
                    </a:lnTo>
                    <a:lnTo>
                      <a:pt x="4" y="10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8" y="9"/>
                    </a:lnTo>
                    <a:lnTo>
                      <a:pt x="9" y="7"/>
                    </a:lnTo>
                    <a:lnTo>
                      <a:pt x="9" y="3"/>
                    </a:lnTo>
                    <a:lnTo>
                      <a:pt x="8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6" name="Freeform 48">
                <a:extLst>
                  <a:ext uri="{FF2B5EF4-FFF2-40B4-BE49-F238E27FC236}">
                    <a16:creationId xmlns:a16="http://schemas.microsoft.com/office/drawing/2014/main" id="{864A6F73-6C44-48A2-B48F-CDB58527BE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5" y="1551"/>
                <a:ext cx="8" cy="23"/>
              </a:xfrm>
              <a:custGeom>
                <a:avLst/>
                <a:gdLst>
                  <a:gd name="T0" fmla="*/ 2 w 8"/>
                  <a:gd name="T1" fmla="*/ 23 h 23"/>
                  <a:gd name="T2" fmla="*/ 2 w 8"/>
                  <a:gd name="T3" fmla="*/ 23 h 23"/>
                  <a:gd name="T4" fmla="*/ 3 w 8"/>
                  <a:gd name="T5" fmla="*/ 22 h 23"/>
                  <a:gd name="T6" fmla="*/ 3 w 8"/>
                  <a:gd name="T7" fmla="*/ 19 h 23"/>
                  <a:gd name="T8" fmla="*/ 5 w 8"/>
                  <a:gd name="T9" fmla="*/ 16 h 23"/>
                  <a:gd name="T10" fmla="*/ 6 w 8"/>
                  <a:gd name="T11" fmla="*/ 15 h 23"/>
                  <a:gd name="T12" fmla="*/ 6 w 8"/>
                  <a:gd name="T13" fmla="*/ 11 h 23"/>
                  <a:gd name="T14" fmla="*/ 7 w 8"/>
                  <a:gd name="T15" fmla="*/ 10 h 23"/>
                  <a:gd name="T16" fmla="*/ 8 w 8"/>
                  <a:gd name="T17" fmla="*/ 6 h 23"/>
                  <a:gd name="T18" fmla="*/ 7 w 8"/>
                  <a:gd name="T19" fmla="*/ 2 h 23"/>
                  <a:gd name="T20" fmla="*/ 7 w 8"/>
                  <a:gd name="T21" fmla="*/ 0 h 23"/>
                  <a:gd name="T22" fmla="*/ 6 w 8"/>
                  <a:gd name="T23" fmla="*/ 0 h 23"/>
                  <a:gd name="T24" fmla="*/ 5 w 8"/>
                  <a:gd name="T25" fmla="*/ 1 h 23"/>
                  <a:gd name="T26" fmla="*/ 2 w 8"/>
                  <a:gd name="T27" fmla="*/ 1 h 23"/>
                  <a:gd name="T28" fmla="*/ 3 w 8"/>
                  <a:gd name="T29" fmla="*/ 2 h 23"/>
                  <a:gd name="T30" fmla="*/ 5 w 8"/>
                  <a:gd name="T31" fmla="*/ 4 h 23"/>
                  <a:gd name="T32" fmla="*/ 3 w 8"/>
                  <a:gd name="T33" fmla="*/ 6 h 23"/>
                  <a:gd name="T34" fmla="*/ 3 w 8"/>
                  <a:gd name="T35" fmla="*/ 7 h 23"/>
                  <a:gd name="T36" fmla="*/ 2 w 8"/>
                  <a:gd name="T37" fmla="*/ 9 h 23"/>
                  <a:gd name="T38" fmla="*/ 0 w 8"/>
                  <a:gd name="T39" fmla="*/ 10 h 23"/>
                  <a:gd name="T40" fmla="*/ 0 w 8"/>
                  <a:gd name="T41" fmla="*/ 10 h 23"/>
                  <a:gd name="T42" fmla="*/ 2 w 8"/>
                  <a:gd name="T43" fmla="*/ 11 h 23"/>
                  <a:gd name="T44" fmla="*/ 2 w 8"/>
                  <a:gd name="T45" fmla="*/ 12 h 23"/>
                  <a:gd name="T46" fmla="*/ 1 w 8"/>
                  <a:gd name="T47" fmla="*/ 12 h 23"/>
                  <a:gd name="T48" fmla="*/ 1 w 8"/>
                  <a:gd name="T49" fmla="*/ 13 h 23"/>
                  <a:gd name="T50" fmla="*/ 2 w 8"/>
                  <a:gd name="T51" fmla="*/ 13 h 23"/>
                  <a:gd name="T52" fmla="*/ 3 w 8"/>
                  <a:gd name="T53" fmla="*/ 13 h 23"/>
                  <a:gd name="T54" fmla="*/ 3 w 8"/>
                  <a:gd name="T55" fmla="*/ 15 h 23"/>
                  <a:gd name="T56" fmla="*/ 2 w 8"/>
                  <a:gd name="T57" fmla="*/ 15 h 23"/>
                  <a:gd name="T58" fmla="*/ 1 w 8"/>
                  <a:gd name="T59" fmla="*/ 16 h 23"/>
                  <a:gd name="T60" fmla="*/ 0 w 8"/>
                  <a:gd name="T61" fmla="*/ 17 h 23"/>
                  <a:gd name="T62" fmla="*/ 1 w 8"/>
                  <a:gd name="T63" fmla="*/ 19 h 23"/>
                  <a:gd name="T64" fmla="*/ 2 w 8"/>
                  <a:gd name="T65" fmla="*/ 21 h 23"/>
                  <a:gd name="T66" fmla="*/ 2 w 8"/>
                  <a:gd name="T67" fmla="*/ 22 h 23"/>
                  <a:gd name="T68" fmla="*/ 2 w 8"/>
                  <a:gd name="T6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" h="23">
                    <a:moveTo>
                      <a:pt x="2" y="23"/>
                    </a:moveTo>
                    <a:lnTo>
                      <a:pt x="2" y="23"/>
                    </a:lnTo>
                    <a:lnTo>
                      <a:pt x="3" y="22"/>
                    </a:lnTo>
                    <a:lnTo>
                      <a:pt x="3" y="19"/>
                    </a:lnTo>
                    <a:lnTo>
                      <a:pt x="5" y="16"/>
                    </a:lnTo>
                    <a:lnTo>
                      <a:pt x="6" y="15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8" y="6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2" y="1"/>
                    </a:lnTo>
                    <a:lnTo>
                      <a:pt x="3" y="2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3" y="7"/>
                    </a:lnTo>
                    <a:lnTo>
                      <a:pt x="2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5"/>
                    </a:lnTo>
                    <a:lnTo>
                      <a:pt x="2" y="15"/>
                    </a:lnTo>
                    <a:lnTo>
                      <a:pt x="1" y="16"/>
                    </a:lnTo>
                    <a:lnTo>
                      <a:pt x="0" y="17"/>
                    </a:lnTo>
                    <a:lnTo>
                      <a:pt x="1" y="19"/>
                    </a:lnTo>
                    <a:lnTo>
                      <a:pt x="2" y="21"/>
                    </a:lnTo>
                    <a:lnTo>
                      <a:pt x="2" y="22"/>
                    </a:lnTo>
                    <a:lnTo>
                      <a:pt x="2" y="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7" name="Freeform 49">
                <a:extLst>
                  <a:ext uri="{FF2B5EF4-FFF2-40B4-BE49-F238E27FC236}">
                    <a16:creationId xmlns:a16="http://schemas.microsoft.com/office/drawing/2014/main" id="{B2712E1F-5104-47F0-AB44-6DA6EC67E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9" y="1593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2 h 3"/>
                  <a:gd name="T4" fmla="*/ 1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8" name="Freeform 50">
                <a:extLst>
                  <a:ext uri="{FF2B5EF4-FFF2-40B4-BE49-F238E27FC236}">
                    <a16:creationId xmlns:a16="http://schemas.microsoft.com/office/drawing/2014/main" id="{8C7E3B71-12FC-43A2-B5A7-DFE35E2D59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2" y="1580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0 h 4"/>
                  <a:gd name="T4" fmla="*/ 1 w 2"/>
                  <a:gd name="T5" fmla="*/ 0 h 4"/>
                  <a:gd name="T6" fmla="*/ 0 w 2"/>
                  <a:gd name="T7" fmla="*/ 4 h 4"/>
                  <a:gd name="T8" fmla="*/ 1 w 2"/>
                  <a:gd name="T9" fmla="*/ 4 h 4"/>
                  <a:gd name="T10" fmla="*/ 2 w 2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9" name="Freeform 51">
                <a:extLst>
                  <a:ext uri="{FF2B5EF4-FFF2-40B4-BE49-F238E27FC236}">
                    <a16:creationId xmlns:a16="http://schemas.microsoft.com/office/drawing/2014/main" id="{D11E49E8-E056-43D2-93CA-4E2266FAAC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2" y="1592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0 w 3"/>
                  <a:gd name="T3" fmla="*/ 3 h 3"/>
                  <a:gd name="T4" fmla="*/ 3 w 3"/>
                  <a:gd name="T5" fmla="*/ 0 h 3"/>
                  <a:gd name="T6" fmla="*/ 2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0" y="3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0" name="Freeform 52">
                <a:extLst>
                  <a:ext uri="{FF2B5EF4-FFF2-40B4-BE49-F238E27FC236}">
                    <a16:creationId xmlns:a16="http://schemas.microsoft.com/office/drawing/2014/main" id="{909A6EC3-2095-466C-B152-DAB72C2876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3" y="1547"/>
                <a:ext cx="6" cy="6"/>
              </a:xfrm>
              <a:custGeom>
                <a:avLst/>
                <a:gdLst>
                  <a:gd name="T0" fmla="*/ 3 w 6"/>
                  <a:gd name="T1" fmla="*/ 2 h 6"/>
                  <a:gd name="T2" fmla="*/ 1 w 6"/>
                  <a:gd name="T3" fmla="*/ 3 h 6"/>
                  <a:gd name="T4" fmla="*/ 0 w 6"/>
                  <a:gd name="T5" fmla="*/ 6 h 6"/>
                  <a:gd name="T6" fmla="*/ 1 w 6"/>
                  <a:gd name="T7" fmla="*/ 4 h 6"/>
                  <a:gd name="T8" fmla="*/ 3 w 6"/>
                  <a:gd name="T9" fmla="*/ 3 h 6"/>
                  <a:gd name="T10" fmla="*/ 4 w 6"/>
                  <a:gd name="T11" fmla="*/ 2 h 6"/>
                  <a:gd name="T12" fmla="*/ 6 w 6"/>
                  <a:gd name="T13" fmla="*/ 0 h 6"/>
                  <a:gd name="T14" fmla="*/ 3 w 6"/>
                  <a:gd name="T15" fmla="*/ 0 h 6"/>
                  <a:gd name="T16" fmla="*/ 3 w 6"/>
                  <a:gd name="T1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3" y="2"/>
                    </a:moveTo>
                    <a:lnTo>
                      <a:pt x="1" y="3"/>
                    </a:lnTo>
                    <a:lnTo>
                      <a:pt x="0" y="6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1" name="Freeform 53">
                <a:extLst>
                  <a:ext uri="{FF2B5EF4-FFF2-40B4-BE49-F238E27FC236}">
                    <a16:creationId xmlns:a16="http://schemas.microsoft.com/office/drawing/2014/main" id="{C5C95421-17F1-436A-8AF7-DB2D4363EB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50" y="1575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2" name="Freeform 54">
                <a:extLst>
                  <a:ext uri="{FF2B5EF4-FFF2-40B4-BE49-F238E27FC236}">
                    <a16:creationId xmlns:a16="http://schemas.microsoft.com/office/drawing/2014/main" id="{6757CB91-79E2-4513-B3B4-A05A906093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48" y="1576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2 w 4"/>
                  <a:gd name="T3" fmla="*/ 3 h 3"/>
                  <a:gd name="T4" fmla="*/ 4 w 4"/>
                  <a:gd name="T5" fmla="*/ 2 h 3"/>
                  <a:gd name="T6" fmla="*/ 2 w 4"/>
                  <a:gd name="T7" fmla="*/ 0 h 3"/>
                  <a:gd name="T8" fmla="*/ 0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2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3" name="Freeform 55">
                <a:extLst>
                  <a:ext uri="{FF2B5EF4-FFF2-40B4-BE49-F238E27FC236}">
                    <a16:creationId xmlns:a16="http://schemas.microsoft.com/office/drawing/2014/main" id="{4E516761-03DE-4790-A945-416AC38634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39" y="1567"/>
                <a:ext cx="18" cy="12"/>
              </a:xfrm>
              <a:custGeom>
                <a:avLst/>
                <a:gdLst>
                  <a:gd name="T0" fmla="*/ 17 w 18"/>
                  <a:gd name="T1" fmla="*/ 1 h 12"/>
                  <a:gd name="T2" fmla="*/ 17 w 18"/>
                  <a:gd name="T3" fmla="*/ 0 h 12"/>
                  <a:gd name="T4" fmla="*/ 14 w 18"/>
                  <a:gd name="T5" fmla="*/ 0 h 12"/>
                  <a:gd name="T6" fmla="*/ 11 w 18"/>
                  <a:gd name="T7" fmla="*/ 1 h 12"/>
                  <a:gd name="T8" fmla="*/ 12 w 18"/>
                  <a:gd name="T9" fmla="*/ 2 h 12"/>
                  <a:gd name="T10" fmla="*/ 11 w 18"/>
                  <a:gd name="T11" fmla="*/ 3 h 12"/>
                  <a:gd name="T12" fmla="*/ 8 w 18"/>
                  <a:gd name="T13" fmla="*/ 5 h 12"/>
                  <a:gd name="T14" fmla="*/ 6 w 18"/>
                  <a:gd name="T15" fmla="*/ 6 h 12"/>
                  <a:gd name="T16" fmla="*/ 6 w 18"/>
                  <a:gd name="T17" fmla="*/ 7 h 12"/>
                  <a:gd name="T18" fmla="*/ 4 w 18"/>
                  <a:gd name="T19" fmla="*/ 8 h 12"/>
                  <a:gd name="T20" fmla="*/ 3 w 18"/>
                  <a:gd name="T21" fmla="*/ 11 h 12"/>
                  <a:gd name="T22" fmla="*/ 2 w 18"/>
                  <a:gd name="T23" fmla="*/ 11 h 12"/>
                  <a:gd name="T24" fmla="*/ 0 w 18"/>
                  <a:gd name="T25" fmla="*/ 12 h 12"/>
                  <a:gd name="T26" fmla="*/ 3 w 18"/>
                  <a:gd name="T27" fmla="*/ 12 h 12"/>
                  <a:gd name="T28" fmla="*/ 6 w 18"/>
                  <a:gd name="T29" fmla="*/ 9 h 12"/>
                  <a:gd name="T30" fmla="*/ 9 w 18"/>
                  <a:gd name="T31" fmla="*/ 9 h 12"/>
                  <a:gd name="T32" fmla="*/ 13 w 18"/>
                  <a:gd name="T33" fmla="*/ 6 h 12"/>
                  <a:gd name="T34" fmla="*/ 15 w 18"/>
                  <a:gd name="T35" fmla="*/ 5 h 12"/>
                  <a:gd name="T36" fmla="*/ 17 w 18"/>
                  <a:gd name="T37" fmla="*/ 2 h 12"/>
                  <a:gd name="T38" fmla="*/ 18 w 18"/>
                  <a:gd name="T39" fmla="*/ 2 h 12"/>
                  <a:gd name="T40" fmla="*/ 17 w 18"/>
                  <a:gd name="T4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2">
                    <a:moveTo>
                      <a:pt x="17" y="1"/>
                    </a:moveTo>
                    <a:lnTo>
                      <a:pt x="17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12" y="2"/>
                    </a:lnTo>
                    <a:lnTo>
                      <a:pt x="11" y="3"/>
                    </a:lnTo>
                    <a:lnTo>
                      <a:pt x="8" y="5"/>
                    </a:lnTo>
                    <a:lnTo>
                      <a:pt x="6" y="6"/>
                    </a:lnTo>
                    <a:lnTo>
                      <a:pt x="6" y="7"/>
                    </a:lnTo>
                    <a:lnTo>
                      <a:pt x="4" y="8"/>
                    </a:lnTo>
                    <a:lnTo>
                      <a:pt x="3" y="11"/>
                    </a:lnTo>
                    <a:lnTo>
                      <a:pt x="2" y="11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6" y="9"/>
                    </a:lnTo>
                    <a:lnTo>
                      <a:pt x="9" y="9"/>
                    </a:lnTo>
                    <a:lnTo>
                      <a:pt x="13" y="6"/>
                    </a:lnTo>
                    <a:lnTo>
                      <a:pt x="15" y="5"/>
                    </a:lnTo>
                    <a:lnTo>
                      <a:pt x="17" y="2"/>
                    </a:lnTo>
                    <a:lnTo>
                      <a:pt x="18" y="2"/>
                    </a:lnTo>
                    <a:lnTo>
                      <a:pt x="17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4" name="Freeform 56">
                <a:extLst>
                  <a:ext uri="{FF2B5EF4-FFF2-40B4-BE49-F238E27FC236}">
                    <a16:creationId xmlns:a16="http://schemas.microsoft.com/office/drawing/2014/main" id="{6176E75F-DCB1-471A-8DE1-31F37B53C1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21" y="1560"/>
                <a:ext cx="21" cy="13"/>
              </a:xfrm>
              <a:custGeom>
                <a:avLst/>
                <a:gdLst>
                  <a:gd name="T0" fmla="*/ 19 w 21"/>
                  <a:gd name="T1" fmla="*/ 1 h 13"/>
                  <a:gd name="T2" fmla="*/ 17 w 21"/>
                  <a:gd name="T3" fmla="*/ 1 h 13"/>
                  <a:gd name="T4" fmla="*/ 17 w 21"/>
                  <a:gd name="T5" fmla="*/ 0 h 13"/>
                  <a:gd name="T6" fmla="*/ 14 w 21"/>
                  <a:gd name="T7" fmla="*/ 0 h 13"/>
                  <a:gd name="T8" fmla="*/ 12 w 21"/>
                  <a:gd name="T9" fmla="*/ 1 h 13"/>
                  <a:gd name="T10" fmla="*/ 12 w 21"/>
                  <a:gd name="T11" fmla="*/ 3 h 13"/>
                  <a:gd name="T12" fmla="*/ 14 w 21"/>
                  <a:gd name="T13" fmla="*/ 4 h 13"/>
                  <a:gd name="T14" fmla="*/ 13 w 21"/>
                  <a:gd name="T15" fmla="*/ 6 h 13"/>
                  <a:gd name="T16" fmla="*/ 11 w 21"/>
                  <a:gd name="T17" fmla="*/ 4 h 13"/>
                  <a:gd name="T18" fmla="*/ 10 w 21"/>
                  <a:gd name="T19" fmla="*/ 6 h 13"/>
                  <a:gd name="T20" fmla="*/ 10 w 21"/>
                  <a:gd name="T21" fmla="*/ 7 h 13"/>
                  <a:gd name="T22" fmla="*/ 8 w 21"/>
                  <a:gd name="T23" fmla="*/ 7 h 13"/>
                  <a:gd name="T24" fmla="*/ 6 w 21"/>
                  <a:gd name="T25" fmla="*/ 9 h 13"/>
                  <a:gd name="T26" fmla="*/ 5 w 21"/>
                  <a:gd name="T27" fmla="*/ 9 h 13"/>
                  <a:gd name="T28" fmla="*/ 2 w 21"/>
                  <a:gd name="T29" fmla="*/ 12 h 13"/>
                  <a:gd name="T30" fmla="*/ 1 w 21"/>
                  <a:gd name="T31" fmla="*/ 12 h 13"/>
                  <a:gd name="T32" fmla="*/ 0 w 21"/>
                  <a:gd name="T33" fmla="*/ 12 h 13"/>
                  <a:gd name="T34" fmla="*/ 1 w 21"/>
                  <a:gd name="T35" fmla="*/ 13 h 13"/>
                  <a:gd name="T36" fmla="*/ 5 w 21"/>
                  <a:gd name="T37" fmla="*/ 13 h 13"/>
                  <a:gd name="T38" fmla="*/ 7 w 21"/>
                  <a:gd name="T39" fmla="*/ 12 h 13"/>
                  <a:gd name="T40" fmla="*/ 10 w 21"/>
                  <a:gd name="T41" fmla="*/ 9 h 13"/>
                  <a:gd name="T42" fmla="*/ 10 w 21"/>
                  <a:gd name="T43" fmla="*/ 12 h 13"/>
                  <a:gd name="T44" fmla="*/ 11 w 21"/>
                  <a:gd name="T45" fmla="*/ 12 h 13"/>
                  <a:gd name="T46" fmla="*/ 12 w 21"/>
                  <a:gd name="T47" fmla="*/ 9 h 13"/>
                  <a:gd name="T48" fmla="*/ 12 w 21"/>
                  <a:gd name="T49" fmla="*/ 8 h 13"/>
                  <a:gd name="T50" fmla="*/ 13 w 21"/>
                  <a:gd name="T51" fmla="*/ 8 h 13"/>
                  <a:gd name="T52" fmla="*/ 14 w 21"/>
                  <a:gd name="T53" fmla="*/ 9 h 13"/>
                  <a:gd name="T54" fmla="*/ 16 w 21"/>
                  <a:gd name="T55" fmla="*/ 9 h 13"/>
                  <a:gd name="T56" fmla="*/ 17 w 21"/>
                  <a:gd name="T57" fmla="*/ 7 h 13"/>
                  <a:gd name="T58" fmla="*/ 19 w 21"/>
                  <a:gd name="T59" fmla="*/ 6 h 13"/>
                  <a:gd name="T60" fmla="*/ 19 w 21"/>
                  <a:gd name="T61" fmla="*/ 6 h 13"/>
                  <a:gd name="T62" fmla="*/ 18 w 21"/>
                  <a:gd name="T63" fmla="*/ 4 h 13"/>
                  <a:gd name="T64" fmla="*/ 21 w 21"/>
                  <a:gd name="T65" fmla="*/ 3 h 13"/>
                  <a:gd name="T66" fmla="*/ 19 w 21"/>
                  <a:gd name="T67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" h="13">
                    <a:moveTo>
                      <a:pt x="19" y="1"/>
                    </a:moveTo>
                    <a:lnTo>
                      <a:pt x="17" y="1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14" y="4"/>
                    </a:lnTo>
                    <a:lnTo>
                      <a:pt x="13" y="6"/>
                    </a:lnTo>
                    <a:lnTo>
                      <a:pt x="11" y="4"/>
                    </a:lnTo>
                    <a:lnTo>
                      <a:pt x="10" y="6"/>
                    </a:lnTo>
                    <a:lnTo>
                      <a:pt x="10" y="7"/>
                    </a:lnTo>
                    <a:lnTo>
                      <a:pt x="8" y="7"/>
                    </a:lnTo>
                    <a:lnTo>
                      <a:pt x="6" y="9"/>
                    </a:lnTo>
                    <a:lnTo>
                      <a:pt x="5" y="9"/>
                    </a:lnTo>
                    <a:lnTo>
                      <a:pt x="2" y="12"/>
                    </a:lnTo>
                    <a:lnTo>
                      <a:pt x="1" y="12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5" y="13"/>
                    </a:lnTo>
                    <a:lnTo>
                      <a:pt x="7" y="12"/>
                    </a:lnTo>
                    <a:lnTo>
                      <a:pt x="10" y="9"/>
                    </a:lnTo>
                    <a:lnTo>
                      <a:pt x="10" y="12"/>
                    </a:lnTo>
                    <a:lnTo>
                      <a:pt x="11" y="12"/>
                    </a:lnTo>
                    <a:lnTo>
                      <a:pt x="12" y="9"/>
                    </a:lnTo>
                    <a:lnTo>
                      <a:pt x="12" y="8"/>
                    </a:lnTo>
                    <a:lnTo>
                      <a:pt x="13" y="8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7" y="7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8" y="4"/>
                    </a:lnTo>
                    <a:lnTo>
                      <a:pt x="21" y="3"/>
                    </a:lnTo>
                    <a:lnTo>
                      <a:pt x="19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5" name="Freeform 57">
                <a:extLst>
                  <a:ext uri="{FF2B5EF4-FFF2-40B4-BE49-F238E27FC236}">
                    <a16:creationId xmlns:a16="http://schemas.microsoft.com/office/drawing/2014/main" id="{EF36ACC0-E65E-48EA-ADC5-A1937DDA22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52" y="1579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1 h 1"/>
                  <a:gd name="T4" fmla="*/ 3 w 3"/>
                  <a:gd name="T5" fmla="*/ 1 h 1"/>
                  <a:gd name="T6" fmla="*/ 2 w 3"/>
                  <a:gd name="T7" fmla="*/ 0 h 1"/>
                  <a:gd name="T8" fmla="*/ 0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6" name="Freeform 58">
                <a:extLst>
                  <a:ext uri="{FF2B5EF4-FFF2-40B4-BE49-F238E27FC236}">
                    <a16:creationId xmlns:a16="http://schemas.microsoft.com/office/drawing/2014/main" id="{8CAC7C31-1B3F-486F-ADBE-8F2ADE9E5C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64" y="1581"/>
                <a:ext cx="1" cy="3"/>
              </a:xfrm>
              <a:custGeom>
                <a:avLst/>
                <a:gdLst>
                  <a:gd name="T0" fmla="*/ 0 w 1"/>
                  <a:gd name="T1" fmla="*/ 2 h 3"/>
                  <a:gd name="T2" fmla="*/ 1 w 1"/>
                  <a:gd name="T3" fmla="*/ 3 h 3"/>
                  <a:gd name="T4" fmla="*/ 1 w 1"/>
                  <a:gd name="T5" fmla="*/ 0 h 3"/>
                  <a:gd name="T6" fmla="*/ 0 w 1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lnTo>
                      <a:pt x="1" y="3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7" name="Freeform 59">
                <a:extLst>
                  <a:ext uri="{FF2B5EF4-FFF2-40B4-BE49-F238E27FC236}">
                    <a16:creationId xmlns:a16="http://schemas.microsoft.com/office/drawing/2014/main" id="{EC27991B-4E3B-4857-AAB1-D4865F5F28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80" y="1583"/>
                <a:ext cx="6" cy="2"/>
              </a:xfrm>
              <a:custGeom>
                <a:avLst/>
                <a:gdLst>
                  <a:gd name="T0" fmla="*/ 2 w 6"/>
                  <a:gd name="T1" fmla="*/ 1 h 2"/>
                  <a:gd name="T2" fmla="*/ 0 w 6"/>
                  <a:gd name="T3" fmla="*/ 2 h 2"/>
                  <a:gd name="T4" fmla="*/ 4 w 6"/>
                  <a:gd name="T5" fmla="*/ 2 h 2"/>
                  <a:gd name="T6" fmla="*/ 6 w 6"/>
                  <a:gd name="T7" fmla="*/ 1 h 2"/>
                  <a:gd name="T8" fmla="*/ 4 w 6"/>
                  <a:gd name="T9" fmla="*/ 0 h 2"/>
                  <a:gd name="T10" fmla="*/ 2 w 6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2">
                    <a:moveTo>
                      <a:pt x="2" y="1"/>
                    </a:moveTo>
                    <a:lnTo>
                      <a:pt x="0" y="2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8" name="Freeform 60">
                <a:extLst>
                  <a:ext uri="{FF2B5EF4-FFF2-40B4-BE49-F238E27FC236}">
                    <a16:creationId xmlns:a16="http://schemas.microsoft.com/office/drawing/2014/main" id="{C5C60A38-0B43-4436-8217-1616756B66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58" y="1578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0 w 4"/>
                  <a:gd name="T3" fmla="*/ 3 h 3"/>
                  <a:gd name="T4" fmla="*/ 3 w 4"/>
                  <a:gd name="T5" fmla="*/ 2 h 3"/>
                  <a:gd name="T6" fmla="*/ 4 w 4"/>
                  <a:gd name="T7" fmla="*/ 2 h 3"/>
                  <a:gd name="T8" fmla="*/ 1 w 4"/>
                  <a:gd name="T9" fmla="*/ 0 h 3"/>
                  <a:gd name="T10" fmla="*/ 0 w 4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0" y="3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9" name="Freeform 61">
                <a:extLst>
                  <a:ext uri="{FF2B5EF4-FFF2-40B4-BE49-F238E27FC236}">
                    <a16:creationId xmlns:a16="http://schemas.microsoft.com/office/drawing/2014/main" id="{81B76A07-C19C-429B-BBB3-11BA6393E6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87" y="1560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1 h 1"/>
                  <a:gd name="T8" fmla="*/ 1 w 2"/>
                  <a:gd name="T9" fmla="*/ 0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0" name="Freeform 62">
                <a:extLst>
                  <a:ext uri="{FF2B5EF4-FFF2-40B4-BE49-F238E27FC236}">
                    <a16:creationId xmlns:a16="http://schemas.microsoft.com/office/drawing/2014/main" id="{5CF875B0-3DFC-4E5F-A21F-94D8148118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82" y="1544"/>
                <a:ext cx="20" cy="11"/>
              </a:xfrm>
              <a:custGeom>
                <a:avLst/>
                <a:gdLst>
                  <a:gd name="T0" fmla="*/ 20 w 20"/>
                  <a:gd name="T1" fmla="*/ 6 h 11"/>
                  <a:gd name="T2" fmla="*/ 17 w 20"/>
                  <a:gd name="T3" fmla="*/ 3 h 11"/>
                  <a:gd name="T4" fmla="*/ 18 w 20"/>
                  <a:gd name="T5" fmla="*/ 2 h 11"/>
                  <a:gd name="T6" fmla="*/ 17 w 20"/>
                  <a:gd name="T7" fmla="*/ 0 h 11"/>
                  <a:gd name="T8" fmla="*/ 14 w 20"/>
                  <a:gd name="T9" fmla="*/ 0 h 11"/>
                  <a:gd name="T10" fmla="*/ 13 w 20"/>
                  <a:gd name="T11" fmla="*/ 1 h 11"/>
                  <a:gd name="T12" fmla="*/ 12 w 20"/>
                  <a:gd name="T13" fmla="*/ 1 h 11"/>
                  <a:gd name="T14" fmla="*/ 10 w 20"/>
                  <a:gd name="T15" fmla="*/ 1 h 11"/>
                  <a:gd name="T16" fmla="*/ 8 w 20"/>
                  <a:gd name="T17" fmla="*/ 2 h 11"/>
                  <a:gd name="T18" fmla="*/ 7 w 20"/>
                  <a:gd name="T19" fmla="*/ 0 h 11"/>
                  <a:gd name="T20" fmla="*/ 6 w 20"/>
                  <a:gd name="T21" fmla="*/ 0 h 11"/>
                  <a:gd name="T22" fmla="*/ 5 w 20"/>
                  <a:gd name="T23" fmla="*/ 3 h 11"/>
                  <a:gd name="T24" fmla="*/ 3 w 20"/>
                  <a:gd name="T25" fmla="*/ 5 h 11"/>
                  <a:gd name="T26" fmla="*/ 2 w 20"/>
                  <a:gd name="T27" fmla="*/ 6 h 11"/>
                  <a:gd name="T28" fmla="*/ 1 w 20"/>
                  <a:gd name="T29" fmla="*/ 5 h 11"/>
                  <a:gd name="T30" fmla="*/ 0 w 20"/>
                  <a:gd name="T31" fmla="*/ 6 h 11"/>
                  <a:gd name="T32" fmla="*/ 0 w 20"/>
                  <a:gd name="T33" fmla="*/ 8 h 11"/>
                  <a:gd name="T34" fmla="*/ 0 w 20"/>
                  <a:gd name="T35" fmla="*/ 9 h 11"/>
                  <a:gd name="T36" fmla="*/ 2 w 20"/>
                  <a:gd name="T37" fmla="*/ 11 h 11"/>
                  <a:gd name="T38" fmla="*/ 3 w 20"/>
                  <a:gd name="T39" fmla="*/ 11 h 11"/>
                  <a:gd name="T40" fmla="*/ 5 w 20"/>
                  <a:gd name="T41" fmla="*/ 11 h 11"/>
                  <a:gd name="T42" fmla="*/ 6 w 20"/>
                  <a:gd name="T43" fmla="*/ 8 h 11"/>
                  <a:gd name="T44" fmla="*/ 11 w 20"/>
                  <a:gd name="T45" fmla="*/ 8 h 11"/>
                  <a:gd name="T46" fmla="*/ 13 w 20"/>
                  <a:gd name="T47" fmla="*/ 8 h 11"/>
                  <a:gd name="T48" fmla="*/ 16 w 20"/>
                  <a:gd name="T49" fmla="*/ 8 h 11"/>
                  <a:gd name="T50" fmla="*/ 17 w 20"/>
                  <a:gd name="T51" fmla="*/ 7 h 11"/>
                  <a:gd name="T52" fmla="*/ 20 w 20"/>
                  <a:gd name="T53" fmla="*/ 7 h 11"/>
                  <a:gd name="T54" fmla="*/ 20 w 20"/>
                  <a:gd name="T5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" h="11">
                    <a:moveTo>
                      <a:pt x="20" y="6"/>
                    </a:moveTo>
                    <a:lnTo>
                      <a:pt x="17" y="3"/>
                    </a:lnTo>
                    <a:lnTo>
                      <a:pt x="18" y="2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0" y="1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3"/>
                    </a:lnTo>
                    <a:lnTo>
                      <a:pt x="3" y="5"/>
                    </a:lnTo>
                    <a:lnTo>
                      <a:pt x="2" y="6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2" y="11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6" y="8"/>
                    </a:lnTo>
                    <a:lnTo>
                      <a:pt x="11" y="8"/>
                    </a:lnTo>
                    <a:lnTo>
                      <a:pt x="13" y="8"/>
                    </a:lnTo>
                    <a:lnTo>
                      <a:pt x="16" y="8"/>
                    </a:lnTo>
                    <a:lnTo>
                      <a:pt x="17" y="7"/>
                    </a:lnTo>
                    <a:lnTo>
                      <a:pt x="20" y="7"/>
                    </a:lnTo>
                    <a:lnTo>
                      <a:pt x="2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1" name="Freeform 63">
                <a:extLst>
                  <a:ext uri="{FF2B5EF4-FFF2-40B4-BE49-F238E27FC236}">
                    <a16:creationId xmlns:a16="http://schemas.microsoft.com/office/drawing/2014/main" id="{D5EC997C-201A-4F20-ACDA-B554663E8B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63" y="1556"/>
                <a:ext cx="3" cy="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3 w 3"/>
                  <a:gd name="T5" fmla="*/ 1 h 2"/>
                  <a:gd name="T6" fmla="*/ 1 w 3"/>
                  <a:gd name="T7" fmla="*/ 0 h 2"/>
                  <a:gd name="T8" fmla="*/ 0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lnTo>
                      <a:pt x="1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2" name="Freeform 64">
                <a:extLst>
                  <a:ext uri="{FF2B5EF4-FFF2-40B4-BE49-F238E27FC236}">
                    <a16:creationId xmlns:a16="http://schemas.microsoft.com/office/drawing/2014/main" id="{40DFCE84-A7DC-4B46-945A-C533E4AFF6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8" y="1557"/>
                <a:ext cx="5" cy="4"/>
              </a:xfrm>
              <a:custGeom>
                <a:avLst/>
                <a:gdLst>
                  <a:gd name="T0" fmla="*/ 2 w 5"/>
                  <a:gd name="T1" fmla="*/ 0 h 4"/>
                  <a:gd name="T2" fmla="*/ 0 w 5"/>
                  <a:gd name="T3" fmla="*/ 0 h 4"/>
                  <a:gd name="T4" fmla="*/ 0 w 5"/>
                  <a:gd name="T5" fmla="*/ 3 h 4"/>
                  <a:gd name="T6" fmla="*/ 2 w 5"/>
                  <a:gd name="T7" fmla="*/ 4 h 4"/>
                  <a:gd name="T8" fmla="*/ 4 w 5"/>
                  <a:gd name="T9" fmla="*/ 3 h 4"/>
                  <a:gd name="T10" fmla="*/ 5 w 5"/>
                  <a:gd name="T11" fmla="*/ 1 h 4"/>
                  <a:gd name="T12" fmla="*/ 4 w 5"/>
                  <a:gd name="T13" fmla="*/ 1 h 4"/>
                  <a:gd name="T14" fmla="*/ 2 w 5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3" name="Freeform 65">
                <a:extLst>
                  <a:ext uri="{FF2B5EF4-FFF2-40B4-BE49-F238E27FC236}">
                    <a16:creationId xmlns:a16="http://schemas.microsoft.com/office/drawing/2014/main" id="{DBD500C1-84B0-4DC4-A2A5-A22093FBBC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3" y="1401"/>
                <a:ext cx="5" cy="7"/>
              </a:xfrm>
              <a:custGeom>
                <a:avLst/>
                <a:gdLst>
                  <a:gd name="T0" fmla="*/ 2 w 5"/>
                  <a:gd name="T1" fmla="*/ 1 h 7"/>
                  <a:gd name="T2" fmla="*/ 1 w 5"/>
                  <a:gd name="T3" fmla="*/ 0 h 7"/>
                  <a:gd name="T4" fmla="*/ 0 w 5"/>
                  <a:gd name="T5" fmla="*/ 1 h 7"/>
                  <a:gd name="T6" fmla="*/ 0 w 5"/>
                  <a:gd name="T7" fmla="*/ 2 h 7"/>
                  <a:gd name="T8" fmla="*/ 1 w 5"/>
                  <a:gd name="T9" fmla="*/ 4 h 7"/>
                  <a:gd name="T10" fmla="*/ 5 w 5"/>
                  <a:gd name="T11" fmla="*/ 7 h 7"/>
                  <a:gd name="T12" fmla="*/ 5 w 5"/>
                  <a:gd name="T13" fmla="*/ 6 h 7"/>
                  <a:gd name="T14" fmla="*/ 2 w 5"/>
                  <a:gd name="T15" fmla="*/ 2 h 7"/>
                  <a:gd name="T16" fmla="*/ 2 w 5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2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5" y="7"/>
                    </a:lnTo>
                    <a:lnTo>
                      <a:pt x="5" y="6"/>
                    </a:lnTo>
                    <a:lnTo>
                      <a:pt x="2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4" name="Freeform 66">
                <a:extLst>
                  <a:ext uri="{FF2B5EF4-FFF2-40B4-BE49-F238E27FC236}">
                    <a16:creationId xmlns:a16="http://schemas.microsoft.com/office/drawing/2014/main" id="{6CC9591C-18E2-4251-A3C2-9906F04378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2" y="1556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1 h 2"/>
                  <a:gd name="T8" fmla="*/ 0 w 1"/>
                  <a:gd name="T9" fmla="*/ 2 h 2"/>
                  <a:gd name="T10" fmla="*/ 1 w 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5" name="Freeform 67">
                <a:extLst>
                  <a:ext uri="{FF2B5EF4-FFF2-40B4-BE49-F238E27FC236}">
                    <a16:creationId xmlns:a16="http://schemas.microsoft.com/office/drawing/2014/main" id="{113F336E-3E62-4A8C-BC12-19611EC6BA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1" y="1560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1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6" name="Freeform 68">
                <a:extLst>
                  <a:ext uri="{FF2B5EF4-FFF2-40B4-BE49-F238E27FC236}">
                    <a16:creationId xmlns:a16="http://schemas.microsoft.com/office/drawing/2014/main" id="{154365BD-0531-4533-B0CA-3080BCEDAC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2" y="1397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1 h 2"/>
                  <a:gd name="T6" fmla="*/ 0 w 1"/>
                  <a:gd name="T7" fmla="*/ 2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7" name="Freeform 69">
                <a:extLst>
                  <a:ext uri="{FF2B5EF4-FFF2-40B4-BE49-F238E27FC236}">
                    <a16:creationId xmlns:a16="http://schemas.microsoft.com/office/drawing/2014/main" id="{93BDBF4C-4BFC-4036-A1A8-E8EFB3EE9A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42" y="1322"/>
                <a:ext cx="26" cy="28"/>
              </a:xfrm>
              <a:custGeom>
                <a:avLst/>
                <a:gdLst>
                  <a:gd name="T0" fmla="*/ 4 w 26"/>
                  <a:gd name="T1" fmla="*/ 14 h 28"/>
                  <a:gd name="T2" fmla="*/ 5 w 26"/>
                  <a:gd name="T3" fmla="*/ 12 h 28"/>
                  <a:gd name="T4" fmla="*/ 9 w 26"/>
                  <a:gd name="T5" fmla="*/ 12 h 28"/>
                  <a:gd name="T6" fmla="*/ 11 w 26"/>
                  <a:gd name="T7" fmla="*/ 14 h 28"/>
                  <a:gd name="T8" fmla="*/ 11 w 26"/>
                  <a:gd name="T9" fmla="*/ 18 h 28"/>
                  <a:gd name="T10" fmla="*/ 11 w 26"/>
                  <a:gd name="T11" fmla="*/ 20 h 28"/>
                  <a:gd name="T12" fmla="*/ 13 w 26"/>
                  <a:gd name="T13" fmla="*/ 22 h 28"/>
                  <a:gd name="T14" fmla="*/ 13 w 26"/>
                  <a:gd name="T15" fmla="*/ 24 h 28"/>
                  <a:gd name="T16" fmla="*/ 12 w 26"/>
                  <a:gd name="T17" fmla="*/ 26 h 28"/>
                  <a:gd name="T18" fmla="*/ 13 w 26"/>
                  <a:gd name="T19" fmla="*/ 28 h 28"/>
                  <a:gd name="T20" fmla="*/ 17 w 26"/>
                  <a:gd name="T21" fmla="*/ 25 h 28"/>
                  <a:gd name="T22" fmla="*/ 18 w 26"/>
                  <a:gd name="T23" fmla="*/ 25 h 28"/>
                  <a:gd name="T24" fmla="*/ 19 w 26"/>
                  <a:gd name="T25" fmla="*/ 24 h 28"/>
                  <a:gd name="T26" fmla="*/ 21 w 26"/>
                  <a:gd name="T27" fmla="*/ 24 h 28"/>
                  <a:gd name="T28" fmla="*/ 23 w 26"/>
                  <a:gd name="T29" fmla="*/ 25 h 28"/>
                  <a:gd name="T30" fmla="*/ 26 w 26"/>
                  <a:gd name="T31" fmla="*/ 24 h 28"/>
                  <a:gd name="T32" fmla="*/ 24 w 26"/>
                  <a:gd name="T33" fmla="*/ 22 h 28"/>
                  <a:gd name="T34" fmla="*/ 21 w 26"/>
                  <a:gd name="T35" fmla="*/ 18 h 28"/>
                  <a:gd name="T36" fmla="*/ 21 w 26"/>
                  <a:gd name="T37" fmla="*/ 16 h 28"/>
                  <a:gd name="T38" fmla="*/ 18 w 26"/>
                  <a:gd name="T39" fmla="*/ 14 h 28"/>
                  <a:gd name="T40" fmla="*/ 17 w 26"/>
                  <a:gd name="T41" fmla="*/ 12 h 28"/>
                  <a:gd name="T42" fmla="*/ 18 w 26"/>
                  <a:gd name="T43" fmla="*/ 11 h 28"/>
                  <a:gd name="T44" fmla="*/ 19 w 26"/>
                  <a:gd name="T45" fmla="*/ 10 h 28"/>
                  <a:gd name="T46" fmla="*/ 17 w 26"/>
                  <a:gd name="T47" fmla="*/ 7 h 28"/>
                  <a:gd name="T48" fmla="*/ 13 w 26"/>
                  <a:gd name="T49" fmla="*/ 7 h 28"/>
                  <a:gd name="T50" fmla="*/ 12 w 26"/>
                  <a:gd name="T51" fmla="*/ 8 h 28"/>
                  <a:gd name="T52" fmla="*/ 10 w 26"/>
                  <a:gd name="T53" fmla="*/ 8 h 28"/>
                  <a:gd name="T54" fmla="*/ 10 w 26"/>
                  <a:gd name="T55" fmla="*/ 6 h 28"/>
                  <a:gd name="T56" fmla="*/ 6 w 26"/>
                  <a:gd name="T57" fmla="*/ 6 h 28"/>
                  <a:gd name="T58" fmla="*/ 7 w 26"/>
                  <a:gd name="T59" fmla="*/ 3 h 28"/>
                  <a:gd name="T60" fmla="*/ 7 w 26"/>
                  <a:gd name="T61" fmla="*/ 0 h 28"/>
                  <a:gd name="T62" fmla="*/ 6 w 26"/>
                  <a:gd name="T63" fmla="*/ 0 h 28"/>
                  <a:gd name="T64" fmla="*/ 5 w 26"/>
                  <a:gd name="T65" fmla="*/ 5 h 28"/>
                  <a:gd name="T66" fmla="*/ 0 w 26"/>
                  <a:gd name="T67" fmla="*/ 8 h 28"/>
                  <a:gd name="T68" fmla="*/ 0 w 26"/>
                  <a:gd name="T69" fmla="*/ 11 h 28"/>
                  <a:gd name="T70" fmla="*/ 1 w 26"/>
                  <a:gd name="T71" fmla="*/ 14 h 28"/>
                  <a:gd name="T72" fmla="*/ 4 w 26"/>
                  <a:gd name="T73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" h="28">
                    <a:moveTo>
                      <a:pt x="4" y="14"/>
                    </a:moveTo>
                    <a:lnTo>
                      <a:pt x="5" y="12"/>
                    </a:lnTo>
                    <a:lnTo>
                      <a:pt x="9" y="12"/>
                    </a:lnTo>
                    <a:lnTo>
                      <a:pt x="11" y="14"/>
                    </a:lnTo>
                    <a:lnTo>
                      <a:pt x="11" y="18"/>
                    </a:lnTo>
                    <a:lnTo>
                      <a:pt x="11" y="20"/>
                    </a:lnTo>
                    <a:lnTo>
                      <a:pt x="13" y="22"/>
                    </a:lnTo>
                    <a:lnTo>
                      <a:pt x="13" y="24"/>
                    </a:lnTo>
                    <a:lnTo>
                      <a:pt x="12" y="26"/>
                    </a:lnTo>
                    <a:lnTo>
                      <a:pt x="13" y="28"/>
                    </a:lnTo>
                    <a:lnTo>
                      <a:pt x="17" y="25"/>
                    </a:lnTo>
                    <a:lnTo>
                      <a:pt x="18" y="25"/>
                    </a:lnTo>
                    <a:lnTo>
                      <a:pt x="19" y="24"/>
                    </a:lnTo>
                    <a:lnTo>
                      <a:pt x="21" y="24"/>
                    </a:lnTo>
                    <a:lnTo>
                      <a:pt x="23" y="25"/>
                    </a:lnTo>
                    <a:lnTo>
                      <a:pt x="26" y="24"/>
                    </a:lnTo>
                    <a:lnTo>
                      <a:pt x="24" y="22"/>
                    </a:lnTo>
                    <a:lnTo>
                      <a:pt x="21" y="18"/>
                    </a:lnTo>
                    <a:lnTo>
                      <a:pt x="21" y="16"/>
                    </a:lnTo>
                    <a:lnTo>
                      <a:pt x="18" y="14"/>
                    </a:lnTo>
                    <a:lnTo>
                      <a:pt x="17" y="12"/>
                    </a:lnTo>
                    <a:lnTo>
                      <a:pt x="18" y="11"/>
                    </a:lnTo>
                    <a:lnTo>
                      <a:pt x="19" y="10"/>
                    </a:lnTo>
                    <a:lnTo>
                      <a:pt x="17" y="7"/>
                    </a:lnTo>
                    <a:lnTo>
                      <a:pt x="13" y="7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6" y="6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5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1" y="14"/>
                    </a:lnTo>
                    <a:lnTo>
                      <a:pt x="4" y="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8" name="Freeform 70">
                <a:extLst>
                  <a:ext uri="{FF2B5EF4-FFF2-40B4-BE49-F238E27FC236}">
                    <a16:creationId xmlns:a16="http://schemas.microsoft.com/office/drawing/2014/main" id="{C22AF228-415E-4785-8590-997C67C315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44" y="1420"/>
                <a:ext cx="17" cy="11"/>
              </a:xfrm>
              <a:custGeom>
                <a:avLst/>
                <a:gdLst>
                  <a:gd name="T0" fmla="*/ 3 w 17"/>
                  <a:gd name="T1" fmla="*/ 9 h 11"/>
                  <a:gd name="T2" fmla="*/ 4 w 17"/>
                  <a:gd name="T3" fmla="*/ 10 h 11"/>
                  <a:gd name="T4" fmla="*/ 7 w 17"/>
                  <a:gd name="T5" fmla="*/ 11 h 11"/>
                  <a:gd name="T6" fmla="*/ 8 w 17"/>
                  <a:gd name="T7" fmla="*/ 10 h 11"/>
                  <a:gd name="T8" fmla="*/ 11 w 17"/>
                  <a:gd name="T9" fmla="*/ 10 h 11"/>
                  <a:gd name="T10" fmla="*/ 13 w 17"/>
                  <a:gd name="T11" fmla="*/ 10 h 11"/>
                  <a:gd name="T12" fmla="*/ 14 w 17"/>
                  <a:gd name="T13" fmla="*/ 7 h 11"/>
                  <a:gd name="T14" fmla="*/ 17 w 17"/>
                  <a:gd name="T15" fmla="*/ 5 h 11"/>
                  <a:gd name="T16" fmla="*/ 17 w 17"/>
                  <a:gd name="T17" fmla="*/ 2 h 11"/>
                  <a:gd name="T18" fmla="*/ 14 w 17"/>
                  <a:gd name="T19" fmla="*/ 1 h 11"/>
                  <a:gd name="T20" fmla="*/ 14 w 17"/>
                  <a:gd name="T21" fmla="*/ 0 h 11"/>
                  <a:gd name="T22" fmla="*/ 11 w 17"/>
                  <a:gd name="T23" fmla="*/ 0 h 11"/>
                  <a:gd name="T24" fmla="*/ 8 w 17"/>
                  <a:gd name="T25" fmla="*/ 2 h 11"/>
                  <a:gd name="T26" fmla="*/ 7 w 17"/>
                  <a:gd name="T27" fmla="*/ 1 h 11"/>
                  <a:gd name="T28" fmla="*/ 4 w 17"/>
                  <a:gd name="T29" fmla="*/ 2 h 11"/>
                  <a:gd name="T30" fmla="*/ 2 w 17"/>
                  <a:gd name="T31" fmla="*/ 1 h 11"/>
                  <a:gd name="T32" fmla="*/ 0 w 17"/>
                  <a:gd name="T33" fmla="*/ 1 h 11"/>
                  <a:gd name="T34" fmla="*/ 1 w 17"/>
                  <a:gd name="T35" fmla="*/ 5 h 11"/>
                  <a:gd name="T36" fmla="*/ 3 w 17"/>
                  <a:gd name="T3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" h="11">
                    <a:moveTo>
                      <a:pt x="3" y="9"/>
                    </a:moveTo>
                    <a:lnTo>
                      <a:pt x="4" y="10"/>
                    </a:lnTo>
                    <a:lnTo>
                      <a:pt x="7" y="11"/>
                    </a:lnTo>
                    <a:lnTo>
                      <a:pt x="8" y="10"/>
                    </a:lnTo>
                    <a:lnTo>
                      <a:pt x="11" y="10"/>
                    </a:lnTo>
                    <a:lnTo>
                      <a:pt x="13" y="10"/>
                    </a:lnTo>
                    <a:lnTo>
                      <a:pt x="14" y="7"/>
                    </a:lnTo>
                    <a:lnTo>
                      <a:pt x="17" y="5"/>
                    </a:lnTo>
                    <a:lnTo>
                      <a:pt x="17" y="2"/>
                    </a:lnTo>
                    <a:lnTo>
                      <a:pt x="14" y="1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8" y="2"/>
                    </a:lnTo>
                    <a:lnTo>
                      <a:pt x="7" y="1"/>
                    </a:lnTo>
                    <a:lnTo>
                      <a:pt x="4" y="2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1" y="5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9" name="Freeform 71">
                <a:extLst>
                  <a:ext uri="{FF2B5EF4-FFF2-40B4-BE49-F238E27FC236}">
                    <a16:creationId xmlns:a16="http://schemas.microsoft.com/office/drawing/2014/main" id="{258FDDD4-30AE-49D1-AD82-B0D3BA8538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55" y="1547"/>
                <a:ext cx="2" cy="4"/>
              </a:xfrm>
              <a:custGeom>
                <a:avLst/>
                <a:gdLst>
                  <a:gd name="T0" fmla="*/ 0 w 2"/>
                  <a:gd name="T1" fmla="*/ 2 h 4"/>
                  <a:gd name="T2" fmla="*/ 1 w 2"/>
                  <a:gd name="T3" fmla="*/ 4 h 4"/>
                  <a:gd name="T4" fmla="*/ 2 w 2"/>
                  <a:gd name="T5" fmla="*/ 2 h 4"/>
                  <a:gd name="T6" fmla="*/ 2 w 2"/>
                  <a:gd name="T7" fmla="*/ 0 h 4"/>
                  <a:gd name="T8" fmla="*/ 0 w 2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lnTo>
                      <a:pt x="1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0" name="Freeform 72">
                <a:extLst>
                  <a:ext uri="{FF2B5EF4-FFF2-40B4-BE49-F238E27FC236}">
                    <a16:creationId xmlns:a16="http://schemas.microsoft.com/office/drawing/2014/main" id="{5A666940-CBE7-41B0-AACF-2959FA4841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53" y="1592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1 h 3"/>
                  <a:gd name="T4" fmla="*/ 1 w 3"/>
                  <a:gd name="T5" fmla="*/ 0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1" name="Freeform 73">
                <a:extLst>
                  <a:ext uri="{FF2B5EF4-FFF2-40B4-BE49-F238E27FC236}">
                    <a16:creationId xmlns:a16="http://schemas.microsoft.com/office/drawing/2014/main" id="{AF4762BF-E82D-4B56-AA60-6B18DBAEF2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81" y="1356"/>
                <a:ext cx="10" cy="9"/>
              </a:xfrm>
              <a:custGeom>
                <a:avLst/>
                <a:gdLst>
                  <a:gd name="T0" fmla="*/ 2 w 10"/>
                  <a:gd name="T1" fmla="*/ 5 h 9"/>
                  <a:gd name="T2" fmla="*/ 4 w 10"/>
                  <a:gd name="T3" fmla="*/ 6 h 9"/>
                  <a:gd name="T4" fmla="*/ 4 w 10"/>
                  <a:gd name="T5" fmla="*/ 7 h 9"/>
                  <a:gd name="T6" fmla="*/ 2 w 10"/>
                  <a:gd name="T7" fmla="*/ 8 h 9"/>
                  <a:gd name="T8" fmla="*/ 4 w 10"/>
                  <a:gd name="T9" fmla="*/ 9 h 9"/>
                  <a:gd name="T10" fmla="*/ 7 w 10"/>
                  <a:gd name="T11" fmla="*/ 5 h 9"/>
                  <a:gd name="T12" fmla="*/ 10 w 10"/>
                  <a:gd name="T13" fmla="*/ 5 h 9"/>
                  <a:gd name="T14" fmla="*/ 10 w 10"/>
                  <a:gd name="T15" fmla="*/ 2 h 9"/>
                  <a:gd name="T16" fmla="*/ 6 w 10"/>
                  <a:gd name="T17" fmla="*/ 0 h 9"/>
                  <a:gd name="T18" fmla="*/ 2 w 10"/>
                  <a:gd name="T19" fmla="*/ 1 h 9"/>
                  <a:gd name="T20" fmla="*/ 0 w 10"/>
                  <a:gd name="T21" fmla="*/ 1 h 9"/>
                  <a:gd name="T22" fmla="*/ 2 w 10"/>
                  <a:gd name="T23" fmla="*/ 3 h 9"/>
                  <a:gd name="T24" fmla="*/ 2 w 10"/>
                  <a:gd name="T2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9">
                    <a:moveTo>
                      <a:pt x="2" y="5"/>
                    </a:moveTo>
                    <a:lnTo>
                      <a:pt x="4" y="6"/>
                    </a:lnTo>
                    <a:lnTo>
                      <a:pt x="4" y="7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7" y="5"/>
                    </a:lnTo>
                    <a:lnTo>
                      <a:pt x="10" y="5"/>
                    </a:lnTo>
                    <a:lnTo>
                      <a:pt x="10" y="2"/>
                    </a:lnTo>
                    <a:lnTo>
                      <a:pt x="6" y="0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2" name="Freeform 74">
                <a:extLst>
                  <a:ext uri="{FF2B5EF4-FFF2-40B4-BE49-F238E27FC236}">
                    <a16:creationId xmlns:a16="http://schemas.microsoft.com/office/drawing/2014/main" id="{4E3C7D93-CEF7-479F-9C8A-CD4EE2D0C3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94" y="1587"/>
                <a:ext cx="11" cy="3"/>
              </a:xfrm>
              <a:custGeom>
                <a:avLst/>
                <a:gdLst>
                  <a:gd name="T0" fmla="*/ 7 w 11"/>
                  <a:gd name="T1" fmla="*/ 0 h 3"/>
                  <a:gd name="T2" fmla="*/ 2 w 11"/>
                  <a:gd name="T3" fmla="*/ 0 h 3"/>
                  <a:gd name="T4" fmla="*/ 0 w 11"/>
                  <a:gd name="T5" fmla="*/ 0 h 3"/>
                  <a:gd name="T6" fmla="*/ 1 w 11"/>
                  <a:gd name="T7" fmla="*/ 2 h 3"/>
                  <a:gd name="T8" fmla="*/ 3 w 11"/>
                  <a:gd name="T9" fmla="*/ 2 h 3"/>
                  <a:gd name="T10" fmla="*/ 8 w 11"/>
                  <a:gd name="T11" fmla="*/ 3 h 3"/>
                  <a:gd name="T12" fmla="*/ 11 w 11"/>
                  <a:gd name="T13" fmla="*/ 2 h 3"/>
                  <a:gd name="T14" fmla="*/ 9 w 11"/>
                  <a:gd name="T15" fmla="*/ 0 h 3"/>
                  <a:gd name="T16" fmla="*/ 7 w 11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3">
                    <a:moveTo>
                      <a:pt x="7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8" y="3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3" name="Freeform 75">
                <a:extLst>
                  <a:ext uri="{FF2B5EF4-FFF2-40B4-BE49-F238E27FC236}">
                    <a16:creationId xmlns:a16="http://schemas.microsoft.com/office/drawing/2014/main" id="{DB6712F4-59B5-4552-AD9C-A744A21379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88" y="1304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0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4" name="Freeform 76">
                <a:extLst>
                  <a:ext uri="{FF2B5EF4-FFF2-40B4-BE49-F238E27FC236}">
                    <a16:creationId xmlns:a16="http://schemas.microsoft.com/office/drawing/2014/main" id="{19060EAC-5CE9-44AB-8520-D465235B9B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90" y="1359"/>
                <a:ext cx="9" cy="13"/>
              </a:xfrm>
              <a:custGeom>
                <a:avLst/>
                <a:gdLst>
                  <a:gd name="T0" fmla="*/ 5 w 9"/>
                  <a:gd name="T1" fmla="*/ 9 h 13"/>
                  <a:gd name="T2" fmla="*/ 6 w 9"/>
                  <a:gd name="T3" fmla="*/ 10 h 13"/>
                  <a:gd name="T4" fmla="*/ 6 w 9"/>
                  <a:gd name="T5" fmla="*/ 11 h 13"/>
                  <a:gd name="T6" fmla="*/ 8 w 9"/>
                  <a:gd name="T7" fmla="*/ 13 h 13"/>
                  <a:gd name="T8" fmla="*/ 8 w 9"/>
                  <a:gd name="T9" fmla="*/ 8 h 13"/>
                  <a:gd name="T10" fmla="*/ 9 w 9"/>
                  <a:gd name="T11" fmla="*/ 5 h 13"/>
                  <a:gd name="T12" fmla="*/ 9 w 9"/>
                  <a:gd name="T13" fmla="*/ 2 h 13"/>
                  <a:gd name="T14" fmla="*/ 9 w 9"/>
                  <a:gd name="T15" fmla="*/ 0 h 13"/>
                  <a:gd name="T16" fmla="*/ 6 w 9"/>
                  <a:gd name="T17" fmla="*/ 2 h 13"/>
                  <a:gd name="T18" fmla="*/ 0 w 9"/>
                  <a:gd name="T19" fmla="*/ 8 h 13"/>
                  <a:gd name="T20" fmla="*/ 0 w 9"/>
                  <a:gd name="T21" fmla="*/ 9 h 13"/>
                  <a:gd name="T22" fmla="*/ 2 w 9"/>
                  <a:gd name="T23" fmla="*/ 10 h 13"/>
                  <a:gd name="T24" fmla="*/ 5 w 9"/>
                  <a:gd name="T25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13">
                    <a:moveTo>
                      <a:pt x="5" y="9"/>
                    </a:moveTo>
                    <a:lnTo>
                      <a:pt x="6" y="10"/>
                    </a:lnTo>
                    <a:lnTo>
                      <a:pt x="6" y="11"/>
                    </a:lnTo>
                    <a:lnTo>
                      <a:pt x="8" y="13"/>
                    </a:lnTo>
                    <a:lnTo>
                      <a:pt x="8" y="8"/>
                    </a:lnTo>
                    <a:lnTo>
                      <a:pt x="9" y="5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6" y="2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2" y="10"/>
                    </a:lnTo>
                    <a:lnTo>
                      <a:pt x="5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5" name="Freeform 77">
                <a:extLst>
                  <a:ext uri="{FF2B5EF4-FFF2-40B4-BE49-F238E27FC236}">
                    <a16:creationId xmlns:a16="http://schemas.microsoft.com/office/drawing/2014/main" id="{0C3D9007-555C-42FE-AF9D-22E218A0FB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26" y="1584"/>
                <a:ext cx="5" cy="6"/>
              </a:xfrm>
              <a:custGeom>
                <a:avLst/>
                <a:gdLst>
                  <a:gd name="T0" fmla="*/ 3 w 5"/>
                  <a:gd name="T1" fmla="*/ 0 h 6"/>
                  <a:gd name="T2" fmla="*/ 3 w 5"/>
                  <a:gd name="T3" fmla="*/ 2 h 6"/>
                  <a:gd name="T4" fmla="*/ 1 w 5"/>
                  <a:gd name="T5" fmla="*/ 2 h 6"/>
                  <a:gd name="T6" fmla="*/ 0 w 5"/>
                  <a:gd name="T7" fmla="*/ 6 h 6"/>
                  <a:gd name="T8" fmla="*/ 3 w 5"/>
                  <a:gd name="T9" fmla="*/ 6 h 6"/>
                  <a:gd name="T10" fmla="*/ 5 w 5"/>
                  <a:gd name="T11" fmla="*/ 3 h 6"/>
                  <a:gd name="T12" fmla="*/ 4 w 5"/>
                  <a:gd name="T13" fmla="*/ 0 h 6"/>
                  <a:gd name="T14" fmla="*/ 3 w 5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3" y="0"/>
                    </a:moveTo>
                    <a:lnTo>
                      <a:pt x="3" y="2"/>
                    </a:lnTo>
                    <a:lnTo>
                      <a:pt x="1" y="2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6" name="Freeform 78">
                <a:extLst>
                  <a:ext uri="{FF2B5EF4-FFF2-40B4-BE49-F238E27FC236}">
                    <a16:creationId xmlns:a16="http://schemas.microsoft.com/office/drawing/2014/main" id="{405464C9-A302-46A0-9FCF-2E5F6E28FE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32" y="1584"/>
                <a:ext cx="5" cy="5"/>
              </a:xfrm>
              <a:custGeom>
                <a:avLst/>
                <a:gdLst>
                  <a:gd name="T0" fmla="*/ 2 w 5"/>
                  <a:gd name="T1" fmla="*/ 1 h 5"/>
                  <a:gd name="T2" fmla="*/ 1 w 5"/>
                  <a:gd name="T3" fmla="*/ 3 h 5"/>
                  <a:gd name="T4" fmla="*/ 0 w 5"/>
                  <a:gd name="T5" fmla="*/ 5 h 5"/>
                  <a:gd name="T6" fmla="*/ 1 w 5"/>
                  <a:gd name="T7" fmla="*/ 5 h 5"/>
                  <a:gd name="T8" fmla="*/ 4 w 5"/>
                  <a:gd name="T9" fmla="*/ 3 h 5"/>
                  <a:gd name="T10" fmla="*/ 4 w 5"/>
                  <a:gd name="T11" fmla="*/ 2 h 5"/>
                  <a:gd name="T12" fmla="*/ 5 w 5"/>
                  <a:gd name="T13" fmla="*/ 0 h 5"/>
                  <a:gd name="T14" fmla="*/ 5 w 5"/>
                  <a:gd name="T15" fmla="*/ 0 h 5"/>
                  <a:gd name="T16" fmla="*/ 2 w 5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2" y="1"/>
                    </a:moveTo>
                    <a:lnTo>
                      <a:pt x="1" y="3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7" name="Freeform 79">
                <a:extLst>
                  <a:ext uri="{FF2B5EF4-FFF2-40B4-BE49-F238E27FC236}">
                    <a16:creationId xmlns:a16="http://schemas.microsoft.com/office/drawing/2014/main" id="{43894A91-548E-463A-8B65-A72452EBA7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05" y="1580"/>
                <a:ext cx="11" cy="7"/>
              </a:xfrm>
              <a:custGeom>
                <a:avLst/>
                <a:gdLst>
                  <a:gd name="T0" fmla="*/ 11 w 11"/>
                  <a:gd name="T1" fmla="*/ 1 h 7"/>
                  <a:gd name="T2" fmla="*/ 10 w 11"/>
                  <a:gd name="T3" fmla="*/ 0 h 7"/>
                  <a:gd name="T4" fmla="*/ 7 w 11"/>
                  <a:gd name="T5" fmla="*/ 1 h 7"/>
                  <a:gd name="T6" fmla="*/ 7 w 11"/>
                  <a:gd name="T7" fmla="*/ 4 h 7"/>
                  <a:gd name="T8" fmla="*/ 6 w 11"/>
                  <a:gd name="T9" fmla="*/ 4 h 7"/>
                  <a:gd name="T10" fmla="*/ 5 w 11"/>
                  <a:gd name="T11" fmla="*/ 4 h 7"/>
                  <a:gd name="T12" fmla="*/ 3 w 11"/>
                  <a:gd name="T13" fmla="*/ 5 h 7"/>
                  <a:gd name="T14" fmla="*/ 2 w 11"/>
                  <a:gd name="T15" fmla="*/ 5 h 7"/>
                  <a:gd name="T16" fmla="*/ 0 w 11"/>
                  <a:gd name="T17" fmla="*/ 5 h 7"/>
                  <a:gd name="T18" fmla="*/ 0 w 11"/>
                  <a:gd name="T19" fmla="*/ 6 h 7"/>
                  <a:gd name="T20" fmla="*/ 1 w 11"/>
                  <a:gd name="T21" fmla="*/ 7 h 7"/>
                  <a:gd name="T22" fmla="*/ 2 w 11"/>
                  <a:gd name="T23" fmla="*/ 6 h 7"/>
                  <a:gd name="T24" fmla="*/ 5 w 11"/>
                  <a:gd name="T25" fmla="*/ 6 h 7"/>
                  <a:gd name="T26" fmla="*/ 7 w 11"/>
                  <a:gd name="T27" fmla="*/ 6 h 7"/>
                  <a:gd name="T28" fmla="*/ 10 w 11"/>
                  <a:gd name="T29" fmla="*/ 6 h 7"/>
                  <a:gd name="T30" fmla="*/ 10 w 11"/>
                  <a:gd name="T31" fmla="*/ 4 h 7"/>
                  <a:gd name="T32" fmla="*/ 11 w 11"/>
                  <a:gd name="T33" fmla="*/ 4 h 7"/>
                  <a:gd name="T34" fmla="*/ 11 w 11"/>
                  <a:gd name="T3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7">
                    <a:moveTo>
                      <a:pt x="11" y="1"/>
                    </a:moveTo>
                    <a:lnTo>
                      <a:pt x="10" y="0"/>
                    </a:lnTo>
                    <a:lnTo>
                      <a:pt x="7" y="1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2" y="6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11" y="4"/>
                    </a:lnTo>
                    <a:lnTo>
                      <a:pt x="1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8" name="Freeform 80">
                <a:extLst>
                  <a:ext uri="{FF2B5EF4-FFF2-40B4-BE49-F238E27FC236}">
                    <a16:creationId xmlns:a16="http://schemas.microsoft.com/office/drawing/2014/main" id="{8FCDFA83-C6BA-406F-9A02-534BD83CD2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63" y="1169"/>
                <a:ext cx="388" cy="439"/>
              </a:xfrm>
              <a:custGeom>
                <a:avLst/>
                <a:gdLst>
                  <a:gd name="T0" fmla="*/ 321 w 388"/>
                  <a:gd name="T1" fmla="*/ 394 h 439"/>
                  <a:gd name="T2" fmla="*/ 313 w 388"/>
                  <a:gd name="T3" fmla="*/ 332 h 439"/>
                  <a:gd name="T4" fmla="*/ 388 w 388"/>
                  <a:gd name="T5" fmla="*/ 86 h 439"/>
                  <a:gd name="T6" fmla="*/ 362 w 388"/>
                  <a:gd name="T7" fmla="*/ 69 h 439"/>
                  <a:gd name="T8" fmla="*/ 344 w 388"/>
                  <a:gd name="T9" fmla="*/ 58 h 439"/>
                  <a:gd name="T10" fmla="*/ 324 w 388"/>
                  <a:gd name="T11" fmla="*/ 44 h 439"/>
                  <a:gd name="T12" fmla="*/ 312 w 388"/>
                  <a:gd name="T13" fmla="*/ 24 h 439"/>
                  <a:gd name="T14" fmla="*/ 297 w 388"/>
                  <a:gd name="T15" fmla="*/ 15 h 439"/>
                  <a:gd name="T16" fmla="*/ 288 w 388"/>
                  <a:gd name="T17" fmla="*/ 12 h 439"/>
                  <a:gd name="T18" fmla="*/ 277 w 388"/>
                  <a:gd name="T19" fmla="*/ 10 h 439"/>
                  <a:gd name="T20" fmla="*/ 246 w 388"/>
                  <a:gd name="T21" fmla="*/ 17 h 439"/>
                  <a:gd name="T22" fmla="*/ 217 w 388"/>
                  <a:gd name="T23" fmla="*/ 23 h 439"/>
                  <a:gd name="T24" fmla="*/ 153 w 388"/>
                  <a:gd name="T25" fmla="*/ 52 h 439"/>
                  <a:gd name="T26" fmla="*/ 162 w 388"/>
                  <a:gd name="T27" fmla="*/ 106 h 439"/>
                  <a:gd name="T28" fmla="*/ 162 w 388"/>
                  <a:gd name="T29" fmla="*/ 116 h 439"/>
                  <a:gd name="T30" fmla="*/ 159 w 388"/>
                  <a:gd name="T31" fmla="*/ 121 h 439"/>
                  <a:gd name="T32" fmla="*/ 139 w 388"/>
                  <a:gd name="T33" fmla="*/ 112 h 439"/>
                  <a:gd name="T34" fmla="*/ 106 w 388"/>
                  <a:gd name="T35" fmla="*/ 113 h 439"/>
                  <a:gd name="T36" fmla="*/ 104 w 388"/>
                  <a:gd name="T37" fmla="*/ 137 h 439"/>
                  <a:gd name="T38" fmla="*/ 90 w 388"/>
                  <a:gd name="T39" fmla="*/ 156 h 439"/>
                  <a:gd name="T40" fmla="*/ 128 w 388"/>
                  <a:gd name="T41" fmla="*/ 159 h 439"/>
                  <a:gd name="T42" fmla="*/ 131 w 388"/>
                  <a:gd name="T43" fmla="*/ 173 h 439"/>
                  <a:gd name="T44" fmla="*/ 98 w 388"/>
                  <a:gd name="T45" fmla="*/ 194 h 439"/>
                  <a:gd name="T46" fmla="*/ 66 w 388"/>
                  <a:gd name="T47" fmla="*/ 206 h 439"/>
                  <a:gd name="T48" fmla="*/ 47 w 388"/>
                  <a:gd name="T49" fmla="*/ 236 h 439"/>
                  <a:gd name="T50" fmla="*/ 66 w 388"/>
                  <a:gd name="T51" fmla="*/ 238 h 439"/>
                  <a:gd name="T52" fmla="*/ 44 w 388"/>
                  <a:gd name="T53" fmla="*/ 251 h 439"/>
                  <a:gd name="T54" fmla="*/ 70 w 388"/>
                  <a:gd name="T55" fmla="*/ 256 h 439"/>
                  <a:gd name="T56" fmla="*/ 59 w 388"/>
                  <a:gd name="T57" fmla="*/ 286 h 439"/>
                  <a:gd name="T58" fmla="*/ 65 w 388"/>
                  <a:gd name="T59" fmla="*/ 296 h 439"/>
                  <a:gd name="T60" fmla="*/ 82 w 388"/>
                  <a:gd name="T61" fmla="*/ 303 h 439"/>
                  <a:gd name="T62" fmla="*/ 90 w 388"/>
                  <a:gd name="T63" fmla="*/ 312 h 439"/>
                  <a:gd name="T64" fmla="*/ 71 w 388"/>
                  <a:gd name="T65" fmla="*/ 337 h 439"/>
                  <a:gd name="T66" fmla="*/ 36 w 388"/>
                  <a:gd name="T67" fmla="*/ 363 h 439"/>
                  <a:gd name="T68" fmla="*/ 6 w 388"/>
                  <a:gd name="T69" fmla="*/ 372 h 439"/>
                  <a:gd name="T70" fmla="*/ 12 w 388"/>
                  <a:gd name="T71" fmla="*/ 376 h 439"/>
                  <a:gd name="T72" fmla="*/ 31 w 388"/>
                  <a:gd name="T73" fmla="*/ 369 h 439"/>
                  <a:gd name="T74" fmla="*/ 49 w 388"/>
                  <a:gd name="T75" fmla="*/ 365 h 439"/>
                  <a:gd name="T76" fmla="*/ 67 w 388"/>
                  <a:gd name="T77" fmla="*/ 353 h 439"/>
                  <a:gd name="T78" fmla="*/ 90 w 388"/>
                  <a:gd name="T79" fmla="*/ 343 h 439"/>
                  <a:gd name="T80" fmla="*/ 110 w 388"/>
                  <a:gd name="T81" fmla="*/ 329 h 439"/>
                  <a:gd name="T82" fmla="*/ 125 w 388"/>
                  <a:gd name="T83" fmla="*/ 320 h 439"/>
                  <a:gd name="T84" fmla="*/ 143 w 388"/>
                  <a:gd name="T85" fmla="*/ 297 h 439"/>
                  <a:gd name="T86" fmla="*/ 160 w 388"/>
                  <a:gd name="T87" fmla="*/ 284 h 439"/>
                  <a:gd name="T88" fmla="*/ 198 w 388"/>
                  <a:gd name="T89" fmla="*/ 268 h 439"/>
                  <a:gd name="T90" fmla="*/ 160 w 388"/>
                  <a:gd name="T91" fmla="*/ 297 h 439"/>
                  <a:gd name="T92" fmla="*/ 157 w 388"/>
                  <a:gd name="T93" fmla="*/ 313 h 439"/>
                  <a:gd name="T94" fmla="*/ 179 w 388"/>
                  <a:gd name="T95" fmla="*/ 304 h 439"/>
                  <a:gd name="T96" fmla="*/ 200 w 388"/>
                  <a:gd name="T97" fmla="*/ 290 h 439"/>
                  <a:gd name="T98" fmla="*/ 209 w 388"/>
                  <a:gd name="T99" fmla="*/ 286 h 439"/>
                  <a:gd name="T100" fmla="*/ 223 w 388"/>
                  <a:gd name="T101" fmla="*/ 286 h 439"/>
                  <a:gd name="T102" fmla="*/ 232 w 388"/>
                  <a:gd name="T103" fmla="*/ 297 h 439"/>
                  <a:gd name="T104" fmla="*/ 241 w 388"/>
                  <a:gd name="T105" fmla="*/ 310 h 439"/>
                  <a:gd name="T106" fmla="*/ 269 w 388"/>
                  <a:gd name="T107" fmla="*/ 323 h 439"/>
                  <a:gd name="T108" fmla="*/ 277 w 388"/>
                  <a:gd name="T109" fmla="*/ 338 h 439"/>
                  <a:gd name="T110" fmla="*/ 291 w 388"/>
                  <a:gd name="T111" fmla="*/ 360 h 439"/>
                  <a:gd name="T112" fmla="*/ 295 w 388"/>
                  <a:gd name="T113" fmla="*/ 349 h 439"/>
                  <a:gd name="T114" fmla="*/ 305 w 388"/>
                  <a:gd name="T115" fmla="*/ 353 h 439"/>
                  <a:gd name="T116" fmla="*/ 310 w 388"/>
                  <a:gd name="T117" fmla="*/ 367 h 439"/>
                  <a:gd name="T118" fmla="*/ 313 w 388"/>
                  <a:gd name="T119" fmla="*/ 381 h 439"/>
                  <a:gd name="T120" fmla="*/ 318 w 388"/>
                  <a:gd name="T121" fmla="*/ 400 h 439"/>
                  <a:gd name="T122" fmla="*/ 321 w 388"/>
                  <a:gd name="T123" fmla="*/ 415 h 439"/>
                  <a:gd name="T124" fmla="*/ 318 w 388"/>
                  <a:gd name="T125" fmla="*/ 434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88" h="439">
                    <a:moveTo>
                      <a:pt x="330" y="417"/>
                    </a:moveTo>
                    <a:lnTo>
                      <a:pt x="332" y="417"/>
                    </a:lnTo>
                    <a:lnTo>
                      <a:pt x="332" y="416"/>
                    </a:lnTo>
                    <a:lnTo>
                      <a:pt x="332" y="416"/>
                    </a:lnTo>
                    <a:lnTo>
                      <a:pt x="332" y="415"/>
                    </a:lnTo>
                    <a:lnTo>
                      <a:pt x="330" y="414"/>
                    </a:lnTo>
                    <a:lnTo>
                      <a:pt x="330" y="412"/>
                    </a:lnTo>
                    <a:lnTo>
                      <a:pt x="329" y="410"/>
                    </a:lnTo>
                    <a:lnTo>
                      <a:pt x="327" y="407"/>
                    </a:lnTo>
                    <a:lnTo>
                      <a:pt x="325" y="407"/>
                    </a:lnTo>
                    <a:lnTo>
                      <a:pt x="325" y="405"/>
                    </a:lnTo>
                    <a:lnTo>
                      <a:pt x="323" y="403"/>
                    </a:lnTo>
                    <a:lnTo>
                      <a:pt x="322" y="403"/>
                    </a:lnTo>
                    <a:lnTo>
                      <a:pt x="319" y="403"/>
                    </a:lnTo>
                    <a:lnTo>
                      <a:pt x="319" y="401"/>
                    </a:lnTo>
                    <a:lnTo>
                      <a:pt x="321" y="400"/>
                    </a:lnTo>
                    <a:lnTo>
                      <a:pt x="321" y="399"/>
                    </a:lnTo>
                    <a:lnTo>
                      <a:pt x="319" y="398"/>
                    </a:lnTo>
                    <a:lnTo>
                      <a:pt x="318" y="397"/>
                    </a:lnTo>
                    <a:lnTo>
                      <a:pt x="319" y="395"/>
                    </a:lnTo>
                    <a:lnTo>
                      <a:pt x="321" y="395"/>
                    </a:lnTo>
                    <a:lnTo>
                      <a:pt x="321" y="394"/>
                    </a:lnTo>
                    <a:lnTo>
                      <a:pt x="319" y="394"/>
                    </a:lnTo>
                    <a:lnTo>
                      <a:pt x="318" y="394"/>
                    </a:lnTo>
                    <a:lnTo>
                      <a:pt x="318" y="393"/>
                    </a:lnTo>
                    <a:lnTo>
                      <a:pt x="319" y="392"/>
                    </a:lnTo>
                    <a:lnTo>
                      <a:pt x="319" y="383"/>
                    </a:lnTo>
                    <a:lnTo>
                      <a:pt x="319" y="376"/>
                    </a:lnTo>
                    <a:lnTo>
                      <a:pt x="321" y="370"/>
                    </a:lnTo>
                    <a:lnTo>
                      <a:pt x="319" y="367"/>
                    </a:lnTo>
                    <a:lnTo>
                      <a:pt x="319" y="366"/>
                    </a:lnTo>
                    <a:lnTo>
                      <a:pt x="321" y="364"/>
                    </a:lnTo>
                    <a:lnTo>
                      <a:pt x="321" y="363"/>
                    </a:lnTo>
                    <a:lnTo>
                      <a:pt x="319" y="360"/>
                    </a:lnTo>
                    <a:lnTo>
                      <a:pt x="318" y="357"/>
                    </a:lnTo>
                    <a:lnTo>
                      <a:pt x="316" y="354"/>
                    </a:lnTo>
                    <a:lnTo>
                      <a:pt x="316" y="349"/>
                    </a:lnTo>
                    <a:lnTo>
                      <a:pt x="316" y="348"/>
                    </a:lnTo>
                    <a:lnTo>
                      <a:pt x="313" y="342"/>
                    </a:lnTo>
                    <a:lnTo>
                      <a:pt x="315" y="341"/>
                    </a:lnTo>
                    <a:lnTo>
                      <a:pt x="316" y="337"/>
                    </a:lnTo>
                    <a:lnTo>
                      <a:pt x="316" y="336"/>
                    </a:lnTo>
                    <a:lnTo>
                      <a:pt x="316" y="334"/>
                    </a:lnTo>
                    <a:lnTo>
                      <a:pt x="313" y="332"/>
                    </a:lnTo>
                    <a:lnTo>
                      <a:pt x="310" y="332"/>
                    </a:lnTo>
                    <a:lnTo>
                      <a:pt x="306" y="334"/>
                    </a:lnTo>
                    <a:lnTo>
                      <a:pt x="305" y="334"/>
                    </a:lnTo>
                    <a:lnTo>
                      <a:pt x="301" y="335"/>
                    </a:lnTo>
                    <a:lnTo>
                      <a:pt x="299" y="337"/>
                    </a:lnTo>
                    <a:lnTo>
                      <a:pt x="296" y="342"/>
                    </a:lnTo>
                    <a:lnTo>
                      <a:pt x="294" y="343"/>
                    </a:lnTo>
                    <a:lnTo>
                      <a:pt x="290" y="344"/>
                    </a:lnTo>
                    <a:lnTo>
                      <a:pt x="285" y="344"/>
                    </a:lnTo>
                    <a:lnTo>
                      <a:pt x="285" y="344"/>
                    </a:lnTo>
                    <a:lnTo>
                      <a:pt x="285" y="343"/>
                    </a:lnTo>
                    <a:lnTo>
                      <a:pt x="286" y="341"/>
                    </a:lnTo>
                    <a:lnTo>
                      <a:pt x="286" y="337"/>
                    </a:lnTo>
                    <a:lnTo>
                      <a:pt x="283" y="325"/>
                    </a:lnTo>
                    <a:lnTo>
                      <a:pt x="280" y="320"/>
                    </a:lnTo>
                    <a:lnTo>
                      <a:pt x="280" y="317"/>
                    </a:lnTo>
                    <a:lnTo>
                      <a:pt x="283" y="313"/>
                    </a:lnTo>
                    <a:lnTo>
                      <a:pt x="277" y="312"/>
                    </a:lnTo>
                    <a:lnTo>
                      <a:pt x="273" y="314"/>
                    </a:lnTo>
                    <a:lnTo>
                      <a:pt x="271" y="313"/>
                    </a:lnTo>
                    <a:lnTo>
                      <a:pt x="263" y="313"/>
                    </a:lnTo>
                    <a:lnTo>
                      <a:pt x="388" y="86"/>
                    </a:lnTo>
                    <a:lnTo>
                      <a:pt x="388" y="86"/>
                    </a:lnTo>
                    <a:lnTo>
                      <a:pt x="385" y="85"/>
                    </a:lnTo>
                    <a:lnTo>
                      <a:pt x="384" y="85"/>
                    </a:lnTo>
                    <a:lnTo>
                      <a:pt x="383" y="84"/>
                    </a:lnTo>
                    <a:lnTo>
                      <a:pt x="381" y="80"/>
                    </a:lnTo>
                    <a:lnTo>
                      <a:pt x="380" y="78"/>
                    </a:lnTo>
                    <a:lnTo>
                      <a:pt x="379" y="76"/>
                    </a:lnTo>
                    <a:lnTo>
                      <a:pt x="379" y="74"/>
                    </a:lnTo>
                    <a:lnTo>
                      <a:pt x="378" y="72"/>
                    </a:lnTo>
                    <a:lnTo>
                      <a:pt x="377" y="70"/>
                    </a:lnTo>
                    <a:lnTo>
                      <a:pt x="373" y="70"/>
                    </a:lnTo>
                    <a:lnTo>
                      <a:pt x="372" y="72"/>
                    </a:lnTo>
                    <a:lnTo>
                      <a:pt x="369" y="70"/>
                    </a:lnTo>
                    <a:lnTo>
                      <a:pt x="366" y="72"/>
                    </a:lnTo>
                    <a:lnTo>
                      <a:pt x="364" y="70"/>
                    </a:lnTo>
                    <a:lnTo>
                      <a:pt x="364" y="70"/>
                    </a:lnTo>
                    <a:lnTo>
                      <a:pt x="363" y="70"/>
                    </a:lnTo>
                    <a:lnTo>
                      <a:pt x="362" y="72"/>
                    </a:lnTo>
                    <a:lnTo>
                      <a:pt x="361" y="70"/>
                    </a:lnTo>
                    <a:lnTo>
                      <a:pt x="361" y="70"/>
                    </a:lnTo>
                    <a:lnTo>
                      <a:pt x="362" y="70"/>
                    </a:lnTo>
                    <a:lnTo>
                      <a:pt x="362" y="69"/>
                    </a:lnTo>
                    <a:lnTo>
                      <a:pt x="361" y="68"/>
                    </a:lnTo>
                    <a:lnTo>
                      <a:pt x="360" y="68"/>
                    </a:lnTo>
                    <a:lnTo>
                      <a:pt x="358" y="68"/>
                    </a:lnTo>
                    <a:lnTo>
                      <a:pt x="358" y="67"/>
                    </a:lnTo>
                    <a:lnTo>
                      <a:pt x="360" y="67"/>
                    </a:lnTo>
                    <a:lnTo>
                      <a:pt x="358" y="65"/>
                    </a:lnTo>
                    <a:lnTo>
                      <a:pt x="357" y="65"/>
                    </a:lnTo>
                    <a:lnTo>
                      <a:pt x="356" y="65"/>
                    </a:lnTo>
                    <a:lnTo>
                      <a:pt x="356" y="64"/>
                    </a:lnTo>
                    <a:lnTo>
                      <a:pt x="353" y="63"/>
                    </a:lnTo>
                    <a:lnTo>
                      <a:pt x="351" y="61"/>
                    </a:lnTo>
                    <a:lnTo>
                      <a:pt x="350" y="61"/>
                    </a:lnTo>
                    <a:lnTo>
                      <a:pt x="350" y="61"/>
                    </a:lnTo>
                    <a:lnTo>
                      <a:pt x="349" y="61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59"/>
                    </a:lnTo>
                    <a:lnTo>
                      <a:pt x="346" y="58"/>
                    </a:lnTo>
                    <a:lnTo>
                      <a:pt x="345" y="61"/>
                    </a:lnTo>
                    <a:lnTo>
                      <a:pt x="344" y="59"/>
                    </a:lnTo>
                    <a:lnTo>
                      <a:pt x="344" y="58"/>
                    </a:lnTo>
                    <a:lnTo>
                      <a:pt x="344" y="58"/>
                    </a:lnTo>
                    <a:lnTo>
                      <a:pt x="344" y="57"/>
                    </a:lnTo>
                    <a:lnTo>
                      <a:pt x="343" y="56"/>
                    </a:lnTo>
                    <a:lnTo>
                      <a:pt x="340" y="57"/>
                    </a:lnTo>
                    <a:lnTo>
                      <a:pt x="341" y="56"/>
                    </a:lnTo>
                    <a:lnTo>
                      <a:pt x="341" y="55"/>
                    </a:lnTo>
                    <a:lnTo>
                      <a:pt x="339" y="53"/>
                    </a:lnTo>
                    <a:lnTo>
                      <a:pt x="338" y="52"/>
                    </a:lnTo>
                    <a:lnTo>
                      <a:pt x="338" y="51"/>
                    </a:lnTo>
                    <a:lnTo>
                      <a:pt x="338" y="51"/>
                    </a:lnTo>
                    <a:lnTo>
                      <a:pt x="335" y="50"/>
                    </a:lnTo>
                    <a:lnTo>
                      <a:pt x="335" y="51"/>
                    </a:lnTo>
                    <a:lnTo>
                      <a:pt x="330" y="55"/>
                    </a:lnTo>
                    <a:lnTo>
                      <a:pt x="327" y="57"/>
                    </a:lnTo>
                    <a:lnTo>
                      <a:pt x="330" y="55"/>
                    </a:lnTo>
                    <a:lnTo>
                      <a:pt x="333" y="51"/>
                    </a:lnTo>
                    <a:lnTo>
                      <a:pt x="335" y="49"/>
                    </a:lnTo>
                    <a:lnTo>
                      <a:pt x="335" y="46"/>
                    </a:lnTo>
                    <a:lnTo>
                      <a:pt x="334" y="45"/>
                    </a:lnTo>
                    <a:lnTo>
                      <a:pt x="332" y="42"/>
                    </a:lnTo>
                    <a:lnTo>
                      <a:pt x="329" y="42"/>
                    </a:lnTo>
                    <a:lnTo>
                      <a:pt x="325" y="44"/>
                    </a:lnTo>
                    <a:lnTo>
                      <a:pt x="324" y="44"/>
                    </a:lnTo>
                    <a:lnTo>
                      <a:pt x="323" y="45"/>
                    </a:lnTo>
                    <a:lnTo>
                      <a:pt x="321" y="45"/>
                    </a:lnTo>
                    <a:lnTo>
                      <a:pt x="317" y="49"/>
                    </a:lnTo>
                    <a:lnTo>
                      <a:pt x="315" y="50"/>
                    </a:lnTo>
                    <a:lnTo>
                      <a:pt x="317" y="47"/>
                    </a:lnTo>
                    <a:lnTo>
                      <a:pt x="317" y="45"/>
                    </a:lnTo>
                    <a:lnTo>
                      <a:pt x="317" y="42"/>
                    </a:lnTo>
                    <a:lnTo>
                      <a:pt x="317" y="41"/>
                    </a:lnTo>
                    <a:lnTo>
                      <a:pt x="313" y="39"/>
                    </a:lnTo>
                    <a:lnTo>
                      <a:pt x="313" y="38"/>
                    </a:lnTo>
                    <a:lnTo>
                      <a:pt x="316" y="36"/>
                    </a:lnTo>
                    <a:lnTo>
                      <a:pt x="317" y="36"/>
                    </a:lnTo>
                    <a:lnTo>
                      <a:pt x="317" y="36"/>
                    </a:lnTo>
                    <a:lnTo>
                      <a:pt x="312" y="33"/>
                    </a:lnTo>
                    <a:lnTo>
                      <a:pt x="311" y="32"/>
                    </a:lnTo>
                    <a:lnTo>
                      <a:pt x="312" y="30"/>
                    </a:lnTo>
                    <a:lnTo>
                      <a:pt x="316" y="29"/>
                    </a:lnTo>
                    <a:lnTo>
                      <a:pt x="317" y="27"/>
                    </a:lnTo>
                    <a:lnTo>
                      <a:pt x="316" y="25"/>
                    </a:lnTo>
                    <a:lnTo>
                      <a:pt x="315" y="23"/>
                    </a:lnTo>
                    <a:lnTo>
                      <a:pt x="313" y="23"/>
                    </a:lnTo>
                    <a:lnTo>
                      <a:pt x="312" y="24"/>
                    </a:lnTo>
                    <a:lnTo>
                      <a:pt x="312" y="23"/>
                    </a:lnTo>
                    <a:lnTo>
                      <a:pt x="310" y="22"/>
                    </a:lnTo>
                    <a:lnTo>
                      <a:pt x="308" y="22"/>
                    </a:lnTo>
                    <a:lnTo>
                      <a:pt x="306" y="21"/>
                    </a:lnTo>
                    <a:lnTo>
                      <a:pt x="305" y="21"/>
                    </a:lnTo>
                    <a:lnTo>
                      <a:pt x="302" y="21"/>
                    </a:lnTo>
                    <a:lnTo>
                      <a:pt x="300" y="21"/>
                    </a:lnTo>
                    <a:lnTo>
                      <a:pt x="300" y="23"/>
                    </a:lnTo>
                    <a:lnTo>
                      <a:pt x="299" y="24"/>
                    </a:lnTo>
                    <a:lnTo>
                      <a:pt x="297" y="22"/>
                    </a:lnTo>
                    <a:lnTo>
                      <a:pt x="299" y="21"/>
                    </a:lnTo>
                    <a:lnTo>
                      <a:pt x="300" y="19"/>
                    </a:lnTo>
                    <a:lnTo>
                      <a:pt x="300" y="18"/>
                    </a:lnTo>
                    <a:lnTo>
                      <a:pt x="300" y="17"/>
                    </a:lnTo>
                    <a:lnTo>
                      <a:pt x="301" y="16"/>
                    </a:lnTo>
                    <a:lnTo>
                      <a:pt x="301" y="13"/>
                    </a:lnTo>
                    <a:lnTo>
                      <a:pt x="302" y="12"/>
                    </a:lnTo>
                    <a:lnTo>
                      <a:pt x="301" y="11"/>
                    </a:lnTo>
                    <a:lnTo>
                      <a:pt x="301" y="11"/>
                    </a:lnTo>
                    <a:lnTo>
                      <a:pt x="299" y="13"/>
                    </a:lnTo>
                    <a:lnTo>
                      <a:pt x="297" y="15"/>
                    </a:lnTo>
                    <a:lnTo>
                      <a:pt x="297" y="15"/>
                    </a:lnTo>
                    <a:lnTo>
                      <a:pt x="296" y="15"/>
                    </a:lnTo>
                    <a:lnTo>
                      <a:pt x="294" y="15"/>
                    </a:lnTo>
                    <a:lnTo>
                      <a:pt x="294" y="16"/>
                    </a:lnTo>
                    <a:lnTo>
                      <a:pt x="294" y="18"/>
                    </a:lnTo>
                    <a:lnTo>
                      <a:pt x="293" y="19"/>
                    </a:lnTo>
                    <a:lnTo>
                      <a:pt x="291" y="19"/>
                    </a:lnTo>
                    <a:lnTo>
                      <a:pt x="290" y="19"/>
                    </a:lnTo>
                    <a:lnTo>
                      <a:pt x="290" y="22"/>
                    </a:lnTo>
                    <a:lnTo>
                      <a:pt x="289" y="24"/>
                    </a:lnTo>
                    <a:lnTo>
                      <a:pt x="289" y="22"/>
                    </a:lnTo>
                    <a:lnTo>
                      <a:pt x="289" y="19"/>
                    </a:lnTo>
                    <a:lnTo>
                      <a:pt x="290" y="17"/>
                    </a:lnTo>
                    <a:lnTo>
                      <a:pt x="289" y="17"/>
                    </a:lnTo>
                    <a:lnTo>
                      <a:pt x="288" y="18"/>
                    </a:lnTo>
                    <a:lnTo>
                      <a:pt x="286" y="21"/>
                    </a:lnTo>
                    <a:lnTo>
                      <a:pt x="285" y="21"/>
                    </a:lnTo>
                    <a:lnTo>
                      <a:pt x="286" y="17"/>
                    </a:lnTo>
                    <a:lnTo>
                      <a:pt x="285" y="16"/>
                    </a:lnTo>
                    <a:lnTo>
                      <a:pt x="283" y="16"/>
                    </a:lnTo>
                    <a:lnTo>
                      <a:pt x="284" y="15"/>
                    </a:lnTo>
                    <a:lnTo>
                      <a:pt x="286" y="12"/>
                    </a:lnTo>
                    <a:lnTo>
                      <a:pt x="288" y="12"/>
                    </a:lnTo>
                    <a:lnTo>
                      <a:pt x="290" y="13"/>
                    </a:lnTo>
                    <a:lnTo>
                      <a:pt x="294" y="12"/>
                    </a:lnTo>
                    <a:lnTo>
                      <a:pt x="295" y="12"/>
                    </a:lnTo>
                    <a:lnTo>
                      <a:pt x="297" y="10"/>
                    </a:lnTo>
                    <a:lnTo>
                      <a:pt x="297" y="8"/>
                    </a:lnTo>
                    <a:lnTo>
                      <a:pt x="299" y="7"/>
                    </a:lnTo>
                    <a:lnTo>
                      <a:pt x="297" y="7"/>
                    </a:lnTo>
                    <a:lnTo>
                      <a:pt x="295" y="6"/>
                    </a:lnTo>
                    <a:lnTo>
                      <a:pt x="295" y="6"/>
                    </a:lnTo>
                    <a:lnTo>
                      <a:pt x="294" y="4"/>
                    </a:lnTo>
                    <a:lnTo>
                      <a:pt x="294" y="4"/>
                    </a:lnTo>
                    <a:lnTo>
                      <a:pt x="293" y="2"/>
                    </a:lnTo>
                    <a:lnTo>
                      <a:pt x="294" y="2"/>
                    </a:lnTo>
                    <a:lnTo>
                      <a:pt x="294" y="1"/>
                    </a:lnTo>
                    <a:lnTo>
                      <a:pt x="295" y="1"/>
                    </a:lnTo>
                    <a:lnTo>
                      <a:pt x="294" y="0"/>
                    </a:lnTo>
                    <a:lnTo>
                      <a:pt x="290" y="2"/>
                    </a:lnTo>
                    <a:lnTo>
                      <a:pt x="289" y="4"/>
                    </a:lnTo>
                    <a:lnTo>
                      <a:pt x="286" y="4"/>
                    </a:lnTo>
                    <a:lnTo>
                      <a:pt x="284" y="5"/>
                    </a:lnTo>
                    <a:lnTo>
                      <a:pt x="279" y="8"/>
                    </a:lnTo>
                    <a:lnTo>
                      <a:pt x="277" y="10"/>
                    </a:lnTo>
                    <a:lnTo>
                      <a:pt x="272" y="10"/>
                    </a:lnTo>
                    <a:lnTo>
                      <a:pt x="268" y="7"/>
                    </a:lnTo>
                    <a:lnTo>
                      <a:pt x="267" y="7"/>
                    </a:lnTo>
                    <a:lnTo>
                      <a:pt x="267" y="8"/>
                    </a:lnTo>
                    <a:lnTo>
                      <a:pt x="266" y="7"/>
                    </a:lnTo>
                    <a:lnTo>
                      <a:pt x="263" y="6"/>
                    </a:lnTo>
                    <a:lnTo>
                      <a:pt x="262" y="7"/>
                    </a:lnTo>
                    <a:lnTo>
                      <a:pt x="261" y="8"/>
                    </a:lnTo>
                    <a:lnTo>
                      <a:pt x="260" y="8"/>
                    </a:lnTo>
                    <a:lnTo>
                      <a:pt x="260" y="7"/>
                    </a:lnTo>
                    <a:lnTo>
                      <a:pt x="260" y="6"/>
                    </a:lnTo>
                    <a:lnTo>
                      <a:pt x="262" y="5"/>
                    </a:lnTo>
                    <a:lnTo>
                      <a:pt x="261" y="5"/>
                    </a:lnTo>
                    <a:lnTo>
                      <a:pt x="258" y="5"/>
                    </a:lnTo>
                    <a:lnTo>
                      <a:pt x="254" y="7"/>
                    </a:lnTo>
                    <a:lnTo>
                      <a:pt x="251" y="8"/>
                    </a:lnTo>
                    <a:lnTo>
                      <a:pt x="250" y="11"/>
                    </a:lnTo>
                    <a:lnTo>
                      <a:pt x="251" y="12"/>
                    </a:lnTo>
                    <a:lnTo>
                      <a:pt x="254" y="13"/>
                    </a:lnTo>
                    <a:lnTo>
                      <a:pt x="251" y="15"/>
                    </a:lnTo>
                    <a:lnTo>
                      <a:pt x="249" y="15"/>
                    </a:lnTo>
                    <a:lnTo>
                      <a:pt x="246" y="17"/>
                    </a:lnTo>
                    <a:lnTo>
                      <a:pt x="244" y="22"/>
                    </a:lnTo>
                    <a:lnTo>
                      <a:pt x="243" y="25"/>
                    </a:lnTo>
                    <a:lnTo>
                      <a:pt x="241" y="25"/>
                    </a:lnTo>
                    <a:lnTo>
                      <a:pt x="241" y="24"/>
                    </a:lnTo>
                    <a:lnTo>
                      <a:pt x="243" y="21"/>
                    </a:lnTo>
                    <a:lnTo>
                      <a:pt x="245" y="16"/>
                    </a:lnTo>
                    <a:lnTo>
                      <a:pt x="245" y="15"/>
                    </a:lnTo>
                    <a:lnTo>
                      <a:pt x="244" y="15"/>
                    </a:lnTo>
                    <a:lnTo>
                      <a:pt x="239" y="17"/>
                    </a:lnTo>
                    <a:lnTo>
                      <a:pt x="237" y="17"/>
                    </a:lnTo>
                    <a:lnTo>
                      <a:pt x="235" y="16"/>
                    </a:lnTo>
                    <a:lnTo>
                      <a:pt x="234" y="15"/>
                    </a:lnTo>
                    <a:lnTo>
                      <a:pt x="232" y="13"/>
                    </a:lnTo>
                    <a:lnTo>
                      <a:pt x="230" y="13"/>
                    </a:lnTo>
                    <a:lnTo>
                      <a:pt x="230" y="15"/>
                    </a:lnTo>
                    <a:lnTo>
                      <a:pt x="233" y="16"/>
                    </a:lnTo>
                    <a:lnTo>
                      <a:pt x="234" y="17"/>
                    </a:lnTo>
                    <a:lnTo>
                      <a:pt x="233" y="18"/>
                    </a:lnTo>
                    <a:lnTo>
                      <a:pt x="230" y="17"/>
                    </a:lnTo>
                    <a:lnTo>
                      <a:pt x="227" y="17"/>
                    </a:lnTo>
                    <a:lnTo>
                      <a:pt x="222" y="18"/>
                    </a:lnTo>
                    <a:lnTo>
                      <a:pt x="217" y="23"/>
                    </a:lnTo>
                    <a:lnTo>
                      <a:pt x="211" y="27"/>
                    </a:lnTo>
                    <a:lnTo>
                      <a:pt x="206" y="29"/>
                    </a:lnTo>
                    <a:lnTo>
                      <a:pt x="201" y="34"/>
                    </a:lnTo>
                    <a:lnTo>
                      <a:pt x="196" y="39"/>
                    </a:lnTo>
                    <a:lnTo>
                      <a:pt x="193" y="40"/>
                    </a:lnTo>
                    <a:lnTo>
                      <a:pt x="191" y="40"/>
                    </a:lnTo>
                    <a:lnTo>
                      <a:pt x="188" y="41"/>
                    </a:lnTo>
                    <a:lnTo>
                      <a:pt x="185" y="42"/>
                    </a:lnTo>
                    <a:lnTo>
                      <a:pt x="182" y="44"/>
                    </a:lnTo>
                    <a:lnTo>
                      <a:pt x="179" y="44"/>
                    </a:lnTo>
                    <a:lnTo>
                      <a:pt x="177" y="42"/>
                    </a:lnTo>
                    <a:lnTo>
                      <a:pt x="174" y="42"/>
                    </a:lnTo>
                    <a:lnTo>
                      <a:pt x="171" y="41"/>
                    </a:lnTo>
                    <a:lnTo>
                      <a:pt x="168" y="40"/>
                    </a:lnTo>
                    <a:lnTo>
                      <a:pt x="166" y="38"/>
                    </a:lnTo>
                    <a:lnTo>
                      <a:pt x="165" y="39"/>
                    </a:lnTo>
                    <a:lnTo>
                      <a:pt x="162" y="41"/>
                    </a:lnTo>
                    <a:lnTo>
                      <a:pt x="157" y="45"/>
                    </a:lnTo>
                    <a:lnTo>
                      <a:pt x="157" y="47"/>
                    </a:lnTo>
                    <a:lnTo>
                      <a:pt x="155" y="50"/>
                    </a:lnTo>
                    <a:lnTo>
                      <a:pt x="154" y="52"/>
                    </a:lnTo>
                    <a:lnTo>
                      <a:pt x="153" y="52"/>
                    </a:lnTo>
                    <a:lnTo>
                      <a:pt x="151" y="51"/>
                    </a:lnTo>
                    <a:lnTo>
                      <a:pt x="150" y="52"/>
                    </a:lnTo>
                    <a:lnTo>
                      <a:pt x="151" y="56"/>
                    </a:lnTo>
                    <a:lnTo>
                      <a:pt x="154" y="65"/>
                    </a:lnTo>
                    <a:lnTo>
                      <a:pt x="156" y="73"/>
                    </a:lnTo>
                    <a:lnTo>
                      <a:pt x="157" y="79"/>
                    </a:lnTo>
                    <a:lnTo>
                      <a:pt x="157" y="85"/>
                    </a:lnTo>
                    <a:lnTo>
                      <a:pt x="155" y="90"/>
                    </a:lnTo>
                    <a:lnTo>
                      <a:pt x="153" y="92"/>
                    </a:lnTo>
                    <a:lnTo>
                      <a:pt x="153" y="93"/>
                    </a:lnTo>
                    <a:lnTo>
                      <a:pt x="157" y="98"/>
                    </a:lnTo>
                    <a:lnTo>
                      <a:pt x="159" y="99"/>
                    </a:lnTo>
                    <a:lnTo>
                      <a:pt x="159" y="97"/>
                    </a:lnTo>
                    <a:lnTo>
                      <a:pt x="160" y="98"/>
                    </a:lnTo>
                    <a:lnTo>
                      <a:pt x="162" y="97"/>
                    </a:lnTo>
                    <a:lnTo>
                      <a:pt x="163" y="97"/>
                    </a:lnTo>
                    <a:lnTo>
                      <a:pt x="162" y="98"/>
                    </a:lnTo>
                    <a:lnTo>
                      <a:pt x="162" y="99"/>
                    </a:lnTo>
                    <a:lnTo>
                      <a:pt x="167" y="104"/>
                    </a:lnTo>
                    <a:lnTo>
                      <a:pt x="166" y="104"/>
                    </a:lnTo>
                    <a:lnTo>
                      <a:pt x="163" y="104"/>
                    </a:lnTo>
                    <a:lnTo>
                      <a:pt x="162" y="106"/>
                    </a:lnTo>
                    <a:lnTo>
                      <a:pt x="162" y="112"/>
                    </a:lnTo>
                    <a:lnTo>
                      <a:pt x="162" y="114"/>
                    </a:lnTo>
                    <a:lnTo>
                      <a:pt x="163" y="115"/>
                    </a:lnTo>
                    <a:lnTo>
                      <a:pt x="166" y="114"/>
                    </a:lnTo>
                    <a:lnTo>
                      <a:pt x="168" y="113"/>
                    </a:lnTo>
                    <a:lnTo>
                      <a:pt x="170" y="114"/>
                    </a:lnTo>
                    <a:lnTo>
                      <a:pt x="171" y="115"/>
                    </a:lnTo>
                    <a:lnTo>
                      <a:pt x="173" y="114"/>
                    </a:lnTo>
                    <a:lnTo>
                      <a:pt x="177" y="115"/>
                    </a:lnTo>
                    <a:lnTo>
                      <a:pt x="179" y="116"/>
                    </a:lnTo>
                    <a:lnTo>
                      <a:pt x="177" y="118"/>
                    </a:lnTo>
                    <a:lnTo>
                      <a:pt x="177" y="120"/>
                    </a:lnTo>
                    <a:lnTo>
                      <a:pt x="177" y="122"/>
                    </a:lnTo>
                    <a:lnTo>
                      <a:pt x="173" y="122"/>
                    </a:lnTo>
                    <a:lnTo>
                      <a:pt x="173" y="121"/>
                    </a:lnTo>
                    <a:lnTo>
                      <a:pt x="171" y="120"/>
                    </a:lnTo>
                    <a:lnTo>
                      <a:pt x="170" y="121"/>
                    </a:lnTo>
                    <a:lnTo>
                      <a:pt x="167" y="121"/>
                    </a:lnTo>
                    <a:lnTo>
                      <a:pt x="166" y="120"/>
                    </a:lnTo>
                    <a:lnTo>
                      <a:pt x="165" y="116"/>
                    </a:lnTo>
                    <a:lnTo>
                      <a:pt x="162" y="116"/>
                    </a:lnTo>
                    <a:lnTo>
                      <a:pt x="162" y="116"/>
                    </a:lnTo>
                    <a:lnTo>
                      <a:pt x="160" y="114"/>
                    </a:lnTo>
                    <a:lnTo>
                      <a:pt x="160" y="110"/>
                    </a:lnTo>
                    <a:lnTo>
                      <a:pt x="162" y="104"/>
                    </a:lnTo>
                    <a:lnTo>
                      <a:pt x="161" y="103"/>
                    </a:lnTo>
                    <a:lnTo>
                      <a:pt x="161" y="102"/>
                    </a:lnTo>
                    <a:lnTo>
                      <a:pt x="159" y="104"/>
                    </a:lnTo>
                    <a:lnTo>
                      <a:pt x="159" y="110"/>
                    </a:lnTo>
                    <a:lnTo>
                      <a:pt x="157" y="115"/>
                    </a:lnTo>
                    <a:lnTo>
                      <a:pt x="156" y="116"/>
                    </a:lnTo>
                    <a:lnTo>
                      <a:pt x="156" y="119"/>
                    </a:lnTo>
                    <a:lnTo>
                      <a:pt x="157" y="116"/>
                    </a:lnTo>
                    <a:lnTo>
                      <a:pt x="159" y="116"/>
                    </a:lnTo>
                    <a:lnTo>
                      <a:pt x="160" y="118"/>
                    </a:lnTo>
                    <a:lnTo>
                      <a:pt x="162" y="118"/>
                    </a:lnTo>
                    <a:lnTo>
                      <a:pt x="163" y="120"/>
                    </a:lnTo>
                    <a:lnTo>
                      <a:pt x="163" y="124"/>
                    </a:lnTo>
                    <a:lnTo>
                      <a:pt x="161" y="126"/>
                    </a:lnTo>
                    <a:lnTo>
                      <a:pt x="157" y="127"/>
                    </a:lnTo>
                    <a:lnTo>
                      <a:pt x="161" y="124"/>
                    </a:lnTo>
                    <a:lnTo>
                      <a:pt x="161" y="122"/>
                    </a:lnTo>
                    <a:lnTo>
                      <a:pt x="159" y="121"/>
                    </a:lnTo>
                    <a:lnTo>
                      <a:pt x="159" y="121"/>
                    </a:lnTo>
                    <a:lnTo>
                      <a:pt x="157" y="122"/>
                    </a:lnTo>
                    <a:lnTo>
                      <a:pt x="154" y="125"/>
                    </a:lnTo>
                    <a:lnTo>
                      <a:pt x="154" y="126"/>
                    </a:lnTo>
                    <a:lnTo>
                      <a:pt x="151" y="127"/>
                    </a:lnTo>
                    <a:lnTo>
                      <a:pt x="150" y="129"/>
                    </a:lnTo>
                    <a:lnTo>
                      <a:pt x="149" y="126"/>
                    </a:lnTo>
                    <a:lnTo>
                      <a:pt x="149" y="126"/>
                    </a:lnTo>
                    <a:lnTo>
                      <a:pt x="145" y="126"/>
                    </a:lnTo>
                    <a:lnTo>
                      <a:pt x="144" y="125"/>
                    </a:lnTo>
                    <a:lnTo>
                      <a:pt x="144" y="122"/>
                    </a:lnTo>
                    <a:lnTo>
                      <a:pt x="143" y="122"/>
                    </a:lnTo>
                    <a:lnTo>
                      <a:pt x="142" y="122"/>
                    </a:lnTo>
                    <a:lnTo>
                      <a:pt x="139" y="122"/>
                    </a:lnTo>
                    <a:lnTo>
                      <a:pt x="139" y="121"/>
                    </a:lnTo>
                    <a:lnTo>
                      <a:pt x="138" y="120"/>
                    </a:lnTo>
                    <a:lnTo>
                      <a:pt x="137" y="121"/>
                    </a:lnTo>
                    <a:lnTo>
                      <a:pt x="135" y="121"/>
                    </a:lnTo>
                    <a:lnTo>
                      <a:pt x="135" y="119"/>
                    </a:lnTo>
                    <a:lnTo>
                      <a:pt x="134" y="116"/>
                    </a:lnTo>
                    <a:lnTo>
                      <a:pt x="134" y="115"/>
                    </a:lnTo>
                    <a:lnTo>
                      <a:pt x="137" y="115"/>
                    </a:lnTo>
                    <a:lnTo>
                      <a:pt x="139" y="112"/>
                    </a:lnTo>
                    <a:lnTo>
                      <a:pt x="140" y="112"/>
                    </a:lnTo>
                    <a:lnTo>
                      <a:pt x="142" y="110"/>
                    </a:lnTo>
                    <a:lnTo>
                      <a:pt x="142" y="109"/>
                    </a:lnTo>
                    <a:lnTo>
                      <a:pt x="138" y="106"/>
                    </a:lnTo>
                    <a:lnTo>
                      <a:pt x="137" y="106"/>
                    </a:lnTo>
                    <a:lnTo>
                      <a:pt x="134" y="104"/>
                    </a:lnTo>
                    <a:lnTo>
                      <a:pt x="131" y="107"/>
                    </a:lnTo>
                    <a:lnTo>
                      <a:pt x="129" y="107"/>
                    </a:lnTo>
                    <a:lnTo>
                      <a:pt x="127" y="106"/>
                    </a:lnTo>
                    <a:lnTo>
                      <a:pt x="126" y="106"/>
                    </a:lnTo>
                    <a:lnTo>
                      <a:pt x="118" y="108"/>
                    </a:lnTo>
                    <a:lnTo>
                      <a:pt x="118" y="109"/>
                    </a:lnTo>
                    <a:lnTo>
                      <a:pt x="120" y="110"/>
                    </a:lnTo>
                    <a:lnTo>
                      <a:pt x="122" y="113"/>
                    </a:lnTo>
                    <a:lnTo>
                      <a:pt x="122" y="113"/>
                    </a:lnTo>
                    <a:lnTo>
                      <a:pt x="120" y="113"/>
                    </a:lnTo>
                    <a:lnTo>
                      <a:pt x="118" y="113"/>
                    </a:lnTo>
                    <a:lnTo>
                      <a:pt x="117" y="112"/>
                    </a:lnTo>
                    <a:lnTo>
                      <a:pt x="115" y="112"/>
                    </a:lnTo>
                    <a:lnTo>
                      <a:pt x="111" y="110"/>
                    </a:lnTo>
                    <a:lnTo>
                      <a:pt x="107" y="112"/>
                    </a:lnTo>
                    <a:lnTo>
                      <a:pt x="106" y="113"/>
                    </a:lnTo>
                    <a:lnTo>
                      <a:pt x="106" y="113"/>
                    </a:lnTo>
                    <a:lnTo>
                      <a:pt x="104" y="114"/>
                    </a:lnTo>
                    <a:lnTo>
                      <a:pt x="103" y="113"/>
                    </a:lnTo>
                    <a:lnTo>
                      <a:pt x="101" y="113"/>
                    </a:lnTo>
                    <a:lnTo>
                      <a:pt x="99" y="114"/>
                    </a:lnTo>
                    <a:lnTo>
                      <a:pt x="99" y="115"/>
                    </a:lnTo>
                    <a:lnTo>
                      <a:pt x="96" y="116"/>
                    </a:lnTo>
                    <a:lnTo>
                      <a:pt x="94" y="118"/>
                    </a:lnTo>
                    <a:lnTo>
                      <a:pt x="92" y="119"/>
                    </a:lnTo>
                    <a:lnTo>
                      <a:pt x="90" y="120"/>
                    </a:lnTo>
                    <a:lnTo>
                      <a:pt x="90" y="119"/>
                    </a:lnTo>
                    <a:lnTo>
                      <a:pt x="92" y="118"/>
                    </a:lnTo>
                    <a:lnTo>
                      <a:pt x="89" y="118"/>
                    </a:lnTo>
                    <a:lnTo>
                      <a:pt x="88" y="121"/>
                    </a:lnTo>
                    <a:lnTo>
                      <a:pt x="88" y="121"/>
                    </a:lnTo>
                    <a:lnTo>
                      <a:pt x="90" y="125"/>
                    </a:lnTo>
                    <a:lnTo>
                      <a:pt x="93" y="130"/>
                    </a:lnTo>
                    <a:lnTo>
                      <a:pt x="96" y="130"/>
                    </a:lnTo>
                    <a:lnTo>
                      <a:pt x="99" y="133"/>
                    </a:lnTo>
                    <a:lnTo>
                      <a:pt x="101" y="135"/>
                    </a:lnTo>
                    <a:lnTo>
                      <a:pt x="101" y="137"/>
                    </a:lnTo>
                    <a:lnTo>
                      <a:pt x="104" y="137"/>
                    </a:lnTo>
                    <a:lnTo>
                      <a:pt x="106" y="139"/>
                    </a:lnTo>
                    <a:lnTo>
                      <a:pt x="105" y="139"/>
                    </a:lnTo>
                    <a:lnTo>
                      <a:pt x="103" y="139"/>
                    </a:lnTo>
                    <a:lnTo>
                      <a:pt x="101" y="137"/>
                    </a:lnTo>
                    <a:lnTo>
                      <a:pt x="99" y="136"/>
                    </a:lnTo>
                    <a:lnTo>
                      <a:pt x="98" y="135"/>
                    </a:lnTo>
                    <a:lnTo>
                      <a:pt x="96" y="135"/>
                    </a:lnTo>
                    <a:lnTo>
                      <a:pt x="94" y="137"/>
                    </a:lnTo>
                    <a:lnTo>
                      <a:pt x="93" y="137"/>
                    </a:lnTo>
                    <a:lnTo>
                      <a:pt x="92" y="135"/>
                    </a:lnTo>
                    <a:lnTo>
                      <a:pt x="93" y="133"/>
                    </a:lnTo>
                    <a:lnTo>
                      <a:pt x="93" y="132"/>
                    </a:lnTo>
                    <a:lnTo>
                      <a:pt x="92" y="132"/>
                    </a:lnTo>
                    <a:lnTo>
                      <a:pt x="90" y="135"/>
                    </a:lnTo>
                    <a:lnTo>
                      <a:pt x="90" y="139"/>
                    </a:lnTo>
                    <a:lnTo>
                      <a:pt x="92" y="139"/>
                    </a:lnTo>
                    <a:lnTo>
                      <a:pt x="92" y="142"/>
                    </a:lnTo>
                    <a:lnTo>
                      <a:pt x="89" y="143"/>
                    </a:lnTo>
                    <a:lnTo>
                      <a:pt x="87" y="147"/>
                    </a:lnTo>
                    <a:lnTo>
                      <a:pt x="87" y="149"/>
                    </a:lnTo>
                    <a:lnTo>
                      <a:pt x="87" y="152"/>
                    </a:lnTo>
                    <a:lnTo>
                      <a:pt x="90" y="156"/>
                    </a:lnTo>
                    <a:lnTo>
                      <a:pt x="94" y="158"/>
                    </a:lnTo>
                    <a:lnTo>
                      <a:pt x="96" y="160"/>
                    </a:lnTo>
                    <a:lnTo>
                      <a:pt x="98" y="160"/>
                    </a:lnTo>
                    <a:lnTo>
                      <a:pt x="100" y="158"/>
                    </a:lnTo>
                    <a:lnTo>
                      <a:pt x="104" y="158"/>
                    </a:lnTo>
                    <a:lnTo>
                      <a:pt x="106" y="159"/>
                    </a:lnTo>
                    <a:lnTo>
                      <a:pt x="111" y="159"/>
                    </a:lnTo>
                    <a:lnTo>
                      <a:pt x="112" y="160"/>
                    </a:lnTo>
                    <a:lnTo>
                      <a:pt x="114" y="163"/>
                    </a:lnTo>
                    <a:lnTo>
                      <a:pt x="115" y="164"/>
                    </a:lnTo>
                    <a:lnTo>
                      <a:pt x="116" y="163"/>
                    </a:lnTo>
                    <a:lnTo>
                      <a:pt x="115" y="160"/>
                    </a:lnTo>
                    <a:lnTo>
                      <a:pt x="116" y="159"/>
                    </a:lnTo>
                    <a:lnTo>
                      <a:pt x="118" y="159"/>
                    </a:lnTo>
                    <a:lnTo>
                      <a:pt x="118" y="160"/>
                    </a:lnTo>
                    <a:lnTo>
                      <a:pt x="116" y="164"/>
                    </a:lnTo>
                    <a:lnTo>
                      <a:pt x="116" y="165"/>
                    </a:lnTo>
                    <a:lnTo>
                      <a:pt x="117" y="165"/>
                    </a:lnTo>
                    <a:lnTo>
                      <a:pt x="120" y="163"/>
                    </a:lnTo>
                    <a:lnTo>
                      <a:pt x="121" y="161"/>
                    </a:lnTo>
                    <a:lnTo>
                      <a:pt x="125" y="161"/>
                    </a:lnTo>
                    <a:lnTo>
                      <a:pt x="128" y="159"/>
                    </a:lnTo>
                    <a:lnTo>
                      <a:pt x="132" y="158"/>
                    </a:lnTo>
                    <a:lnTo>
                      <a:pt x="133" y="155"/>
                    </a:lnTo>
                    <a:lnTo>
                      <a:pt x="134" y="155"/>
                    </a:lnTo>
                    <a:lnTo>
                      <a:pt x="134" y="158"/>
                    </a:lnTo>
                    <a:lnTo>
                      <a:pt x="135" y="158"/>
                    </a:lnTo>
                    <a:lnTo>
                      <a:pt x="139" y="155"/>
                    </a:lnTo>
                    <a:lnTo>
                      <a:pt x="142" y="155"/>
                    </a:lnTo>
                    <a:lnTo>
                      <a:pt x="143" y="154"/>
                    </a:lnTo>
                    <a:lnTo>
                      <a:pt x="142" y="156"/>
                    </a:lnTo>
                    <a:lnTo>
                      <a:pt x="139" y="158"/>
                    </a:lnTo>
                    <a:lnTo>
                      <a:pt x="140" y="159"/>
                    </a:lnTo>
                    <a:lnTo>
                      <a:pt x="140" y="159"/>
                    </a:lnTo>
                    <a:lnTo>
                      <a:pt x="139" y="163"/>
                    </a:lnTo>
                    <a:lnTo>
                      <a:pt x="135" y="163"/>
                    </a:lnTo>
                    <a:lnTo>
                      <a:pt x="135" y="163"/>
                    </a:lnTo>
                    <a:lnTo>
                      <a:pt x="133" y="163"/>
                    </a:lnTo>
                    <a:lnTo>
                      <a:pt x="131" y="164"/>
                    </a:lnTo>
                    <a:lnTo>
                      <a:pt x="131" y="165"/>
                    </a:lnTo>
                    <a:lnTo>
                      <a:pt x="133" y="165"/>
                    </a:lnTo>
                    <a:lnTo>
                      <a:pt x="134" y="166"/>
                    </a:lnTo>
                    <a:lnTo>
                      <a:pt x="134" y="170"/>
                    </a:lnTo>
                    <a:lnTo>
                      <a:pt x="131" y="173"/>
                    </a:lnTo>
                    <a:lnTo>
                      <a:pt x="131" y="176"/>
                    </a:lnTo>
                    <a:lnTo>
                      <a:pt x="129" y="177"/>
                    </a:lnTo>
                    <a:lnTo>
                      <a:pt x="128" y="178"/>
                    </a:lnTo>
                    <a:lnTo>
                      <a:pt x="129" y="179"/>
                    </a:lnTo>
                    <a:lnTo>
                      <a:pt x="129" y="181"/>
                    </a:lnTo>
                    <a:lnTo>
                      <a:pt x="129" y="183"/>
                    </a:lnTo>
                    <a:lnTo>
                      <a:pt x="127" y="186"/>
                    </a:lnTo>
                    <a:lnTo>
                      <a:pt x="126" y="187"/>
                    </a:lnTo>
                    <a:lnTo>
                      <a:pt x="123" y="187"/>
                    </a:lnTo>
                    <a:lnTo>
                      <a:pt x="122" y="188"/>
                    </a:lnTo>
                    <a:lnTo>
                      <a:pt x="120" y="189"/>
                    </a:lnTo>
                    <a:lnTo>
                      <a:pt x="118" y="190"/>
                    </a:lnTo>
                    <a:lnTo>
                      <a:pt x="116" y="190"/>
                    </a:lnTo>
                    <a:lnTo>
                      <a:pt x="112" y="188"/>
                    </a:lnTo>
                    <a:lnTo>
                      <a:pt x="111" y="188"/>
                    </a:lnTo>
                    <a:lnTo>
                      <a:pt x="111" y="188"/>
                    </a:lnTo>
                    <a:lnTo>
                      <a:pt x="109" y="186"/>
                    </a:lnTo>
                    <a:lnTo>
                      <a:pt x="109" y="186"/>
                    </a:lnTo>
                    <a:lnTo>
                      <a:pt x="106" y="189"/>
                    </a:lnTo>
                    <a:lnTo>
                      <a:pt x="104" y="190"/>
                    </a:lnTo>
                    <a:lnTo>
                      <a:pt x="103" y="193"/>
                    </a:lnTo>
                    <a:lnTo>
                      <a:pt x="98" y="194"/>
                    </a:lnTo>
                    <a:lnTo>
                      <a:pt x="96" y="195"/>
                    </a:lnTo>
                    <a:lnTo>
                      <a:pt x="95" y="195"/>
                    </a:lnTo>
                    <a:lnTo>
                      <a:pt x="93" y="194"/>
                    </a:lnTo>
                    <a:lnTo>
                      <a:pt x="89" y="194"/>
                    </a:lnTo>
                    <a:lnTo>
                      <a:pt x="87" y="196"/>
                    </a:lnTo>
                    <a:lnTo>
                      <a:pt x="84" y="196"/>
                    </a:lnTo>
                    <a:lnTo>
                      <a:pt x="83" y="198"/>
                    </a:lnTo>
                    <a:lnTo>
                      <a:pt x="83" y="200"/>
                    </a:lnTo>
                    <a:lnTo>
                      <a:pt x="82" y="204"/>
                    </a:lnTo>
                    <a:lnTo>
                      <a:pt x="79" y="206"/>
                    </a:lnTo>
                    <a:lnTo>
                      <a:pt x="79" y="204"/>
                    </a:lnTo>
                    <a:lnTo>
                      <a:pt x="77" y="201"/>
                    </a:lnTo>
                    <a:lnTo>
                      <a:pt x="75" y="201"/>
                    </a:lnTo>
                    <a:lnTo>
                      <a:pt x="72" y="203"/>
                    </a:lnTo>
                    <a:lnTo>
                      <a:pt x="73" y="204"/>
                    </a:lnTo>
                    <a:lnTo>
                      <a:pt x="75" y="205"/>
                    </a:lnTo>
                    <a:lnTo>
                      <a:pt x="73" y="206"/>
                    </a:lnTo>
                    <a:lnTo>
                      <a:pt x="72" y="206"/>
                    </a:lnTo>
                    <a:lnTo>
                      <a:pt x="72" y="205"/>
                    </a:lnTo>
                    <a:lnTo>
                      <a:pt x="70" y="203"/>
                    </a:lnTo>
                    <a:lnTo>
                      <a:pt x="68" y="203"/>
                    </a:lnTo>
                    <a:lnTo>
                      <a:pt x="66" y="206"/>
                    </a:lnTo>
                    <a:lnTo>
                      <a:pt x="65" y="209"/>
                    </a:lnTo>
                    <a:lnTo>
                      <a:pt x="64" y="209"/>
                    </a:lnTo>
                    <a:lnTo>
                      <a:pt x="62" y="209"/>
                    </a:lnTo>
                    <a:lnTo>
                      <a:pt x="58" y="213"/>
                    </a:lnTo>
                    <a:lnTo>
                      <a:pt x="56" y="216"/>
                    </a:lnTo>
                    <a:lnTo>
                      <a:pt x="55" y="217"/>
                    </a:lnTo>
                    <a:lnTo>
                      <a:pt x="53" y="217"/>
                    </a:lnTo>
                    <a:lnTo>
                      <a:pt x="51" y="217"/>
                    </a:lnTo>
                    <a:lnTo>
                      <a:pt x="50" y="217"/>
                    </a:lnTo>
                    <a:lnTo>
                      <a:pt x="53" y="220"/>
                    </a:lnTo>
                    <a:lnTo>
                      <a:pt x="53" y="222"/>
                    </a:lnTo>
                    <a:lnTo>
                      <a:pt x="51" y="222"/>
                    </a:lnTo>
                    <a:lnTo>
                      <a:pt x="50" y="220"/>
                    </a:lnTo>
                    <a:lnTo>
                      <a:pt x="49" y="220"/>
                    </a:lnTo>
                    <a:lnTo>
                      <a:pt x="48" y="222"/>
                    </a:lnTo>
                    <a:lnTo>
                      <a:pt x="45" y="224"/>
                    </a:lnTo>
                    <a:lnTo>
                      <a:pt x="45" y="226"/>
                    </a:lnTo>
                    <a:lnTo>
                      <a:pt x="48" y="229"/>
                    </a:lnTo>
                    <a:lnTo>
                      <a:pt x="48" y="232"/>
                    </a:lnTo>
                    <a:lnTo>
                      <a:pt x="48" y="233"/>
                    </a:lnTo>
                    <a:lnTo>
                      <a:pt x="47" y="235"/>
                    </a:lnTo>
                    <a:lnTo>
                      <a:pt x="47" y="236"/>
                    </a:lnTo>
                    <a:lnTo>
                      <a:pt x="48" y="236"/>
                    </a:lnTo>
                    <a:lnTo>
                      <a:pt x="49" y="235"/>
                    </a:lnTo>
                    <a:lnTo>
                      <a:pt x="50" y="236"/>
                    </a:lnTo>
                    <a:lnTo>
                      <a:pt x="50" y="239"/>
                    </a:lnTo>
                    <a:lnTo>
                      <a:pt x="49" y="240"/>
                    </a:lnTo>
                    <a:lnTo>
                      <a:pt x="48" y="241"/>
                    </a:lnTo>
                    <a:lnTo>
                      <a:pt x="49" y="241"/>
                    </a:lnTo>
                    <a:lnTo>
                      <a:pt x="50" y="241"/>
                    </a:lnTo>
                    <a:lnTo>
                      <a:pt x="51" y="240"/>
                    </a:lnTo>
                    <a:lnTo>
                      <a:pt x="53" y="240"/>
                    </a:lnTo>
                    <a:lnTo>
                      <a:pt x="53" y="241"/>
                    </a:lnTo>
                    <a:lnTo>
                      <a:pt x="54" y="243"/>
                    </a:lnTo>
                    <a:lnTo>
                      <a:pt x="56" y="243"/>
                    </a:lnTo>
                    <a:lnTo>
                      <a:pt x="58" y="244"/>
                    </a:lnTo>
                    <a:lnTo>
                      <a:pt x="60" y="244"/>
                    </a:lnTo>
                    <a:lnTo>
                      <a:pt x="61" y="243"/>
                    </a:lnTo>
                    <a:lnTo>
                      <a:pt x="62" y="238"/>
                    </a:lnTo>
                    <a:lnTo>
                      <a:pt x="64" y="236"/>
                    </a:lnTo>
                    <a:lnTo>
                      <a:pt x="67" y="236"/>
                    </a:lnTo>
                    <a:lnTo>
                      <a:pt x="70" y="235"/>
                    </a:lnTo>
                    <a:lnTo>
                      <a:pt x="67" y="238"/>
                    </a:lnTo>
                    <a:lnTo>
                      <a:pt x="66" y="238"/>
                    </a:lnTo>
                    <a:lnTo>
                      <a:pt x="62" y="241"/>
                    </a:lnTo>
                    <a:lnTo>
                      <a:pt x="61" y="244"/>
                    </a:lnTo>
                    <a:lnTo>
                      <a:pt x="60" y="245"/>
                    </a:lnTo>
                    <a:lnTo>
                      <a:pt x="62" y="247"/>
                    </a:lnTo>
                    <a:lnTo>
                      <a:pt x="62" y="249"/>
                    </a:lnTo>
                    <a:lnTo>
                      <a:pt x="60" y="249"/>
                    </a:lnTo>
                    <a:lnTo>
                      <a:pt x="59" y="249"/>
                    </a:lnTo>
                    <a:lnTo>
                      <a:pt x="59" y="247"/>
                    </a:lnTo>
                    <a:lnTo>
                      <a:pt x="58" y="246"/>
                    </a:lnTo>
                    <a:lnTo>
                      <a:pt x="56" y="246"/>
                    </a:lnTo>
                    <a:lnTo>
                      <a:pt x="55" y="244"/>
                    </a:lnTo>
                    <a:lnTo>
                      <a:pt x="51" y="244"/>
                    </a:lnTo>
                    <a:lnTo>
                      <a:pt x="51" y="243"/>
                    </a:lnTo>
                    <a:lnTo>
                      <a:pt x="49" y="244"/>
                    </a:lnTo>
                    <a:lnTo>
                      <a:pt x="48" y="244"/>
                    </a:lnTo>
                    <a:lnTo>
                      <a:pt x="47" y="246"/>
                    </a:lnTo>
                    <a:lnTo>
                      <a:pt x="45" y="247"/>
                    </a:lnTo>
                    <a:lnTo>
                      <a:pt x="43" y="246"/>
                    </a:lnTo>
                    <a:lnTo>
                      <a:pt x="43" y="247"/>
                    </a:lnTo>
                    <a:lnTo>
                      <a:pt x="44" y="250"/>
                    </a:lnTo>
                    <a:lnTo>
                      <a:pt x="45" y="250"/>
                    </a:lnTo>
                    <a:lnTo>
                      <a:pt x="44" y="251"/>
                    </a:lnTo>
                    <a:lnTo>
                      <a:pt x="43" y="255"/>
                    </a:lnTo>
                    <a:lnTo>
                      <a:pt x="44" y="256"/>
                    </a:lnTo>
                    <a:lnTo>
                      <a:pt x="45" y="256"/>
                    </a:lnTo>
                    <a:lnTo>
                      <a:pt x="45" y="260"/>
                    </a:lnTo>
                    <a:lnTo>
                      <a:pt x="45" y="261"/>
                    </a:lnTo>
                    <a:lnTo>
                      <a:pt x="45" y="263"/>
                    </a:lnTo>
                    <a:lnTo>
                      <a:pt x="48" y="264"/>
                    </a:lnTo>
                    <a:lnTo>
                      <a:pt x="48" y="266"/>
                    </a:lnTo>
                    <a:lnTo>
                      <a:pt x="45" y="266"/>
                    </a:lnTo>
                    <a:lnTo>
                      <a:pt x="44" y="267"/>
                    </a:lnTo>
                    <a:lnTo>
                      <a:pt x="51" y="269"/>
                    </a:lnTo>
                    <a:lnTo>
                      <a:pt x="55" y="269"/>
                    </a:lnTo>
                    <a:lnTo>
                      <a:pt x="58" y="268"/>
                    </a:lnTo>
                    <a:lnTo>
                      <a:pt x="60" y="268"/>
                    </a:lnTo>
                    <a:lnTo>
                      <a:pt x="61" y="268"/>
                    </a:lnTo>
                    <a:lnTo>
                      <a:pt x="62" y="268"/>
                    </a:lnTo>
                    <a:lnTo>
                      <a:pt x="65" y="264"/>
                    </a:lnTo>
                    <a:lnTo>
                      <a:pt x="65" y="263"/>
                    </a:lnTo>
                    <a:lnTo>
                      <a:pt x="64" y="261"/>
                    </a:lnTo>
                    <a:lnTo>
                      <a:pt x="64" y="261"/>
                    </a:lnTo>
                    <a:lnTo>
                      <a:pt x="66" y="258"/>
                    </a:lnTo>
                    <a:lnTo>
                      <a:pt x="70" y="256"/>
                    </a:lnTo>
                    <a:lnTo>
                      <a:pt x="75" y="253"/>
                    </a:lnTo>
                    <a:lnTo>
                      <a:pt x="76" y="253"/>
                    </a:lnTo>
                    <a:lnTo>
                      <a:pt x="75" y="253"/>
                    </a:lnTo>
                    <a:lnTo>
                      <a:pt x="70" y="258"/>
                    </a:lnTo>
                    <a:lnTo>
                      <a:pt x="67" y="260"/>
                    </a:lnTo>
                    <a:lnTo>
                      <a:pt x="67" y="261"/>
                    </a:lnTo>
                    <a:lnTo>
                      <a:pt x="68" y="263"/>
                    </a:lnTo>
                    <a:lnTo>
                      <a:pt x="68" y="264"/>
                    </a:lnTo>
                    <a:lnTo>
                      <a:pt x="67" y="267"/>
                    </a:lnTo>
                    <a:lnTo>
                      <a:pt x="65" y="268"/>
                    </a:lnTo>
                    <a:lnTo>
                      <a:pt x="64" y="270"/>
                    </a:lnTo>
                    <a:lnTo>
                      <a:pt x="65" y="273"/>
                    </a:lnTo>
                    <a:lnTo>
                      <a:pt x="64" y="275"/>
                    </a:lnTo>
                    <a:lnTo>
                      <a:pt x="64" y="277"/>
                    </a:lnTo>
                    <a:lnTo>
                      <a:pt x="64" y="279"/>
                    </a:lnTo>
                    <a:lnTo>
                      <a:pt x="65" y="280"/>
                    </a:lnTo>
                    <a:lnTo>
                      <a:pt x="61" y="281"/>
                    </a:lnTo>
                    <a:lnTo>
                      <a:pt x="60" y="283"/>
                    </a:lnTo>
                    <a:lnTo>
                      <a:pt x="60" y="284"/>
                    </a:lnTo>
                    <a:lnTo>
                      <a:pt x="59" y="284"/>
                    </a:lnTo>
                    <a:lnTo>
                      <a:pt x="58" y="285"/>
                    </a:lnTo>
                    <a:lnTo>
                      <a:pt x="59" y="286"/>
                    </a:lnTo>
                    <a:lnTo>
                      <a:pt x="59" y="289"/>
                    </a:lnTo>
                    <a:lnTo>
                      <a:pt x="60" y="290"/>
                    </a:lnTo>
                    <a:lnTo>
                      <a:pt x="61" y="289"/>
                    </a:lnTo>
                    <a:lnTo>
                      <a:pt x="64" y="289"/>
                    </a:lnTo>
                    <a:lnTo>
                      <a:pt x="64" y="290"/>
                    </a:lnTo>
                    <a:lnTo>
                      <a:pt x="62" y="291"/>
                    </a:lnTo>
                    <a:lnTo>
                      <a:pt x="60" y="291"/>
                    </a:lnTo>
                    <a:lnTo>
                      <a:pt x="59" y="292"/>
                    </a:lnTo>
                    <a:lnTo>
                      <a:pt x="60" y="293"/>
                    </a:lnTo>
                    <a:lnTo>
                      <a:pt x="59" y="293"/>
                    </a:lnTo>
                    <a:lnTo>
                      <a:pt x="60" y="296"/>
                    </a:lnTo>
                    <a:lnTo>
                      <a:pt x="59" y="297"/>
                    </a:lnTo>
                    <a:lnTo>
                      <a:pt x="56" y="297"/>
                    </a:lnTo>
                    <a:lnTo>
                      <a:pt x="55" y="298"/>
                    </a:lnTo>
                    <a:lnTo>
                      <a:pt x="54" y="298"/>
                    </a:lnTo>
                    <a:lnTo>
                      <a:pt x="53" y="298"/>
                    </a:lnTo>
                    <a:lnTo>
                      <a:pt x="54" y="300"/>
                    </a:lnTo>
                    <a:lnTo>
                      <a:pt x="56" y="300"/>
                    </a:lnTo>
                    <a:lnTo>
                      <a:pt x="58" y="301"/>
                    </a:lnTo>
                    <a:lnTo>
                      <a:pt x="60" y="298"/>
                    </a:lnTo>
                    <a:lnTo>
                      <a:pt x="64" y="296"/>
                    </a:lnTo>
                    <a:lnTo>
                      <a:pt x="65" y="296"/>
                    </a:lnTo>
                    <a:lnTo>
                      <a:pt x="66" y="296"/>
                    </a:lnTo>
                    <a:lnTo>
                      <a:pt x="68" y="295"/>
                    </a:lnTo>
                    <a:lnTo>
                      <a:pt x="71" y="293"/>
                    </a:lnTo>
                    <a:lnTo>
                      <a:pt x="71" y="295"/>
                    </a:lnTo>
                    <a:lnTo>
                      <a:pt x="70" y="296"/>
                    </a:lnTo>
                    <a:lnTo>
                      <a:pt x="70" y="296"/>
                    </a:lnTo>
                    <a:lnTo>
                      <a:pt x="71" y="297"/>
                    </a:lnTo>
                    <a:lnTo>
                      <a:pt x="72" y="298"/>
                    </a:lnTo>
                    <a:lnTo>
                      <a:pt x="71" y="300"/>
                    </a:lnTo>
                    <a:lnTo>
                      <a:pt x="72" y="301"/>
                    </a:lnTo>
                    <a:lnTo>
                      <a:pt x="75" y="300"/>
                    </a:lnTo>
                    <a:lnTo>
                      <a:pt x="76" y="298"/>
                    </a:lnTo>
                    <a:lnTo>
                      <a:pt x="76" y="298"/>
                    </a:lnTo>
                    <a:lnTo>
                      <a:pt x="76" y="300"/>
                    </a:lnTo>
                    <a:lnTo>
                      <a:pt x="77" y="302"/>
                    </a:lnTo>
                    <a:lnTo>
                      <a:pt x="78" y="306"/>
                    </a:lnTo>
                    <a:lnTo>
                      <a:pt x="77" y="308"/>
                    </a:lnTo>
                    <a:lnTo>
                      <a:pt x="78" y="310"/>
                    </a:lnTo>
                    <a:lnTo>
                      <a:pt x="79" y="310"/>
                    </a:lnTo>
                    <a:lnTo>
                      <a:pt x="81" y="308"/>
                    </a:lnTo>
                    <a:lnTo>
                      <a:pt x="81" y="306"/>
                    </a:lnTo>
                    <a:lnTo>
                      <a:pt x="82" y="303"/>
                    </a:lnTo>
                    <a:lnTo>
                      <a:pt x="82" y="301"/>
                    </a:lnTo>
                    <a:lnTo>
                      <a:pt x="84" y="300"/>
                    </a:lnTo>
                    <a:lnTo>
                      <a:pt x="86" y="300"/>
                    </a:lnTo>
                    <a:lnTo>
                      <a:pt x="88" y="297"/>
                    </a:lnTo>
                    <a:lnTo>
                      <a:pt x="90" y="297"/>
                    </a:lnTo>
                    <a:lnTo>
                      <a:pt x="88" y="298"/>
                    </a:lnTo>
                    <a:lnTo>
                      <a:pt x="86" y="302"/>
                    </a:lnTo>
                    <a:lnTo>
                      <a:pt x="84" y="303"/>
                    </a:lnTo>
                    <a:lnTo>
                      <a:pt x="88" y="306"/>
                    </a:lnTo>
                    <a:lnTo>
                      <a:pt x="89" y="307"/>
                    </a:lnTo>
                    <a:lnTo>
                      <a:pt x="92" y="304"/>
                    </a:lnTo>
                    <a:lnTo>
                      <a:pt x="96" y="304"/>
                    </a:lnTo>
                    <a:lnTo>
                      <a:pt x="98" y="303"/>
                    </a:lnTo>
                    <a:lnTo>
                      <a:pt x="99" y="303"/>
                    </a:lnTo>
                    <a:lnTo>
                      <a:pt x="104" y="301"/>
                    </a:lnTo>
                    <a:lnTo>
                      <a:pt x="105" y="301"/>
                    </a:lnTo>
                    <a:lnTo>
                      <a:pt x="103" y="302"/>
                    </a:lnTo>
                    <a:lnTo>
                      <a:pt x="101" y="304"/>
                    </a:lnTo>
                    <a:lnTo>
                      <a:pt x="101" y="306"/>
                    </a:lnTo>
                    <a:lnTo>
                      <a:pt x="99" y="307"/>
                    </a:lnTo>
                    <a:lnTo>
                      <a:pt x="94" y="310"/>
                    </a:lnTo>
                    <a:lnTo>
                      <a:pt x="90" y="312"/>
                    </a:lnTo>
                    <a:lnTo>
                      <a:pt x="89" y="315"/>
                    </a:lnTo>
                    <a:lnTo>
                      <a:pt x="89" y="318"/>
                    </a:lnTo>
                    <a:lnTo>
                      <a:pt x="89" y="319"/>
                    </a:lnTo>
                    <a:lnTo>
                      <a:pt x="92" y="320"/>
                    </a:lnTo>
                    <a:lnTo>
                      <a:pt x="88" y="320"/>
                    </a:lnTo>
                    <a:lnTo>
                      <a:pt x="87" y="320"/>
                    </a:lnTo>
                    <a:lnTo>
                      <a:pt x="84" y="323"/>
                    </a:lnTo>
                    <a:lnTo>
                      <a:pt x="84" y="325"/>
                    </a:lnTo>
                    <a:lnTo>
                      <a:pt x="81" y="329"/>
                    </a:lnTo>
                    <a:lnTo>
                      <a:pt x="79" y="331"/>
                    </a:lnTo>
                    <a:lnTo>
                      <a:pt x="81" y="332"/>
                    </a:lnTo>
                    <a:lnTo>
                      <a:pt x="82" y="332"/>
                    </a:lnTo>
                    <a:lnTo>
                      <a:pt x="81" y="335"/>
                    </a:lnTo>
                    <a:lnTo>
                      <a:pt x="79" y="334"/>
                    </a:lnTo>
                    <a:lnTo>
                      <a:pt x="79" y="332"/>
                    </a:lnTo>
                    <a:lnTo>
                      <a:pt x="77" y="332"/>
                    </a:lnTo>
                    <a:lnTo>
                      <a:pt x="76" y="335"/>
                    </a:lnTo>
                    <a:lnTo>
                      <a:pt x="73" y="336"/>
                    </a:lnTo>
                    <a:lnTo>
                      <a:pt x="75" y="337"/>
                    </a:lnTo>
                    <a:lnTo>
                      <a:pt x="73" y="338"/>
                    </a:lnTo>
                    <a:lnTo>
                      <a:pt x="72" y="338"/>
                    </a:lnTo>
                    <a:lnTo>
                      <a:pt x="71" y="337"/>
                    </a:lnTo>
                    <a:lnTo>
                      <a:pt x="70" y="338"/>
                    </a:lnTo>
                    <a:lnTo>
                      <a:pt x="65" y="342"/>
                    </a:lnTo>
                    <a:lnTo>
                      <a:pt x="64" y="344"/>
                    </a:lnTo>
                    <a:lnTo>
                      <a:pt x="65" y="346"/>
                    </a:lnTo>
                    <a:lnTo>
                      <a:pt x="64" y="346"/>
                    </a:lnTo>
                    <a:lnTo>
                      <a:pt x="62" y="346"/>
                    </a:lnTo>
                    <a:lnTo>
                      <a:pt x="62" y="343"/>
                    </a:lnTo>
                    <a:lnTo>
                      <a:pt x="59" y="344"/>
                    </a:lnTo>
                    <a:lnTo>
                      <a:pt x="56" y="347"/>
                    </a:lnTo>
                    <a:lnTo>
                      <a:pt x="54" y="347"/>
                    </a:lnTo>
                    <a:lnTo>
                      <a:pt x="54" y="348"/>
                    </a:lnTo>
                    <a:lnTo>
                      <a:pt x="53" y="349"/>
                    </a:lnTo>
                    <a:lnTo>
                      <a:pt x="49" y="349"/>
                    </a:lnTo>
                    <a:lnTo>
                      <a:pt x="47" y="352"/>
                    </a:lnTo>
                    <a:lnTo>
                      <a:pt x="42" y="354"/>
                    </a:lnTo>
                    <a:lnTo>
                      <a:pt x="38" y="357"/>
                    </a:lnTo>
                    <a:lnTo>
                      <a:pt x="37" y="360"/>
                    </a:lnTo>
                    <a:lnTo>
                      <a:pt x="37" y="360"/>
                    </a:lnTo>
                    <a:lnTo>
                      <a:pt x="38" y="363"/>
                    </a:lnTo>
                    <a:lnTo>
                      <a:pt x="37" y="364"/>
                    </a:lnTo>
                    <a:lnTo>
                      <a:pt x="37" y="364"/>
                    </a:lnTo>
                    <a:lnTo>
                      <a:pt x="36" y="363"/>
                    </a:lnTo>
                    <a:lnTo>
                      <a:pt x="34" y="363"/>
                    </a:lnTo>
                    <a:lnTo>
                      <a:pt x="34" y="364"/>
                    </a:lnTo>
                    <a:lnTo>
                      <a:pt x="34" y="365"/>
                    </a:lnTo>
                    <a:lnTo>
                      <a:pt x="33" y="366"/>
                    </a:lnTo>
                    <a:lnTo>
                      <a:pt x="32" y="364"/>
                    </a:lnTo>
                    <a:lnTo>
                      <a:pt x="32" y="363"/>
                    </a:lnTo>
                    <a:lnTo>
                      <a:pt x="33" y="361"/>
                    </a:lnTo>
                    <a:lnTo>
                      <a:pt x="31" y="360"/>
                    </a:lnTo>
                    <a:lnTo>
                      <a:pt x="30" y="360"/>
                    </a:lnTo>
                    <a:lnTo>
                      <a:pt x="28" y="360"/>
                    </a:lnTo>
                    <a:lnTo>
                      <a:pt x="26" y="360"/>
                    </a:lnTo>
                    <a:lnTo>
                      <a:pt x="23" y="361"/>
                    </a:lnTo>
                    <a:lnTo>
                      <a:pt x="21" y="361"/>
                    </a:lnTo>
                    <a:lnTo>
                      <a:pt x="20" y="364"/>
                    </a:lnTo>
                    <a:lnTo>
                      <a:pt x="17" y="365"/>
                    </a:lnTo>
                    <a:lnTo>
                      <a:pt x="15" y="366"/>
                    </a:lnTo>
                    <a:lnTo>
                      <a:pt x="11" y="369"/>
                    </a:lnTo>
                    <a:lnTo>
                      <a:pt x="12" y="370"/>
                    </a:lnTo>
                    <a:lnTo>
                      <a:pt x="11" y="371"/>
                    </a:lnTo>
                    <a:lnTo>
                      <a:pt x="10" y="371"/>
                    </a:lnTo>
                    <a:lnTo>
                      <a:pt x="8" y="371"/>
                    </a:lnTo>
                    <a:lnTo>
                      <a:pt x="6" y="372"/>
                    </a:lnTo>
                    <a:lnTo>
                      <a:pt x="6" y="374"/>
                    </a:lnTo>
                    <a:lnTo>
                      <a:pt x="5" y="374"/>
                    </a:lnTo>
                    <a:lnTo>
                      <a:pt x="4" y="374"/>
                    </a:lnTo>
                    <a:lnTo>
                      <a:pt x="1" y="374"/>
                    </a:lnTo>
                    <a:lnTo>
                      <a:pt x="0" y="376"/>
                    </a:lnTo>
                    <a:lnTo>
                      <a:pt x="0" y="377"/>
                    </a:lnTo>
                    <a:lnTo>
                      <a:pt x="0" y="380"/>
                    </a:lnTo>
                    <a:lnTo>
                      <a:pt x="3" y="378"/>
                    </a:lnTo>
                    <a:lnTo>
                      <a:pt x="3" y="377"/>
                    </a:lnTo>
                    <a:lnTo>
                      <a:pt x="3" y="376"/>
                    </a:lnTo>
                    <a:lnTo>
                      <a:pt x="4" y="375"/>
                    </a:lnTo>
                    <a:lnTo>
                      <a:pt x="5" y="376"/>
                    </a:lnTo>
                    <a:lnTo>
                      <a:pt x="4" y="377"/>
                    </a:lnTo>
                    <a:lnTo>
                      <a:pt x="5" y="378"/>
                    </a:lnTo>
                    <a:lnTo>
                      <a:pt x="6" y="378"/>
                    </a:lnTo>
                    <a:lnTo>
                      <a:pt x="9" y="375"/>
                    </a:lnTo>
                    <a:lnTo>
                      <a:pt x="9" y="374"/>
                    </a:lnTo>
                    <a:lnTo>
                      <a:pt x="10" y="376"/>
                    </a:lnTo>
                    <a:lnTo>
                      <a:pt x="10" y="377"/>
                    </a:lnTo>
                    <a:lnTo>
                      <a:pt x="10" y="377"/>
                    </a:lnTo>
                    <a:lnTo>
                      <a:pt x="11" y="377"/>
                    </a:lnTo>
                    <a:lnTo>
                      <a:pt x="12" y="376"/>
                    </a:lnTo>
                    <a:lnTo>
                      <a:pt x="14" y="377"/>
                    </a:lnTo>
                    <a:lnTo>
                      <a:pt x="14" y="377"/>
                    </a:lnTo>
                    <a:lnTo>
                      <a:pt x="14" y="376"/>
                    </a:lnTo>
                    <a:lnTo>
                      <a:pt x="16" y="375"/>
                    </a:lnTo>
                    <a:lnTo>
                      <a:pt x="17" y="375"/>
                    </a:lnTo>
                    <a:lnTo>
                      <a:pt x="20" y="374"/>
                    </a:lnTo>
                    <a:lnTo>
                      <a:pt x="21" y="371"/>
                    </a:lnTo>
                    <a:lnTo>
                      <a:pt x="21" y="370"/>
                    </a:lnTo>
                    <a:lnTo>
                      <a:pt x="22" y="369"/>
                    </a:lnTo>
                    <a:lnTo>
                      <a:pt x="23" y="366"/>
                    </a:lnTo>
                    <a:lnTo>
                      <a:pt x="25" y="366"/>
                    </a:lnTo>
                    <a:lnTo>
                      <a:pt x="27" y="367"/>
                    </a:lnTo>
                    <a:lnTo>
                      <a:pt x="27" y="369"/>
                    </a:lnTo>
                    <a:lnTo>
                      <a:pt x="25" y="369"/>
                    </a:lnTo>
                    <a:lnTo>
                      <a:pt x="23" y="371"/>
                    </a:lnTo>
                    <a:lnTo>
                      <a:pt x="23" y="372"/>
                    </a:lnTo>
                    <a:lnTo>
                      <a:pt x="25" y="374"/>
                    </a:lnTo>
                    <a:lnTo>
                      <a:pt x="27" y="371"/>
                    </a:lnTo>
                    <a:lnTo>
                      <a:pt x="28" y="370"/>
                    </a:lnTo>
                    <a:lnTo>
                      <a:pt x="30" y="369"/>
                    </a:lnTo>
                    <a:lnTo>
                      <a:pt x="30" y="370"/>
                    </a:lnTo>
                    <a:lnTo>
                      <a:pt x="31" y="369"/>
                    </a:lnTo>
                    <a:lnTo>
                      <a:pt x="32" y="369"/>
                    </a:lnTo>
                    <a:lnTo>
                      <a:pt x="32" y="370"/>
                    </a:lnTo>
                    <a:lnTo>
                      <a:pt x="31" y="371"/>
                    </a:lnTo>
                    <a:lnTo>
                      <a:pt x="32" y="372"/>
                    </a:lnTo>
                    <a:lnTo>
                      <a:pt x="33" y="370"/>
                    </a:lnTo>
                    <a:lnTo>
                      <a:pt x="36" y="370"/>
                    </a:lnTo>
                    <a:lnTo>
                      <a:pt x="37" y="369"/>
                    </a:lnTo>
                    <a:lnTo>
                      <a:pt x="38" y="369"/>
                    </a:lnTo>
                    <a:lnTo>
                      <a:pt x="40" y="366"/>
                    </a:lnTo>
                    <a:lnTo>
                      <a:pt x="43" y="365"/>
                    </a:lnTo>
                    <a:lnTo>
                      <a:pt x="44" y="365"/>
                    </a:lnTo>
                    <a:lnTo>
                      <a:pt x="44" y="366"/>
                    </a:lnTo>
                    <a:lnTo>
                      <a:pt x="43" y="369"/>
                    </a:lnTo>
                    <a:lnTo>
                      <a:pt x="40" y="371"/>
                    </a:lnTo>
                    <a:lnTo>
                      <a:pt x="42" y="371"/>
                    </a:lnTo>
                    <a:lnTo>
                      <a:pt x="42" y="371"/>
                    </a:lnTo>
                    <a:lnTo>
                      <a:pt x="45" y="369"/>
                    </a:lnTo>
                    <a:lnTo>
                      <a:pt x="45" y="365"/>
                    </a:lnTo>
                    <a:lnTo>
                      <a:pt x="45" y="365"/>
                    </a:lnTo>
                    <a:lnTo>
                      <a:pt x="47" y="366"/>
                    </a:lnTo>
                    <a:lnTo>
                      <a:pt x="48" y="365"/>
                    </a:lnTo>
                    <a:lnTo>
                      <a:pt x="49" y="365"/>
                    </a:lnTo>
                    <a:lnTo>
                      <a:pt x="51" y="365"/>
                    </a:lnTo>
                    <a:lnTo>
                      <a:pt x="54" y="363"/>
                    </a:lnTo>
                    <a:lnTo>
                      <a:pt x="54" y="363"/>
                    </a:lnTo>
                    <a:lnTo>
                      <a:pt x="55" y="364"/>
                    </a:lnTo>
                    <a:lnTo>
                      <a:pt x="56" y="361"/>
                    </a:lnTo>
                    <a:lnTo>
                      <a:pt x="58" y="360"/>
                    </a:lnTo>
                    <a:lnTo>
                      <a:pt x="58" y="360"/>
                    </a:lnTo>
                    <a:lnTo>
                      <a:pt x="58" y="363"/>
                    </a:lnTo>
                    <a:lnTo>
                      <a:pt x="58" y="364"/>
                    </a:lnTo>
                    <a:lnTo>
                      <a:pt x="59" y="364"/>
                    </a:lnTo>
                    <a:lnTo>
                      <a:pt x="60" y="361"/>
                    </a:lnTo>
                    <a:lnTo>
                      <a:pt x="59" y="361"/>
                    </a:lnTo>
                    <a:lnTo>
                      <a:pt x="61" y="360"/>
                    </a:lnTo>
                    <a:lnTo>
                      <a:pt x="61" y="359"/>
                    </a:lnTo>
                    <a:lnTo>
                      <a:pt x="58" y="359"/>
                    </a:lnTo>
                    <a:lnTo>
                      <a:pt x="56" y="359"/>
                    </a:lnTo>
                    <a:lnTo>
                      <a:pt x="60" y="358"/>
                    </a:lnTo>
                    <a:lnTo>
                      <a:pt x="62" y="355"/>
                    </a:lnTo>
                    <a:lnTo>
                      <a:pt x="67" y="355"/>
                    </a:lnTo>
                    <a:lnTo>
                      <a:pt x="68" y="355"/>
                    </a:lnTo>
                    <a:lnTo>
                      <a:pt x="67" y="353"/>
                    </a:lnTo>
                    <a:lnTo>
                      <a:pt x="67" y="353"/>
                    </a:lnTo>
                    <a:lnTo>
                      <a:pt x="68" y="353"/>
                    </a:lnTo>
                    <a:lnTo>
                      <a:pt x="70" y="352"/>
                    </a:lnTo>
                    <a:lnTo>
                      <a:pt x="71" y="352"/>
                    </a:lnTo>
                    <a:lnTo>
                      <a:pt x="72" y="352"/>
                    </a:lnTo>
                    <a:lnTo>
                      <a:pt x="72" y="353"/>
                    </a:lnTo>
                    <a:lnTo>
                      <a:pt x="73" y="353"/>
                    </a:lnTo>
                    <a:lnTo>
                      <a:pt x="75" y="352"/>
                    </a:lnTo>
                    <a:lnTo>
                      <a:pt x="73" y="352"/>
                    </a:lnTo>
                    <a:lnTo>
                      <a:pt x="76" y="350"/>
                    </a:lnTo>
                    <a:lnTo>
                      <a:pt x="76" y="348"/>
                    </a:lnTo>
                    <a:lnTo>
                      <a:pt x="76" y="347"/>
                    </a:lnTo>
                    <a:lnTo>
                      <a:pt x="77" y="348"/>
                    </a:lnTo>
                    <a:lnTo>
                      <a:pt x="77" y="349"/>
                    </a:lnTo>
                    <a:lnTo>
                      <a:pt x="78" y="350"/>
                    </a:lnTo>
                    <a:lnTo>
                      <a:pt x="81" y="349"/>
                    </a:lnTo>
                    <a:lnTo>
                      <a:pt x="82" y="347"/>
                    </a:lnTo>
                    <a:lnTo>
                      <a:pt x="83" y="347"/>
                    </a:lnTo>
                    <a:lnTo>
                      <a:pt x="84" y="346"/>
                    </a:lnTo>
                    <a:lnTo>
                      <a:pt x="86" y="344"/>
                    </a:lnTo>
                    <a:lnTo>
                      <a:pt x="86" y="346"/>
                    </a:lnTo>
                    <a:lnTo>
                      <a:pt x="88" y="346"/>
                    </a:lnTo>
                    <a:lnTo>
                      <a:pt x="90" y="343"/>
                    </a:lnTo>
                    <a:lnTo>
                      <a:pt x="90" y="341"/>
                    </a:lnTo>
                    <a:lnTo>
                      <a:pt x="89" y="341"/>
                    </a:lnTo>
                    <a:lnTo>
                      <a:pt x="88" y="341"/>
                    </a:lnTo>
                    <a:lnTo>
                      <a:pt x="88" y="341"/>
                    </a:lnTo>
                    <a:lnTo>
                      <a:pt x="90" y="338"/>
                    </a:lnTo>
                    <a:lnTo>
                      <a:pt x="93" y="338"/>
                    </a:lnTo>
                    <a:lnTo>
                      <a:pt x="94" y="336"/>
                    </a:lnTo>
                    <a:lnTo>
                      <a:pt x="95" y="336"/>
                    </a:lnTo>
                    <a:lnTo>
                      <a:pt x="95" y="337"/>
                    </a:lnTo>
                    <a:lnTo>
                      <a:pt x="98" y="335"/>
                    </a:lnTo>
                    <a:lnTo>
                      <a:pt x="100" y="335"/>
                    </a:lnTo>
                    <a:lnTo>
                      <a:pt x="100" y="332"/>
                    </a:lnTo>
                    <a:lnTo>
                      <a:pt x="101" y="332"/>
                    </a:lnTo>
                    <a:lnTo>
                      <a:pt x="103" y="331"/>
                    </a:lnTo>
                    <a:lnTo>
                      <a:pt x="104" y="331"/>
                    </a:lnTo>
                    <a:lnTo>
                      <a:pt x="105" y="332"/>
                    </a:lnTo>
                    <a:lnTo>
                      <a:pt x="105" y="332"/>
                    </a:lnTo>
                    <a:lnTo>
                      <a:pt x="106" y="331"/>
                    </a:lnTo>
                    <a:lnTo>
                      <a:pt x="107" y="331"/>
                    </a:lnTo>
                    <a:lnTo>
                      <a:pt x="109" y="330"/>
                    </a:lnTo>
                    <a:lnTo>
                      <a:pt x="109" y="329"/>
                    </a:lnTo>
                    <a:lnTo>
                      <a:pt x="110" y="329"/>
                    </a:lnTo>
                    <a:lnTo>
                      <a:pt x="111" y="327"/>
                    </a:lnTo>
                    <a:lnTo>
                      <a:pt x="111" y="329"/>
                    </a:lnTo>
                    <a:lnTo>
                      <a:pt x="115" y="329"/>
                    </a:lnTo>
                    <a:lnTo>
                      <a:pt x="115" y="326"/>
                    </a:lnTo>
                    <a:lnTo>
                      <a:pt x="116" y="326"/>
                    </a:lnTo>
                    <a:lnTo>
                      <a:pt x="116" y="327"/>
                    </a:lnTo>
                    <a:lnTo>
                      <a:pt x="117" y="327"/>
                    </a:lnTo>
                    <a:lnTo>
                      <a:pt x="118" y="326"/>
                    </a:lnTo>
                    <a:lnTo>
                      <a:pt x="120" y="327"/>
                    </a:lnTo>
                    <a:lnTo>
                      <a:pt x="120" y="327"/>
                    </a:lnTo>
                    <a:lnTo>
                      <a:pt x="121" y="324"/>
                    </a:lnTo>
                    <a:lnTo>
                      <a:pt x="120" y="324"/>
                    </a:lnTo>
                    <a:lnTo>
                      <a:pt x="118" y="325"/>
                    </a:lnTo>
                    <a:lnTo>
                      <a:pt x="120" y="323"/>
                    </a:lnTo>
                    <a:lnTo>
                      <a:pt x="122" y="321"/>
                    </a:lnTo>
                    <a:lnTo>
                      <a:pt x="123" y="321"/>
                    </a:lnTo>
                    <a:lnTo>
                      <a:pt x="123" y="321"/>
                    </a:lnTo>
                    <a:lnTo>
                      <a:pt x="125" y="321"/>
                    </a:lnTo>
                    <a:lnTo>
                      <a:pt x="123" y="320"/>
                    </a:lnTo>
                    <a:lnTo>
                      <a:pt x="122" y="319"/>
                    </a:lnTo>
                    <a:lnTo>
                      <a:pt x="123" y="319"/>
                    </a:lnTo>
                    <a:lnTo>
                      <a:pt x="125" y="320"/>
                    </a:lnTo>
                    <a:lnTo>
                      <a:pt x="127" y="318"/>
                    </a:lnTo>
                    <a:lnTo>
                      <a:pt x="129" y="318"/>
                    </a:lnTo>
                    <a:lnTo>
                      <a:pt x="132" y="315"/>
                    </a:lnTo>
                    <a:lnTo>
                      <a:pt x="133" y="315"/>
                    </a:lnTo>
                    <a:lnTo>
                      <a:pt x="135" y="313"/>
                    </a:lnTo>
                    <a:lnTo>
                      <a:pt x="135" y="309"/>
                    </a:lnTo>
                    <a:lnTo>
                      <a:pt x="135" y="309"/>
                    </a:lnTo>
                    <a:lnTo>
                      <a:pt x="134" y="309"/>
                    </a:lnTo>
                    <a:lnTo>
                      <a:pt x="134" y="307"/>
                    </a:lnTo>
                    <a:lnTo>
                      <a:pt x="133" y="306"/>
                    </a:lnTo>
                    <a:lnTo>
                      <a:pt x="129" y="306"/>
                    </a:lnTo>
                    <a:lnTo>
                      <a:pt x="131" y="304"/>
                    </a:lnTo>
                    <a:lnTo>
                      <a:pt x="131" y="302"/>
                    </a:lnTo>
                    <a:lnTo>
                      <a:pt x="133" y="301"/>
                    </a:lnTo>
                    <a:lnTo>
                      <a:pt x="133" y="300"/>
                    </a:lnTo>
                    <a:lnTo>
                      <a:pt x="135" y="300"/>
                    </a:lnTo>
                    <a:lnTo>
                      <a:pt x="135" y="298"/>
                    </a:lnTo>
                    <a:lnTo>
                      <a:pt x="135" y="298"/>
                    </a:lnTo>
                    <a:lnTo>
                      <a:pt x="137" y="297"/>
                    </a:lnTo>
                    <a:lnTo>
                      <a:pt x="138" y="297"/>
                    </a:lnTo>
                    <a:lnTo>
                      <a:pt x="142" y="296"/>
                    </a:lnTo>
                    <a:lnTo>
                      <a:pt x="143" y="297"/>
                    </a:lnTo>
                    <a:lnTo>
                      <a:pt x="145" y="296"/>
                    </a:lnTo>
                    <a:lnTo>
                      <a:pt x="145" y="297"/>
                    </a:lnTo>
                    <a:lnTo>
                      <a:pt x="146" y="298"/>
                    </a:lnTo>
                    <a:lnTo>
                      <a:pt x="148" y="298"/>
                    </a:lnTo>
                    <a:lnTo>
                      <a:pt x="149" y="296"/>
                    </a:lnTo>
                    <a:lnTo>
                      <a:pt x="149" y="295"/>
                    </a:lnTo>
                    <a:lnTo>
                      <a:pt x="148" y="295"/>
                    </a:lnTo>
                    <a:lnTo>
                      <a:pt x="148" y="293"/>
                    </a:lnTo>
                    <a:lnTo>
                      <a:pt x="149" y="293"/>
                    </a:lnTo>
                    <a:lnTo>
                      <a:pt x="150" y="293"/>
                    </a:lnTo>
                    <a:lnTo>
                      <a:pt x="154" y="292"/>
                    </a:lnTo>
                    <a:lnTo>
                      <a:pt x="155" y="290"/>
                    </a:lnTo>
                    <a:lnTo>
                      <a:pt x="154" y="287"/>
                    </a:lnTo>
                    <a:lnTo>
                      <a:pt x="151" y="285"/>
                    </a:lnTo>
                    <a:lnTo>
                      <a:pt x="150" y="285"/>
                    </a:lnTo>
                    <a:lnTo>
                      <a:pt x="149" y="286"/>
                    </a:lnTo>
                    <a:lnTo>
                      <a:pt x="149" y="286"/>
                    </a:lnTo>
                    <a:lnTo>
                      <a:pt x="150" y="285"/>
                    </a:lnTo>
                    <a:lnTo>
                      <a:pt x="153" y="285"/>
                    </a:lnTo>
                    <a:lnTo>
                      <a:pt x="154" y="286"/>
                    </a:lnTo>
                    <a:lnTo>
                      <a:pt x="157" y="286"/>
                    </a:lnTo>
                    <a:lnTo>
                      <a:pt x="160" y="284"/>
                    </a:lnTo>
                    <a:lnTo>
                      <a:pt x="159" y="283"/>
                    </a:lnTo>
                    <a:lnTo>
                      <a:pt x="163" y="280"/>
                    </a:lnTo>
                    <a:lnTo>
                      <a:pt x="167" y="278"/>
                    </a:lnTo>
                    <a:lnTo>
                      <a:pt x="168" y="278"/>
                    </a:lnTo>
                    <a:lnTo>
                      <a:pt x="170" y="277"/>
                    </a:lnTo>
                    <a:lnTo>
                      <a:pt x="170" y="275"/>
                    </a:lnTo>
                    <a:lnTo>
                      <a:pt x="174" y="272"/>
                    </a:lnTo>
                    <a:lnTo>
                      <a:pt x="178" y="272"/>
                    </a:lnTo>
                    <a:lnTo>
                      <a:pt x="183" y="268"/>
                    </a:lnTo>
                    <a:lnTo>
                      <a:pt x="185" y="268"/>
                    </a:lnTo>
                    <a:lnTo>
                      <a:pt x="189" y="263"/>
                    </a:lnTo>
                    <a:lnTo>
                      <a:pt x="188" y="266"/>
                    </a:lnTo>
                    <a:lnTo>
                      <a:pt x="188" y="268"/>
                    </a:lnTo>
                    <a:lnTo>
                      <a:pt x="189" y="269"/>
                    </a:lnTo>
                    <a:lnTo>
                      <a:pt x="191" y="269"/>
                    </a:lnTo>
                    <a:lnTo>
                      <a:pt x="191" y="269"/>
                    </a:lnTo>
                    <a:lnTo>
                      <a:pt x="194" y="267"/>
                    </a:lnTo>
                    <a:lnTo>
                      <a:pt x="196" y="266"/>
                    </a:lnTo>
                    <a:lnTo>
                      <a:pt x="201" y="264"/>
                    </a:lnTo>
                    <a:lnTo>
                      <a:pt x="202" y="263"/>
                    </a:lnTo>
                    <a:lnTo>
                      <a:pt x="201" y="266"/>
                    </a:lnTo>
                    <a:lnTo>
                      <a:pt x="198" y="268"/>
                    </a:lnTo>
                    <a:lnTo>
                      <a:pt x="195" y="268"/>
                    </a:lnTo>
                    <a:lnTo>
                      <a:pt x="191" y="273"/>
                    </a:lnTo>
                    <a:lnTo>
                      <a:pt x="190" y="274"/>
                    </a:lnTo>
                    <a:lnTo>
                      <a:pt x="193" y="278"/>
                    </a:lnTo>
                    <a:lnTo>
                      <a:pt x="194" y="280"/>
                    </a:lnTo>
                    <a:lnTo>
                      <a:pt x="191" y="279"/>
                    </a:lnTo>
                    <a:lnTo>
                      <a:pt x="189" y="278"/>
                    </a:lnTo>
                    <a:lnTo>
                      <a:pt x="189" y="279"/>
                    </a:lnTo>
                    <a:lnTo>
                      <a:pt x="187" y="279"/>
                    </a:lnTo>
                    <a:lnTo>
                      <a:pt x="184" y="278"/>
                    </a:lnTo>
                    <a:lnTo>
                      <a:pt x="184" y="274"/>
                    </a:lnTo>
                    <a:lnTo>
                      <a:pt x="181" y="277"/>
                    </a:lnTo>
                    <a:lnTo>
                      <a:pt x="179" y="277"/>
                    </a:lnTo>
                    <a:lnTo>
                      <a:pt x="176" y="279"/>
                    </a:lnTo>
                    <a:lnTo>
                      <a:pt x="173" y="279"/>
                    </a:lnTo>
                    <a:lnTo>
                      <a:pt x="171" y="280"/>
                    </a:lnTo>
                    <a:lnTo>
                      <a:pt x="171" y="283"/>
                    </a:lnTo>
                    <a:lnTo>
                      <a:pt x="171" y="284"/>
                    </a:lnTo>
                    <a:lnTo>
                      <a:pt x="170" y="287"/>
                    </a:lnTo>
                    <a:lnTo>
                      <a:pt x="167" y="289"/>
                    </a:lnTo>
                    <a:lnTo>
                      <a:pt x="166" y="291"/>
                    </a:lnTo>
                    <a:lnTo>
                      <a:pt x="160" y="297"/>
                    </a:lnTo>
                    <a:lnTo>
                      <a:pt x="159" y="298"/>
                    </a:lnTo>
                    <a:lnTo>
                      <a:pt x="159" y="301"/>
                    </a:lnTo>
                    <a:lnTo>
                      <a:pt x="161" y="303"/>
                    </a:lnTo>
                    <a:lnTo>
                      <a:pt x="162" y="302"/>
                    </a:lnTo>
                    <a:lnTo>
                      <a:pt x="162" y="302"/>
                    </a:lnTo>
                    <a:lnTo>
                      <a:pt x="165" y="301"/>
                    </a:lnTo>
                    <a:lnTo>
                      <a:pt x="166" y="301"/>
                    </a:lnTo>
                    <a:lnTo>
                      <a:pt x="166" y="302"/>
                    </a:lnTo>
                    <a:lnTo>
                      <a:pt x="162" y="304"/>
                    </a:lnTo>
                    <a:lnTo>
                      <a:pt x="161" y="304"/>
                    </a:lnTo>
                    <a:lnTo>
                      <a:pt x="160" y="307"/>
                    </a:lnTo>
                    <a:lnTo>
                      <a:pt x="157" y="306"/>
                    </a:lnTo>
                    <a:lnTo>
                      <a:pt x="156" y="306"/>
                    </a:lnTo>
                    <a:lnTo>
                      <a:pt x="155" y="307"/>
                    </a:lnTo>
                    <a:lnTo>
                      <a:pt x="155" y="308"/>
                    </a:lnTo>
                    <a:lnTo>
                      <a:pt x="154" y="308"/>
                    </a:lnTo>
                    <a:lnTo>
                      <a:pt x="151" y="308"/>
                    </a:lnTo>
                    <a:lnTo>
                      <a:pt x="151" y="310"/>
                    </a:lnTo>
                    <a:lnTo>
                      <a:pt x="155" y="314"/>
                    </a:lnTo>
                    <a:lnTo>
                      <a:pt x="155" y="314"/>
                    </a:lnTo>
                    <a:lnTo>
                      <a:pt x="156" y="312"/>
                    </a:lnTo>
                    <a:lnTo>
                      <a:pt x="157" y="313"/>
                    </a:lnTo>
                    <a:lnTo>
                      <a:pt x="159" y="310"/>
                    </a:lnTo>
                    <a:lnTo>
                      <a:pt x="160" y="312"/>
                    </a:lnTo>
                    <a:lnTo>
                      <a:pt x="160" y="313"/>
                    </a:lnTo>
                    <a:lnTo>
                      <a:pt x="161" y="312"/>
                    </a:lnTo>
                    <a:lnTo>
                      <a:pt x="161" y="310"/>
                    </a:lnTo>
                    <a:lnTo>
                      <a:pt x="163" y="310"/>
                    </a:lnTo>
                    <a:lnTo>
                      <a:pt x="166" y="308"/>
                    </a:lnTo>
                    <a:lnTo>
                      <a:pt x="166" y="306"/>
                    </a:lnTo>
                    <a:lnTo>
                      <a:pt x="167" y="304"/>
                    </a:lnTo>
                    <a:lnTo>
                      <a:pt x="167" y="306"/>
                    </a:lnTo>
                    <a:lnTo>
                      <a:pt x="166" y="307"/>
                    </a:lnTo>
                    <a:lnTo>
                      <a:pt x="167" y="308"/>
                    </a:lnTo>
                    <a:lnTo>
                      <a:pt x="170" y="308"/>
                    </a:lnTo>
                    <a:lnTo>
                      <a:pt x="173" y="306"/>
                    </a:lnTo>
                    <a:lnTo>
                      <a:pt x="176" y="306"/>
                    </a:lnTo>
                    <a:lnTo>
                      <a:pt x="176" y="307"/>
                    </a:lnTo>
                    <a:lnTo>
                      <a:pt x="177" y="306"/>
                    </a:lnTo>
                    <a:lnTo>
                      <a:pt x="178" y="302"/>
                    </a:lnTo>
                    <a:lnTo>
                      <a:pt x="181" y="301"/>
                    </a:lnTo>
                    <a:lnTo>
                      <a:pt x="182" y="301"/>
                    </a:lnTo>
                    <a:lnTo>
                      <a:pt x="179" y="303"/>
                    </a:lnTo>
                    <a:lnTo>
                      <a:pt x="179" y="304"/>
                    </a:lnTo>
                    <a:lnTo>
                      <a:pt x="181" y="304"/>
                    </a:lnTo>
                    <a:lnTo>
                      <a:pt x="183" y="301"/>
                    </a:lnTo>
                    <a:lnTo>
                      <a:pt x="184" y="297"/>
                    </a:lnTo>
                    <a:lnTo>
                      <a:pt x="185" y="297"/>
                    </a:lnTo>
                    <a:lnTo>
                      <a:pt x="185" y="298"/>
                    </a:lnTo>
                    <a:lnTo>
                      <a:pt x="184" y="301"/>
                    </a:lnTo>
                    <a:lnTo>
                      <a:pt x="184" y="302"/>
                    </a:lnTo>
                    <a:lnTo>
                      <a:pt x="187" y="300"/>
                    </a:lnTo>
                    <a:lnTo>
                      <a:pt x="188" y="301"/>
                    </a:lnTo>
                    <a:lnTo>
                      <a:pt x="188" y="302"/>
                    </a:lnTo>
                    <a:lnTo>
                      <a:pt x="190" y="302"/>
                    </a:lnTo>
                    <a:lnTo>
                      <a:pt x="190" y="303"/>
                    </a:lnTo>
                    <a:lnTo>
                      <a:pt x="193" y="301"/>
                    </a:lnTo>
                    <a:lnTo>
                      <a:pt x="194" y="298"/>
                    </a:lnTo>
                    <a:lnTo>
                      <a:pt x="196" y="298"/>
                    </a:lnTo>
                    <a:lnTo>
                      <a:pt x="198" y="297"/>
                    </a:lnTo>
                    <a:lnTo>
                      <a:pt x="196" y="297"/>
                    </a:lnTo>
                    <a:lnTo>
                      <a:pt x="198" y="295"/>
                    </a:lnTo>
                    <a:lnTo>
                      <a:pt x="201" y="293"/>
                    </a:lnTo>
                    <a:lnTo>
                      <a:pt x="202" y="291"/>
                    </a:lnTo>
                    <a:lnTo>
                      <a:pt x="202" y="290"/>
                    </a:lnTo>
                    <a:lnTo>
                      <a:pt x="200" y="290"/>
                    </a:lnTo>
                    <a:lnTo>
                      <a:pt x="199" y="289"/>
                    </a:lnTo>
                    <a:lnTo>
                      <a:pt x="196" y="289"/>
                    </a:lnTo>
                    <a:lnTo>
                      <a:pt x="198" y="287"/>
                    </a:lnTo>
                    <a:lnTo>
                      <a:pt x="199" y="287"/>
                    </a:lnTo>
                    <a:lnTo>
                      <a:pt x="201" y="287"/>
                    </a:lnTo>
                    <a:lnTo>
                      <a:pt x="201" y="286"/>
                    </a:lnTo>
                    <a:lnTo>
                      <a:pt x="201" y="285"/>
                    </a:lnTo>
                    <a:lnTo>
                      <a:pt x="200" y="285"/>
                    </a:lnTo>
                    <a:lnTo>
                      <a:pt x="198" y="284"/>
                    </a:lnTo>
                    <a:lnTo>
                      <a:pt x="198" y="283"/>
                    </a:lnTo>
                    <a:lnTo>
                      <a:pt x="200" y="281"/>
                    </a:lnTo>
                    <a:lnTo>
                      <a:pt x="201" y="281"/>
                    </a:lnTo>
                    <a:lnTo>
                      <a:pt x="202" y="281"/>
                    </a:lnTo>
                    <a:lnTo>
                      <a:pt x="202" y="281"/>
                    </a:lnTo>
                    <a:lnTo>
                      <a:pt x="202" y="279"/>
                    </a:lnTo>
                    <a:lnTo>
                      <a:pt x="206" y="277"/>
                    </a:lnTo>
                    <a:lnTo>
                      <a:pt x="207" y="279"/>
                    </a:lnTo>
                    <a:lnTo>
                      <a:pt x="209" y="278"/>
                    </a:lnTo>
                    <a:lnTo>
                      <a:pt x="212" y="278"/>
                    </a:lnTo>
                    <a:lnTo>
                      <a:pt x="207" y="280"/>
                    </a:lnTo>
                    <a:lnTo>
                      <a:pt x="209" y="283"/>
                    </a:lnTo>
                    <a:lnTo>
                      <a:pt x="209" y="286"/>
                    </a:lnTo>
                    <a:lnTo>
                      <a:pt x="210" y="286"/>
                    </a:lnTo>
                    <a:lnTo>
                      <a:pt x="211" y="281"/>
                    </a:lnTo>
                    <a:lnTo>
                      <a:pt x="212" y="280"/>
                    </a:lnTo>
                    <a:lnTo>
                      <a:pt x="213" y="280"/>
                    </a:lnTo>
                    <a:lnTo>
                      <a:pt x="213" y="281"/>
                    </a:lnTo>
                    <a:lnTo>
                      <a:pt x="212" y="284"/>
                    </a:lnTo>
                    <a:lnTo>
                      <a:pt x="212" y="285"/>
                    </a:lnTo>
                    <a:lnTo>
                      <a:pt x="215" y="283"/>
                    </a:lnTo>
                    <a:lnTo>
                      <a:pt x="215" y="281"/>
                    </a:lnTo>
                    <a:lnTo>
                      <a:pt x="217" y="283"/>
                    </a:lnTo>
                    <a:lnTo>
                      <a:pt x="220" y="281"/>
                    </a:lnTo>
                    <a:lnTo>
                      <a:pt x="220" y="281"/>
                    </a:lnTo>
                    <a:lnTo>
                      <a:pt x="222" y="280"/>
                    </a:lnTo>
                    <a:lnTo>
                      <a:pt x="224" y="279"/>
                    </a:lnTo>
                    <a:lnTo>
                      <a:pt x="226" y="280"/>
                    </a:lnTo>
                    <a:lnTo>
                      <a:pt x="226" y="281"/>
                    </a:lnTo>
                    <a:lnTo>
                      <a:pt x="223" y="281"/>
                    </a:lnTo>
                    <a:lnTo>
                      <a:pt x="221" y="284"/>
                    </a:lnTo>
                    <a:lnTo>
                      <a:pt x="220" y="284"/>
                    </a:lnTo>
                    <a:lnTo>
                      <a:pt x="218" y="285"/>
                    </a:lnTo>
                    <a:lnTo>
                      <a:pt x="220" y="286"/>
                    </a:lnTo>
                    <a:lnTo>
                      <a:pt x="223" y="286"/>
                    </a:lnTo>
                    <a:lnTo>
                      <a:pt x="224" y="289"/>
                    </a:lnTo>
                    <a:lnTo>
                      <a:pt x="224" y="289"/>
                    </a:lnTo>
                    <a:lnTo>
                      <a:pt x="222" y="287"/>
                    </a:lnTo>
                    <a:lnTo>
                      <a:pt x="220" y="287"/>
                    </a:lnTo>
                    <a:lnTo>
                      <a:pt x="218" y="287"/>
                    </a:lnTo>
                    <a:lnTo>
                      <a:pt x="217" y="290"/>
                    </a:lnTo>
                    <a:lnTo>
                      <a:pt x="220" y="290"/>
                    </a:lnTo>
                    <a:lnTo>
                      <a:pt x="221" y="289"/>
                    </a:lnTo>
                    <a:lnTo>
                      <a:pt x="222" y="290"/>
                    </a:lnTo>
                    <a:lnTo>
                      <a:pt x="222" y="291"/>
                    </a:lnTo>
                    <a:lnTo>
                      <a:pt x="220" y="291"/>
                    </a:lnTo>
                    <a:lnTo>
                      <a:pt x="220" y="292"/>
                    </a:lnTo>
                    <a:lnTo>
                      <a:pt x="222" y="293"/>
                    </a:lnTo>
                    <a:lnTo>
                      <a:pt x="223" y="295"/>
                    </a:lnTo>
                    <a:lnTo>
                      <a:pt x="222" y="295"/>
                    </a:lnTo>
                    <a:lnTo>
                      <a:pt x="220" y="296"/>
                    </a:lnTo>
                    <a:lnTo>
                      <a:pt x="221" y="297"/>
                    </a:lnTo>
                    <a:lnTo>
                      <a:pt x="222" y="297"/>
                    </a:lnTo>
                    <a:lnTo>
                      <a:pt x="224" y="296"/>
                    </a:lnTo>
                    <a:lnTo>
                      <a:pt x="227" y="297"/>
                    </a:lnTo>
                    <a:lnTo>
                      <a:pt x="228" y="298"/>
                    </a:lnTo>
                    <a:lnTo>
                      <a:pt x="232" y="297"/>
                    </a:lnTo>
                    <a:lnTo>
                      <a:pt x="232" y="298"/>
                    </a:lnTo>
                    <a:lnTo>
                      <a:pt x="232" y="300"/>
                    </a:lnTo>
                    <a:lnTo>
                      <a:pt x="230" y="301"/>
                    </a:lnTo>
                    <a:lnTo>
                      <a:pt x="232" y="302"/>
                    </a:lnTo>
                    <a:lnTo>
                      <a:pt x="232" y="302"/>
                    </a:lnTo>
                    <a:lnTo>
                      <a:pt x="233" y="303"/>
                    </a:lnTo>
                    <a:lnTo>
                      <a:pt x="234" y="304"/>
                    </a:lnTo>
                    <a:lnTo>
                      <a:pt x="235" y="302"/>
                    </a:lnTo>
                    <a:lnTo>
                      <a:pt x="235" y="301"/>
                    </a:lnTo>
                    <a:lnTo>
                      <a:pt x="235" y="300"/>
                    </a:lnTo>
                    <a:lnTo>
                      <a:pt x="238" y="301"/>
                    </a:lnTo>
                    <a:lnTo>
                      <a:pt x="237" y="302"/>
                    </a:lnTo>
                    <a:lnTo>
                      <a:pt x="237" y="303"/>
                    </a:lnTo>
                    <a:lnTo>
                      <a:pt x="234" y="306"/>
                    </a:lnTo>
                    <a:lnTo>
                      <a:pt x="237" y="308"/>
                    </a:lnTo>
                    <a:lnTo>
                      <a:pt x="235" y="308"/>
                    </a:lnTo>
                    <a:lnTo>
                      <a:pt x="234" y="308"/>
                    </a:lnTo>
                    <a:lnTo>
                      <a:pt x="233" y="309"/>
                    </a:lnTo>
                    <a:lnTo>
                      <a:pt x="233" y="310"/>
                    </a:lnTo>
                    <a:lnTo>
                      <a:pt x="239" y="310"/>
                    </a:lnTo>
                    <a:lnTo>
                      <a:pt x="240" y="310"/>
                    </a:lnTo>
                    <a:lnTo>
                      <a:pt x="241" y="310"/>
                    </a:lnTo>
                    <a:lnTo>
                      <a:pt x="244" y="310"/>
                    </a:lnTo>
                    <a:lnTo>
                      <a:pt x="246" y="310"/>
                    </a:lnTo>
                    <a:lnTo>
                      <a:pt x="249" y="310"/>
                    </a:lnTo>
                    <a:lnTo>
                      <a:pt x="250" y="310"/>
                    </a:lnTo>
                    <a:lnTo>
                      <a:pt x="250" y="312"/>
                    </a:lnTo>
                    <a:lnTo>
                      <a:pt x="251" y="313"/>
                    </a:lnTo>
                    <a:lnTo>
                      <a:pt x="252" y="314"/>
                    </a:lnTo>
                    <a:lnTo>
                      <a:pt x="254" y="315"/>
                    </a:lnTo>
                    <a:lnTo>
                      <a:pt x="255" y="317"/>
                    </a:lnTo>
                    <a:lnTo>
                      <a:pt x="256" y="317"/>
                    </a:lnTo>
                    <a:lnTo>
                      <a:pt x="260" y="315"/>
                    </a:lnTo>
                    <a:lnTo>
                      <a:pt x="260" y="314"/>
                    </a:lnTo>
                    <a:lnTo>
                      <a:pt x="261" y="315"/>
                    </a:lnTo>
                    <a:lnTo>
                      <a:pt x="261" y="317"/>
                    </a:lnTo>
                    <a:lnTo>
                      <a:pt x="260" y="318"/>
                    </a:lnTo>
                    <a:lnTo>
                      <a:pt x="257" y="318"/>
                    </a:lnTo>
                    <a:lnTo>
                      <a:pt x="257" y="319"/>
                    </a:lnTo>
                    <a:lnTo>
                      <a:pt x="261" y="320"/>
                    </a:lnTo>
                    <a:lnTo>
                      <a:pt x="261" y="321"/>
                    </a:lnTo>
                    <a:lnTo>
                      <a:pt x="263" y="323"/>
                    </a:lnTo>
                    <a:lnTo>
                      <a:pt x="266" y="324"/>
                    </a:lnTo>
                    <a:lnTo>
                      <a:pt x="269" y="323"/>
                    </a:lnTo>
                    <a:lnTo>
                      <a:pt x="272" y="323"/>
                    </a:lnTo>
                    <a:lnTo>
                      <a:pt x="272" y="324"/>
                    </a:lnTo>
                    <a:lnTo>
                      <a:pt x="273" y="323"/>
                    </a:lnTo>
                    <a:lnTo>
                      <a:pt x="277" y="320"/>
                    </a:lnTo>
                    <a:lnTo>
                      <a:pt x="277" y="320"/>
                    </a:lnTo>
                    <a:lnTo>
                      <a:pt x="277" y="321"/>
                    </a:lnTo>
                    <a:lnTo>
                      <a:pt x="274" y="323"/>
                    </a:lnTo>
                    <a:lnTo>
                      <a:pt x="274" y="326"/>
                    </a:lnTo>
                    <a:lnTo>
                      <a:pt x="273" y="329"/>
                    </a:lnTo>
                    <a:lnTo>
                      <a:pt x="272" y="329"/>
                    </a:lnTo>
                    <a:lnTo>
                      <a:pt x="269" y="327"/>
                    </a:lnTo>
                    <a:lnTo>
                      <a:pt x="268" y="329"/>
                    </a:lnTo>
                    <a:lnTo>
                      <a:pt x="271" y="331"/>
                    </a:lnTo>
                    <a:lnTo>
                      <a:pt x="271" y="332"/>
                    </a:lnTo>
                    <a:lnTo>
                      <a:pt x="272" y="334"/>
                    </a:lnTo>
                    <a:lnTo>
                      <a:pt x="274" y="334"/>
                    </a:lnTo>
                    <a:lnTo>
                      <a:pt x="276" y="334"/>
                    </a:lnTo>
                    <a:lnTo>
                      <a:pt x="274" y="335"/>
                    </a:lnTo>
                    <a:lnTo>
                      <a:pt x="273" y="335"/>
                    </a:lnTo>
                    <a:lnTo>
                      <a:pt x="273" y="336"/>
                    </a:lnTo>
                    <a:lnTo>
                      <a:pt x="277" y="340"/>
                    </a:lnTo>
                    <a:lnTo>
                      <a:pt x="277" y="338"/>
                    </a:lnTo>
                    <a:lnTo>
                      <a:pt x="279" y="338"/>
                    </a:lnTo>
                    <a:lnTo>
                      <a:pt x="280" y="337"/>
                    </a:lnTo>
                    <a:lnTo>
                      <a:pt x="283" y="332"/>
                    </a:lnTo>
                    <a:lnTo>
                      <a:pt x="282" y="336"/>
                    </a:lnTo>
                    <a:lnTo>
                      <a:pt x="282" y="338"/>
                    </a:lnTo>
                    <a:lnTo>
                      <a:pt x="282" y="340"/>
                    </a:lnTo>
                    <a:lnTo>
                      <a:pt x="280" y="340"/>
                    </a:lnTo>
                    <a:lnTo>
                      <a:pt x="279" y="342"/>
                    </a:lnTo>
                    <a:lnTo>
                      <a:pt x="279" y="343"/>
                    </a:lnTo>
                    <a:lnTo>
                      <a:pt x="280" y="344"/>
                    </a:lnTo>
                    <a:lnTo>
                      <a:pt x="280" y="346"/>
                    </a:lnTo>
                    <a:lnTo>
                      <a:pt x="280" y="350"/>
                    </a:lnTo>
                    <a:lnTo>
                      <a:pt x="280" y="352"/>
                    </a:lnTo>
                    <a:lnTo>
                      <a:pt x="283" y="352"/>
                    </a:lnTo>
                    <a:lnTo>
                      <a:pt x="282" y="353"/>
                    </a:lnTo>
                    <a:lnTo>
                      <a:pt x="283" y="355"/>
                    </a:lnTo>
                    <a:lnTo>
                      <a:pt x="285" y="359"/>
                    </a:lnTo>
                    <a:lnTo>
                      <a:pt x="286" y="359"/>
                    </a:lnTo>
                    <a:lnTo>
                      <a:pt x="286" y="360"/>
                    </a:lnTo>
                    <a:lnTo>
                      <a:pt x="288" y="359"/>
                    </a:lnTo>
                    <a:lnTo>
                      <a:pt x="289" y="361"/>
                    </a:lnTo>
                    <a:lnTo>
                      <a:pt x="291" y="360"/>
                    </a:lnTo>
                    <a:lnTo>
                      <a:pt x="290" y="359"/>
                    </a:lnTo>
                    <a:lnTo>
                      <a:pt x="291" y="359"/>
                    </a:lnTo>
                    <a:lnTo>
                      <a:pt x="291" y="359"/>
                    </a:lnTo>
                    <a:lnTo>
                      <a:pt x="293" y="360"/>
                    </a:lnTo>
                    <a:lnTo>
                      <a:pt x="294" y="358"/>
                    </a:lnTo>
                    <a:lnTo>
                      <a:pt x="293" y="355"/>
                    </a:lnTo>
                    <a:lnTo>
                      <a:pt x="291" y="355"/>
                    </a:lnTo>
                    <a:lnTo>
                      <a:pt x="290" y="355"/>
                    </a:lnTo>
                    <a:lnTo>
                      <a:pt x="290" y="355"/>
                    </a:lnTo>
                    <a:lnTo>
                      <a:pt x="291" y="353"/>
                    </a:lnTo>
                    <a:lnTo>
                      <a:pt x="291" y="352"/>
                    </a:lnTo>
                    <a:lnTo>
                      <a:pt x="290" y="350"/>
                    </a:lnTo>
                    <a:lnTo>
                      <a:pt x="289" y="349"/>
                    </a:lnTo>
                    <a:lnTo>
                      <a:pt x="289" y="348"/>
                    </a:lnTo>
                    <a:lnTo>
                      <a:pt x="290" y="348"/>
                    </a:lnTo>
                    <a:lnTo>
                      <a:pt x="290" y="346"/>
                    </a:lnTo>
                    <a:lnTo>
                      <a:pt x="291" y="346"/>
                    </a:lnTo>
                    <a:lnTo>
                      <a:pt x="291" y="347"/>
                    </a:lnTo>
                    <a:lnTo>
                      <a:pt x="293" y="349"/>
                    </a:lnTo>
                    <a:lnTo>
                      <a:pt x="294" y="347"/>
                    </a:lnTo>
                    <a:lnTo>
                      <a:pt x="294" y="348"/>
                    </a:lnTo>
                    <a:lnTo>
                      <a:pt x="295" y="349"/>
                    </a:lnTo>
                    <a:lnTo>
                      <a:pt x="294" y="352"/>
                    </a:lnTo>
                    <a:lnTo>
                      <a:pt x="295" y="353"/>
                    </a:lnTo>
                    <a:lnTo>
                      <a:pt x="296" y="353"/>
                    </a:lnTo>
                    <a:lnTo>
                      <a:pt x="297" y="352"/>
                    </a:lnTo>
                    <a:lnTo>
                      <a:pt x="299" y="352"/>
                    </a:lnTo>
                    <a:lnTo>
                      <a:pt x="297" y="353"/>
                    </a:lnTo>
                    <a:lnTo>
                      <a:pt x="296" y="354"/>
                    </a:lnTo>
                    <a:lnTo>
                      <a:pt x="296" y="357"/>
                    </a:lnTo>
                    <a:lnTo>
                      <a:pt x="297" y="358"/>
                    </a:lnTo>
                    <a:lnTo>
                      <a:pt x="296" y="360"/>
                    </a:lnTo>
                    <a:lnTo>
                      <a:pt x="296" y="361"/>
                    </a:lnTo>
                    <a:lnTo>
                      <a:pt x="299" y="363"/>
                    </a:lnTo>
                    <a:lnTo>
                      <a:pt x="300" y="361"/>
                    </a:lnTo>
                    <a:lnTo>
                      <a:pt x="300" y="359"/>
                    </a:lnTo>
                    <a:lnTo>
                      <a:pt x="301" y="361"/>
                    </a:lnTo>
                    <a:lnTo>
                      <a:pt x="300" y="361"/>
                    </a:lnTo>
                    <a:lnTo>
                      <a:pt x="301" y="365"/>
                    </a:lnTo>
                    <a:lnTo>
                      <a:pt x="302" y="365"/>
                    </a:lnTo>
                    <a:lnTo>
                      <a:pt x="304" y="361"/>
                    </a:lnTo>
                    <a:lnTo>
                      <a:pt x="305" y="359"/>
                    </a:lnTo>
                    <a:lnTo>
                      <a:pt x="305" y="358"/>
                    </a:lnTo>
                    <a:lnTo>
                      <a:pt x="305" y="353"/>
                    </a:lnTo>
                    <a:lnTo>
                      <a:pt x="307" y="348"/>
                    </a:lnTo>
                    <a:lnTo>
                      <a:pt x="307" y="343"/>
                    </a:lnTo>
                    <a:lnTo>
                      <a:pt x="306" y="341"/>
                    </a:lnTo>
                    <a:lnTo>
                      <a:pt x="306" y="338"/>
                    </a:lnTo>
                    <a:lnTo>
                      <a:pt x="306" y="338"/>
                    </a:lnTo>
                    <a:lnTo>
                      <a:pt x="306" y="338"/>
                    </a:lnTo>
                    <a:lnTo>
                      <a:pt x="307" y="342"/>
                    </a:lnTo>
                    <a:lnTo>
                      <a:pt x="308" y="342"/>
                    </a:lnTo>
                    <a:lnTo>
                      <a:pt x="310" y="340"/>
                    </a:lnTo>
                    <a:lnTo>
                      <a:pt x="312" y="337"/>
                    </a:lnTo>
                    <a:lnTo>
                      <a:pt x="311" y="341"/>
                    </a:lnTo>
                    <a:lnTo>
                      <a:pt x="310" y="344"/>
                    </a:lnTo>
                    <a:lnTo>
                      <a:pt x="311" y="347"/>
                    </a:lnTo>
                    <a:lnTo>
                      <a:pt x="308" y="352"/>
                    </a:lnTo>
                    <a:lnTo>
                      <a:pt x="308" y="354"/>
                    </a:lnTo>
                    <a:lnTo>
                      <a:pt x="308" y="355"/>
                    </a:lnTo>
                    <a:lnTo>
                      <a:pt x="307" y="357"/>
                    </a:lnTo>
                    <a:lnTo>
                      <a:pt x="307" y="359"/>
                    </a:lnTo>
                    <a:lnTo>
                      <a:pt x="307" y="361"/>
                    </a:lnTo>
                    <a:lnTo>
                      <a:pt x="308" y="364"/>
                    </a:lnTo>
                    <a:lnTo>
                      <a:pt x="310" y="365"/>
                    </a:lnTo>
                    <a:lnTo>
                      <a:pt x="310" y="367"/>
                    </a:lnTo>
                    <a:lnTo>
                      <a:pt x="311" y="367"/>
                    </a:lnTo>
                    <a:lnTo>
                      <a:pt x="311" y="370"/>
                    </a:lnTo>
                    <a:lnTo>
                      <a:pt x="313" y="371"/>
                    </a:lnTo>
                    <a:lnTo>
                      <a:pt x="315" y="370"/>
                    </a:lnTo>
                    <a:lnTo>
                      <a:pt x="316" y="371"/>
                    </a:lnTo>
                    <a:lnTo>
                      <a:pt x="317" y="370"/>
                    </a:lnTo>
                    <a:lnTo>
                      <a:pt x="319" y="370"/>
                    </a:lnTo>
                    <a:lnTo>
                      <a:pt x="319" y="371"/>
                    </a:lnTo>
                    <a:lnTo>
                      <a:pt x="317" y="372"/>
                    </a:lnTo>
                    <a:lnTo>
                      <a:pt x="316" y="374"/>
                    </a:lnTo>
                    <a:lnTo>
                      <a:pt x="316" y="374"/>
                    </a:lnTo>
                    <a:lnTo>
                      <a:pt x="317" y="375"/>
                    </a:lnTo>
                    <a:lnTo>
                      <a:pt x="316" y="376"/>
                    </a:lnTo>
                    <a:lnTo>
                      <a:pt x="315" y="376"/>
                    </a:lnTo>
                    <a:lnTo>
                      <a:pt x="315" y="377"/>
                    </a:lnTo>
                    <a:lnTo>
                      <a:pt x="316" y="380"/>
                    </a:lnTo>
                    <a:lnTo>
                      <a:pt x="316" y="382"/>
                    </a:lnTo>
                    <a:lnTo>
                      <a:pt x="316" y="382"/>
                    </a:lnTo>
                    <a:lnTo>
                      <a:pt x="313" y="381"/>
                    </a:lnTo>
                    <a:lnTo>
                      <a:pt x="313" y="380"/>
                    </a:lnTo>
                    <a:lnTo>
                      <a:pt x="312" y="380"/>
                    </a:lnTo>
                    <a:lnTo>
                      <a:pt x="313" y="381"/>
                    </a:lnTo>
                    <a:lnTo>
                      <a:pt x="312" y="383"/>
                    </a:lnTo>
                    <a:lnTo>
                      <a:pt x="312" y="386"/>
                    </a:lnTo>
                    <a:lnTo>
                      <a:pt x="312" y="386"/>
                    </a:lnTo>
                    <a:lnTo>
                      <a:pt x="312" y="387"/>
                    </a:lnTo>
                    <a:lnTo>
                      <a:pt x="310" y="387"/>
                    </a:lnTo>
                    <a:lnTo>
                      <a:pt x="310" y="389"/>
                    </a:lnTo>
                    <a:lnTo>
                      <a:pt x="310" y="389"/>
                    </a:lnTo>
                    <a:lnTo>
                      <a:pt x="311" y="391"/>
                    </a:lnTo>
                    <a:lnTo>
                      <a:pt x="312" y="389"/>
                    </a:lnTo>
                    <a:lnTo>
                      <a:pt x="312" y="392"/>
                    </a:lnTo>
                    <a:lnTo>
                      <a:pt x="315" y="393"/>
                    </a:lnTo>
                    <a:lnTo>
                      <a:pt x="316" y="393"/>
                    </a:lnTo>
                    <a:lnTo>
                      <a:pt x="317" y="394"/>
                    </a:lnTo>
                    <a:lnTo>
                      <a:pt x="317" y="394"/>
                    </a:lnTo>
                    <a:lnTo>
                      <a:pt x="315" y="394"/>
                    </a:lnTo>
                    <a:lnTo>
                      <a:pt x="315" y="394"/>
                    </a:lnTo>
                    <a:lnTo>
                      <a:pt x="315" y="395"/>
                    </a:lnTo>
                    <a:lnTo>
                      <a:pt x="316" y="397"/>
                    </a:lnTo>
                    <a:lnTo>
                      <a:pt x="317" y="399"/>
                    </a:lnTo>
                    <a:lnTo>
                      <a:pt x="318" y="400"/>
                    </a:lnTo>
                    <a:lnTo>
                      <a:pt x="319" y="400"/>
                    </a:lnTo>
                    <a:lnTo>
                      <a:pt x="318" y="400"/>
                    </a:lnTo>
                    <a:lnTo>
                      <a:pt x="317" y="401"/>
                    </a:lnTo>
                    <a:lnTo>
                      <a:pt x="316" y="403"/>
                    </a:lnTo>
                    <a:lnTo>
                      <a:pt x="316" y="405"/>
                    </a:lnTo>
                    <a:lnTo>
                      <a:pt x="318" y="409"/>
                    </a:lnTo>
                    <a:lnTo>
                      <a:pt x="319" y="409"/>
                    </a:lnTo>
                    <a:lnTo>
                      <a:pt x="322" y="409"/>
                    </a:lnTo>
                    <a:lnTo>
                      <a:pt x="323" y="410"/>
                    </a:lnTo>
                    <a:lnTo>
                      <a:pt x="321" y="411"/>
                    </a:lnTo>
                    <a:lnTo>
                      <a:pt x="318" y="410"/>
                    </a:lnTo>
                    <a:lnTo>
                      <a:pt x="317" y="411"/>
                    </a:lnTo>
                    <a:lnTo>
                      <a:pt x="316" y="414"/>
                    </a:lnTo>
                    <a:lnTo>
                      <a:pt x="312" y="417"/>
                    </a:lnTo>
                    <a:lnTo>
                      <a:pt x="310" y="418"/>
                    </a:lnTo>
                    <a:lnTo>
                      <a:pt x="310" y="421"/>
                    </a:lnTo>
                    <a:lnTo>
                      <a:pt x="311" y="423"/>
                    </a:lnTo>
                    <a:lnTo>
                      <a:pt x="313" y="421"/>
                    </a:lnTo>
                    <a:lnTo>
                      <a:pt x="315" y="418"/>
                    </a:lnTo>
                    <a:lnTo>
                      <a:pt x="315" y="417"/>
                    </a:lnTo>
                    <a:lnTo>
                      <a:pt x="316" y="417"/>
                    </a:lnTo>
                    <a:lnTo>
                      <a:pt x="318" y="415"/>
                    </a:lnTo>
                    <a:lnTo>
                      <a:pt x="319" y="415"/>
                    </a:lnTo>
                    <a:lnTo>
                      <a:pt x="321" y="415"/>
                    </a:lnTo>
                    <a:lnTo>
                      <a:pt x="323" y="415"/>
                    </a:lnTo>
                    <a:lnTo>
                      <a:pt x="322" y="417"/>
                    </a:lnTo>
                    <a:lnTo>
                      <a:pt x="322" y="417"/>
                    </a:lnTo>
                    <a:lnTo>
                      <a:pt x="324" y="417"/>
                    </a:lnTo>
                    <a:lnTo>
                      <a:pt x="324" y="418"/>
                    </a:lnTo>
                    <a:lnTo>
                      <a:pt x="322" y="421"/>
                    </a:lnTo>
                    <a:lnTo>
                      <a:pt x="322" y="422"/>
                    </a:lnTo>
                    <a:lnTo>
                      <a:pt x="323" y="423"/>
                    </a:lnTo>
                    <a:lnTo>
                      <a:pt x="322" y="426"/>
                    </a:lnTo>
                    <a:lnTo>
                      <a:pt x="321" y="427"/>
                    </a:lnTo>
                    <a:lnTo>
                      <a:pt x="321" y="428"/>
                    </a:lnTo>
                    <a:lnTo>
                      <a:pt x="322" y="429"/>
                    </a:lnTo>
                    <a:lnTo>
                      <a:pt x="321" y="429"/>
                    </a:lnTo>
                    <a:lnTo>
                      <a:pt x="318" y="429"/>
                    </a:lnTo>
                    <a:lnTo>
                      <a:pt x="317" y="432"/>
                    </a:lnTo>
                    <a:lnTo>
                      <a:pt x="317" y="432"/>
                    </a:lnTo>
                    <a:lnTo>
                      <a:pt x="318" y="432"/>
                    </a:lnTo>
                    <a:lnTo>
                      <a:pt x="319" y="432"/>
                    </a:lnTo>
                    <a:lnTo>
                      <a:pt x="322" y="432"/>
                    </a:lnTo>
                    <a:lnTo>
                      <a:pt x="322" y="433"/>
                    </a:lnTo>
                    <a:lnTo>
                      <a:pt x="319" y="434"/>
                    </a:lnTo>
                    <a:lnTo>
                      <a:pt x="318" y="434"/>
                    </a:lnTo>
                    <a:lnTo>
                      <a:pt x="317" y="434"/>
                    </a:lnTo>
                    <a:lnTo>
                      <a:pt x="316" y="434"/>
                    </a:lnTo>
                    <a:lnTo>
                      <a:pt x="316" y="437"/>
                    </a:lnTo>
                    <a:lnTo>
                      <a:pt x="317" y="439"/>
                    </a:lnTo>
                    <a:lnTo>
                      <a:pt x="318" y="439"/>
                    </a:lnTo>
                    <a:lnTo>
                      <a:pt x="318" y="437"/>
                    </a:lnTo>
                    <a:lnTo>
                      <a:pt x="319" y="438"/>
                    </a:lnTo>
                    <a:lnTo>
                      <a:pt x="322" y="437"/>
                    </a:lnTo>
                    <a:lnTo>
                      <a:pt x="324" y="433"/>
                    </a:lnTo>
                    <a:lnTo>
                      <a:pt x="327" y="431"/>
                    </a:lnTo>
                    <a:lnTo>
                      <a:pt x="328" y="426"/>
                    </a:lnTo>
                    <a:lnTo>
                      <a:pt x="330" y="421"/>
                    </a:lnTo>
                    <a:lnTo>
                      <a:pt x="330" y="420"/>
                    </a:lnTo>
                    <a:lnTo>
                      <a:pt x="330" y="420"/>
                    </a:lnTo>
                    <a:lnTo>
                      <a:pt x="330" y="420"/>
                    </a:lnTo>
                    <a:lnTo>
                      <a:pt x="330" y="4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9" name="Freeform 81">
                <a:extLst>
                  <a:ext uri="{FF2B5EF4-FFF2-40B4-BE49-F238E27FC236}">
                    <a16:creationId xmlns:a16="http://schemas.microsoft.com/office/drawing/2014/main" id="{15D14F64-2C84-4ED8-9BB5-713FF4168D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47" y="1581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0 h 3"/>
                  <a:gd name="T4" fmla="*/ 0 w 2"/>
                  <a:gd name="T5" fmla="*/ 2 h 3"/>
                  <a:gd name="T6" fmla="*/ 2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0" name="Freeform 82">
                <a:extLst>
                  <a:ext uri="{FF2B5EF4-FFF2-40B4-BE49-F238E27FC236}">
                    <a16:creationId xmlns:a16="http://schemas.microsoft.com/office/drawing/2014/main" id="{B2066B6F-B7B5-4809-8C78-FFDD64E4EB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52" y="1587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2 w 4"/>
                  <a:gd name="T3" fmla="*/ 3 h 3"/>
                  <a:gd name="T4" fmla="*/ 4 w 4"/>
                  <a:gd name="T5" fmla="*/ 2 h 3"/>
                  <a:gd name="T6" fmla="*/ 3 w 4"/>
                  <a:gd name="T7" fmla="*/ 0 h 3"/>
                  <a:gd name="T8" fmla="*/ 0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2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1" name="Freeform 83">
                <a:extLst>
                  <a:ext uri="{FF2B5EF4-FFF2-40B4-BE49-F238E27FC236}">
                    <a16:creationId xmlns:a16="http://schemas.microsoft.com/office/drawing/2014/main" id="{BC122324-ACEF-4E18-8E25-A45A4F05E0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39" y="1581"/>
                <a:ext cx="6" cy="6"/>
              </a:xfrm>
              <a:custGeom>
                <a:avLst/>
                <a:gdLst>
                  <a:gd name="T0" fmla="*/ 1 w 6"/>
                  <a:gd name="T1" fmla="*/ 0 h 6"/>
                  <a:gd name="T2" fmla="*/ 0 w 6"/>
                  <a:gd name="T3" fmla="*/ 2 h 6"/>
                  <a:gd name="T4" fmla="*/ 1 w 6"/>
                  <a:gd name="T5" fmla="*/ 3 h 6"/>
                  <a:gd name="T6" fmla="*/ 2 w 6"/>
                  <a:gd name="T7" fmla="*/ 4 h 6"/>
                  <a:gd name="T8" fmla="*/ 1 w 6"/>
                  <a:gd name="T9" fmla="*/ 4 h 6"/>
                  <a:gd name="T10" fmla="*/ 1 w 6"/>
                  <a:gd name="T11" fmla="*/ 6 h 6"/>
                  <a:gd name="T12" fmla="*/ 3 w 6"/>
                  <a:gd name="T13" fmla="*/ 5 h 6"/>
                  <a:gd name="T14" fmla="*/ 5 w 6"/>
                  <a:gd name="T15" fmla="*/ 4 h 6"/>
                  <a:gd name="T16" fmla="*/ 6 w 6"/>
                  <a:gd name="T17" fmla="*/ 3 h 6"/>
                  <a:gd name="T18" fmla="*/ 3 w 6"/>
                  <a:gd name="T19" fmla="*/ 0 h 6"/>
                  <a:gd name="T20" fmla="*/ 1 w 6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6">
                    <a:moveTo>
                      <a:pt x="1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1" y="6"/>
                    </a:lnTo>
                    <a:lnTo>
                      <a:pt x="3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2" name="Freeform 84">
                <a:extLst>
                  <a:ext uri="{FF2B5EF4-FFF2-40B4-BE49-F238E27FC236}">
                    <a16:creationId xmlns:a16="http://schemas.microsoft.com/office/drawing/2014/main" id="{F154CB19-D3C8-480A-BB59-172BF80AEE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9" y="1560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3" name="Freeform 85">
                <a:extLst>
                  <a:ext uri="{FF2B5EF4-FFF2-40B4-BE49-F238E27FC236}">
                    <a16:creationId xmlns:a16="http://schemas.microsoft.com/office/drawing/2014/main" id="{95E5683D-85DC-44F7-8551-E8B249FC91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2" y="1544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4" name="Freeform 86">
                <a:extLst>
                  <a:ext uri="{FF2B5EF4-FFF2-40B4-BE49-F238E27FC236}">
                    <a16:creationId xmlns:a16="http://schemas.microsoft.com/office/drawing/2014/main" id="{39C55ECF-AA7A-413D-AA48-22C4B04C13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7" y="1543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0 w 4"/>
                  <a:gd name="T3" fmla="*/ 2 h 3"/>
                  <a:gd name="T4" fmla="*/ 1 w 4"/>
                  <a:gd name="T5" fmla="*/ 3 h 3"/>
                  <a:gd name="T6" fmla="*/ 2 w 4"/>
                  <a:gd name="T7" fmla="*/ 3 h 3"/>
                  <a:gd name="T8" fmla="*/ 2 w 4"/>
                  <a:gd name="T9" fmla="*/ 2 h 3"/>
                  <a:gd name="T10" fmla="*/ 4 w 4"/>
                  <a:gd name="T11" fmla="*/ 1 h 3"/>
                  <a:gd name="T12" fmla="*/ 2 w 4"/>
                  <a:gd name="T13" fmla="*/ 0 h 3"/>
                  <a:gd name="T14" fmla="*/ 0 w 4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5" name="Freeform 87">
                <a:extLst>
                  <a:ext uri="{FF2B5EF4-FFF2-40B4-BE49-F238E27FC236}">
                    <a16:creationId xmlns:a16="http://schemas.microsoft.com/office/drawing/2014/main" id="{61D5283A-C102-4A80-8EE5-F77F66D0F7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47" y="1545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3 w 3"/>
                  <a:gd name="T5" fmla="*/ 1 h 2"/>
                  <a:gd name="T6" fmla="*/ 1 w 3"/>
                  <a:gd name="T7" fmla="*/ 0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6" name="Freeform 88">
                <a:extLst>
                  <a:ext uri="{FF2B5EF4-FFF2-40B4-BE49-F238E27FC236}">
                    <a16:creationId xmlns:a16="http://schemas.microsoft.com/office/drawing/2014/main" id="{C64A6173-DCDA-47ED-BC3D-EC63C54ED0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8" y="1552"/>
                <a:ext cx="4" cy="5"/>
              </a:xfrm>
              <a:custGeom>
                <a:avLst/>
                <a:gdLst>
                  <a:gd name="T0" fmla="*/ 1 w 4"/>
                  <a:gd name="T1" fmla="*/ 5 h 5"/>
                  <a:gd name="T2" fmla="*/ 3 w 4"/>
                  <a:gd name="T3" fmla="*/ 5 h 5"/>
                  <a:gd name="T4" fmla="*/ 3 w 4"/>
                  <a:gd name="T5" fmla="*/ 3 h 5"/>
                  <a:gd name="T6" fmla="*/ 4 w 4"/>
                  <a:gd name="T7" fmla="*/ 1 h 5"/>
                  <a:gd name="T8" fmla="*/ 3 w 4"/>
                  <a:gd name="T9" fmla="*/ 0 h 5"/>
                  <a:gd name="T10" fmla="*/ 1 w 4"/>
                  <a:gd name="T11" fmla="*/ 1 h 5"/>
                  <a:gd name="T12" fmla="*/ 1 w 4"/>
                  <a:gd name="T13" fmla="*/ 3 h 5"/>
                  <a:gd name="T14" fmla="*/ 1 w 4"/>
                  <a:gd name="T15" fmla="*/ 3 h 5"/>
                  <a:gd name="T16" fmla="*/ 0 w 4"/>
                  <a:gd name="T17" fmla="*/ 5 h 5"/>
                  <a:gd name="T18" fmla="*/ 1 w 4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lnTo>
                      <a:pt x="3" y="5"/>
                    </a:lnTo>
                    <a:lnTo>
                      <a:pt x="3" y="3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7" name="Freeform 89">
                <a:extLst>
                  <a:ext uri="{FF2B5EF4-FFF2-40B4-BE49-F238E27FC236}">
                    <a16:creationId xmlns:a16="http://schemas.microsoft.com/office/drawing/2014/main" id="{EC067679-DFA0-4353-8250-3220129F92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0" y="1541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8" name="Freeform 90">
                <a:extLst>
                  <a:ext uri="{FF2B5EF4-FFF2-40B4-BE49-F238E27FC236}">
                    <a16:creationId xmlns:a16="http://schemas.microsoft.com/office/drawing/2014/main" id="{7D7D5C06-6640-4AC3-A11D-CAFD46BD1B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24" y="1551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1 h 2"/>
                  <a:gd name="T6" fmla="*/ 1 w 1"/>
                  <a:gd name="T7" fmla="*/ 0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9" name="Freeform 91">
                <a:extLst>
                  <a:ext uri="{FF2B5EF4-FFF2-40B4-BE49-F238E27FC236}">
                    <a16:creationId xmlns:a16="http://schemas.microsoft.com/office/drawing/2014/main" id="{89D53EE4-CB7F-4FBE-8D62-DBBCCC4F87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02" y="2496"/>
                <a:ext cx="4" cy="5"/>
              </a:xfrm>
              <a:custGeom>
                <a:avLst/>
                <a:gdLst>
                  <a:gd name="T0" fmla="*/ 1 w 4"/>
                  <a:gd name="T1" fmla="*/ 5 h 5"/>
                  <a:gd name="T2" fmla="*/ 4 w 4"/>
                  <a:gd name="T3" fmla="*/ 2 h 5"/>
                  <a:gd name="T4" fmla="*/ 2 w 4"/>
                  <a:gd name="T5" fmla="*/ 0 h 5"/>
                  <a:gd name="T6" fmla="*/ 1 w 4"/>
                  <a:gd name="T7" fmla="*/ 0 h 5"/>
                  <a:gd name="T8" fmla="*/ 1 w 4"/>
                  <a:gd name="T9" fmla="*/ 2 h 5"/>
                  <a:gd name="T10" fmla="*/ 0 w 4"/>
                  <a:gd name="T11" fmla="*/ 3 h 5"/>
                  <a:gd name="T12" fmla="*/ 1 w 4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lnTo>
                      <a:pt x="4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0" name="Freeform 92">
                <a:extLst>
                  <a:ext uri="{FF2B5EF4-FFF2-40B4-BE49-F238E27FC236}">
                    <a16:creationId xmlns:a16="http://schemas.microsoft.com/office/drawing/2014/main" id="{EFBEDCA2-47B8-495F-A740-EC434205E8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09" y="2490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2 w 3"/>
                  <a:gd name="T5" fmla="*/ 0 h 3"/>
                  <a:gd name="T6" fmla="*/ 1 w 3"/>
                  <a:gd name="T7" fmla="*/ 1 h 3"/>
                  <a:gd name="T8" fmla="*/ 0 w 3"/>
                  <a:gd name="T9" fmla="*/ 1 h 3"/>
                  <a:gd name="T10" fmla="*/ 1 w 3"/>
                  <a:gd name="T11" fmla="*/ 2 h 3"/>
                  <a:gd name="T12" fmla="*/ 2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1" name="Freeform 93">
                <a:extLst>
                  <a:ext uri="{FF2B5EF4-FFF2-40B4-BE49-F238E27FC236}">
                    <a16:creationId xmlns:a16="http://schemas.microsoft.com/office/drawing/2014/main" id="{C60124D5-5C84-4AC3-9DBF-755330F252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3" y="2481"/>
                <a:ext cx="5" cy="8"/>
              </a:xfrm>
              <a:custGeom>
                <a:avLst/>
                <a:gdLst>
                  <a:gd name="T0" fmla="*/ 4 w 5"/>
                  <a:gd name="T1" fmla="*/ 0 h 8"/>
                  <a:gd name="T2" fmla="*/ 3 w 5"/>
                  <a:gd name="T3" fmla="*/ 0 h 8"/>
                  <a:gd name="T4" fmla="*/ 0 w 5"/>
                  <a:gd name="T5" fmla="*/ 3 h 8"/>
                  <a:gd name="T6" fmla="*/ 2 w 5"/>
                  <a:gd name="T7" fmla="*/ 4 h 8"/>
                  <a:gd name="T8" fmla="*/ 2 w 5"/>
                  <a:gd name="T9" fmla="*/ 6 h 8"/>
                  <a:gd name="T10" fmla="*/ 3 w 5"/>
                  <a:gd name="T11" fmla="*/ 8 h 8"/>
                  <a:gd name="T12" fmla="*/ 4 w 5"/>
                  <a:gd name="T13" fmla="*/ 6 h 8"/>
                  <a:gd name="T14" fmla="*/ 4 w 5"/>
                  <a:gd name="T15" fmla="*/ 5 h 8"/>
                  <a:gd name="T16" fmla="*/ 4 w 5"/>
                  <a:gd name="T17" fmla="*/ 4 h 8"/>
                  <a:gd name="T18" fmla="*/ 5 w 5"/>
                  <a:gd name="T19" fmla="*/ 3 h 8"/>
                  <a:gd name="T20" fmla="*/ 4 w 5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8">
                    <a:moveTo>
                      <a:pt x="4" y="0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3" y="8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2" name="Freeform 94">
                <a:extLst>
                  <a:ext uri="{FF2B5EF4-FFF2-40B4-BE49-F238E27FC236}">
                    <a16:creationId xmlns:a16="http://schemas.microsoft.com/office/drawing/2014/main" id="{595030F1-1C9D-414A-A77D-9F52191049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19" y="2492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1 w 2"/>
                  <a:gd name="T7" fmla="*/ 0 h 1"/>
                  <a:gd name="T8" fmla="*/ 0 w 2"/>
                  <a:gd name="T9" fmla="*/ 0 h 1"/>
                  <a:gd name="T10" fmla="*/ 1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3" name="Freeform 95">
                <a:extLst>
                  <a:ext uri="{FF2B5EF4-FFF2-40B4-BE49-F238E27FC236}">
                    <a16:creationId xmlns:a16="http://schemas.microsoft.com/office/drawing/2014/main" id="{7987DFDD-F30D-4F41-AA12-BD167C60D1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89" y="2410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1 h 2"/>
                  <a:gd name="T4" fmla="*/ 2 w 4"/>
                  <a:gd name="T5" fmla="*/ 2 h 2"/>
                  <a:gd name="T6" fmla="*/ 4 w 4"/>
                  <a:gd name="T7" fmla="*/ 1 h 2"/>
                  <a:gd name="T8" fmla="*/ 4 w 4"/>
                  <a:gd name="T9" fmla="*/ 1 h 2"/>
                  <a:gd name="T10" fmla="*/ 2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1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4" name="Freeform 96">
                <a:extLst>
                  <a:ext uri="{FF2B5EF4-FFF2-40B4-BE49-F238E27FC236}">
                    <a16:creationId xmlns:a16="http://schemas.microsoft.com/office/drawing/2014/main" id="{9E835648-3A5C-48BB-BB83-DDB071B87F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85" y="2463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5" name="Freeform 97">
                <a:extLst>
                  <a:ext uri="{FF2B5EF4-FFF2-40B4-BE49-F238E27FC236}">
                    <a16:creationId xmlns:a16="http://schemas.microsoft.com/office/drawing/2014/main" id="{65617634-A9B9-43C7-A275-82236F31AE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87" y="2459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1 w 3"/>
                  <a:gd name="T3" fmla="*/ 0 h 2"/>
                  <a:gd name="T4" fmla="*/ 0 w 3"/>
                  <a:gd name="T5" fmla="*/ 2 h 2"/>
                  <a:gd name="T6" fmla="*/ 1 w 3"/>
                  <a:gd name="T7" fmla="*/ 2 h 2"/>
                  <a:gd name="T8" fmla="*/ 3 w 3"/>
                  <a:gd name="T9" fmla="*/ 2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6" name="Freeform 98">
                <a:extLst>
                  <a:ext uri="{FF2B5EF4-FFF2-40B4-BE49-F238E27FC236}">
                    <a16:creationId xmlns:a16="http://schemas.microsoft.com/office/drawing/2014/main" id="{FEC586D2-A664-4580-AAF4-53F96E7FC9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7" y="2208"/>
                <a:ext cx="4" cy="15"/>
              </a:xfrm>
              <a:custGeom>
                <a:avLst/>
                <a:gdLst>
                  <a:gd name="T0" fmla="*/ 1 w 4"/>
                  <a:gd name="T1" fmla="*/ 15 h 15"/>
                  <a:gd name="T2" fmla="*/ 4 w 4"/>
                  <a:gd name="T3" fmla="*/ 14 h 15"/>
                  <a:gd name="T4" fmla="*/ 4 w 4"/>
                  <a:gd name="T5" fmla="*/ 10 h 15"/>
                  <a:gd name="T6" fmla="*/ 3 w 4"/>
                  <a:gd name="T7" fmla="*/ 9 h 15"/>
                  <a:gd name="T8" fmla="*/ 4 w 4"/>
                  <a:gd name="T9" fmla="*/ 6 h 15"/>
                  <a:gd name="T10" fmla="*/ 4 w 4"/>
                  <a:gd name="T11" fmla="*/ 5 h 15"/>
                  <a:gd name="T12" fmla="*/ 3 w 4"/>
                  <a:gd name="T13" fmla="*/ 4 h 15"/>
                  <a:gd name="T14" fmla="*/ 4 w 4"/>
                  <a:gd name="T15" fmla="*/ 2 h 15"/>
                  <a:gd name="T16" fmla="*/ 4 w 4"/>
                  <a:gd name="T17" fmla="*/ 0 h 15"/>
                  <a:gd name="T18" fmla="*/ 1 w 4"/>
                  <a:gd name="T19" fmla="*/ 3 h 15"/>
                  <a:gd name="T20" fmla="*/ 1 w 4"/>
                  <a:gd name="T21" fmla="*/ 6 h 15"/>
                  <a:gd name="T22" fmla="*/ 1 w 4"/>
                  <a:gd name="T23" fmla="*/ 8 h 15"/>
                  <a:gd name="T24" fmla="*/ 1 w 4"/>
                  <a:gd name="T25" fmla="*/ 10 h 15"/>
                  <a:gd name="T26" fmla="*/ 0 w 4"/>
                  <a:gd name="T27" fmla="*/ 14 h 15"/>
                  <a:gd name="T28" fmla="*/ 1 w 4"/>
                  <a:gd name="T2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15">
                    <a:moveTo>
                      <a:pt x="1" y="15"/>
                    </a:moveTo>
                    <a:lnTo>
                      <a:pt x="4" y="14"/>
                    </a:lnTo>
                    <a:lnTo>
                      <a:pt x="4" y="10"/>
                    </a:lnTo>
                    <a:lnTo>
                      <a:pt x="3" y="9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1" y="3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1" y="10"/>
                    </a:lnTo>
                    <a:lnTo>
                      <a:pt x="0" y="14"/>
                    </a:lnTo>
                    <a:lnTo>
                      <a:pt x="1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7" name="Freeform 99">
                <a:extLst>
                  <a:ext uri="{FF2B5EF4-FFF2-40B4-BE49-F238E27FC236}">
                    <a16:creationId xmlns:a16="http://schemas.microsoft.com/office/drawing/2014/main" id="{08E6010A-60C7-4B41-8F91-212562BD36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3" y="2280"/>
                <a:ext cx="3" cy="6"/>
              </a:xfrm>
              <a:custGeom>
                <a:avLst/>
                <a:gdLst>
                  <a:gd name="T0" fmla="*/ 3 w 3"/>
                  <a:gd name="T1" fmla="*/ 1 h 6"/>
                  <a:gd name="T2" fmla="*/ 2 w 3"/>
                  <a:gd name="T3" fmla="*/ 0 h 6"/>
                  <a:gd name="T4" fmla="*/ 0 w 3"/>
                  <a:gd name="T5" fmla="*/ 1 h 6"/>
                  <a:gd name="T6" fmla="*/ 0 w 3"/>
                  <a:gd name="T7" fmla="*/ 4 h 6"/>
                  <a:gd name="T8" fmla="*/ 1 w 3"/>
                  <a:gd name="T9" fmla="*/ 5 h 6"/>
                  <a:gd name="T10" fmla="*/ 2 w 3"/>
                  <a:gd name="T11" fmla="*/ 6 h 6"/>
                  <a:gd name="T12" fmla="*/ 3 w 3"/>
                  <a:gd name="T13" fmla="*/ 5 h 6"/>
                  <a:gd name="T14" fmla="*/ 3 w 3"/>
                  <a:gd name="T15" fmla="*/ 4 h 6"/>
                  <a:gd name="T16" fmla="*/ 3 w 3"/>
                  <a:gd name="T1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6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8" name="Freeform 100">
                <a:extLst>
                  <a:ext uri="{FF2B5EF4-FFF2-40B4-BE49-F238E27FC236}">
                    <a16:creationId xmlns:a16="http://schemas.microsoft.com/office/drawing/2014/main" id="{36D32666-D15D-43F8-ABFC-B0C9983BB6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4" y="225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9" name="Freeform 101">
                <a:extLst>
                  <a:ext uri="{FF2B5EF4-FFF2-40B4-BE49-F238E27FC236}">
                    <a16:creationId xmlns:a16="http://schemas.microsoft.com/office/drawing/2014/main" id="{FEE9971C-456D-4202-AC72-8302BD7ED3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3" y="2277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2 h 3"/>
                  <a:gd name="T4" fmla="*/ 0 w 2"/>
                  <a:gd name="T5" fmla="*/ 3 h 3"/>
                  <a:gd name="T6" fmla="*/ 2 w 2"/>
                  <a:gd name="T7" fmla="*/ 0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0" name="Freeform 102">
                <a:extLst>
                  <a:ext uri="{FF2B5EF4-FFF2-40B4-BE49-F238E27FC236}">
                    <a16:creationId xmlns:a16="http://schemas.microsoft.com/office/drawing/2014/main" id="{501E6851-AD2A-4CBB-B48E-07017E1E2B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5" y="2268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0 w 2"/>
                  <a:gd name="T3" fmla="*/ 0 h 3"/>
                  <a:gd name="T4" fmla="*/ 0 w 2"/>
                  <a:gd name="T5" fmla="*/ 2 h 3"/>
                  <a:gd name="T6" fmla="*/ 0 w 2"/>
                  <a:gd name="T7" fmla="*/ 3 h 3"/>
                  <a:gd name="T8" fmla="*/ 2 w 2"/>
                  <a:gd name="T9" fmla="*/ 2 h 3"/>
                  <a:gd name="T10" fmla="*/ 2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1" name="Freeform 103">
                <a:extLst>
                  <a:ext uri="{FF2B5EF4-FFF2-40B4-BE49-F238E27FC236}">
                    <a16:creationId xmlns:a16="http://schemas.microsoft.com/office/drawing/2014/main" id="{83E48B67-C431-4907-9F9E-BEEC9C568F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93" y="2233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1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2" name="Freeform 104">
                <a:extLst>
                  <a:ext uri="{FF2B5EF4-FFF2-40B4-BE49-F238E27FC236}">
                    <a16:creationId xmlns:a16="http://schemas.microsoft.com/office/drawing/2014/main" id="{10E18ECE-37DE-46F0-B0DA-2584AE0DB9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7" y="2273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3" name="Freeform 105">
                <a:extLst>
                  <a:ext uri="{FF2B5EF4-FFF2-40B4-BE49-F238E27FC236}">
                    <a16:creationId xmlns:a16="http://schemas.microsoft.com/office/drawing/2014/main" id="{6C77C21F-E604-41E6-8A22-78C8985842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9" y="2267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2 h 3"/>
                  <a:gd name="T4" fmla="*/ 2 w 2"/>
                  <a:gd name="T5" fmla="*/ 3 h 3"/>
                  <a:gd name="T6" fmla="*/ 1 w 2"/>
                  <a:gd name="T7" fmla="*/ 1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4" name="Freeform 106">
                <a:extLst>
                  <a:ext uri="{FF2B5EF4-FFF2-40B4-BE49-F238E27FC236}">
                    <a16:creationId xmlns:a16="http://schemas.microsoft.com/office/drawing/2014/main" id="{C0DC70AF-8732-4A0D-9B3F-CE3E67D960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8" y="2224"/>
                <a:ext cx="4" cy="11"/>
              </a:xfrm>
              <a:custGeom>
                <a:avLst/>
                <a:gdLst>
                  <a:gd name="T0" fmla="*/ 1 w 4"/>
                  <a:gd name="T1" fmla="*/ 5 h 11"/>
                  <a:gd name="T2" fmla="*/ 2 w 4"/>
                  <a:gd name="T3" fmla="*/ 3 h 11"/>
                  <a:gd name="T4" fmla="*/ 4 w 4"/>
                  <a:gd name="T5" fmla="*/ 1 h 11"/>
                  <a:gd name="T6" fmla="*/ 4 w 4"/>
                  <a:gd name="T7" fmla="*/ 0 h 11"/>
                  <a:gd name="T8" fmla="*/ 1 w 4"/>
                  <a:gd name="T9" fmla="*/ 1 h 11"/>
                  <a:gd name="T10" fmla="*/ 1 w 4"/>
                  <a:gd name="T11" fmla="*/ 5 h 11"/>
                  <a:gd name="T12" fmla="*/ 0 w 4"/>
                  <a:gd name="T13" fmla="*/ 6 h 11"/>
                  <a:gd name="T14" fmla="*/ 1 w 4"/>
                  <a:gd name="T15" fmla="*/ 9 h 11"/>
                  <a:gd name="T16" fmla="*/ 0 w 4"/>
                  <a:gd name="T17" fmla="*/ 10 h 11"/>
                  <a:gd name="T18" fmla="*/ 1 w 4"/>
                  <a:gd name="T19" fmla="*/ 11 h 11"/>
                  <a:gd name="T20" fmla="*/ 2 w 4"/>
                  <a:gd name="T21" fmla="*/ 9 h 11"/>
                  <a:gd name="T22" fmla="*/ 2 w 4"/>
                  <a:gd name="T23" fmla="*/ 6 h 11"/>
                  <a:gd name="T24" fmla="*/ 1 w 4"/>
                  <a:gd name="T2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11">
                    <a:moveTo>
                      <a:pt x="1" y="5"/>
                    </a:moveTo>
                    <a:lnTo>
                      <a:pt x="2" y="3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9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2" y="9"/>
                    </a:lnTo>
                    <a:lnTo>
                      <a:pt x="2" y="6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5" name="Freeform 107">
                <a:extLst>
                  <a:ext uri="{FF2B5EF4-FFF2-40B4-BE49-F238E27FC236}">
                    <a16:creationId xmlns:a16="http://schemas.microsoft.com/office/drawing/2014/main" id="{CB665EDF-BFD5-4A10-A00E-9B8A268131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9" y="2240"/>
                <a:ext cx="3" cy="6"/>
              </a:xfrm>
              <a:custGeom>
                <a:avLst/>
                <a:gdLst>
                  <a:gd name="T0" fmla="*/ 1 w 3"/>
                  <a:gd name="T1" fmla="*/ 1 h 6"/>
                  <a:gd name="T2" fmla="*/ 0 w 3"/>
                  <a:gd name="T3" fmla="*/ 4 h 6"/>
                  <a:gd name="T4" fmla="*/ 0 w 3"/>
                  <a:gd name="T5" fmla="*/ 6 h 6"/>
                  <a:gd name="T6" fmla="*/ 2 w 3"/>
                  <a:gd name="T7" fmla="*/ 5 h 6"/>
                  <a:gd name="T8" fmla="*/ 3 w 3"/>
                  <a:gd name="T9" fmla="*/ 2 h 6"/>
                  <a:gd name="T10" fmla="*/ 2 w 3"/>
                  <a:gd name="T11" fmla="*/ 0 h 6"/>
                  <a:gd name="T12" fmla="*/ 1 w 3"/>
                  <a:gd name="T1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6">
                    <a:moveTo>
                      <a:pt x="1" y="1"/>
                    </a:moveTo>
                    <a:lnTo>
                      <a:pt x="0" y="4"/>
                    </a:lnTo>
                    <a:lnTo>
                      <a:pt x="0" y="6"/>
                    </a:lnTo>
                    <a:lnTo>
                      <a:pt x="2" y="5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6" name="Freeform 108">
                <a:extLst>
                  <a:ext uri="{FF2B5EF4-FFF2-40B4-BE49-F238E27FC236}">
                    <a16:creationId xmlns:a16="http://schemas.microsoft.com/office/drawing/2014/main" id="{A50386D7-4D19-4547-95A3-BD1BA0AC6F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24" y="2200"/>
                <a:ext cx="4" cy="1"/>
              </a:xfrm>
              <a:custGeom>
                <a:avLst/>
                <a:gdLst>
                  <a:gd name="T0" fmla="*/ 4 w 4"/>
                  <a:gd name="T1" fmla="*/ 1 h 1"/>
                  <a:gd name="T2" fmla="*/ 2 w 4"/>
                  <a:gd name="T3" fmla="*/ 0 h 1"/>
                  <a:gd name="T4" fmla="*/ 0 w 4"/>
                  <a:gd name="T5" fmla="*/ 1 h 1"/>
                  <a:gd name="T6" fmla="*/ 2 w 4"/>
                  <a:gd name="T7" fmla="*/ 1 h 1"/>
                  <a:gd name="T8" fmla="*/ 4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7" name="Freeform 109">
                <a:extLst>
                  <a:ext uri="{FF2B5EF4-FFF2-40B4-BE49-F238E27FC236}">
                    <a16:creationId xmlns:a16="http://schemas.microsoft.com/office/drawing/2014/main" id="{A8B119E8-8397-484C-9FD8-782A4C099E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19" y="2185"/>
                <a:ext cx="2" cy="5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3 h 5"/>
                  <a:gd name="T4" fmla="*/ 1 w 2"/>
                  <a:gd name="T5" fmla="*/ 5 h 5"/>
                  <a:gd name="T6" fmla="*/ 1 w 2"/>
                  <a:gd name="T7" fmla="*/ 3 h 5"/>
                  <a:gd name="T8" fmla="*/ 2 w 2"/>
                  <a:gd name="T9" fmla="*/ 2 h 5"/>
                  <a:gd name="T10" fmla="*/ 1 w 2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lnTo>
                      <a:pt x="0" y="3"/>
                    </a:lnTo>
                    <a:lnTo>
                      <a:pt x="1" y="5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8" name="Freeform 110">
                <a:extLst>
                  <a:ext uri="{FF2B5EF4-FFF2-40B4-BE49-F238E27FC236}">
                    <a16:creationId xmlns:a16="http://schemas.microsoft.com/office/drawing/2014/main" id="{9CF5BE84-DD35-4EE1-A525-982B4AF67B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0" y="2207"/>
                <a:ext cx="5" cy="4"/>
              </a:xfrm>
              <a:custGeom>
                <a:avLst/>
                <a:gdLst>
                  <a:gd name="T0" fmla="*/ 5 w 5"/>
                  <a:gd name="T1" fmla="*/ 0 h 4"/>
                  <a:gd name="T2" fmla="*/ 3 w 5"/>
                  <a:gd name="T3" fmla="*/ 0 h 4"/>
                  <a:gd name="T4" fmla="*/ 1 w 5"/>
                  <a:gd name="T5" fmla="*/ 0 h 4"/>
                  <a:gd name="T6" fmla="*/ 1 w 5"/>
                  <a:gd name="T7" fmla="*/ 3 h 4"/>
                  <a:gd name="T8" fmla="*/ 0 w 5"/>
                  <a:gd name="T9" fmla="*/ 4 h 4"/>
                  <a:gd name="T10" fmla="*/ 1 w 5"/>
                  <a:gd name="T11" fmla="*/ 4 h 4"/>
                  <a:gd name="T12" fmla="*/ 2 w 5"/>
                  <a:gd name="T13" fmla="*/ 4 h 4"/>
                  <a:gd name="T14" fmla="*/ 5 w 5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9" name="Freeform 111">
                <a:extLst>
                  <a:ext uri="{FF2B5EF4-FFF2-40B4-BE49-F238E27FC236}">
                    <a16:creationId xmlns:a16="http://schemas.microsoft.com/office/drawing/2014/main" id="{F73588E8-82F0-4B6F-B47F-4FF74355CB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2" y="1745"/>
                <a:ext cx="16" cy="22"/>
              </a:xfrm>
              <a:custGeom>
                <a:avLst/>
                <a:gdLst>
                  <a:gd name="T0" fmla="*/ 0 w 16"/>
                  <a:gd name="T1" fmla="*/ 19 h 22"/>
                  <a:gd name="T2" fmla="*/ 0 w 16"/>
                  <a:gd name="T3" fmla="*/ 22 h 22"/>
                  <a:gd name="T4" fmla="*/ 1 w 16"/>
                  <a:gd name="T5" fmla="*/ 22 h 22"/>
                  <a:gd name="T6" fmla="*/ 2 w 16"/>
                  <a:gd name="T7" fmla="*/ 19 h 22"/>
                  <a:gd name="T8" fmla="*/ 3 w 16"/>
                  <a:gd name="T9" fmla="*/ 18 h 22"/>
                  <a:gd name="T10" fmla="*/ 2 w 16"/>
                  <a:gd name="T11" fmla="*/ 16 h 22"/>
                  <a:gd name="T12" fmla="*/ 3 w 16"/>
                  <a:gd name="T13" fmla="*/ 15 h 22"/>
                  <a:gd name="T14" fmla="*/ 3 w 16"/>
                  <a:gd name="T15" fmla="*/ 13 h 22"/>
                  <a:gd name="T16" fmla="*/ 5 w 16"/>
                  <a:gd name="T17" fmla="*/ 12 h 22"/>
                  <a:gd name="T18" fmla="*/ 6 w 16"/>
                  <a:gd name="T19" fmla="*/ 13 h 22"/>
                  <a:gd name="T20" fmla="*/ 7 w 16"/>
                  <a:gd name="T21" fmla="*/ 11 h 22"/>
                  <a:gd name="T22" fmla="*/ 9 w 16"/>
                  <a:gd name="T23" fmla="*/ 9 h 22"/>
                  <a:gd name="T24" fmla="*/ 11 w 16"/>
                  <a:gd name="T25" fmla="*/ 6 h 22"/>
                  <a:gd name="T26" fmla="*/ 13 w 16"/>
                  <a:gd name="T27" fmla="*/ 6 h 22"/>
                  <a:gd name="T28" fmla="*/ 16 w 16"/>
                  <a:gd name="T29" fmla="*/ 5 h 22"/>
                  <a:gd name="T30" fmla="*/ 16 w 16"/>
                  <a:gd name="T31" fmla="*/ 3 h 22"/>
                  <a:gd name="T32" fmla="*/ 14 w 16"/>
                  <a:gd name="T33" fmla="*/ 0 h 22"/>
                  <a:gd name="T34" fmla="*/ 13 w 16"/>
                  <a:gd name="T35" fmla="*/ 1 h 22"/>
                  <a:gd name="T36" fmla="*/ 11 w 16"/>
                  <a:gd name="T37" fmla="*/ 4 h 22"/>
                  <a:gd name="T38" fmla="*/ 11 w 16"/>
                  <a:gd name="T39" fmla="*/ 5 h 22"/>
                  <a:gd name="T40" fmla="*/ 9 w 16"/>
                  <a:gd name="T41" fmla="*/ 5 h 22"/>
                  <a:gd name="T42" fmla="*/ 7 w 16"/>
                  <a:gd name="T43" fmla="*/ 6 h 22"/>
                  <a:gd name="T44" fmla="*/ 6 w 16"/>
                  <a:gd name="T45" fmla="*/ 6 h 22"/>
                  <a:gd name="T46" fmla="*/ 6 w 16"/>
                  <a:gd name="T47" fmla="*/ 4 h 22"/>
                  <a:gd name="T48" fmla="*/ 5 w 16"/>
                  <a:gd name="T49" fmla="*/ 5 h 22"/>
                  <a:gd name="T50" fmla="*/ 5 w 16"/>
                  <a:gd name="T51" fmla="*/ 6 h 22"/>
                  <a:gd name="T52" fmla="*/ 5 w 16"/>
                  <a:gd name="T53" fmla="*/ 7 h 22"/>
                  <a:gd name="T54" fmla="*/ 5 w 16"/>
                  <a:gd name="T55" fmla="*/ 9 h 22"/>
                  <a:gd name="T56" fmla="*/ 3 w 16"/>
                  <a:gd name="T57" fmla="*/ 11 h 22"/>
                  <a:gd name="T58" fmla="*/ 2 w 16"/>
                  <a:gd name="T59" fmla="*/ 11 h 22"/>
                  <a:gd name="T60" fmla="*/ 2 w 16"/>
                  <a:gd name="T61" fmla="*/ 12 h 22"/>
                  <a:gd name="T62" fmla="*/ 2 w 16"/>
                  <a:gd name="T63" fmla="*/ 15 h 22"/>
                  <a:gd name="T64" fmla="*/ 0 w 16"/>
                  <a:gd name="T65" fmla="*/ 15 h 22"/>
                  <a:gd name="T66" fmla="*/ 0 w 16"/>
                  <a:gd name="T67" fmla="*/ 16 h 22"/>
                  <a:gd name="T68" fmla="*/ 1 w 16"/>
                  <a:gd name="T69" fmla="*/ 17 h 22"/>
                  <a:gd name="T70" fmla="*/ 0 w 16"/>
                  <a:gd name="T71" fmla="*/ 18 h 22"/>
                  <a:gd name="T72" fmla="*/ 0 w 16"/>
                  <a:gd name="T73" fmla="*/ 1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" h="22">
                    <a:moveTo>
                      <a:pt x="0" y="19"/>
                    </a:moveTo>
                    <a:lnTo>
                      <a:pt x="0" y="22"/>
                    </a:lnTo>
                    <a:lnTo>
                      <a:pt x="1" y="22"/>
                    </a:lnTo>
                    <a:lnTo>
                      <a:pt x="2" y="19"/>
                    </a:lnTo>
                    <a:lnTo>
                      <a:pt x="3" y="18"/>
                    </a:lnTo>
                    <a:lnTo>
                      <a:pt x="2" y="16"/>
                    </a:lnTo>
                    <a:lnTo>
                      <a:pt x="3" y="15"/>
                    </a:lnTo>
                    <a:lnTo>
                      <a:pt x="3" y="13"/>
                    </a:lnTo>
                    <a:lnTo>
                      <a:pt x="5" y="12"/>
                    </a:lnTo>
                    <a:lnTo>
                      <a:pt x="6" y="13"/>
                    </a:lnTo>
                    <a:lnTo>
                      <a:pt x="7" y="11"/>
                    </a:lnTo>
                    <a:lnTo>
                      <a:pt x="9" y="9"/>
                    </a:lnTo>
                    <a:lnTo>
                      <a:pt x="11" y="6"/>
                    </a:lnTo>
                    <a:lnTo>
                      <a:pt x="13" y="6"/>
                    </a:lnTo>
                    <a:lnTo>
                      <a:pt x="16" y="5"/>
                    </a:lnTo>
                    <a:lnTo>
                      <a:pt x="16" y="3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1" y="4"/>
                    </a:lnTo>
                    <a:lnTo>
                      <a:pt x="11" y="5"/>
                    </a:lnTo>
                    <a:lnTo>
                      <a:pt x="9" y="5"/>
                    </a:lnTo>
                    <a:lnTo>
                      <a:pt x="7" y="6"/>
                    </a:lnTo>
                    <a:lnTo>
                      <a:pt x="6" y="6"/>
                    </a:lnTo>
                    <a:lnTo>
                      <a:pt x="6" y="4"/>
                    </a:lnTo>
                    <a:lnTo>
                      <a:pt x="5" y="5"/>
                    </a:lnTo>
                    <a:lnTo>
                      <a:pt x="5" y="6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3" y="11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2" y="15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1" y="17"/>
                    </a:lnTo>
                    <a:lnTo>
                      <a:pt x="0" y="18"/>
                    </a:lnTo>
                    <a:lnTo>
                      <a:pt x="0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0" name="Freeform 112">
                <a:extLst>
                  <a:ext uri="{FF2B5EF4-FFF2-40B4-BE49-F238E27FC236}">
                    <a16:creationId xmlns:a16="http://schemas.microsoft.com/office/drawing/2014/main" id="{41A5826C-8896-4D10-B8C3-33954C3E8F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72" y="1731"/>
                <a:ext cx="9" cy="13"/>
              </a:xfrm>
              <a:custGeom>
                <a:avLst/>
                <a:gdLst>
                  <a:gd name="T0" fmla="*/ 3 w 9"/>
                  <a:gd name="T1" fmla="*/ 10 h 13"/>
                  <a:gd name="T2" fmla="*/ 5 w 9"/>
                  <a:gd name="T3" fmla="*/ 8 h 13"/>
                  <a:gd name="T4" fmla="*/ 6 w 9"/>
                  <a:gd name="T5" fmla="*/ 7 h 13"/>
                  <a:gd name="T6" fmla="*/ 6 w 9"/>
                  <a:gd name="T7" fmla="*/ 6 h 13"/>
                  <a:gd name="T8" fmla="*/ 6 w 9"/>
                  <a:gd name="T9" fmla="*/ 3 h 13"/>
                  <a:gd name="T10" fmla="*/ 9 w 9"/>
                  <a:gd name="T11" fmla="*/ 0 h 13"/>
                  <a:gd name="T12" fmla="*/ 8 w 9"/>
                  <a:gd name="T13" fmla="*/ 1 h 13"/>
                  <a:gd name="T14" fmla="*/ 6 w 9"/>
                  <a:gd name="T15" fmla="*/ 1 h 13"/>
                  <a:gd name="T16" fmla="*/ 5 w 9"/>
                  <a:gd name="T17" fmla="*/ 3 h 13"/>
                  <a:gd name="T18" fmla="*/ 4 w 9"/>
                  <a:gd name="T19" fmla="*/ 3 h 13"/>
                  <a:gd name="T20" fmla="*/ 4 w 9"/>
                  <a:gd name="T21" fmla="*/ 6 h 13"/>
                  <a:gd name="T22" fmla="*/ 3 w 9"/>
                  <a:gd name="T23" fmla="*/ 7 h 13"/>
                  <a:gd name="T24" fmla="*/ 3 w 9"/>
                  <a:gd name="T25" fmla="*/ 8 h 13"/>
                  <a:gd name="T26" fmla="*/ 0 w 9"/>
                  <a:gd name="T27" fmla="*/ 9 h 13"/>
                  <a:gd name="T28" fmla="*/ 0 w 9"/>
                  <a:gd name="T29" fmla="*/ 13 h 13"/>
                  <a:gd name="T30" fmla="*/ 2 w 9"/>
                  <a:gd name="T31" fmla="*/ 13 h 13"/>
                  <a:gd name="T32" fmla="*/ 3 w 9"/>
                  <a:gd name="T33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3">
                    <a:moveTo>
                      <a:pt x="3" y="10"/>
                    </a:moveTo>
                    <a:lnTo>
                      <a:pt x="5" y="8"/>
                    </a:lnTo>
                    <a:lnTo>
                      <a:pt x="6" y="7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3"/>
                    </a:lnTo>
                    <a:lnTo>
                      <a:pt x="4" y="3"/>
                    </a:lnTo>
                    <a:lnTo>
                      <a:pt x="4" y="6"/>
                    </a:lnTo>
                    <a:lnTo>
                      <a:pt x="3" y="7"/>
                    </a:lnTo>
                    <a:lnTo>
                      <a:pt x="3" y="8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3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1" name="Freeform 113">
                <a:extLst>
                  <a:ext uri="{FF2B5EF4-FFF2-40B4-BE49-F238E27FC236}">
                    <a16:creationId xmlns:a16="http://schemas.microsoft.com/office/drawing/2014/main" id="{7885E44C-86C5-4499-BD24-771CCD8623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2" y="1775"/>
                <a:ext cx="3" cy="4"/>
              </a:xfrm>
              <a:custGeom>
                <a:avLst/>
                <a:gdLst>
                  <a:gd name="T0" fmla="*/ 0 w 3"/>
                  <a:gd name="T1" fmla="*/ 3 h 4"/>
                  <a:gd name="T2" fmla="*/ 1 w 3"/>
                  <a:gd name="T3" fmla="*/ 4 h 4"/>
                  <a:gd name="T4" fmla="*/ 3 w 3"/>
                  <a:gd name="T5" fmla="*/ 3 h 4"/>
                  <a:gd name="T6" fmla="*/ 3 w 3"/>
                  <a:gd name="T7" fmla="*/ 0 h 4"/>
                  <a:gd name="T8" fmla="*/ 2 w 3"/>
                  <a:gd name="T9" fmla="*/ 2 h 4"/>
                  <a:gd name="T10" fmla="*/ 0 w 3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0" y="3"/>
                    </a:moveTo>
                    <a:lnTo>
                      <a:pt x="1" y="4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2" name="Freeform 114">
                <a:extLst>
                  <a:ext uri="{FF2B5EF4-FFF2-40B4-BE49-F238E27FC236}">
                    <a16:creationId xmlns:a16="http://schemas.microsoft.com/office/drawing/2014/main" id="{4A858AE8-4D9D-44A7-B283-CE464EAF8D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0" y="1706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3" name="Freeform 115">
                <a:extLst>
                  <a:ext uri="{FF2B5EF4-FFF2-40B4-BE49-F238E27FC236}">
                    <a16:creationId xmlns:a16="http://schemas.microsoft.com/office/drawing/2014/main" id="{58E973FC-B403-478B-9624-4A6FC3E793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0" y="1697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2 w 3"/>
                  <a:gd name="T3" fmla="*/ 1 h 1"/>
                  <a:gd name="T4" fmla="*/ 3 w 3"/>
                  <a:gd name="T5" fmla="*/ 0 h 1"/>
                  <a:gd name="T6" fmla="*/ 2 w 3"/>
                  <a:gd name="T7" fmla="*/ 0 h 1"/>
                  <a:gd name="T8" fmla="*/ 0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2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4" name="Freeform 116">
                <a:extLst>
                  <a:ext uri="{FF2B5EF4-FFF2-40B4-BE49-F238E27FC236}">
                    <a16:creationId xmlns:a16="http://schemas.microsoft.com/office/drawing/2014/main" id="{6265AFB4-7D4D-4187-824B-7553829E6C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0" y="1589"/>
                <a:ext cx="11" cy="8"/>
              </a:xfrm>
              <a:custGeom>
                <a:avLst/>
                <a:gdLst>
                  <a:gd name="T0" fmla="*/ 8 w 11"/>
                  <a:gd name="T1" fmla="*/ 1 h 8"/>
                  <a:gd name="T2" fmla="*/ 7 w 11"/>
                  <a:gd name="T3" fmla="*/ 0 h 8"/>
                  <a:gd name="T4" fmla="*/ 4 w 11"/>
                  <a:gd name="T5" fmla="*/ 1 h 8"/>
                  <a:gd name="T6" fmla="*/ 3 w 11"/>
                  <a:gd name="T7" fmla="*/ 0 h 8"/>
                  <a:gd name="T8" fmla="*/ 2 w 11"/>
                  <a:gd name="T9" fmla="*/ 1 h 8"/>
                  <a:gd name="T10" fmla="*/ 2 w 11"/>
                  <a:gd name="T11" fmla="*/ 2 h 8"/>
                  <a:gd name="T12" fmla="*/ 0 w 11"/>
                  <a:gd name="T13" fmla="*/ 3 h 8"/>
                  <a:gd name="T14" fmla="*/ 0 w 11"/>
                  <a:gd name="T15" fmla="*/ 6 h 8"/>
                  <a:gd name="T16" fmla="*/ 2 w 11"/>
                  <a:gd name="T17" fmla="*/ 8 h 8"/>
                  <a:gd name="T18" fmla="*/ 2 w 11"/>
                  <a:gd name="T19" fmla="*/ 8 h 8"/>
                  <a:gd name="T20" fmla="*/ 3 w 11"/>
                  <a:gd name="T21" fmla="*/ 7 h 8"/>
                  <a:gd name="T22" fmla="*/ 3 w 11"/>
                  <a:gd name="T23" fmla="*/ 6 h 8"/>
                  <a:gd name="T24" fmla="*/ 4 w 11"/>
                  <a:gd name="T25" fmla="*/ 7 h 8"/>
                  <a:gd name="T26" fmla="*/ 6 w 11"/>
                  <a:gd name="T27" fmla="*/ 8 h 8"/>
                  <a:gd name="T28" fmla="*/ 8 w 11"/>
                  <a:gd name="T29" fmla="*/ 8 h 8"/>
                  <a:gd name="T30" fmla="*/ 8 w 11"/>
                  <a:gd name="T31" fmla="*/ 7 h 8"/>
                  <a:gd name="T32" fmla="*/ 9 w 11"/>
                  <a:gd name="T33" fmla="*/ 6 h 8"/>
                  <a:gd name="T34" fmla="*/ 8 w 11"/>
                  <a:gd name="T35" fmla="*/ 4 h 8"/>
                  <a:gd name="T36" fmla="*/ 8 w 11"/>
                  <a:gd name="T37" fmla="*/ 3 h 8"/>
                  <a:gd name="T38" fmla="*/ 9 w 11"/>
                  <a:gd name="T39" fmla="*/ 2 h 8"/>
                  <a:gd name="T40" fmla="*/ 11 w 11"/>
                  <a:gd name="T41" fmla="*/ 1 h 8"/>
                  <a:gd name="T42" fmla="*/ 8 w 11"/>
                  <a:gd name="T43" fmla="*/ 1 h 8"/>
                  <a:gd name="T44" fmla="*/ 8 w 11"/>
                  <a:gd name="T45" fmla="*/ 2 h 8"/>
                  <a:gd name="T46" fmla="*/ 7 w 11"/>
                  <a:gd name="T47" fmla="*/ 3 h 8"/>
                  <a:gd name="T48" fmla="*/ 7 w 11"/>
                  <a:gd name="T49" fmla="*/ 2 h 8"/>
                  <a:gd name="T50" fmla="*/ 7 w 11"/>
                  <a:gd name="T51" fmla="*/ 1 h 8"/>
                  <a:gd name="T52" fmla="*/ 8 w 11"/>
                  <a:gd name="T5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" h="8">
                    <a:moveTo>
                      <a:pt x="8" y="1"/>
                    </a:moveTo>
                    <a:lnTo>
                      <a:pt x="7" y="0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8" y="7"/>
                    </a:lnTo>
                    <a:lnTo>
                      <a:pt x="9" y="6"/>
                    </a:lnTo>
                    <a:lnTo>
                      <a:pt x="8" y="4"/>
                    </a:lnTo>
                    <a:lnTo>
                      <a:pt x="8" y="3"/>
                    </a:lnTo>
                    <a:lnTo>
                      <a:pt x="9" y="2"/>
                    </a:lnTo>
                    <a:lnTo>
                      <a:pt x="11" y="1"/>
                    </a:lnTo>
                    <a:lnTo>
                      <a:pt x="8" y="1"/>
                    </a:lnTo>
                    <a:lnTo>
                      <a:pt x="8" y="2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8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5" name="Freeform 117">
                <a:extLst>
                  <a:ext uri="{FF2B5EF4-FFF2-40B4-BE49-F238E27FC236}">
                    <a16:creationId xmlns:a16="http://schemas.microsoft.com/office/drawing/2014/main" id="{28ED4322-08A9-4E0D-86F7-48C59B533B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5" y="1715"/>
                <a:ext cx="3" cy="5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0 h 5"/>
                  <a:gd name="T4" fmla="*/ 2 w 3"/>
                  <a:gd name="T5" fmla="*/ 0 h 5"/>
                  <a:gd name="T6" fmla="*/ 2 w 3"/>
                  <a:gd name="T7" fmla="*/ 1 h 5"/>
                  <a:gd name="T8" fmla="*/ 0 w 3"/>
                  <a:gd name="T9" fmla="*/ 5 h 5"/>
                  <a:gd name="T10" fmla="*/ 2 w 3"/>
                  <a:gd name="T11" fmla="*/ 5 h 5"/>
                  <a:gd name="T12" fmla="*/ 3 w 3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6" name="Freeform 118">
                <a:extLst>
                  <a:ext uri="{FF2B5EF4-FFF2-40B4-BE49-F238E27FC236}">
                    <a16:creationId xmlns:a16="http://schemas.microsoft.com/office/drawing/2014/main" id="{64F2ABFF-DCFD-4C44-A901-F368DDDEFF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0" y="1703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7" name="Freeform 119">
                <a:extLst>
                  <a:ext uri="{FF2B5EF4-FFF2-40B4-BE49-F238E27FC236}">
                    <a16:creationId xmlns:a16="http://schemas.microsoft.com/office/drawing/2014/main" id="{0EA9F6B0-1421-4390-A95D-EBD909CEA2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1604"/>
                <a:ext cx="5" cy="6"/>
              </a:xfrm>
              <a:custGeom>
                <a:avLst/>
                <a:gdLst>
                  <a:gd name="T0" fmla="*/ 2 w 5"/>
                  <a:gd name="T1" fmla="*/ 0 h 6"/>
                  <a:gd name="T2" fmla="*/ 0 w 5"/>
                  <a:gd name="T3" fmla="*/ 3 h 6"/>
                  <a:gd name="T4" fmla="*/ 0 w 5"/>
                  <a:gd name="T5" fmla="*/ 5 h 6"/>
                  <a:gd name="T6" fmla="*/ 2 w 5"/>
                  <a:gd name="T7" fmla="*/ 6 h 6"/>
                  <a:gd name="T8" fmla="*/ 3 w 5"/>
                  <a:gd name="T9" fmla="*/ 4 h 6"/>
                  <a:gd name="T10" fmla="*/ 5 w 5"/>
                  <a:gd name="T11" fmla="*/ 4 h 6"/>
                  <a:gd name="T12" fmla="*/ 5 w 5"/>
                  <a:gd name="T13" fmla="*/ 2 h 6"/>
                  <a:gd name="T14" fmla="*/ 5 w 5"/>
                  <a:gd name="T15" fmla="*/ 2 h 6"/>
                  <a:gd name="T16" fmla="*/ 5 w 5"/>
                  <a:gd name="T17" fmla="*/ 0 h 6"/>
                  <a:gd name="T18" fmla="*/ 2 w 5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8" name="Freeform 120">
                <a:extLst>
                  <a:ext uri="{FF2B5EF4-FFF2-40B4-BE49-F238E27FC236}">
                    <a16:creationId xmlns:a16="http://schemas.microsoft.com/office/drawing/2014/main" id="{0003B886-1E70-4C74-83CE-7A52A3FFBB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8" y="1641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1 h 2"/>
                  <a:gd name="T10" fmla="*/ 2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9" name="Freeform 121">
                <a:extLst>
                  <a:ext uri="{FF2B5EF4-FFF2-40B4-BE49-F238E27FC236}">
                    <a16:creationId xmlns:a16="http://schemas.microsoft.com/office/drawing/2014/main" id="{B44C4C80-8DAB-4619-AA2D-EF0F01C24E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81" y="1397"/>
                <a:ext cx="1" cy="4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4 h 4"/>
                  <a:gd name="T4" fmla="*/ 1 w 1"/>
                  <a:gd name="T5" fmla="*/ 2 h 4"/>
                  <a:gd name="T6" fmla="*/ 1 w 1"/>
                  <a:gd name="T7" fmla="*/ 1 h 4"/>
                  <a:gd name="T8" fmla="*/ 1 w 1"/>
                  <a:gd name="T9" fmla="*/ 0 h 4"/>
                  <a:gd name="T10" fmla="*/ 0 w 1"/>
                  <a:gd name="T11" fmla="*/ 1 h 4"/>
                  <a:gd name="T12" fmla="*/ 0 w 1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lnTo>
                      <a:pt x="0" y="4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0" name="Freeform 122">
                <a:extLst>
                  <a:ext uri="{FF2B5EF4-FFF2-40B4-BE49-F238E27FC236}">
                    <a16:creationId xmlns:a16="http://schemas.microsoft.com/office/drawing/2014/main" id="{D97A7075-D4A1-4CFC-A801-9C49896D7C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5" y="1449"/>
                <a:ext cx="12" cy="22"/>
              </a:xfrm>
              <a:custGeom>
                <a:avLst/>
                <a:gdLst>
                  <a:gd name="T0" fmla="*/ 6 w 12"/>
                  <a:gd name="T1" fmla="*/ 16 h 22"/>
                  <a:gd name="T2" fmla="*/ 7 w 12"/>
                  <a:gd name="T3" fmla="*/ 13 h 22"/>
                  <a:gd name="T4" fmla="*/ 9 w 12"/>
                  <a:gd name="T5" fmla="*/ 11 h 22"/>
                  <a:gd name="T6" fmla="*/ 11 w 12"/>
                  <a:gd name="T7" fmla="*/ 10 h 22"/>
                  <a:gd name="T8" fmla="*/ 12 w 12"/>
                  <a:gd name="T9" fmla="*/ 9 h 22"/>
                  <a:gd name="T10" fmla="*/ 12 w 12"/>
                  <a:gd name="T11" fmla="*/ 6 h 22"/>
                  <a:gd name="T12" fmla="*/ 11 w 12"/>
                  <a:gd name="T13" fmla="*/ 4 h 22"/>
                  <a:gd name="T14" fmla="*/ 9 w 12"/>
                  <a:gd name="T15" fmla="*/ 1 h 22"/>
                  <a:gd name="T16" fmla="*/ 7 w 12"/>
                  <a:gd name="T17" fmla="*/ 0 h 22"/>
                  <a:gd name="T18" fmla="*/ 6 w 12"/>
                  <a:gd name="T19" fmla="*/ 1 h 22"/>
                  <a:gd name="T20" fmla="*/ 6 w 12"/>
                  <a:gd name="T21" fmla="*/ 3 h 22"/>
                  <a:gd name="T22" fmla="*/ 5 w 12"/>
                  <a:gd name="T23" fmla="*/ 4 h 22"/>
                  <a:gd name="T24" fmla="*/ 3 w 12"/>
                  <a:gd name="T25" fmla="*/ 6 h 22"/>
                  <a:gd name="T26" fmla="*/ 1 w 12"/>
                  <a:gd name="T27" fmla="*/ 7 h 22"/>
                  <a:gd name="T28" fmla="*/ 0 w 12"/>
                  <a:gd name="T29" fmla="*/ 9 h 22"/>
                  <a:gd name="T30" fmla="*/ 1 w 12"/>
                  <a:gd name="T31" fmla="*/ 9 h 22"/>
                  <a:gd name="T32" fmla="*/ 4 w 12"/>
                  <a:gd name="T33" fmla="*/ 9 h 22"/>
                  <a:gd name="T34" fmla="*/ 4 w 12"/>
                  <a:gd name="T35" fmla="*/ 9 h 22"/>
                  <a:gd name="T36" fmla="*/ 3 w 12"/>
                  <a:gd name="T37" fmla="*/ 10 h 22"/>
                  <a:gd name="T38" fmla="*/ 4 w 12"/>
                  <a:gd name="T39" fmla="*/ 13 h 22"/>
                  <a:gd name="T40" fmla="*/ 5 w 12"/>
                  <a:gd name="T41" fmla="*/ 16 h 22"/>
                  <a:gd name="T42" fmla="*/ 5 w 12"/>
                  <a:gd name="T43" fmla="*/ 18 h 22"/>
                  <a:gd name="T44" fmla="*/ 4 w 12"/>
                  <a:gd name="T45" fmla="*/ 20 h 22"/>
                  <a:gd name="T46" fmla="*/ 4 w 12"/>
                  <a:gd name="T47" fmla="*/ 21 h 22"/>
                  <a:gd name="T48" fmla="*/ 6 w 12"/>
                  <a:gd name="T49" fmla="*/ 22 h 22"/>
                  <a:gd name="T50" fmla="*/ 7 w 12"/>
                  <a:gd name="T51" fmla="*/ 22 h 22"/>
                  <a:gd name="T52" fmla="*/ 6 w 12"/>
                  <a:gd name="T53" fmla="*/ 21 h 22"/>
                  <a:gd name="T54" fmla="*/ 6 w 12"/>
                  <a:gd name="T55" fmla="*/ 18 h 22"/>
                  <a:gd name="T56" fmla="*/ 6 w 12"/>
                  <a:gd name="T57" fmla="*/ 17 h 22"/>
                  <a:gd name="T58" fmla="*/ 6 w 12"/>
                  <a:gd name="T59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" h="22">
                    <a:moveTo>
                      <a:pt x="6" y="16"/>
                    </a:moveTo>
                    <a:lnTo>
                      <a:pt x="7" y="13"/>
                    </a:lnTo>
                    <a:lnTo>
                      <a:pt x="9" y="11"/>
                    </a:lnTo>
                    <a:lnTo>
                      <a:pt x="11" y="10"/>
                    </a:lnTo>
                    <a:lnTo>
                      <a:pt x="12" y="9"/>
                    </a:lnTo>
                    <a:lnTo>
                      <a:pt x="12" y="6"/>
                    </a:lnTo>
                    <a:lnTo>
                      <a:pt x="11" y="4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6" y="3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3" y="10"/>
                    </a:lnTo>
                    <a:lnTo>
                      <a:pt x="4" y="13"/>
                    </a:lnTo>
                    <a:lnTo>
                      <a:pt x="5" y="16"/>
                    </a:lnTo>
                    <a:lnTo>
                      <a:pt x="5" y="18"/>
                    </a:lnTo>
                    <a:lnTo>
                      <a:pt x="4" y="20"/>
                    </a:lnTo>
                    <a:lnTo>
                      <a:pt x="4" y="21"/>
                    </a:lnTo>
                    <a:lnTo>
                      <a:pt x="6" y="22"/>
                    </a:lnTo>
                    <a:lnTo>
                      <a:pt x="7" y="22"/>
                    </a:lnTo>
                    <a:lnTo>
                      <a:pt x="6" y="21"/>
                    </a:lnTo>
                    <a:lnTo>
                      <a:pt x="6" y="18"/>
                    </a:lnTo>
                    <a:lnTo>
                      <a:pt x="6" y="17"/>
                    </a:lnTo>
                    <a:lnTo>
                      <a:pt x="6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1" name="Freeform 123">
                <a:extLst>
                  <a:ext uri="{FF2B5EF4-FFF2-40B4-BE49-F238E27FC236}">
                    <a16:creationId xmlns:a16="http://schemas.microsoft.com/office/drawing/2014/main" id="{D0F2DC19-C9F4-4AB7-83EF-BC0175E4F9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84" y="1392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1 h 4"/>
                  <a:gd name="T4" fmla="*/ 3 w 4"/>
                  <a:gd name="T5" fmla="*/ 4 h 4"/>
                  <a:gd name="T6" fmla="*/ 4 w 4"/>
                  <a:gd name="T7" fmla="*/ 4 h 4"/>
                  <a:gd name="T8" fmla="*/ 4 w 4"/>
                  <a:gd name="T9" fmla="*/ 3 h 4"/>
                  <a:gd name="T10" fmla="*/ 3 w 4"/>
                  <a:gd name="T11" fmla="*/ 0 h 4"/>
                  <a:gd name="T12" fmla="*/ 0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0" y="1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2" name="Freeform 124">
                <a:extLst>
                  <a:ext uri="{FF2B5EF4-FFF2-40B4-BE49-F238E27FC236}">
                    <a16:creationId xmlns:a16="http://schemas.microsoft.com/office/drawing/2014/main" id="{9C0544F3-0C3E-4AAD-AEF6-FC1B56FA39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8" y="1678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1 w 1"/>
                  <a:gd name="T7" fmla="*/ 0 h 2"/>
                  <a:gd name="T8" fmla="*/ 0 w 1"/>
                  <a:gd name="T9" fmla="*/ 2 h 2"/>
                  <a:gd name="T10" fmla="*/ 1 w 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3" name="Freeform 125">
                <a:extLst>
                  <a:ext uri="{FF2B5EF4-FFF2-40B4-BE49-F238E27FC236}">
                    <a16:creationId xmlns:a16="http://schemas.microsoft.com/office/drawing/2014/main" id="{9E0C89BB-52CF-4C99-9DE3-B9806C4B5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6" y="1590"/>
                <a:ext cx="4" cy="6"/>
              </a:xfrm>
              <a:custGeom>
                <a:avLst/>
                <a:gdLst>
                  <a:gd name="T0" fmla="*/ 4 w 4"/>
                  <a:gd name="T1" fmla="*/ 0 h 6"/>
                  <a:gd name="T2" fmla="*/ 3 w 4"/>
                  <a:gd name="T3" fmla="*/ 0 h 6"/>
                  <a:gd name="T4" fmla="*/ 2 w 4"/>
                  <a:gd name="T5" fmla="*/ 1 h 6"/>
                  <a:gd name="T6" fmla="*/ 0 w 4"/>
                  <a:gd name="T7" fmla="*/ 2 h 6"/>
                  <a:gd name="T8" fmla="*/ 0 w 4"/>
                  <a:gd name="T9" fmla="*/ 3 h 6"/>
                  <a:gd name="T10" fmla="*/ 1 w 4"/>
                  <a:gd name="T11" fmla="*/ 6 h 6"/>
                  <a:gd name="T12" fmla="*/ 2 w 4"/>
                  <a:gd name="T13" fmla="*/ 5 h 6"/>
                  <a:gd name="T14" fmla="*/ 2 w 4"/>
                  <a:gd name="T15" fmla="*/ 5 h 6"/>
                  <a:gd name="T16" fmla="*/ 2 w 4"/>
                  <a:gd name="T17" fmla="*/ 3 h 6"/>
                  <a:gd name="T18" fmla="*/ 3 w 4"/>
                  <a:gd name="T19" fmla="*/ 5 h 6"/>
                  <a:gd name="T20" fmla="*/ 4 w 4"/>
                  <a:gd name="T21" fmla="*/ 5 h 6"/>
                  <a:gd name="T22" fmla="*/ 3 w 4"/>
                  <a:gd name="T23" fmla="*/ 2 h 6"/>
                  <a:gd name="T24" fmla="*/ 4 w 4"/>
                  <a:gd name="T25" fmla="*/ 1 h 6"/>
                  <a:gd name="T26" fmla="*/ 4 w 4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6">
                    <a:moveTo>
                      <a:pt x="4" y="0"/>
                    </a:move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4" y="5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4" name="Freeform 126">
                <a:extLst>
                  <a:ext uri="{FF2B5EF4-FFF2-40B4-BE49-F238E27FC236}">
                    <a16:creationId xmlns:a16="http://schemas.microsoft.com/office/drawing/2014/main" id="{3849D690-AA7D-4925-8D9B-D1A24A624A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5" y="1642"/>
                <a:ext cx="9" cy="17"/>
              </a:xfrm>
              <a:custGeom>
                <a:avLst/>
                <a:gdLst>
                  <a:gd name="T0" fmla="*/ 3 w 9"/>
                  <a:gd name="T1" fmla="*/ 8 h 17"/>
                  <a:gd name="T2" fmla="*/ 1 w 9"/>
                  <a:gd name="T3" fmla="*/ 11 h 17"/>
                  <a:gd name="T4" fmla="*/ 0 w 9"/>
                  <a:gd name="T5" fmla="*/ 11 h 17"/>
                  <a:gd name="T6" fmla="*/ 0 w 9"/>
                  <a:gd name="T7" fmla="*/ 11 h 17"/>
                  <a:gd name="T8" fmla="*/ 1 w 9"/>
                  <a:gd name="T9" fmla="*/ 13 h 17"/>
                  <a:gd name="T10" fmla="*/ 1 w 9"/>
                  <a:gd name="T11" fmla="*/ 15 h 17"/>
                  <a:gd name="T12" fmla="*/ 0 w 9"/>
                  <a:gd name="T13" fmla="*/ 16 h 17"/>
                  <a:gd name="T14" fmla="*/ 0 w 9"/>
                  <a:gd name="T15" fmla="*/ 16 h 17"/>
                  <a:gd name="T16" fmla="*/ 3 w 9"/>
                  <a:gd name="T17" fmla="*/ 16 h 17"/>
                  <a:gd name="T18" fmla="*/ 3 w 9"/>
                  <a:gd name="T19" fmla="*/ 17 h 17"/>
                  <a:gd name="T20" fmla="*/ 4 w 9"/>
                  <a:gd name="T21" fmla="*/ 17 h 17"/>
                  <a:gd name="T22" fmla="*/ 4 w 9"/>
                  <a:gd name="T23" fmla="*/ 15 h 17"/>
                  <a:gd name="T24" fmla="*/ 4 w 9"/>
                  <a:gd name="T25" fmla="*/ 13 h 17"/>
                  <a:gd name="T26" fmla="*/ 6 w 9"/>
                  <a:gd name="T27" fmla="*/ 12 h 17"/>
                  <a:gd name="T28" fmla="*/ 7 w 9"/>
                  <a:gd name="T29" fmla="*/ 10 h 17"/>
                  <a:gd name="T30" fmla="*/ 7 w 9"/>
                  <a:gd name="T31" fmla="*/ 8 h 17"/>
                  <a:gd name="T32" fmla="*/ 7 w 9"/>
                  <a:gd name="T33" fmla="*/ 6 h 17"/>
                  <a:gd name="T34" fmla="*/ 9 w 9"/>
                  <a:gd name="T35" fmla="*/ 5 h 17"/>
                  <a:gd name="T36" fmla="*/ 7 w 9"/>
                  <a:gd name="T37" fmla="*/ 4 h 17"/>
                  <a:gd name="T38" fmla="*/ 5 w 9"/>
                  <a:gd name="T39" fmla="*/ 0 h 17"/>
                  <a:gd name="T40" fmla="*/ 4 w 9"/>
                  <a:gd name="T41" fmla="*/ 2 h 17"/>
                  <a:gd name="T42" fmla="*/ 4 w 9"/>
                  <a:gd name="T43" fmla="*/ 6 h 17"/>
                  <a:gd name="T44" fmla="*/ 4 w 9"/>
                  <a:gd name="T45" fmla="*/ 7 h 17"/>
                  <a:gd name="T46" fmla="*/ 3 w 9"/>
                  <a:gd name="T47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" h="17">
                    <a:moveTo>
                      <a:pt x="3" y="8"/>
                    </a:moveTo>
                    <a:lnTo>
                      <a:pt x="1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1" y="15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4" y="17"/>
                    </a:lnTo>
                    <a:lnTo>
                      <a:pt x="4" y="15"/>
                    </a:lnTo>
                    <a:lnTo>
                      <a:pt x="4" y="13"/>
                    </a:lnTo>
                    <a:lnTo>
                      <a:pt x="6" y="12"/>
                    </a:lnTo>
                    <a:lnTo>
                      <a:pt x="7" y="10"/>
                    </a:lnTo>
                    <a:lnTo>
                      <a:pt x="7" y="8"/>
                    </a:lnTo>
                    <a:lnTo>
                      <a:pt x="7" y="6"/>
                    </a:lnTo>
                    <a:lnTo>
                      <a:pt x="9" y="5"/>
                    </a:lnTo>
                    <a:lnTo>
                      <a:pt x="7" y="4"/>
                    </a:lnTo>
                    <a:lnTo>
                      <a:pt x="5" y="0"/>
                    </a:lnTo>
                    <a:lnTo>
                      <a:pt x="4" y="2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3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5" name="Freeform 127">
                <a:extLst>
                  <a:ext uri="{FF2B5EF4-FFF2-40B4-BE49-F238E27FC236}">
                    <a16:creationId xmlns:a16="http://schemas.microsoft.com/office/drawing/2014/main" id="{E5495510-1F1D-4BF0-BF08-06F7ADFC57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8" y="1640"/>
                <a:ext cx="3" cy="4"/>
              </a:xfrm>
              <a:custGeom>
                <a:avLst/>
                <a:gdLst>
                  <a:gd name="T0" fmla="*/ 2 w 3"/>
                  <a:gd name="T1" fmla="*/ 4 h 4"/>
                  <a:gd name="T2" fmla="*/ 3 w 3"/>
                  <a:gd name="T3" fmla="*/ 3 h 4"/>
                  <a:gd name="T4" fmla="*/ 3 w 3"/>
                  <a:gd name="T5" fmla="*/ 1 h 4"/>
                  <a:gd name="T6" fmla="*/ 2 w 3"/>
                  <a:gd name="T7" fmla="*/ 0 h 4"/>
                  <a:gd name="T8" fmla="*/ 0 w 3"/>
                  <a:gd name="T9" fmla="*/ 1 h 4"/>
                  <a:gd name="T10" fmla="*/ 0 w 3"/>
                  <a:gd name="T11" fmla="*/ 2 h 4"/>
                  <a:gd name="T12" fmla="*/ 2 w 3"/>
                  <a:gd name="T13" fmla="*/ 4 h 4"/>
                  <a:gd name="T14" fmla="*/ 2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lnTo>
                      <a:pt x="3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6" name="Freeform 128">
                <a:extLst>
                  <a:ext uri="{FF2B5EF4-FFF2-40B4-BE49-F238E27FC236}">
                    <a16:creationId xmlns:a16="http://schemas.microsoft.com/office/drawing/2014/main" id="{BAB20D17-AC9B-4689-9934-FB04CEAAD0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2" y="1710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  <a:gd name="T8" fmla="*/ 1 w 2"/>
                  <a:gd name="T9" fmla="*/ 1 h 1"/>
                  <a:gd name="T10" fmla="*/ 2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7" name="Freeform 129">
                <a:extLst>
                  <a:ext uri="{FF2B5EF4-FFF2-40B4-BE49-F238E27FC236}">
                    <a16:creationId xmlns:a16="http://schemas.microsoft.com/office/drawing/2014/main" id="{1FB4DF1B-6291-4DF0-BDBA-10D3F94D70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1" y="1600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2 w 3"/>
                  <a:gd name="T5" fmla="*/ 1 h 3"/>
                  <a:gd name="T6" fmla="*/ 2 w 3"/>
                  <a:gd name="T7" fmla="*/ 1 h 3"/>
                  <a:gd name="T8" fmla="*/ 0 w 3"/>
                  <a:gd name="T9" fmla="*/ 3 h 3"/>
                  <a:gd name="T10" fmla="*/ 0 w 3"/>
                  <a:gd name="T11" fmla="*/ 3 h 3"/>
                  <a:gd name="T12" fmla="*/ 2 w 3"/>
                  <a:gd name="T13" fmla="*/ 2 h 3"/>
                  <a:gd name="T14" fmla="*/ 3 w 3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8" name="Freeform 130">
                <a:extLst>
                  <a:ext uri="{FF2B5EF4-FFF2-40B4-BE49-F238E27FC236}">
                    <a16:creationId xmlns:a16="http://schemas.microsoft.com/office/drawing/2014/main" id="{1E1FB24C-EEF4-4A48-BB3A-DB75AF35C0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5" y="1666"/>
                <a:ext cx="3" cy="6"/>
              </a:xfrm>
              <a:custGeom>
                <a:avLst/>
                <a:gdLst>
                  <a:gd name="T0" fmla="*/ 3 w 3"/>
                  <a:gd name="T1" fmla="*/ 5 h 6"/>
                  <a:gd name="T2" fmla="*/ 1 w 3"/>
                  <a:gd name="T3" fmla="*/ 3 h 6"/>
                  <a:gd name="T4" fmla="*/ 1 w 3"/>
                  <a:gd name="T5" fmla="*/ 1 h 6"/>
                  <a:gd name="T6" fmla="*/ 0 w 3"/>
                  <a:gd name="T7" fmla="*/ 0 h 6"/>
                  <a:gd name="T8" fmla="*/ 0 w 3"/>
                  <a:gd name="T9" fmla="*/ 3 h 6"/>
                  <a:gd name="T10" fmla="*/ 0 w 3"/>
                  <a:gd name="T11" fmla="*/ 5 h 6"/>
                  <a:gd name="T12" fmla="*/ 1 w 3"/>
                  <a:gd name="T13" fmla="*/ 6 h 6"/>
                  <a:gd name="T14" fmla="*/ 3 w 3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6">
                    <a:moveTo>
                      <a:pt x="3" y="5"/>
                    </a:moveTo>
                    <a:lnTo>
                      <a:pt x="1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9" name="Freeform 131">
                <a:extLst>
                  <a:ext uri="{FF2B5EF4-FFF2-40B4-BE49-F238E27FC236}">
                    <a16:creationId xmlns:a16="http://schemas.microsoft.com/office/drawing/2014/main" id="{2A9D552E-39C4-472D-88E5-5CA91065EE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6" y="1680"/>
                <a:ext cx="2" cy="4"/>
              </a:xfrm>
              <a:custGeom>
                <a:avLst/>
                <a:gdLst>
                  <a:gd name="T0" fmla="*/ 1 w 2"/>
                  <a:gd name="T1" fmla="*/ 2 h 4"/>
                  <a:gd name="T2" fmla="*/ 0 w 2"/>
                  <a:gd name="T3" fmla="*/ 4 h 4"/>
                  <a:gd name="T4" fmla="*/ 1 w 2"/>
                  <a:gd name="T5" fmla="*/ 4 h 4"/>
                  <a:gd name="T6" fmla="*/ 2 w 2"/>
                  <a:gd name="T7" fmla="*/ 3 h 4"/>
                  <a:gd name="T8" fmla="*/ 2 w 2"/>
                  <a:gd name="T9" fmla="*/ 1 h 4"/>
                  <a:gd name="T10" fmla="*/ 1 w 2"/>
                  <a:gd name="T11" fmla="*/ 0 h 4"/>
                  <a:gd name="T12" fmla="*/ 1 w 2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2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0" name="Freeform 132">
                <a:extLst>
                  <a:ext uri="{FF2B5EF4-FFF2-40B4-BE49-F238E27FC236}">
                    <a16:creationId xmlns:a16="http://schemas.microsoft.com/office/drawing/2014/main" id="{41214745-1DC6-44AE-B9CE-0EBF4D8C8C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5" y="1674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1 h 2"/>
                  <a:gd name="T4" fmla="*/ 0 w 3"/>
                  <a:gd name="T5" fmla="*/ 0 h 2"/>
                  <a:gd name="T6" fmla="*/ 0 w 3"/>
                  <a:gd name="T7" fmla="*/ 1 h 2"/>
                  <a:gd name="T8" fmla="*/ 0 w 3"/>
                  <a:gd name="T9" fmla="*/ 1 h 2"/>
                  <a:gd name="T10" fmla="*/ 1 w 3"/>
                  <a:gd name="T11" fmla="*/ 2 h 2"/>
                  <a:gd name="T12" fmla="*/ 3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1" name="Freeform 133">
                <a:extLst>
                  <a:ext uri="{FF2B5EF4-FFF2-40B4-BE49-F238E27FC236}">
                    <a16:creationId xmlns:a16="http://schemas.microsoft.com/office/drawing/2014/main" id="{09CB1568-C392-44F6-894E-89511447DE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3" y="1600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1 h 3"/>
                  <a:gd name="T4" fmla="*/ 1 w 1"/>
                  <a:gd name="T5" fmla="*/ 3 h 3"/>
                  <a:gd name="T6" fmla="*/ 1 w 1"/>
                  <a:gd name="T7" fmla="*/ 2 h 3"/>
                  <a:gd name="T8" fmla="*/ 1 w 1"/>
                  <a:gd name="T9" fmla="*/ 0 h 3"/>
                  <a:gd name="T10" fmla="*/ 1 w 1"/>
                  <a:gd name="T11" fmla="*/ 0 h 3"/>
                  <a:gd name="T12" fmla="*/ 0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2" name="Freeform 134">
                <a:extLst>
                  <a:ext uri="{FF2B5EF4-FFF2-40B4-BE49-F238E27FC236}">
                    <a16:creationId xmlns:a16="http://schemas.microsoft.com/office/drawing/2014/main" id="{F0045A25-0DF9-48DD-B7B3-ED10E8A1EA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0" y="1130"/>
                <a:ext cx="4" cy="5"/>
              </a:xfrm>
              <a:custGeom>
                <a:avLst/>
                <a:gdLst>
                  <a:gd name="T0" fmla="*/ 1 w 4"/>
                  <a:gd name="T1" fmla="*/ 0 h 5"/>
                  <a:gd name="T2" fmla="*/ 0 w 4"/>
                  <a:gd name="T3" fmla="*/ 0 h 5"/>
                  <a:gd name="T4" fmla="*/ 0 w 4"/>
                  <a:gd name="T5" fmla="*/ 3 h 5"/>
                  <a:gd name="T6" fmla="*/ 3 w 4"/>
                  <a:gd name="T7" fmla="*/ 5 h 5"/>
                  <a:gd name="T8" fmla="*/ 3 w 4"/>
                  <a:gd name="T9" fmla="*/ 5 h 5"/>
                  <a:gd name="T10" fmla="*/ 4 w 4"/>
                  <a:gd name="T11" fmla="*/ 4 h 5"/>
                  <a:gd name="T12" fmla="*/ 3 w 4"/>
                  <a:gd name="T13" fmla="*/ 3 h 5"/>
                  <a:gd name="T14" fmla="*/ 1 w 4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3" name="Freeform 135">
                <a:extLst>
                  <a:ext uri="{FF2B5EF4-FFF2-40B4-BE49-F238E27FC236}">
                    <a16:creationId xmlns:a16="http://schemas.microsoft.com/office/drawing/2014/main" id="{D6B1D68C-BD2D-40B9-96CA-231EAB153A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73" y="1190"/>
                <a:ext cx="11" cy="6"/>
              </a:xfrm>
              <a:custGeom>
                <a:avLst/>
                <a:gdLst>
                  <a:gd name="T0" fmla="*/ 2 w 11"/>
                  <a:gd name="T1" fmla="*/ 4 h 6"/>
                  <a:gd name="T2" fmla="*/ 4 w 11"/>
                  <a:gd name="T3" fmla="*/ 6 h 6"/>
                  <a:gd name="T4" fmla="*/ 5 w 11"/>
                  <a:gd name="T5" fmla="*/ 6 h 6"/>
                  <a:gd name="T6" fmla="*/ 6 w 11"/>
                  <a:gd name="T7" fmla="*/ 4 h 6"/>
                  <a:gd name="T8" fmla="*/ 9 w 11"/>
                  <a:gd name="T9" fmla="*/ 6 h 6"/>
                  <a:gd name="T10" fmla="*/ 10 w 11"/>
                  <a:gd name="T11" fmla="*/ 4 h 6"/>
                  <a:gd name="T12" fmla="*/ 11 w 11"/>
                  <a:gd name="T13" fmla="*/ 3 h 6"/>
                  <a:gd name="T14" fmla="*/ 11 w 11"/>
                  <a:gd name="T15" fmla="*/ 3 h 6"/>
                  <a:gd name="T16" fmla="*/ 11 w 11"/>
                  <a:gd name="T17" fmla="*/ 2 h 6"/>
                  <a:gd name="T18" fmla="*/ 11 w 11"/>
                  <a:gd name="T19" fmla="*/ 2 h 6"/>
                  <a:gd name="T20" fmla="*/ 10 w 11"/>
                  <a:gd name="T21" fmla="*/ 0 h 6"/>
                  <a:gd name="T22" fmla="*/ 9 w 11"/>
                  <a:gd name="T23" fmla="*/ 0 h 6"/>
                  <a:gd name="T24" fmla="*/ 7 w 11"/>
                  <a:gd name="T25" fmla="*/ 1 h 6"/>
                  <a:gd name="T26" fmla="*/ 7 w 11"/>
                  <a:gd name="T27" fmla="*/ 2 h 6"/>
                  <a:gd name="T28" fmla="*/ 7 w 11"/>
                  <a:gd name="T29" fmla="*/ 2 h 6"/>
                  <a:gd name="T30" fmla="*/ 6 w 11"/>
                  <a:gd name="T31" fmla="*/ 2 h 6"/>
                  <a:gd name="T32" fmla="*/ 5 w 11"/>
                  <a:gd name="T33" fmla="*/ 1 h 6"/>
                  <a:gd name="T34" fmla="*/ 5 w 11"/>
                  <a:gd name="T35" fmla="*/ 1 h 6"/>
                  <a:gd name="T36" fmla="*/ 4 w 11"/>
                  <a:gd name="T37" fmla="*/ 2 h 6"/>
                  <a:gd name="T38" fmla="*/ 2 w 11"/>
                  <a:gd name="T39" fmla="*/ 3 h 6"/>
                  <a:gd name="T40" fmla="*/ 1 w 11"/>
                  <a:gd name="T41" fmla="*/ 2 h 6"/>
                  <a:gd name="T42" fmla="*/ 0 w 11"/>
                  <a:gd name="T43" fmla="*/ 4 h 6"/>
                  <a:gd name="T44" fmla="*/ 0 w 11"/>
                  <a:gd name="T45" fmla="*/ 4 h 6"/>
                  <a:gd name="T46" fmla="*/ 2 w 11"/>
                  <a:gd name="T4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" h="6">
                    <a:moveTo>
                      <a:pt x="2" y="4"/>
                    </a:moveTo>
                    <a:lnTo>
                      <a:pt x="4" y="6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9" y="6"/>
                    </a:lnTo>
                    <a:lnTo>
                      <a:pt x="10" y="4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2"/>
                    </a:lnTo>
                    <a:lnTo>
                      <a:pt x="2" y="3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4" name="Freeform 136">
                <a:extLst>
                  <a:ext uri="{FF2B5EF4-FFF2-40B4-BE49-F238E27FC236}">
                    <a16:creationId xmlns:a16="http://schemas.microsoft.com/office/drawing/2014/main" id="{9C19A48C-BCA2-46E0-8FE8-DCEFC9A4FB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84" y="1530"/>
                <a:ext cx="17" cy="14"/>
              </a:xfrm>
              <a:custGeom>
                <a:avLst/>
                <a:gdLst>
                  <a:gd name="T0" fmla="*/ 7 w 17"/>
                  <a:gd name="T1" fmla="*/ 9 h 14"/>
                  <a:gd name="T2" fmla="*/ 9 w 17"/>
                  <a:gd name="T3" fmla="*/ 9 h 14"/>
                  <a:gd name="T4" fmla="*/ 10 w 17"/>
                  <a:gd name="T5" fmla="*/ 11 h 14"/>
                  <a:gd name="T6" fmla="*/ 11 w 17"/>
                  <a:gd name="T7" fmla="*/ 11 h 14"/>
                  <a:gd name="T8" fmla="*/ 12 w 17"/>
                  <a:gd name="T9" fmla="*/ 11 h 14"/>
                  <a:gd name="T10" fmla="*/ 15 w 17"/>
                  <a:gd name="T11" fmla="*/ 13 h 14"/>
                  <a:gd name="T12" fmla="*/ 16 w 17"/>
                  <a:gd name="T13" fmla="*/ 14 h 14"/>
                  <a:gd name="T14" fmla="*/ 17 w 17"/>
                  <a:gd name="T15" fmla="*/ 13 h 14"/>
                  <a:gd name="T16" fmla="*/ 16 w 17"/>
                  <a:gd name="T17" fmla="*/ 10 h 14"/>
                  <a:gd name="T18" fmla="*/ 13 w 17"/>
                  <a:gd name="T19" fmla="*/ 9 h 14"/>
                  <a:gd name="T20" fmla="*/ 11 w 17"/>
                  <a:gd name="T21" fmla="*/ 6 h 14"/>
                  <a:gd name="T22" fmla="*/ 10 w 17"/>
                  <a:gd name="T23" fmla="*/ 5 h 14"/>
                  <a:gd name="T24" fmla="*/ 7 w 17"/>
                  <a:gd name="T25" fmla="*/ 5 h 14"/>
                  <a:gd name="T26" fmla="*/ 6 w 17"/>
                  <a:gd name="T27" fmla="*/ 2 h 14"/>
                  <a:gd name="T28" fmla="*/ 6 w 17"/>
                  <a:gd name="T29" fmla="*/ 2 h 14"/>
                  <a:gd name="T30" fmla="*/ 7 w 17"/>
                  <a:gd name="T31" fmla="*/ 0 h 14"/>
                  <a:gd name="T32" fmla="*/ 5 w 17"/>
                  <a:gd name="T33" fmla="*/ 0 h 14"/>
                  <a:gd name="T34" fmla="*/ 4 w 17"/>
                  <a:gd name="T35" fmla="*/ 0 h 14"/>
                  <a:gd name="T36" fmla="*/ 1 w 17"/>
                  <a:gd name="T37" fmla="*/ 0 h 14"/>
                  <a:gd name="T38" fmla="*/ 0 w 17"/>
                  <a:gd name="T39" fmla="*/ 3 h 14"/>
                  <a:gd name="T40" fmla="*/ 0 w 17"/>
                  <a:gd name="T41" fmla="*/ 4 h 14"/>
                  <a:gd name="T42" fmla="*/ 3 w 17"/>
                  <a:gd name="T43" fmla="*/ 4 h 14"/>
                  <a:gd name="T44" fmla="*/ 4 w 17"/>
                  <a:gd name="T45" fmla="*/ 4 h 14"/>
                  <a:gd name="T46" fmla="*/ 5 w 17"/>
                  <a:gd name="T47" fmla="*/ 5 h 14"/>
                  <a:gd name="T48" fmla="*/ 5 w 17"/>
                  <a:gd name="T49" fmla="*/ 6 h 14"/>
                  <a:gd name="T50" fmla="*/ 7 w 17"/>
                  <a:gd name="T51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7" h="14">
                    <a:moveTo>
                      <a:pt x="7" y="9"/>
                    </a:moveTo>
                    <a:lnTo>
                      <a:pt x="9" y="9"/>
                    </a:lnTo>
                    <a:lnTo>
                      <a:pt x="10" y="11"/>
                    </a:lnTo>
                    <a:lnTo>
                      <a:pt x="11" y="11"/>
                    </a:lnTo>
                    <a:lnTo>
                      <a:pt x="12" y="11"/>
                    </a:lnTo>
                    <a:lnTo>
                      <a:pt x="15" y="13"/>
                    </a:lnTo>
                    <a:lnTo>
                      <a:pt x="16" y="14"/>
                    </a:lnTo>
                    <a:lnTo>
                      <a:pt x="17" y="13"/>
                    </a:lnTo>
                    <a:lnTo>
                      <a:pt x="16" y="10"/>
                    </a:lnTo>
                    <a:lnTo>
                      <a:pt x="13" y="9"/>
                    </a:lnTo>
                    <a:lnTo>
                      <a:pt x="11" y="6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5" y="5"/>
                    </a:lnTo>
                    <a:lnTo>
                      <a:pt x="5" y="6"/>
                    </a:lnTo>
                    <a:lnTo>
                      <a:pt x="7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5" name="Freeform 137">
                <a:extLst>
                  <a:ext uri="{FF2B5EF4-FFF2-40B4-BE49-F238E27FC236}">
                    <a16:creationId xmlns:a16="http://schemas.microsoft.com/office/drawing/2014/main" id="{B842135E-BD68-4F91-9706-E5DC08F88D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84" y="1462"/>
                <a:ext cx="7" cy="4"/>
              </a:xfrm>
              <a:custGeom>
                <a:avLst/>
                <a:gdLst>
                  <a:gd name="T0" fmla="*/ 4 w 7"/>
                  <a:gd name="T1" fmla="*/ 0 h 4"/>
                  <a:gd name="T2" fmla="*/ 3 w 7"/>
                  <a:gd name="T3" fmla="*/ 0 h 4"/>
                  <a:gd name="T4" fmla="*/ 0 w 7"/>
                  <a:gd name="T5" fmla="*/ 0 h 4"/>
                  <a:gd name="T6" fmla="*/ 1 w 7"/>
                  <a:gd name="T7" fmla="*/ 2 h 4"/>
                  <a:gd name="T8" fmla="*/ 3 w 7"/>
                  <a:gd name="T9" fmla="*/ 2 h 4"/>
                  <a:gd name="T10" fmla="*/ 3 w 7"/>
                  <a:gd name="T11" fmla="*/ 3 h 4"/>
                  <a:gd name="T12" fmla="*/ 5 w 7"/>
                  <a:gd name="T13" fmla="*/ 4 h 4"/>
                  <a:gd name="T14" fmla="*/ 7 w 7"/>
                  <a:gd name="T15" fmla="*/ 4 h 4"/>
                  <a:gd name="T16" fmla="*/ 7 w 7"/>
                  <a:gd name="T17" fmla="*/ 3 h 4"/>
                  <a:gd name="T18" fmla="*/ 7 w 7"/>
                  <a:gd name="T19" fmla="*/ 0 h 4"/>
                  <a:gd name="T20" fmla="*/ 5 w 7"/>
                  <a:gd name="T21" fmla="*/ 0 h 4"/>
                  <a:gd name="T22" fmla="*/ 4 w 7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4">
                    <a:moveTo>
                      <a:pt x="4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6" name="Freeform 138">
                <a:extLst>
                  <a:ext uri="{FF2B5EF4-FFF2-40B4-BE49-F238E27FC236}">
                    <a16:creationId xmlns:a16="http://schemas.microsoft.com/office/drawing/2014/main" id="{574FC303-B484-4DBE-8EA7-84DD966462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86" y="1181"/>
                <a:ext cx="4" cy="3"/>
              </a:xfrm>
              <a:custGeom>
                <a:avLst/>
                <a:gdLst>
                  <a:gd name="T0" fmla="*/ 2 w 4"/>
                  <a:gd name="T1" fmla="*/ 1 h 3"/>
                  <a:gd name="T2" fmla="*/ 0 w 4"/>
                  <a:gd name="T3" fmla="*/ 3 h 3"/>
                  <a:gd name="T4" fmla="*/ 0 w 4"/>
                  <a:gd name="T5" fmla="*/ 3 h 3"/>
                  <a:gd name="T6" fmla="*/ 2 w 4"/>
                  <a:gd name="T7" fmla="*/ 3 h 3"/>
                  <a:gd name="T8" fmla="*/ 4 w 4"/>
                  <a:gd name="T9" fmla="*/ 3 h 3"/>
                  <a:gd name="T10" fmla="*/ 4 w 4"/>
                  <a:gd name="T11" fmla="*/ 1 h 3"/>
                  <a:gd name="T12" fmla="*/ 2 w 4"/>
                  <a:gd name="T13" fmla="*/ 0 h 3"/>
                  <a:gd name="T14" fmla="*/ 2 w 4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1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7" name="Freeform 139">
                <a:extLst>
                  <a:ext uri="{FF2B5EF4-FFF2-40B4-BE49-F238E27FC236}">
                    <a16:creationId xmlns:a16="http://schemas.microsoft.com/office/drawing/2014/main" id="{8F616950-B6AF-42AC-B7D7-CEEC8F056E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2" y="1538"/>
                <a:ext cx="13" cy="7"/>
              </a:xfrm>
              <a:custGeom>
                <a:avLst/>
                <a:gdLst>
                  <a:gd name="T0" fmla="*/ 6 w 13"/>
                  <a:gd name="T1" fmla="*/ 5 h 7"/>
                  <a:gd name="T2" fmla="*/ 10 w 13"/>
                  <a:gd name="T3" fmla="*/ 6 h 7"/>
                  <a:gd name="T4" fmla="*/ 11 w 13"/>
                  <a:gd name="T5" fmla="*/ 7 h 7"/>
                  <a:gd name="T6" fmla="*/ 13 w 13"/>
                  <a:gd name="T7" fmla="*/ 6 h 7"/>
                  <a:gd name="T8" fmla="*/ 12 w 13"/>
                  <a:gd name="T9" fmla="*/ 6 h 7"/>
                  <a:gd name="T10" fmla="*/ 10 w 13"/>
                  <a:gd name="T11" fmla="*/ 5 h 7"/>
                  <a:gd name="T12" fmla="*/ 7 w 13"/>
                  <a:gd name="T13" fmla="*/ 3 h 7"/>
                  <a:gd name="T14" fmla="*/ 6 w 13"/>
                  <a:gd name="T15" fmla="*/ 2 h 7"/>
                  <a:gd name="T16" fmla="*/ 4 w 13"/>
                  <a:gd name="T17" fmla="*/ 1 h 7"/>
                  <a:gd name="T18" fmla="*/ 1 w 13"/>
                  <a:gd name="T19" fmla="*/ 0 h 7"/>
                  <a:gd name="T20" fmla="*/ 0 w 13"/>
                  <a:gd name="T21" fmla="*/ 1 h 7"/>
                  <a:gd name="T22" fmla="*/ 1 w 13"/>
                  <a:gd name="T23" fmla="*/ 2 h 7"/>
                  <a:gd name="T24" fmla="*/ 4 w 13"/>
                  <a:gd name="T25" fmla="*/ 2 h 7"/>
                  <a:gd name="T26" fmla="*/ 6 w 13"/>
                  <a:gd name="T2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7">
                    <a:moveTo>
                      <a:pt x="6" y="5"/>
                    </a:moveTo>
                    <a:lnTo>
                      <a:pt x="10" y="6"/>
                    </a:lnTo>
                    <a:lnTo>
                      <a:pt x="11" y="7"/>
                    </a:lnTo>
                    <a:lnTo>
                      <a:pt x="13" y="6"/>
                    </a:lnTo>
                    <a:lnTo>
                      <a:pt x="12" y="6"/>
                    </a:lnTo>
                    <a:lnTo>
                      <a:pt x="10" y="5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8" name="Freeform 140">
                <a:extLst>
                  <a:ext uri="{FF2B5EF4-FFF2-40B4-BE49-F238E27FC236}">
                    <a16:creationId xmlns:a16="http://schemas.microsoft.com/office/drawing/2014/main" id="{CC79C849-DD51-40A7-99C6-FB90EECFC7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67" y="1175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1 w 4"/>
                  <a:gd name="T3" fmla="*/ 2 h 4"/>
                  <a:gd name="T4" fmla="*/ 1 w 4"/>
                  <a:gd name="T5" fmla="*/ 4 h 4"/>
                  <a:gd name="T6" fmla="*/ 3 w 4"/>
                  <a:gd name="T7" fmla="*/ 4 h 4"/>
                  <a:gd name="T8" fmla="*/ 4 w 4"/>
                  <a:gd name="T9" fmla="*/ 4 h 4"/>
                  <a:gd name="T10" fmla="*/ 4 w 4"/>
                  <a:gd name="T11" fmla="*/ 2 h 4"/>
                  <a:gd name="T12" fmla="*/ 3 w 4"/>
                  <a:gd name="T13" fmla="*/ 1 h 4"/>
                  <a:gd name="T14" fmla="*/ 1 w 4"/>
                  <a:gd name="T15" fmla="*/ 0 h 4"/>
                  <a:gd name="T16" fmla="*/ 0 w 4"/>
                  <a:gd name="T17" fmla="*/ 0 h 4"/>
                  <a:gd name="T18" fmla="*/ 0 w 4"/>
                  <a:gd name="T1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1" y="2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9" name="Freeform 141">
                <a:extLst>
                  <a:ext uri="{FF2B5EF4-FFF2-40B4-BE49-F238E27FC236}">
                    <a16:creationId xmlns:a16="http://schemas.microsoft.com/office/drawing/2014/main" id="{0B4CB296-7149-4B9F-91EA-59B8BFF450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0" y="1163"/>
                <a:ext cx="11" cy="10"/>
              </a:xfrm>
              <a:custGeom>
                <a:avLst/>
                <a:gdLst>
                  <a:gd name="T0" fmla="*/ 4 w 11"/>
                  <a:gd name="T1" fmla="*/ 8 h 10"/>
                  <a:gd name="T2" fmla="*/ 5 w 11"/>
                  <a:gd name="T3" fmla="*/ 7 h 10"/>
                  <a:gd name="T4" fmla="*/ 6 w 11"/>
                  <a:gd name="T5" fmla="*/ 7 h 10"/>
                  <a:gd name="T6" fmla="*/ 6 w 11"/>
                  <a:gd name="T7" fmla="*/ 8 h 10"/>
                  <a:gd name="T8" fmla="*/ 5 w 11"/>
                  <a:gd name="T9" fmla="*/ 10 h 10"/>
                  <a:gd name="T10" fmla="*/ 7 w 11"/>
                  <a:gd name="T11" fmla="*/ 7 h 10"/>
                  <a:gd name="T12" fmla="*/ 8 w 11"/>
                  <a:gd name="T13" fmla="*/ 6 h 10"/>
                  <a:gd name="T14" fmla="*/ 10 w 11"/>
                  <a:gd name="T15" fmla="*/ 4 h 10"/>
                  <a:gd name="T16" fmla="*/ 11 w 11"/>
                  <a:gd name="T17" fmla="*/ 2 h 10"/>
                  <a:gd name="T18" fmla="*/ 11 w 11"/>
                  <a:gd name="T19" fmla="*/ 0 h 10"/>
                  <a:gd name="T20" fmla="*/ 10 w 11"/>
                  <a:gd name="T21" fmla="*/ 0 h 10"/>
                  <a:gd name="T22" fmla="*/ 8 w 11"/>
                  <a:gd name="T23" fmla="*/ 0 h 10"/>
                  <a:gd name="T24" fmla="*/ 7 w 11"/>
                  <a:gd name="T25" fmla="*/ 1 h 10"/>
                  <a:gd name="T26" fmla="*/ 6 w 11"/>
                  <a:gd name="T27" fmla="*/ 2 h 10"/>
                  <a:gd name="T28" fmla="*/ 4 w 11"/>
                  <a:gd name="T29" fmla="*/ 5 h 10"/>
                  <a:gd name="T30" fmla="*/ 1 w 11"/>
                  <a:gd name="T31" fmla="*/ 7 h 10"/>
                  <a:gd name="T32" fmla="*/ 0 w 11"/>
                  <a:gd name="T33" fmla="*/ 10 h 10"/>
                  <a:gd name="T34" fmla="*/ 1 w 11"/>
                  <a:gd name="T35" fmla="*/ 10 h 10"/>
                  <a:gd name="T36" fmla="*/ 4 w 11"/>
                  <a:gd name="T3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10">
                    <a:moveTo>
                      <a:pt x="4" y="8"/>
                    </a:moveTo>
                    <a:lnTo>
                      <a:pt x="5" y="7"/>
                    </a:lnTo>
                    <a:lnTo>
                      <a:pt x="6" y="7"/>
                    </a:lnTo>
                    <a:lnTo>
                      <a:pt x="6" y="8"/>
                    </a:lnTo>
                    <a:lnTo>
                      <a:pt x="5" y="10"/>
                    </a:lnTo>
                    <a:lnTo>
                      <a:pt x="7" y="7"/>
                    </a:lnTo>
                    <a:lnTo>
                      <a:pt x="8" y="6"/>
                    </a:lnTo>
                    <a:lnTo>
                      <a:pt x="10" y="4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4" y="5"/>
                    </a:lnTo>
                    <a:lnTo>
                      <a:pt x="1" y="7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0" name="Freeform 142">
                <a:extLst>
                  <a:ext uri="{FF2B5EF4-FFF2-40B4-BE49-F238E27FC236}">
                    <a16:creationId xmlns:a16="http://schemas.microsoft.com/office/drawing/2014/main" id="{56D32276-6E37-4F58-8C55-ADA930C44A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2" y="1256"/>
                <a:ext cx="4" cy="5"/>
              </a:xfrm>
              <a:custGeom>
                <a:avLst/>
                <a:gdLst>
                  <a:gd name="T0" fmla="*/ 1 w 4"/>
                  <a:gd name="T1" fmla="*/ 5 h 5"/>
                  <a:gd name="T2" fmla="*/ 1 w 4"/>
                  <a:gd name="T3" fmla="*/ 5 h 5"/>
                  <a:gd name="T4" fmla="*/ 4 w 4"/>
                  <a:gd name="T5" fmla="*/ 4 h 5"/>
                  <a:gd name="T6" fmla="*/ 4 w 4"/>
                  <a:gd name="T7" fmla="*/ 2 h 5"/>
                  <a:gd name="T8" fmla="*/ 3 w 4"/>
                  <a:gd name="T9" fmla="*/ 0 h 5"/>
                  <a:gd name="T10" fmla="*/ 1 w 4"/>
                  <a:gd name="T11" fmla="*/ 2 h 5"/>
                  <a:gd name="T12" fmla="*/ 0 w 4"/>
                  <a:gd name="T13" fmla="*/ 3 h 5"/>
                  <a:gd name="T14" fmla="*/ 1 w 4"/>
                  <a:gd name="T15" fmla="*/ 4 h 5"/>
                  <a:gd name="T16" fmla="*/ 0 w 4"/>
                  <a:gd name="T17" fmla="*/ 5 h 5"/>
                  <a:gd name="T18" fmla="*/ 1 w 4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lnTo>
                      <a:pt x="1" y="5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1" name="Freeform 143">
                <a:extLst>
                  <a:ext uri="{FF2B5EF4-FFF2-40B4-BE49-F238E27FC236}">
                    <a16:creationId xmlns:a16="http://schemas.microsoft.com/office/drawing/2014/main" id="{4755D5E7-7236-4361-9BA5-044F11FA5B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3" y="1363"/>
                <a:ext cx="2" cy="4"/>
              </a:xfrm>
              <a:custGeom>
                <a:avLst/>
                <a:gdLst>
                  <a:gd name="T0" fmla="*/ 2 w 2"/>
                  <a:gd name="T1" fmla="*/ 2 h 4"/>
                  <a:gd name="T2" fmla="*/ 2 w 2"/>
                  <a:gd name="T3" fmla="*/ 0 h 4"/>
                  <a:gd name="T4" fmla="*/ 0 w 2"/>
                  <a:gd name="T5" fmla="*/ 0 h 4"/>
                  <a:gd name="T6" fmla="*/ 0 w 2"/>
                  <a:gd name="T7" fmla="*/ 2 h 4"/>
                  <a:gd name="T8" fmla="*/ 2 w 2"/>
                  <a:gd name="T9" fmla="*/ 4 h 4"/>
                  <a:gd name="T10" fmla="*/ 2 w 2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2" name="Freeform 144">
                <a:extLst>
                  <a:ext uri="{FF2B5EF4-FFF2-40B4-BE49-F238E27FC236}">
                    <a16:creationId xmlns:a16="http://schemas.microsoft.com/office/drawing/2014/main" id="{AB47CD7A-7523-4DDD-8D84-F8A8185E1D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4" y="1173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0 w 2"/>
                  <a:gd name="T5" fmla="*/ 1 h 2"/>
                  <a:gd name="T6" fmla="*/ 1 w 2"/>
                  <a:gd name="T7" fmla="*/ 2 h 2"/>
                  <a:gd name="T8" fmla="*/ 2 w 2"/>
                  <a:gd name="T9" fmla="*/ 1 h 2"/>
                  <a:gd name="T10" fmla="*/ 2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3" name="Freeform 145">
                <a:extLst>
                  <a:ext uri="{FF2B5EF4-FFF2-40B4-BE49-F238E27FC236}">
                    <a16:creationId xmlns:a16="http://schemas.microsoft.com/office/drawing/2014/main" id="{AC2CEA05-F3FF-4269-8D97-4E2AB3C247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00" y="1352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3 h 4"/>
                  <a:gd name="T4" fmla="*/ 1 w 3"/>
                  <a:gd name="T5" fmla="*/ 0 h 4"/>
                  <a:gd name="T6" fmla="*/ 0 w 3"/>
                  <a:gd name="T7" fmla="*/ 1 h 4"/>
                  <a:gd name="T8" fmla="*/ 1 w 3"/>
                  <a:gd name="T9" fmla="*/ 3 h 4"/>
                  <a:gd name="T10" fmla="*/ 3 w 3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3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4" name="Freeform 146">
                <a:extLst>
                  <a:ext uri="{FF2B5EF4-FFF2-40B4-BE49-F238E27FC236}">
                    <a16:creationId xmlns:a16="http://schemas.microsoft.com/office/drawing/2014/main" id="{11464D04-9ECD-497F-A9B6-7F186035EF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6" y="1357"/>
                <a:ext cx="2" cy="10"/>
              </a:xfrm>
              <a:custGeom>
                <a:avLst/>
                <a:gdLst>
                  <a:gd name="T0" fmla="*/ 1 w 2"/>
                  <a:gd name="T1" fmla="*/ 10 h 10"/>
                  <a:gd name="T2" fmla="*/ 2 w 2"/>
                  <a:gd name="T3" fmla="*/ 8 h 10"/>
                  <a:gd name="T4" fmla="*/ 1 w 2"/>
                  <a:gd name="T5" fmla="*/ 2 h 10"/>
                  <a:gd name="T6" fmla="*/ 0 w 2"/>
                  <a:gd name="T7" fmla="*/ 0 h 10"/>
                  <a:gd name="T8" fmla="*/ 0 w 2"/>
                  <a:gd name="T9" fmla="*/ 0 h 10"/>
                  <a:gd name="T10" fmla="*/ 0 w 2"/>
                  <a:gd name="T11" fmla="*/ 4 h 10"/>
                  <a:gd name="T12" fmla="*/ 0 w 2"/>
                  <a:gd name="T13" fmla="*/ 6 h 10"/>
                  <a:gd name="T14" fmla="*/ 0 w 2"/>
                  <a:gd name="T15" fmla="*/ 10 h 10"/>
                  <a:gd name="T16" fmla="*/ 1 w 2"/>
                  <a:gd name="T1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0">
                    <a:moveTo>
                      <a:pt x="1" y="10"/>
                    </a:moveTo>
                    <a:lnTo>
                      <a:pt x="2" y="8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5" name="Freeform 147">
                <a:extLst>
                  <a:ext uri="{FF2B5EF4-FFF2-40B4-BE49-F238E27FC236}">
                    <a16:creationId xmlns:a16="http://schemas.microsoft.com/office/drawing/2014/main" id="{FA6E7E23-7470-477C-B6DB-4E5F4AAEEF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51" y="1068"/>
                <a:ext cx="58" cy="45"/>
              </a:xfrm>
              <a:custGeom>
                <a:avLst/>
                <a:gdLst>
                  <a:gd name="T0" fmla="*/ 6 w 58"/>
                  <a:gd name="T1" fmla="*/ 8 h 45"/>
                  <a:gd name="T2" fmla="*/ 4 w 58"/>
                  <a:gd name="T3" fmla="*/ 10 h 45"/>
                  <a:gd name="T4" fmla="*/ 0 w 58"/>
                  <a:gd name="T5" fmla="*/ 16 h 45"/>
                  <a:gd name="T6" fmla="*/ 2 w 58"/>
                  <a:gd name="T7" fmla="*/ 19 h 45"/>
                  <a:gd name="T8" fmla="*/ 5 w 58"/>
                  <a:gd name="T9" fmla="*/ 20 h 45"/>
                  <a:gd name="T10" fmla="*/ 2 w 58"/>
                  <a:gd name="T11" fmla="*/ 25 h 45"/>
                  <a:gd name="T12" fmla="*/ 2 w 58"/>
                  <a:gd name="T13" fmla="*/ 29 h 45"/>
                  <a:gd name="T14" fmla="*/ 0 w 58"/>
                  <a:gd name="T15" fmla="*/ 32 h 45"/>
                  <a:gd name="T16" fmla="*/ 2 w 58"/>
                  <a:gd name="T17" fmla="*/ 34 h 45"/>
                  <a:gd name="T18" fmla="*/ 4 w 58"/>
                  <a:gd name="T19" fmla="*/ 32 h 45"/>
                  <a:gd name="T20" fmla="*/ 6 w 58"/>
                  <a:gd name="T21" fmla="*/ 32 h 45"/>
                  <a:gd name="T22" fmla="*/ 10 w 58"/>
                  <a:gd name="T23" fmla="*/ 32 h 45"/>
                  <a:gd name="T24" fmla="*/ 12 w 58"/>
                  <a:gd name="T25" fmla="*/ 34 h 45"/>
                  <a:gd name="T26" fmla="*/ 15 w 58"/>
                  <a:gd name="T27" fmla="*/ 40 h 45"/>
                  <a:gd name="T28" fmla="*/ 20 w 58"/>
                  <a:gd name="T29" fmla="*/ 42 h 45"/>
                  <a:gd name="T30" fmla="*/ 24 w 58"/>
                  <a:gd name="T31" fmla="*/ 40 h 45"/>
                  <a:gd name="T32" fmla="*/ 29 w 58"/>
                  <a:gd name="T33" fmla="*/ 40 h 45"/>
                  <a:gd name="T34" fmla="*/ 37 w 58"/>
                  <a:gd name="T35" fmla="*/ 43 h 45"/>
                  <a:gd name="T36" fmla="*/ 40 w 58"/>
                  <a:gd name="T37" fmla="*/ 43 h 45"/>
                  <a:gd name="T38" fmla="*/ 44 w 58"/>
                  <a:gd name="T39" fmla="*/ 44 h 45"/>
                  <a:gd name="T40" fmla="*/ 48 w 58"/>
                  <a:gd name="T41" fmla="*/ 45 h 45"/>
                  <a:gd name="T42" fmla="*/ 52 w 58"/>
                  <a:gd name="T43" fmla="*/ 42 h 45"/>
                  <a:gd name="T44" fmla="*/ 58 w 58"/>
                  <a:gd name="T45" fmla="*/ 37 h 45"/>
                  <a:gd name="T46" fmla="*/ 56 w 58"/>
                  <a:gd name="T47" fmla="*/ 33 h 45"/>
                  <a:gd name="T48" fmla="*/ 51 w 58"/>
                  <a:gd name="T49" fmla="*/ 29 h 45"/>
                  <a:gd name="T50" fmla="*/ 46 w 58"/>
                  <a:gd name="T51" fmla="*/ 27 h 45"/>
                  <a:gd name="T52" fmla="*/ 48 w 58"/>
                  <a:gd name="T53" fmla="*/ 25 h 45"/>
                  <a:gd name="T54" fmla="*/ 50 w 58"/>
                  <a:gd name="T55" fmla="*/ 26 h 45"/>
                  <a:gd name="T56" fmla="*/ 49 w 58"/>
                  <a:gd name="T57" fmla="*/ 21 h 45"/>
                  <a:gd name="T58" fmla="*/ 45 w 58"/>
                  <a:gd name="T59" fmla="*/ 15 h 45"/>
                  <a:gd name="T60" fmla="*/ 43 w 58"/>
                  <a:gd name="T61" fmla="*/ 11 h 45"/>
                  <a:gd name="T62" fmla="*/ 41 w 58"/>
                  <a:gd name="T63" fmla="*/ 8 h 45"/>
                  <a:gd name="T64" fmla="*/ 34 w 58"/>
                  <a:gd name="T65" fmla="*/ 2 h 45"/>
                  <a:gd name="T66" fmla="*/ 26 w 58"/>
                  <a:gd name="T67" fmla="*/ 2 h 45"/>
                  <a:gd name="T68" fmla="*/ 26 w 58"/>
                  <a:gd name="T69" fmla="*/ 5 h 45"/>
                  <a:gd name="T70" fmla="*/ 29 w 58"/>
                  <a:gd name="T71" fmla="*/ 9 h 45"/>
                  <a:gd name="T72" fmla="*/ 28 w 58"/>
                  <a:gd name="T73" fmla="*/ 12 h 45"/>
                  <a:gd name="T74" fmla="*/ 27 w 58"/>
                  <a:gd name="T75" fmla="*/ 19 h 45"/>
                  <a:gd name="T76" fmla="*/ 26 w 58"/>
                  <a:gd name="T77" fmla="*/ 17 h 45"/>
                  <a:gd name="T78" fmla="*/ 27 w 58"/>
                  <a:gd name="T79" fmla="*/ 14 h 45"/>
                  <a:gd name="T80" fmla="*/ 27 w 58"/>
                  <a:gd name="T81" fmla="*/ 10 h 45"/>
                  <a:gd name="T82" fmla="*/ 22 w 58"/>
                  <a:gd name="T83" fmla="*/ 3 h 45"/>
                  <a:gd name="T84" fmla="*/ 16 w 58"/>
                  <a:gd name="T85" fmla="*/ 0 h 45"/>
                  <a:gd name="T86" fmla="*/ 13 w 58"/>
                  <a:gd name="T87" fmla="*/ 3 h 45"/>
                  <a:gd name="T88" fmla="*/ 7 w 58"/>
                  <a:gd name="T89" fmla="*/ 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8" h="45">
                    <a:moveTo>
                      <a:pt x="7" y="6"/>
                    </a:moveTo>
                    <a:lnTo>
                      <a:pt x="6" y="8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1" y="12"/>
                    </a:lnTo>
                    <a:lnTo>
                      <a:pt x="0" y="16"/>
                    </a:lnTo>
                    <a:lnTo>
                      <a:pt x="1" y="17"/>
                    </a:lnTo>
                    <a:lnTo>
                      <a:pt x="2" y="19"/>
                    </a:lnTo>
                    <a:lnTo>
                      <a:pt x="4" y="19"/>
                    </a:lnTo>
                    <a:lnTo>
                      <a:pt x="5" y="20"/>
                    </a:lnTo>
                    <a:lnTo>
                      <a:pt x="2" y="22"/>
                    </a:lnTo>
                    <a:lnTo>
                      <a:pt x="2" y="25"/>
                    </a:lnTo>
                    <a:lnTo>
                      <a:pt x="2" y="27"/>
                    </a:lnTo>
                    <a:lnTo>
                      <a:pt x="2" y="29"/>
                    </a:lnTo>
                    <a:lnTo>
                      <a:pt x="0" y="31"/>
                    </a:lnTo>
                    <a:lnTo>
                      <a:pt x="0" y="32"/>
                    </a:lnTo>
                    <a:lnTo>
                      <a:pt x="1" y="33"/>
                    </a:lnTo>
                    <a:lnTo>
                      <a:pt x="2" y="34"/>
                    </a:lnTo>
                    <a:lnTo>
                      <a:pt x="4" y="33"/>
                    </a:lnTo>
                    <a:lnTo>
                      <a:pt x="4" y="32"/>
                    </a:lnTo>
                    <a:lnTo>
                      <a:pt x="4" y="31"/>
                    </a:lnTo>
                    <a:lnTo>
                      <a:pt x="6" y="32"/>
                    </a:lnTo>
                    <a:lnTo>
                      <a:pt x="7" y="33"/>
                    </a:lnTo>
                    <a:lnTo>
                      <a:pt x="10" y="32"/>
                    </a:lnTo>
                    <a:lnTo>
                      <a:pt x="11" y="32"/>
                    </a:lnTo>
                    <a:lnTo>
                      <a:pt x="12" y="34"/>
                    </a:lnTo>
                    <a:lnTo>
                      <a:pt x="13" y="38"/>
                    </a:lnTo>
                    <a:lnTo>
                      <a:pt x="15" y="40"/>
                    </a:lnTo>
                    <a:lnTo>
                      <a:pt x="18" y="40"/>
                    </a:lnTo>
                    <a:lnTo>
                      <a:pt x="20" y="42"/>
                    </a:lnTo>
                    <a:lnTo>
                      <a:pt x="22" y="43"/>
                    </a:lnTo>
                    <a:lnTo>
                      <a:pt x="24" y="40"/>
                    </a:lnTo>
                    <a:lnTo>
                      <a:pt x="28" y="40"/>
                    </a:lnTo>
                    <a:lnTo>
                      <a:pt x="29" y="40"/>
                    </a:lnTo>
                    <a:lnTo>
                      <a:pt x="32" y="43"/>
                    </a:lnTo>
                    <a:lnTo>
                      <a:pt x="37" y="43"/>
                    </a:lnTo>
                    <a:lnTo>
                      <a:pt x="39" y="43"/>
                    </a:lnTo>
                    <a:lnTo>
                      <a:pt x="40" y="43"/>
                    </a:lnTo>
                    <a:lnTo>
                      <a:pt x="43" y="43"/>
                    </a:lnTo>
                    <a:lnTo>
                      <a:pt x="44" y="44"/>
                    </a:lnTo>
                    <a:lnTo>
                      <a:pt x="46" y="45"/>
                    </a:lnTo>
                    <a:lnTo>
                      <a:pt x="48" y="45"/>
                    </a:lnTo>
                    <a:lnTo>
                      <a:pt x="50" y="44"/>
                    </a:lnTo>
                    <a:lnTo>
                      <a:pt x="52" y="42"/>
                    </a:lnTo>
                    <a:lnTo>
                      <a:pt x="56" y="40"/>
                    </a:lnTo>
                    <a:lnTo>
                      <a:pt x="58" y="37"/>
                    </a:lnTo>
                    <a:lnTo>
                      <a:pt x="58" y="36"/>
                    </a:lnTo>
                    <a:lnTo>
                      <a:pt x="56" y="33"/>
                    </a:lnTo>
                    <a:lnTo>
                      <a:pt x="54" y="32"/>
                    </a:lnTo>
                    <a:lnTo>
                      <a:pt x="51" y="29"/>
                    </a:lnTo>
                    <a:lnTo>
                      <a:pt x="49" y="28"/>
                    </a:lnTo>
                    <a:lnTo>
                      <a:pt x="46" y="27"/>
                    </a:lnTo>
                    <a:lnTo>
                      <a:pt x="46" y="25"/>
                    </a:lnTo>
                    <a:lnTo>
                      <a:pt x="48" y="25"/>
                    </a:lnTo>
                    <a:lnTo>
                      <a:pt x="49" y="26"/>
                    </a:lnTo>
                    <a:lnTo>
                      <a:pt x="50" y="26"/>
                    </a:lnTo>
                    <a:lnTo>
                      <a:pt x="51" y="25"/>
                    </a:lnTo>
                    <a:lnTo>
                      <a:pt x="49" y="21"/>
                    </a:lnTo>
                    <a:lnTo>
                      <a:pt x="45" y="17"/>
                    </a:lnTo>
                    <a:lnTo>
                      <a:pt x="45" y="15"/>
                    </a:lnTo>
                    <a:lnTo>
                      <a:pt x="45" y="12"/>
                    </a:lnTo>
                    <a:lnTo>
                      <a:pt x="43" y="11"/>
                    </a:lnTo>
                    <a:lnTo>
                      <a:pt x="43" y="9"/>
                    </a:lnTo>
                    <a:lnTo>
                      <a:pt x="41" y="8"/>
                    </a:lnTo>
                    <a:lnTo>
                      <a:pt x="40" y="8"/>
                    </a:lnTo>
                    <a:lnTo>
                      <a:pt x="34" y="2"/>
                    </a:lnTo>
                    <a:lnTo>
                      <a:pt x="29" y="2"/>
                    </a:lnTo>
                    <a:lnTo>
                      <a:pt x="26" y="2"/>
                    </a:lnTo>
                    <a:lnTo>
                      <a:pt x="26" y="3"/>
                    </a:lnTo>
                    <a:lnTo>
                      <a:pt x="26" y="5"/>
                    </a:lnTo>
                    <a:lnTo>
                      <a:pt x="29" y="8"/>
                    </a:lnTo>
                    <a:lnTo>
                      <a:pt x="29" y="9"/>
                    </a:lnTo>
                    <a:lnTo>
                      <a:pt x="28" y="11"/>
                    </a:lnTo>
                    <a:lnTo>
                      <a:pt x="28" y="12"/>
                    </a:lnTo>
                    <a:lnTo>
                      <a:pt x="28" y="15"/>
                    </a:lnTo>
                    <a:lnTo>
                      <a:pt x="27" y="19"/>
                    </a:lnTo>
                    <a:lnTo>
                      <a:pt x="26" y="20"/>
                    </a:lnTo>
                    <a:lnTo>
                      <a:pt x="26" y="17"/>
                    </a:lnTo>
                    <a:lnTo>
                      <a:pt x="26" y="16"/>
                    </a:lnTo>
                    <a:lnTo>
                      <a:pt x="27" y="14"/>
                    </a:lnTo>
                    <a:lnTo>
                      <a:pt x="26" y="12"/>
                    </a:lnTo>
                    <a:lnTo>
                      <a:pt x="27" y="10"/>
                    </a:lnTo>
                    <a:lnTo>
                      <a:pt x="26" y="8"/>
                    </a:lnTo>
                    <a:lnTo>
                      <a:pt x="22" y="3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3" y="3"/>
                    </a:lnTo>
                    <a:lnTo>
                      <a:pt x="10" y="5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6" name="Freeform 148">
                <a:extLst>
                  <a:ext uri="{FF2B5EF4-FFF2-40B4-BE49-F238E27FC236}">
                    <a16:creationId xmlns:a16="http://schemas.microsoft.com/office/drawing/2014/main" id="{67900735-580A-4280-B68C-A3B31F6583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12" y="1272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1 h 4"/>
                  <a:gd name="T4" fmla="*/ 0 w 2"/>
                  <a:gd name="T5" fmla="*/ 0 h 4"/>
                  <a:gd name="T6" fmla="*/ 1 w 2"/>
                  <a:gd name="T7" fmla="*/ 3 h 4"/>
                  <a:gd name="T8" fmla="*/ 2 w 2"/>
                  <a:gd name="T9" fmla="*/ 4 h 4"/>
                  <a:gd name="T10" fmla="*/ 2 w 2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7" name="Freeform 149">
                <a:extLst>
                  <a:ext uri="{FF2B5EF4-FFF2-40B4-BE49-F238E27FC236}">
                    <a16:creationId xmlns:a16="http://schemas.microsoft.com/office/drawing/2014/main" id="{86D32AF9-A6D6-4129-8D11-1A6C4E1FA1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1" y="1268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0 h 3"/>
                  <a:gd name="T4" fmla="*/ 2 w 3"/>
                  <a:gd name="T5" fmla="*/ 0 h 3"/>
                  <a:gd name="T6" fmla="*/ 0 w 3"/>
                  <a:gd name="T7" fmla="*/ 0 h 3"/>
                  <a:gd name="T8" fmla="*/ 0 w 3"/>
                  <a:gd name="T9" fmla="*/ 2 h 3"/>
                  <a:gd name="T10" fmla="*/ 0 w 3"/>
                  <a:gd name="T11" fmla="*/ 3 h 3"/>
                  <a:gd name="T12" fmla="*/ 2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8" name="Freeform 150">
                <a:extLst>
                  <a:ext uri="{FF2B5EF4-FFF2-40B4-BE49-F238E27FC236}">
                    <a16:creationId xmlns:a16="http://schemas.microsoft.com/office/drawing/2014/main" id="{DDED4625-602B-4D95-BA3F-BC2C427FFD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69" y="1171"/>
                <a:ext cx="3" cy="3"/>
              </a:xfrm>
              <a:custGeom>
                <a:avLst/>
                <a:gdLst>
                  <a:gd name="T0" fmla="*/ 1 w 3"/>
                  <a:gd name="T1" fmla="*/ 2 h 3"/>
                  <a:gd name="T2" fmla="*/ 0 w 3"/>
                  <a:gd name="T3" fmla="*/ 3 h 3"/>
                  <a:gd name="T4" fmla="*/ 0 w 3"/>
                  <a:gd name="T5" fmla="*/ 3 h 3"/>
                  <a:gd name="T6" fmla="*/ 2 w 3"/>
                  <a:gd name="T7" fmla="*/ 3 h 3"/>
                  <a:gd name="T8" fmla="*/ 3 w 3"/>
                  <a:gd name="T9" fmla="*/ 2 h 3"/>
                  <a:gd name="T10" fmla="*/ 2 w 3"/>
                  <a:gd name="T11" fmla="*/ 0 h 3"/>
                  <a:gd name="T12" fmla="*/ 1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9" name="Freeform 151">
                <a:extLst>
                  <a:ext uri="{FF2B5EF4-FFF2-40B4-BE49-F238E27FC236}">
                    <a16:creationId xmlns:a16="http://schemas.microsoft.com/office/drawing/2014/main" id="{19EB895B-1003-49E3-9178-41C58B7B19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75" y="1264"/>
                <a:ext cx="3" cy="4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0 h 4"/>
                  <a:gd name="T4" fmla="*/ 0 w 3"/>
                  <a:gd name="T5" fmla="*/ 1 h 4"/>
                  <a:gd name="T6" fmla="*/ 1 w 3"/>
                  <a:gd name="T7" fmla="*/ 2 h 4"/>
                  <a:gd name="T8" fmla="*/ 1 w 3"/>
                  <a:gd name="T9" fmla="*/ 3 h 4"/>
                  <a:gd name="T10" fmla="*/ 2 w 3"/>
                  <a:gd name="T11" fmla="*/ 4 h 4"/>
                  <a:gd name="T12" fmla="*/ 3 w 3"/>
                  <a:gd name="T13" fmla="*/ 3 h 4"/>
                  <a:gd name="T14" fmla="*/ 3 w 3"/>
                  <a:gd name="T15" fmla="*/ 2 h 4"/>
                  <a:gd name="T16" fmla="*/ 3 w 3"/>
                  <a:gd name="T17" fmla="*/ 1 h 4"/>
                  <a:gd name="T18" fmla="*/ 2 w 3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0" name="Freeform 152">
                <a:extLst>
                  <a:ext uri="{FF2B5EF4-FFF2-40B4-BE49-F238E27FC236}">
                    <a16:creationId xmlns:a16="http://schemas.microsoft.com/office/drawing/2014/main" id="{349409A0-23AB-4F65-99EE-506674539A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74" y="1226"/>
                <a:ext cx="6" cy="4"/>
              </a:xfrm>
              <a:custGeom>
                <a:avLst/>
                <a:gdLst>
                  <a:gd name="T0" fmla="*/ 5 w 6"/>
                  <a:gd name="T1" fmla="*/ 4 h 4"/>
                  <a:gd name="T2" fmla="*/ 6 w 6"/>
                  <a:gd name="T3" fmla="*/ 2 h 4"/>
                  <a:gd name="T4" fmla="*/ 4 w 6"/>
                  <a:gd name="T5" fmla="*/ 1 h 4"/>
                  <a:gd name="T6" fmla="*/ 2 w 6"/>
                  <a:gd name="T7" fmla="*/ 0 h 4"/>
                  <a:gd name="T8" fmla="*/ 1 w 6"/>
                  <a:gd name="T9" fmla="*/ 0 h 4"/>
                  <a:gd name="T10" fmla="*/ 0 w 6"/>
                  <a:gd name="T11" fmla="*/ 0 h 4"/>
                  <a:gd name="T12" fmla="*/ 1 w 6"/>
                  <a:gd name="T13" fmla="*/ 2 h 4"/>
                  <a:gd name="T14" fmla="*/ 4 w 6"/>
                  <a:gd name="T15" fmla="*/ 2 h 4"/>
                  <a:gd name="T16" fmla="*/ 5 w 6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5" y="4"/>
                    </a:moveTo>
                    <a:lnTo>
                      <a:pt x="6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1" name="Freeform 153">
                <a:extLst>
                  <a:ext uri="{FF2B5EF4-FFF2-40B4-BE49-F238E27FC236}">
                    <a16:creationId xmlns:a16="http://schemas.microsoft.com/office/drawing/2014/main" id="{89F834AC-6E1F-4BAE-A66E-7881E648F4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0" y="1272"/>
                <a:ext cx="5" cy="4"/>
              </a:xfrm>
              <a:custGeom>
                <a:avLst/>
                <a:gdLst>
                  <a:gd name="T0" fmla="*/ 1 w 5"/>
                  <a:gd name="T1" fmla="*/ 1 h 4"/>
                  <a:gd name="T2" fmla="*/ 0 w 5"/>
                  <a:gd name="T3" fmla="*/ 1 h 4"/>
                  <a:gd name="T4" fmla="*/ 1 w 5"/>
                  <a:gd name="T5" fmla="*/ 3 h 4"/>
                  <a:gd name="T6" fmla="*/ 2 w 5"/>
                  <a:gd name="T7" fmla="*/ 4 h 4"/>
                  <a:gd name="T8" fmla="*/ 5 w 5"/>
                  <a:gd name="T9" fmla="*/ 3 h 4"/>
                  <a:gd name="T10" fmla="*/ 5 w 5"/>
                  <a:gd name="T11" fmla="*/ 1 h 4"/>
                  <a:gd name="T12" fmla="*/ 2 w 5"/>
                  <a:gd name="T13" fmla="*/ 0 h 4"/>
                  <a:gd name="T14" fmla="*/ 1 w 5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1" y="1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2" name="Freeform 154">
                <a:extLst>
                  <a:ext uri="{FF2B5EF4-FFF2-40B4-BE49-F238E27FC236}">
                    <a16:creationId xmlns:a16="http://schemas.microsoft.com/office/drawing/2014/main" id="{2B6A959B-5878-45CA-B9EE-714860FB6B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6" y="1273"/>
                <a:ext cx="5" cy="4"/>
              </a:xfrm>
              <a:custGeom>
                <a:avLst/>
                <a:gdLst>
                  <a:gd name="T0" fmla="*/ 0 w 5"/>
                  <a:gd name="T1" fmla="*/ 3 h 4"/>
                  <a:gd name="T2" fmla="*/ 1 w 5"/>
                  <a:gd name="T3" fmla="*/ 4 h 4"/>
                  <a:gd name="T4" fmla="*/ 2 w 5"/>
                  <a:gd name="T5" fmla="*/ 4 h 4"/>
                  <a:gd name="T6" fmla="*/ 5 w 5"/>
                  <a:gd name="T7" fmla="*/ 2 h 4"/>
                  <a:gd name="T8" fmla="*/ 4 w 5"/>
                  <a:gd name="T9" fmla="*/ 0 h 4"/>
                  <a:gd name="T10" fmla="*/ 1 w 5"/>
                  <a:gd name="T11" fmla="*/ 2 h 4"/>
                  <a:gd name="T12" fmla="*/ 0 w 5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0" y="3"/>
                    </a:moveTo>
                    <a:lnTo>
                      <a:pt x="1" y="4"/>
                    </a:lnTo>
                    <a:lnTo>
                      <a:pt x="2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3" name="Freeform 155">
                <a:extLst>
                  <a:ext uri="{FF2B5EF4-FFF2-40B4-BE49-F238E27FC236}">
                    <a16:creationId xmlns:a16="http://schemas.microsoft.com/office/drawing/2014/main" id="{578A67B7-54B6-41FB-A0B9-4EFC59B41B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67" y="1236"/>
                <a:ext cx="6" cy="11"/>
              </a:xfrm>
              <a:custGeom>
                <a:avLst/>
                <a:gdLst>
                  <a:gd name="T0" fmla="*/ 6 w 6"/>
                  <a:gd name="T1" fmla="*/ 5 h 11"/>
                  <a:gd name="T2" fmla="*/ 5 w 6"/>
                  <a:gd name="T3" fmla="*/ 2 h 11"/>
                  <a:gd name="T4" fmla="*/ 5 w 6"/>
                  <a:gd name="T5" fmla="*/ 1 h 11"/>
                  <a:gd name="T6" fmla="*/ 4 w 6"/>
                  <a:gd name="T7" fmla="*/ 0 h 11"/>
                  <a:gd name="T8" fmla="*/ 3 w 6"/>
                  <a:gd name="T9" fmla="*/ 1 h 11"/>
                  <a:gd name="T10" fmla="*/ 1 w 6"/>
                  <a:gd name="T11" fmla="*/ 1 h 11"/>
                  <a:gd name="T12" fmla="*/ 1 w 6"/>
                  <a:gd name="T13" fmla="*/ 1 h 11"/>
                  <a:gd name="T14" fmla="*/ 3 w 6"/>
                  <a:gd name="T15" fmla="*/ 3 h 11"/>
                  <a:gd name="T16" fmla="*/ 3 w 6"/>
                  <a:gd name="T17" fmla="*/ 5 h 11"/>
                  <a:gd name="T18" fmla="*/ 1 w 6"/>
                  <a:gd name="T19" fmla="*/ 5 h 11"/>
                  <a:gd name="T20" fmla="*/ 0 w 6"/>
                  <a:gd name="T21" fmla="*/ 3 h 11"/>
                  <a:gd name="T22" fmla="*/ 0 w 6"/>
                  <a:gd name="T23" fmla="*/ 7 h 11"/>
                  <a:gd name="T24" fmla="*/ 3 w 6"/>
                  <a:gd name="T25" fmla="*/ 8 h 11"/>
                  <a:gd name="T26" fmla="*/ 3 w 6"/>
                  <a:gd name="T27" fmla="*/ 7 h 11"/>
                  <a:gd name="T28" fmla="*/ 4 w 6"/>
                  <a:gd name="T29" fmla="*/ 7 h 11"/>
                  <a:gd name="T30" fmla="*/ 4 w 6"/>
                  <a:gd name="T31" fmla="*/ 9 h 11"/>
                  <a:gd name="T32" fmla="*/ 5 w 6"/>
                  <a:gd name="T33" fmla="*/ 11 h 11"/>
                  <a:gd name="T34" fmla="*/ 5 w 6"/>
                  <a:gd name="T35" fmla="*/ 8 h 11"/>
                  <a:gd name="T36" fmla="*/ 5 w 6"/>
                  <a:gd name="T37" fmla="*/ 6 h 11"/>
                  <a:gd name="T38" fmla="*/ 6 w 6"/>
                  <a:gd name="T39" fmla="*/ 6 h 11"/>
                  <a:gd name="T40" fmla="*/ 6 w 6"/>
                  <a:gd name="T41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" h="11">
                    <a:moveTo>
                      <a:pt x="6" y="5"/>
                    </a:move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1" y="5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5" y="11"/>
                    </a:lnTo>
                    <a:lnTo>
                      <a:pt x="5" y="8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4" name="Freeform 156">
                <a:extLst>
                  <a:ext uri="{FF2B5EF4-FFF2-40B4-BE49-F238E27FC236}">
                    <a16:creationId xmlns:a16="http://schemas.microsoft.com/office/drawing/2014/main" id="{DF1B79DE-ACD6-4667-A4E5-24530B9ABB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75" y="1084"/>
                <a:ext cx="22" cy="15"/>
              </a:xfrm>
              <a:custGeom>
                <a:avLst/>
                <a:gdLst>
                  <a:gd name="T0" fmla="*/ 11 w 22"/>
                  <a:gd name="T1" fmla="*/ 11 h 15"/>
                  <a:gd name="T2" fmla="*/ 14 w 22"/>
                  <a:gd name="T3" fmla="*/ 11 h 15"/>
                  <a:gd name="T4" fmla="*/ 16 w 22"/>
                  <a:gd name="T5" fmla="*/ 11 h 15"/>
                  <a:gd name="T6" fmla="*/ 16 w 22"/>
                  <a:gd name="T7" fmla="*/ 12 h 15"/>
                  <a:gd name="T8" fmla="*/ 12 w 22"/>
                  <a:gd name="T9" fmla="*/ 13 h 15"/>
                  <a:gd name="T10" fmla="*/ 9 w 22"/>
                  <a:gd name="T11" fmla="*/ 13 h 15"/>
                  <a:gd name="T12" fmla="*/ 9 w 22"/>
                  <a:gd name="T13" fmla="*/ 13 h 15"/>
                  <a:gd name="T14" fmla="*/ 12 w 22"/>
                  <a:gd name="T15" fmla="*/ 15 h 15"/>
                  <a:gd name="T16" fmla="*/ 14 w 22"/>
                  <a:gd name="T17" fmla="*/ 15 h 15"/>
                  <a:gd name="T18" fmla="*/ 16 w 22"/>
                  <a:gd name="T19" fmla="*/ 13 h 15"/>
                  <a:gd name="T20" fmla="*/ 18 w 22"/>
                  <a:gd name="T21" fmla="*/ 11 h 15"/>
                  <a:gd name="T22" fmla="*/ 20 w 22"/>
                  <a:gd name="T23" fmla="*/ 11 h 15"/>
                  <a:gd name="T24" fmla="*/ 20 w 22"/>
                  <a:gd name="T25" fmla="*/ 7 h 15"/>
                  <a:gd name="T26" fmla="*/ 22 w 22"/>
                  <a:gd name="T27" fmla="*/ 5 h 15"/>
                  <a:gd name="T28" fmla="*/ 22 w 22"/>
                  <a:gd name="T29" fmla="*/ 3 h 15"/>
                  <a:gd name="T30" fmla="*/ 17 w 22"/>
                  <a:gd name="T31" fmla="*/ 0 h 15"/>
                  <a:gd name="T32" fmla="*/ 13 w 22"/>
                  <a:gd name="T33" fmla="*/ 0 h 15"/>
                  <a:gd name="T34" fmla="*/ 9 w 22"/>
                  <a:gd name="T35" fmla="*/ 1 h 15"/>
                  <a:gd name="T36" fmla="*/ 8 w 22"/>
                  <a:gd name="T37" fmla="*/ 1 h 15"/>
                  <a:gd name="T38" fmla="*/ 6 w 22"/>
                  <a:gd name="T39" fmla="*/ 1 h 15"/>
                  <a:gd name="T40" fmla="*/ 5 w 22"/>
                  <a:gd name="T41" fmla="*/ 1 h 15"/>
                  <a:gd name="T42" fmla="*/ 3 w 22"/>
                  <a:gd name="T43" fmla="*/ 3 h 15"/>
                  <a:gd name="T44" fmla="*/ 0 w 22"/>
                  <a:gd name="T45" fmla="*/ 3 h 15"/>
                  <a:gd name="T46" fmla="*/ 0 w 22"/>
                  <a:gd name="T47" fmla="*/ 3 h 15"/>
                  <a:gd name="T48" fmla="*/ 1 w 22"/>
                  <a:gd name="T49" fmla="*/ 5 h 15"/>
                  <a:gd name="T50" fmla="*/ 3 w 22"/>
                  <a:gd name="T51" fmla="*/ 5 h 15"/>
                  <a:gd name="T52" fmla="*/ 5 w 22"/>
                  <a:gd name="T53" fmla="*/ 7 h 15"/>
                  <a:gd name="T54" fmla="*/ 7 w 22"/>
                  <a:gd name="T55" fmla="*/ 7 h 15"/>
                  <a:gd name="T56" fmla="*/ 8 w 22"/>
                  <a:gd name="T57" fmla="*/ 10 h 15"/>
                  <a:gd name="T58" fmla="*/ 11 w 22"/>
                  <a:gd name="T5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2" h="15">
                    <a:moveTo>
                      <a:pt x="11" y="11"/>
                    </a:moveTo>
                    <a:lnTo>
                      <a:pt x="14" y="11"/>
                    </a:lnTo>
                    <a:lnTo>
                      <a:pt x="16" y="11"/>
                    </a:lnTo>
                    <a:lnTo>
                      <a:pt x="16" y="12"/>
                    </a:lnTo>
                    <a:lnTo>
                      <a:pt x="12" y="13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12" y="15"/>
                    </a:lnTo>
                    <a:lnTo>
                      <a:pt x="14" y="15"/>
                    </a:lnTo>
                    <a:lnTo>
                      <a:pt x="16" y="13"/>
                    </a:lnTo>
                    <a:lnTo>
                      <a:pt x="18" y="11"/>
                    </a:lnTo>
                    <a:lnTo>
                      <a:pt x="20" y="11"/>
                    </a:lnTo>
                    <a:lnTo>
                      <a:pt x="20" y="7"/>
                    </a:lnTo>
                    <a:lnTo>
                      <a:pt x="22" y="5"/>
                    </a:lnTo>
                    <a:lnTo>
                      <a:pt x="22" y="3"/>
                    </a:lnTo>
                    <a:lnTo>
                      <a:pt x="17" y="0"/>
                    </a:lnTo>
                    <a:lnTo>
                      <a:pt x="13" y="0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8" y="10"/>
                    </a:lnTo>
                    <a:lnTo>
                      <a:pt x="11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5" name="Freeform 157">
                <a:extLst>
                  <a:ext uri="{FF2B5EF4-FFF2-40B4-BE49-F238E27FC236}">
                    <a16:creationId xmlns:a16="http://schemas.microsoft.com/office/drawing/2014/main" id="{1BC2A127-6826-4706-935C-414FC8636B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68" y="1224"/>
                <a:ext cx="7" cy="2"/>
              </a:xfrm>
              <a:custGeom>
                <a:avLst/>
                <a:gdLst>
                  <a:gd name="T0" fmla="*/ 1 w 7"/>
                  <a:gd name="T1" fmla="*/ 2 h 2"/>
                  <a:gd name="T2" fmla="*/ 4 w 7"/>
                  <a:gd name="T3" fmla="*/ 2 h 2"/>
                  <a:gd name="T4" fmla="*/ 5 w 7"/>
                  <a:gd name="T5" fmla="*/ 2 h 2"/>
                  <a:gd name="T6" fmla="*/ 7 w 7"/>
                  <a:gd name="T7" fmla="*/ 1 h 2"/>
                  <a:gd name="T8" fmla="*/ 7 w 7"/>
                  <a:gd name="T9" fmla="*/ 1 h 2"/>
                  <a:gd name="T10" fmla="*/ 4 w 7"/>
                  <a:gd name="T11" fmla="*/ 0 h 2"/>
                  <a:gd name="T12" fmla="*/ 2 w 7"/>
                  <a:gd name="T13" fmla="*/ 0 h 2"/>
                  <a:gd name="T14" fmla="*/ 1 w 7"/>
                  <a:gd name="T15" fmla="*/ 0 h 2"/>
                  <a:gd name="T16" fmla="*/ 0 w 7"/>
                  <a:gd name="T17" fmla="*/ 2 h 2"/>
                  <a:gd name="T18" fmla="*/ 1 w 7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2">
                    <a:moveTo>
                      <a:pt x="1" y="2"/>
                    </a:moveTo>
                    <a:lnTo>
                      <a:pt x="4" y="2"/>
                    </a:lnTo>
                    <a:lnTo>
                      <a:pt x="5" y="2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6" name="Freeform 158">
                <a:extLst>
                  <a:ext uri="{FF2B5EF4-FFF2-40B4-BE49-F238E27FC236}">
                    <a16:creationId xmlns:a16="http://schemas.microsoft.com/office/drawing/2014/main" id="{1C65728E-FC5C-4352-BB9E-57362EA2AB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31" y="1251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3 w 4"/>
                  <a:gd name="T3" fmla="*/ 0 h 4"/>
                  <a:gd name="T4" fmla="*/ 1 w 4"/>
                  <a:gd name="T5" fmla="*/ 0 h 4"/>
                  <a:gd name="T6" fmla="*/ 0 w 4"/>
                  <a:gd name="T7" fmla="*/ 2 h 4"/>
                  <a:gd name="T8" fmla="*/ 0 w 4"/>
                  <a:gd name="T9" fmla="*/ 2 h 4"/>
                  <a:gd name="T10" fmla="*/ 2 w 4"/>
                  <a:gd name="T11" fmla="*/ 3 h 4"/>
                  <a:gd name="T12" fmla="*/ 3 w 4"/>
                  <a:gd name="T13" fmla="*/ 4 h 4"/>
                  <a:gd name="T14" fmla="*/ 4 w 4"/>
                  <a:gd name="T15" fmla="*/ 2 h 4"/>
                  <a:gd name="T16" fmla="*/ 4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7" name="Freeform 159">
                <a:extLst>
                  <a:ext uri="{FF2B5EF4-FFF2-40B4-BE49-F238E27FC236}">
                    <a16:creationId xmlns:a16="http://schemas.microsoft.com/office/drawing/2014/main" id="{0881FF8D-9ABD-40C1-B877-F0A8BA4F61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5" y="1259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2 w 2"/>
                  <a:gd name="T7" fmla="*/ 0 h 2"/>
                  <a:gd name="T8" fmla="*/ 0 w 2"/>
                  <a:gd name="T9" fmla="*/ 0 h 2"/>
                  <a:gd name="T10" fmla="*/ 0 w 2"/>
                  <a:gd name="T11" fmla="*/ 1 h 2"/>
                  <a:gd name="T12" fmla="*/ 0 w 2"/>
                  <a:gd name="T13" fmla="*/ 2 h 2"/>
                  <a:gd name="T14" fmla="*/ 1 w 2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8" name="Freeform 160">
                <a:extLst>
                  <a:ext uri="{FF2B5EF4-FFF2-40B4-BE49-F238E27FC236}">
                    <a16:creationId xmlns:a16="http://schemas.microsoft.com/office/drawing/2014/main" id="{2354DB3E-D998-4685-87A3-CE7D435E45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5" y="1170"/>
                <a:ext cx="15" cy="11"/>
              </a:xfrm>
              <a:custGeom>
                <a:avLst/>
                <a:gdLst>
                  <a:gd name="T0" fmla="*/ 1 w 15"/>
                  <a:gd name="T1" fmla="*/ 7 h 11"/>
                  <a:gd name="T2" fmla="*/ 3 w 15"/>
                  <a:gd name="T3" fmla="*/ 7 h 11"/>
                  <a:gd name="T4" fmla="*/ 6 w 15"/>
                  <a:gd name="T5" fmla="*/ 7 h 11"/>
                  <a:gd name="T6" fmla="*/ 9 w 15"/>
                  <a:gd name="T7" fmla="*/ 10 h 11"/>
                  <a:gd name="T8" fmla="*/ 11 w 15"/>
                  <a:gd name="T9" fmla="*/ 11 h 11"/>
                  <a:gd name="T10" fmla="*/ 14 w 15"/>
                  <a:gd name="T11" fmla="*/ 11 h 11"/>
                  <a:gd name="T12" fmla="*/ 15 w 15"/>
                  <a:gd name="T13" fmla="*/ 9 h 11"/>
                  <a:gd name="T14" fmla="*/ 14 w 15"/>
                  <a:gd name="T15" fmla="*/ 6 h 11"/>
                  <a:gd name="T16" fmla="*/ 12 w 15"/>
                  <a:gd name="T17" fmla="*/ 4 h 11"/>
                  <a:gd name="T18" fmla="*/ 14 w 15"/>
                  <a:gd name="T19" fmla="*/ 4 h 11"/>
                  <a:gd name="T20" fmla="*/ 12 w 15"/>
                  <a:gd name="T21" fmla="*/ 1 h 11"/>
                  <a:gd name="T22" fmla="*/ 10 w 15"/>
                  <a:gd name="T23" fmla="*/ 0 h 11"/>
                  <a:gd name="T24" fmla="*/ 10 w 15"/>
                  <a:gd name="T25" fmla="*/ 1 h 11"/>
                  <a:gd name="T26" fmla="*/ 7 w 15"/>
                  <a:gd name="T27" fmla="*/ 0 h 11"/>
                  <a:gd name="T28" fmla="*/ 6 w 15"/>
                  <a:gd name="T29" fmla="*/ 0 h 11"/>
                  <a:gd name="T30" fmla="*/ 4 w 15"/>
                  <a:gd name="T31" fmla="*/ 0 h 11"/>
                  <a:gd name="T32" fmla="*/ 4 w 15"/>
                  <a:gd name="T33" fmla="*/ 0 h 11"/>
                  <a:gd name="T34" fmla="*/ 1 w 15"/>
                  <a:gd name="T35" fmla="*/ 0 h 11"/>
                  <a:gd name="T36" fmla="*/ 3 w 15"/>
                  <a:gd name="T37" fmla="*/ 1 h 11"/>
                  <a:gd name="T38" fmla="*/ 0 w 15"/>
                  <a:gd name="T39" fmla="*/ 1 h 11"/>
                  <a:gd name="T40" fmla="*/ 0 w 15"/>
                  <a:gd name="T41" fmla="*/ 4 h 11"/>
                  <a:gd name="T42" fmla="*/ 0 w 15"/>
                  <a:gd name="T43" fmla="*/ 7 h 11"/>
                  <a:gd name="T44" fmla="*/ 1 w 15"/>
                  <a:gd name="T45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" h="11">
                    <a:moveTo>
                      <a:pt x="1" y="7"/>
                    </a:moveTo>
                    <a:lnTo>
                      <a:pt x="3" y="7"/>
                    </a:lnTo>
                    <a:lnTo>
                      <a:pt x="6" y="7"/>
                    </a:lnTo>
                    <a:lnTo>
                      <a:pt x="9" y="10"/>
                    </a:lnTo>
                    <a:lnTo>
                      <a:pt x="11" y="11"/>
                    </a:lnTo>
                    <a:lnTo>
                      <a:pt x="14" y="11"/>
                    </a:lnTo>
                    <a:lnTo>
                      <a:pt x="15" y="9"/>
                    </a:lnTo>
                    <a:lnTo>
                      <a:pt x="14" y="6"/>
                    </a:lnTo>
                    <a:lnTo>
                      <a:pt x="12" y="4"/>
                    </a:lnTo>
                    <a:lnTo>
                      <a:pt x="14" y="4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1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9" name="Freeform 161">
                <a:extLst>
                  <a:ext uri="{FF2B5EF4-FFF2-40B4-BE49-F238E27FC236}">
                    <a16:creationId xmlns:a16="http://schemas.microsoft.com/office/drawing/2014/main" id="{D2228618-2444-400B-B655-D4C6D4E788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7" y="1156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0 h 2"/>
                  <a:gd name="T4" fmla="*/ 0 w 3"/>
                  <a:gd name="T5" fmla="*/ 0 h 2"/>
                  <a:gd name="T6" fmla="*/ 2 w 3"/>
                  <a:gd name="T7" fmla="*/ 2 h 2"/>
                  <a:gd name="T8" fmla="*/ 3 w 3"/>
                  <a:gd name="T9" fmla="*/ 1 h 2"/>
                  <a:gd name="T10" fmla="*/ 3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0" name="Freeform 162">
                <a:extLst>
                  <a:ext uri="{FF2B5EF4-FFF2-40B4-BE49-F238E27FC236}">
                    <a16:creationId xmlns:a16="http://schemas.microsoft.com/office/drawing/2014/main" id="{45D6C70F-ED00-45D6-909F-58EE6E083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31" y="1276"/>
                <a:ext cx="4" cy="1"/>
              </a:xfrm>
              <a:custGeom>
                <a:avLst/>
                <a:gdLst>
                  <a:gd name="T0" fmla="*/ 3 w 4"/>
                  <a:gd name="T1" fmla="*/ 1 h 1"/>
                  <a:gd name="T2" fmla="*/ 4 w 4"/>
                  <a:gd name="T3" fmla="*/ 0 h 1"/>
                  <a:gd name="T4" fmla="*/ 2 w 4"/>
                  <a:gd name="T5" fmla="*/ 0 h 1"/>
                  <a:gd name="T6" fmla="*/ 0 w 4"/>
                  <a:gd name="T7" fmla="*/ 0 h 1"/>
                  <a:gd name="T8" fmla="*/ 1 w 4"/>
                  <a:gd name="T9" fmla="*/ 1 h 1"/>
                  <a:gd name="T10" fmla="*/ 3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1" name="Freeform 163">
                <a:extLst>
                  <a:ext uri="{FF2B5EF4-FFF2-40B4-BE49-F238E27FC236}">
                    <a16:creationId xmlns:a16="http://schemas.microsoft.com/office/drawing/2014/main" id="{B57F93E8-3259-449F-B9B0-A24C66EB2F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38" y="1171"/>
                <a:ext cx="4" cy="6"/>
              </a:xfrm>
              <a:custGeom>
                <a:avLst/>
                <a:gdLst>
                  <a:gd name="T0" fmla="*/ 4 w 4"/>
                  <a:gd name="T1" fmla="*/ 4 h 6"/>
                  <a:gd name="T2" fmla="*/ 4 w 4"/>
                  <a:gd name="T3" fmla="*/ 2 h 6"/>
                  <a:gd name="T4" fmla="*/ 3 w 4"/>
                  <a:gd name="T5" fmla="*/ 0 h 6"/>
                  <a:gd name="T6" fmla="*/ 2 w 4"/>
                  <a:gd name="T7" fmla="*/ 0 h 6"/>
                  <a:gd name="T8" fmla="*/ 0 w 4"/>
                  <a:gd name="T9" fmla="*/ 2 h 6"/>
                  <a:gd name="T10" fmla="*/ 0 w 4"/>
                  <a:gd name="T11" fmla="*/ 3 h 6"/>
                  <a:gd name="T12" fmla="*/ 0 w 4"/>
                  <a:gd name="T13" fmla="*/ 5 h 6"/>
                  <a:gd name="T14" fmla="*/ 0 w 4"/>
                  <a:gd name="T15" fmla="*/ 6 h 6"/>
                  <a:gd name="T16" fmla="*/ 2 w 4"/>
                  <a:gd name="T17" fmla="*/ 6 h 6"/>
                  <a:gd name="T18" fmla="*/ 4 w 4"/>
                  <a:gd name="T19" fmla="*/ 6 h 6"/>
                  <a:gd name="T20" fmla="*/ 4 w 4"/>
                  <a:gd name="T2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4" y="4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2" name="Freeform 164">
                <a:extLst>
                  <a:ext uri="{FF2B5EF4-FFF2-40B4-BE49-F238E27FC236}">
                    <a16:creationId xmlns:a16="http://schemas.microsoft.com/office/drawing/2014/main" id="{0FE9C19C-3486-49A3-A931-CDA75447B0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4" y="1244"/>
                <a:ext cx="8" cy="5"/>
              </a:xfrm>
              <a:custGeom>
                <a:avLst/>
                <a:gdLst>
                  <a:gd name="T0" fmla="*/ 8 w 8"/>
                  <a:gd name="T1" fmla="*/ 3 h 5"/>
                  <a:gd name="T2" fmla="*/ 6 w 8"/>
                  <a:gd name="T3" fmla="*/ 0 h 5"/>
                  <a:gd name="T4" fmla="*/ 3 w 8"/>
                  <a:gd name="T5" fmla="*/ 0 h 5"/>
                  <a:gd name="T6" fmla="*/ 2 w 8"/>
                  <a:gd name="T7" fmla="*/ 1 h 5"/>
                  <a:gd name="T8" fmla="*/ 3 w 8"/>
                  <a:gd name="T9" fmla="*/ 3 h 5"/>
                  <a:gd name="T10" fmla="*/ 2 w 8"/>
                  <a:gd name="T11" fmla="*/ 3 h 5"/>
                  <a:gd name="T12" fmla="*/ 1 w 8"/>
                  <a:gd name="T13" fmla="*/ 1 h 5"/>
                  <a:gd name="T14" fmla="*/ 0 w 8"/>
                  <a:gd name="T15" fmla="*/ 1 h 5"/>
                  <a:gd name="T16" fmla="*/ 1 w 8"/>
                  <a:gd name="T17" fmla="*/ 4 h 5"/>
                  <a:gd name="T18" fmla="*/ 2 w 8"/>
                  <a:gd name="T19" fmla="*/ 5 h 5"/>
                  <a:gd name="T20" fmla="*/ 5 w 8"/>
                  <a:gd name="T21" fmla="*/ 5 h 5"/>
                  <a:gd name="T22" fmla="*/ 6 w 8"/>
                  <a:gd name="T23" fmla="*/ 5 h 5"/>
                  <a:gd name="T24" fmla="*/ 7 w 8"/>
                  <a:gd name="T25" fmla="*/ 5 h 5"/>
                  <a:gd name="T26" fmla="*/ 7 w 8"/>
                  <a:gd name="T27" fmla="*/ 5 h 5"/>
                  <a:gd name="T28" fmla="*/ 6 w 8"/>
                  <a:gd name="T29" fmla="*/ 4 h 5"/>
                  <a:gd name="T30" fmla="*/ 8 w 8"/>
                  <a:gd name="T31" fmla="*/ 3 h 5"/>
                  <a:gd name="T32" fmla="*/ 8 w 8"/>
                  <a:gd name="T3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5">
                    <a:moveTo>
                      <a:pt x="8" y="3"/>
                    </a:moveTo>
                    <a:lnTo>
                      <a:pt x="6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8" y="3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3" name="Freeform 165">
                <a:extLst>
                  <a:ext uri="{FF2B5EF4-FFF2-40B4-BE49-F238E27FC236}">
                    <a16:creationId xmlns:a16="http://schemas.microsoft.com/office/drawing/2014/main" id="{B07A2553-256F-4EC5-8AEF-9D4A76DA7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0" y="1037"/>
                <a:ext cx="6" cy="7"/>
              </a:xfrm>
              <a:custGeom>
                <a:avLst/>
                <a:gdLst>
                  <a:gd name="T0" fmla="*/ 3 w 6"/>
                  <a:gd name="T1" fmla="*/ 5 h 7"/>
                  <a:gd name="T2" fmla="*/ 6 w 6"/>
                  <a:gd name="T3" fmla="*/ 3 h 7"/>
                  <a:gd name="T4" fmla="*/ 5 w 6"/>
                  <a:gd name="T5" fmla="*/ 2 h 7"/>
                  <a:gd name="T6" fmla="*/ 5 w 6"/>
                  <a:gd name="T7" fmla="*/ 0 h 7"/>
                  <a:gd name="T8" fmla="*/ 3 w 6"/>
                  <a:gd name="T9" fmla="*/ 0 h 7"/>
                  <a:gd name="T10" fmla="*/ 1 w 6"/>
                  <a:gd name="T11" fmla="*/ 2 h 7"/>
                  <a:gd name="T12" fmla="*/ 0 w 6"/>
                  <a:gd name="T13" fmla="*/ 7 h 7"/>
                  <a:gd name="T14" fmla="*/ 2 w 6"/>
                  <a:gd name="T15" fmla="*/ 6 h 7"/>
                  <a:gd name="T16" fmla="*/ 3 w 6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7">
                    <a:moveTo>
                      <a:pt x="3" y="5"/>
                    </a:moveTo>
                    <a:lnTo>
                      <a:pt x="6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2" y="6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4" name="Freeform 166">
                <a:extLst>
                  <a:ext uri="{FF2B5EF4-FFF2-40B4-BE49-F238E27FC236}">
                    <a16:creationId xmlns:a16="http://schemas.microsoft.com/office/drawing/2014/main" id="{742F27FF-D2B3-4CF1-BF2D-A56C573DFE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61" y="1078"/>
                <a:ext cx="69" cy="52"/>
              </a:xfrm>
              <a:custGeom>
                <a:avLst/>
                <a:gdLst>
                  <a:gd name="T0" fmla="*/ 6 w 69"/>
                  <a:gd name="T1" fmla="*/ 23 h 52"/>
                  <a:gd name="T2" fmla="*/ 3 w 69"/>
                  <a:gd name="T3" fmla="*/ 24 h 52"/>
                  <a:gd name="T4" fmla="*/ 5 w 69"/>
                  <a:gd name="T5" fmla="*/ 27 h 52"/>
                  <a:gd name="T6" fmla="*/ 6 w 69"/>
                  <a:gd name="T7" fmla="*/ 30 h 52"/>
                  <a:gd name="T8" fmla="*/ 10 w 69"/>
                  <a:gd name="T9" fmla="*/ 32 h 52"/>
                  <a:gd name="T10" fmla="*/ 10 w 69"/>
                  <a:gd name="T11" fmla="*/ 34 h 52"/>
                  <a:gd name="T12" fmla="*/ 12 w 69"/>
                  <a:gd name="T13" fmla="*/ 35 h 52"/>
                  <a:gd name="T14" fmla="*/ 14 w 69"/>
                  <a:gd name="T15" fmla="*/ 36 h 52"/>
                  <a:gd name="T16" fmla="*/ 12 w 69"/>
                  <a:gd name="T17" fmla="*/ 36 h 52"/>
                  <a:gd name="T18" fmla="*/ 10 w 69"/>
                  <a:gd name="T19" fmla="*/ 38 h 52"/>
                  <a:gd name="T20" fmla="*/ 17 w 69"/>
                  <a:gd name="T21" fmla="*/ 44 h 52"/>
                  <a:gd name="T22" fmla="*/ 24 w 69"/>
                  <a:gd name="T23" fmla="*/ 45 h 52"/>
                  <a:gd name="T24" fmla="*/ 28 w 69"/>
                  <a:gd name="T25" fmla="*/ 49 h 52"/>
                  <a:gd name="T26" fmla="*/ 30 w 69"/>
                  <a:gd name="T27" fmla="*/ 52 h 52"/>
                  <a:gd name="T28" fmla="*/ 36 w 69"/>
                  <a:gd name="T29" fmla="*/ 51 h 52"/>
                  <a:gd name="T30" fmla="*/ 41 w 69"/>
                  <a:gd name="T31" fmla="*/ 52 h 52"/>
                  <a:gd name="T32" fmla="*/ 44 w 69"/>
                  <a:gd name="T33" fmla="*/ 50 h 52"/>
                  <a:gd name="T34" fmla="*/ 42 w 69"/>
                  <a:gd name="T35" fmla="*/ 45 h 52"/>
                  <a:gd name="T36" fmla="*/ 41 w 69"/>
                  <a:gd name="T37" fmla="*/ 44 h 52"/>
                  <a:gd name="T38" fmla="*/ 40 w 69"/>
                  <a:gd name="T39" fmla="*/ 41 h 52"/>
                  <a:gd name="T40" fmla="*/ 42 w 69"/>
                  <a:gd name="T41" fmla="*/ 41 h 52"/>
                  <a:gd name="T42" fmla="*/ 45 w 69"/>
                  <a:gd name="T43" fmla="*/ 42 h 52"/>
                  <a:gd name="T44" fmla="*/ 46 w 69"/>
                  <a:gd name="T45" fmla="*/ 46 h 52"/>
                  <a:gd name="T46" fmla="*/ 50 w 69"/>
                  <a:gd name="T47" fmla="*/ 42 h 52"/>
                  <a:gd name="T48" fmla="*/ 55 w 69"/>
                  <a:gd name="T49" fmla="*/ 35 h 52"/>
                  <a:gd name="T50" fmla="*/ 59 w 69"/>
                  <a:gd name="T51" fmla="*/ 33 h 52"/>
                  <a:gd name="T52" fmla="*/ 59 w 69"/>
                  <a:gd name="T53" fmla="*/ 35 h 52"/>
                  <a:gd name="T54" fmla="*/ 63 w 69"/>
                  <a:gd name="T55" fmla="*/ 36 h 52"/>
                  <a:gd name="T56" fmla="*/ 64 w 69"/>
                  <a:gd name="T57" fmla="*/ 34 h 52"/>
                  <a:gd name="T58" fmla="*/ 69 w 69"/>
                  <a:gd name="T59" fmla="*/ 30 h 52"/>
                  <a:gd name="T60" fmla="*/ 66 w 69"/>
                  <a:gd name="T61" fmla="*/ 29 h 52"/>
                  <a:gd name="T62" fmla="*/ 59 w 69"/>
                  <a:gd name="T63" fmla="*/ 29 h 52"/>
                  <a:gd name="T64" fmla="*/ 55 w 69"/>
                  <a:gd name="T65" fmla="*/ 27 h 52"/>
                  <a:gd name="T66" fmla="*/ 52 w 69"/>
                  <a:gd name="T67" fmla="*/ 26 h 52"/>
                  <a:gd name="T68" fmla="*/ 47 w 69"/>
                  <a:gd name="T69" fmla="*/ 21 h 52"/>
                  <a:gd name="T70" fmla="*/ 46 w 69"/>
                  <a:gd name="T71" fmla="*/ 16 h 52"/>
                  <a:gd name="T72" fmla="*/ 44 w 69"/>
                  <a:gd name="T73" fmla="*/ 12 h 52"/>
                  <a:gd name="T74" fmla="*/ 41 w 69"/>
                  <a:gd name="T75" fmla="*/ 10 h 52"/>
                  <a:gd name="T76" fmla="*/ 41 w 69"/>
                  <a:gd name="T77" fmla="*/ 7 h 52"/>
                  <a:gd name="T78" fmla="*/ 44 w 69"/>
                  <a:gd name="T79" fmla="*/ 6 h 52"/>
                  <a:gd name="T80" fmla="*/ 42 w 69"/>
                  <a:gd name="T81" fmla="*/ 4 h 52"/>
                  <a:gd name="T82" fmla="*/ 36 w 69"/>
                  <a:gd name="T83" fmla="*/ 2 h 52"/>
                  <a:gd name="T84" fmla="*/ 31 w 69"/>
                  <a:gd name="T85" fmla="*/ 0 h 52"/>
                  <a:gd name="T86" fmla="*/ 28 w 69"/>
                  <a:gd name="T87" fmla="*/ 0 h 52"/>
                  <a:gd name="T88" fmla="*/ 30 w 69"/>
                  <a:gd name="T89" fmla="*/ 2 h 52"/>
                  <a:gd name="T90" fmla="*/ 33 w 69"/>
                  <a:gd name="T91" fmla="*/ 5 h 52"/>
                  <a:gd name="T92" fmla="*/ 29 w 69"/>
                  <a:gd name="T93" fmla="*/ 4 h 52"/>
                  <a:gd name="T94" fmla="*/ 27 w 69"/>
                  <a:gd name="T95" fmla="*/ 6 h 52"/>
                  <a:gd name="T96" fmla="*/ 28 w 69"/>
                  <a:gd name="T97" fmla="*/ 10 h 52"/>
                  <a:gd name="T98" fmla="*/ 33 w 69"/>
                  <a:gd name="T99" fmla="*/ 17 h 52"/>
                  <a:gd name="T100" fmla="*/ 31 w 69"/>
                  <a:gd name="T101" fmla="*/ 19 h 52"/>
                  <a:gd name="T102" fmla="*/ 27 w 69"/>
                  <a:gd name="T103" fmla="*/ 17 h 52"/>
                  <a:gd name="T104" fmla="*/ 24 w 69"/>
                  <a:gd name="T105" fmla="*/ 12 h 52"/>
                  <a:gd name="T106" fmla="*/ 20 w 69"/>
                  <a:gd name="T107" fmla="*/ 13 h 52"/>
                  <a:gd name="T108" fmla="*/ 18 w 69"/>
                  <a:gd name="T109" fmla="*/ 12 h 52"/>
                  <a:gd name="T110" fmla="*/ 17 w 69"/>
                  <a:gd name="T111" fmla="*/ 9 h 52"/>
                  <a:gd name="T112" fmla="*/ 13 w 69"/>
                  <a:gd name="T113" fmla="*/ 6 h 52"/>
                  <a:gd name="T114" fmla="*/ 8 w 69"/>
                  <a:gd name="T115" fmla="*/ 5 h 52"/>
                  <a:gd name="T116" fmla="*/ 6 w 69"/>
                  <a:gd name="T117" fmla="*/ 5 h 52"/>
                  <a:gd name="T118" fmla="*/ 3 w 69"/>
                  <a:gd name="T119" fmla="*/ 9 h 52"/>
                  <a:gd name="T120" fmla="*/ 3 w 69"/>
                  <a:gd name="T121" fmla="*/ 12 h 52"/>
                  <a:gd name="T122" fmla="*/ 0 w 69"/>
                  <a:gd name="T123" fmla="*/ 17 h 52"/>
                  <a:gd name="T124" fmla="*/ 2 w 69"/>
                  <a:gd name="T125" fmla="*/ 2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9" h="52">
                    <a:moveTo>
                      <a:pt x="3" y="22"/>
                    </a:moveTo>
                    <a:lnTo>
                      <a:pt x="6" y="23"/>
                    </a:lnTo>
                    <a:lnTo>
                      <a:pt x="5" y="24"/>
                    </a:lnTo>
                    <a:lnTo>
                      <a:pt x="3" y="24"/>
                    </a:lnTo>
                    <a:lnTo>
                      <a:pt x="3" y="27"/>
                    </a:lnTo>
                    <a:lnTo>
                      <a:pt x="5" y="27"/>
                    </a:lnTo>
                    <a:lnTo>
                      <a:pt x="6" y="29"/>
                    </a:lnTo>
                    <a:lnTo>
                      <a:pt x="6" y="30"/>
                    </a:lnTo>
                    <a:lnTo>
                      <a:pt x="7" y="32"/>
                    </a:lnTo>
                    <a:lnTo>
                      <a:pt x="10" y="32"/>
                    </a:lnTo>
                    <a:lnTo>
                      <a:pt x="11" y="34"/>
                    </a:lnTo>
                    <a:lnTo>
                      <a:pt x="10" y="34"/>
                    </a:lnTo>
                    <a:lnTo>
                      <a:pt x="11" y="35"/>
                    </a:lnTo>
                    <a:lnTo>
                      <a:pt x="12" y="35"/>
                    </a:lnTo>
                    <a:lnTo>
                      <a:pt x="13" y="35"/>
                    </a:lnTo>
                    <a:lnTo>
                      <a:pt x="14" y="36"/>
                    </a:lnTo>
                    <a:lnTo>
                      <a:pt x="13" y="38"/>
                    </a:lnTo>
                    <a:lnTo>
                      <a:pt x="12" y="36"/>
                    </a:lnTo>
                    <a:lnTo>
                      <a:pt x="11" y="36"/>
                    </a:lnTo>
                    <a:lnTo>
                      <a:pt x="10" y="38"/>
                    </a:lnTo>
                    <a:lnTo>
                      <a:pt x="11" y="40"/>
                    </a:lnTo>
                    <a:lnTo>
                      <a:pt x="17" y="44"/>
                    </a:lnTo>
                    <a:lnTo>
                      <a:pt x="20" y="45"/>
                    </a:lnTo>
                    <a:lnTo>
                      <a:pt x="24" y="45"/>
                    </a:lnTo>
                    <a:lnTo>
                      <a:pt x="25" y="46"/>
                    </a:lnTo>
                    <a:lnTo>
                      <a:pt x="28" y="49"/>
                    </a:lnTo>
                    <a:lnTo>
                      <a:pt x="28" y="50"/>
                    </a:lnTo>
                    <a:lnTo>
                      <a:pt x="30" y="52"/>
                    </a:lnTo>
                    <a:lnTo>
                      <a:pt x="33" y="52"/>
                    </a:lnTo>
                    <a:lnTo>
                      <a:pt x="36" y="51"/>
                    </a:lnTo>
                    <a:lnTo>
                      <a:pt x="39" y="51"/>
                    </a:lnTo>
                    <a:lnTo>
                      <a:pt x="41" y="52"/>
                    </a:lnTo>
                    <a:lnTo>
                      <a:pt x="44" y="52"/>
                    </a:lnTo>
                    <a:lnTo>
                      <a:pt x="44" y="50"/>
                    </a:lnTo>
                    <a:lnTo>
                      <a:pt x="44" y="49"/>
                    </a:lnTo>
                    <a:lnTo>
                      <a:pt x="42" y="45"/>
                    </a:lnTo>
                    <a:lnTo>
                      <a:pt x="44" y="44"/>
                    </a:lnTo>
                    <a:lnTo>
                      <a:pt x="41" y="44"/>
                    </a:lnTo>
                    <a:lnTo>
                      <a:pt x="40" y="42"/>
                    </a:lnTo>
                    <a:lnTo>
                      <a:pt x="40" y="41"/>
                    </a:lnTo>
                    <a:lnTo>
                      <a:pt x="41" y="40"/>
                    </a:lnTo>
                    <a:lnTo>
                      <a:pt x="42" y="41"/>
                    </a:lnTo>
                    <a:lnTo>
                      <a:pt x="42" y="42"/>
                    </a:lnTo>
                    <a:lnTo>
                      <a:pt x="45" y="42"/>
                    </a:lnTo>
                    <a:lnTo>
                      <a:pt x="46" y="45"/>
                    </a:lnTo>
                    <a:lnTo>
                      <a:pt x="46" y="46"/>
                    </a:lnTo>
                    <a:lnTo>
                      <a:pt x="47" y="45"/>
                    </a:lnTo>
                    <a:lnTo>
                      <a:pt x="50" y="42"/>
                    </a:lnTo>
                    <a:lnTo>
                      <a:pt x="51" y="39"/>
                    </a:lnTo>
                    <a:lnTo>
                      <a:pt x="55" y="35"/>
                    </a:lnTo>
                    <a:lnTo>
                      <a:pt x="57" y="34"/>
                    </a:lnTo>
                    <a:lnTo>
                      <a:pt x="59" y="33"/>
                    </a:lnTo>
                    <a:lnTo>
                      <a:pt x="61" y="34"/>
                    </a:lnTo>
                    <a:lnTo>
                      <a:pt x="59" y="35"/>
                    </a:lnTo>
                    <a:lnTo>
                      <a:pt x="62" y="35"/>
                    </a:lnTo>
                    <a:lnTo>
                      <a:pt x="63" y="36"/>
                    </a:lnTo>
                    <a:lnTo>
                      <a:pt x="64" y="35"/>
                    </a:lnTo>
                    <a:lnTo>
                      <a:pt x="64" y="34"/>
                    </a:lnTo>
                    <a:lnTo>
                      <a:pt x="68" y="32"/>
                    </a:lnTo>
                    <a:lnTo>
                      <a:pt x="69" y="30"/>
                    </a:lnTo>
                    <a:lnTo>
                      <a:pt x="69" y="29"/>
                    </a:lnTo>
                    <a:lnTo>
                      <a:pt x="66" y="29"/>
                    </a:lnTo>
                    <a:lnTo>
                      <a:pt x="63" y="30"/>
                    </a:lnTo>
                    <a:lnTo>
                      <a:pt x="59" y="29"/>
                    </a:lnTo>
                    <a:lnTo>
                      <a:pt x="56" y="28"/>
                    </a:lnTo>
                    <a:lnTo>
                      <a:pt x="55" y="27"/>
                    </a:lnTo>
                    <a:lnTo>
                      <a:pt x="52" y="27"/>
                    </a:lnTo>
                    <a:lnTo>
                      <a:pt x="52" y="26"/>
                    </a:lnTo>
                    <a:lnTo>
                      <a:pt x="48" y="22"/>
                    </a:lnTo>
                    <a:lnTo>
                      <a:pt x="47" y="21"/>
                    </a:lnTo>
                    <a:lnTo>
                      <a:pt x="46" y="17"/>
                    </a:lnTo>
                    <a:lnTo>
                      <a:pt x="46" y="16"/>
                    </a:lnTo>
                    <a:lnTo>
                      <a:pt x="44" y="13"/>
                    </a:lnTo>
                    <a:lnTo>
                      <a:pt x="44" y="12"/>
                    </a:lnTo>
                    <a:lnTo>
                      <a:pt x="41" y="11"/>
                    </a:lnTo>
                    <a:lnTo>
                      <a:pt x="41" y="10"/>
                    </a:lnTo>
                    <a:lnTo>
                      <a:pt x="42" y="9"/>
                    </a:lnTo>
                    <a:lnTo>
                      <a:pt x="41" y="7"/>
                    </a:lnTo>
                    <a:lnTo>
                      <a:pt x="42" y="6"/>
                    </a:lnTo>
                    <a:lnTo>
                      <a:pt x="44" y="6"/>
                    </a:lnTo>
                    <a:lnTo>
                      <a:pt x="44" y="5"/>
                    </a:lnTo>
                    <a:lnTo>
                      <a:pt x="42" y="4"/>
                    </a:lnTo>
                    <a:lnTo>
                      <a:pt x="40" y="2"/>
                    </a:lnTo>
                    <a:lnTo>
                      <a:pt x="36" y="2"/>
                    </a:lnTo>
                    <a:lnTo>
                      <a:pt x="34" y="2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30" y="2"/>
                    </a:lnTo>
                    <a:lnTo>
                      <a:pt x="31" y="4"/>
                    </a:lnTo>
                    <a:lnTo>
                      <a:pt x="33" y="5"/>
                    </a:lnTo>
                    <a:lnTo>
                      <a:pt x="30" y="5"/>
                    </a:lnTo>
                    <a:lnTo>
                      <a:pt x="29" y="4"/>
                    </a:lnTo>
                    <a:lnTo>
                      <a:pt x="28" y="4"/>
                    </a:lnTo>
                    <a:lnTo>
                      <a:pt x="27" y="6"/>
                    </a:lnTo>
                    <a:lnTo>
                      <a:pt x="27" y="9"/>
                    </a:lnTo>
                    <a:lnTo>
                      <a:pt x="28" y="10"/>
                    </a:lnTo>
                    <a:lnTo>
                      <a:pt x="29" y="13"/>
                    </a:lnTo>
                    <a:lnTo>
                      <a:pt x="33" y="17"/>
                    </a:lnTo>
                    <a:lnTo>
                      <a:pt x="33" y="18"/>
                    </a:lnTo>
                    <a:lnTo>
                      <a:pt x="31" y="19"/>
                    </a:lnTo>
                    <a:lnTo>
                      <a:pt x="29" y="19"/>
                    </a:lnTo>
                    <a:lnTo>
                      <a:pt x="27" y="17"/>
                    </a:lnTo>
                    <a:lnTo>
                      <a:pt x="25" y="13"/>
                    </a:lnTo>
                    <a:lnTo>
                      <a:pt x="24" y="12"/>
                    </a:lnTo>
                    <a:lnTo>
                      <a:pt x="22" y="13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18" y="12"/>
                    </a:lnTo>
                    <a:lnTo>
                      <a:pt x="18" y="11"/>
                    </a:lnTo>
                    <a:lnTo>
                      <a:pt x="17" y="9"/>
                    </a:lnTo>
                    <a:lnTo>
                      <a:pt x="16" y="9"/>
                    </a:lnTo>
                    <a:lnTo>
                      <a:pt x="13" y="6"/>
                    </a:lnTo>
                    <a:lnTo>
                      <a:pt x="10" y="6"/>
                    </a:lnTo>
                    <a:lnTo>
                      <a:pt x="8" y="5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3" y="10"/>
                    </a:lnTo>
                    <a:lnTo>
                      <a:pt x="3" y="12"/>
                    </a:lnTo>
                    <a:lnTo>
                      <a:pt x="2" y="15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2" y="22"/>
                    </a:lnTo>
                    <a:lnTo>
                      <a:pt x="3" y="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5" name="Freeform 167">
                <a:extLst>
                  <a:ext uri="{FF2B5EF4-FFF2-40B4-BE49-F238E27FC236}">
                    <a16:creationId xmlns:a16="http://schemas.microsoft.com/office/drawing/2014/main" id="{9010FB1A-4887-430B-BD9A-D9165EDAD0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6" y="1144"/>
                <a:ext cx="33" cy="20"/>
              </a:xfrm>
              <a:custGeom>
                <a:avLst/>
                <a:gdLst>
                  <a:gd name="T0" fmla="*/ 3 w 33"/>
                  <a:gd name="T1" fmla="*/ 20 h 20"/>
                  <a:gd name="T2" fmla="*/ 4 w 33"/>
                  <a:gd name="T3" fmla="*/ 18 h 20"/>
                  <a:gd name="T4" fmla="*/ 8 w 33"/>
                  <a:gd name="T5" fmla="*/ 15 h 20"/>
                  <a:gd name="T6" fmla="*/ 11 w 33"/>
                  <a:gd name="T7" fmla="*/ 17 h 20"/>
                  <a:gd name="T8" fmla="*/ 15 w 33"/>
                  <a:gd name="T9" fmla="*/ 17 h 20"/>
                  <a:gd name="T10" fmla="*/ 19 w 33"/>
                  <a:gd name="T11" fmla="*/ 15 h 20"/>
                  <a:gd name="T12" fmla="*/ 23 w 33"/>
                  <a:gd name="T13" fmla="*/ 15 h 20"/>
                  <a:gd name="T14" fmla="*/ 25 w 33"/>
                  <a:gd name="T15" fmla="*/ 14 h 20"/>
                  <a:gd name="T16" fmla="*/ 28 w 33"/>
                  <a:gd name="T17" fmla="*/ 14 h 20"/>
                  <a:gd name="T18" fmla="*/ 31 w 33"/>
                  <a:gd name="T19" fmla="*/ 14 h 20"/>
                  <a:gd name="T20" fmla="*/ 33 w 33"/>
                  <a:gd name="T21" fmla="*/ 13 h 20"/>
                  <a:gd name="T22" fmla="*/ 31 w 33"/>
                  <a:gd name="T23" fmla="*/ 12 h 20"/>
                  <a:gd name="T24" fmla="*/ 30 w 33"/>
                  <a:gd name="T25" fmla="*/ 9 h 20"/>
                  <a:gd name="T26" fmla="*/ 27 w 33"/>
                  <a:gd name="T27" fmla="*/ 6 h 20"/>
                  <a:gd name="T28" fmla="*/ 23 w 33"/>
                  <a:gd name="T29" fmla="*/ 2 h 20"/>
                  <a:gd name="T30" fmla="*/ 20 w 33"/>
                  <a:gd name="T31" fmla="*/ 2 h 20"/>
                  <a:gd name="T32" fmla="*/ 17 w 33"/>
                  <a:gd name="T33" fmla="*/ 2 h 20"/>
                  <a:gd name="T34" fmla="*/ 15 w 33"/>
                  <a:gd name="T35" fmla="*/ 0 h 20"/>
                  <a:gd name="T36" fmla="*/ 14 w 33"/>
                  <a:gd name="T37" fmla="*/ 0 h 20"/>
                  <a:gd name="T38" fmla="*/ 11 w 33"/>
                  <a:gd name="T39" fmla="*/ 1 h 20"/>
                  <a:gd name="T40" fmla="*/ 9 w 33"/>
                  <a:gd name="T41" fmla="*/ 0 h 20"/>
                  <a:gd name="T42" fmla="*/ 8 w 33"/>
                  <a:gd name="T43" fmla="*/ 0 h 20"/>
                  <a:gd name="T44" fmla="*/ 5 w 33"/>
                  <a:gd name="T45" fmla="*/ 1 h 20"/>
                  <a:gd name="T46" fmla="*/ 3 w 33"/>
                  <a:gd name="T47" fmla="*/ 4 h 20"/>
                  <a:gd name="T48" fmla="*/ 4 w 33"/>
                  <a:gd name="T49" fmla="*/ 7 h 20"/>
                  <a:gd name="T50" fmla="*/ 4 w 33"/>
                  <a:gd name="T51" fmla="*/ 12 h 20"/>
                  <a:gd name="T52" fmla="*/ 3 w 33"/>
                  <a:gd name="T53" fmla="*/ 17 h 20"/>
                  <a:gd name="T54" fmla="*/ 0 w 33"/>
                  <a:gd name="T55" fmla="*/ 19 h 20"/>
                  <a:gd name="T56" fmla="*/ 0 w 33"/>
                  <a:gd name="T57" fmla="*/ 20 h 20"/>
                  <a:gd name="T58" fmla="*/ 2 w 33"/>
                  <a:gd name="T59" fmla="*/ 20 h 20"/>
                  <a:gd name="T60" fmla="*/ 3 w 33"/>
                  <a:gd name="T61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3" h="20">
                    <a:moveTo>
                      <a:pt x="3" y="20"/>
                    </a:moveTo>
                    <a:lnTo>
                      <a:pt x="4" y="18"/>
                    </a:lnTo>
                    <a:lnTo>
                      <a:pt x="8" y="15"/>
                    </a:lnTo>
                    <a:lnTo>
                      <a:pt x="11" y="17"/>
                    </a:lnTo>
                    <a:lnTo>
                      <a:pt x="15" y="17"/>
                    </a:lnTo>
                    <a:lnTo>
                      <a:pt x="19" y="15"/>
                    </a:lnTo>
                    <a:lnTo>
                      <a:pt x="23" y="15"/>
                    </a:lnTo>
                    <a:lnTo>
                      <a:pt x="25" y="14"/>
                    </a:lnTo>
                    <a:lnTo>
                      <a:pt x="28" y="14"/>
                    </a:lnTo>
                    <a:lnTo>
                      <a:pt x="31" y="14"/>
                    </a:lnTo>
                    <a:lnTo>
                      <a:pt x="33" y="13"/>
                    </a:lnTo>
                    <a:lnTo>
                      <a:pt x="31" y="12"/>
                    </a:lnTo>
                    <a:lnTo>
                      <a:pt x="30" y="9"/>
                    </a:lnTo>
                    <a:lnTo>
                      <a:pt x="27" y="6"/>
                    </a:lnTo>
                    <a:lnTo>
                      <a:pt x="23" y="2"/>
                    </a:lnTo>
                    <a:lnTo>
                      <a:pt x="20" y="2"/>
                    </a:lnTo>
                    <a:lnTo>
                      <a:pt x="17" y="2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5" y="1"/>
                    </a:lnTo>
                    <a:lnTo>
                      <a:pt x="3" y="4"/>
                    </a:lnTo>
                    <a:lnTo>
                      <a:pt x="4" y="7"/>
                    </a:lnTo>
                    <a:lnTo>
                      <a:pt x="4" y="12"/>
                    </a:lnTo>
                    <a:lnTo>
                      <a:pt x="3" y="17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2" y="20"/>
                    </a:lnTo>
                    <a:lnTo>
                      <a:pt x="3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6" name="Freeform 168">
                <a:extLst>
                  <a:ext uri="{FF2B5EF4-FFF2-40B4-BE49-F238E27FC236}">
                    <a16:creationId xmlns:a16="http://schemas.microsoft.com/office/drawing/2014/main" id="{84132C14-7FA8-40D4-B337-C69F3C0C76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77" y="1080"/>
                <a:ext cx="40" cy="16"/>
              </a:xfrm>
              <a:custGeom>
                <a:avLst/>
                <a:gdLst>
                  <a:gd name="T0" fmla="*/ 5 w 40"/>
                  <a:gd name="T1" fmla="*/ 9 h 16"/>
                  <a:gd name="T2" fmla="*/ 6 w 40"/>
                  <a:gd name="T3" fmla="*/ 11 h 16"/>
                  <a:gd name="T4" fmla="*/ 13 w 40"/>
                  <a:gd name="T5" fmla="*/ 14 h 16"/>
                  <a:gd name="T6" fmla="*/ 18 w 40"/>
                  <a:gd name="T7" fmla="*/ 14 h 16"/>
                  <a:gd name="T8" fmla="*/ 22 w 40"/>
                  <a:gd name="T9" fmla="*/ 16 h 16"/>
                  <a:gd name="T10" fmla="*/ 25 w 40"/>
                  <a:gd name="T11" fmla="*/ 16 h 16"/>
                  <a:gd name="T12" fmla="*/ 29 w 40"/>
                  <a:gd name="T13" fmla="*/ 15 h 16"/>
                  <a:gd name="T14" fmla="*/ 31 w 40"/>
                  <a:gd name="T15" fmla="*/ 16 h 16"/>
                  <a:gd name="T16" fmla="*/ 34 w 40"/>
                  <a:gd name="T17" fmla="*/ 15 h 16"/>
                  <a:gd name="T18" fmla="*/ 38 w 40"/>
                  <a:gd name="T19" fmla="*/ 13 h 16"/>
                  <a:gd name="T20" fmla="*/ 39 w 40"/>
                  <a:gd name="T21" fmla="*/ 10 h 16"/>
                  <a:gd name="T22" fmla="*/ 40 w 40"/>
                  <a:gd name="T23" fmla="*/ 8 h 16"/>
                  <a:gd name="T24" fmla="*/ 40 w 40"/>
                  <a:gd name="T25" fmla="*/ 4 h 16"/>
                  <a:gd name="T26" fmla="*/ 38 w 40"/>
                  <a:gd name="T27" fmla="*/ 4 h 16"/>
                  <a:gd name="T28" fmla="*/ 36 w 40"/>
                  <a:gd name="T29" fmla="*/ 4 h 16"/>
                  <a:gd name="T30" fmla="*/ 35 w 40"/>
                  <a:gd name="T31" fmla="*/ 3 h 16"/>
                  <a:gd name="T32" fmla="*/ 36 w 40"/>
                  <a:gd name="T33" fmla="*/ 2 h 16"/>
                  <a:gd name="T34" fmla="*/ 35 w 40"/>
                  <a:gd name="T35" fmla="*/ 0 h 16"/>
                  <a:gd name="T36" fmla="*/ 33 w 40"/>
                  <a:gd name="T37" fmla="*/ 2 h 16"/>
                  <a:gd name="T38" fmla="*/ 30 w 40"/>
                  <a:gd name="T39" fmla="*/ 0 h 16"/>
                  <a:gd name="T40" fmla="*/ 24 w 40"/>
                  <a:gd name="T41" fmla="*/ 2 h 16"/>
                  <a:gd name="T42" fmla="*/ 22 w 40"/>
                  <a:gd name="T43" fmla="*/ 4 h 16"/>
                  <a:gd name="T44" fmla="*/ 19 w 40"/>
                  <a:gd name="T45" fmla="*/ 4 h 16"/>
                  <a:gd name="T46" fmla="*/ 18 w 40"/>
                  <a:gd name="T47" fmla="*/ 3 h 16"/>
                  <a:gd name="T48" fmla="*/ 18 w 40"/>
                  <a:gd name="T49" fmla="*/ 2 h 16"/>
                  <a:gd name="T50" fmla="*/ 17 w 40"/>
                  <a:gd name="T51" fmla="*/ 2 h 16"/>
                  <a:gd name="T52" fmla="*/ 14 w 40"/>
                  <a:gd name="T53" fmla="*/ 2 h 16"/>
                  <a:gd name="T54" fmla="*/ 11 w 40"/>
                  <a:gd name="T55" fmla="*/ 2 h 16"/>
                  <a:gd name="T56" fmla="*/ 8 w 40"/>
                  <a:gd name="T57" fmla="*/ 2 h 16"/>
                  <a:gd name="T58" fmla="*/ 8 w 40"/>
                  <a:gd name="T59" fmla="*/ 3 h 16"/>
                  <a:gd name="T60" fmla="*/ 7 w 40"/>
                  <a:gd name="T61" fmla="*/ 4 h 16"/>
                  <a:gd name="T62" fmla="*/ 3 w 40"/>
                  <a:gd name="T63" fmla="*/ 4 h 16"/>
                  <a:gd name="T64" fmla="*/ 2 w 40"/>
                  <a:gd name="T65" fmla="*/ 2 h 16"/>
                  <a:gd name="T66" fmla="*/ 2 w 40"/>
                  <a:gd name="T67" fmla="*/ 0 h 16"/>
                  <a:gd name="T68" fmla="*/ 0 w 40"/>
                  <a:gd name="T69" fmla="*/ 0 h 16"/>
                  <a:gd name="T70" fmla="*/ 1 w 40"/>
                  <a:gd name="T71" fmla="*/ 4 h 16"/>
                  <a:gd name="T72" fmla="*/ 5 w 40"/>
                  <a:gd name="T73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0" h="16">
                    <a:moveTo>
                      <a:pt x="5" y="9"/>
                    </a:moveTo>
                    <a:lnTo>
                      <a:pt x="6" y="11"/>
                    </a:lnTo>
                    <a:lnTo>
                      <a:pt x="13" y="14"/>
                    </a:lnTo>
                    <a:lnTo>
                      <a:pt x="18" y="14"/>
                    </a:lnTo>
                    <a:lnTo>
                      <a:pt x="22" y="16"/>
                    </a:lnTo>
                    <a:lnTo>
                      <a:pt x="25" y="16"/>
                    </a:lnTo>
                    <a:lnTo>
                      <a:pt x="29" y="15"/>
                    </a:lnTo>
                    <a:lnTo>
                      <a:pt x="31" y="16"/>
                    </a:lnTo>
                    <a:lnTo>
                      <a:pt x="34" y="15"/>
                    </a:lnTo>
                    <a:lnTo>
                      <a:pt x="38" y="13"/>
                    </a:lnTo>
                    <a:lnTo>
                      <a:pt x="39" y="10"/>
                    </a:lnTo>
                    <a:lnTo>
                      <a:pt x="40" y="8"/>
                    </a:lnTo>
                    <a:lnTo>
                      <a:pt x="40" y="4"/>
                    </a:lnTo>
                    <a:lnTo>
                      <a:pt x="38" y="4"/>
                    </a:lnTo>
                    <a:lnTo>
                      <a:pt x="36" y="4"/>
                    </a:lnTo>
                    <a:lnTo>
                      <a:pt x="35" y="3"/>
                    </a:lnTo>
                    <a:lnTo>
                      <a:pt x="36" y="2"/>
                    </a:lnTo>
                    <a:lnTo>
                      <a:pt x="35" y="0"/>
                    </a:lnTo>
                    <a:lnTo>
                      <a:pt x="33" y="2"/>
                    </a:lnTo>
                    <a:lnTo>
                      <a:pt x="30" y="0"/>
                    </a:lnTo>
                    <a:lnTo>
                      <a:pt x="24" y="2"/>
                    </a:lnTo>
                    <a:lnTo>
                      <a:pt x="22" y="4"/>
                    </a:lnTo>
                    <a:lnTo>
                      <a:pt x="19" y="4"/>
                    </a:lnTo>
                    <a:lnTo>
                      <a:pt x="18" y="3"/>
                    </a:lnTo>
                    <a:lnTo>
                      <a:pt x="18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7" y="4"/>
                    </a:lnTo>
                    <a:lnTo>
                      <a:pt x="3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5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7" name="Freeform 169">
                <a:extLst>
                  <a:ext uri="{FF2B5EF4-FFF2-40B4-BE49-F238E27FC236}">
                    <a16:creationId xmlns:a16="http://schemas.microsoft.com/office/drawing/2014/main" id="{08DB3701-E582-4A80-8C5B-7226BABE66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99" y="1135"/>
                <a:ext cx="11" cy="13"/>
              </a:xfrm>
              <a:custGeom>
                <a:avLst/>
                <a:gdLst>
                  <a:gd name="T0" fmla="*/ 11 w 11"/>
                  <a:gd name="T1" fmla="*/ 9 h 13"/>
                  <a:gd name="T2" fmla="*/ 11 w 11"/>
                  <a:gd name="T3" fmla="*/ 6 h 13"/>
                  <a:gd name="T4" fmla="*/ 7 w 11"/>
                  <a:gd name="T5" fmla="*/ 2 h 13"/>
                  <a:gd name="T6" fmla="*/ 6 w 11"/>
                  <a:gd name="T7" fmla="*/ 0 h 13"/>
                  <a:gd name="T8" fmla="*/ 5 w 11"/>
                  <a:gd name="T9" fmla="*/ 0 h 13"/>
                  <a:gd name="T10" fmla="*/ 2 w 11"/>
                  <a:gd name="T11" fmla="*/ 1 h 13"/>
                  <a:gd name="T12" fmla="*/ 0 w 11"/>
                  <a:gd name="T13" fmla="*/ 2 h 13"/>
                  <a:gd name="T14" fmla="*/ 1 w 11"/>
                  <a:gd name="T15" fmla="*/ 5 h 13"/>
                  <a:gd name="T16" fmla="*/ 2 w 11"/>
                  <a:gd name="T17" fmla="*/ 7 h 13"/>
                  <a:gd name="T18" fmla="*/ 2 w 11"/>
                  <a:gd name="T19" fmla="*/ 9 h 13"/>
                  <a:gd name="T20" fmla="*/ 2 w 11"/>
                  <a:gd name="T21" fmla="*/ 10 h 13"/>
                  <a:gd name="T22" fmla="*/ 5 w 11"/>
                  <a:gd name="T23" fmla="*/ 10 h 13"/>
                  <a:gd name="T24" fmla="*/ 6 w 11"/>
                  <a:gd name="T25" fmla="*/ 12 h 13"/>
                  <a:gd name="T26" fmla="*/ 8 w 11"/>
                  <a:gd name="T27" fmla="*/ 13 h 13"/>
                  <a:gd name="T28" fmla="*/ 10 w 11"/>
                  <a:gd name="T29" fmla="*/ 12 h 13"/>
                  <a:gd name="T30" fmla="*/ 8 w 11"/>
                  <a:gd name="T31" fmla="*/ 12 h 13"/>
                  <a:gd name="T32" fmla="*/ 10 w 11"/>
                  <a:gd name="T33" fmla="*/ 10 h 13"/>
                  <a:gd name="T34" fmla="*/ 11 w 11"/>
                  <a:gd name="T35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13">
                    <a:moveTo>
                      <a:pt x="11" y="9"/>
                    </a:moveTo>
                    <a:lnTo>
                      <a:pt x="11" y="6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5" y="10"/>
                    </a:lnTo>
                    <a:lnTo>
                      <a:pt x="6" y="12"/>
                    </a:lnTo>
                    <a:lnTo>
                      <a:pt x="8" y="13"/>
                    </a:lnTo>
                    <a:lnTo>
                      <a:pt x="10" y="12"/>
                    </a:lnTo>
                    <a:lnTo>
                      <a:pt x="8" y="12"/>
                    </a:lnTo>
                    <a:lnTo>
                      <a:pt x="10" y="10"/>
                    </a:lnTo>
                    <a:lnTo>
                      <a:pt x="11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8" name="Freeform 170">
                <a:extLst>
                  <a:ext uri="{FF2B5EF4-FFF2-40B4-BE49-F238E27FC236}">
                    <a16:creationId xmlns:a16="http://schemas.microsoft.com/office/drawing/2014/main" id="{87674E50-8816-4177-8553-E0353A7975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67" y="1321"/>
                <a:ext cx="11" cy="9"/>
              </a:xfrm>
              <a:custGeom>
                <a:avLst/>
                <a:gdLst>
                  <a:gd name="T0" fmla="*/ 3 w 11"/>
                  <a:gd name="T1" fmla="*/ 9 h 9"/>
                  <a:gd name="T2" fmla="*/ 4 w 11"/>
                  <a:gd name="T3" fmla="*/ 8 h 9"/>
                  <a:gd name="T4" fmla="*/ 6 w 11"/>
                  <a:gd name="T5" fmla="*/ 7 h 9"/>
                  <a:gd name="T6" fmla="*/ 8 w 11"/>
                  <a:gd name="T7" fmla="*/ 4 h 9"/>
                  <a:gd name="T8" fmla="*/ 9 w 11"/>
                  <a:gd name="T9" fmla="*/ 4 h 9"/>
                  <a:gd name="T10" fmla="*/ 11 w 11"/>
                  <a:gd name="T11" fmla="*/ 2 h 9"/>
                  <a:gd name="T12" fmla="*/ 11 w 11"/>
                  <a:gd name="T13" fmla="*/ 0 h 9"/>
                  <a:gd name="T14" fmla="*/ 10 w 11"/>
                  <a:gd name="T15" fmla="*/ 0 h 9"/>
                  <a:gd name="T16" fmla="*/ 8 w 11"/>
                  <a:gd name="T17" fmla="*/ 0 h 9"/>
                  <a:gd name="T18" fmla="*/ 4 w 11"/>
                  <a:gd name="T19" fmla="*/ 0 h 9"/>
                  <a:gd name="T20" fmla="*/ 3 w 11"/>
                  <a:gd name="T21" fmla="*/ 2 h 9"/>
                  <a:gd name="T22" fmla="*/ 3 w 11"/>
                  <a:gd name="T23" fmla="*/ 3 h 9"/>
                  <a:gd name="T24" fmla="*/ 1 w 11"/>
                  <a:gd name="T25" fmla="*/ 6 h 9"/>
                  <a:gd name="T26" fmla="*/ 0 w 11"/>
                  <a:gd name="T27" fmla="*/ 7 h 9"/>
                  <a:gd name="T28" fmla="*/ 0 w 11"/>
                  <a:gd name="T29" fmla="*/ 8 h 9"/>
                  <a:gd name="T30" fmla="*/ 1 w 11"/>
                  <a:gd name="T31" fmla="*/ 9 h 9"/>
                  <a:gd name="T32" fmla="*/ 3 w 11"/>
                  <a:gd name="T3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9">
                    <a:moveTo>
                      <a:pt x="3" y="9"/>
                    </a:moveTo>
                    <a:lnTo>
                      <a:pt x="4" y="8"/>
                    </a:lnTo>
                    <a:lnTo>
                      <a:pt x="6" y="7"/>
                    </a:lnTo>
                    <a:lnTo>
                      <a:pt x="8" y="4"/>
                    </a:lnTo>
                    <a:lnTo>
                      <a:pt x="9" y="4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9" name="Freeform 171">
                <a:extLst>
                  <a:ext uri="{FF2B5EF4-FFF2-40B4-BE49-F238E27FC236}">
                    <a16:creationId xmlns:a16="http://schemas.microsoft.com/office/drawing/2014/main" id="{0EA2AF8E-E891-48F8-B8E0-F8BE028DDB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9" y="1168"/>
                <a:ext cx="4" cy="3"/>
              </a:xfrm>
              <a:custGeom>
                <a:avLst/>
                <a:gdLst>
                  <a:gd name="T0" fmla="*/ 3 w 4"/>
                  <a:gd name="T1" fmla="*/ 3 h 3"/>
                  <a:gd name="T2" fmla="*/ 4 w 4"/>
                  <a:gd name="T3" fmla="*/ 2 h 3"/>
                  <a:gd name="T4" fmla="*/ 3 w 4"/>
                  <a:gd name="T5" fmla="*/ 1 h 3"/>
                  <a:gd name="T6" fmla="*/ 1 w 4"/>
                  <a:gd name="T7" fmla="*/ 0 h 3"/>
                  <a:gd name="T8" fmla="*/ 0 w 4"/>
                  <a:gd name="T9" fmla="*/ 1 h 3"/>
                  <a:gd name="T10" fmla="*/ 1 w 4"/>
                  <a:gd name="T11" fmla="*/ 3 h 3"/>
                  <a:gd name="T12" fmla="*/ 3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0" name="Freeform 172">
                <a:extLst>
                  <a:ext uri="{FF2B5EF4-FFF2-40B4-BE49-F238E27FC236}">
                    <a16:creationId xmlns:a16="http://schemas.microsoft.com/office/drawing/2014/main" id="{1081A059-3A0C-49A4-8C70-02EF999872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7" y="1080"/>
                <a:ext cx="30" cy="26"/>
              </a:xfrm>
              <a:custGeom>
                <a:avLst/>
                <a:gdLst>
                  <a:gd name="T0" fmla="*/ 3 w 30"/>
                  <a:gd name="T1" fmla="*/ 4 h 26"/>
                  <a:gd name="T2" fmla="*/ 4 w 30"/>
                  <a:gd name="T3" fmla="*/ 5 h 26"/>
                  <a:gd name="T4" fmla="*/ 4 w 30"/>
                  <a:gd name="T5" fmla="*/ 7 h 26"/>
                  <a:gd name="T6" fmla="*/ 6 w 30"/>
                  <a:gd name="T7" fmla="*/ 8 h 26"/>
                  <a:gd name="T8" fmla="*/ 7 w 30"/>
                  <a:gd name="T9" fmla="*/ 9 h 26"/>
                  <a:gd name="T10" fmla="*/ 7 w 30"/>
                  <a:gd name="T11" fmla="*/ 10 h 26"/>
                  <a:gd name="T12" fmla="*/ 6 w 30"/>
                  <a:gd name="T13" fmla="*/ 13 h 26"/>
                  <a:gd name="T14" fmla="*/ 6 w 30"/>
                  <a:gd name="T15" fmla="*/ 15 h 26"/>
                  <a:gd name="T16" fmla="*/ 7 w 30"/>
                  <a:gd name="T17" fmla="*/ 17 h 26"/>
                  <a:gd name="T18" fmla="*/ 11 w 30"/>
                  <a:gd name="T19" fmla="*/ 21 h 26"/>
                  <a:gd name="T20" fmla="*/ 14 w 30"/>
                  <a:gd name="T21" fmla="*/ 24 h 26"/>
                  <a:gd name="T22" fmla="*/ 19 w 30"/>
                  <a:gd name="T23" fmla="*/ 26 h 26"/>
                  <a:gd name="T24" fmla="*/ 20 w 30"/>
                  <a:gd name="T25" fmla="*/ 26 h 26"/>
                  <a:gd name="T26" fmla="*/ 23 w 30"/>
                  <a:gd name="T27" fmla="*/ 25 h 26"/>
                  <a:gd name="T28" fmla="*/ 24 w 30"/>
                  <a:gd name="T29" fmla="*/ 24 h 26"/>
                  <a:gd name="T30" fmla="*/ 26 w 30"/>
                  <a:gd name="T31" fmla="*/ 26 h 26"/>
                  <a:gd name="T32" fmla="*/ 28 w 30"/>
                  <a:gd name="T33" fmla="*/ 25 h 26"/>
                  <a:gd name="T34" fmla="*/ 29 w 30"/>
                  <a:gd name="T35" fmla="*/ 22 h 26"/>
                  <a:gd name="T36" fmla="*/ 29 w 30"/>
                  <a:gd name="T37" fmla="*/ 20 h 26"/>
                  <a:gd name="T38" fmla="*/ 30 w 30"/>
                  <a:gd name="T39" fmla="*/ 17 h 26"/>
                  <a:gd name="T40" fmla="*/ 30 w 30"/>
                  <a:gd name="T41" fmla="*/ 16 h 26"/>
                  <a:gd name="T42" fmla="*/ 30 w 30"/>
                  <a:gd name="T43" fmla="*/ 14 h 26"/>
                  <a:gd name="T44" fmla="*/ 28 w 30"/>
                  <a:gd name="T45" fmla="*/ 13 h 26"/>
                  <a:gd name="T46" fmla="*/ 25 w 30"/>
                  <a:gd name="T47" fmla="*/ 10 h 26"/>
                  <a:gd name="T48" fmla="*/ 25 w 30"/>
                  <a:gd name="T49" fmla="*/ 8 h 26"/>
                  <a:gd name="T50" fmla="*/ 26 w 30"/>
                  <a:gd name="T51" fmla="*/ 7 h 26"/>
                  <a:gd name="T52" fmla="*/ 29 w 30"/>
                  <a:gd name="T53" fmla="*/ 7 h 26"/>
                  <a:gd name="T54" fmla="*/ 29 w 30"/>
                  <a:gd name="T55" fmla="*/ 5 h 26"/>
                  <a:gd name="T56" fmla="*/ 24 w 30"/>
                  <a:gd name="T57" fmla="*/ 3 h 26"/>
                  <a:gd name="T58" fmla="*/ 18 w 30"/>
                  <a:gd name="T59" fmla="*/ 3 h 26"/>
                  <a:gd name="T60" fmla="*/ 17 w 30"/>
                  <a:gd name="T61" fmla="*/ 3 h 26"/>
                  <a:gd name="T62" fmla="*/ 14 w 30"/>
                  <a:gd name="T63" fmla="*/ 3 h 26"/>
                  <a:gd name="T64" fmla="*/ 9 w 30"/>
                  <a:gd name="T65" fmla="*/ 0 h 26"/>
                  <a:gd name="T66" fmla="*/ 7 w 30"/>
                  <a:gd name="T67" fmla="*/ 0 h 26"/>
                  <a:gd name="T68" fmla="*/ 3 w 30"/>
                  <a:gd name="T69" fmla="*/ 0 h 26"/>
                  <a:gd name="T70" fmla="*/ 0 w 30"/>
                  <a:gd name="T71" fmla="*/ 0 h 26"/>
                  <a:gd name="T72" fmla="*/ 2 w 30"/>
                  <a:gd name="T73" fmla="*/ 3 h 26"/>
                  <a:gd name="T74" fmla="*/ 3 w 30"/>
                  <a:gd name="T75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0" h="26">
                    <a:moveTo>
                      <a:pt x="3" y="4"/>
                    </a:moveTo>
                    <a:lnTo>
                      <a:pt x="4" y="5"/>
                    </a:lnTo>
                    <a:lnTo>
                      <a:pt x="4" y="7"/>
                    </a:lnTo>
                    <a:lnTo>
                      <a:pt x="6" y="8"/>
                    </a:lnTo>
                    <a:lnTo>
                      <a:pt x="7" y="9"/>
                    </a:lnTo>
                    <a:lnTo>
                      <a:pt x="7" y="10"/>
                    </a:lnTo>
                    <a:lnTo>
                      <a:pt x="6" y="13"/>
                    </a:lnTo>
                    <a:lnTo>
                      <a:pt x="6" y="15"/>
                    </a:lnTo>
                    <a:lnTo>
                      <a:pt x="7" y="17"/>
                    </a:lnTo>
                    <a:lnTo>
                      <a:pt x="11" y="21"/>
                    </a:lnTo>
                    <a:lnTo>
                      <a:pt x="14" y="24"/>
                    </a:lnTo>
                    <a:lnTo>
                      <a:pt x="19" y="26"/>
                    </a:lnTo>
                    <a:lnTo>
                      <a:pt x="20" y="26"/>
                    </a:lnTo>
                    <a:lnTo>
                      <a:pt x="23" y="25"/>
                    </a:lnTo>
                    <a:lnTo>
                      <a:pt x="24" y="24"/>
                    </a:lnTo>
                    <a:lnTo>
                      <a:pt x="26" y="26"/>
                    </a:lnTo>
                    <a:lnTo>
                      <a:pt x="28" y="25"/>
                    </a:lnTo>
                    <a:lnTo>
                      <a:pt x="29" y="22"/>
                    </a:lnTo>
                    <a:lnTo>
                      <a:pt x="29" y="20"/>
                    </a:lnTo>
                    <a:lnTo>
                      <a:pt x="30" y="17"/>
                    </a:lnTo>
                    <a:lnTo>
                      <a:pt x="30" y="16"/>
                    </a:lnTo>
                    <a:lnTo>
                      <a:pt x="30" y="14"/>
                    </a:lnTo>
                    <a:lnTo>
                      <a:pt x="28" y="13"/>
                    </a:lnTo>
                    <a:lnTo>
                      <a:pt x="25" y="10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9" y="7"/>
                    </a:lnTo>
                    <a:lnTo>
                      <a:pt x="29" y="5"/>
                    </a:lnTo>
                    <a:lnTo>
                      <a:pt x="24" y="3"/>
                    </a:lnTo>
                    <a:lnTo>
                      <a:pt x="18" y="3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1" name="Freeform 173">
                <a:extLst>
                  <a:ext uri="{FF2B5EF4-FFF2-40B4-BE49-F238E27FC236}">
                    <a16:creationId xmlns:a16="http://schemas.microsoft.com/office/drawing/2014/main" id="{D8B5F4A2-F593-46AD-B5AA-B618EE5AB8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67" y="1218"/>
                <a:ext cx="7" cy="7"/>
              </a:xfrm>
              <a:custGeom>
                <a:avLst/>
                <a:gdLst>
                  <a:gd name="T0" fmla="*/ 3 w 7"/>
                  <a:gd name="T1" fmla="*/ 7 h 7"/>
                  <a:gd name="T2" fmla="*/ 3 w 7"/>
                  <a:gd name="T3" fmla="*/ 6 h 7"/>
                  <a:gd name="T4" fmla="*/ 7 w 7"/>
                  <a:gd name="T5" fmla="*/ 4 h 7"/>
                  <a:gd name="T6" fmla="*/ 7 w 7"/>
                  <a:gd name="T7" fmla="*/ 3 h 7"/>
                  <a:gd name="T8" fmla="*/ 6 w 7"/>
                  <a:gd name="T9" fmla="*/ 2 h 7"/>
                  <a:gd name="T10" fmla="*/ 6 w 7"/>
                  <a:gd name="T11" fmla="*/ 0 h 7"/>
                  <a:gd name="T12" fmla="*/ 4 w 7"/>
                  <a:gd name="T13" fmla="*/ 1 h 7"/>
                  <a:gd name="T14" fmla="*/ 4 w 7"/>
                  <a:gd name="T15" fmla="*/ 2 h 7"/>
                  <a:gd name="T16" fmla="*/ 2 w 7"/>
                  <a:gd name="T17" fmla="*/ 3 h 7"/>
                  <a:gd name="T18" fmla="*/ 0 w 7"/>
                  <a:gd name="T19" fmla="*/ 3 h 7"/>
                  <a:gd name="T20" fmla="*/ 2 w 7"/>
                  <a:gd name="T21" fmla="*/ 6 h 7"/>
                  <a:gd name="T22" fmla="*/ 3 w 7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7">
                    <a:moveTo>
                      <a:pt x="3" y="7"/>
                    </a:moveTo>
                    <a:lnTo>
                      <a:pt x="3" y="6"/>
                    </a:lnTo>
                    <a:lnTo>
                      <a:pt x="7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6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2" name="Freeform 174">
                <a:extLst>
                  <a:ext uri="{FF2B5EF4-FFF2-40B4-BE49-F238E27FC236}">
                    <a16:creationId xmlns:a16="http://schemas.microsoft.com/office/drawing/2014/main" id="{6B76039F-7FD2-4B2B-A592-35D99185D6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1205"/>
                <a:ext cx="3" cy="5"/>
              </a:xfrm>
              <a:custGeom>
                <a:avLst/>
                <a:gdLst>
                  <a:gd name="T0" fmla="*/ 2 w 3"/>
                  <a:gd name="T1" fmla="*/ 3 h 5"/>
                  <a:gd name="T2" fmla="*/ 2 w 3"/>
                  <a:gd name="T3" fmla="*/ 5 h 5"/>
                  <a:gd name="T4" fmla="*/ 3 w 3"/>
                  <a:gd name="T5" fmla="*/ 4 h 5"/>
                  <a:gd name="T6" fmla="*/ 2 w 3"/>
                  <a:gd name="T7" fmla="*/ 2 h 5"/>
                  <a:gd name="T8" fmla="*/ 1 w 3"/>
                  <a:gd name="T9" fmla="*/ 0 h 5"/>
                  <a:gd name="T10" fmla="*/ 0 w 3"/>
                  <a:gd name="T11" fmla="*/ 0 h 5"/>
                  <a:gd name="T12" fmla="*/ 0 w 3"/>
                  <a:gd name="T13" fmla="*/ 0 h 5"/>
                  <a:gd name="T14" fmla="*/ 2 w 3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2" y="3"/>
                    </a:moveTo>
                    <a:lnTo>
                      <a:pt x="2" y="5"/>
                    </a:lnTo>
                    <a:lnTo>
                      <a:pt x="3" y="4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3" name="Freeform 175">
                <a:extLst>
                  <a:ext uri="{FF2B5EF4-FFF2-40B4-BE49-F238E27FC236}">
                    <a16:creationId xmlns:a16="http://schemas.microsoft.com/office/drawing/2014/main" id="{99CA1C94-9EDE-4419-BAD5-A61029D696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1202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0 w 2"/>
                  <a:gd name="T7" fmla="*/ 0 h 3"/>
                  <a:gd name="T8" fmla="*/ 0 w 2"/>
                  <a:gd name="T9" fmla="*/ 1 h 3"/>
                  <a:gd name="T10" fmla="*/ 2 w 2"/>
                  <a:gd name="T11" fmla="*/ 2 h 3"/>
                  <a:gd name="T12" fmla="*/ 2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4" name="Freeform 176">
                <a:extLst>
                  <a:ext uri="{FF2B5EF4-FFF2-40B4-BE49-F238E27FC236}">
                    <a16:creationId xmlns:a16="http://schemas.microsoft.com/office/drawing/2014/main" id="{41A4A2AC-97DC-46D3-9AC3-6B41426F81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9" y="1199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3 h 4"/>
                  <a:gd name="T4" fmla="*/ 1 w 3"/>
                  <a:gd name="T5" fmla="*/ 0 h 4"/>
                  <a:gd name="T6" fmla="*/ 0 w 3"/>
                  <a:gd name="T7" fmla="*/ 0 h 4"/>
                  <a:gd name="T8" fmla="*/ 0 w 3"/>
                  <a:gd name="T9" fmla="*/ 2 h 4"/>
                  <a:gd name="T10" fmla="*/ 1 w 3"/>
                  <a:gd name="T11" fmla="*/ 4 h 4"/>
                  <a:gd name="T12" fmla="*/ 3 w 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5" name="Freeform 177">
                <a:extLst>
                  <a:ext uri="{FF2B5EF4-FFF2-40B4-BE49-F238E27FC236}">
                    <a16:creationId xmlns:a16="http://schemas.microsoft.com/office/drawing/2014/main" id="{0D4D6723-FF3F-49E8-8CDC-D22F9A4263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2" y="1168"/>
                <a:ext cx="3" cy="2"/>
              </a:xfrm>
              <a:custGeom>
                <a:avLst/>
                <a:gdLst>
                  <a:gd name="T0" fmla="*/ 1 w 3"/>
                  <a:gd name="T1" fmla="*/ 1 h 2"/>
                  <a:gd name="T2" fmla="*/ 3 w 3"/>
                  <a:gd name="T3" fmla="*/ 0 h 2"/>
                  <a:gd name="T4" fmla="*/ 1 w 3"/>
                  <a:gd name="T5" fmla="*/ 0 h 2"/>
                  <a:gd name="T6" fmla="*/ 0 w 3"/>
                  <a:gd name="T7" fmla="*/ 0 h 2"/>
                  <a:gd name="T8" fmla="*/ 1 w 3"/>
                  <a:gd name="T9" fmla="*/ 2 h 2"/>
                  <a:gd name="T10" fmla="*/ 1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6" name="Freeform 178">
                <a:extLst>
                  <a:ext uri="{FF2B5EF4-FFF2-40B4-BE49-F238E27FC236}">
                    <a16:creationId xmlns:a16="http://schemas.microsoft.com/office/drawing/2014/main" id="{EE9DBFAB-7DD5-45DE-A5CD-EE8A0D2432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6" y="1203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4 h 5"/>
                  <a:gd name="T4" fmla="*/ 4 w 4"/>
                  <a:gd name="T5" fmla="*/ 4 h 5"/>
                  <a:gd name="T6" fmla="*/ 2 w 4"/>
                  <a:gd name="T7" fmla="*/ 1 h 5"/>
                  <a:gd name="T8" fmla="*/ 1 w 4"/>
                  <a:gd name="T9" fmla="*/ 0 h 5"/>
                  <a:gd name="T10" fmla="*/ 1 w 4"/>
                  <a:gd name="T11" fmla="*/ 1 h 5"/>
                  <a:gd name="T12" fmla="*/ 0 w 4"/>
                  <a:gd name="T13" fmla="*/ 1 h 5"/>
                  <a:gd name="T14" fmla="*/ 1 w 4"/>
                  <a:gd name="T15" fmla="*/ 4 h 5"/>
                  <a:gd name="T16" fmla="*/ 2 w 4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lnTo>
                      <a:pt x="2" y="4"/>
                    </a:lnTo>
                    <a:lnTo>
                      <a:pt x="4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7" name="Freeform 179">
                <a:extLst>
                  <a:ext uri="{FF2B5EF4-FFF2-40B4-BE49-F238E27FC236}">
                    <a16:creationId xmlns:a16="http://schemas.microsoft.com/office/drawing/2014/main" id="{53E99E31-BBF6-461A-BCD7-7F002C9051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24" y="1409"/>
                <a:ext cx="4" cy="4"/>
              </a:xfrm>
              <a:custGeom>
                <a:avLst/>
                <a:gdLst>
                  <a:gd name="T0" fmla="*/ 4 w 4"/>
                  <a:gd name="T1" fmla="*/ 3 h 4"/>
                  <a:gd name="T2" fmla="*/ 4 w 4"/>
                  <a:gd name="T3" fmla="*/ 1 h 4"/>
                  <a:gd name="T4" fmla="*/ 2 w 4"/>
                  <a:gd name="T5" fmla="*/ 0 h 4"/>
                  <a:gd name="T6" fmla="*/ 1 w 4"/>
                  <a:gd name="T7" fmla="*/ 0 h 4"/>
                  <a:gd name="T8" fmla="*/ 1 w 4"/>
                  <a:gd name="T9" fmla="*/ 1 h 4"/>
                  <a:gd name="T10" fmla="*/ 0 w 4"/>
                  <a:gd name="T11" fmla="*/ 3 h 4"/>
                  <a:gd name="T12" fmla="*/ 1 w 4"/>
                  <a:gd name="T13" fmla="*/ 4 h 4"/>
                  <a:gd name="T14" fmla="*/ 2 w 4"/>
                  <a:gd name="T15" fmla="*/ 4 h 4"/>
                  <a:gd name="T16" fmla="*/ 4 w 4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8" name="Freeform 180">
                <a:extLst>
                  <a:ext uri="{FF2B5EF4-FFF2-40B4-BE49-F238E27FC236}">
                    <a16:creationId xmlns:a16="http://schemas.microsoft.com/office/drawing/2014/main" id="{E6F6D0D0-9108-4D1F-91DB-CAE5A06CEA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0" y="1167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1 w 3"/>
                  <a:gd name="T5" fmla="*/ 0 h 1"/>
                  <a:gd name="T6" fmla="*/ 0 w 3"/>
                  <a:gd name="T7" fmla="*/ 0 h 1"/>
                  <a:gd name="T8" fmla="*/ 1 w 3"/>
                  <a:gd name="T9" fmla="*/ 1 h 1"/>
                  <a:gd name="T10" fmla="*/ 2 w 3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9" name="Freeform 181">
                <a:extLst>
                  <a:ext uri="{FF2B5EF4-FFF2-40B4-BE49-F238E27FC236}">
                    <a16:creationId xmlns:a16="http://schemas.microsoft.com/office/drawing/2014/main" id="{C9FCE14E-8FE4-4BA2-9A61-5A79E39393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78" y="1179"/>
                <a:ext cx="6" cy="6"/>
              </a:xfrm>
              <a:custGeom>
                <a:avLst/>
                <a:gdLst>
                  <a:gd name="T0" fmla="*/ 4 w 6"/>
                  <a:gd name="T1" fmla="*/ 0 h 6"/>
                  <a:gd name="T2" fmla="*/ 3 w 6"/>
                  <a:gd name="T3" fmla="*/ 1 h 6"/>
                  <a:gd name="T4" fmla="*/ 3 w 6"/>
                  <a:gd name="T5" fmla="*/ 2 h 6"/>
                  <a:gd name="T6" fmla="*/ 0 w 6"/>
                  <a:gd name="T7" fmla="*/ 3 h 6"/>
                  <a:gd name="T8" fmla="*/ 1 w 6"/>
                  <a:gd name="T9" fmla="*/ 5 h 6"/>
                  <a:gd name="T10" fmla="*/ 1 w 6"/>
                  <a:gd name="T11" fmla="*/ 3 h 6"/>
                  <a:gd name="T12" fmla="*/ 4 w 6"/>
                  <a:gd name="T13" fmla="*/ 2 h 6"/>
                  <a:gd name="T14" fmla="*/ 4 w 6"/>
                  <a:gd name="T15" fmla="*/ 3 h 6"/>
                  <a:gd name="T16" fmla="*/ 5 w 6"/>
                  <a:gd name="T17" fmla="*/ 6 h 6"/>
                  <a:gd name="T18" fmla="*/ 5 w 6"/>
                  <a:gd name="T19" fmla="*/ 5 h 6"/>
                  <a:gd name="T20" fmla="*/ 6 w 6"/>
                  <a:gd name="T21" fmla="*/ 2 h 6"/>
                  <a:gd name="T22" fmla="*/ 5 w 6"/>
                  <a:gd name="T23" fmla="*/ 2 h 6"/>
                  <a:gd name="T24" fmla="*/ 5 w 6"/>
                  <a:gd name="T25" fmla="*/ 0 h 6"/>
                  <a:gd name="T26" fmla="*/ 4 w 6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lnTo>
                      <a:pt x="3" y="1"/>
                    </a:lnTo>
                    <a:lnTo>
                      <a:pt x="3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1" y="3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0" name="Freeform 182">
                <a:extLst>
                  <a:ext uri="{FF2B5EF4-FFF2-40B4-BE49-F238E27FC236}">
                    <a16:creationId xmlns:a16="http://schemas.microsoft.com/office/drawing/2014/main" id="{85155448-5CF5-46D9-AF22-7B830489B2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6" y="1609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0 w 2"/>
                  <a:gd name="T3" fmla="*/ 0 h 4"/>
                  <a:gd name="T4" fmla="*/ 0 w 2"/>
                  <a:gd name="T5" fmla="*/ 3 h 4"/>
                  <a:gd name="T6" fmla="*/ 2 w 2"/>
                  <a:gd name="T7" fmla="*/ 4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1" name="Freeform 183">
                <a:extLst>
                  <a:ext uri="{FF2B5EF4-FFF2-40B4-BE49-F238E27FC236}">
                    <a16:creationId xmlns:a16="http://schemas.microsoft.com/office/drawing/2014/main" id="{3A3566A0-D8F1-4BD1-8D19-2070BD6C87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88" y="1083"/>
                <a:ext cx="43" cy="52"/>
              </a:xfrm>
              <a:custGeom>
                <a:avLst/>
                <a:gdLst>
                  <a:gd name="T0" fmla="*/ 0 w 43"/>
                  <a:gd name="T1" fmla="*/ 8 h 52"/>
                  <a:gd name="T2" fmla="*/ 2 w 43"/>
                  <a:gd name="T3" fmla="*/ 12 h 52"/>
                  <a:gd name="T4" fmla="*/ 4 w 43"/>
                  <a:gd name="T5" fmla="*/ 13 h 52"/>
                  <a:gd name="T6" fmla="*/ 6 w 43"/>
                  <a:gd name="T7" fmla="*/ 21 h 52"/>
                  <a:gd name="T8" fmla="*/ 10 w 43"/>
                  <a:gd name="T9" fmla="*/ 23 h 52"/>
                  <a:gd name="T10" fmla="*/ 6 w 43"/>
                  <a:gd name="T11" fmla="*/ 24 h 52"/>
                  <a:gd name="T12" fmla="*/ 8 w 43"/>
                  <a:gd name="T13" fmla="*/ 31 h 52"/>
                  <a:gd name="T14" fmla="*/ 8 w 43"/>
                  <a:gd name="T15" fmla="*/ 37 h 52"/>
                  <a:gd name="T16" fmla="*/ 9 w 43"/>
                  <a:gd name="T17" fmla="*/ 40 h 52"/>
                  <a:gd name="T18" fmla="*/ 10 w 43"/>
                  <a:gd name="T19" fmla="*/ 45 h 52"/>
                  <a:gd name="T20" fmla="*/ 13 w 43"/>
                  <a:gd name="T21" fmla="*/ 50 h 52"/>
                  <a:gd name="T22" fmla="*/ 14 w 43"/>
                  <a:gd name="T23" fmla="*/ 52 h 52"/>
                  <a:gd name="T24" fmla="*/ 19 w 43"/>
                  <a:gd name="T25" fmla="*/ 48 h 52"/>
                  <a:gd name="T26" fmla="*/ 22 w 43"/>
                  <a:gd name="T27" fmla="*/ 45 h 52"/>
                  <a:gd name="T28" fmla="*/ 22 w 43"/>
                  <a:gd name="T29" fmla="*/ 41 h 52"/>
                  <a:gd name="T30" fmla="*/ 28 w 43"/>
                  <a:gd name="T31" fmla="*/ 37 h 52"/>
                  <a:gd name="T32" fmla="*/ 31 w 43"/>
                  <a:gd name="T33" fmla="*/ 39 h 52"/>
                  <a:gd name="T34" fmla="*/ 33 w 43"/>
                  <a:gd name="T35" fmla="*/ 35 h 52"/>
                  <a:gd name="T36" fmla="*/ 39 w 43"/>
                  <a:gd name="T37" fmla="*/ 31 h 52"/>
                  <a:gd name="T38" fmla="*/ 42 w 43"/>
                  <a:gd name="T39" fmla="*/ 29 h 52"/>
                  <a:gd name="T40" fmla="*/ 43 w 43"/>
                  <a:gd name="T41" fmla="*/ 23 h 52"/>
                  <a:gd name="T42" fmla="*/ 38 w 43"/>
                  <a:gd name="T43" fmla="*/ 17 h 52"/>
                  <a:gd name="T44" fmla="*/ 34 w 43"/>
                  <a:gd name="T45" fmla="*/ 12 h 52"/>
                  <a:gd name="T46" fmla="*/ 32 w 43"/>
                  <a:gd name="T47" fmla="*/ 13 h 52"/>
                  <a:gd name="T48" fmla="*/ 27 w 43"/>
                  <a:gd name="T49" fmla="*/ 11 h 52"/>
                  <a:gd name="T50" fmla="*/ 24 w 43"/>
                  <a:gd name="T51" fmla="*/ 8 h 52"/>
                  <a:gd name="T52" fmla="*/ 22 w 43"/>
                  <a:gd name="T53" fmla="*/ 8 h 52"/>
                  <a:gd name="T54" fmla="*/ 20 w 43"/>
                  <a:gd name="T55" fmla="*/ 5 h 52"/>
                  <a:gd name="T56" fmla="*/ 17 w 43"/>
                  <a:gd name="T57" fmla="*/ 7 h 52"/>
                  <a:gd name="T58" fmla="*/ 15 w 43"/>
                  <a:gd name="T59" fmla="*/ 4 h 52"/>
                  <a:gd name="T60" fmla="*/ 14 w 43"/>
                  <a:gd name="T61" fmla="*/ 5 h 52"/>
                  <a:gd name="T62" fmla="*/ 15 w 43"/>
                  <a:gd name="T63" fmla="*/ 7 h 52"/>
                  <a:gd name="T64" fmla="*/ 14 w 43"/>
                  <a:gd name="T65" fmla="*/ 11 h 52"/>
                  <a:gd name="T66" fmla="*/ 11 w 43"/>
                  <a:gd name="T67" fmla="*/ 10 h 52"/>
                  <a:gd name="T68" fmla="*/ 9 w 43"/>
                  <a:gd name="T69" fmla="*/ 1 h 52"/>
                  <a:gd name="T70" fmla="*/ 4 w 43"/>
                  <a:gd name="T71" fmla="*/ 0 h 52"/>
                  <a:gd name="T72" fmla="*/ 2 w 43"/>
                  <a:gd name="T73" fmla="*/ 1 h 52"/>
                  <a:gd name="T74" fmla="*/ 4 w 43"/>
                  <a:gd name="T75" fmla="*/ 5 h 52"/>
                  <a:gd name="T76" fmla="*/ 5 w 43"/>
                  <a:gd name="T77" fmla="*/ 7 h 52"/>
                  <a:gd name="T78" fmla="*/ 3 w 43"/>
                  <a:gd name="T79" fmla="*/ 6 h 52"/>
                  <a:gd name="T80" fmla="*/ 0 w 43"/>
                  <a:gd name="T81" fmla="*/ 5 h 52"/>
                  <a:gd name="T82" fmla="*/ 2 w 43"/>
                  <a:gd name="T83" fmla="*/ 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3" h="52">
                    <a:moveTo>
                      <a:pt x="2" y="8"/>
                    </a:moveTo>
                    <a:lnTo>
                      <a:pt x="0" y="8"/>
                    </a:lnTo>
                    <a:lnTo>
                      <a:pt x="0" y="11"/>
                    </a:lnTo>
                    <a:lnTo>
                      <a:pt x="2" y="12"/>
                    </a:lnTo>
                    <a:lnTo>
                      <a:pt x="3" y="12"/>
                    </a:lnTo>
                    <a:lnTo>
                      <a:pt x="4" y="13"/>
                    </a:lnTo>
                    <a:lnTo>
                      <a:pt x="4" y="16"/>
                    </a:lnTo>
                    <a:lnTo>
                      <a:pt x="6" y="21"/>
                    </a:lnTo>
                    <a:lnTo>
                      <a:pt x="8" y="23"/>
                    </a:lnTo>
                    <a:lnTo>
                      <a:pt x="10" y="23"/>
                    </a:lnTo>
                    <a:lnTo>
                      <a:pt x="9" y="24"/>
                    </a:lnTo>
                    <a:lnTo>
                      <a:pt x="6" y="24"/>
                    </a:lnTo>
                    <a:lnTo>
                      <a:pt x="5" y="28"/>
                    </a:lnTo>
                    <a:lnTo>
                      <a:pt x="8" y="31"/>
                    </a:lnTo>
                    <a:lnTo>
                      <a:pt x="8" y="34"/>
                    </a:lnTo>
                    <a:lnTo>
                      <a:pt x="8" y="37"/>
                    </a:lnTo>
                    <a:lnTo>
                      <a:pt x="9" y="37"/>
                    </a:lnTo>
                    <a:lnTo>
                      <a:pt x="9" y="40"/>
                    </a:lnTo>
                    <a:lnTo>
                      <a:pt x="9" y="41"/>
                    </a:lnTo>
                    <a:lnTo>
                      <a:pt x="10" y="45"/>
                    </a:lnTo>
                    <a:lnTo>
                      <a:pt x="11" y="47"/>
                    </a:lnTo>
                    <a:lnTo>
                      <a:pt x="13" y="50"/>
                    </a:lnTo>
                    <a:lnTo>
                      <a:pt x="13" y="51"/>
                    </a:lnTo>
                    <a:lnTo>
                      <a:pt x="14" y="52"/>
                    </a:lnTo>
                    <a:lnTo>
                      <a:pt x="17" y="52"/>
                    </a:lnTo>
                    <a:lnTo>
                      <a:pt x="19" y="48"/>
                    </a:lnTo>
                    <a:lnTo>
                      <a:pt x="21" y="46"/>
                    </a:lnTo>
                    <a:lnTo>
                      <a:pt x="22" y="45"/>
                    </a:lnTo>
                    <a:lnTo>
                      <a:pt x="22" y="44"/>
                    </a:lnTo>
                    <a:lnTo>
                      <a:pt x="22" y="41"/>
                    </a:lnTo>
                    <a:lnTo>
                      <a:pt x="27" y="39"/>
                    </a:lnTo>
                    <a:lnTo>
                      <a:pt x="28" y="37"/>
                    </a:lnTo>
                    <a:lnTo>
                      <a:pt x="30" y="39"/>
                    </a:lnTo>
                    <a:lnTo>
                      <a:pt x="31" y="39"/>
                    </a:lnTo>
                    <a:lnTo>
                      <a:pt x="32" y="37"/>
                    </a:lnTo>
                    <a:lnTo>
                      <a:pt x="33" y="35"/>
                    </a:lnTo>
                    <a:lnTo>
                      <a:pt x="36" y="34"/>
                    </a:lnTo>
                    <a:lnTo>
                      <a:pt x="39" y="31"/>
                    </a:lnTo>
                    <a:lnTo>
                      <a:pt x="39" y="30"/>
                    </a:lnTo>
                    <a:lnTo>
                      <a:pt x="42" y="29"/>
                    </a:lnTo>
                    <a:lnTo>
                      <a:pt x="43" y="24"/>
                    </a:lnTo>
                    <a:lnTo>
                      <a:pt x="43" y="23"/>
                    </a:lnTo>
                    <a:lnTo>
                      <a:pt x="39" y="19"/>
                    </a:lnTo>
                    <a:lnTo>
                      <a:pt x="38" y="17"/>
                    </a:lnTo>
                    <a:lnTo>
                      <a:pt x="38" y="14"/>
                    </a:lnTo>
                    <a:lnTo>
                      <a:pt x="34" y="12"/>
                    </a:lnTo>
                    <a:lnTo>
                      <a:pt x="33" y="12"/>
                    </a:lnTo>
                    <a:lnTo>
                      <a:pt x="32" y="13"/>
                    </a:lnTo>
                    <a:lnTo>
                      <a:pt x="30" y="12"/>
                    </a:lnTo>
                    <a:lnTo>
                      <a:pt x="27" y="11"/>
                    </a:lnTo>
                    <a:lnTo>
                      <a:pt x="25" y="8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2" y="8"/>
                    </a:lnTo>
                    <a:lnTo>
                      <a:pt x="21" y="7"/>
                    </a:lnTo>
                    <a:lnTo>
                      <a:pt x="20" y="5"/>
                    </a:lnTo>
                    <a:lnTo>
                      <a:pt x="19" y="5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5" y="4"/>
                    </a:lnTo>
                    <a:lnTo>
                      <a:pt x="14" y="4"/>
                    </a:lnTo>
                    <a:lnTo>
                      <a:pt x="14" y="5"/>
                    </a:lnTo>
                    <a:lnTo>
                      <a:pt x="15" y="6"/>
                    </a:lnTo>
                    <a:lnTo>
                      <a:pt x="15" y="7"/>
                    </a:lnTo>
                    <a:lnTo>
                      <a:pt x="14" y="8"/>
                    </a:lnTo>
                    <a:lnTo>
                      <a:pt x="14" y="11"/>
                    </a:lnTo>
                    <a:lnTo>
                      <a:pt x="13" y="11"/>
                    </a:lnTo>
                    <a:lnTo>
                      <a:pt x="11" y="10"/>
                    </a:lnTo>
                    <a:lnTo>
                      <a:pt x="11" y="2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4"/>
                    </a:lnTo>
                    <a:lnTo>
                      <a:pt x="4" y="5"/>
                    </a:lnTo>
                    <a:lnTo>
                      <a:pt x="5" y="6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2" name="Freeform 184">
                <a:extLst>
                  <a:ext uri="{FF2B5EF4-FFF2-40B4-BE49-F238E27FC236}">
                    <a16:creationId xmlns:a16="http://schemas.microsoft.com/office/drawing/2014/main" id="{DE044ABE-8697-4599-9128-82BCB85C09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8" y="1487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1 h 2"/>
                  <a:gd name="T4" fmla="*/ 0 w 3"/>
                  <a:gd name="T5" fmla="*/ 0 h 2"/>
                  <a:gd name="T6" fmla="*/ 0 w 3"/>
                  <a:gd name="T7" fmla="*/ 0 h 2"/>
                  <a:gd name="T8" fmla="*/ 0 w 3"/>
                  <a:gd name="T9" fmla="*/ 1 h 2"/>
                  <a:gd name="T10" fmla="*/ 2 w 3"/>
                  <a:gd name="T11" fmla="*/ 2 h 2"/>
                  <a:gd name="T12" fmla="*/ 3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3" name="Freeform 185">
                <a:extLst>
                  <a:ext uri="{FF2B5EF4-FFF2-40B4-BE49-F238E27FC236}">
                    <a16:creationId xmlns:a16="http://schemas.microsoft.com/office/drawing/2014/main" id="{4AFC46C1-1447-4D7D-B94C-D9DCD93ECF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8" y="1444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2 w 3"/>
                  <a:gd name="T3" fmla="*/ 3 h 3"/>
                  <a:gd name="T4" fmla="*/ 3 w 3"/>
                  <a:gd name="T5" fmla="*/ 2 h 3"/>
                  <a:gd name="T6" fmla="*/ 2 w 3"/>
                  <a:gd name="T7" fmla="*/ 0 h 3"/>
                  <a:gd name="T8" fmla="*/ 2 w 3"/>
                  <a:gd name="T9" fmla="*/ 0 h 3"/>
                  <a:gd name="T10" fmla="*/ 0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2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4" name="Freeform 186">
                <a:extLst>
                  <a:ext uri="{FF2B5EF4-FFF2-40B4-BE49-F238E27FC236}">
                    <a16:creationId xmlns:a16="http://schemas.microsoft.com/office/drawing/2014/main" id="{6F5D4E5C-9A47-4202-A738-2D1E920EBD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35" y="1106"/>
                <a:ext cx="6" cy="6"/>
              </a:xfrm>
              <a:custGeom>
                <a:avLst/>
                <a:gdLst>
                  <a:gd name="T0" fmla="*/ 2 w 6"/>
                  <a:gd name="T1" fmla="*/ 6 h 6"/>
                  <a:gd name="T2" fmla="*/ 5 w 6"/>
                  <a:gd name="T3" fmla="*/ 5 h 6"/>
                  <a:gd name="T4" fmla="*/ 5 w 6"/>
                  <a:gd name="T5" fmla="*/ 4 h 6"/>
                  <a:gd name="T6" fmla="*/ 3 w 6"/>
                  <a:gd name="T7" fmla="*/ 2 h 6"/>
                  <a:gd name="T8" fmla="*/ 5 w 6"/>
                  <a:gd name="T9" fmla="*/ 1 h 6"/>
                  <a:gd name="T10" fmla="*/ 6 w 6"/>
                  <a:gd name="T11" fmla="*/ 1 h 6"/>
                  <a:gd name="T12" fmla="*/ 5 w 6"/>
                  <a:gd name="T13" fmla="*/ 0 h 6"/>
                  <a:gd name="T14" fmla="*/ 3 w 6"/>
                  <a:gd name="T15" fmla="*/ 0 h 6"/>
                  <a:gd name="T16" fmla="*/ 2 w 6"/>
                  <a:gd name="T17" fmla="*/ 2 h 6"/>
                  <a:gd name="T18" fmla="*/ 2 w 6"/>
                  <a:gd name="T19" fmla="*/ 4 h 6"/>
                  <a:gd name="T20" fmla="*/ 1 w 6"/>
                  <a:gd name="T21" fmla="*/ 4 h 6"/>
                  <a:gd name="T22" fmla="*/ 0 w 6"/>
                  <a:gd name="T23" fmla="*/ 6 h 6"/>
                  <a:gd name="T24" fmla="*/ 1 w 6"/>
                  <a:gd name="T25" fmla="*/ 6 h 6"/>
                  <a:gd name="T26" fmla="*/ 2 w 6"/>
                  <a:gd name="T2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2" y="6"/>
                    </a:moveTo>
                    <a:lnTo>
                      <a:pt x="5" y="5"/>
                    </a:lnTo>
                    <a:lnTo>
                      <a:pt x="5" y="4"/>
                    </a:lnTo>
                    <a:lnTo>
                      <a:pt x="3" y="2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5" name="Freeform 187">
                <a:extLst>
                  <a:ext uri="{FF2B5EF4-FFF2-40B4-BE49-F238E27FC236}">
                    <a16:creationId xmlns:a16="http://schemas.microsoft.com/office/drawing/2014/main" id="{7C6FB69B-813C-4A5B-B328-53A2428004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6" y="1519"/>
                <a:ext cx="4" cy="7"/>
              </a:xfrm>
              <a:custGeom>
                <a:avLst/>
                <a:gdLst>
                  <a:gd name="T0" fmla="*/ 4 w 4"/>
                  <a:gd name="T1" fmla="*/ 0 h 7"/>
                  <a:gd name="T2" fmla="*/ 1 w 4"/>
                  <a:gd name="T3" fmla="*/ 0 h 7"/>
                  <a:gd name="T4" fmla="*/ 0 w 4"/>
                  <a:gd name="T5" fmla="*/ 2 h 7"/>
                  <a:gd name="T6" fmla="*/ 0 w 4"/>
                  <a:gd name="T7" fmla="*/ 4 h 7"/>
                  <a:gd name="T8" fmla="*/ 2 w 4"/>
                  <a:gd name="T9" fmla="*/ 5 h 7"/>
                  <a:gd name="T10" fmla="*/ 2 w 4"/>
                  <a:gd name="T11" fmla="*/ 7 h 7"/>
                  <a:gd name="T12" fmla="*/ 4 w 4"/>
                  <a:gd name="T13" fmla="*/ 7 h 7"/>
                  <a:gd name="T14" fmla="*/ 4 w 4"/>
                  <a:gd name="T15" fmla="*/ 5 h 7"/>
                  <a:gd name="T16" fmla="*/ 2 w 4"/>
                  <a:gd name="T17" fmla="*/ 3 h 7"/>
                  <a:gd name="T18" fmla="*/ 4 w 4"/>
                  <a:gd name="T19" fmla="*/ 2 h 7"/>
                  <a:gd name="T20" fmla="*/ 4 w 4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7">
                    <a:moveTo>
                      <a:pt x="4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2" y="3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6" name="Freeform 188">
                <a:extLst>
                  <a:ext uri="{FF2B5EF4-FFF2-40B4-BE49-F238E27FC236}">
                    <a16:creationId xmlns:a16="http://schemas.microsoft.com/office/drawing/2014/main" id="{52B54B21-A59C-4AD3-BF47-7DDAB6A89A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10" y="1192"/>
                <a:ext cx="4" cy="5"/>
              </a:xfrm>
              <a:custGeom>
                <a:avLst/>
                <a:gdLst>
                  <a:gd name="T0" fmla="*/ 1 w 4"/>
                  <a:gd name="T1" fmla="*/ 4 h 5"/>
                  <a:gd name="T2" fmla="*/ 2 w 4"/>
                  <a:gd name="T3" fmla="*/ 5 h 5"/>
                  <a:gd name="T4" fmla="*/ 2 w 4"/>
                  <a:gd name="T5" fmla="*/ 5 h 5"/>
                  <a:gd name="T6" fmla="*/ 4 w 4"/>
                  <a:gd name="T7" fmla="*/ 2 h 5"/>
                  <a:gd name="T8" fmla="*/ 4 w 4"/>
                  <a:gd name="T9" fmla="*/ 0 h 5"/>
                  <a:gd name="T10" fmla="*/ 0 w 4"/>
                  <a:gd name="T11" fmla="*/ 1 h 5"/>
                  <a:gd name="T12" fmla="*/ 0 w 4"/>
                  <a:gd name="T13" fmla="*/ 2 h 5"/>
                  <a:gd name="T14" fmla="*/ 0 w 4"/>
                  <a:gd name="T15" fmla="*/ 4 h 5"/>
                  <a:gd name="T16" fmla="*/ 1 w 4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1" y="4"/>
                    </a:moveTo>
                    <a:lnTo>
                      <a:pt x="2" y="5"/>
                    </a:lnTo>
                    <a:lnTo>
                      <a:pt x="2" y="5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7" name="Freeform 189">
                <a:extLst>
                  <a:ext uri="{FF2B5EF4-FFF2-40B4-BE49-F238E27FC236}">
                    <a16:creationId xmlns:a16="http://schemas.microsoft.com/office/drawing/2014/main" id="{F86C8342-2651-4012-AE28-2D04E546F5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36" y="1153"/>
                <a:ext cx="13" cy="9"/>
              </a:xfrm>
              <a:custGeom>
                <a:avLst/>
                <a:gdLst>
                  <a:gd name="T0" fmla="*/ 8 w 13"/>
                  <a:gd name="T1" fmla="*/ 3 h 9"/>
                  <a:gd name="T2" fmla="*/ 5 w 13"/>
                  <a:gd name="T3" fmla="*/ 3 h 9"/>
                  <a:gd name="T4" fmla="*/ 3 w 13"/>
                  <a:gd name="T5" fmla="*/ 0 h 9"/>
                  <a:gd name="T6" fmla="*/ 0 w 13"/>
                  <a:gd name="T7" fmla="*/ 0 h 9"/>
                  <a:gd name="T8" fmla="*/ 0 w 13"/>
                  <a:gd name="T9" fmla="*/ 1 h 9"/>
                  <a:gd name="T10" fmla="*/ 2 w 13"/>
                  <a:gd name="T11" fmla="*/ 3 h 9"/>
                  <a:gd name="T12" fmla="*/ 3 w 13"/>
                  <a:gd name="T13" fmla="*/ 4 h 9"/>
                  <a:gd name="T14" fmla="*/ 4 w 13"/>
                  <a:gd name="T15" fmla="*/ 4 h 9"/>
                  <a:gd name="T16" fmla="*/ 6 w 13"/>
                  <a:gd name="T17" fmla="*/ 6 h 9"/>
                  <a:gd name="T18" fmla="*/ 9 w 13"/>
                  <a:gd name="T19" fmla="*/ 6 h 9"/>
                  <a:gd name="T20" fmla="*/ 11 w 13"/>
                  <a:gd name="T21" fmla="*/ 9 h 9"/>
                  <a:gd name="T22" fmla="*/ 13 w 13"/>
                  <a:gd name="T23" fmla="*/ 9 h 9"/>
                  <a:gd name="T24" fmla="*/ 13 w 13"/>
                  <a:gd name="T25" fmla="*/ 6 h 9"/>
                  <a:gd name="T26" fmla="*/ 10 w 13"/>
                  <a:gd name="T27" fmla="*/ 4 h 9"/>
                  <a:gd name="T28" fmla="*/ 8 w 13"/>
                  <a:gd name="T2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9">
                    <a:moveTo>
                      <a:pt x="8" y="3"/>
                    </a:moveTo>
                    <a:lnTo>
                      <a:pt x="5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11" y="9"/>
                    </a:lnTo>
                    <a:lnTo>
                      <a:pt x="13" y="9"/>
                    </a:lnTo>
                    <a:lnTo>
                      <a:pt x="13" y="6"/>
                    </a:lnTo>
                    <a:lnTo>
                      <a:pt x="10" y="4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8" name="Freeform 190">
                <a:extLst>
                  <a:ext uri="{FF2B5EF4-FFF2-40B4-BE49-F238E27FC236}">
                    <a16:creationId xmlns:a16="http://schemas.microsoft.com/office/drawing/2014/main" id="{E5BF5A61-A4A2-4CEA-A301-1CFF099EBF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30" y="1108"/>
                <a:ext cx="11" cy="5"/>
              </a:xfrm>
              <a:custGeom>
                <a:avLst/>
                <a:gdLst>
                  <a:gd name="T0" fmla="*/ 1 w 11"/>
                  <a:gd name="T1" fmla="*/ 5 h 5"/>
                  <a:gd name="T2" fmla="*/ 3 w 11"/>
                  <a:gd name="T3" fmla="*/ 5 h 5"/>
                  <a:gd name="T4" fmla="*/ 7 w 11"/>
                  <a:gd name="T5" fmla="*/ 5 h 5"/>
                  <a:gd name="T6" fmla="*/ 7 w 11"/>
                  <a:gd name="T7" fmla="*/ 4 h 5"/>
                  <a:gd name="T8" fmla="*/ 9 w 11"/>
                  <a:gd name="T9" fmla="*/ 5 h 5"/>
                  <a:gd name="T10" fmla="*/ 11 w 11"/>
                  <a:gd name="T11" fmla="*/ 3 h 5"/>
                  <a:gd name="T12" fmla="*/ 9 w 11"/>
                  <a:gd name="T13" fmla="*/ 0 h 5"/>
                  <a:gd name="T14" fmla="*/ 8 w 11"/>
                  <a:gd name="T15" fmla="*/ 0 h 5"/>
                  <a:gd name="T16" fmla="*/ 7 w 11"/>
                  <a:gd name="T17" fmla="*/ 0 h 5"/>
                  <a:gd name="T18" fmla="*/ 6 w 11"/>
                  <a:gd name="T19" fmla="*/ 0 h 5"/>
                  <a:gd name="T20" fmla="*/ 4 w 11"/>
                  <a:gd name="T21" fmla="*/ 3 h 5"/>
                  <a:gd name="T22" fmla="*/ 1 w 11"/>
                  <a:gd name="T23" fmla="*/ 3 h 5"/>
                  <a:gd name="T24" fmla="*/ 0 w 11"/>
                  <a:gd name="T25" fmla="*/ 4 h 5"/>
                  <a:gd name="T26" fmla="*/ 1 w 11"/>
                  <a:gd name="T2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5">
                    <a:moveTo>
                      <a:pt x="1" y="5"/>
                    </a:moveTo>
                    <a:lnTo>
                      <a:pt x="3" y="5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9" y="5"/>
                    </a:lnTo>
                    <a:lnTo>
                      <a:pt x="11" y="3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3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9" name="Freeform 191">
                <a:extLst>
                  <a:ext uri="{FF2B5EF4-FFF2-40B4-BE49-F238E27FC236}">
                    <a16:creationId xmlns:a16="http://schemas.microsoft.com/office/drawing/2014/main" id="{3581F60D-2E00-430E-BFB8-044B4A4307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37" y="1222"/>
                <a:ext cx="6" cy="5"/>
              </a:xfrm>
              <a:custGeom>
                <a:avLst/>
                <a:gdLst>
                  <a:gd name="T0" fmla="*/ 3 w 6"/>
                  <a:gd name="T1" fmla="*/ 3 h 5"/>
                  <a:gd name="T2" fmla="*/ 3 w 6"/>
                  <a:gd name="T3" fmla="*/ 5 h 5"/>
                  <a:gd name="T4" fmla="*/ 5 w 6"/>
                  <a:gd name="T5" fmla="*/ 5 h 5"/>
                  <a:gd name="T6" fmla="*/ 6 w 6"/>
                  <a:gd name="T7" fmla="*/ 4 h 5"/>
                  <a:gd name="T8" fmla="*/ 6 w 6"/>
                  <a:gd name="T9" fmla="*/ 4 h 5"/>
                  <a:gd name="T10" fmla="*/ 6 w 6"/>
                  <a:gd name="T11" fmla="*/ 3 h 5"/>
                  <a:gd name="T12" fmla="*/ 5 w 6"/>
                  <a:gd name="T13" fmla="*/ 2 h 5"/>
                  <a:gd name="T14" fmla="*/ 3 w 6"/>
                  <a:gd name="T15" fmla="*/ 0 h 5"/>
                  <a:gd name="T16" fmla="*/ 1 w 6"/>
                  <a:gd name="T17" fmla="*/ 0 h 5"/>
                  <a:gd name="T18" fmla="*/ 0 w 6"/>
                  <a:gd name="T19" fmla="*/ 2 h 5"/>
                  <a:gd name="T20" fmla="*/ 0 w 6"/>
                  <a:gd name="T21" fmla="*/ 2 h 5"/>
                  <a:gd name="T22" fmla="*/ 3 w 6"/>
                  <a:gd name="T2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3" y="3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0" name="Freeform 192">
                <a:extLst>
                  <a:ext uri="{FF2B5EF4-FFF2-40B4-BE49-F238E27FC236}">
                    <a16:creationId xmlns:a16="http://schemas.microsoft.com/office/drawing/2014/main" id="{BAB932E4-6900-4018-89F6-616440F2C1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3" y="1102"/>
                <a:ext cx="13" cy="18"/>
              </a:xfrm>
              <a:custGeom>
                <a:avLst/>
                <a:gdLst>
                  <a:gd name="T0" fmla="*/ 2 w 13"/>
                  <a:gd name="T1" fmla="*/ 5 h 18"/>
                  <a:gd name="T2" fmla="*/ 6 w 13"/>
                  <a:gd name="T3" fmla="*/ 9 h 18"/>
                  <a:gd name="T4" fmla="*/ 8 w 13"/>
                  <a:gd name="T5" fmla="*/ 12 h 18"/>
                  <a:gd name="T6" fmla="*/ 11 w 13"/>
                  <a:gd name="T7" fmla="*/ 17 h 18"/>
                  <a:gd name="T8" fmla="*/ 12 w 13"/>
                  <a:gd name="T9" fmla="*/ 18 h 18"/>
                  <a:gd name="T10" fmla="*/ 13 w 13"/>
                  <a:gd name="T11" fmla="*/ 17 h 18"/>
                  <a:gd name="T12" fmla="*/ 13 w 13"/>
                  <a:gd name="T13" fmla="*/ 15 h 18"/>
                  <a:gd name="T14" fmla="*/ 11 w 13"/>
                  <a:gd name="T15" fmla="*/ 10 h 18"/>
                  <a:gd name="T16" fmla="*/ 11 w 13"/>
                  <a:gd name="T17" fmla="*/ 8 h 18"/>
                  <a:gd name="T18" fmla="*/ 8 w 13"/>
                  <a:gd name="T19" fmla="*/ 6 h 18"/>
                  <a:gd name="T20" fmla="*/ 4 w 13"/>
                  <a:gd name="T21" fmla="*/ 5 h 18"/>
                  <a:gd name="T22" fmla="*/ 3 w 13"/>
                  <a:gd name="T23" fmla="*/ 3 h 18"/>
                  <a:gd name="T24" fmla="*/ 1 w 13"/>
                  <a:gd name="T25" fmla="*/ 2 h 18"/>
                  <a:gd name="T26" fmla="*/ 0 w 13"/>
                  <a:gd name="T27" fmla="*/ 0 h 18"/>
                  <a:gd name="T28" fmla="*/ 1 w 13"/>
                  <a:gd name="T29" fmla="*/ 3 h 18"/>
                  <a:gd name="T30" fmla="*/ 2 w 13"/>
                  <a:gd name="T31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18">
                    <a:moveTo>
                      <a:pt x="2" y="5"/>
                    </a:moveTo>
                    <a:lnTo>
                      <a:pt x="6" y="9"/>
                    </a:lnTo>
                    <a:lnTo>
                      <a:pt x="8" y="12"/>
                    </a:lnTo>
                    <a:lnTo>
                      <a:pt x="11" y="17"/>
                    </a:lnTo>
                    <a:lnTo>
                      <a:pt x="12" y="18"/>
                    </a:lnTo>
                    <a:lnTo>
                      <a:pt x="13" y="17"/>
                    </a:lnTo>
                    <a:lnTo>
                      <a:pt x="13" y="15"/>
                    </a:lnTo>
                    <a:lnTo>
                      <a:pt x="11" y="10"/>
                    </a:lnTo>
                    <a:lnTo>
                      <a:pt x="11" y="8"/>
                    </a:lnTo>
                    <a:lnTo>
                      <a:pt x="8" y="6"/>
                    </a:lnTo>
                    <a:lnTo>
                      <a:pt x="4" y="5"/>
                    </a:lnTo>
                    <a:lnTo>
                      <a:pt x="3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1" name="Freeform 193">
                <a:extLst>
                  <a:ext uri="{FF2B5EF4-FFF2-40B4-BE49-F238E27FC236}">
                    <a16:creationId xmlns:a16="http://schemas.microsoft.com/office/drawing/2014/main" id="{D33984C9-ADB8-4159-BE9A-F124E0667B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18" y="1199"/>
                <a:ext cx="15" cy="16"/>
              </a:xfrm>
              <a:custGeom>
                <a:avLst/>
                <a:gdLst>
                  <a:gd name="T0" fmla="*/ 3 w 15"/>
                  <a:gd name="T1" fmla="*/ 14 h 16"/>
                  <a:gd name="T2" fmla="*/ 8 w 15"/>
                  <a:gd name="T3" fmla="*/ 15 h 16"/>
                  <a:gd name="T4" fmla="*/ 11 w 15"/>
                  <a:gd name="T5" fmla="*/ 15 h 16"/>
                  <a:gd name="T6" fmla="*/ 12 w 15"/>
                  <a:gd name="T7" fmla="*/ 16 h 16"/>
                  <a:gd name="T8" fmla="*/ 14 w 15"/>
                  <a:gd name="T9" fmla="*/ 15 h 16"/>
                  <a:gd name="T10" fmla="*/ 14 w 15"/>
                  <a:gd name="T11" fmla="*/ 14 h 16"/>
                  <a:gd name="T12" fmla="*/ 15 w 15"/>
                  <a:gd name="T13" fmla="*/ 12 h 16"/>
                  <a:gd name="T14" fmla="*/ 15 w 15"/>
                  <a:gd name="T15" fmla="*/ 11 h 16"/>
                  <a:gd name="T16" fmla="*/ 14 w 15"/>
                  <a:gd name="T17" fmla="*/ 10 h 16"/>
                  <a:gd name="T18" fmla="*/ 14 w 15"/>
                  <a:gd name="T19" fmla="*/ 6 h 16"/>
                  <a:gd name="T20" fmla="*/ 13 w 15"/>
                  <a:gd name="T21" fmla="*/ 5 h 16"/>
                  <a:gd name="T22" fmla="*/ 12 w 15"/>
                  <a:gd name="T23" fmla="*/ 3 h 16"/>
                  <a:gd name="T24" fmla="*/ 12 w 15"/>
                  <a:gd name="T25" fmla="*/ 2 h 16"/>
                  <a:gd name="T26" fmla="*/ 9 w 15"/>
                  <a:gd name="T27" fmla="*/ 0 h 16"/>
                  <a:gd name="T28" fmla="*/ 6 w 15"/>
                  <a:gd name="T29" fmla="*/ 2 h 16"/>
                  <a:gd name="T30" fmla="*/ 2 w 15"/>
                  <a:gd name="T31" fmla="*/ 4 h 16"/>
                  <a:gd name="T32" fmla="*/ 0 w 15"/>
                  <a:gd name="T33" fmla="*/ 4 h 16"/>
                  <a:gd name="T34" fmla="*/ 0 w 15"/>
                  <a:gd name="T35" fmla="*/ 5 h 16"/>
                  <a:gd name="T36" fmla="*/ 1 w 15"/>
                  <a:gd name="T37" fmla="*/ 8 h 16"/>
                  <a:gd name="T38" fmla="*/ 2 w 15"/>
                  <a:gd name="T39" fmla="*/ 9 h 16"/>
                  <a:gd name="T40" fmla="*/ 2 w 15"/>
                  <a:gd name="T41" fmla="*/ 10 h 16"/>
                  <a:gd name="T42" fmla="*/ 2 w 15"/>
                  <a:gd name="T43" fmla="*/ 11 h 16"/>
                  <a:gd name="T44" fmla="*/ 0 w 15"/>
                  <a:gd name="T45" fmla="*/ 11 h 16"/>
                  <a:gd name="T46" fmla="*/ 0 w 15"/>
                  <a:gd name="T47" fmla="*/ 11 h 16"/>
                  <a:gd name="T48" fmla="*/ 0 w 15"/>
                  <a:gd name="T49" fmla="*/ 12 h 16"/>
                  <a:gd name="T50" fmla="*/ 3 w 15"/>
                  <a:gd name="T51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5" h="16">
                    <a:moveTo>
                      <a:pt x="3" y="14"/>
                    </a:moveTo>
                    <a:lnTo>
                      <a:pt x="8" y="15"/>
                    </a:lnTo>
                    <a:lnTo>
                      <a:pt x="11" y="15"/>
                    </a:lnTo>
                    <a:lnTo>
                      <a:pt x="12" y="16"/>
                    </a:lnTo>
                    <a:lnTo>
                      <a:pt x="14" y="15"/>
                    </a:lnTo>
                    <a:lnTo>
                      <a:pt x="14" y="14"/>
                    </a:lnTo>
                    <a:lnTo>
                      <a:pt x="15" y="12"/>
                    </a:lnTo>
                    <a:lnTo>
                      <a:pt x="15" y="11"/>
                    </a:lnTo>
                    <a:lnTo>
                      <a:pt x="14" y="10"/>
                    </a:lnTo>
                    <a:lnTo>
                      <a:pt x="14" y="6"/>
                    </a:lnTo>
                    <a:lnTo>
                      <a:pt x="13" y="5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9" y="0"/>
                    </a:lnTo>
                    <a:lnTo>
                      <a:pt x="6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2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3" y="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2" name="Freeform 194">
                <a:extLst>
                  <a:ext uri="{FF2B5EF4-FFF2-40B4-BE49-F238E27FC236}">
                    <a16:creationId xmlns:a16="http://schemas.microsoft.com/office/drawing/2014/main" id="{0BB852BD-D6EC-4473-B72D-D1624B1D71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08" y="1131"/>
                <a:ext cx="4" cy="8"/>
              </a:xfrm>
              <a:custGeom>
                <a:avLst/>
                <a:gdLst>
                  <a:gd name="T0" fmla="*/ 2 w 4"/>
                  <a:gd name="T1" fmla="*/ 6 h 8"/>
                  <a:gd name="T2" fmla="*/ 2 w 4"/>
                  <a:gd name="T3" fmla="*/ 8 h 8"/>
                  <a:gd name="T4" fmla="*/ 3 w 4"/>
                  <a:gd name="T5" fmla="*/ 6 h 8"/>
                  <a:gd name="T6" fmla="*/ 4 w 4"/>
                  <a:gd name="T7" fmla="*/ 4 h 8"/>
                  <a:gd name="T8" fmla="*/ 3 w 4"/>
                  <a:gd name="T9" fmla="*/ 2 h 8"/>
                  <a:gd name="T10" fmla="*/ 1 w 4"/>
                  <a:gd name="T11" fmla="*/ 0 h 8"/>
                  <a:gd name="T12" fmla="*/ 0 w 4"/>
                  <a:gd name="T13" fmla="*/ 2 h 8"/>
                  <a:gd name="T14" fmla="*/ 0 w 4"/>
                  <a:gd name="T15" fmla="*/ 3 h 8"/>
                  <a:gd name="T16" fmla="*/ 2 w 4"/>
                  <a:gd name="T17" fmla="*/ 5 h 8"/>
                  <a:gd name="T18" fmla="*/ 2 w 4"/>
                  <a:gd name="T1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8">
                    <a:moveTo>
                      <a:pt x="2" y="6"/>
                    </a:moveTo>
                    <a:lnTo>
                      <a:pt x="2" y="8"/>
                    </a:lnTo>
                    <a:lnTo>
                      <a:pt x="3" y="6"/>
                    </a:lnTo>
                    <a:lnTo>
                      <a:pt x="4" y="4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3" name="Freeform 195">
                <a:extLst>
                  <a:ext uri="{FF2B5EF4-FFF2-40B4-BE49-F238E27FC236}">
                    <a16:creationId xmlns:a16="http://schemas.microsoft.com/office/drawing/2014/main" id="{D4E363A3-B9B5-4355-A71C-6C5D46556D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31" y="1260"/>
                <a:ext cx="3" cy="5"/>
              </a:xfrm>
              <a:custGeom>
                <a:avLst/>
                <a:gdLst>
                  <a:gd name="T0" fmla="*/ 3 w 3"/>
                  <a:gd name="T1" fmla="*/ 1 h 5"/>
                  <a:gd name="T2" fmla="*/ 3 w 3"/>
                  <a:gd name="T3" fmla="*/ 0 h 5"/>
                  <a:gd name="T4" fmla="*/ 2 w 3"/>
                  <a:gd name="T5" fmla="*/ 0 h 5"/>
                  <a:gd name="T6" fmla="*/ 0 w 3"/>
                  <a:gd name="T7" fmla="*/ 2 h 5"/>
                  <a:gd name="T8" fmla="*/ 0 w 3"/>
                  <a:gd name="T9" fmla="*/ 4 h 5"/>
                  <a:gd name="T10" fmla="*/ 1 w 3"/>
                  <a:gd name="T11" fmla="*/ 5 h 5"/>
                  <a:gd name="T12" fmla="*/ 2 w 3"/>
                  <a:gd name="T13" fmla="*/ 4 h 5"/>
                  <a:gd name="T14" fmla="*/ 1 w 3"/>
                  <a:gd name="T15" fmla="*/ 2 h 5"/>
                  <a:gd name="T16" fmla="*/ 2 w 3"/>
                  <a:gd name="T17" fmla="*/ 2 h 5"/>
                  <a:gd name="T18" fmla="*/ 3 w 3"/>
                  <a:gd name="T1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4" name="Freeform 196">
                <a:extLst>
                  <a:ext uri="{FF2B5EF4-FFF2-40B4-BE49-F238E27FC236}">
                    <a16:creationId xmlns:a16="http://schemas.microsoft.com/office/drawing/2014/main" id="{975CA7B4-33F7-4E1E-8C24-699332311C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6" y="1133"/>
                <a:ext cx="3" cy="2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1 h 2"/>
                  <a:gd name="T4" fmla="*/ 2 w 3"/>
                  <a:gd name="T5" fmla="*/ 0 h 2"/>
                  <a:gd name="T6" fmla="*/ 1 w 3"/>
                  <a:gd name="T7" fmla="*/ 0 h 2"/>
                  <a:gd name="T8" fmla="*/ 1 w 3"/>
                  <a:gd name="T9" fmla="*/ 1 h 2"/>
                  <a:gd name="T10" fmla="*/ 0 w 3"/>
                  <a:gd name="T11" fmla="*/ 1 h 2"/>
                  <a:gd name="T12" fmla="*/ 0 w 3"/>
                  <a:gd name="T13" fmla="*/ 2 h 2"/>
                  <a:gd name="T14" fmla="*/ 1 w 3"/>
                  <a:gd name="T15" fmla="*/ 2 h 2"/>
                  <a:gd name="T16" fmla="*/ 2 w 3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5" name="Freeform 197">
                <a:extLst>
                  <a:ext uri="{FF2B5EF4-FFF2-40B4-BE49-F238E27FC236}">
                    <a16:creationId xmlns:a16="http://schemas.microsoft.com/office/drawing/2014/main" id="{F3AA62D9-D098-45B3-A734-8F05CAD92B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1" y="1137"/>
                <a:ext cx="5" cy="4"/>
              </a:xfrm>
              <a:custGeom>
                <a:avLst/>
                <a:gdLst>
                  <a:gd name="T0" fmla="*/ 3 w 5"/>
                  <a:gd name="T1" fmla="*/ 4 h 4"/>
                  <a:gd name="T2" fmla="*/ 5 w 5"/>
                  <a:gd name="T3" fmla="*/ 4 h 4"/>
                  <a:gd name="T4" fmla="*/ 5 w 5"/>
                  <a:gd name="T5" fmla="*/ 3 h 4"/>
                  <a:gd name="T6" fmla="*/ 5 w 5"/>
                  <a:gd name="T7" fmla="*/ 2 h 4"/>
                  <a:gd name="T8" fmla="*/ 3 w 5"/>
                  <a:gd name="T9" fmla="*/ 0 h 4"/>
                  <a:gd name="T10" fmla="*/ 2 w 5"/>
                  <a:gd name="T11" fmla="*/ 0 h 4"/>
                  <a:gd name="T12" fmla="*/ 1 w 5"/>
                  <a:gd name="T13" fmla="*/ 2 h 4"/>
                  <a:gd name="T14" fmla="*/ 0 w 5"/>
                  <a:gd name="T15" fmla="*/ 3 h 4"/>
                  <a:gd name="T16" fmla="*/ 1 w 5"/>
                  <a:gd name="T17" fmla="*/ 4 h 4"/>
                  <a:gd name="T18" fmla="*/ 3 w 5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lnTo>
                      <a:pt x="5" y="4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6" name="Freeform 198">
                <a:extLst>
                  <a:ext uri="{FF2B5EF4-FFF2-40B4-BE49-F238E27FC236}">
                    <a16:creationId xmlns:a16="http://schemas.microsoft.com/office/drawing/2014/main" id="{D7026CF4-CC7F-4BC3-A3AC-A9E1FE98A3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0" y="1133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2 h 3"/>
                  <a:gd name="T4" fmla="*/ 1 w 2"/>
                  <a:gd name="T5" fmla="*/ 1 h 3"/>
                  <a:gd name="T6" fmla="*/ 2 w 2"/>
                  <a:gd name="T7" fmla="*/ 0 h 3"/>
                  <a:gd name="T8" fmla="*/ 0 w 2"/>
                  <a:gd name="T9" fmla="*/ 1 h 3"/>
                  <a:gd name="T10" fmla="*/ 0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7" name="Freeform 199">
                <a:extLst>
                  <a:ext uri="{FF2B5EF4-FFF2-40B4-BE49-F238E27FC236}">
                    <a16:creationId xmlns:a16="http://schemas.microsoft.com/office/drawing/2014/main" id="{D49F759C-07B6-42D6-A26A-C9A508E355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3" y="1104"/>
                <a:ext cx="7" cy="4"/>
              </a:xfrm>
              <a:custGeom>
                <a:avLst/>
                <a:gdLst>
                  <a:gd name="T0" fmla="*/ 3 w 7"/>
                  <a:gd name="T1" fmla="*/ 0 h 4"/>
                  <a:gd name="T2" fmla="*/ 1 w 7"/>
                  <a:gd name="T3" fmla="*/ 0 h 4"/>
                  <a:gd name="T4" fmla="*/ 0 w 7"/>
                  <a:gd name="T5" fmla="*/ 1 h 4"/>
                  <a:gd name="T6" fmla="*/ 1 w 7"/>
                  <a:gd name="T7" fmla="*/ 3 h 4"/>
                  <a:gd name="T8" fmla="*/ 5 w 7"/>
                  <a:gd name="T9" fmla="*/ 4 h 4"/>
                  <a:gd name="T10" fmla="*/ 7 w 7"/>
                  <a:gd name="T11" fmla="*/ 4 h 4"/>
                  <a:gd name="T12" fmla="*/ 7 w 7"/>
                  <a:gd name="T13" fmla="*/ 2 h 4"/>
                  <a:gd name="T14" fmla="*/ 5 w 7"/>
                  <a:gd name="T15" fmla="*/ 1 h 4"/>
                  <a:gd name="T16" fmla="*/ 3 w 7"/>
                  <a:gd name="T17" fmla="*/ 1 h 4"/>
                  <a:gd name="T18" fmla="*/ 3 w 7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8" name="Freeform 200">
                <a:extLst>
                  <a:ext uri="{FF2B5EF4-FFF2-40B4-BE49-F238E27FC236}">
                    <a16:creationId xmlns:a16="http://schemas.microsoft.com/office/drawing/2014/main" id="{2DD929A9-08B9-4905-ABEB-63A119C04C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08" y="1111"/>
                <a:ext cx="5" cy="6"/>
              </a:xfrm>
              <a:custGeom>
                <a:avLst/>
                <a:gdLst>
                  <a:gd name="T0" fmla="*/ 0 w 5"/>
                  <a:gd name="T1" fmla="*/ 3 h 6"/>
                  <a:gd name="T2" fmla="*/ 0 w 5"/>
                  <a:gd name="T3" fmla="*/ 3 h 6"/>
                  <a:gd name="T4" fmla="*/ 0 w 5"/>
                  <a:gd name="T5" fmla="*/ 6 h 6"/>
                  <a:gd name="T6" fmla="*/ 0 w 5"/>
                  <a:gd name="T7" fmla="*/ 6 h 6"/>
                  <a:gd name="T8" fmla="*/ 2 w 5"/>
                  <a:gd name="T9" fmla="*/ 6 h 6"/>
                  <a:gd name="T10" fmla="*/ 4 w 5"/>
                  <a:gd name="T11" fmla="*/ 5 h 6"/>
                  <a:gd name="T12" fmla="*/ 4 w 5"/>
                  <a:gd name="T13" fmla="*/ 3 h 6"/>
                  <a:gd name="T14" fmla="*/ 5 w 5"/>
                  <a:gd name="T15" fmla="*/ 3 h 6"/>
                  <a:gd name="T16" fmla="*/ 5 w 5"/>
                  <a:gd name="T17" fmla="*/ 2 h 6"/>
                  <a:gd name="T18" fmla="*/ 4 w 5"/>
                  <a:gd name="T19" fmla="*/ 0 h 6"/>
                  <a:gd name="T20" fmla="*/ 2 w 5"/>
                  <a:gd name="T21" fmla="*/ 0 h 6"/>
                  <a:gd name="T22" fmla="*/ 1 w 5"/>
                  <a:gd name="T23" fmla="*/ 1 h 6"/>
                  <a:gd name="T24" fmla="*/ 0 w 5"/>
                  <a:gd name="T2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6">
                    <a:moveTo>
                      <a:pt x="0" y="3"/>
                    </a:move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9" name="Freeform 201">
                <a:extLst>
                  <a:ext uri="{FF2B5EF4-FFF2-40B4-BE49-F238E27FC236}">
                    <a16:creationId xmlns:a16="http://schemas.microsoft.com/office/drawing/2014/main" id="{DC28F749-E023-463B-BD6E-9CDAD70EDE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08" y="1123"/>
                <a:ext cx="5" cy="4"/>
              </a:xfrm>
              <a:custGeom>
                <a:avLst/>
                <a:gdLst>
                  <a:gd name="T0" fmla="*/ 2 w 5"/>
                  <a:gd name="T1" fmla="*/ 0 h 4"/>
                  <a:gd name="T2" fmla="*/ 1 w 5"/>
                  <a:gd name="T3" fmla="*/ 1 h 4"/>
                  <a:gd name="T4" fmla="*/ 0 w 5"/>
                  <a:gd name="T5" fmla="*/ 1 h 4"/>
                  <a:gd name="T6" fmla="*/ 1 w 5"/>
                  <a:gd name="T7" fmla="*/ 4 h 4"/>
                  <a:gd name="T8" fmla="*/ 2 w 5"/>
                  <a:gd name="T9" fmla="*/ 4 h 4"/>
                  <a:gd name="T10" fmla="*/ 5 w 5"/>
                  <a:gd name="T11" fmla="*/ 2 h 4"/>
                  <a:gd name="T12" fmla="*/ 5 w 5"/>
                  <a:gd name="T13" fmla="*/ 1 h 4"/>
                  <a:gd name="T14" fmla="*/ 4 w 5"/>
                  <a:gd name="T15" fmla="*/ 0 h 4"/>
                  <a:gd name="T16" fmla="*/ 2 w 5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50" name="Freeform 202">
                <a:extLst>
                  <a:ext uri="{FF2B5EF4-FFF2-40B4-BE49-F238E27FC236}">
                    <a16:creationId xmlns:a16="http://schemas.microsoft.com/office/drawing/2014/main" id="{11B60D8E-B103-4E9C-A97E-DCC8A3C40C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4" y="1106"/>
                <a:ext cx="15" cy="10"/>
              </a:xfrm>
              <a:custGeom>
                <a:avLst/>
                <a:gdLst>
                  <a:gd name="T0" fmla="*/ 15 w 15"/>
                  <a:gd name="T1" fmla="*/ 4 h 10"/>
                  <a:gd name="T2" fmla="*/ 14 w 15"/>
                  <a:gd name="T3" fmla="*/ 5 h 10"/>
                  <a:gd name="T4" fmla="*/ 12 w 15"/>
                  <a:gd name="T5" fmla="*/ 5 h 10"/>
                  <a:gd name="T6" fmla="*/ 9 w 15"/>
                  <a:gd name="T7" fmla="*/ 2 h 10"/>
                  <a:gd name="T8" fmla="*/ 5 w 15"/>
                  <a:gd name="T9" fmla="*/ 0 h 10"/>
                  <a:gd name="T10" fmla="*/ 3 w 15"/>
                  <a:gd name="T11" fmla="*/ 0 h 10"/>
                  <a:gd name="T12" fmla="*/ 0 w 15"/>
                  <a:gd name="T13" fmla="*/ 1 h 10"/>
                  <a:gd name="T14" fmla="*/ 0 w 15"/>
                  <a:gd name="T15" fmla="*/ 1 h 10"/>
                  <a:gd name="T16" fmla="*/ 1 w 15"/>
                  <a:gd name="T17" fmla="*/ 2 h 10"/>
                  <a:gd name="T18" fmla="*/ 4 w 15"/>
                  <a:gd name="T19" fmla="*/ 2 h 10"/>
                  <a:gd name="T20" fmla="*/ 8 w 15"/>
                  <a:gd name="T21" fmla="*/ 4 h 10"/>
                  <a:gd name="T22" fmla="*/ 11 w 15"/>
                  <a:gd name="T23" fmla="*/ 7 h 10"/>
                  <a:gd name="T24" fmla="*/ 12 w 15"/>
                  <a:gd name="T25" fmla="*/ 10 h 10"/>
                  <a:gd name="T26" fmla="*/ 15 w 15"/>
                  <a:gd name="T27" fmla="*/ 8 h 10"/>
                  <a:gd name="T28" fmla="*/ 15 w 15"/>
                  <a:gd name="T29" fmla="*/ 6 h 10"/>
                  <a:gd name="T30" fmla="*/ 15 w 15"/>
                  <a:gd name="T31" fmla="*/ 5 h 10"/>
                  <a:gd name="T32" fmla="*/ 15 w 15"/>
                  <a:gd name="T3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10">
                    <a:moveTo>
                      <a:pt x="15" y="4"/>
                    </a:moveTo>
                    <a:lnTo>
                      <a:pt x="14" y="5"/>
                    </a:lnTo>
                    <a:lnTo>
                      <a:pt x="12" y="5"/>
                    </a:lnTo>
                    <a:lnTo>
                      <a:pt x="9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8" y="4"/>
                    </a:lnTo>
                    <a:lnTo>
                      <a:pt x="11" y="7"/>
                    </a:lnTo>
                    <a:lnTo>
                      <a:pt x="12" y="10"/>
                    </a:lnTo>
                    <a:lnTo>
                      <a:pt x="15" y="8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51" name="Freeform 203">
                <a:extLst>
                  <a:ext uri="{FF2B5EF4-FFF2-40B4-BE49-F238E27FC236}">
                    <a16:creationId xmlns:a16="http://schemas.microsoft.com/office/drawing/2014/main" id="{39F282E4-4355-4509-A764-FC4C4B0484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4" y="1134"/>
                <a:ext cx="11" cy="12"/>
              </a:xfrm>
              <a:custGeom>
                <a:avLst/>
                <a:gdLst>
                  <a:gd name="T0" fmla="*/ 2 w 11"/>
                  <a:gd name="T1" fmla="*/ 10 h 12"/>
                  <a:gd name="T2" fmla="*/ 4 w 11"/>
                  <a:gd name="T3" fmla="*/ 11 h 12"/>
                  <a:gd name="T4" fmla="*/ 5 w 11"/>
                  <a:gd name="T5" fmla="*/ 12 h 12"/>
                  <a:gd name="T6" fmla="*/ 8 w 11"/>
                  <a:gd name="T7" fmla="*/ 11 h 12"/>
                  <a:gd name="T8" fmla="*/ 11 w 11"/>
                  <a:gd name="T9" fmla="*/ 11 h 12"/>
                  <a:gd name="T10" fmla="*/ 11 w 11"/>
                  <a:gd name="T11" fmla="*/ 10 h 12"/>
                  <a:gd name="T12" fmla="*/ 10 w 11"/>
                  <a:gd name="T13" fmla="*/ 7 h 12"/>
                  <a:gd name="T14" fmla="*/ 8 w 11"/>
                  <a:gd name="T15" fmla="*/ 5 h 12"/>
                  <a:gd name="T16" fmla="*/ 10 w 11"/>
                  <a:gd name="T17" fmla="*/ 3 h 12"/>
                  <a:gd name="T18" fmla="*/ 7 w 11"/>
                  <a:gd name="T19" fmla="*/ 1 h 12"/>
                  <a:gd name="T20" fmla="*/ 6 w 11"/>
                  <a:gd name="T21" fmla="*/ 0 h 12"/>
                  <a:gd name="T22" fmla="*/ 5 w 11"/>
                  <a:gd name="T23" fmla="*/ 0 h 12"/>
                  <a:gd name="T24" fmla="*/ 2 w 11"/>
                  <a:gd name="T25" fmla="*/ 1 h 12"/>
                  <a:gd name="T26" fmla="*/ 0 w 11"/>
                  <a:gd name="T27" fmla="*/ 2 h 12"/>
                  <a:gd name="T28" fmla="*/ 0 w 11"/>
                  <a:gd name="T29" fmla="*/ 3 h 12"/>
                  <a:gd name="T30" fmla="*/ 1 w 11"/>
                  <a:gd name="T31" fmla="*/ 6 h 12"/>
                  <a:gd name="T32" fmla="*/ 2 w 11"/>
                  <a:gd name="T33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12">
                    <a:moveTo>
                      <a:pt x="2" y="10"/>
                    </a:moveTo>
                    <a:lnTo>
                      <a:pt x="4" y="11"/>
                    </a:lnTo>
                    <a:lnTo>
                      <a:pt x="5" y="12"/>
                    </a:lnTo>
                    <a:lnTo>
                      <a:pt x="8" y="11"/>
                    </a:lnTo>
                    <a:lnTo>
                      <a:pt x="11" y="11"/>
                    </a:lnTo>
                    <a:lnTo>
                      <a:pt x="11" y="10"/>
                    </a:lnTo>
                    <a:lnTo>
                      <a:pt x="10" y="7"/>
                    </a:lnTo>
                    <a:lnTo>
                      <a:pt x="8" y="5"/>
                    </a:lnTo>
                    <a:lnTo>
                      <a:pt x="10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2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52" name="Freeform 204">
                <a:extLst>
                  <a:ext uri="{FF2B5EF4-FFF2-40B4-BE49-F238E27FC236}">
                    <a16:creationId xmlns:a16="http://schemas.microsoft.com/office/drawing/2014/main" id="{C1DB0034-746F-4F7B-9562-40AE35988D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03" y="1767"/>
                <a:ext cx="7" cy="14"/>
              </a:xfrm>
              <a:custGeom>
                <a:avLst/>
                <a:gdLst>
                  <a:gd name="T0" fmla="*/ 3 w 7"/>
                  <a:gd name="T1" fmla="*/ 6 h 14"/>
                  <a:gd name="T2" fmla="*/ 3 w 7"/>
                  <a:gd name="T3" fmla="*/ 6 h 14"/>
                  <a:gd name="T4" fmla="*/ 7 w 7"/>
                  <a:gd name="T5" fmla="*/ 4 h 14"/>
                  <a:gd name="T6" fmla="*/ 7 w 7"/>
                  <a:gd name="T7" fmla="*/ 1 h 14"/>
                  <a:gd name="T8" fmla="*/ 7 w 7"/>
                  <a:gd name="T9" fmla="*/ 1 h 14"/>
                  <a:gd name="T10" fmla="*/ 5 w 7"/>
                  <a:gd name="T11" fmla="*/ 1 h 14"/>
                  <a:gd name="T12" fmla="*/ 3 w 7"/>
                  <a:gd name="T13" fmla="*/ 1 h 14"/>
                  <a:gd name="T14" fmla="*/ 2 w 7"/>
                  <a:gd name="T15" fmla="*/ 0 h 14"/>
                  <a:gd name="T16" fmla="*/ 2 w 7"/>
                  <a:gd name="T17" fmla="*/ 1 h 14"/>
                  <a:gd name="T18" fmla="*/ 2 w 7"/>
                  <a:gd name="T19" fmla="*/ 4 h 14"/>
                  <a:gd name="T20" fmla="*/ 1 w 7"/>
                  <a:gd name="T21" fmla="*/ 6 h 14"/>
                  <a:gd name="T22" fmla="*/ 1 w 7"/>
                  <a:gd name="T23" fmla="*/ 8 h 14"/>
                  <a:gd name="T24" fmla="*/ 0 w 7"/>
                  <a:gd name="T25" fmla="*/ 11 h 14"/>
                  <a:gd name="T26" fmla="*/ 0 w 7"/>
                  <a:gd name="T27" fmla="*/ 12 h 14"/>
                  <a:gd name="T28" fmla="*/ 2 w 7"/>
                  <a:gd name="T29" fmla="*/ 14 h 14"/>
                  <a:gd name="T30" fmla="*/ 2 w 7"/>
                  <a:gd name="T31" fmla="*/ 11 h 14"/>
                  <a:gd name="T32" fmla="*/ 3 w 7"/>
                  <a:gd name="T3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14">
                    <a:moveTo>
                      <a:pt x="3" y="6"/>
                    </a:moveTo>
                    <a:lnTo>
                      <a:pt x="3" y="6"/>
                    </a:lnTo>
                    <a:lnTo>
                      <a:pt x="7" y="4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2" y="4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2" y="11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  <p:grpSp>
          <p:nvGrpSpPr>
            <p:cNvPr id="5" name="Group 406">
              <a:extLst>
                <a:ext uri="{FF2B5EF4-FFF2-40B4-BE49-F238E27FC236}">
                  <a16:creationId xmlns:a16="http://schemas.microsoft.com/office/drawing/2014/main" id="{0399FEAB-FC7C-4592-9056-3CF95AA78DD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3516313" y="1646238"/>
              <a:ext cx="2960687" cy="2470150"/>
              <a:chOff x="-2215" y="1037"/>
              <a:chExt cx="1865" cy="1556"/>
            </a:xfrm>
            <a:grpFill/>
          </p:grpSpPr>
          <p:sp>
            <p:nvSpPr>
              <p:cNvPr id="1053" name="Freeform 206">
                <a:extLst>
                  <a:ext uri="{FF2B5EF4-FFF2-40B4-BE49-F238E27FC236}">
                    <a16:creationId xmlns:a16="http://schemas.microsoft.com/office/drawing/2014/main" id="{43FC20D0-7790-44C0-8CF8-2688EDB91F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6" y="1134"/>
                <a:ext cx="3" cy="5"/>
              </a:xfrm>
              <a:custGeom>
                <a:avLst/>
                <a:gdLst>
                  <a:gd name="T0" fmla="*/ 3 w 3"/>
                  <a:gd name="T1" fmla="*/ 0 h 5"/>
                  <a:gd name="T2" fmla="*/ 1 w 3"/>
                  <a:gd name="T3" fmla="*/ 0 h 5"/>
                  <a:gd name="T4" fmla="*/ 1 w 3"/>
                  <a:gd name="T5" fmla="*/ 1 h 5"/>
                  <a:gd name="T6" fmla="*/ 1 w 3"/>
                  <a:gd name="T7" fmla="*/ 1 h 5"/>
                  <a:gd name="T8" fmla="*/ 0 w 3"/>
                  <a:gd name="T9" fmla="*/ 3 h 5"/>
                  <a:gd name="T10" fmla="*/ 2 w 3"/>
                  <a:gd name="T11" fmla="*/ 5 h 5"/>
                  <a:gd name="T12" fmla="*/ 2 w 3"/>
                  <a:gd name="T13" fmla="*/ 3 h 5"/>
                  <a:gd name="T14" fmla="*/ 3 w 3"/>
                  <a:gd name="T15" fmla="*/ 1 h 5"/>
                  <a:gd name="T16" fmla="*/ 3 w 3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1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4" name="Freeform 207">
                <a:extLst>
                  <a:ext uri="{FF2B5EF4-FFF2-40B4-BE49-F238E27FC236}">
                    <a16:creationId xmlns:a16="http://schemas.microsoft.com/office/drawing/2014/main" id="{6B66B2CB-376D-4FB8-99BC-816128FAFD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0" y="1120"/>
                <a:ext cx="8" cy="7"/>
              </a:xfrm>
              <a:custGeom>
                <a:avLst/>
                <a:gdLst>
                  <a:gd name="T0" fmla="*/ 4 w 8"/>
                  <a:gd name="T1" fmla="*/ 5 h 7"/>
                  <a:gd name="T2" fmla="*/ 5 w 8"/>
                  <a:gd name="T3" fmla="*/ 5 h 7"/>
                  <a:gd name="T4" fmla="*/ 7 w 8"/>
                  <a:gd name="T5" fmla="*/ 5 h 7"/>
                  <a:gd name="T6" fmla="*/ 8 w 8"/>
                  <a:gd name="T7" fmla="*/ 5 h 7"/>
                  <a:gd name="T8" fmla="*/ 8 w 8"/>
                  <a:gd name="T9" fmla="*/ 3 h 7"/>
                  <a:gd name="T10" fmla="*/ 6 w 8"/>
                  <a:gd name="T11" fmla="*/ 3 h 7"/>
                  <a:gd name="T12" fmla="*/ 5 w 8"/>
                  <a:gd name="T13" fmla="*/ 2 h 7"/>
                  <a:gd name="T14" fmla="*/ 4 w 8"/>
                  <a:gd name="T15" fmla="*/ 0 h 7"/>
                  <a:gd name="T16" fmla="*/ 1 w 8"/>
                  <a:gd name="T17" fmla="*/ 2 h 7"/>
                  <a:gd name="T18" fmla="*/ 0 w 8"/>
                  <a:gd name="T19" fmla="*/ 4 h 7"/>
                  <a:gd name="T20" fmla="*/ 0 w 8"/>
                  <a:gd name="T21" fmla="*/ 7 h 7"/>
                  <a:gd name="T22" fmla="*/ 1 w 8"/>
                  <a:gd name="T23" fmla="*/ 7 h 7"/>
                  <a:gd name="T24" fmla="*/ 2 w 8"/>
                  <a:gd name="T25" fmla="*/ 7 h 7"/>
                  <a:gd name="T26" fmla="*/ 4 w 8"/>
                  <a:gd name="T2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7">
                    <a:moveTo>
                      <a:pt x="4" y="5"/>
                    </a:moveTo>
                    <a:lnTo>
                      <a:pt x="5" y="5"/>
                    </a:lnTo>
                    <a:lnTo>
                      <a:pt x="7" y="5"/>
                    </a:lnTo>
                    <a:lnTo>
                      <a:pt x="8" y="5"/>
                    </a:lnTo>
                    <a:lnTo>
                      <a:pt x="8" y="3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5" name="Freeform 208">
                <a:extLst>
                  <a:ext uri="{FF2B5EF4-FFF2-40B4-BE49-F238E27FC236}">
                    <a16:creationId xmlns:a16="http://schemas.microsoft.com/office/drawing/2014/main" id="{2BF6D615-F9BC-4816-BE44-BAF60BE925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0" y="1482"/>
                <a:ext cx="2" cy="4"/>
              </a:xfrm>
              <a:custGeom>
                <a:avLst/>
                <a:gdLst>
                  <a:gd name="T0" fmla="*/ 2 w 2"/>
                  <a:gd name="T1" fmla="*/ 1 h 4"/>
                  <a:gd name="T2" fmla="*/ 2 w 2"/>
                  <a:gd name="T3" fmla="*/ 0 h 4"/>
                  <a:gd name="T4" fmla="*/ 1 w 2"/>
                  <a:gd name="T5" fmla="*/ 0 h 4"/>
                  <a:gd name="T6" fmla="*/ 0 w 2"/>
                  <a:gd name="T7" fmla="*/ 1 h 4"/>
                  <a:gd name="T8" fmla="*/ 0 w 2"/>
                  <a:gd name="T9" fmla="*/ 2 h 4"/>
                  <a:gd name="T10" fmla="*/ 1 w 2"/>
                  <a:gd name="T11" fmla="*/ 4 h 4"/>
                  <a:gd name="T12" fmla="*/ 2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2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6" name="Freeform 209">
                <a:extLst>
                  <a:ext uri="{FF2B5EF4-FFF2-40B4-BE49-F238E27FC236}">
                    <a16:creationId xmlns:a16="http://schemas.microsoft.com/office/drawing/2014/main" id="{EB6A8BDB-68D4-4BA1-8EE4-AF821CFC57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2" y="1118"/>
                <a:ext cx="12" cy="6"/>
              </a:xfrm>
              <a:custGeom>
                <a:avLst/>
                <a:gdLst>
                  <a:gd name="T0" fmla="*/ 12 w 12"/>
                  <a:gd name="T1" fmla="*/ 4 h 6"/>
                  <a:gd name="T2" fmla="*/ 11 w 12"/>
                  <a:gd name="T3" fmla="*/ 2 h 6"/>
                  <a:gd name="T4" fmla="*/ 9 w 12"/>
                  <a:gd name="T5" fmla="*/ 2 h 6"/>
                  <a:gd name="T6" fmla="*/ 9 w 12"/>
                  <a:gd name="T7" fmla="*/ 2 h 6"/>
                  <a:gd name="T8" fmla="*/ 8 w 12"/>
                  <a:gd name="T9" fmla="*/ 2 h 6"/>
                  <a:gd name="T10" fmla="*/ 7 w 12"/>
                  <a:gd name="T11" fmla="*/ 0 h 6"/>
                  <a:gd name="T12" fmla="*/ 6 w 12"/>
                  <a:gd name="T13" fmla="*/ 1 h 6"/>
                  <a:gd name="T14" fmla="*/ 3 w 12"/>
                  <a:gd name="T15" fmla="*/ 1 h 6"/>
                  <a:gd name="T16" fmla="*/ 1 w 12"/>
                  <a:gd name="T17" fmla="*/ 1 h 6"/>
                  <a:gd name="T18" fmla="*/ 0 w 12"/>
                  <a:gd name="T19" fmla="*/ 2 h 6"/>
                  <a:gd name="T20" fmla="*/ 1 w 12"/>
                  <a:gd name="T21" fmla="*/ 4 h 6"/>
                  <a:gd name="T22" fmla="*/ 2 w 12"/>
                  <a:gd name="T23" fmla="*/ 5 h 6"/>
                  <a:gd name="T24" fmla="*/ 5 w 12"/>
                  <a:gd name="T25" fmla="*/ 5 h 6"/>
                  <a:gd name="T26" fmla="*/ 6 w 12"/>
                  <a:gd name="T27" fmla="*/ 6 h 6"/>
                  <a:gd name="T28" fmla="*/ 7 w 12"/>
                  <a:gd name="T29" fmla="*/ 6 h 6"/>
                  <a:gd name="T30" fmla="*/ 11 w 12"/>
                  <a:gd name="T31" fmla="*/ 5 h 6"/>
                  <a:gd name="T32" fmla="*/ 12 w 12"/>
                  <a:gd name="T3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6">
                    <a:moveTo>
                      <a:pt x="12" y="4"/>
                    </a:moveTo>
                    <a:lnTo>
                      <a:pt x="11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7" y="6"/>
                    </a:lnTo>
                    <a:lnTo>
                      <a:pt x="11" y="5"/>
                    </a:lnTo>
                    <a:lnTo>
                      <a:pt x="1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7" name="Freeform 210">
                <a:extLst>
                  <a:ext uri="{FF2B5EF4-FFF2-40B4-BE49-F238E27FC236}">
                    <a16:creationId xmlns:a16="http://schemas.microsoft.com/office/drawing/2014/main" id="{05D0A85D-C91A-4770-ADEA-40C6353470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5" y="1130"/>
                <a:ext cx="4" cy="4"/>
              </a:xfrm>
              <a:custGeom>
                <a:avLst/>
                <a:gdLst>
                  <a:gd name="T0" fmla="*/ 4 w 4"/>
                  <a:gd name="T1" fmla="*/ 3 h 4"/>
                  <a:gd name="T2" fmla="*/ 2 w 4"/>
                  <a:gd name="T3" fmla="*/ 1 h 4"/>
                  <a:gd name="T4" fmla="*/ 0 w 4"/>
                  <a:gd name="T5" fmla="*/ 0 h 4"/>
                  <a:gd name="T6" fmla="*/ 0 w 4"/>
                  <a:gd name="T7" fmla="*/ 1 h 4"/>
                  <a:gd name="T8" fmla="*/ 1 w 4"/>
                  <a:gd name="T9" fmla="*/ 3 h 4"/>
                  <a:gd name="T10" fmla="*/ 4 w 4"/>
                  <a:gd name="T11" fmla="*/ 4 h 4"/>
                  <a:gd name="T12" fmla="*/ 4 w 4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4" y="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8" name="Freeform 211">
                <a:extLst>
                  <a:ext uri="{FF2B5EF4-FFF2-40B4-BE49-F238E27FC236}">
                    <a16:creationId xmlns:a16="http://schemas.microsoft.com/office/drawing/2014/main" id="{ABFD90BF-3029-4543-88D4-BF2688F0D8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5" y="1140"/>
                <a:ext cx="1" cy="5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2 h 5"/>
                  <a:gd name="T4" fmla="*/ 0 w 1"/>
                  <a:gd name="T5" fmla="*/ 4 h 5"/>
                  <a:gd name="T6" fmla="*/ 1 w 1"/>
                  <a:gd name="T7" fmla="*/ 5 h 5"/>
                  <a:gd name="T8" fmla="*/ 1 w 1"/>
                  <a:gd name="T9" fmla="*/ 2 h 5"/>
                  <a:gd name="T10" fmla="*/ 1 w 1"/>
                  <a:gd name="T11" fmla="*/ 1 h 5"/>
                  <a:gd name="T12" fmla="*/ 0 w 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5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9" name="Freeform 212">
                <a:extLst>
                  <a:ext uri="{FF2B5EF4-FFF2-40B4-BE49-F238E27FC236}">
                    <a16:creationId xmlns:a16="http://schemas.microsoft.com/office/drawing/2014/main" id="{8CF41606-5766-414F-8500-77DC536E0B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6" y="1593"/>
                <a:ext cx="70" cy="156"/>
              </a:xfrm>
              <a:custGeom>
                <a:avLst/>
                <a:gdLst>
                  <a:gd name="T0" fmla="*/ 25 w 70"/>
                  <a:gd name="T1" fmla="*/ 62 h 156"/>
                  <a:gd name="T2" fmla="*/ 27 w 70"/>
                  <a:gd name="T3" fmla="*/ 71 h 156"/>
                  <a:gd name="T4" fmla="*/ 31 w 70"/>
                  <a:gd name="T5" fmla="*/ 77 h 156"/>
                  <a:gd name="T6" fmla="*/ 33 w 70"/>
                  <a:gd name="T7" fmla="*/ 83 h 156"/>
                  <a:gd name="T8" fmla="*/ 35 w 70"/>
                  <a:gd name="T9" fmla="*/ 93 h 156"/>
                  <a:gd name="T10" fmla="*/ 36 w 70"/>
                  <a:gd name="T11" fmla="*/ 99 h 156"/>
                  <a:gd name="T12" fmla="*/ 38 w 70"/>
                  <a:gd name="T13" fmla="*/ 108 h 156"/>
                  <a:gd name="T14" fmla="*/ 43 w 70"/>
                  <a:gd name="T15" fmla="*/ 117 h 156"/>
                  <a:gd name="T16" fmla="*/ 45 w 70"/>
                  <a:gd name="T17" fmla="*/ 128 h 156"/>
                  <a:gd name="T18" fmla="*/ 50 w 70"/>
                  <a:gd name="T19" fmla="*/ 136 h 156"/>
                  <a:gd name="T20" fmla="*/ 50 w 70"/>
                  <a:gd name="T21" fmla="*/ 146 h 156"/>
                  <a:gd name="T22" fmla="*/ 55 w 70"/>
                  <a:gd name="T23" fmla="*/ 153 h 156"/>
                  <a:gd name="T24" fmla="*/ 58 w 70"/>
                  <a:gd name="T25" fmla="*/ 151 h 156"/>
                  <a:gd name="T26" fmla="*/ 56 w 70"/>
                  <a:gd name="T27" fmla="*/ 142 h 156"/>
                  <a:gd name="T28" fmla="*/ 59 w 70"/>
                  <a:gd name="T29" fmla="*/ 144 h 156"/>
                  <a:gd name="T30" fmla="*/ 65 w 70"/>
                  <a:gd name="T31" fmla="*/ 142 h 156"/>
                  <a:gd name="T32" fmla="*/ 66 w 70"/>
                  <a:gd name="T33" fmla="*/ 145 h 156"/>
                  <a:gd name="T34" fmla="*/ 69 w 70"/>
                  <a:gd name="T35" fmla="*/ 150 h 156"/>
                  <a:gd name="T36" fmla="*/ 70 w 70"/>
                  <a:gd name="T37" fmla="*/ 148 h 156"/>
                  <a:gd name="T38" fmla="*/ 67 w 70"/>
                  <a:gd name="T39" fmla="*/ 142 h 156"/>
                  <a:gd name="T40" fmla="*/ 65 w 70"/>
                  <a:gd name="T41" fmla="*/ 139 h 156"/>
                  <a:gd name="T42" fmla="*/ 60 w 70"/>
                  <a:gd name="T43" fmla="*/ 134 h 156"/>
                  <a:gd name="T44" fmla="*/ 55 w 70"/>
                  <a:gd name="T45" fmla="*/ 129 h 156"/>
                  <a:gd name="T46" fmla="*/ 50 w 70"/>
                  <a:gd name="T47" fmla="*/ 119 h 156"/>
                  <a:gd name="T48" fmla="*/ 49 w 70"/>
                  <a:gd name="T49" fmla="*/ 110 h 156"/>
                  <a:gd name="T50" fmla="*/ 48 w 70"/>
                  <a:gd name="T51" fmla="*/ 102 h 156"/>
                  <a:gd name="T52" fmla="*/ 48 w 70"/>
                  <a:gd name="T53" fmla="*/ 96 h 156"/>
                  <a:gd name="T54" fmla="*/ 50 w 70"/>
                  <a:gd name="T55" fmla="*/ 95 h 156"/>
                  <a:gd name="T56" fmla="*/ 58 w 70"/>
                  <a:gd name="T57" fmla="*/ 96 h 156"/>
                  <a:gd name="T58" fmla="*/ 64 w 70"/>
                  <a:gd name="T59" fmla="*/ 101 h 156"/>
                  <a:gd name="T60" fmla="*/ 65 w 70"/>
                  <a:gd name="T61" fmla="*/ 102 h 156"/>
                  <a:gd name="T62" fmla="*/ 59 w 70"/>
                  <a:gd name="T63" fmla="*/ 94 h 156"/>
                  <a:gd name="T64" fmla="*/ 55 w 70"/>
                  <a:gd name="T65" fmla="*/ 89 h 156"/>
                  <a:gd name="T66" fmla="*/ 52 w 70"/>
                  <a:gd name="T67" fmla="*/ 82 h 156"/>
                  <a:gd name="T68" fmla="*/ 44 w 70"/>
                  <a:gd name="T69" fmla="*/ 71 h 156"/>
                  <a:gd name="T70" fmla="*/ 38 w 70"/>
                  <a:gd name="T71" fmla="*/ 60 h 156"/>
                  <a:gd name="T72" fmla="*/ 36 w 70"/>
                  <a:gd name="T73" fmla="*/ 55 h 156"/>
                  <a:gd name="T74" fmla="*/ 32 w 70"/>
                  <a:gd name="T75" fmla="*/ 55 h 156"/>
                  <a:gd name="T76" fmla="*/ 32 w 70"/>
                  <a:gd name="T77" fmla="*/ 50 h 156"/>
                  <a:gd name="T78" fmla="*/ 27 w 70"/>
                  <a:gd name="T79" fmla="*/ 44 h 156"/>
                  <a:gd name="T80" fmla="*/ 26 w 70"/>
                  <a:gd name="T81" fmla="*/ 38 h 156"/>
                  <a:gd name="T82" fmla="*/ 26 w 70"/>
                  <a:gd name="T83" fmla="*/ 32 h 156"/>
                  <a:gd name="T84" fmla="*/ 21 w 70"/>
                  <a:gd name="T85" fmla="*/ 26 h 156"/>
                  <a:gd name="T86" fmla="*/ 19 w 70"/>
                  <a:gd name="T87" fmla="*/ 24 h 156"/>
                  <a:gd name="T88" fmla="*/ 25 w 70"/>
                  <a:gd name="T89" fmla="*/ 27 h 156"/>
                  <a:gd name="T90" fmla="*/ 19 w 70"/>
                  <a:gd name="T91" fmla="*/ 19 h 156"/>
                  <a:gd name="T92" fmla="*/ 13 w 70"/>
                  <a:gd name="T93" fmla="*/ 14 h 156"/>
                  <a:gd name="T94" fmla="*/ 10 w 70"/>
                  <a:gd name="T95" fmla="*/ 7 h 156"/>
                  <a:gd name="T96" fmla="*/ 4 w 70"/>
                  <a:gd name="T97" fmla="*/ 0 h 156"/>
                  <a:gd name="T98" fmla="*/ 4 w 70"/>
                  <a:gd name="T99" fmla="*/ 4 h 156"/>
                  <a:gd name="T100" fmla="*/ 0 w 70"/>
                  <a:gd name="T101" fmla="*/ 4 h 156"/>
                  <a:gd name="T102" fmla="*/ 8 w 70"/>
                  <a:gd name="T103" fmla="*/ 10 h 156"/>
                  <a:gd name="T104" fmla="*/ 9 w 70"/>
                  <a:gd name="T105" fmla="*/ 11 h 156"/>
                  <a:gd name="T106" fmla="*/ 8 w 70"/>
                  <a:gd name="T107" fmla="*/ 15 h 156"/>
                  <a:gd name="T108" fmla="*/ 10 w 70"/>
                  <a:gd name="T109" fmla="*/ 19 h 156"/>
                  <a:gd name="T110" fmla="*/ 5 w 70"/>
                  <a:gd name="T111" fmla="*/ 17 h 156"/>
                  <a:gd name="T112" fmla="*/ 5 w 70"/>
                  <a:gd name="T113" fmla="*/ 24 h 156"/>
                  <a:gd name="T114" fmla="*/ 10 w 70"/>
                  <a:gd name="T115" fmla="*/ 32 h 156"/>
                  <a:gd name="T116" fmla="*/ 11 w 70"/>
                  <a:gd name="T117" fmla="*/ 42 h 156"/>
                  <a:gd name="T118" fmla="*/ 16 w 70"/>
                  <a:gd name="T119" fmla="*/ 51 h 156"/>
                  <a:gd name="T120" fmla="*/ 21 w 70"/>
                  <a:gd name="T121" fmla="*/ 5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0" h="156">
                    <a:moveTo>
                      <a:pt x="21" y="57"/>
                    </a:moveTo>
                    <a:lnTo>
                      <a:pt x="22" y="59"/>
                    </a:lnTo>
                    <a:lnTo>
                      <a:pt x="25" y="62"/>
                    </a:lnTo>
                    <a:lnTo>
                      <a:pt x="26" y="66"/>
                    </a:lnTo>
                    <a:lnTo>
                      <a:pt x="26" y="68"/>
                    </a:lnTo>
                    <a:lnTo>
                      <a:pt x="27" y="71"/>
                    </a:lnTo>
                    <a:lnTo>
                      <a:pt x="27" y="73"/>
                    </a:lnTo>
                    <a:lnTo>
                      <a:pt x="30" y="74"/>
                    </a:lnTo>
                    <a:lnTo>
                      <a:pt x="31" y="77"/>
                    </a:lnTo>
                    <a:lnTo>
                      <a:pt x="31" y="78"/>
                    </a:lnTo>
                    <a:lnTo>
                      <a:pt x="31" y="79"/>
                    </a:lnTo>
                    <a:lnTo>
                      <a:pt x="33" y="83"/>
                    </a:lnTo>
                    <a:lnTo>
                      <a:pt x="33" y="85"/>
                    </a:lnTo>
                    <a:lnTo>
                      <a:pt x="35" y="88"/>
                    </a:lnTo>
                    <a:lnTo>
                      <a:pt x="35" y="93"/>
                    </a:lnTo>
                    <a:lnTo>
                      <a:pt x="36" y="94"/>
                    </a:lnTo>
                    <a:lnTo>
                      <a:pt x="36" y="96"/>
                    </a:lnTo>
                    <a:lnTo>
                      <a:pt x="36" y="99"/>
                    </a:lnTo>
                    <a:lnTo>
                      <a:pt x="38" y="104"/>
                    </a:lnTo>
                    <a:lnTo>
                      <a:pt x="37" y="105"/>
                    </a:lnTo>
                    <a:lnTo>
                      <a:pt x="38" y="108"/>
                    </a:lnTo>
                    <a:lnTo>
                      <a:pt x="39" y="110"/>
                    </a:lnTo>
                    <a:lnTo>
                      <a:pt x="43" y="114"/>
                    </a:lnTo>
                    <a:lnTo>
                      <a:pt x="43" y="117"/>
                    </a:lnTo>
                    <a:lnTo>
                      <a:pt x="45" y="119"/>
                    </a:lnTo>
                    <a:lnTo>
                      <a:pt x="44" y="124"/>
                    </a:lnTo>
                    <a:lnTo>
                      <a:pt x="45" y="128"/>
                    </a:lnTo>
                    <a:lnTo>
                      <a:pt x="47" y="131"/>
                    </a:lnTo>
                    <a:lnTo>
                      <a:pt x="48" y="133"/>
                    </a:lnTo>
                    <a:lnTo>
                      <a:pt x="50" y="136"/>
                    </a:lnTo>
                    <a:lnTo>
                      <a:pt x="50" y="139"/>
                    </a:lnTo>
                    <a:lnTo>
                      <a:pt x="50" y="142"/>
                    </a:lnTo>
                    <a:lnTo>
                      <a:pt x="50" y="146"/>
                    </a:lnTo>
                    <a:lnTo>
                      <a:pt x="50" y="148"/>
                    </a:lnTo>
                    <a:lnTo>
                      <a:pt x="53" y="151"/>
                    </a:lnTo>
                    <a:lnTo>
                      <a:pt x="55" y="153"/>
                    </a:lnTo>
                    <a:lnTo>
                      <a:pt x="58" y="156"/>
                    </a:lnTo>
                    <a:lnTo>
                      <a:pt x="58" y="153"/>
                    </a:lnTo>
                    <a:lnTo>
                      <a:pt x="58" y="151"/>
                    </a:lnTo>
                    <a:lnTo>
                      <a:pt x="56" y="148"/>
                    </a:lnTo>
                    <a:lnTo>
                      <a:pt x="55" y="146"/>
                    </a:lnTo>
                    <a:lnTo>
                      <a:pt x="56" y="142"/>
                    </a:lnTo>
                    <a:lnTo>
                      <a:pt x="58" y="141"/>
                    </a:lnTo>
                    <a:lnTo>
                      <a:pt x="59" y="141"/>
                    </a:lnTo>
                    <a:lnTo>
                      <a:pt x="59" y="144"/>
                    </a:lnTo>
                    <a:lnTo>
                      <a:pt x="60" y="144"/>
                    </a:lnTo>
                    <a:lnTo>
                      <a:pt x="65" y="144"/>
                    </a:lnTo>
                    <a:lnTo>
                      <a:pt x="65" y="142"/>
                    </a:lnTo>
                    <a:lnTo>
                      <a:pt x="66" y="142"/>
                    </a:lnTo>
                    <a:lnTo>
                      <a:pt x="67" y="144"/>
                    </a:lnTo>
                    <a:lnTo>
                      <a:pt x="66" y="145"/>
                    </a:lnTo>
                    <a:lnTo>
                      <a:pt x="66" y="146"/>
                    </a:lnTo>
                    <a:lnTo>
                      <a:pt x="69" y="148"/>
                    </a:lnTo>
                    <a:lnTo>
                      <a:pt x="69" y="150"/>
                    </a:lnTo>
                    <a:lnTo>
                      <a:pt x="70" y="152"/>
                    </a:lnTo>
                    <a:lnTo>
                      <a:pt x="70" y="150"/>
                    </a:lnTo>
                    <a:lnTo>
                      <a:pt x="70" y="148"/>
                    </a:lnTo>
                    <a:lnTo>
                      <a:pt x="70" y="147"/>
                    </a:lnTo>
                    <a:lnTo>
                      <a:pt x="70" y="144"/>
                    </a:lnTo>
                    <a:lnTo>
                      <a:pt x="67" y="142"/>
                    </a:lnTo>
                    <a:lnTo>
                      <a:pt x="67" y="140"/>
                    </a:lnTo>
                    <a:lnTo>
                      <a:pt x="66" y="138"/>
                    </a:lnTo>
                    <a:lnTo>
                      <a:pt x="65" y="139"/>
                    </a:lnTo>
                    <a:lnTo>
                      <a:pt x="64" y="139"/>
                    </a:lnTo>
                    <a:lnTo>
                      <a:pt x="61" y="136"/>
                    </a:lnTo>
                    <a:lnTo>
                      <a:pt x="60" y="134"/>
                    </a:lnTo>
                    <a:lnTo>
                      <a:pt x="59" y="131"/>
                    </a:lnTo>
                    <a:lnTo>
                      <a:pt x="56" y="129"/>
                    </a:lnTo>
                    <a:lnTo>
                      <a:pt x="55" y="129"/>
                    </a:lnTo>
                    <a:lnTo>
                      <a:pt x="53" y="127"/>
                    </a:lnTo>
                    <a:lnTo>
                      <a:pt x="52" y="123"/>
                    </a:lnTo>
                    <a:lnTo>
                      <a:pt x="50" y="119"/>
                    </a:lnTo>
                    <a:lnTo>
                      <a:pt x="49" y="117"/>
                    </a:lnTo>
                    <a:lnTo>
                      <a:pt x="49" y="113"/>
                    </a:lnTo>
                    <a:lnTo>
                      <a:pt x="49" y="110"/>
                    </a:lnTo>
                    <a:lnTo>
                      <a:pt x="48" y="107"/>
                    </a:lnTo>
                    <a:lnTo>
                      <a:pt x="48" y="104"/>
                    </a:lnTo>
                    <a:lnTo>
                      <a:pt x="48" y="102"/>
                    </a:lnTo>
                    <a:lnTo>
                      <a:pt x="47" y="99"/>
                    </a:lnTo>
                    <a:lnTo>
                      <a:pt x="48" y="98"/>
                    </a:lnTo>
                    <a:lnTo>
                      <a:pt x="48" y="96"/>
                    </a:lnTo>
                    <a:lnTo>
                      <a:pt x="48" y="95"/>
                    </a:lnTo>
                    <a:lnTo>
                      <a:pt x="49" y="95"/>
                    </a:lnTo>
                    <a:lnTo>
                      <a:pt x="50" y="95"/>
                    </a:lnTo>
                    <a:lnTo>
                      <a:pt x="53" y="94"/>
                    </a:lnTo>
                    <a:lnTo>
                      <a:pt x="55" y="95"/>
                    </a:lnTo>
                    <a:lnTo>
                      <a:pt x="58" y="96"/>
                    </a:lnTo>
                    <a:lnTo>
                      <a:pt x="59" y="99"/>
                    </a:lnTo>
                    <a:lnTo>
                      <a:pt x="61" y="100"/>
                    </a:lnTo>
                    <a:lnTo>
                      <a:pt x="64" y="101"/>
                    </a:lnTo>
                    <a:lnTo>
                      <a:pt x="65" y="105"/>
                    </a:lnTo>
                    <a:lnTo>
                      <a:pt x="66" y="105"/>
                    </a:lnTo>
                    <a:lnTo>
                      <a:pt x="65" y="102"/>
                    </a:lnTo>
                    <a:lnTo>
                      <a:pt x="64" y="100"/>
                    </a:lnTo>
                    <a:lnTo>
                      <a:pt x="60" y="98"/>
                    </a:lnTo>
                    <a:lnTo>
                      <a:pt x="59" y="94"/>
                    </a:lnTo>
                    <a:lnTo>
                      <a:pt x="56" y="91"/>
                    </a:lnTo>
                    <a:lnTo>
                      <a:pt x="56" y="90"/>
                    </a:lnTo>
                    <a:lnTo>
                      <a:pt x="55" y="89"/>
                    </a:lnTo>
                    <a:lnTo>
                      <a:pt x="54" y="85"/>
                    </a:lnTo>
                    <a:lnTo>
                      <a:pt x="53" y="83"/>
                    </a:lnTo>
                    <a:lnTo>
                      <a:pt x="52" y="82"/>
                    </a:lnTo>
                    <a:lnTo>
                      <a:pt x="50" y="81"/>
                    </a:lnTo>
                    <a:lnTo>
                      <a:pt x="48" y="77"/>
                    </a:lnTo>
                    <a:lnTo>
                      <a:pt x="44" y="71"/>
                    </a:lnTo>
                    <a:lnTo>
                      <a:pt x="44" y="68"/>
                    </a:lnTo>
                    <a:lnTo>
                      <a:pt x="41" y="64"/>
                    </a:lnTo>
                    <a:lnTo>
                      <a:pt x="38" y="60"/>
                    </a:lnTo>
                    <a:lnTo>
                      <a:pt x="37" y="59"/>
                    </a:lnTo>
                    <a:lnTo>
                      <a:pt x="37" y="56"/>
                    </a:lnTo>
                    <a:lnTo>
                      <a:pt x="36" y="55"/>
                    </a:lnTo>
                    <a:lnTo>
                      <a:pt x="35" y="54"/>
                    </a:lnTo>
                    <a:lnTo>
                      <a:pt x="35" y="55"/>
                    </a:lnTo>
                    <a:lnTo>
                      <a:pt x="32" y="55"/>
                    </a:lnTo>
                    <a:lnTo>
                      <a:pt x="32" y="54"/>
                    </a:lnTo>
                    <a:lnTo>
                      <a:pt x="32" y="53"/>
                    </a:lnTo>
                    <a:lnTo>
                      <a:pt x="32" y="50"/>
                    </a:lnTo>
                    <a:lnTo>
                      <a:pt x="30" y="49"/>
                    </a:lnTo>
                    <a:lnTo>
                      <a:pt x="28" y="47"/>
                    </a:lnTo>
                    <a:lnTo>
                      <a:pt x="27" y="44"/>
                    </a:lnTo>
                    <a:lnTo>
                      <a:pt x="26" y="43"/>
                    </a:lnTo>
                    <a:lnTo>
                      <a:pt x="26" y="40"/>
                    </a:lnTo>
                    <a:lnTo>
                      <a:pt x="26" y="38"/>
                    </a:lnTo>
                    <a:lnTo>
                      <a:pt x="26" y="39"/>
                    </a:lnTo>
                    <a:lnTo>
                      <a:pt x="26" y="36"/>
                    </a:lnTo>
                    <a:lnTo>
                      <a:pt x="26" y="32"/>
                    </a:lnTo>
                    <a:lnTo>
                      <a:pt x="25" y="30"/>
                    </a:lnTo>
                    <a:lnTo>
                      <a:pt x="22" y="30"/>
                    </a:lnTo>
                    <a:lnTo>
                      <a:pt x="21" y="26"/>
                    </a:lnTo>
                    <a:lnTo>
                      <a:pt x="20" y="25"/>
                    </a:lnTo>
                    <a:lnTo>
                      <a:pt x="19" y="24"/>
                    </a:lnTo>
                    <a:lnTo>
                      <a:pt x="19" y="24"/>
                    </a:lnTo>
                    <a:lnTo>
                      <a:pt x="20" y="22"/>
                    </a:lnTo>
                    <a:lnTo>
                      <a:pt x="22" y="25"/>
                    </a:lnTo>
                    <a:lnTo>
                      <a:pt x="25" y="27"/>
                    </a:lnTo>
                    <a:lnTo>
                      <a:pt x="24" y="25"/>
                    </a:lnTo>
                    <a:lnTo>
                      <a:pt x="21" y="21"/>
                    </a:lnTo>
                    <a:lnTo>
                      <a:pt x="19" y="19"/>
                    </a:lnTo>
                    <a:lnTo>
                      <a:pt x="17" y="19"/>
                    </a:lnTo>
                    <a:lnTo>
                      <a:pt x="16" y="16"/>
                    </a:lnTo>
                    <a:lnTo>
                      <a:pt x="13" y="14"/>
                    </a:lnTo>
                    <a:lnTo>
                      <a:pt x="11" y="11"/>
                    </a:lnTo>
                    <a:lnTo>
                      <a:pt x="11" y="8"/>
                    </a:lnTo>
                    <a:lnTo>
                      <a:pt x="10" y="7"/>
                    </a:lnTo>
                    <a:lnTo>
                      <a:pt x="7" y="5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3" y="7"/>
                    </a:lnTo>
                    <a:lnTo>
                      <a:pt x="7" y="9"/>
                    </a:lnTo>
                    <a:lnTo>
                      <a:pt x="8" y="10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9" y="11"/>
                    </a:lnTo>
                    <a:lnTo>
                      <a:pt x="10" y="14"/>
                    </a:lnTo>
                    <a:lnTo>
                      <a:pt x="9" y="15"/>
                    </a:lnTo>
                    <a:lnTo>
                      <a:pt x="8" y="15"/>
                    </a:lnTo>
                    <a:lnTo>
                      <a:pt x="8" y="16"/>
                    </a:lnTo>
                    <a:lnTo>
                      <a:pt x="10" y="16"/>
                    </a:lnTo>
                    <a:lnTo>
                      <a:pt x="10" y="19"/>
                    </a:lnTo>
                    <a:lnTo>
                      <a:pt x="9" y="20"/>
                    </a:lnTo>
                    <a:lnTo>
                      <a:pt x="7" y="20"/>
                    </a:lnTo>
                    <a:lnTo>
                      <a:pt x="5" y="17"/>
                    </a:lnTo>
                    <a:lnTo>
                      <a:pt x="4" y="19"/>
                    </a:lnTo>
                    <a:lnTo>
                      <a:pt x="3" y="22"/>
                    </a:lnTo>
                    <a:lnTo>
                      <a:pt x="5" y="24"/>
                    </a:lnTo>
                    <a:lnTo>
                      <a:pt x="5" y="26"/>
                    </a:lnTo>
                    <a:lnTo>
                      <a:pt x="8" y="30"/>
                    </a:lnTo>
                    <a:lnTo>
                      <a:pt x="10" y="32"/>
                    </a:lnTo>
                    <a:lnTo>
                      <a:pt x="10" y="37"/>
                    </a:lnTo>
                    <a:lnTo>
                      <a:pt x="10" y="38"/>
                    </a:lnTo>
                    <a:lnTo>
                      <a:pt x="11" y="42"/>
                    </a:lnTo>
                    <a:lnTo>
                      <a:pt x="13" y="47"/>
                    </a:lnTo>
                    <a:lnTo>
                      <a:pt x="14" y="50"/>
                    </a:lnTo>
                    <a:lnTo>
                      <a:pt x="16" y="51"/>
                    </a:lnTo>
                    <a:lnTo>
                      <a:pt x="16" y="53"/>
                    </a:lnTo>
                    <a:lnTo>
                      <a:pt x="16" y="53"/>
                    </a:lnTo>
                    <a:lnTo>
                      <a:pt x="21" y="5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0" name="Freeform 213">
                <a:extLst>
                  <a:ext uri="{FF2B5EF4-FFF2-40B4-BE49-F238E27FC236}">
                    <a16:creationId xmlns:a16="http://schemas.microsoft.com/office/drawing/2014/main" id="{B51E84E3-88BC-48FA-8A04-AF376A038F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51" y="1148"/>
                <a:ext cx="11" cy="10"/>
              </a:xfrm>
              <a:custGeom>
                <a:avLst/>
                <a:gdLst>
                  <a:gd name="T0" fmla="*/ 0 w 11"/>
                  <a:gd name="T1" fmla="*/ 6 h 10"/>
                  <a:gd name="T2" fmla="*/ 3 w 11"/>
                  <a:gd name="T3" fmla="*/ 9 h 10"/>
                  <a:gd name="T4" fmla="*/ 4 w 11"/>
                  <a:gd name="T5" fmla="*/ 10 h 10"/>
                  <a:gd name="T6" fmla="*/ 5 w 11"/>
                  <a:gd name="T7" fmla="*/ 10 h 10"/>
                  <a:gd name="T8" fmla="*/ 7 w 11"/>
                  <a:gd name="T9" fmla="*/ 9 h 10"/>
                  <a:gd name="T10" fmla="*/ 10 w 11"/>
                  <a:gd name="T11" fmla="*/ 9 h 10"/>
                  <a:gd name="T12" fmla="*/ 11 w 11"/>
                  <a:gd name="T13" fmla="*/ 8 h 10"/>
                  <a:gd name="T14" fmla="*/ 10 w 11"/>
                  <a:gd name="T15" fmla="*/ 6 h 10"/>
                  <a:gd name="T16" fmla="*/ 8 w 11"/>
                  <a:gd name="T17" fmla="*/ 6 h 10"/>
                  <a:gd name="T18" fmla="*/ 8 w 11"/>
                  <a:gd name="T19" fmla="*/ 4 h 10"/>
                  <a:gd name="T20" fmla="*/ 5 w 11"/>
                  <a:gd name="T21" fmla="*/ 0 h 10"/>
                  <a:gd name="T22" fmla="*/ 5 w 11"/>
                  <a:gd name="T23" fmla="*/ 2 h 10"/>
                  <a:gd name="T24" fmla="*/ 5 w 11"/>
                  <a:gd name="T25" fmla="*/ 5 h 10"/>
                  <a:gd name="T26" fmla="*/ 4 w 11"/>
                  <a:gd name="T27" fmla="*/ 6 h 10"/>
                  <a:gd name="T28" fmla="*/ 2 w 11"/>
                  <a:gd name="T29" fmla="*/ 6 h 10"/>
                  <a:gd name="T30" fmla="*/ 0 w 11"/>
                  <a:gd name="T31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10">
                    <a:moveTo>
                      <a:pt x="0" y="6"/>
                    </a:moveTo>
                    <a:lnTo>
                      <a:pt x="3" y="9"/>
                    </a:lnTo>
                    <a:lnTo>
                      <a:pt x="4" y="10"/>
                    </a:lnTo>
                    <a:lnTo>
                      <a:pt x="5" y="10"/>
                    </a:lnTo>
                    <a:lnTo>
                      <a:pt x="7" y="9"/>
                    </a:lnTo>
                    <a:lnTo>
                      <a:pt x="10" y="9"/>
                    </a:lnTo>
                    <a:lnTo>
                      <a:pt x="11" y="8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5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1" name="Freeform 214">
                <a:extLst>
                  <a:ext uri="{FF2B5EF4-FFF2-40B4-BE49-F238E27FC236}">
                    <a16:creationId xmlns:a16="http://schemas.microsoft.com/office/drawing/2014/main" id="{16C8B7B2-1E7A-4F74-A225-B939204078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5" y="1140"/>
                <a:ext cx="8" cy="7"/>
              </a:xfrm>
              <a:custGeom>
                <a:avLst/>
                <a:gdLst>
                  <a:gd name="T0" fmla="*/ 5 w 8"/>
                  <a:gd name="T1" fmla="*/ 7 h 7"/>
                  <a:gd name="T2" fmla="*/ 8 w 8"/>
                  <a:gd name="T3" fmla="*/ 6 h 7"/>
                  <a:gd name="T4" fmla="*/ 8 w 8"/>
                  <a:gd name="T5" fmla="*/ 4 h 7"/>
                  <a:gd name="T6" fmla="*/ 8 w 8"/>
                  <a:gd name="T7" fmla="*/ 2 h 7"/>
                  <a:gd name="T8" fmla="*/ 6 w 8"/>
                  <a:gd name="T9" fmla="*/ 2 h 7"/>
                  <a:gd name="T10" fmla="*/ 4 w 8"/>
                  <a:gd name="T11" fmla="*/ 0 h 7"/>
                  <a:gd name="T12" fmla="*/ 3 w 8"/>
                  <a:gd name="T13" fmla="*/ 0 h 7"/>
                  <a:gd name="T14" fmla="*/ 1 w 8"/>
                  <a:gd name="T15" fmla="*/ 1 h 7"/>
                  <a:gd name="T16" fmla="*/ 3 w 8"/>
                  <a:gd name="T17" fmla="*/ 2 h 7"/>
                  <a:gd name="T18" fmla="*/ 3 w 8"/>
                  <a:gd name="T19" fmla="*/ 5 h 7"/>
                  <a:gd name="T20" fmla="*/ 0 w 8"/>
                  <a:gd name="T21" fmla="*/ 6 h 7"/>
                  <a:gd name="T22" fmla="*/ 1 w 8"/>
                  <a:gd name="T23" fmla="*/ 7 h 7"/>
                  <a:gd name="T24" fmla="*/ 5 w 8"/>
                  <a:gd name="T2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7">
                    <a:moveTo>
                      <a:pt x="5" y="7"/>
                    </a:moveTo>
                    <a:lnTo>
                      <a:pt x="8" y="6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3" y="2"/>
                    </a:lnTo>
                    <a:lnTo>
                      <a:pt x="3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2" name="Freeform 215">
                <a:extLst>
                  <a:ext uri="{FF2B5EF4-FFF2-40B4-BE49-F238E27FC236}">
                    <a16:creationId xmlns:a16="http://schemas.microsoft.com/office/drawing/2014/main" id="{26B39236-08C8-475E-BD5A-BA65DE6E42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54" y="1145"/>
                <a:ext cx="5" cy="7"/>
              </a:xfrm>
              <a:custGeom>
                <a:avLst/>
                <a:gdLst>
                  <a:gd name="T0" fmla="*/ 5 w 5"/>
                  <a:gd name="T1" fmla="*/ 2 h 7"/>
                  <a:gd name="T2" fmla="*/ 2 w 5"/>
                  <a:gd name="T3" fmla="*/ 1 h 7"/>
                  <a:gd name="T4" fmla="*/ 1 w 5"/>
                  <a:gd name="T5" fmla="*/ 0 h 7"/>
                  <a:gd name="T6" fmla="*/ 0 w 5"/>
                  <a:gd name="T7" fmla="*/ 2 h 7"/>
                  <a:gd name="T8" fmla="*/ 0 w 5"/>
                  <a:gd name="T9" fmla="*/ 5 h 7"/>
                  <a:gd name="T10" fmla="*/ 0 w 5"/>
                  <a:gd name="T11" fmla="*/ 6 h 7"/>
                  <a:gd name="T12" fmla="*/ 3 w 5"/>
                  <a:gd name="T13" fmla="*/ 7 h 7"/>
                  <a:gd name="T14" fmla="*/ 3 w 5"/>
                  <a:gd name="T15" fmla="*/ 6 h 7"/>
                  <a:gd name="T16" fmla="*/ 5 w 5"/>
                  <a:gd name="T17" fmla="*/ 3 h 7"/>
                  <a:gd name="T18" fmla="*/ 5 w 5"/>
                  <a:gd name="T1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7">
                    <a:moveTo>
                      <a:pt x="5" y="2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5" y="3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3" name="Freeform 216">
                <a:extLst>
                  <a:ext uri="{FF2B5EF4-FFF2-40B4-BE49-F238E27FC236}">
                    <a16:creationId xmlns:a16="http://schemas.microsoft.com/office/drawing/2014/main" id="{7758E1D1-1017-488D-98DC-F824DDDDAE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4" y="1130"/>
                <a:ext cx="4" cy="6"/>
              </a:xfrm>
              <a:custGeom>
                <a:avLst/>
                <a:gdLst>
                  <a:gd name="T0" fmla="*/ 3 w 4"/>
                  <a:gd name="T1" fmla="*/ 6 h 6"/>
                  <a:gd name="T2" fmla="*/ 4 w 4"/>
                  <a:gd name="T3" fmla="*/ 6 h 6"/>
                  <a:gd name="T4" fmla="*/ 3 w 4"/>
                  <a:gd name="T5" fmla="*/ 4 h 6"/>
                  <a:gd name="T6" fmla="*/ 3 w 4"/>
                  <a:gd name="T7" fmla="*/ 1 h 6"/>
                  <a:gd name="T8" fmla="*/ 2 w 4"/>
                  <a:gd name="T9" fmla="*/ 0 h 6"/>
                  <a:gd name="T10" fmla="*/ 0 w 4"/>
                  <a:gd name="T11" fmla="*/ 4 h 6"/>
                  <a:gd name="T12" fmla="*/ 0 w 4"/>
                  <a:gd name="T13" fmla="*/ 5 h 6"/>
                  <a:gd name="T14" fmla="*/ 2 w 4"/>
                  <a:gd name="T15" fmla="*/ 6 h 6"/>
                  <a:gd name="T16" fmla="*/ 3 w 4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3" y="6"/>
                    </a:moveTo>
                    <a:lnTo>
                      <a:pt x="4" y="6"/>
                    </a:lnTo>
                    <a:lnTo>
                      <a:pt x="3" y="4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4" name="Freeform 217">
                <a:extLst>
                  <a:ext uri="{FF2B5EF4-FFF2-40B4-BE49-F238E27FC236}">
                    <a16:creationId xmlns:a16="http://schemas.microsoft.com/office/drawing/2014/main" id="{505A58EF-1702-460D-89A9-AE50A04C90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3" y="1089"/>
                <a:ext cx="5" cy="5"/>
              </a:xfrm>
              <a:custGeom>
                <a:avLst/>
                <a:gdLst>
                  <a:gd name="T0" fmla="*/ 3 w 5"/>
                  <a:gd name="T1" fmla="*/ 5 h 5"/>
                  <a:gd name="T2" fmla="*/ 4 w 5"/>
                  <a:gd name="T3" fmla="*/ 4 h 5"/>
                  <a:gd name="T4" fmla="*/ 5 w 5"/>
                  <a:gd name="T5" fmla="*/ 2 h 5"/>
                  <a:gd name="T6" fmla="*/ 4 w 5"/>
                  <a:gd name="T7" fmla="*/ 1 h 5"/>
                  <a:gd name="T8" fmla="*/ 3 w 5"/>
                  <a:gd name="T9" fmla="*/ 0 h 5"/>
                  <a:gd name="T10" fmla="*/ 1 w 5"/>
                  <a:gd name="T11" fmla="*/ 1 h 5"/>
                  <a:gd name="T12" fmla="*/ 0 w 5"/>
                  <a:gd name="T13" fmla="*/ 2 h 5"/>
                  <a:gd name="T14" fmla="*/ 1 w 5"/>
                  <a:gd name="T15" fmla="*/ 5 h 5"/>
                  <a:gd name="T16" fmla="*/ 3 w 5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3" y="5"/>
                    </a:moveTo>
                    <a:lnTo>
                      <a:pt x="4" y="4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5" name="Freeform 218">
                <a:extLst>
                  <a:ext uri="{FF2B5EF4-FFF2-40B4-BE49-F238E27FC236}">
                    <a16:creationId xmlns:a16="http://schemas.microsoft.com/office/drawing/2014/main" id="{618E4A6D-2312-4963-9964-BFCDAD210F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0" y="1110"/>
                <a:ext cx="3" cy="4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4 h 4"/>
                  <a:gd name="T4" fmla="*/ 3 w 3"/>
                  <a:gd name="T5" fmla="*/ 3 h 4"/>
                  <a:gd name="T6" fmla="*/ 3 w 3"/>
                  <a:gd name="T7" fmla="*/ 2 h 4"/>
                  <a:gd name="T8" fmla="*/ 2 w 3"/>
                  <a:gd name="T9" fmla="*/ 0 h 4"/>
                  <a:gd name="T10" fmla="*/ 2 w 3"/>
                  <a:gd name="T11" fmla="*/ 0 h 4"/>
                  <a:gd name="T12" fmla="*/ 1 w 3"/>
                  <a:gd name="T13" fmla="*/ 2 h 4"/>
                  <a:gd name="T14" fmla="*/ 0 w 3"/>
                  <a:gd name="T15" fmla="*/ 3 h 4"/>
                  <a:gd name="T16" fmla="*/ 1 w 3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lnTo>
                      <a:pt x="3" y="4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6" name="Freeform 219">
                <a:extLst>
                  <a:ext uri="{FF2B5EF4-FFF2-40B4-BE49-F238E27FC236}">
                    <a16:creationId xmlns:a16="http://schemas.microsoft.com/office/drawing/2014/main" id="{5AFB7608-D66B-46F5-A262-5370C538AD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6" y="1118"/>
                <a:ext cx="29" cy="39"/>
              </a:xfrm>
              <a:custGeom>
                <a:avLst/>
                <a:gdLst>
                  <a:gd name="T0" fmla="*/ 7 w 29"/>
                  <a:gd name="T1" fmla="*/ 18 h 39"/>
                  <a:gd name="T2" fmla="*/ 2 w 29"/>
                  <a:gd name="T3" fmla="*/ 18 h 39"/>
                  <a:gd name="T4" fmla="*/ 1 w 29"/>
                  <a:gd name="T5" fmla="*/ 17 h 39"/>
                  <a:gd name="T6" fmla="*/ 0 w 29"/>
                  <a:gd name="T7" fmla="*/ 19 h 39"/>
                  <a:gd name="T8" fmla="*/ 2 w 29"/>
                  <a:gd name="T9" fmla="*/ 22 h 39"/>
                  <a:gd name="T10" fmla="*/ 5 w 29"/>
                  <a:gd name="T11" fmla="*/ 22 h 39"/>
                  <a:gd name="T12" fmla="*/ 7 w 29"/>
                  <a:gd name="T13" fmla="*/ 24 h 39"/>
                  <a:gd name="T14" fmla="*/ 7 w 29"/>
                  <a:gd name="T15" fmla="*/ 27 h 39"/>
                  <a:gd name="T16" fmla="*/ 2 w 29"/>
                  <a:gd name="T17" fmla="*/ 28 h 39"/>
                  <a:gd name="T18" fmla="*/ 4 w 29"/>
                  <a:gd name="T19" fmla="*/ 34 h 39"/>
                  <a:gd name="T20" fmla="*/ 5 w 29"/>
                  <a:gd name="T21" fmla="*/ 36 h 39"/>
                  <a:gd name="T22" fmla="*/ 7 w 29"/>
                  <a:gd name="T23" fmla="*/ 36 h 39"/>
                  <a:gd name="T24" fmla="*/ 8 w 29"/>
                  <a:gd name="T25" fmla="*/ 33 h 39"/>
                  <a:gd name="T26" fmla="*/ 11 w 29"/>
                  <a:gd name="T27" fmla="*/ 34 h 39"/>
                  <a:gd name="T28" fmla="*/ 12 w 29"/>
                  <a:gd name="T29" fmla="*/ 39 h 39"/>
                  <a:gd name="T30" fmla="*/ 14 w 29"/>
                  <a:gd name="T31" fmla="*/ 36 h 39"/>
                  <a:gd name="T32" fmla="*/ 14 w 29"/>
                  <a:gd name="T33" fmla="*/ 34 h 39"/>
                  <a:gd name="T34" fmla="*/ 17 w 29"/>
                  <a:gd name="T35" fmla="*/ 33 h 39"/>
                  <a:gd name="T36" fmla="*/ 17 w 29"/>
                  <a:gd name="T37" fmla="*/ 28 h 39"/>
                  <a:gd name="T38" fmla="*/ 16 w 29"/>
                  <a:gd name="T39" fmla="*/ 26 h 39"/>
                  <a:gd name="T40" fmla="*/ 19 w 29"/>
                  <a:gd name="T41" fmla="*/ 24 h 39"/>
                  <a:gd name="T42" fmla="*/ 23 w 29"/>
                  <a:gd name="T43" fmla="*/ 23 h 39"/>
                  <a:gd name="T44" fmla="*/ 23 w 29"/>
                  <a:gd name="T45" fmla="*/ 22 h 39"/>
                  <a:gd name="T46" fmla="*/ 21 w 29"/>
                  <a:gd name="T47" fmla="*/ 19 h 39"/>
                  <a:gd name="T48" fmla="*/ 21 w 29"/>
                  <a:gd name="T49" fmla="*/ 17 h 39"/>
                  <a:gd name="T50" fmla="*/ 23 w 29"/>
                  <a:gd name="T51" fmla="*/ 17 h 39"/>
                  <a:gd name="T52" fmla="*/ 24 w 29"/>
                  <a:gd name="T53" fmla="*/ 17 h 39"/>
                  <a:gd name="T54" fmla="*/ 28 w 29"/>
                  <a:gd name="T55" fmla="*/ 15 h 39"/>
                  <a:gd name="T56" fmla="*/ 29 w 29"/>
                  <a:gd name="T57" fmla="*/ 13 h 39"/>
                  <a:gd name="T58" fmla="*/ 28 w 29"/>
                  <a:gd name="T59" fmla="*/ 10 h 39"/>
                  <a:gd name="T60" fmla="*/ 25 w 29"/>
                  <a:gd name="T61" fmla="*/ 7 h 39"/>
                  <a:gd name="T62" fmla="*/ 22 w 29"/>
                  <a:gd name="T63" fmla="*/ 7 h 39"/>
                  <a:gd name="T64" fmla="*/ 19 w 29"/>
                  <a:gd name="T65" fmla="*/ 11 h 39"/>
                  <a:gd name="T66" fmla="*/ 19 w 29"/>
                  <a:gd name="T67" fmla="*/ 7 h 39"/>
                  <a:gd name="T68" fmla="*/ 22 w 29"/>
                  <a:gd name="T69" fmla="*/ 4 h 39"/>
                  <a:gd name="T70" fmla="*/ 22 w 29"/>
                  <a:gd name="T71" fmla="*/ 0 h 39"/>
                  <a:gd name="T72" fmla="*/ 18 w 29"/>
                  <a:gd name="T73" fmla="*/ 6 h 39"/>
                  <a:gd name="T74" fmla="*/ 17 w 29"/>
                  <a:gd name="T75" fmla="*/ 5 h 39"/>
                  <a:gd name="T76" fmla="*/ 17 w 29"/>
                  <a:gd name="T77" fmla="*/ 1 h 39"/>
                  <a:gd name="T78" fmla="*/ 16 w 29"/>
                  <a:gd name="T79" fmla="*/ 5 h 39"/>
                  <a:gd name="T80" fmla="*/ 14 w 29"/>
                  <a:gd name="T81" fmla="*/ 7 h 39"/>
                  <a:gd name="T82" fmla="*/ 16 w 29"/>
                  <a:gd name="T83" fmla="*/ 9 h 39"/>
                  <a:gd name="T84" fmla="*/ 17 w 29"/>
                  <a:gd name="T85" fmla="*/ 10 h 39"/>
                  <a:gd name="T86" fmla="*/ 14 w 29"/>
                  <a:gd name="T87" fmla="*/ 12 h 39"/>
                  <a:gd name="T88" fmla="*/ 13 w 29"/>
                  <a:gd name="T89" fmla="*/ 16 h 39"/>
                  <a:gd name="T90" fmla="*/ 11 w 29"/>
                  <a:gd name="T91" fmla="*/ 1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9" h="39">
                    <a:moveTo>
                      <a:pt x="8" y="19"/>
                    </a:moveTo>
                    <a:lnTo>
                      <a:pt x="7" y="18"/>
                    </a:lnTo>
                    <a:lnTo>
                      <a:pt x="5" y="18"/>
                    </a:lnTo>
                    <a:lnTo>
                      <a:pt x="2" y="18"/>
                    </a:lnTo>
                    <a:lnTo>
                      <a:pt x="1" y="17"/>
                    </a:lnTo>
                    <a:lnTo>
                      <a:pt x="1" y="17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4" y="21"/>
                    </a:lnTo>
                    <a:lnTo>
                      <a:pt x="5" y="22"/>
                    </a:lnTo>
                    <a:lnTo>
                      <a:pt x="6" y="24"/>
                    </a:lnTo>
                    <a:lnTo>
                      <a:pt x="7" y="24"/>
                    </a:lnTo>
                    <a:lnTo>
                      <a:pt x="8" y="26"/>
                    </a:lnTo>
                    <a:lnTo>
                      <a:pt x="7" y="27"/>
                    </a:lnTo>
                    <a:lnTo>
                      <a:pt x="5" y="27"/>
                    </a:lnTo>
                    <a:lnTo>
                      <a:pt x="2" y="28"/>
                    </a:lnTo>
                    <a:lnTo>
                      <a:pt x="4" y="33"/>
                    </a:lnTo>
                    <a:lnTo>
                      <a:pt x="4" y="34"/>
                    </a:lnTo>
                    <a:lnTo>
                      <a:pt x="4" y="35"/>
                    </a:lnTo>
                    <a:lnTo>
                      <a:pt x="5" y="36"/>
                    </a:lnTo>
                    <a:lnTo>
                      <a:pt x="6" y="36"/>
                    </a:lnTo>
                    <a:lnTo>
                      <a:pt x="7" y="36"/>
                    </a:lnTo>
                    <a:lnTo>
                      <a:pt x="8" y="35"/>
                    </a:lnTo>
                    <a:lnTo>
                      <a:pt x="8" y="33"/>
                    </a:lnTo>
                    <a:lnTo>
                      <a:pt x="10" y="33"/>
                    </a:lnTo>
                    <a:lnTo>
                      <a:pt x="11" y="34"/>
                    </a:lnTo>
                    <a:lnTo>
                      <a:pt x="11" y="39"/>
                    </a:lnTo>
                    <a:lnTo>
                      <a:pt x="12" y="39"/>
                    </a:lnTo>
                    <a:lnTo>
                      <a:pt x="13" y="38"/>
                    </a:lnTo>
                    <a:lnTo>
                      <a:pt x="14" y="36"/>
                    </a:lnTo>
                    <a:lnTo>
                      <a:pt x="14" y="34"/>
                    </a:lnTo>
                    <a:lnTo>
                      <a:pt x="14" y="34"/>
                    </a:lnTo>
                    <a:lnTo>
                      <a:pt x="16" y="34"/>
                    </a:lnTo>
                    <a:lnTo>
                      <a:pt x="17" y="33"/>
                    </a:lnTo>
                    <a:lnTo>
                      <a:pt x="18" y="30"/>
                    </a:lnTo>
                    <a:lnTo>
                      <a:pt x="17" y="28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18" y="24"/>
                    </a:lnTo>
                    <a:lnTo>
                      <a:pt x="19" y="24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3" y="22"/>
                    </a:lnTo>
                    <a:lnTo>
                      <a:pt x="23" y="22"/>
                    </a:lnTo>
                    <a:lnTo>
                      <a:pt x="22" y="19"/>
                    </a:lnTo>
                    <a:lnTo>
                      <a:pt x="21" y="19"/>
                    </a:lnTo>
                    <a:lnTo>
                      <a:pt x="21" y="19"/>
                    </a:lnTo>
                    <a:lnTo>
                      <a:pt x="21" y="17"/>
                    </a:lnTo>
                    <a:lnTo>
                      <a:pt x="22" y="16"/>
                    </a:lnTo>
                    <a:lnTo>
                      <a:pt x="23" y="17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5" y="17"/>
                    </a:lnTo>
                    <a:lnTo>
                      <a:pt x="28" y="15"/>
                    </a:lnTo>
                    <a:lnTo>
                      <a:pt x="29" y="15"/>
                    </a:lnTo>
                    <a:lnTo>
                      <a:pt x="29" y="13"/>
                    </a:lnTo>
                    <a:lnTo>
                      <a:pt x="28" y="11"/>
                    </a:lnTo>
                    <a:lnTo>
                      <a:pt x="28" y="10"/>
                    </a:lnTo>
                    <a:lnTo>
                      <a:pt x="25" y="9"/>
                    </a:lnTo>
                    <a:lnTo>
                      <a:pt x="25" y="7"/>
                    </a:lnTo>
                    <a:lnTo>
                      <a:pt x="24" y="6"/>
                    </a:lnTo>
                    <a:lnTo>
                      <a:pt x="22" y="7"/>
                    </a:lnTo>
                    <a:lnTo>
                      <a:pt x="21" y="10"/>
                    </a:lnTo>
                    <a:lnTo>
                      <a:pt x="19" y="11"/>
                    </a:lnTo>
                    <a:lnTo>
                      <a:pt x="19" y="10"/>
                    </a:lnTo>
                    <a:lnTo>
                      <a:pt x="19" y="7"/>
                    </a:lnTo>
                    <a:lnTo>
                      <a:pt x="21" y="6"/>
                    </a:lnTo>
                    <a:lnTo>
                      <a:pt x="22" y="4"/>
                    </a:lnTo>
                    <a:lnTo>
                      <a:pt x="22" y="1"/>
                    </a:lnTo>
                    <a:lnTo>
                      <a:pt x="22" y="0"/>
                    </a:lnTo>
                    <a:lnTo>
                      <a:pt x="19" y="2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7" y="5"/>
                    </a:lnTo>
                    <a:lnTo>
                      <a:pt x="18" y="2"/>
                    </a:lnTo>
                    <a:lnTo>
                      <a:pt x="17" y="1"/>
                    </a:lnTo>
                    <a:lnTo>
                      <a:pt x="17" y="2"/>
                    </a:lnTo>
                    <a:lnTo>
                      <a:pt x="16" y="5"/>
                    </a:lnTo>
                    <a:lnTo>
                      <a:pt x="14" y="6"/>
                    </a:lnTo>
                    <a:lnTo>
                      <a:pt x="14" y="7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7" y="9"/>
                    </a:lnTo>
                    <a:lnTo>
                      <a:pt x="17" y="10"/>
                    </a:lnTo>
                    <a:lnTo>
                      <a:pt x="16" y="11"/>
                    </a:lnTo>
                    <a:lnTo>
                      <a:pt x="14" y="12"/>
                    </a:lnTo>
                    <a:lnTo>
                      <a:pt x="14" y="15"/>
                    </a:lnTo>
                    <a:lnTo>
                      <a:pt x="13" y="16"/>
                    </a:lnTo>
                    <a:lnTo>
                      <a:pt x="12" y="16"/>
                    </a:lnTo>
                    <a:lnTo>
                      <a:pt x="11" y="18"/>
                    </a:lnTo>
                    <a:lnTo>
                      <a:pt x="8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7" name="Freeform 220">
                <a:extLst>
                  <a:ext uri="{FF2B5EF4-FFF2-40B4-BE49-F238E27FC236}">
                    <a16:creationId xmlns:a16="http://schemas.microsoft.com/office/drawing/2014/main" id="{2D5617DC-90AD-4587-A87A-F05CC3695B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92" y="1127"/>
                <a:ext cx="27" cy="20"/>
              </a:xfrm>
              <a:custGeom>
                <a:avLst/>
                <a:gdLst>
                  <a:gd name="T0" fmla="*/ 1 w 27"/>
                  <a:gd name="T1" fmla="*/ 15 h 20"/>
                  <a:gd name="T2" fmla="*/ 4 w 27"/>
                  <a:gd name="T3" fmla="*/ 14 h 20"/>
                  <a:gd name="T4" fmla="*/ 6 w 27"/>
                  <a:gd name="T5" fmla="*/ 15 h 20"/>
                  <a:gd name="T6" fmla="*/ 7 w 27"/>
                  <a:gd name="T7" fmla="*/ 17 h 20"/>
                  <a:gd name="T8" fmla="*/ 9 w 27"/>
                  <a:gd name="T9" fmla="*/ 18 h 20"/>
                  <a:gd name="T10" fmla="*/ 9 w 27"/>
                  <a:gd name="T11" fmla="*/ 17 h 20"/>
                  <a:gd name="T12" fmla="*/ 9 w 27"/>
                  <a:gd name="T13" fmla="*/ 15 h 20"/>
                  <a:gd name="T14" fmla="*/ 11 w 27"/>
                  <a:gd name="T15" fmla="*/ 14 h 20"/>
                  <a:gd name="T16" fmla="*/ 12 w 27"/>
                  <a:gd name="T17" fmla="*/ 15 h 20"/>
                  <a:gd name="T18" fmla="*/ 13 w 27"/>
                  <a:gd name="T19" fmla="*/ 19 h 20"/>
                  <a:gd name="T20" fmla="*/ 15 w 27"/>
                  <a:gd name="T21" fmla="*/ 20 h 20"/>
                  <a:gd name="T22" fmla="*/ 15 w 27"/>
                  <a:gd name="T23" fmla="*/ 18 h 20"/>
                  <a:gd name="T24" fmla="*/ 13 w 27"/>
                  <a:gd name="T25" fmla="*/ 15 h 20"/>
                  <a:gd name="T26" fmla="*/ 13 w 27"/>
                  <a:gd name="T27" fmla="*/ 13 h 20"/>
                  <a:gd name="T28" fmla="*/ 12 w 27"/>
                  <a:gd name="T29" fmla="*/ 12 h 20"/>
                  <a:gd name="T30" fmla="*/ 11 w 27"/>
                  <a:gd name="T31" fmla="*/ 10 h 20"/>
                  <a:gd name="T32" fmla="*/ 10 w 27"/>
                  <a:gd name="T33" fmla="*/ 9 h 20"/>
                  <a:gd name="T34" fmla="*/ 12 w 27"/>
                  <a:gd name="T35" fmla="*/ 7 h 20"/>
                  <a:gd name="T36" fmla="*/ 13 w 27"/>
                  <a:gd name="T37" fmla="*/ 4 h 20"/>
                  <a:gd name="T38" fmla="*/ 17 w 27"/>
                  <a:gd name="T39" fmla="*/ 4 h 20"/>
                  <a:gd name="T40" fmla="*/ 18 w 27"/>
                  <a:gd name="T41" fmla="*/ 3 h 20"/>
                  <a:gd name="T42" fmla="*/ 20 w 27"/>
                  <a:gd name="T43" fmla="*/ 3 h 20"/>
                  <a:gd name="T44" fmla="*/ 21 w 27"/>
                  <a:gd name="T45" fmla="*/ 6 h 20"/>
                  <a:gd name="T46" fmla="*/ 23 w 27"/>
                  <a:gd name="T47" fmla="*/ 7 h 20"/>
                  <a:gd name="T48" fmla="*/ 26 w 27"/>
                  <a:gd name="T49" fmla="*/ 7 h 20"/>
                  <a:gd name="T50" fmla="*/ 26 w 27"/>
                  <a:gd name="T51" fmla="*/ 6 h 20"/>
                  <a:gd name="T52" fmla="*/ 27 w 27"/>
                  <a:gd name="T53" fmla="*/ 6 h 20"/>
                  <a:gd name="T54" fmla="*/ 26 w 27"/>
                  <a:gd name="T55" fmla="*/ 4 h 20"/>
                  <a:gd name="T56" fmla="*/ 23 w 27"/>
                  <a:gd name="T57" fmla="*/ 3 h 20"/>
                  <a:gd name="T58" fmla="*/ 18 w 27"/>
                  <a:gd name="T59" fmla="*/ 0 h 20"/>
                  <a:gd name="T60" fmla="*/ 13 w 27"/>
                  <a:gd name="T61" fmla="*/ 0 h 20"/>
                  <a:gd name="T62" fmla="*/ 10 w 27"/>
                  <a:gd name="T63" fmla="*/ 0 h 20"/>
                  <a:gd name="T64" fmla="*/ 6 w 27"/>
                  <a:gd name="T65" fmla="*/ 3 h 20"/>
                  <a:gd name="T66" fmla="*/ 5 w 27"/>
                  <a:gd name="T67" fmla="*/ 6 h 20"/>
                  <a:gd name="T68" fmla="*/ 2 w 27"/>
                  <a:gd name="T69" fmla="*/ 7 h 20"/>
                  <a:gd name="T70" fmla="*/ 0 w 27"/>
                  <a:gd name="T71" fmla="*/ 9 h 20"/>
                  <a:gd name="T72" fmla="*/ 0 w 27"/>
                  <a:gd name="T73" fmla="*/ 14 h 20"/>
                  <a:gd name="T74" fmla="*/ 1 w 27"/>
                  <a:gd name="T75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7" h="20">
                    <a:moveTo>
                      <a:pt x="1" y="15"/>
                    </a:moveTo>
                    <a:lnTo>
                      <a:pt x="4" y="14"/>
                    </a:lnTo>
                    <a:lnTo>
                      <a:pt x="6" y="15"/>
                    </a:lnTo>
                    <a:lnTo>
                      <a:pt x="7" y="17"/>
                    </a:lnTo>
                    <a:lnTo>
                      <a:pt x="9" y="18"/>
                    </a:lnTo>
                    <a:lnTo>
                      <a:pt x="9" y="17"/>
                    </a:lnTo>
                    <a:lnTo>
                      <a:pt x="9" y="15"/>
                    </a:lnTo>
                    <a:lnTo>
                      <a:pt x="11" y="14"/>
                    </a:lnTo>
                    <a:lnTo>
                      <a:pt x="12" y="15"/>
                    </a:lnTo>
                    <a:lnTo>
                      <a:pt x="13" y="19"/>
                    </a:lnTo>
                    <a:lnTo>
                      <a:pt x="15" y="20"/>
                    </a:lnTo>
                    <a:lnTo>
                      <a:pt x="15" y="18"/>
                    </a:lnTo>
                    <a:lnTo>
                      <a:pt x="13" y="15"/>
                    </a:lnTo>
                    <a:lnTo>
                      <a:pt x="13" y="13"/>
                    </a:lnTo>
                    <a:lnTo>
                      <a:pt x="12" y="12"/>
                    </a:lnTo>
                    <a:lnTo>
                      <a:pt x="11" y="10"/>
                    </a:lnTo>
                    <a:lnTo>
                      <a:pt x="10" y="9"/>
                    </a:lnTo>
                    <a:lnTo>
                      <a:pt x="12" y="7"/>
                    </a:lnTo>
                    <a:lnTo>
                      <a:pt x="13" y="4"/>
                    </a:lnTo>
                    <a:lnTo>
                      <a:pt x="17" y="4"/>
                    </a:lnTo>
                    <a:lnTo>
                      <a:pt x="18" y="3"/>
                    </a:lnTo>
                    <a:lnTo>
                      <a:pt x="20" y="3"/>
                    </a:lnTo>
                    <a:lnTo>
                      <a:pt x="21" y="6"/>
                    </a:lnTo>
                    <a:lnTo>
                      <a:pt x="23" y="7"/>
                    </a:lnTo>
                    <a:lnTo>
                      <a:pt x="26" y="7"/>
                    </a:lnTo>
                    <a:lnTo>
                      <a:pt x="26" y="6"/>
                    </a:lnTo>
                    <a:lnTo>
                      <a:pt x="27" y="6"/>
                    </a:lnTo>
                    <a:lnTo>
                      <a:pt x="26" y="4"/>
                    </a:lnTo>
                    <a:lnTo>
                      <a:pt x="23" y="3"/>
                    </a:lnTo>
                    <a:lnTo>
                      <a:pt x="18" y="0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6" y="3"/>
                    </a:lnTo>
                    <a:lnTo>
                      <a:pt x="5" y="6"/>
                    </a:lnTo>
                    <a:lnTo>
                      <a:pt x="2" y="7"/>
                    </a:lnTo>
                    <a:lnTo>
                      <a:pt x="0" y="9"/>
                    </a:lnTo>
                    <a:lnTo>
                      <a:pt x="0" y="14"/>
                    </a:lnTo>
                    <a:lnTo>
                      <a:pt x="1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8" name="Freeform 221">
                <a:extLst>
                  <a:ext uri="{FF2B5EF4-FFF2-40B4-BE49-F238E27FC236}">
                    <a16:creationId xmlns:a16="http://schemas.microsoft.com/office/drawing/2014/main" id="{46EBDFC4-7B03-49BA-B940-41F55A7BFF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8" y="1084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1 h 3"/>
                  <a:gd name="T4" fmla="*/ 2 w 2"/>
                  <a:gd name="T5" fmla="*/ 0 h 3"/>
                  <a:gd name="T6" fmla="*/ 0 w 2"/>
                  <a:gd name="T7" fmla="*/ 0 h 3"/>
                  <a:gd name="T8" fmla="*/ 0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9" name="Freeform 222">
                <a:extLst>
                  <a:ext uri="{FF2B5EF4-FFF2-40B4-BE49-F238E27FC236}">
                    <a16:creationId xmlns:a16="http://schemas.microsoft.com/office/drawing/2014/main" id="{67DD1004-4602-45D2-9963-52849978BD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3" y="1074"/>
                <a:ext cx="9" cy="9"/>
              </a:xfrm>
              <a:custGeom>
                <a:avLst/>
                <a:gdLst>
                  <a:gd name="T0" fmla="*/ 2 w 9"/>
                  <a:gd name="T1" fmla="*/ 6 h 9"/>
                  <a:gd name="T2" fmla="*/ 3 w 9"/>
                  <a:gd name="T3" fmla="*/ 9 h 9"/>
                  <a:gd name="T4" fmla="*/ 5 w 9"/>
                  <a:gd name="T5" fmla="*/ 6 h 9"/>
                  <a:gd name="T6" fmla="*/ 8 w 9"/>
                  <a:gd name="T7" fmla="*/ 6 h 9"/>
                  <a:gd name="T8" fmla="*/ 8 w 9"/>
                  <a:gd name="T9" fmla="*/ 6 h 9"/>
                  <a:gd name="T10" fmla="*/ 9 w 9"/>
                  <a:gd name="T11" fmla="*/ 5 h 9"/>
                  <a:gd name="T12" fmla="*/ 8 w 9"/>
                  <a:gd name="T13" fmla="*/ 4 h 9"/>
                  <a:gd name="T14" fmla="*/ 8 w 9"/>
                  <a:gd name="T15" fmla="*/ 2 h 9"/>
                  <a:gd name="T16" fmla="*/ 7 w 9"/>
                  <a:gd name="T17" fmla="*/ 0 h 9"/>
                  <a:gd name="T18" fmla="*/ 5 w 9"/>
                  <a:gd name="T19" fmla="*/ 2 h 9"/>
                  <a:gd name="T20" fmla="*/ 2 w 9"/>
                  <a:gd name="T21" fmla="*/ 3 h 9"/>
                  <a:gd name="T22" fmla="*/ 0 w 9"/>
                  <a:gd name="T23" fmla="*/ 4 h 9"/>
                  <a:gd name="T24" fmla="*/ 0 w 9"/>
                  <a:gd name="T25" fmla="*/ 4 h 9"/>
                  <a:gd name="T26" fmla="*/ 2 w 9"/>
                  <a:gd name="T27" fmla="*/ 5 h 9"/>
                  <a:gd name="T28" fmla="*/ 2 w 9"/>
                  <a:gd name="T29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9">
                    <a:moveTo>
                      <a:pt x="2" y="6"/>
                    </a:moveTo>
                    <a:lnTo>
                      <a:pt x="3" y="9"/>
                    </a:lnTo>
                    <a:lnTo>
                      <a:pt x="5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9" y="5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5" y="2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0" name="Freeform 223">
                <a:extLst>
                  <a:ext uri="{FF2B5EF4-FFF2-40B4-BE49-F238E27FC236}">
                    <a16:creationId xmlns:a16="http://schemas.microsoft.com/office/drawing/2014/main" id="{D224D678-A977-40F4-A50F-0F6A72A15B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9" y="1100"/>
                <a:ext cx="5" cy="6"/>
              </a:xfrm>
              <a:custGeom>
                <a:avLst/>
                <a:gdLst>
                  <a:gd name="T0" fmla="*/ 3 w 5"/>
                  <a:gd name="T1" fmla="*/ 1 h 6"/>
                  <a:gd name="T2" fmla="*/ 1 w 5"/>
                  <a:gd name="T3" fmla="*/ 2 h 6"/>
                  <a:gd name="T4" fmla="*/ 0 w 5"/>
                  <a:gd name="T5" fmla="*/ 5 h 6"/>
                  <a:gd name="T6" fmla="*/ 1 w 5"/>
                  <a:gd name="T7" fmla="*/ 6 h 6"/>
                  <a:gd name="T8" fmla="*/ 3 w 5"/>
                  <a:gd name="T9" fmla="*/ 5 h 6"/>
                  <a:gd name="T10" fmla="*/ 5 w 5"/>
                  <a:gd name="T11" fmla="*/ 5 h 6"/>
                  <a:gd name="T12" fmla="*/ 5 w 5"/>
                  <a:gd name="T13" fmla="*/ 4 h 6"/>
                  <a:gd name="T14" fmla="*/ 5 w 5"/>
                  <a:gd name="T15" fmla="*/ 2 h 6"/>
                  <a:gd name="T16" fmla="*/ 4 w 5"/>
                  <a:gd name="T17" fmla="*/ 0 h 6"/>
                  <a:gd name="T18" fmla="*/ 3 w 5"/>
                  <a:gd name="T1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3" y="1"/>
                    </a:moveTo>
                    <a:lnTo>
                      <a:pt x="1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1" name="Freeform 224">
                <a:extLst>
                  <a:ext uri="{FF2B5EF4-FFF2-40B4-BE49-F238E27FC236}">
                    <a16:creationId xmlns:a16="http://schemas.microsoft.com/office/drawing/2014/main" id="{39966DB0-1250-4798-92A8-261D881687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5" y="1088"/>
                <a:ext cx="11" cy="6"/>
              </a:xfrm>
              <a:custGeom>
                <a:avLst/>
                <a:gdLst>
                  <a:gd name="T0" fmla="*/ 2 w 11"/>
                  <a:gd name="T1" fmla="*/ 6 h 6"/>
                  <a:gd name="T2" fmla="*/ 5 w 11"/>
                  <a:gd name="T3" fmla="*/ 5 h 6"/>
                  <a:gd name="T4" fmla="*/ 6 w 11"/>
                  <a:gd name="T5" fmla="*/ 6 h 6"/>
                  <a:gd name="T6" fmla="*/ 7 w 11"/>
                  <a:gd name="T7" fmla="*/ 6 h 6"/>
                  <a:gd name="T8" fmla="*/ 9 w 11"/>
                  <a:gd name="T9" fmla="*/ 5 h 6"/>
                  <a:gd name="T10" fmla="*/ 9 w 11"/>
                  <a:gd name="T11" fmla="*/ 3 h 6"/>
                  <a:gd name="T12" fmla="*/ 10 w 11"/>
                  <a:gd name="T13" fmla="*/ 2 h 6"/>
                  <a:gd name="T14" fmla="*/ 11 w 11"/>
                  <a:gd name="T15" fmla="*/ 1 h 6"/>
                  <a:gd name="T16" fmla="*/ 10 w 11"/>
                  <a:gd name="T17" fmla="*/ 1 h 6"/>
                  <a:gd name="T18" fmla="*/ 9 w 11"/>
                  <a:gd name="T19" fmla="*/ 1 h 6"/>
                  <a:gd name="T20" fmla="*/ 7 w 11"/>
                  <a:gd name="T21" fmla="*/ 1 h 6"/>
                  <a:gd name="T22" fmla="*/ 6 w 11"/>
                  <a:gd name="T23" fmla="*/ 0 h 6"/>
                  <a:gd name="T24" fmla="*/ 4 w 11"/>
                  <a:gd name="T25" fmla="*/ 0 h 6"/>
                  <a:gd name="T26" fmla="*/ 2 w 11"/>
                  <a:gd name="T27" fmla="*/ 1 h 6"/>
                  <a:gd name="T28" fmla="*/ 0 w 11"/>
                  <a:gd name="T29" fmla="*/ 2 h 6"/>
                  <a:gd name="T30" fmla="*/ 0 w 11"/>
                  <a:gd name="T31" fmla="*/ 3 h 6"/>
                  <a:gd name="T32" fmla="*/ 0 w 11"/>
                  <a:gd name="T33" fmla="*/ 5 h 6"/>
                  <a:gd name="T34" fmla="*/ 2 w 11"/>
                  <a:gd name="T3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6">
                    <a:moveTo>
                      <a:pt x="2" y="6"/>
                    </a:moveTo>
                    <a:lnTo>
                      <a:pt x="5" y="5"/>
                    </a:lnTo>
                    <a:lnTo>
                      <a:pt x="6" y="6"/>
                    </a:lnTo>
                    <a:lnTo>
                      <a:pt x="7" y="6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10" y="2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2" name="Freeform 225">
                <a:extLst>
                  <a:ext uri="{FF2B5EF4-FFF2-40B4-BE49-F238E27FC236}">
                    <a16:creationId xmlns:a16="http://schemas.microsoft.com/office/drawing/2014/main" id="{EE614B25-5F5E-4CBD-9627-A2A0F744F5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4" y="1110"/>
                <a:ext cx="25" cy="12"/>
              </a:xfrm>
              <a:custGeom>
                <a:avLst/>
                <a:gdLst>
                  <a:gd name="T0" fmla="*/ 0 w 25"/>
                  <a:gd name="T1" fmla="*/ 3 h 12"/>
                  <a:gd name="T2" fmla="*/ 2 w 25"/>
                  <a:gd name="T3" fmla="*/ 4 h 12"/>
                  <a:gd name="T4" fmla="*/ 5 w 25"/>
                  <a:gd name="T5" fmla="*/ 6 h 12"/>
                  <a:gd name="T6" fmla="*/ 7 w 25"/>
                  <a:gd name="T7" fmla="*/ 4 h 12"/>
                  <a:gd name="T8" fmla="*/ 8 w 25"/>
                  <a:gd name="T9" fmla="*/ 4 h 12"/>
                  <a:gd name="T10" fmla="*/ 9 w 25"/>
                  <a:gd name="T11" fmla="*/ 6 h 12"/>
                  <a:gd name="T12" fmla="*/ 10 w 25"/>
                  <a:gd name="T13" fmla="*/ 7 h 12"/>
                  <a:gd name="T14" fmla="*/ 11 w 25"/>
                  <a:gd name="T15" fmla="*/ 7 h 12"/>
                  <a:gd name="T16" fmla="*/ 13 w 25"/>
                  <a:gd name="T17" fmla="*/ 7 h 12"/>
                  <a:gd name="T18" fmla="*/ 14 w 25"/>
                  <a:gd name="T19" fmla="*/ 9 h 12"/>
                  <a:gd name="T20" fmla="*/ 16 w 25"/>
                  <a:gd name="T21" fmla="*/ 10 h 12"/>
                  <a:gd name="T22" fmla="*/ 19 w 25"/>
                  <a:gd name="T23" fmla="*/ 9 h 12"/>
                  <a:gd name="T24" fmla="*/ 21 w 25"/>
                  <a:gd name="T25" fmla="*/ 10 h 12"/>
                  <a:gd name="T26" fmla="*/ 24 w 25"/>
                  <a:gd name="T27" fmla="*/ 12 h 12"/>
                  <a:gd name="T28" fmla="*/ 25 w 25"/>
                  <a:gd name="T29" fmla="*/ 10 h 12"/>
                  <a:gd name="T30" fmla="*/ 25 w 25"/>
                  <a:gd name="T31" fmla="*/ 8 h 12"/>
                  <a:gd name="T32" fmla="*/ 24 w 25"/>
                  <a:gd name="T33" fmla="*/ 6 h 12"/>
                  <a:gd name="T34" fmla="*/ 21 w 25"/>
                  <a:gd name="T35" fmla="*/ 6 h 12"/>
                  <a:gd name="T36" fmla="*/ 18 w 25"/>
                  <a:gd name="T37" fmla="*/ 4 h 12"/>
                  <a:gd name="T38" fmla="*/ 15 w 25"/>
                  <a:gd name="T39" fmla="*/ 2 h 12"/>
                  <a:gd name="T40" fmla="*/ 14 w 25"/>
                  <a:gd name="T41" fmla="*/ 2 h 12"/>
                  <a:gd name="T42" fmla="*/ 13 w 25"/>
                  <a:gd name="T43" fmla="*/ 1 h 12"/>
                  <a:gd name="T44" fmla="*/ 10 w 25"/>
                  <a:gd name="T45" fmla="*/ 1 h 12"/>
                  <a:gd name="T46" fmla="*/ 8 w 25"/>
                  <a:gd name="T47" fmla="*/ 1 h 12"/>
                  <a:gd name="T48" fmla="*/ 3 w 25"/>
                  <a:gd name="T49" fmla="*/ 0 h 12"/>
                  <a:gd name="T50" fmla="*/ 0 w 25"/>
                  <a:gd name="T51" fmla="*/ 1 h 12"/>
                  <a:gd name="T52" fmla="*/ 0 w 25"/>
                  <a:gd name="T53" fmla="*/ 3 h 12"/>
                  <a:gd name="T54" fmla="*/ 0 w 25"/>
                  <a:gd name="T55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5" h="12">
                    <a:moveTo>
                      <a:pt x="0" y="3"/>
                    </a:moveTo>
                    <a:lnTo>
                      <a:pt x="2" y="4"/>
                    </a:lnTo>
                    <a:lnTo>
                      <a:pt x="5" y="6"/>
                    </a:lnTo>
                    <a:lnTo>
                      <a:pt x="7" y="4"/>
                    </a:lnTo>
                    <a:lnTo>
                      <a:pt x="8" y="4"/>
                    </a:lnTo>
                    <a:lnTo>
                      <a:pt x="9" y="6"/>
                    </a:lnTo>
                    <a:lnTo>
                      <a:pt x="10" y="7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4" y="9"/>
                    </a:lnTo>
                    <a:lnTo>
                      <a:pt x="16" y="10"/>
                    </a:lnTo>
                    <a:lnTo>
                      <a:pt x="19" y="9"/>
                    </a:lnTo>
                    <a:lnTo>
                      <a:pt x="21" y="10"/>
                    </a:lnTo>
                    <a:lnTo>
                      <a:pt x="24" y="12"/>
                    </a:lnTo>
                    <a:lnTo>
                      <a:pt x="25" y="10"/>
                    </a:lnTo>
                    <a:lnTo>
                      <a:pt x="25" y="8"/>
                    </a:lnTo>
                    <a:lnTo>
                      <a:pt x="24" y="6"/>
                    </a:lnTo>
                    <a:lnTo>
                      <a:pt x="21" y="6"/>
                    </a:lnTo>
                    <a:lnTo>
                      <a:pt x="18" y="4"/>
                    </a:lnTo>
                    <a:lnTo>
                      <a:pt x="15" y="2"/>
                    </a:lnTo>
                    <a:lnTo>
                      <a:pt x="14" y="2"/>
                    </a:lnTo>
                    <a:lnTo>
                      <a:pt x="13" y="1"/>
                    </a:lnTo>
                    <a:lnTo>
                      <a:pt x="10" y="1"/>
                    </a:lnTo>
                    <a:lnTo>
                      <a:pt x="8" y="1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3" name="Freeform 226">
                <a:extLst>
                  <a:ext uri="{FF2B5EF4-FFF2-40B4-BE49-F238E27FC236}">
                    <a16:creationId xmlns:a16="http://schemas.microsoft.com/office/drawing/2014/main" id="{12B2EFCA-7151-4716-B354-39CCBED799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9" y="1095"/>
                <a:ext cx="14" cy="12"/>
              </a:xfrm>
              <a:custGeom>
                <a:avLst/>
                <a:gdLst>
                  <a:gd name="T0" fmla="*/ 3 w 14"/>
                  <a:gd name="T1" fmla="*/ 12 h 12"/>
                  <a:gd name="T2" fmla="*/ 5 w 14"/>
                  <a:gd name="T3" fmla="*/ 10 h 12"/>
                  <a:gd name="T4" fmla="*/ 9 w 14"/>
                  <a:gd name="T5" fmla="*/ 10 h 12"/>
                  <a:gd name="T6" fmla="*/ 10 w 14"/>
                  <a:gd name="T7" fmla="*/ 6 h 12"/>
                  <a:gd name="T8" fmla="*/ 11 w 14"/>
                  <a:gd name="T9" fmla="*/ 4 h 12"/>
                  <a:gd name="T10" fmla="*/ 14 w 14"/>
                  <a:gd name="T11" fmla="*/ 2 h 12"/>
                  <a:gd name="T12" fmla="*/ 14 w 14"/>
                  <a:gd name="T13" fmla="*/ 1 h 12"/>
                  <a:gd name="T14" fmla="*/ 13 w 14"/>
                  <a:gd name="T15" fmla="*/ 0 h 12"/>
                  <a:gd name="T16" fmla="*/ 10 w 14"/>
                  <a:gd name="T17" fmla="*/ 1 h 12"/>
                  <a:gd name="T18" fmla="*/ 8 w 14"/>
                  <a:gd name="T19" fmla="*/ 1 h 12"/>
                  <a:gd name="T20" fmla="*/ 5 w 14"/>
                  <a:gd name="T21" fmla="*/ 0 h 12"/>
                  <a:gd name="T22" fmla="*/ 4 w 14"/>
                  <a:gd name="T23" fmla="*/ 2 h 12"/>
                  <a:gd name="T24" fmla="*/ 3 w 14"/>
                  <a:gd name="T25" fmla="*/ 4 h 12"/>
                  <a:gd name="T26" fmla="*/ 4 w 14"/>
                  <a:gd name="T27" fmla="*/ 5 h 12"/>
                  <a:gd name="T28" fmla="*/ 5 w 14"/>
                  <a:gd name="T29" fmla="*/ 4 h 12"/>
                  <a:gd name="T30" fmla="*/ 6 w 14"/>
                  <a:gd name="T31" fmla="*/ 7 h 12"/>
                  <a:gd name="T32" fmla="*/ 6 w 14"/>
                  <a:gd name="T33" fmla="*/ 7 h 12"/>
                  <a:gd name="T34" fmla="*/ 4 w 14"/>
                  <a:gd name="T35" fmla="*/ 9 h 12"/>
                  <a:gd name="T36" fmla="*/ 0 w 14"/>
                  <a:gd name="T37" fmla="*/ 10 h 12"/>
                  <a:gd name="T38" fmla="*/ 0 w 14"/>
                  <a:gd name="T39" fmla="*/ 11 h 12"/>
                  <a:gd name="T40" fmla="*/ 2 w 14"/>
                  <a:gd name="T41" fmla="*/ 12 h 12"/>
                  <a:gd name="T42" fmla="*/ 3 w 14"/>
                  <a:gd name="T4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" h="12">
                    <a:moveTo>
                      <a:pt x="3" y="12"/>
                    </a:moveTo>
                    <a:lnTo>
                      <a:pt x="5" y="10"/>
                    </a:lnTo>
                    <a:lnTo>
                      <a:pt x="9" y="10"/>
                    </a:lnTo>
                    <a:lnTo>
                      <a:pt x="10" y="6"/>
                    </a:lnTo>
                    <a:lnTo>
                      <a:pt x="11" y="4"/>
                    </a:lnTo>
                    <a:lnTo>
                      <a:pt x="14" y="2"/>
                    </a:lnTo>
                    <a:lnTo>
                      <a:pt x="14" y="1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8" y="1"/>
                    </a:lnTo>
                    <a:lnTo>
                      <a:pt x="5" y="0"/>
                    </a:lnTo>
                    <a:lnTo>
                      <a:pt x="4" y="2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5" y="4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4" y="9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2" y="12"/>
                    </a:lnTo>
                    <a:lnTo>
                      <a:pt x="3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4" name="Freeform 227">
                <a:extLst>
                  <a:ext uri="{FF2B5EF4-FFF2-40B4-BE49-F238E27FC236}">
                    <a16:creationId xmlns:a16="http://schemas.microsoft.com/office/drawing/2014/main" id="{3F5A73B4-43CF-44CA-84C2-492CCE7320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58" y="1382"/>
                <a:ext cx="10" cy="9"/>
              </a:xfrm>
              <a:custGeom>
                <a:avLst/>
                <a:gdLst>
                  <a:gd name="T0" fmla="*/ 9 w 10"/>
                  <a:gd name="T1" fmla="*/ 3 h 9"/>
                  <a:gd name="T2" fmla="*/ 6 w 10"/>
                  <a:gd name="T3" fmla="*/ 2 h 9"/>
                  <a:gd name="T4" fmla="*/ 6 w 10"/>
                  <a:gd name="T5" fmla="*/ 0 h 9"/>
                  <a:gd name="T6" fmla="*/ 5 w 10"/>
                  <a:gd name="T7" fmla="*/ 0 h 9"/>
                  <a:gd name="T8" fmla="*/ 2 w 10"/>
                  <a:gd name="T9" fmla="*/ 0 h 9"/>
                  <a:gd name="T10" fmla="*/ 0 w 10"/>
                  <a:gd name="T11" fmla="*/ 2 h 9"/>
                  <a:gd name="T12" fmla="*/ 1 w 10"/>
                  <a:gd name="T13" fmla="*/ 3 h 9"/>
                  <a:gd name="T14" fmla="*/ 2 w 10"/>
                  <a:gd name="T15" fmla="*/ 4 h 9"/>
                  <a:gd name="T16" fmla="*/ 4 w 10"/>
                  <a:gd name="T17" fmla="*/ 3 h 9"/>
                  <a:gd name="T18" fmla="*/ 5 w 10"/>
                  <a:gd name="T19" fmla="*/ 4 h 9"/>
                  <a:gd name="T20" fmla="*/ 5 w 10"/>
                  <a:gd name="T21" fmla="*/ 5 h 9"/>
                  <a:gd name="T22" fmla="*/ 7 w 10"/>
                  <a:gd name="T23" fmla="*/ 7 h 9"/>
                  <a:gd name="T24" fmla="*/ 9 w 10"/>
                  <a:gd name="T25" fmla="*/ 9 h 9"/>
                  <a:gd name="T26" fmla="*/ 10 w 10"/>
                  <a:gd name="T27" fmla="*/ 9 h 9"/>
                  <a:gd name="T28" fmla="*/ 10 w 10"/>
                  <a:gd name="T29" fmla="*/ 8 h 9"/>
                  <a:gd name="T30" fmla="*/ 9 w 10"/>
                  <a:gd name="T31" fmla="*/ 7 h 9"/>
                  <a:gd name="T32" fmla="*/ 10 w 10"/>
                  <a:gd name="T33" fmla="*/ 4 h 9"/>
                  <a:gd name="T34" fmla="*/ 9 w 10"/>
                  <a:gd name="T3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9">
                    <a:moveTo>
                      <a:pt x="9" y="3"/>
                    </a:moveTo>
                    <a:lnTo>
                      <a:pt x="6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7" y="7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0" y="8"/>
                    </a:lnTo>
                    <a:lnTo>
                      <a:pt x="9" y="7"/>
                    </a:lnTo>
                    <a:lnTo>
                      <a:pt x="10" y="4"/>
                    </a:lnTo>
                    <a:lnTo>
                      <a:pt x="9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5" name="Freeform 228">
                <a:extLst>
                  <a:ext uri="{FF2B5EF4-FFF2-40B4-BE49-F238E27FC236}">
                    <a16:creationId xmlns:a16="http://schemas.microsoft.com/office/drawing/2014/main" id="{8A15A686-F074-4C43-86EB-9E84FDD892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65" y="1130"/>
                <a:ext cx="8" cy="4"/>
              </a:xfrm>
              <a:custGeom>
                <a:avLst/>
                <a:gdLst>
                  <a:gd name="T0" fmla="*/ 2 w 8"/>
                  <a:gd name="T1" fmla="*/ 0 h 4"/>
                  <a:gd name="T2" fmla="*/ 1 w 8"/>
                  <a:gd name="T3" fmla="*/ 0 h 4"/>
                  <a:gd name="T4" fmla="*/ 0 w 8"/>
                  <a:gd name="T5" fmla="*/ 0 h 4"/>
                  <a:gd name="T6" fmla="*/ 0 w 8"/>
                  <a:gd name="T7" fmla="*/ 1 h 4"/>
                  <a:gd name="T8" fmla="*/ 0 w 8"/>
                  <a:gd name="T9" fmla="*/ 1 h 4"/>
                  <a:gd name="T10" fmla="*/ 2 w 8"/>
                  <a:gd name="T11" fmla="*/ 3 h 4"/>
                  <a:gd name="T12" fmla="*/ 3 w 8"/>
                  <a:gd name="T13" fmla="*/ 4 h 4"/>
                  <a:gd name="T14" fmla="*/ 4 w 8"/>
                  <a:gd name="T15" fmla="*/ 4 h 4"/>
                  <a:gd name="T16" fmla="*/ 8 w 8"/>
                  <a:gd name="T17" fmla="*/ 3 h 4"/>
                  <a:gd name="T18" fmla="*/ 8 w 8"/>
                  <a:gd name="T19" fmla="*/ 1 h 4"/>
                  <a:gd name="T20" fmla="*/ 7 w 8"/>
                  <a:gd name="T21" fmla="*/ 0 h 4"/>
                  <a:gd name="T22" fmla="*/ 4 w 8"/>
                  <a:gd name="T23" fmla="*/ 1 h 4"/>
                  <a:gd name="T24" fmla="*/ 2 w 8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4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8" y="3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6" name="Freeform 229">
                <a:extLst>
                  <a:ext uri="{FF2B5EF4-FFF2-40B4-BE49-F238E27FC236}">
                    <a16:creationId xmlns:a16="http://schemas.microsoft.com/office/drawing/2014/main" id="{D5872046-AE0E-42C2-8175-F3F97BCA6A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47" y="1259"/>
                <a:ext cx="6" cy="5"/>
              </a:xfrm>
              <a:custGeom>
                <a:avLst/>
                <a:gdLst>
                  <a:gd name="T0" fmla="*/ 1 w 6"/>
                  <a:gd name="T1" fmla="*/ 5 h 5"/>
                  <a:gd name="T2" fmla="*/ 2 w 6"/>
                  <a:gd name="T3" fmla="*/ 3 h 5"/>
                  <a:gd name="T4" fmla="*/ 5 w 6"/>
                  <a:gd name="T5" fmla="*/ 2 h 5"/>
                  <a:gd name="T6" fmla="*/ 6 w 6"/>
                  <a:gd name="T7" fmla="*/ 0 h 5"/>
                  <a:gd name="T8" fmla="*/ 5 w 6"/>
                  <a:gd name="T9" fmla="*/ 0 h 5"/>
                  <a:gd name="T10" fmla="*/ 2 w 6"/>
                  <a:gd name="T11" fmla="*/ 2 h 5"/>
                  <a:gd name="T12" fmla="*/ 1 w 6"/>
                  <a:gd name="T13" fmla="*/ 2 h 5"/>
                  <a:gd name="T14" fmla="*/ 0 w 6"/>
                  <a:gd name="T15" fmla="*/ 3 h 5"/>
                  <a:gd name="T16" fmla="*/ 1 w 6"/>
                  <a:gd name="T17" fmla="*/ 5 h 5"/>
                  <a:gd name="T18" fmla="*/ 1 w 6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1" y="5"/>
                    </a:moveTo>
                    <a:lnTo>
                      <a:pt x="2" y="3"/>
                    </a:lnTo>
                    <a:lnTo>
                      <a:pt x="5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7" name="Freeform 230">
                <a:extLst>
                  <a:ext uri="{FF2B5EF4-FFF2-40B4-BE49-F238E27FC236}">
                    <a16:creationId xmlns:a16="http://schemas.microsoft.com/office/drawing/2014/main" id="{AC3A7D16-7296-4AC8-8566-B404C22131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72" y="1082"/>
                <a:ext cx="11" cy="5"/>
              </a:xfrm>
              <a:custGeom>
                <a:avLst/>
                <a:gdLst>
                  <a:gd name="T0" fmla="*/ 3 w 11"/>
                  <a:gd name="T1" fmla="*/ 5 h 5"/>
                  <a:gd name="T2" fmla="*/ 8 w 11"/>
                  <a:gd name="T3" fmla="*/ 5 h 5"/>
                  <a:gd name="T4" fmla="*/ 10 w 11"/>
                  <a:gd name="T5" fmla="*/ 3 h 5"/>
                  <a:gd name="T6" fmla="*/ 11 w 11"/>
                  <a:gd name="T7" fmla="*/ 2 h 5"/>
                  <a:gd name="T8" fmla="*/ 10 w 11"/>
                  <a:gd name="T9" fmla="*/ 0 h 5"/>
                  <a:gd name="T10" fmla="*/ 8 w 11"/>
                  <a:gd name="T11" fmla="*/ 0 h 5"/>
                  <a:gd name="T12" fmla="*/ 4 w 11"/>
                  <a:gd name="T13" fmla="*/ 0 h 5"/>
                  <a:gd name="T14" fmla="*/ 0 w 11"/>
                  <a:gd name="T15" fmla="*/ 2 h 5"/>
                  <a:gd name="T16" fmla="*/ 0 w 11"/>
                  <a:gd name="T17" fmla="*/ 3 h 5"/>
                  <a:gd name="T18" fmla="*/ 2 w 11"/>
                  <a:gd name="T19" fmla="*/ 5 h 5"/>
                  <a:gd name="T20" fmla="*/ 3 w 11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5">
                    <a:moveTo>
                      <a:pt x="3" y="5"/>
                    </a:moveTo>
                    <a:lnTo>
                      <a:pt x="8" y="5"/>
                    </a:lnTo>
                    <a:lnTo>
                      <a:pt x="10" y="3"/>
                    </a:lnTo>
                    <a:lnTo>
                      <a:pt x="11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8" name="Freeform 231">
                <a:extLst>
                  <a:ext uri="{FF2B5EF4-FFF2-40B4-BE49-F238E27FC236}">
                    <a16:creationId xmlns:a16="http://schemas.microsoft.com/office/drawing/2014/main" id="{F543ACB9-7E93-47B3-8B23-ED3AD54579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65" y="1219"/>
                <a:ext cx="91" cy="114"/>
              </a:xfrm>
              <a:custGeom>
                <a:avLst/>
                <a:gdLst>
                  <a:gd name="T0" fmla="*/ 2 w 91"/>
                  <a:gd name="T1" fmla="*/ 103 h 114"/>
                  <a:gd name="T2" fmla="*/ 3 w 91"/>
                  <a:gd name="T3" fmla="*/ 108 h 114"/>
                  <a:gd name="T4" fmla="*/ 11 w 91"/>
                  <a:gd name="T5" fmla="*/ 103 h 114"/>
                  <a:gd name="T6" fmla="*/ 12 w 91"/>
                  <a:gd name="T7" fmla="*/ 104 h 114"/>
                  <a:gd name="T8" fmla="*/ 6 w 91"/>
                  <a:gd name="T9" fmla="*/ 110 h 114"/>
                  <a:gd name="T10" fmla="*/ 12 w 91"/>
                  <a:gd name="T11" fmla="*/ 113 h 114"/>
                  <a:gd name="T12" fmla="*/ 22 w 91"/>
                  <a:gd name="T13" fmla="*/ 113 h 114"/>
                  <a:gd name="T14" fmla="*/ 24 w 91"/>
                  <a:gd name="T15" fmla="*/ 113 h 114"/>
                  <a:gd name="T16" fmla="*/ 30 w 91"/>
                  <a:gd name="T17" fmla="*/ 106 h 114"/>
                  <a:gd name="T18" fmla="*/ 28 w 91"/>
                  <a:gd name="T19" fmla="*/ 98 h 114"/>
                  <a:gd name="T20" fmla="*/ 30 w 91"/>
                  <a:gd name="T21" fmla="*/ 97 h 114"/>
                  <a:gd name="T22" fmla="*/ 33 w 91"/>
                  <a:gd name="T23" fmla="*/ 96 h 114"/>
                  <a:gd name="T24" fmla="*/ 30 w 91"/>
                  <a:gd name="T25" fmla="*/ 92 h 114"/>
                  <a:gd name="T26" fmla="*/ 34 w 91"/>
                  <a:gd name="T27" fmla="*/ 89 h 114"/>
                  <a:gd name="T28" fmla="*/ 31 w 91"/>
                  <a:gd name="T29" fmla="*/ 80 h 114"/>
                  <a:gd name="T30" fmla="*/ 36 w 91"/>
                  <a:gd name="T31" fmla="*/ 77 h 114"/>
                  <a:gd name="T32" fmla="*/ 41 w 91"/>
                  <a:gd name="T33" fmla="*/ 76 h 114"/>
                  <a:gd name="T34" fmla="*/ 42 w 91"/>
                  <a:gd name="T35" fmla="*/ 74 h 114"/>
                  <a:gd name="T36" fmla="*/ 47 w 91"/>
                  <a:gd name="T37" fmla="*/ 68 h 114"/>
                  <a:gd name="T38" fmla="*/ 47 w 91"/>
                  <a:gd name="T39" fmla="*/ 63 h 114"/>
                  <a:gd name="T40" fmla="*/ 53 w 91"/>
                  <a:gd name="T41" fmla="*/ 52 h 114"/>
                  <a:gd name="T42" fmla="*/ 65 w 91"/>
                  <a:gd name="T43" fmla="*/ 40 h 114"/>
                  <a:gd name="T44" fmla="*/ 80 w 91"/>
                  <a:gd name="T45" fmla="*/ 29 h 114"/>
                  <a:gd name="T46" fmla="*/ 90 w 91"/>
                  <a:gd name="T47" fmla="*/ 22 h 114"/>
                  <a:gd name="T48" fmla="*/ 90 w 91"/>
                  <a:gd name="T49" fmla="*/ 13 h 114"/>
                  <a:gd name="T50" fmla="*/ 89 w 91"/>
                  <a:gd name="T51" fmla="*/ 6 h 114"/>
                  <a:gd name="T52" fmla="*/ 81 w 91"/>
                  <a:gd name="T53" fmla="*/ 1 h 114"/>
                  <a:gd name="T54" fmla="*/ 75 w 91"/>
                  <a:gd name="T55" fmla="*/ 1 h 114"/>
                  <a:gd name="T56" fmla="*/ 68 w 91"/>
                  <a:gd name="T57" fmla="*/ 6 h 114"/>
                  <a:gd name="T58" fmla="*/ 65 w 91"/>
                  <a:gd name="T59" fmla="*/ 14 h 114"/>
                  <a:gd name="T60" fmla="*/ 62 w 91"/>
                  <a:gd name="T61" fmla="*/ 19 h 114"/>
                  <a:gd name="T62" fmla="*/ 53 w 91"/>
                  <a:gd name="T63" fmla="*/ 24 h 114"/>
                  <a:gd name="T64" fmla="*/ 46 w 91"/>
                  <a:gd name="T65" fmla="*/ 26 h 114"/>
                  <a:gd name="T66" fmla="*/ 44 w 91"/>
                  <a:gd name="T67" fmla="*/ 29 h 114"/>
                  <a:gd name="T68" fmla="*/ 34 w 91"/>
                  <a:gd name="T69" fmla="*/ 30 h 114"/>
                  <a:gd name="T70" fmla="*/ 34 w 91"/>
                  <a:gd name="T71" fmla="*/ 36 h 114"/>
                  <a:gd name="T72" fmla="*/ 33 w 91"/>
                  <a:gd name="T73" fmla="*/ 34 h 114"/>
                  <a:gd name="T74" fmla="*/ 29 w 91"/>
                  <a:gd name="T75" fmla="*/ 40 h 114"/>
                  <a:gd name="T76" fmla="*/ 23 w 91"/>
                  <a:gd name="T77" fmla="*/ 45 h 114"/>
                  <a:gd name="T78" fmla="*/ 22 w 91"/>
                  <a:gd name="T79" fmla="*/ 51 h 114"/>
                  <a:gd name="T80" fmla="*/ 16 w 91"/>
                  <a:gd name="T81" fmla="*/ 57 h 114"/>
                  <a:gd name="T82" fmla="*/ 19 w 91"/>
                  <a:gd name="T83" fmla="*/ 60 h 114"/>
                  <a:gd name="T84" fmla="*/ 11 w 91"/>
                  <a:gd name="T85" fmla="*/ 63 h 114"/>
                  <a:gd name="T86" fmla="*/ 5 w 91"/>
                  <a:gd name="T87" fmla="*/ 66 h 114"/>
                  <a:gd name="T88" fmla="*/ 6 w 91"/>
                  <a:gd name="T89" fmla="*/ 71 h 114"/>
                  <a:gd name="T90" fmla="*/ 7 w 91"/>
                  <a:gd name="T91" fmla="*/ 76 h 114"/>
                  <a:gd name="T92" fmla="*/ 13 w 91"/>
                  <a:gd name="T93" fmla="*/ 76 h 114"/>
                  <a:gd name="T94" fmla="*/ 11 w 91"/>
                  <a:gd name="T95" fmla="*/ 77 h 114"/>
                  <a:gd name="T96" fmla="*/ 9 w 91"/>
                  <a:gd name="T97" fmla="*/ 83 h 114"/>
                  <a:gd name="T98" fmla="*/ 11 w 91"/>
                  <a:gd name="T99" fmla="*/ 85 h 114"/>
                  <a:gd name="T100" fmla="*/ 9 w 91"/>
                  <a:gd name="T101" fmla="*/ 87 h 114"/>
                  <a:gd name="T102" fmla="*/ 8 w 91"/>
                  <a:gd name="T103" fmla="*/ 91 h 114"/>
                  <a:gd name="T104" fmla="*/ 16 w 91"/>
                  <a:gd name="T105" fmla="*/ 94 h 114"/>
                  <a:gd name="T106" fmla="*/ 9 w 91"/>
                  <a:gd name="T107" fmla="*/ 92 h 114"/>
                  <a:gd name="T108" fmla="*/ 5 w 91"/>
                  <a:gd name="T109" fmla="*/ 9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1" h="114">
                    <a:moveTo>
                      <a:pt x="5" y="99"/>
                    </a:moveTo>
                    <a:lnTo>
                      <a:pt x="3" y="98"/>
                    </a:lnTo>
                    <a:lnTo>
                      <a:pt x="2" y="100"/>
                    </a:lnTo>
                    <a:lnTo>
                      <a:pt x="1" y="102"/>
                    </a:lnTo>
                    <a:lnTo>
                      <a:pt x="2" y="103"/>
                    </a:lnTo>
                    <a:lnTo>
                      <a:pt x="1" y="103"/>
                    </a:lnTo>
                    <a:lnTo>
                      <a:pt x="0" y="104"/>
                    </a:lnTo>
                    <a:lnTo>
                      <a:pt x="0" y="104"/>
                    </a:lnTo>
                    <a:lnTo>
                      <a:pt x="1" y="106"/>
                    </a:lnTo>
                    <a:lnTo>
                      <a:pt x="3" y="108"/>
                    </a:lnTo>
                    <a:lnTo>
                      <a:pt x="5" y="108"/>
                    </a:lnTo>
                    <a:lnTo>
                      <a:pt x="5" y="106"/>
                    </a:lnTo>
                    <a:lnTo>
                      <a:pt x="6" y="105"/>
                    </a:lnTo>
                    <a:lnTo>
                      <a:pt x="9" y="103"/>
                    </a:lnTo>
                    <a:lnTo>
                      <a:pt x="11" y="103"/>
                    </a:lnTo>
                    <a:lnTo>
                      <a:pt x="13" y="103"/>
                    </a:lnTo>
                    <a:lnTo>
                      <a:pt x="14" y="103"/>
                    </a:lnTo>
                    <a:lnTo>
                      <a:pt x="14" y="104"/>
                    </a:lnTo>
                    <a:lnTo>
                      <a:pt x="13" y="104"/>
                    </a:lnTo>
                    <a:lnTo>
                      <a:pt x="12" y="104"/>
                    </a:lnTo>
                    <a:lnTo>
                      <a:pt x="11" y="104"/>
                    </a:lnTo>
                    <a:lnTo>
                      <a:pt x="11" y="105"/>
                    </a:lnTo>
                    <a:lnTo>
                      <a:pt x="7" y="106"/>
                    </a:lnTo>
                    <a:lnTo>
                      <a:pt x="6" y="108"/>
                    </a:lnTo>
                    <a:lnTo>
                      <a:pt x="6" y="110"/>
                    </a:lnTo>
                    <a:lnTo>
                      <a:pt x="6" y="111"/>
                    </a:lnTo>
                    <a:lnTo>
                      <a:pt x="6" y="113"/>
                    </a:lnTo>
                    <a:lnTo>
                      <a:pt x="6" y="114"/>
                    </a:lnTo>
                    <a:lnTo>
                      <a:pt x="9" y="114"/>
                    </a:lnTo>
                    <a:lnTo>
                      <a:pt x="12" y="113"/>
                    </a:lnTo>
                    <a:lnTo>
                      <a:pt x="14" y="111"/>
                    </a:lnTo>
                    <a:lnTo>
                      <a:pt x="17" y="111"/>
                    </a:lnTo>
                    <a:lnTo>
                      <a:pt x="18" y="113"/>
                    </a:lnTo>
                    <a:lnTo>
                      <a:pt x="20" y="114"/>
                    </a:lnTo>
                    <a:lnTo>
                      <a:pt x="22" y="113"/>
                    </a:lnTo>
                    <a:lnTo>
                      <a:pt x="20" y="111"/>
                    </a:lnTo>
                    <a:lnTo>
                      <a:pt x="20" y="110"/>
                    </a:lnTo>
                    <a:lnTo>
                      <a:pt x="22" y="110"/>
                    </a:lnTo>
                    <a:lnTo>
                      <a:pt x="23" y="113"/>
                    </a:lnTo>
                    <a:lnTo>
                      <a:pt x="24" y="113"/>
                    </a:lnTo>
                    <a:lnTo>
                      <a:pt x="28" y="113"/>
                    </a:lnTo>
                    <a:lnTo>
                      <a:pt x="28" y="111"/>
                    </a:lnTo>
                    <a:lnTo>
                      <a:pt x="30" y="111"/>
                    </a:lnTo>
                    <a:lnTo>
                      <a:pt x="31" y="109"/>
                    </a:lnTo>
                    <a:lnTo>
                      <a:pt x="30" y="106"/>
                    </a:lnTo>
                    <a:lnTo>
                      <a:pt x="33" y="104"/>
                    </a:lnTo>
                    <a:lnTo>
                      <a:pt x="33" y="103"/>
                    </a:lnTo>
                    <a:lnTo>
                      <a:pt x="31" y="100"/>
                    </a:lnTo>
                    <a:lnTo>
                      <a:pt x="30" y="98"/>
                    </a:lnTo>
                    <a:lnTo>
                      <a:pt x="28" y="98"/>
                    </a:lnTo>
                    <a:lnTo>
                      <a:pt x="26" y="98"/>
                    </a:lnTo>
                    <a:lnTo>
                      <a:pt x="25" y="97"/>
                    </a:lnTo>
                    <a:lnTo>
                      <a:pt x="26" y="97"/>
                    </a:lnTo>
                    <a:lnTo>
                      <a:pt x="29" y="97"/>
                    </a:lnTo>
                    <a:lnTo>
                      <a:pt x="30" y="97"/>
                    </a:lnTo>
                    <a:lnTo>
                      <a:pt x="31" y="98"/>
                    </a:lnTo>
                    <a:lnTo>
                      <a:pt x="31" y="99"/>
                    </a:lnTo>
                    <a:lnTo>
                      <a:pt x="33" y="100"/>
                    </a:lnTo>
                    <a:lnTo>
                      <a:pt x="33" y="98"/>
                    </a:lnTo>
                    <a:lnTo>
                      <a:pt x="33" y="96"/>
                    </a:lnTo>
                    <a:lnTo>
                      <a:pt x="30" y="92"/>
                    </a:lnTo>
                    <a:lnTo>
                      <a:pt x="28" y="89"/>
                    </a:lnTo>
                    <a:lnTo>
                      <a:pt x="29" y="88"/>
                    </a:lnTo>
                    <a:lnTo>
                      <a:pt x="30" y="89"/>
                    </a:lnTo>
                    <a:lnTo>
                      <a:pt x="30" y="92"/>
                    </a:lnTo>
                    <a:lnTo>
                      <a:pt x="33" y="92"/>
                    </a:lnTo>
                    <a:lnTo>
                      <a:pt x="34" y="93"/>
                    </a:lnTo>
                    <a:lnTo>
                      <a:pt x="35" y="92"/>
                    </a:lnTo>
                    <a:lnTo>
                      <a:pt x="35" y="91"/>
                    </a:lnTo>
                    <a:lnTo>
                      <a:pt x="34" y="89"/>
                    </a:lnTo>
                    <a:lnTo>
                      <a:pt x="34" y="88"/>
                    </a:lnTo>
                    <a:lnTo>
                      <a:pt x="35" y="86"/>
                    </a:lnTo>
                    <a:lnTo>
                      <a:pt x="35" y="83"/>
                    </a:lnTo>
                    <a:lnTo>
                      <a:pt x="33" y="82"/>
                    </a:lnTo>
                    <a:lnTo>
                      <a:pt x="31" y="80"/>
                    </a:lnTo>
                    <a:lnTo>
                      <a:pt x="33" y="79"/>
                    </a:lnTo>
                    <a:lnTo>
                      <a:pt x="34" y="81"/>
                    </a:lnTo>
                    <a:lnTo>
                      <a:pt x="36" y="80"/>
                    </a:lnTo>
                    <a:lnTo>
                      <a:pt x="36" y="77"/>
                    </a:lnTo>
                    <a:lnTo>
                      <a:pt x="36" y="77"/>
                    </a:lnTo>
                    <a:lnTo>
                      <a:pt x="35" y="77"/>
                    </a:lnTo>
                    <a:lnTo>
                      <a:pt x="35" y="75"/>
                    </a:lnTo>
                    <a:lnTo>
                      <a:pt x="36" y="74"/>
                    </a:lnTo>
                    <a:lnTo>
                      <a:pt x="37" y="75"/>
                    </a:lnTo>
                    <a:lnTo>
                      <a:pt x="41" y="76"/>
                    </a:lnTo>
                    <a:lnTo>
                      <a:pt x="41" y="75"/>
                    </a:lnTo>
                    <a:lnTo>
                      <a:pt x="40" y="74"/>
                    </a:lnTo>
                    <a:lnTo>
                      <a:pt x="40" y="72"/>
                    </a:lnTo>
                    <a:lnTo>
                      <a:pt x="41" y="74"/>
                    </a:lnTo>
                    <a:lnTo>
                      <a:pt x="42" y="74"/>
                    </a:lnTo>
                    <a:lnTo>
                      <a:pt x="45" y="72"/>
                    </a:lnTo>
                    <a:lnTo>
                      <a:pt x="45" y="70"/>
                    </a:lnTo>
                    <a:lnTo>
                      <a:pt x="44" y="69"/>
                    </a:lnTo>
                    <a:lnTo>
                      <a:pt x="44" y="69"/>
                    </a:lnTo>
                    <a:lnTo>
                      <a:pt x="47" y="68"/>
                    </a:lnTo>
                    <a:lnTo>
                      <a:pt x="47" y="65"/>
                    </a:lnTo>
                    <a:lnTo>
                      <a:pt x="46" y="64"/>
                    </a:lnTo>
                    <a:lnTo>
                      <a:pt x="45" y="63"/>
                    </a:lnTo>
                    <a:lnTo>
                      <a:pt x="46" y="62"/>
                    </a:lnTo>
                    <a:lnTo>
                      <a:pt x="47" y="63"/>
                    </a:lnTo>
                    <a:lnTo>
                      <a:pt x="48" y="62"/>
                    </a:lnTo>
                    <a:lnTo>
                      <a:pt x="51" y="58"/>
                    </a:lnTo>
                    <a:lnTo>
                      <a:pt x="52" y="56"/>
                    </a:lnTo>
                    <a:lnTo>
                      <a:pt x="53" y="54"/>
                    </a:lnTo>
                    <a:lnTo>
                      <a:pt x="53" y="52"/>
                    </a:lnTo>
                    <a:lnTo>
                      <a:pt x="57" y="49"/>
                    </a:lnTo>
                    <a:lnTo>
                      <a:pt x="58" y="47"/>
                    </a:lnTo>
                    <a:lnTo>
                      <a:pt x="59" y="43"/>
                    </a:lnTo>
                    <a:lnTo>
                      <a:pt x="62" y="43"/>
                    </a:lnTo>
                    <a:lnTo>
                      <a:pt x="65" y="40"/>
                    </a:lnTo>
                    <a:lnTo>
                      <a:pt x="69" y="35"/>
                    </a:lnTo>
                    <a:lnTo>
                      <a:pt x="73" y="32"/>
                    </a:lnTo>
                    <a:lnTo>
                      <a:pt x="74" y="32"/>
                    </a:lnTo>
                    <a:lnTo>
                      <a:pt x="78" y="30"/>
                    </a:lnTo>
                    <a:lnTo>
                      <a:pt x="80" y="29"/>
                    </a:lnTo>
                    <a:lnTo>
                      <a:pt x="83" y="28"/>
                    </a:lnTo>
                    <a:lnTo>
                      <a:pt x="85" y="23"/>
                    </a:lnTo>
                    <a:lnTo>
                      <a:pt x="87" y="23"/>
                    </a:lnTo>
                    <a:lnTo>
                      <a:pt x="89" y="23"/>
                    </a:lnTo>
                    <a:lnTo>
                      <a:pt x="90" y="22"/>
                    </a:lnTo>
                    <a:lnTo>
                      <a:pt x="90" y="20"/>
                    </a:lnTo>
                    <a:lnTo>
                      <a:pt x="90" y="19"/>
                    </a:lnTo>
                    <a:lnTo>
                      <a:pt x="91" y="18"/>
                    </a:lnTo>
                    <a:lnTo>
                      <a:pt x="90" y="15"/>
                    </a:lnTo>
                    <a:lnTo>
                      <a:pt x="90" y="13"/>
                    </a:lnTo>
                    <a:lnTo>
                      <a:pt x="90" y="12"/>
                    </a:lnTo>
                    <a:lnTo>
                      <a:pt x="89" y="12"/>
                    </a:lnTo>
                    <a:lnTo>
                      <a:pt x="87" y="9"/>
                    </a:lnTo>
                    <a:lnTo>
                      <a:pt x="89" y="7"/>
                    </a:lnTo>
                    <a:lnTo>
                      <a:pt x="89" y="6"/>
                    </a:lnTo>
                    <a:lnTo>
                      <a:pt x="86" y="6"/>
                    </a:lnTo>
                    <a:lnTo>
                      <a:pt x="85" y="5"/>
                    </a:lnTo>
                    <a:lnTo>
                      <a:pt x="83" y="3"/>
                    </a:lnTo>
                    <a:lnTo>
                      <a:pt x="83" y="2"/>
                    </a:lnTo>
                    <a:lnTo>
                      <a:pt x="81" y="1"/>
                    </a:lnTo>
                    <a:lnTo>
                      <a:pt x="81" y="0"/>
                    </a:lnTo>
                    <a:lnTo>
                      <a:pt x="79" y="1"/>
                    </a:lnTo>
                    <a:lnTo>
                      <a:pt x="78" y="2"/>
                    </a:lnTo>
                    <a:lnTo>
                      <a:pt x="76" y="2"/>
                    </a:lnTo>
                    <a:lnTo>
                      <a:pt x="75" y="1"/>
                    </a:lnTo>
                    <a:lnTo>
                      <a:pt x="74" y="1"/>
                    </a:lnTo>
                    <a:lnTo>
                      <a:pt x="70" y="3"/>
                    </a:lnTo>
                    <a:lnTo>
                      <a:pt x="70" y="5"/>
                    </a:lnTo>
                    <a:lnTo>
                      <a:pt x="69" y="6"/>
                    </a:lnTo>
                    <a:lnTo>
                      <a:pt x="68" y="6"/>
                    </a:lnTo>
                    <a:lnTo>
                      <a:pt x="67" y="8"/>
                    </a:lnTo>
                    <a:lnTo>
                      <a:pt x="65" y="9"/>
                    </a:lnTo>
                    <a:lnTo>
                      <a:pt x="64" y="11"/>
                    </a:lnTo>
                    <a:lnTo>
                      <a:pt x="64" y="12"/>
                    </a:lnTo>
                    <a:lnTo>
                      <a:pt x="65" y="14"/>
                    </a:lnTo>
                    <a:lnTo>
                      <a:pt x="65" y="15"/>
                    </a:lnTo>
                    <a:lnTo>
                      <a:pt x="64" y="15"/>
                    </a:lnTo>
                    <a:lnTo>
                      <a:pt x="63" y="17"/>
                    </a:lnTo>
                    <a:lnTo>
                      <a:pt x="63" y="18"/>
                    </a:lnTo>
                    <a:lnTo>
                      <a:pt x="62" y="19"/>
                    </a:lnTo>
                    <a:lnTo>
                      <a:pt x="61" y="20"/>
                    </a:lnTo>
                    <a:lnTo>
                      <a:pt x="57" y="23"/>
                    </a:lnTo>
                    <a:lnTo>
                      <a:pt x="56" y="24"/>
                    </a:lnTo>
                    <a:lnTo>
                      <a:pt x="54" y="24"/>
                    </a:lnTo>
                    <a:lnTo>
                      <a:pt x="53" y="24"/>
                    </a:lnTo>
                    <a:lnTo>
                      <a:pt x="51" y="25"/>
                    </a:lnTo>
                    <a:lnTo>
                      <a:pt x="50" y="28"/>
                    </a:lnTo>
                    <a:lnTo>
                      <a:pt x="48" y="29"/>
                    </a:lnTo>
                    <a:lnTo>
                      <a:pt x="47" y="28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45" y="28"/>
                    </a:lnTo>
                    <a:lnTo>
                      <a:pt x="46" y="30"/>
                    </a:lnTo>
                    <a:lnTo>
                      <a:pt x="45" y="31"/>
                    </a:lnTo>
                    <a:lnTo>
                      <a:pt x="44" y="29"/>
                    </a:lnTo>
                    <a:lnTo>
                      <a:pt x="44" y="28"/>
                    </a:lnTo>
                    <a:lnTo>
                      <a:pt x="40" y="28"/>
                    </a:lnTo>
                    <a:lnTo>
                      <a:pt x="36" y="29"/>
                    </a:lnTo>
                    <a:lnTo>
                      <a:pt x="35" y="29"/>
                    </a:lnTo>
                    <a:lnTo>
                      <a:pt x="34" y="30"/>
                    </a:lnTo>
                    <a:lnTo>
                      <a:pt x="33" y="31"/>
                    </a:lnTo>
                    <a:lnTo>
                      <a:pt x="34" y="34"/>
                    </a:lnTo>
                    <a:lnTo>
                      <a:pt x="35" y="35"/>
                    </a:lnTo>
                    <a:lnTo>
                      <a:pt x="35" y="35"/>
                    </a:lnTo>
                    <a:lnTo>
                      <a:pt x="34" y="36"/>
                    </a:lnTo>
                    <a:lnTo>
                      <a:pt x="33" y="37"/>
                    </a:lnTo>
                    <a:lnTo>
                      <a:pt x="31" y="37"/>
                    </a:lnTo>
                    <a:lnTo>
                      <a:pt x="31" y="36"/>
                    </a:lnTo>
                    <a:lnTo>
                      <a:pt x="33" y="35"/>
                    </a:lnTo>
                    <a:lnTo>
                      <a:pt x="33" y="34"/>
                    </a:lnTo>
                    <a:lnTo>
                      <a:pt x="31" y="34"/>
                    </a:lnTo>
                    <a:lnTo>
                      <a:pt x="29" y="36"/>
                    </a:lnTo>
                    <a:lnTo>
                      <a:pt x="28" y="37"/>
                    </a:lnTo>
                    <a:lnTo>
                      <a:pt x="28" y="39"/>
                    </a:lnTo>
                    <a:lnTo>
                      <a:pt x="29" y="40"/>
                    </a:lnTo>
                    <a:lnTo>
                      <a:pt x="28" y="40"/>
                    </a:lnTo>
                    <a:lnTo>
                      <a:pt x="28" y="42"/>
                    </a:lnTo>
                    <a:lnTo>
                      <a:pt x="25" y="42"/>
                    </a:lnTo>
                    <a:lnTo>
                      <a:pt x="24" y="43"/>
                    </a:lnTo>
                    <a:lnTo>
                      <a:pt x="23" y="45"/>
                    </a:lnTo>
                    <a:lnTo>
                      <a:pt x="22" y="45"/>
                    </a:lnTo>
                    <a:lnTo>
                      <a:pt x="20" y="46"/>
                    </a:lnTo>
                    <a:lnTo>
                      <a:pt x="19" y="49"/>
                    </a:lnTo>
                    <a:lnTo>
                      <a:pt x="20" y="49"/>
                    </a:lnTo>
                    <a:lnTo>
                      <a:pt x="22" y="51"/>
                    </a:lnTo>
                    <a:lnTo>
                      <a:pt x="20" y="52"/>
                    </a:lnTo>
                    <a:lnTo>
                      <a:pt x="17" y="52"/>
                    </a:lnTo>
                    <a:lnTo>
                      <a:pt x="16" y="53"/>
                    </a:lnTo>
                    <a:lnTo>
                      <a:pt x="16" y="56"/>
                    </a:lnTo>
                    <a:lnTo>
                      <a:pt x="16" y="57"/>
                    </a:lnTo>
                    <a:lnTo>
                      <a:pt x="17" y="57"/>
                    </a:lnTo>
                    <a:lnTo>
                      <a:pt x="18" y="57"/>
                    </a:lnTo>
                    <a:lnTo>
                      <a:pt x="19" y="58"/>
                    </a:lnTo>
                    <a:lnTo>
                      <a:pt x="18" y="59"/>
                    </a:lnTo>
                    <a:lnTo>
                      <a:pt x="19" y="60"/>
                    </a:lnTo>
                    <a:lnTo>
                      <a:pt x="17" y="62"/>
                    </a:lnTo>
                    <a:lnTo>
                      <a:pt x="16" y="62"/>
                    </a:lnTo>
                    <a:lnTo>
                      <a:pt x="13" y="60"/>
                    </a:lnTo>
                    <a:lnTo>
                      <a:pt x="11" y="62"/>
                    </a:lnTo>
                    <a:lnTo>
                      <a:pt x="11" y="63"/>
                    </a:lnTo>
                    <a:lnTo>
                      <a:pt x="11" y="65"/>
                    </a:lnTo>
                    <a:lnTo>
                      <a:pt x="9" y="66"/>
                    </a:lnTo>
                    <a:lnTo>
                      <a:pt x="7" y="69"/>
                    </a:lnTo>
                    <a:lnTo>
                      <a:pt x="6" y="68"/>
                    </a:lnTo>
                    <a:lnTo>
                      <a:pt x="5" y="66"/>
                    </a:lnTo>
                    <a:lnTo>
                      <a:pt x="5" y="64"/>
                    </a:lnTo>
                    <a:lnTo>
                      <a:pt x="3" y="65"/>
                    </a:lnTo>
                    <a:lnTo>
                      <a:pt x="3" y="68"/>
                    </a:lnTo>
                    <a:lnTo>
                      <a:pt x="3" y="70"/>
                    </a:lnTo>
                    <a:lnTo>
                      <a:pt x="6" y="71"/>
                    </a:lnTo>
                    <a:lnTo>
                      <a:pt x="7" y="71"/>
                    </a:lnTo>
                    <a:lnTo>
                      <a:pt x="7" y="71"/>
                    </a:lnTo>
                    <a:lnTo>
                      <a:pt x="7" y="72"/>
                    </a:lnTo>
                    <a:lnTo>
                      <a:pt x="7" y="75"/>
                    </a:lnTo>
                    <a:lnTo>
                      <a:pt x="7" y="76"/>
                    </a:lnTo>
                    <a:lnTo>
                      <a:pt x="8" y="76"/>
                    </a:lnTo>
                    <a:lnTo>
                      <a:pt x="9" y="75"/>
                    </a:lnTo>
                    <a:lnTo>
                      <a:pt x="11" y="75"/>
                    </a:lnTo>
                    <a:lnTo>
                      <a:pt x="11" y="76"/>
                    </a:lnTo>
                    <a:lnTo>
                      <a:pt x="13" y="76"/>
                    </a:lnTo>
                    <a:lnTo>
                      <a:pt x="14" y="75"/>
                    </a:lnTo>
                    <a:lnTo>
                      <a:pt x="16" y="76"/>
                    </a:lnTo>
                    <a:lnTo>
                      <a:pt x="14" y="77"/>
                    </a:lnTo>
                    <a:lnTo>
                      <a:pt x="13" y="77"/>
                    </a:lnTo>
                    <a:lnTo>
                      <a:pt x="11" y="77"/>
                    </a:lnTo>
                    <a:lnTo>
                      <a:pt x="9" y="79"/>
                    </a:lnTo>
                    <a:lnTo>
                      <a:pt x="8" y="79"/>
                    </a:lnTo>
                    <a:lnTo>
                      <a:pt x="7" y="80"/>
                    </a:lnTo>
                    <a:lnTo>
                      <a:pt x="8" y="82"/>
                    </a:lnTo>
                    <a:lnTo>
                      <a:pt x="9" y="83"/>
                    </a:lnTo>
                    <a:lnTo>
                      <a:pt x="11" y="83"/>
                    </a:lnTo>
                    <a:lnTo>
                      <a:pt x="12" y="82"/>
                    </a:lnTo>
                    <a:lnTo>
                      <a:pt x="13" y="83"/>
                    </a:lnTo>
                    <a:lnTo>
                      <a:pt x="13" y="83"/>
                    </a:lnTo>
                    <a:lnTo>
                      <a:pt x="11" y="85"/>
                    </a:lnTo>
                    <a:lnTo>
                      <a:pt x="8" y="85"/>
                    </a:lnTo>
                    <a:lnTo>
                      <a:pt x="7" y="86"/>
                    </a:lnTo>
                    <a:lnTo>
                      <a:pt x="6" y="87"/>
                    </a:lnTo>
                    <a:lnTo>
                      <a:pt x="7" y="88"/>
                    </a:lnTo>
                    <a:lnTo>
                      <a:pt x="9" y="87"/>
                    </a:lnTo>
                    <a:lnTo>
                      <a:pt x="11" y="87"/>
                    </a:lnTo>
                    <a:lnTo>
                      <a:pt x="11" y="88"/>
                    </a:lnTo>
                    <a:lnTo>
                      <a:pt x="9" y="88"/>
                    </a:lnTo>
                    <a:lnTo>
                      <a:pt x="8" y="89"/>
                    </a:lnTo>
                    <a:lnTo>
                      <a:pt x="8" y="91"/>
                    </a:lnTo>
                    <a:lnTo>
                      <a:pt x="8" y="91"/>
                    </a:lnTo>
                    <a:lnTo>
                      <a:pt x="11" y="91"/>
                    </a:lnTo>
                    <a:lnTo>
                      <a:pt x="14" y="93"/>
                    </a:lnTo>
                    <a:lnTo>
                      <a:pt x="16" y="93"/>
                    </a:lnTo>
                    <a:lnTo>
                      <a:pt x="16" y="94"/>
                    </a:lnTo>
                    <a:lnTo>
                      <a:pt x="16" y="96"/>
                    </a:lnTo>
                    <a:lnTo>
                      <a:pt x="14" y="94"/>
                    </a:lnTo>
                    <a:lnTo>
                      <a:pt x="13" y="93"/>
                    </a:lnTo>
                    <a:lnTo>
                      <a:pt x="11" y="93"/>
                    </a:lnTo>
                    <a:lnTo>
                      <a:pt x="9" y="92"/>
                    </a:lnTo>
                    <a:lnTo>
                      <a:pt x="7" y="92"/>
                    </a:lnTo>
                    <a:lnTo>
                      <a:pt x="6" y="93"/>
                    </a:lnTo>
                    <a:lnTo>
                      <a:pt x="6" y="94"/>
                    </a:lnTo>
                    <a:lnTo>
                      <a:pt x="5" y="96"/>
                    </a:lnTo>
                    <a:lnTo>
                      <a:pt x="5" y="97"/>
                    </a:lnTo>
                    <a:lnTo>
                      <a:pt x="6" y="97"/>
                    </a:lnTo>
                    <a:lnTo>
                      <a:pt x="5" y="98"/>
                    </a:lnTo>
                    <a:lnTo>
                      <a:pt x="5" y="9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9" name="Freeform 232">
                <a:extLst>
                  <a:ext uri="{FF2B5EF4-FFF2-40B4-BE49-F238E27FC236}">
                    <a16:creationId xmlns:a16="http://schemas.microsoft.com/office/drawing/2014/main" id="{2DBA933A-749B-4035-AE5A-F192B70A29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92" y="1418"/>
                <a:ext cx="6" cy="4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0 h 4"/>
                  <a:gd name="T4" fmla="*/ 2 w 6"/>
                  <a:gd name="T5" fmla="*/ 2 h 4"/>
                  <a:gd name="T6" fmla="*/ 6 w 6"/>
                  <a:gd name="T7" fmla="*/ 4 h 4"/>
                  <a:gd name="T8" fmla="*/ 5 w 6"/>
                  <a:gd name="T9" fmla="*/ 2 h 4"/>
                  <a:gd name="T10" fmla="*/ 2 w 6"/>
                  <a:gd name="T11" fmla="*/ 1 h 4"/>
                  <a:gd name="T12" fmla="*/ 0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6" y="4"/>
                    </a:lnTo>
                    <a:lnTo>
                      <a:pt x="5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0" name="Freeform 233">
                <a:extLst>
                  <a:ext uri="{FF2B5EF4-FFF2-40B4-BE49-F238E27FC236}">
                    <a16:creationId xmlns:a16="http://schemas.microsoft.com/office/drawing/2014/main" id="{04F9D66F-631D-4453-86BD-62BF564651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02" y="1395"/>
                <a:ext cx="22" cy="18"/>
              </a:xfrm>
              <a:custGeom>
                <a:avLst/>
                <a:gdLst>
                  <a:gd name="T0" fmla="*/ 21 w 22"/>
                  <a:gd name="T1" fmla="*/ 18 h 18"/>
                  <a:gd name="T2" fmla="*/ 22 w 22"/>
                  <a:gd name="T3" fmla="*/ 15 h 18"/>
                  <a:gd name="T4" fmla="*/ 22 w 22"/>
                  <a:gd name="T5" fmla="*/ 12 h 18"/>
                  <a:gd name="T6" fmla="*/ 17 w 22"/>
                  <a:gd name="T7" fmla="*/ 9 h 18"/>
                  <a:gd name="T8" fmla="*/ 15 w 22"/>
                  <a:gd name="T9" fmla="*/ 7 h 18"/>
                  <a:gd name="T10" fmla="*/ 13 w 22"/>
                  <a:gd name="T11" fmla="*/ 7 h 18"/>
                  <a:gd name="T12" fmla="*/ 11 w 22"/>
                  <a:gd name="T13" fmla="*/ 4 h 18"/>
                  <a:gd name="T14" fmla="*/ 9 w 22"/>
                  <a:gd name="T15" fmla="*/ 3 h 18"/>
                  <a:gd name="T16" fmla="*/ 7 w 22"/>
                  <a:gd name="T17" fmla="*/ 2 h 18"/>
                  <a:gd name="T18" fmla="*/ 5 w 22"/>
                  <a:gd name="T19" fmla="*/ 0 h 18"/>
                  <a:gd name="T20" fmla="*/ 4 w 22"/>
                  <a:gd name="T21" fmla="*/ 0 h 18"/>
                  <a:gd name="T22" fmla="*/ 2 w 22"/>
                  <a:gd name="T23" fmla="*/ 1 h 18"/>
                  <a:gd name="T24" fmla="*/ 2 w 22"/>
                  <a:gd name="T25" fmla="*/ 2 h 18"/>
                  <a:gd name="T26" fmla="*/ 1 w 22"/>
                  <a:gd name="T27" fmla="*/ 3 h 18"/>
                  <a:gd name="T28" fmla="*/ 2 w 22"/>
                  <a:gd name="T29" fmla="*/ 4 h 18"/>
                  <a:gd name="T30" fmla="*/ 4 w 22"/>
                  <a:gd name="T31" fmla="*/ 4 h 18"/>
                  <a:gd name="T32" fmla="*/ 4 w 22"/>
                  <a:gd name="T33" fmla="*/ 6 h 18"/>
                  <a:gd name="T34" fmla="*/ 2 w 22"/>
                  <a:gd name="T35" fmla="*/ 6 h 18"/>
                  <a:gd name="T36" fmla="*/ 1 w 22"/>
                  <a:gd name="T37" fmla="*/ 4 h 18"/>
                  <a:gd name="T38" fmla="*/ 0 w 22"/>
                  <a:gd name="T39" fmla="*/ 4 h 18"/>
                  <a:gd name="T40" fmla="*/ 1 w 22"/>
                  <a:gd name="T41" fmla="*/ 7 h 18"/>
                  <a:gd name="T42" fmla="*/ 5 w 22"/>
                  <a:gd name="T43" fmla="*/ 10 h 18"/>
                  <a:gd name="T44" fmla="*/ 7 w 22"/>
                  <a:gd name="T45" fmla="*/ 12 h 18"/>
                  <a:gd name="T46" fmla="*/ 9 w 22"/>
                  <a:gd name="T47" fmla="*/ 14 h 18"/>
                  <a:gd name="T48" fmla="*/ 9 w 22"/>
                  <a:gd name="T49" fmla="*/ 14 h 18"/>
                  <a:gd name="T50" fmla="*/ 10 w 22"/>
                  <a:gd name="T51" fmla="*/ 12 h 18"/>
                  <a:gd name="T52" fmla="*/ 11 w 22"/>
                  <a:gd name="T53" fmla="*/ 13 h 18"/>
                  <a:gd name="T54" fmla="*/ 12 w 22"/>
                  <a:gd name="T55" fmla="*/ 12 h 18"/>
                  <a:gd name="T56" fmla="*/ 13 w 22"/>
                  <a:gd name="T57" fmla="*/ 13 h 18"/>
                  <a:gd name="T58" fmla="*/ 13 w 22"/>
                  <a:gd name="T59" fmla="*/ 15 h 18"/>
                  <a:gd name="T60" fmla="*/ 13 w 22"/>
                  <a:gd name="T61" fmla="*/ 17 h 18"/>
                  <a:gd name="T62" fmla="*/ 15 w 22"/>
                  <a:gd name="T63" fmla="*/ 18 h 18"/>
                  <a:gd name="T64" fmla="*/ 17 w 22"/>
                  <a:gd name="T65" fmla="*/ 18 h 18"/>
                  <a:gd name="T66" fmla="*/ 18 w 22"/>
                  <a:gd name="T67" fmla="*/ 17 h 18"/>
                  <a:gd name="T68" fmla="*/ 21 w 22"/>
                  <a:gd name="T6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2" h="18">
                    <a:moveTo>
                      <a:pt x="21" y="18"/>
                    </a:moveTo>
                    <a:lnTo>
                      <a:pt x="22" y="15"/>
                    </a:lnTo>
                    <a:lnTo>
                      <a:pt x="22" y="12"/>
                    </a:lnTo>
                    <a:lnTo>
                      <a:pt x="17" y="9"/>
                    </a:lnTo>
                    <a:lnTo>
                      <a:pt x="15" y="7"/>
                    </a:lnTo>
                    <a:lnTo>
                      <a:pt x="13" y="7"/>
                    </a:lnTo>
                    <a:lnTo>
                      <a:pt x="11" y="4"/>
                    </a:lnTo>
                    <a:lnTo>
                      <a:pt x="9" y="3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5" y="10"/>
                    </a:lnTo>
                    <a:lnTo>
                      <a:pt x="7" y="12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2"/>
                    </a:lnTo>
                    <a:lnTo>
                      <a:pt x="11" y="13"/>
                    </a:lnTo>
                    <a:lnTo>
                      <a:pt x="12" y="12"/>
                    </a:lnTo>
                    <a:lnTo>
                      <a:pt x="13" y="13"/>
                    </a:lnTo>
                    <a:lnTo>
                      <a:pt x="13" y="15"/>
                    </a:lnTo>
                    <a:lnTo>
                      <a:pt x="13" y="17"/>
                    </a:lnTo>
                    <a:lnTo>
                      <a:pt x="15" y="18"/>
                    </a:lnTo>
                    <a:lnTo>
                      <a:pt x="17" y="18"/>
                    </a:lnTo>
                    <a:lnTo>
                      <a:pt x="18" y="17"/>
                    </a:lnTo>
                    <a:lnTo>
                      <a:pt x="21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1" name="Freeform 234">
                <a:extLst>
                  <a:ext uri="{FF2B5EF4-FFF2-40B4-BE49-F238E27FC236}">
                    <a16:creationId xmlns:a16="http://schemas.microsoft.com/office/drawing/2014/main" id="{4104BEDB-2DFC-4BE4-AFED-9AADC6A8ED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85" y="142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2" name="Freeform 235">
                <a:extLst>
                  <a:ext uri="{FF2B5EF4-FFF2-40B4-BE49-F238E27FC236}">
                    <a16:creationId xmlns:a16="http://schemas.microsoft.com/office/drawing/2014/main" id="{73E86ED0-125B-4811-9438-8567C6E7E3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6" y="1101"/>
                <a:ext cx="11" cy="9"/>
              </a:xfrm>
              <a:custGeom>
                <a:avLst/>
                <a:gdLst>
                  <a:gd name="T0" fmla="*/ 4 w 11"/>
                  <a:gd name="T1" fmla="*/ 9 h 9"/>
                  <a:gd name="T2" fmla="*/ 6 w 11"/>
                  <a:gd name="T3" fmla="*/ 9 h 9"/>
                  <a:gd name="T4" fmla="*/ 9 w 11"/>
                  <a:gd name="T5" fmla="*/ 7 h 9"/>
                  <a:gd name="T6" fmla="*/ 10 w 11"/>
                  <a:gd name="T7" fmla="*/ 5 h 9"/>
                  <a:gd name="T8" fmla="*/ 11 w 11"/>
                  <a:gd name="T9" fmla="*/ 5 h 9"/>
                  <a:gd name="T10" fmla="*/ 11 w 11"/>
                  <a:gd name="T11" fmla="*/ 4 h 9"/>
                  <a:gd name="T12" fmla="*/ 9 w 11"/>
                  <a:gd name="T13" fmla="*/ 3 h 9"/>
                  <a:gd name="T14" fmla="*/ 9 w 11"/>
                  <a:gd name="T15" fmla="*/ 0 h 9"/>
                  <a:gd name="T16" fmla="*/ 6 w 11"/>
                  <a:gd name="T17" fmla="*/ 0 h 9"/>
                  <a:gd name="T18" fmla="*/ 4 w 11"/>
                  <a:gd name="T19" fmla="*/ 1 h 9"/>
                  <a:gd name="T20" fmla="*/ 0 w 11"/>
                  <a:gd name="T21" fmla="*/ 3 h 9"/>
                  <a:gd name="T22" fmla="*/ 0 w 11"/>
                  <a:gd name="T23" fmla="*/ 5 h 9"/>
                  <a:gd name="T24" fmla="*/ 0 w 11"/>
                  <a:gd name="T25" fmla="*/ 6 h 9"/>
                  <a:gd name="T26" fmla="*/ 4 w 11"/>
                  <a:gd name="T2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9">
                    <a:moveTo>
                      <a:pt x="4" y="9"/>
                    </a:moveTo>
                    <a:lnTo>
                      <a:pt x="6" y="9"/>
                    </a:lnTo>
                    <a:lnTo>
                      <a:pt x="9" y="7"/>
                    </a:lnTo>
                    <a:lnTo>
                      <a:pt x="10" y="5"/>
                    </a:lnTo>
                    <a:lnTo>
                      <a:pt x="11" y="5"/>
                    </a:lnTo>
                    <a:lnTo>
                      <a:pt x="11" y="4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4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3" name="Freeform 236">
                <a:extLst>
                  <a:ext uri="{FF2B5EF4-FFF2-40B4-BE49-F238E27FC236}">
                    <a16:creationId xmlns:a16="http://schemas.microsoft.com/office/drawing/2014/main" id="{EA9E4DF2-D05F-4D4E-82F5-DCF05E4426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95" y="1299"/>
                <a:ext cx="8" cy="6"/>
              </a:xfrm>
              <a:custGeom>
                <a:avLst/>
                <a:gdLst>
                  <a:gd name="T0" fmla="*/ 3 w 8"/>
                  <a:gd name="T1" fmla="*/ 3 h 6"/>
                  <a:gd name="T2" fmla="*/ 4 w 8"/>
                  <a:gd name="T3" fmla="*/ 5 h 6"/>
                  <a:gd name="T4" fmla="*/ 6 w 8"/>
                  <a:gd name="T5" fmla="*/ 3 h 6"/>
                  <a:gd name="T6" fmla="*/ 5 w 8"/>
                  <a:gd name="T7" fmla="*/ 2 h 6"/>
                  <a:gd name="T8" fmla="*/ 6 w 8"/>
                  <a:gd name="T9" fmla="*/ 1 h 6"/>
                  <a:gd name="T10" fmla="*/ 8 w 8"/>
                  <a:gd name="T11" fmla="*/ 0 h 6"/>
                  <a:gd name="T12" fmla="*/ 6 w 8"/>
                  <a:gd name="T13" fmla="*/ 0 h 6"/>
                  <a:gd name="T14" fmla="*/ 5 w 8"/>
                  <a:gd name="T15" fmla="*/ 0 h 6"/>
                  <a:gd name="T16" fmla="*/ 1 w 8"/>
                  <a:gd name="T17" fmla="*/ 2 h 6"/>
                  <a:gd name="T18" fmla="*/ 0 w 8"/>
                  <a:gd name="T19" fmla="*/ 5 h 6"/>
                  <a:gd name="T20" fmla="*/ 1 w 8"/>
                  <a:gd name="T21" fmla="*/ 6 h 6"/>
                  <a:gd name="T22" fmla="*/ 3 w 8"/>
                  <a:gd name="T2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6">
                    <a:moveTo>
                      <a:pt x="3" y="3"/>
                    </a:moveTo>
                    <a:lnTo>
                      <a:pt x="4" y="5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6" y="1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4" name="Freeform 237">
                <a:extLst>
                  <a:ext uri="{FF2B5EF4-FFF2-40B4-BE49-F238E27FC236}">
                    <a16:creationId xmlns:a16="http://schemas.microsoft.com/office/drawing/2014/main" id="{D5F7642D-B29F-4EE3-9782-CFD1C46512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85" y="1307"/>
                <a:ext cx="6" cy="3"/>
              </a:xfrm>
              <a:custGeom>
                <a:avLst/>
                <a:gdLst>
                  <a:gd name="T0" fmla="*/ 5 w 6"/>
                  <a:gd name="T1" fmla="*/ 3 h 3"/>
                  <a:gd name="T2" fmla="*/ 6 w 6"/>
                  <a:gd name="T3" fmla="*/ 3 h 3"/>
                  <a:gd name="T4" fmla="*/ 6 w 6"/>
                  <a:gd name="T5" fmla="*/ 1 h 3"/>
                  <a:gd name="T6" fmla="*/ 4 w 6"/>
                  <a:gd name="T7" fmla="*/ 0 h 3"/>
                  <a:gd name="T8" fmla="*/ 1 w 6"/>
                  <a:gd name="T9" fmla="*/ 0 h 3"/>
                  <a:gd name="T10" fmla="*/ 0 w 6"/>
                  <a:gd name="T11" fmla="*/ 0 h 3"/>
                  <a:gd name="T12" fmla="*/ 2 w 6"/>
                  <a:gd name="T13" fmla="*/ 3 h 3"/>
                  <a:gd name="T14" fmla="*/ 5 w 6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3">
                    <a:moveTo>
                      <a:pt x="5" y="3"/>
                    </a:moveTo>
                    <a:lnTo>
                      <a:pt x="6" y="3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5" name="Freeform 238">
                <a:extLst>
                  <a:ext uri="{FF2B5EF4-FFF2-40B4-BE49-F238E27FC236}">
                    <a16:creationId xmlns:a16="http://schemas.microsoft.com/office/drawing/2014/main" id="{A9DE6353-A672-4EA9-BBA7-9AAFE680F1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34" y="1307"/>
                <a:ext cx="15" cy="15"/>
              </a:xfrm>
              <a:custGeom>
                <a:avLst/>
                <a:gdLst>
                  <a:gd name="T0" fmla="*/ 3 w 15"/>
                  <a:gd name="T1" fmla="*/ 8 h 15"/>
                  <a:gd name="T2" fmla="*/ 3 w 15"/>
                  <a:gd name="T3" fmla="*/ 10 h 15"/>
                  <a:gd name="T4" fmla="*/ 3 w 15"/>
                  <a:gd name="T5" fmla="*/ 14 h 15"/>
                  <a:gd name="T6" fmla="*/ 4 w 15"/>
                  <a:gd name="T7" fmla="*/ 15 h 15"/>
                  <a:gd name="T8" fmla="*/ 5 w 15"/>
                  <a:gd name="T9" fmla="*/ 15 h 15"/>
                  <a:gd name="T10" fmla="*/ 4 w 15"/>
                  <a:gd name="T11" fmla="*/ 14 h 15"/>
                  <a:gd name="T12" fmla="*/ 4 w 15"/>
                  <a:gd name="T13" fmla="*/ 12 h 15"/>
                  <a:gd name="T14" fmla="*/ 6 w 15"/>
                  <a:gd name="T15" fmla="*/ 12 h 15"/>
                  <a:gd name="T16" fmla="*/ 6 w 15"/>
                  <a:gd name="T17" fmla="*/ 14 h 15"/>
                  <a:gd name="T18" fmla="*/ 8 w 15"/>
                  <a:gd name="T19" fmla="*/ 14 h 15"/>
                  <a:gd name="T20" fmla="*/ 9 w 15"/>
                  <a:gd name="T21" fmla="*/ 14 h 15"/>
                  <a:gd name="T22" fmla="*/ 10 w 15"/>
                  <a:gd name="T23" fmla="*/ 14 h 15"/>
                  <a:gd name="T24" fmla="*/ 11 w 15"/>
                  <a:gd name="T25" fmla="*/ 12 h 15"/>
                  <a:gd name="T26" fmla="*/ 12 w 15"/>
                  <a:gd name="T27" fmla="*/ 10 h 15"/>
                  <a:gd name="T28" fmla="*/ 15 w 15"/>
                  <a:gd name="T29" fmla="*/ 10 h 15"/>
                  <a:gd name="T30" fmla="*/ 15 w 15"/>
                  <a:gd name="T31" fmla="*/ 9 h 15"/>
                  <a:gd name="T32" fmla="*/ 15 w 15"/>
                  <a:gd name="T33" fmla="*/ 6 h 15"/>
                  <a:gd name="T34" fmla="*/ 11 w 15"/>
                  <a:gd name="T35" fmla="*/ 5 h 15"/>
                  <a:gd name="T36" fmla="*/ 11 w 15"/>
                  <a:gd name="T37" fmla="*/ 3 h 15"/>
                  <a:gd name="T38" fmla="*/ 9 w 15"/>
                  <a:gd name="T39" fmla="*/ 0 h 15"/>
                  <a:gd name="T40" fmla="*/ 8 w 15"/>
                  <a:gd name="T41" fmla="*/ 0 h 15"/>
                  <a:gd name="T42" fmla="*/ 6 w 15"/>
                  <a:gd name="T43" fmla="*/ 0 h 15"/>
                  <a:gd name="T44" fmla="*/ 5 w 15"/>
                  <a:gd name="T45" fmla="*/ 3 h 15"/>
                  <a:gd name="T46" fmla="*/ 3 w 15"/>
                  <a:gd name="T47" fmla="*/ 3 h 15"/>
                  <a:gd name="T48" fmla="*/ 0 w 15"/>
                  <a:gd name="T49" fmla="*/ 4 h 15"/>
                  <a:gd name="T50" fmla="*/ 0 w 15"/>
                  <a:gd name="T51" fmla="*/ 6 h 15"/>
                  <a:gd name="T52" fmla="*/ 3 w 15"/>
                  <a:gd name="T53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" h="15">
                    <a:moveTo>
                      <a:pt x="3" y="8"/>
                    </a:moveTo>
                    <a:lnTo>
                      <a:pt x="3" y="10"/>
                    </a:lnTo>
                    <a:lnTo>
                      <a:pt x="3" y="14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4" y="14"/>
                    </a:lnTo>
                    <a:lnTo>
                      <a:pt x="4" y="12"/>
                    </a:lnTo>
                    <a:lnTo>
                      <a:pt x="6" y="12"/>
                    </a:lnTo>
                    <a:lnTo>
                      <a:pt x="6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1" y="12"/>
                    </a:lnTo>
                    <a:lnTo>
                      <a:pt x="12" y="10"/>
                    </a:lnTo>
                    <a:lnTo>
                      <a:pt x="15" y="10"/>
                    </a:lnTo>
                    <a:lnTo>
                      <a:pt x="15" y="9"/>
                    </a:lnTo>
                    <a:lnTo>
                      <a:pt x="15" y="6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3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6" name="Freeform 239">
                <a:extLst>
                  <a:ext uri="{FF2B5EF4-FFF2-40B4-BE49-F238E27FC236}">
                    <a16:creationId xmlns:a16="http://schemas.microsoft.com/office/drawing/2014/main" id="{E13EDEC0-D058-4B9E-8168-F832DBB548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95" y="1415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2 w 2"/>
                  <a:gd name="T3" fmla="*/ 0 h 3"/>
                  <a:gd name="T4" fmla="*/ 0 w 2"/>
                  <a:gd name="T5" fmla="*/ 0 h 3"/>
                  <a:gd name="T6" fmla="*/ 0 w 2"/>
                  <a:gd name="T7" fmla="*/ 3 h 3"/>
                  <a:gd name="T8" fmla="*/ 0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7" name="Freeform 240">
                <a:extLst>
                  <a:ext uri="{FF2B5EF4-FFF2-40B4-BE49-F238E27FC236}">
                    <a16:creationId xmlns:a16="http://schemas.microsoft.com/office/drawing/2014/main" id="{39008AA9-4EB4-40CA-B7AE-8D4D893743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96" y="1313"/>
                <a:ext cx="5" cy="8"/>
              </a:xfrm>
              <a:custGeom>
                <a:avLst/>
                <a:gdLst>
                  <a:gd name="T0" fmla="*/ 5 w 5"/>
                  <a:gd name="T1" fmla="*/ 2 h 8"/>
                  <a:gd name="T2" fmla="*/ 5 w 5"/>
                  <a:gd name="T3" fmla="*/ 0 h 8"/>
                  <a:gd name="T4" fmla="*/ 2 w 5"/>
                  <a:gd name="T5" fmla="*/ 0 h 8"/>
                  <a:gd name="T6" fmla="*/ 1 w 5"/>
                  <a:gd name="T7" fmla="*/ 0 h 8"/>
                  <a:gd name="T8" fmla="*/ 0 w 5"/>
                  <a:gd name="T9" fmla="*/ 4 h 8"/>
                  <a:gd name="T10" fmla="*/ 1 w 5"/>
                  <a:gd name="T11" fmla="*/ 5 h 8"/>
                  <a:gd name="T12" fmla="*/ 2 w 5"/>
                  <a:gd name="T13" fmla="*/ 6 h 8"/>
                  <a:gd name="T14" fmla="*/ 4 w 5"/>
                  <a:gd name="T15" fmla="*/ 8 h 8"/>
                  <a:gd name="T16" fmla="*/ 5 w 5"/>
                  <a:gd name="T17" fmla="*/ 8 h 8"/>
                  <a:gd name="T18" fmla="*/ 5 w 5"/>
                  <a:gd name="T19" fmla="*/ 5 h 8"/>
                  <a:gd name="T20" fmla="*/ 4 w 5"/>
                  <a:gd name="T21" fmla="*/ 4 h 8"/>
                  <a:gd name="T22" fmla="*/ 4 w 5"/>
                  <a:gd name="T23" fmla="*/ 3 h 8"/>
                  <a:gd name="T24" fmla="*/ 5 w 5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5" y="8"/>
                    </a:lnTo>
                    <a:lnTo>
                      <a:pt x="5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8" name="Freeform 241">
                <a:extLst>
                  <a:ext uri="{FF2B5EF4-FFF2-40B4-BE49-F238E27FC236}">
                    <a16:creationId xmlns:a16="http://schemas.microsoft.com/office/drawing/2014/main" id="{818585A2-4DEB-48F4-9EB3-57AFE11156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03" y="1048"/>
                <a:ext cx="8" cy="6"/>
              </a:xfrm>
              <a:custGeom>
                <a:avLst/>
                <a:gdLst>
                  <a:gd name="T0" fmla="*/ 2 w 8"/>
                  <a:gd name="T1" fmla="*/ 6 h 6"/>
                  <a:gd name="T2" fmla="*/ 6 w 8"/>
                  <a:gd name="T3" fmla="*/ 5 h 6"/>
                  <a:gd name="T4" fmla="*/ 7 w 8"/>
                  <a:gd name="T5" fmla="*/ 3 h 6"/>
                  <a:gd name="T6" fmla="*/ 7 w 8"/>
                  <a:gd name="T7" fmla="*/ 2 h 6"/>
                  <a:gd name="T8" fmla="*/ 8 w 8"/>
                  <a:gd name="T9" fmla="*/ 1 h 6"/>
                  <a:gd name="T10" fmla="*/ 6 w 8"/>
                  <a:gd name="T11" fmla="*/ 0 h 6"/>
                  <a:gd name="T12" fmla="*/ 2 w 8"/>
                  <a:gd name="T13" fmla="*/ 0 h 6"/>
                  <a:gd name="T14" fmla="*/ 1 w 8"/>
                  <a:gd name="T15" fmla="*/ 2 h 6"/>
                  <a:gd name="T16" fmla="*/ 0 w 8"/>
                  <a:gd name="T17" fmla="*/ 3 h 6"/>
                  <a:gd name="T18" fmla="*/ 1 w 8"/>
                  <a:gd name="T19" fmla="*/ 5 h 6"/>
                  <a:gd name="T20" fmla="*/ 2 w 8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6">
                    <a:moveTo>
                      <a:pt x="2" y="6"/>
                    </a:moveTo>
                    <a:lnTo>
                      <a:pt x="6" y="5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9" name="Freeform 242">
                <a:extLst>
                  <a:ext uri="{FF2B5EF4-FFF2-40B4-BE49-F238E27FC236}">
                    <a16:creationId xmlns:a16="http://schemas.microsoft.com/office/drawing/2014/main" id="{85997EE2-753B-4C6F-8FEC-6584435F68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80" y="1037"/>
                <a:ext cx="40" cy="46"/>
              </a:xfrm>
              <a:custGeom>
                <a:avLst/>
                <a:gdLst>
                  <a:gd name="T0" fmla="*/ 2 w 40"/>
                  <a:gd name="T1" fmla="*/ 28 h 46"/>
                  <a:gd name="T2" fmla="*/ 3 w 40"/>
                  <a:gd name="T3" fmla="*/ 29 h 46"/>
                  <a:gd name="T4" fmla="*/ 3 w 40"/>
                  <a:gd name="T5" fmla="*/ 31 h 46"/>
                  <a:gd name="T6" fmla="*/ 3 w 40"/>
                  <a:gd name="T7" fmla="*/ 37 h 46"/>
                  <a:gd name="T8" fmla="*/ 2 w 40"/>
                  <a:gd name="T9" fmla="*/ 39 h 46"/>
                  <a:gd name="T10" fmla="*/ 1 w 40"/>
                  <a:gd name="T11" fmla="*/ 41 h 46"/>
                  <a:gd name="T12" fmla="*/ 2 w 40"/>
                  <a:gd name="T13" fmla="*/ 42 h 46"/>
                  <a:gd name="T14" fmla="*/ 3 w 40"/>
                  <a:gd name="T15" fmla="*/ 42 h 46"/>
                  <a:gd name="T16" fmla="*/ 5 w 40"/>
                  <a:gd name="T17" fmla="*/ 40 h 46"/>
                  <a:gd name="T18" fmla="*/ 7 w 40"/>
                  <a:gd name="T19" fmla="*/ 39 h 46"/>
                  <a:gd name="T20" fmla="*/ 8 w 40"/>
                  <a:gd name="T21" fmla="*/ 40 h 46"/>
                  <a:gd name="T22" fmla="*/ 8 w 40"/>
                  <a:gd name="T23" fmla="*/ 42 h 46"/>
                  <a:gd name="T24" fmla="*/ 12 w 40"/>
                  <a:gd name="T25" fmla="*/ 43 h 46"/>
                  <a:gd name="T26" fmla="*/ 13 w 40"/>
                  <a:gd name="T27" fmla="*/ 43 h 46"/>
                  <a:gd name="T28" fmla="*/ 14 w 40"/>
                  <a:gd name="T29" fmla="*/ 43 h 46"/>
                  <a:gd name="T30" fmla="*/ 17 w 40"/>
                  <a:gd name="T31" fmla="*/ 43 h 46"/>
                  <a:gd name="T32" fmla="*/ 19 w 40"/>
                  <a:gd name="T33" fmla="*/ 45 h 46"/>
                  <a:gd name="T34" fmla="*/ 22 w 40"/>
                  <a:gd name="T35" fmla="*/ 46 h 46"/>
                  <a:gd name="T36" fmla="*/ 24 w 40"/>
                  <a:gd name="T37" fmla="*/ 45 h 46"/>
                  <a:gd name="T38" fmla="*/ 28 w 40"/>
                  <a:gd name="T39" fmla="*/ 43 h 46"/>
                  <a:gd name="T40" fmla="*/ 29 w 40"/>
                  <a:gd name="T41" fmla="*/ 41 h 46"/>
                  <a:gd name="T42" fmla="*/ 30 w 40"/>
                  <a:gd name="T43" fmla="*/ 39 h 46"/>
                  <a:gd name="T44" fmla="*/ 33 w 40"/>
                  <a:gd name="T45" fmla="*/ 36 h 46"/>
                  <a:gd name="T46" fmla="*/ 36 w 40"/>
                  <a:gd name="T47" fmla="*/ 34 h 46"/>
                  <a:gd name="T48" fmla="*/ 39 w 40"/>
                  <a:gd name="T49" fmla="*/ 31 h 46"/>
                  <a:gd name="T50" fmla="*/ 40 w 40"/>
                  <a:gd name="T51" fmla="*/ 30 h 46"/>
                  <a:gd name="T52" fmla="*/ 40 w 40"/>
                  <a:gd name="T53" fmla="*/ 28 h 46"/>
                  <a:gd name="T54" fmla="*/ 36 w 40"/>
                  <a:gd name="T55" fmla="*/ 25 h 46"/>
                  <a:gd name="T56" fmla="*/ 33 w 40"/>
                  <a:gd name="T57" fmla="*/ 23 h 46"/>
                  <a:gd name="T58" fmla="*/ 31 w 40"/>
                  <a:gd name="T59" fmla="*/ 19 h 46"/>
                  <a:gd name="T60" fmla="*/ 31 w 40"/>
                  <a:gd name="T61" fmla="*/ 17 h 46"/>
                  <a:gd name="T62" fmla="*/ 33 w 40"/>
                  <a:gd name="T63" fmla="*/ 14 h 46"/>
                  <a:gd name="T64" fmla="*/ 33 w 40"/>
                  <a:gd name="T65" fmla="*/ 13 h 46"/>
                  <a:gd name="T66" fmla="*/ 31 w 40"/>
                  <a:gd name="T67" fmla="*/ 12 h 46"/>
                  <a:gd name="T68" fmla="*/ 27 w 40"/>
                  <a:gd name="T69" fmla="*/ 12 h 46"/>
                  <a:gd name="T70" fmla="*/ 22 w 40"/>
                  <a:gd name="T71" fmla="*/ 11 h 46"/>
                  <a:gd name="T72" fmla="*/ 19 w 40"/>
                  <a:gd name="T73" fmla="*/ 8 h 46"/>
                  <a:gd name="T74" fmla="*/ 16 w 40"/>
                  <a:gd name="T75" fmla="*/ 3 h 46"/>
                  <a:gd name="T76" fmla="*/ 12 w 40"/>
                  <a:gd name="T77" fmla="*/ 1 h 46"/>
                  <a:gd name="T78" fmla="*/ 8 w 40"/>
                  <a:gd name="T79" fmla="*/ 0 h 46"/>
                  <a:gd name="T80" fmla="*/ 7 w 40"/>
                  <a:gd name="T81" fmla="*/ 0 h 46"/>
                  <a:gd name="T82" fmla="*/ 6 w 40"/>
                  <a:gd name="T83" fmla="*/ 0 h 46"/>
                  <a:gd name="T84" fmla="*/ 6 w 40"/>
                  <a:gd name="T85" fmla="*/ 2 h 46"/>
                  <a:gd name="T86" fmla="*/ 6 w 40"/>
                  <a:gd name="T87" fmla="*/ 3 h 46"/>
                  <a:gd name="T88" fmla="*/ 6 w 40"/>
                  <a:gd name="T89" fmla="*/ 6 h 46"/>
                  <a:gd name="T90" fmla="*/ 5 w 40"/>
                  <a:gd name="T91" fmla="*/ 10 h 46"/>
                  <a:gd name="T92" fmla="*/ 2 w 40"/>
                  <a:gd name="T93" fmla="*/ 12 h 46"/>
                  <a:gd name="T94" fmla="*/ 0 w 40"/>
                  <a:gd name="T95" fmla="*/ 16 h 46"/>
                  <a:gd name="T96" fmla="*/ 0 w 40"/>
                  <a:gd name="T97" fmla="*/ 17 h 46"/>
                  <a:gd name="T98" fmla="*/ 0 w 40"/>
                  <a:gd name="T99" fmla="*/ 25 h 46"/>
                  <a:gd name="T100" fmla="*/ 2 w 40"/>
                  <a:gd name="T101" fmla="*/ 2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0" h="46">
                    <a:moveTo>
                      <a:pt x="2" y="28"/>
                    </a:moveTo>
                    <a:lnTo>
                      <a:pt x="3" y="29"/>
                    </a:lnTo>
                    <a:lnTo>
                      <a:pt x="3" y="31"/>
                    </a:lnTo>
                    <a:lnTo>
                      <a:pt x="3" y="37"/>
                    </a:lnTo>
                    <a:lnTo>
                      <a:pt x="2" y="39"/>
                    </a:lnTo>
                    <a:lnTo>
                      <a:pt x="1" y="41"/>
                    </a:lnTo>
                    <a:lnTo>
                      <a:pt x="2" y="42"/>
                    </a:lnTo>
                    <a:lnTo>
                      <a:pt x="3" y="42"/>
                    </a:lnTo>
                    <a:lnTo>
                      <a:pt x="5" y="40"/>
                    </a:lnTo>
                    <a:lnTo>
                      <a:pt x="7" y="39"/>
                    </a:lnTo>
                    <a:lnTo>
                      <a:pt x="8" y="40"/>
                    </a:lnTo>
                    <a:lnTo>
                      <a:pt x="8" y="42"/>
                    </a:lnTo>
                    <a:lnTo>
                      <a:pt x="12" y="43"/>
                    </a:lnTo>
                    <a:lnTo>
                      <a:pt x="13" y="43"/>
                    </a:lnTo>
                    <a:lnTo>
                      <a:pt x="14" y="43"/>
                    </a:lnTo>
                    <a:lnTo>
                      <a:pt x="17" y="43"/>
                    </a:lnTo>
                    <a:lnTo>
                      <a:pt x="19" y="45"/>
                    </a:lnTo>
                    <a:lnTo>
                      <a:pt x="22" y="46"/>
                    </a:lnTo>
                    <a:lnTo>
                      <a:pt x="24" y="45"/>
                    </a:lnTo>
                    <a:lnTo>
                      <a:pt x="28" y="43"/>
                    </a:lnTo>
                    <a:lnTo>
                      <a:pt x="29" y="41"/>
                    </a:lnTo>
                    <a:lnTo>
                      <a:pt x="30" y="39"/>
                    </a:lnTo>
                    <a:lnTo>
                      <a:pt x="33" y="36"/>
                    </a:lnTo>
                    <a:lnTo>
                      <a:pt x="36" y="34"/>
                    </a:lnTo>
                    <a:lnTo>
                      <a:pt x="39" y="31"/>
                    </a:lnTo>
                    <a:lnTo>
                      <a:pt x="40" y="30"/>
                    </a:lnTo>
                    <a:lnTo>
                      <a:pt x="40" y="28"/>
                    </a:lnTo>
                    <a:lnTo>
                      <a:pt x="36" y="25"/>
                    </a:lnTo>
                    <a:lnTo>
                      <a:pt x="33" y="23"/>
                    </a:lnTo>
                    <a:lnTo>
                      <a:pt x="31" y="19"/>
                    </a:lnTo>
                    <a:lnTo>
                      <a:pt x="31" y="17"/>
                    </a:lnTo>
                    <a:lnTo>
                      <a:pt x="33" y="14"/>
                    </a:lnTo>
                    <a:lnTo>
                      <a:pt x="33" y="13"/>
                    </a:lnTo>
                    <a:lnTo>
                      <a:pt x="31" y="12"/>
                    </a:lnTo>
                    <a:lnTo>
                      <a:pt x="27" y="12"/>
                    </a:lnTo>
                    <a:lnTo>
                      <a:pt x="22" y="11"/>
                    </a:lnTo>
                    <a:lnTo>
                      <a:pt x="19" y="8"/>
                    </a:lnTo>
                    <a:lnTo>
                      <a:pt x="16" y="3"/>
                    </a:lnTo>
                    <a:lnTo>
                      <a:pt x="12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5" y="10"/>
                    </a:lnTo>
                    <a:lnTo>
                      <a:pt x="2" y="12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25"/>
                    </a:lnTo>
                    <a:lnTo>
                      <a:pt x="2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0" name="Freeform 243">
                <a:extLst>
                  <a:ext uri="{FF2B5EF4-FFF2-40B4-BE49-F238E27FC236}">
                    <a16:creationId xmlns:a16="http://schemas.microsoft.com/office/drawing/2014/main" id="{80574E37-62B0-4CA0-BF1B-3132191C85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5" y="1105"/>
                <a:ext cx="19" cy="24"/>
              </a:xfrm>
              <a:custGeom>
                <a:avLst/>
                <a:gdLst>
                  <a:gd name="T0" fmla="*/ 10 w 19"/>
                  <a:gd name="T1" fmla="*/ 5 h 24"/>
                  <a:gd name="T2" fmla="*/ 8 w 19"/>
                  <a:gd name="T3" fmla="*/ 5 h 24"/>
                  <a:gd name="T4" fmla="*/ 5 w 19"/>
                  <a:gd name="T5" fmla="*/ 8 h 24"/>
                  <a:gd name="T6" fmla="*/ 3 w 19"/>
                  <a:gd name="T7" fmla="*/ 8 h 24"/>
                  <a:gd name="T8" fmla="*/ 2 w 19"/>
                  <a:gd name="T9" fmla="*/ 7 h 24"/>
                  <a:gd name="T10" fmla="*/ 0 w 19"/>
                  <a:gd name="T11" fmla="*/ 7 h 24"/>
                  <a:gd name="T12" fmla="*/ 0 w 19"/>
                  <a:gd name="T13" fmla="*/ 9 h 24"/>
                  <a:gd name="T14" fmla="*/ 2 w 19"/>
                  <a:gd name="T15" fmla="*/ 12 h 24"/>
                  <a:gd name="T16" fmla="*/ 2 w 19"/>
                  <a:gd name="T17" fmla="*/ 18 h 24"/>
                  <a:gd name="T18" fmla="*/ 3 w 19"/>
                  <a:gd name="T19" fmla="*/ 20 h 24"/>
                  <a:gd name="T20" fmla="*/ 5 w 19"/>
                  <a:gd name="T21" fmla="*/ 24 h 24"/>
                  <a:gd name="T22" fmla="*/ 7 w 19"/>
                  <a:gd name="T23" fmla="*/ 24 h 24"/>
                  <a:gd name="T24" fmla="*/ 10 w 19"/>
                  <a:gd name="T25" fmla="*/ 23 h 24"/>
                  <a:gd name="T26" fmla="*/ 13 w 19"/>
                  <a:gd name="T27" fmla="*/ 23 h 24"/>
                  <a:gd name="T28" fmla="*/ 15 w 19"/>
                  <a:gd name="T29" fmla="*/ 22 h 24"/>
                  <a:gd name="T30" fmla="*/ 19 w 19"/>
                  <a:gd name="T31" fmla="*/ 20 h 24"/>
                  <a:gd name="T32" fmla="*/ 19 w 19"/>
                  <a:gd name="T33" fmla="*/ 19 h 24"/>
                  <a:gd name="T34" fmla="*/ 16 w 19"/>
                  <a:gd name="T35" fmla="*/ 18 h 24"/>
                  <a:gd name="T36" fmla="*/ 15 w 19"/>
                  <a:gd name="T37" fmla="*/ 15 h 24"/>
                  <a:gd name="T38" fmla="*/ 13 w 19"/>
                  <a:gd name="T39" fmla="*/ 14 h 24"/>
                  <a:gd name="T40" fmla="*/ 11 w 19"/>
                  <a:gd name="T41" fmla="*/ 12 h 24"/>
                  <a:gd name="T42" fmla="*/ 11 w 19"/>
                  <a:gd name="T43" fmla="*/ 11 h 24"/>
                  <a:gd name="T44" fmla="*/ 14 w 19"/>
                  <a:gd name="T45" fmla="*/ 9 h 24"/>
                  <a:gd name="T46" fmla="*/ 16 w 19"/>
                  <a:gd name="T47" fmla="*/ 9 h 24"/>
                  <a:gd name="T48" fmla="*/ 18 w 19"/>
                  <a:gd name="T49" fmla="*/ 8 h 24"/>
                  <a:gd name="T50" fmla="*/ 18 w 19"/>
                  <a:gd name="T51" fmla="*/ 7 h 24"/>
                  <a:gd name="T52" fmla="*/ 16 w 19"/>
                  <a:gd name="T53" fmla="*/ 5 h 24"/>
                  <a:gd name="T54" fmla="*/ 14 w 19"/>
                  <a:gd name="T55" fmla="*/ 3 h 24"/>
                  <a:gd name="T56" fmla="*/ 13 w 19"/>
                  <a:gd name="T57" fmla="*/ 0 h 24"/>
                  <a:gd name="T58" fmla="*/ 13 w 19"/>
                  <a:gd name="T59" fmla="*/ 2 h 24"/>
                  <a:gd name="T60" fmla="*/ 13 w 19"/>
                  <a:gd name="T61" fmla="*/ 5 h 24"/>
                  <a:gd name="T62" fmla="*/ 10 w 19"/>
                  <a:gd name="T63" fmla="*/ 6 h 24"/>
                  <a:gd name="T64" fmla="*/ 10 w 19"/>
                  <a:gd name="T65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" h="24">
                    <a:moveTo>
                      <a:pt x="10" y="5"/>
                    </a:moveTo>
                    <a:lnTo>
                      <a:pt x="8" y="5"/>
                    </a:lnTo>
                    <a:lnTo>
                      <a:pt x="5" y="8"/>
                    </a:lnTo>
                    <a:lnTo>
                      <a:pt x="3" y="8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12"/>
                    </a:lnTo>
                    <a:lnTo>
                      <a:pt x="2" y="18"/>
                    </a:lnTo>
                    <a:lnTo>
                      <a:pt x="3" y="20"/>
                    </a:lnTo>
                    <a:lnTo>
                      <a:pt x="5" y="24"/>
                    </a:lnTo>
                    <a:lnTo>
                      <a:pt x="7" y="24"/>
                    </a:lnTo>
                    <a:lnTo>
                      <a:pt x="10" y="23"/>
                    </a:lnTo>
                    <a:lnTo>
                      <a:pt x="13" y="23"/>
                    </a:lnTo>
                    <a:lnTo>
                      <a:pt x="15" y="22"/>
                    </a:lnTo>
                    <a:lnTo>
                      <a:pt x="19" y="20"/>
                    </a:lnTo>
                    <a:lnTo>
                      <a:pt x="19" y="19"/>
                    </a:lnTo>
                    <a:lnTo>
                      <a:pt x="16" y="18"/>
                    </a:lnTo>
                    <a:lnTo>
                      <a:pt x="15" y="15"/>
                    </a:lnTo>
                    <a:lnTo>
                      <a:pt x="13" y="14"/>
                    </a:lnTo>
                    <a:lnTo>
                      <a:pt x="11" y="12"/>
                    </a:lnTo>
                    <a:lnTo>
                      <a:pt x="11" y="11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8" y="8"/>
                    </a:lnTo>
                    <a:lnTo>
                      <a:pt x="18" y="7"/>
                    </a:lnTo>
                    <a:lnTo>
                      <a:pt x="16" y="5"/>
                    </a:lnTo>
                    <a:lnTo>
                      <a:pt x="14" y="3"/>
                    </a:lnTo>
                    <a:lnTo>
                      <a:pt x="13" y="0"/>
                    </a:lnTo>
                    <a:lnTo>
                      <a:pt x="13" y="2"/>
                    </a:lnTo>
                    <a:lnTo>
                      <a:pt x="13" y="5"/>
                    </a:lnTo>
                    <a:lnTo>
                      <a:pt x="10" y="6"/>
                    </a:lnTo>
                    <a:lnTo>
                      <a:pt x="1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1" name="Freeform 244">
                <a:extLst>
                  <a:ext uri="{FF2B5EF4-FFF2-40B4-BE49-F238E27FC236}">
                    <a16:creationId xmlns:a16="http://schemas.microsoft.com/office/drawing/2014/main" id="{ADDDE283-B7A9-4E85-87BE-C99CA9FD1D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80" y="1085"/>
                <a:ext cx="17" cy="25"/>
              </a:xfrm>
              <a:custGeom>
                <a:avLst/>
                <a:gdLst>
                  <a:gd name="T0" fmla="*/ 1 w 17"/>
                  <a:gd name="T1" fmla="*/ 16 h 25"/>
                  <a:gd name="T2" fmla="*/ 0 w 17"/>
                  <a:gd name="T3" fmla="*/ 17 h 25"/>
                  <a:gd name="T4" fmla="*/ 0 w 17"/>
                  <a:gd name="T5" fmla="*/ 19 h 25"/>
                  <a:gd name="T6" fmla="*/ 3 w 17"/>
                  <a:gd name="T7" fmla="*/ 21 h 25"/>
                  <a:gd name="T8" fmla="*/ 5 w 17"/>
                  <a:gd name="T9" fmla="*/ 20 h 25"/>
                  <a:gd name="T10" fmla="*/ 6 w 17"/>
                  <a:gd name="T11" fmla="*/ 22 h 25"/>
                  <a:gd name="T12" fmla="*/ 6 w 17"/>
                  <a:gd name="T13" fmla="*/ 23 h 25"/>
                  <a:gd name="T14" fmla="*/ 9 w 17"/>
                  <a:gd name="T15" fmla="*/ 25 h 25"/>
                  <a:gd name="T16" fmla="*/ 10 w 17"/>
                  <a:gd name="T17" fmla="*/ 22 h 25"/>
                  <a:gd name="T18" fmla="*/ 10 w 17"/>
                  <a:gd name="T19" fmla="*/ 20 h 25"/>
                  <a:gd name="T20" fmla="*/ 10 w 17"/>
                  <a:gd name="T21" fmla="*/ 17 h 25"/>
                  <a:gd name="T22" fmla="*/ 10 w 17"/>
                  <a:gd name="T23" fmla="*/ 16 h 25"/>
                  <a:gd name="T24" fmla="*/ 13 w 17"/>
                  <a:gd name="T25" fmla="*/ 15 h 25"/>
                  <a:gd name="T26" fmla="*/ 17 w 17"/>
                  <a:gd name="T27" fmla="*/ 12 h 25"/>
                  <a:gd name="T28" fmla="*/ 17 w 17"/>
                  <a:gd name="T29" fmla="*/ 12 h 25"/>
                  <a:gd name="T30" fmla="*/ 15 w 17"/>
                  <a:gd name="T31" fmla="*/ 12 h 25"/>
                  <a:gd name="T32" fmla="*/ 12 w 17"/>
                  <a:gd name="T33" fmla="*/ 9 h 25"/>
                  <a:gd name="T34" fmla="*/ 11 w 17"/>
                  <a:gd name="T35" fmla="*/ 9 h 25"/>
                  <a:gd name="T36" fmla="*/ 10 w 17"/>
                  <a:gd name="T37" fmla="*/ 8 h 25"/>
                  <a:gd name="T38" fmla="*/ 11 w 17"/>
                  <a:gd name="T39" fmla="*/ 4 h 25"/>
                  <a:gd name="T40" fmla="*/ 10 w 17"/>
                  <a:gd name="T41" fmla="*/ 2 h 25"/>
                  <a:gd name="T42" fmla="*/ 7 w 17"/>
                  <a:gd name="T43" fmla="*/ 2 h 25"/>
                  <a:gd name="T44" fmla="*/ 6 w 17"/>
                  <a:gd name="T45" fmla="*/ 0 h 25"/>
                  <a:gd name="T46" fmla="*/ 5 w 17"/>
                  <a:gd name="T47" fmla="*/ 0 h 25"/>
                  <a:gd name="T48" fmla="*/ 4 w 17"/>
                  <a:gd name="T49" fmla="*/ 3 h 25"/>
                  <a:gd name="T50" fmla="*/ 4 w 17"/>
                  <a:gd name="T51" fmla="*/ 4 h 25"/>
                  <a:gd name="T52" fmla="*/ 3 w 17"/>
                  <a:gd name="T53" fmla="*/ 6 h 25"/>
                  <a:gd name="T54" fmla="*/ 0 w 17"/>
                  <a:gd name="T55" fmla="*/ 8 h 25"/>
                  <a:gd name="T56" fmla="*/ 0 w 17"/>
                  <a:gd name="T57" fmla="*/ 10 h 25"/>
                  <a:gd name="T58" fmla="*/ 0 w 17"/>
                  <a:gd name="T59" fmla="*/ 12 h 25"/>
                  <a:gd name="T60" fmla="*/ 1 w 17"/>
                  <a:gd name="T61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7" h="25">
                    <a:moveTo>
                      <a:pt x="1" y="16"/>
                    </a:moveTo>
                    <a:lnTo>
                      <a:pt x="0" y="17"/>
                    </a:lnTo>
                    <a:lnTo>
                      <a:pt x="0" y="19"/>
                    </a:lnTo>
                    <a:lnTo>
                      <a:pt x="3" y="21"/>
                    </a:lnTo>
                    <a:lnTo>
                      <a:pt x="5" y="20"/>
                    </a:lnTo>
                    <a:lnTo>
                      <a:pt x="6" y="22"/>
                    </a:lnTo>
                    <a:lnTo>
                      <a:pt x="6" y="23"/>
                    </a:lnTo>
                    <a:lnTo>
                      <a:pt x="9" y="25"/>
                    </a:lnTo>
                    <a:lnTo>
                      <a:pt x="10" y="22"/>
                    </a:lnTo>
                    <a:lnTo>
                      <a:pt x="10" y="20"/>
                    </a:lnTo>
                    <a:lnTo>
                      <a:pt x="10" y="17"/>
                    </a:lnTo>
                    <a:lnTo>
                      <a:pt x="10" y="16"/>
                    </a:lnTo>
                    <a:lnTo>
                      <a:pt x="13" y="15"/>
                    </a:lnTo>
                    <a:lnTo>
                      <a:pt x="17" y="12"/>
                    </a:lnTo>
                    <a:lnTo>
                      <a:pt x="17" y="12"/>
                    </a:lnTo>
                    <a:lnTo>
                      <a:pt x="15" y="12"/>
                    </a:lnTo>
                    <a:lnTo>
                      <a:pt x="12" y="9"/>
                    </a:lnTo>
                    <a:lnTo>
                      <a:pt x="11" y="9"/>
                    </a:lnTo>
                    <a:lnTo>
                      <a:pt x="10" y="8"/>
                    </a:lnTo>
                    <a:lnTo>
                      <a:pt x="11" y="4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3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1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2" name="Freeform 245">
                <a:extLst>
                  <a:ext uri="{FF2B5EF4-FFF2-40B4-BE49-F238E27FC236}">
                    <a16:creationId xmlns:a16="http://schemas.microsoft.com/office/drawing/2014/main" id="{59E3BF1B-4703-451B-9D9F-8CEA8C23E2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13" y="1432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1 h 3"/>
                  <a:gd name="T4" fmla="*/ 1 w 4"/>
                  <a:gd name="T5" fmla="*/ 0 h 3"/>
                  <a:gd name="T6" fmla="*/ 0 w 4"/>
                  <a:gd name="T7" fmla="*/ 1 h 3"/>
                  <a:gd name="T8" fmla="*/ 1 w 4"/>
                  <a:gd name="T9" fmla="*/ 3 h 3"/>
                  <a:gd name="T10" fmla="*/ 2 w 4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3" name="Freeform 246">
                <a:extLst>
                  <a:ext uri="{FF2B5EF4-FFF2-40B4-BE49-F238E27FC236}">
                    <a16:creationId xmlns:a16="http://schemas.microsoft.com/office/drawing/2014/main" id="{0A442AEB-A472-49C6-A7D4-5D980198EA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1" y="1077"/>
                <a:ext cx="7" cy="3"/>
              </a:xfrm>
              <a:custGeom>
                <a:avLst/>
                <a:gdLst>
                  <a:gd name="T0" fmla="*/ 4 w 7"/>
                  <a:gd name="T1" fmla="*/ 3 h 3"/>
                  <a:gd name="T2" fmla="*/ 5 w 7"/>
                  <a:gd name="T3" fmla="*/ 3 h 3"/>
                  <a:gd name="T4" fmla="*/ 6 w 7"/>
                  <a:gd name="T5" fmla="*/ 3 h 3"/>
                  <a:gd name="T6" fmla="*/ 7 w 7"/>
                  <a:gd name="T7" fmla="*/ 2 h 3"/>
                  <a:gd name="T8" fmla="*/ 7 w 7"/>
                  <a:gd name="T9" fmla="*/ 1 h 3"/>
                  <a:gd name="T10" fmla="*/ 6 w 7"/>
                  <a:gd name="T11" fmla="*/ 1 h 3"/>
                  <a:gd name="T12" fmla="*/ 5 w 7"/>
                  <a:gd name="T13" fmla="*/ 0 h 3"/>
                  <a:gd name="T14" fmla="*/ 4 w 7"/>
                  <a:gd name="T15" fmla="*/ 0 h 3"/>
                  <a:gd name="T16" fmla="*/ 3 w 7"/>
                  <a:gd name="T17" fmla="*/ 1 h 3"/>
                  <a:gd name="T18" fmla="*/ 0 w 7"/>
                  <a:gd name="T19" fmla="*/ 1 h 3"/>
                  <a:gd name="T20" fmla="*/ 0 w 7"/>
                  <a:gd name="T21" fmla="*/ 2 h 3"/>
                  <a:gd name="T22" fmla="*/ 0 w 7"/>
                  <a:gd name="T23" fmla="*/ 2 h 3"/>
                  <a:gd name="T24" fmla="*/ 4 w 7"/>
                  <a:gd name="T2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3">
                    <a:moveTo>
                      <a:pt x="4" y="3"/>
                    </a:moveTo>
                    <a:lnTo>
                      <a:pt x="5" y="3"/>
                    </a:lnTo>
                    <a:lnTo>
                      <a:pt x="6" y="3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4" name="Freeform 247">
                <a:extLst>
                  <a:ext uri="{FF2B5EF4-FFF2-40B4-BE49-F238E27FC236}">
                    <a16:creationId xmlns:a16="http://schemas.microsoft.com/office/drawing/2014/main" id="{FB219BC9-B41F-4655-99FE-8F5D0B6651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1" y="1140"/>
                <a:ext cx="9" cy="7"/>
              </a:xfrm>
              <a:custGeom>
                <a:avLst/>
                <a:gdLst>
                  <a:gd name="T0" fmla="*/ 6 w 9"/>
                  <a:gd name="T1" fmla="*/ 7 h 7"/>
                  <a:gd name="T2" fmla="*/ 9 w 9"/>
                  <a:gd name="T3" fmla="*/ 5 h 7"/>
                  <a:gd name="T4" fmla="*/ 7 w 9"/>
                  <a:gd name="T5" fmla="*/ 1 h 7"/>
                  <a:gd name="T6" fmla="*/ 5 w 9"/>
                  <a:gd name="T7" fmla="*/ 0 h 7"/>
                  <a:gd name="T8" fmla="*/ 3 w 9"/>
                  <a:gd name="T9" fmla="*/ 1 h 7"/>
                  <a:gd name="T10" fmla="*/ 0 w 9"/>
                  <a:gd name="T11" fmla="*/ 4 h 7"/>
                  <a:gd name="T12" fmla="*/ 0 w 9"/>
                  <a:gd name="T13" fmla="*/ 5 h 7"/>
                  <a:gd name="T14" fmla="*/ 3 w 9"/>
                  <a:gd name="T15" fmla="*/ 6 h 7"/>
                  <a:gd name="T16" fmla="*/ 4 w 9"/>
                  <a:gd name="T17" fmla="*/ 7 h 7"/>
                  <a:gd name="T18" fmla="*/ 6 w 9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7">
                    <a:moveTo>
                      <a:pt x="6" y="7"/>
                    </a:moveTo>
                    <a:lnTo>
                      <a:pt x="9" y="5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6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5" name="Freeform 248">
                <a:extLst>
                  <a:ext uri="{FF2B5EF4-FFF2-40B4-BE49-F238E27FC236}">
                    <a16:creationId xmlns:a16="http://schemas.microsoft.com/office/drawing/2014/main" id="{8611D470-D88C-4787-8574-B6655A1A3E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81" y="1426"/>
                <a:ext cx="17" cy="18"/>
              </a:xfrm>
              <a:custGeom>
                <a:avLst/>
                <a:gdLst>
                  <a:gd name="T0" fmla="*/ 17 w 17"/>
                  <a:gd name="T1" fmla="*/ 9 h 18"/>
                  <a:gd name="T2" fmla="*/ 17 w 17"/>
                  <a:gd name="T3" fmla="*/ 6 h 18"/>
                  <a:gd name="T4" fmla="*/ 16 w 17"/>
                  <a:gd name="T5" fmla="*/ 4 h 18"/>
                  <a:gd name="T6" fmla="*/ 7 w 17"/>
                  <a:gd name="T7" fmla="*/ 0 h 18"/>
                  <a:gd name="T8" fmla="*/ 4 w 17"/>
                  <a:gd name="T9" fmla="*/ 0 h 18"/>
                  <a:gd name="T10" fmla="*/ 2 w 17"/>
                  <a:gd name="T11" fmla="*/ 1 h 18"/>
                  <a:gd name="T12" fmla="*/ 1 w 17"/>
                  <a:gd name="T13" fmla="*/ 6 h 18"/>
                  <a:gd name="T14" fmla="*/ 0 w 17"/>
                  <a:gd name="T15" fmla="*/ 11 h 18"/>
                  <a:gd name="T16" fmla="*/ 2 w 17"/>
                  <a:gd name="T17" fmla="*/ 13 h 18"/>
                  <a:gd name="T18" fmla="*/ 2 w 17"/>
                  <a:gd name="T19" fmla="*/ 16 h 18"/>
                  <a:gd name="T20" fmla="*/ 4 w 17"/>
                  <a:gd name="T21" fmla="*/ 16 h 18"/>
                  <a:gd name="T22" fmla="*/ 5 w 17"/>
                  <a:gd name="T23" fmla="*/ 16 h 18"/>
                  <a:gd name="T24" fmla="*/ 4 w 17"/>
                  <a:gd name="T25" fmla="*/ 18 h 18"/>
                  <a:gd name="T26" fmla="*/ 6 w 17"/>
                  <a:gd name="T27" fmla="*/ 18 h 18"/>
                  <a:gd name="T28" fmla="*/ 7 w 17"/>
                  <a:gd name="T29" fmla="*/ 16 h 18"/>
                  <a:gd name="T30" fmla="*/ 10 w 17"/>
                  <a:gd name="T31" fmla="*/ 16 h 18"/>
                  <a:gd name="T32" fmla="*/ 12 w 17"/>
                  <a:gd name="T33" fmla="*/ 13 h 18"/>
                  <a:gd name="T34" fmla="*/ 14 w 17"/>
                  <a:gd name="T35" fmla="*/ 11 h 18"/>
                  <a:gd name="T36" fmla="*/ 14 w 17"/>
                  <a:gd name="T37" fmla="*/ 7 h 18"/>
                  <a:gd name="T38" fmla="*/ 16 w 17"/>
                  <a:gd name="T39" fmla="*/ 6 h 18"/>
                  <a:gd name="T40" fmla="*/ 17 w 17"/>
                  <a:gd name="T41" fmla="*/ 9 h 18"/>
                  <a:gd name="T42" fmla="*/ 16 w 17"/>
                  <a:gd name="T43" fmla="*/ 11 h 18"/>
                  <a:gd name="T44" fmla="*/ 17 w 17"/>
                  <a:gd name="T45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" h="18">
                    <a:moveTo>
                      <a:pt x="17" y="9"/>
                    </a:moveTo>
                    <a:lnTo>
                      <a:pt x="17" y="6"/>
                    </a:lnTo>
                    <a:lnTo>
                      <a:pt x="16" y="4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1" y="6"/>
                    </a:lnTo>
                    <a:lnTo>
                      <a:pt x="0" y="11"/>
                    </a:lnTo>
                    <a:lnTo>
                      <a:pt x="2" y="13"/>
                    </a:lnTo>
                    <a:lnTo>
                      <a:pt x="2" y="16"/>
                    </a:lnTo>
                    <a:lnTo>
                      <a:pt x="4" y="16"/>
                    </a:lnTo>
                    <a:lnTo>
                      <a:pt x="5" y="16"/>
                    </a:lnTo>
                    <a:lnTo>
                      <a:pt x="4" y="18"/>
                    </a:lnTo>
                    <a:lnTo>
                      <a:pt x="6" y="18"/>
                    </a:lnTo>
                    <a:lnTo>
                      <a:pt x="7" y="16"/>
                    </a:lnTo>
                    <a:lnTo>
                      <a:pt x="10" y="16"/>
                    </a:lnTo>
                    <a:lnTo>
                      <a:pt x="12" y="13"/>
                    </a:lnTo>
                    <a:lnTo>
                      <a:pt x="14" y="11"/>
                    </a:lnTo>
                    <a:lnTo>
                      <a:pt x="14" y="7"/>
                    </a:lnTo>
                    <a:lnTo>
                      <a:pt x="16" y="6"/>
                    </a:lnTo>
                    <a:lnTo>
                      <a:pt x="17" y="9"/>
                    </a:lnTo>
                    <a:lnTo>
                      <a:pt x="16" y="11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6" name="Freeform 249">
                <a:extLst>
                  <a:ext uri="{FF2B5EF4-FFF2-40B4-BE49-F238E27FC236}">
                    <a16:creationId xmlns:a16="http://schemas.microsoft.com/office/drawing/2014/main" id="{0B282B6A-F1DE-4D50-A1E7-4BC70C35CF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2" y="1147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0 w 4"/>
                  <a:gd name="T3" fmla="*/ 1 h 3"/>
                  <a:gd name="T4" fmla="*/ 2 w 4"/>
                  <a:gd name="T5" fmla="*/ 3 h 3"/>
                  <a:gd name="T6" fmla="*/ 4 w 4"/>
                  <a:gd name="T7" fmla="*/ 3 h 3"/>
                  <a:gd name="T8" fmla="*/ 4 w 4"/>
                  <a:gd name="T9" fmla="*/ 3 h 3"/>
                  <a:gd name="T10" fmla="*/ 2 w 4"/>
                  <a:gd name="T11" fmla="*/ 0 h 3"/>
                  <a:gd name="T12" fmla="*/ 0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7" name="Freeform 250">
                <a:extLst>
                  <a:ext uri="{FF2B5EF4-FFF2-40B4-BE49-F238E27FC236}">
                    <a16:creationId xmlns:a16="http://schemas.microsoft.com/office/drawing/2014/main" id="{8005CBA7-E476-47AC-994E-1A301B64C7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4" y="1443"/>
                <a:ext cx="3" cy="4"/>
              </a:xfrm>
              <a:custGeom>
                <a:avLst/>
                <a:gdLst>
                  <a:gd name="T0" fmla="*/ 0 w 3"/>
                  <a:gd name="T1" fmla="*/ 1 h 4"/>
                  <a:gd name="T2" fmla="*/ 0 w 3"/>
                  <a:gd name="T3" fmla="*/ 3 h 4"/>
                  <a:gd name="T4" fmla="*/ 1 w 3"/>
                  <a:gd name="T5" fmla="*/ 4 h 4"/>
                  <a:gd name="T6" fmla="*/ 3 w 3"/>
                  <a:gd name="T7" fmla="*/ 1 h 4"/>
                  <a:gd name="T8" fmla="*/ 3 w 3"/>
                  <a:gd name="T9" fmla="*/ 0 h 4"/>
                  <a:gd name="T10" fmla="*/ 1 w 3"/>
                  <a:gd name="T11" fmla="*/ 0 h 4"/>
                  <a:gd name="T12" fmla="*/ 0 w 3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8" name="Freeform 251">
                <a:extLst>
                  <a:ext uri="{FF2B5EF4-FFF2-40B4-BE49-F238E27FC236}">
                    <a16:creationId xmlns:a16="http://schemas.microsoft.com/office/drawing/2014/main" id="{0BCCA940-DFE6-433A-9687-65B75EB8CA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19" y="1432"/>
                <a:ext cx="5" cy="3"/>
              </a:xfrm>
              <a:custGeom>
                <a:avLst/>
                <a:gdLst>
                  <a:gd name="T0" fmla="*/ 1 w 5"/>
                  <a:gd name="T1" fmla="*/ 0 h 3"/>
                  <a:gd name="T2" fmla="*/ 0 w 5"/>
                  <a:gd name="T3" fmla="*/ 0 h 3"/>
                  <a:gd name="T4" fmla="*/ 1 w 5"/>
                  <a:gd name="T5" fmla="*/ 1 h 3"/>
                  <a:gd name="T6" fmla="*/ 2 w 5"/>
                  <a:gd name="T7" fmla="*/ 3 h 3"/>
                  <a:gd name="T8" fmla="*/ 5 w 5"/>
                  <a:gd name="T9" fmla="*/ 3 h 3"/>
                  <a:gd name="T10" fmla="*/ 4 w 5"/>
                  <a:gd name="T11" fmla="*/ 0 h 3"/>
                  <a:gd name="T12" fmla="*/ 1 w 5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3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9" name="Freeform 252">
                <a:extLst>
                  <a:ext uri="{FF2B5EF4-FFF2-40B4-BE49-F238E27FC236}">
                    <a16:creationId xmlns:a16="http://schemas.microsoft.com/office/drawing/2014/main" id="{7CB86246-39AA-4BAA-A840-5390A16CA6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54" y="1444"/>
                <a:ext cx="5" cy="3"/>
              </a:xfrm>
              <a:custGeom>
                <a:avLst/>
                <a:gdLst>
                  <a:gd name="T0" fmla="*/ 0 w 5"/>
                  <a:gd name="T1" fmla="*/ 2 h 3"/>
                  <a:gd name="T2" fmla="*/ 0 w 5"/>
                  <a:gd name="T3" fmla="*/ 3 h 3"/>
                  <a:gd name="T4" fmla="*/ 1 w 5"/>
                  <a:gd name="T5" fmla="*/ 3 h 3"/>
                  <a:gd name="T6" fmla="*/ 1 w 5"/>
                  <a:gd name="T7" fmla="*/ 2 h 3"/>
                  <a:gd name="T8" fmla="*/ 3 w 5"/>
                  <a:gd name="T9" fmla="*/ 2 h 3"/>
                  <a:gd name="T10" fmla="*/ 5 w 5"/>
                  <a:gd name="T11" fmla="*/ 0 h 3"/>
                  <a:gd name="T12" fmla="*/ 2 w 5"/>
                  <a:gd name="T13" fmla="*/ 0 h 3"/>
                  <a:gd name="T14" fmla="*/ 0 w 5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0" name="Freeform 253">
                <a:extLst>
                  <a:ext uri="{FF2B5EF4-FFF2-40B4-BE49-F238E27FC236}">
                    <a16:creationId xmlns:a16="http://schemas.microsoft.com/office/drawing/2014/main" id="{6799B1C5-DE5C-40C6-B77A-BA79A1D01F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3" y="1432"/>
                <a:ext cx="4" cy="1"/>
              </a:xfrm>
              <a:custGeom>
                <a:avLst/>
                <a:gdLst>
                  <a:gd name="T0" fmla="*/ 4 w 4"/>
                  <a:gd name="T1" fmla="*/ 0 h 1"/>
                  <a:gd name="T2" fmla="*/ 3 w 4"/>
                  <a:gd name="T3" fmla="*/ 0 h 1"/>
                  <a:gd name="T4" fmla="*/ 0 w 4"/>
                  <a:gd name="T5" fmla="*/ 1 h 1"/>
                  <a:gd name="T6" fmla="*/ 2 w 4"/>
                  <a:gd name="T7" fmla="*/ 1 h 1"/>
                  <a:gd name="T8" fmla="*/ 3 w 4"/>
                  <a:gd name="T9" fmla="*/ 1 h 1"/>
                  <a:gd name="T10" fmla="*/ 4 w 4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1" name="Freeform 254">
                <a:extLst>
                  <a:ext uri="{FF2B5EF4-FFF2-40B4-BE49-F238E27FC236}">
                    <a16:creationId xmlns:a16="http://schemas.microsoft.com/office/drawing/2014/main" id="{BC2F24DD-6470-4BD4-9B4D-8A5CBF9B3F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70" y="1332"/>
                <a:ext cx="59" cy="67"/>
              </a:xfrm>
              <a:custGeom>
                <a:avLst/>
                <a:gdLst>
                  <a:gd name="T0" fmla="*/ 58 w 59"/>
                  <a:gd name="T1" fmla="*/ 60 h 67"/>
                  <a:gd name="T2" fmla="*/ 57 w 59"/>
                  <a:gd name="T3" fmla="*/ 57 h 67"/>
                  <a:gd name="T4" fmla="*/ 52 w 59"/>
                  <a:gd name="T5" fmla="*/ 54 h 67"/>
                  <a:gd name="T6" fmla="*/ 45 w 59"/>
                  <a:gd name="T7" fmla="*/ 49 h 67"/>
                  <a:gd name="T8" fmla="*/ 36 w 59"/>
                  <a:gd name="T9" fmla="*/ 40 h 67"/>
                  <a:gd name="T10" fmla="*/ 33 w 59"/>
                  <a:gd name="T11" fmla="*/ 26 h 67"/>
                  <a:gd name="T12" fmla="*/ 30 w 59"/>
                  <a:gd name="T13" fmla="*/ 16 h 67"/>
                  <a:gd name="T14" fmla="*/ 29 w 59"/>
                  <a:gd name="T15" fmla="*/ 13 h 67"/>
                  <a:gd name="T16" fmla="*/ 27 w 59"/>
                  <a:gd name="T17" fmla="*/ 12 h 67"/>
                  <a:gd name="T18" fmla="*/ 31 w 59"/>
                  <a:gd name="T19" fmla="*/ 7 h 67"/>
                  <a:gd name="T20" fmla="*/ 28 w 59"/>
                  <a:gd name="T21" fmla="*/ 6 h 67"/>
                  <a:gd name="T22" fmla="*/ 31 w 59"/>
                  <a:gd name="T23" fmla="*/ 2 h 67"/>
                  <a:gd name="T24" fmla="*/ 22 w 59"/>
                  <a:gd name="T25" fmla="*/ 1 h 67"/>
                  <a:gd name="T26" fmla="*/ 14 w 59"/>
                  <a:gd name="T27" fmla="*/ 2 h 67"/>
                  <a:gd name="T28" fmla="*/ 7 w 59"/>
                  <a:gd name="T29" fmla="*/ 4 h 67"/>
                  <a:gd name="T30" fmla="*/ 6 w 59"/>
                  <a:gd name="T31" fmla="*/ 10 h 67"/>
                  <a:gd name="T32" fmla="*/ 8 w 59"/>
                  <a:gd name="T33" fmla="*/ 13 h 67"/>
                  <a:gd name="T34" fmla="*/ 2 w 59"/>
                  <a:gd name="T35" fmla="*/ 16 h 67"/>
                  <a:gd name="T36" fmla="*/ 5 w 59"/>
                  <a:gd name="T37" fmla="*/ 20 h 67"/>
                  <a:gd name="T38" fmla="*/ 6 w 59"/>
                  <a:gd name="T39" fmla="*/ 20 h 67"/>
                  <a:gd name="T40" fmla="*/ 8 w 59"/>
                  <a:gd name="T41" fmla="*/ 21 h 67"/>
                  <a:gd name="T42" fmla="*/ 8 w 59"/>
                  <a:gd name="T43" fmla="*/ 23 h 67"/>
                  <a:gd name="T44" fmla="*/ 12 w 59"/>
                  <a:gd name="T45" fmla="*/ 26 h 67"/>
                  <a:gd name="T46" fmla="*/ 8 w 59"/>
                  <a:gd name="T47" fmla="*/ 29 h 67"/>
                  <a:gd name="T48" fmla="*/ 8 w 59"/>
                  <a:gd name="T49" fmla="*/ 32 h 67"/>
                  <a:gd name="T50" fmla="*/ 3 w 59"/>
                  <a:gd name="T51" fmla="*/ 32 h 67"/>
                  <a:gd name="T52" fmla="*/ 1 w 59"/>
                  <a:gd name="T53" fmla="*/ 36 h 67"/>
                  <a:gd name="T54" fmla="*/ 1 w 59"/>
                  <a:gd name="T55" fmla="*/ 43 h 67"/>
                  <a:gd name="T56" fmla="*/ 7 w 59"/>
                  <a:gd name="T57" fmla="*/ 49 h 67"/>
                  <a:gd name="T58" fmla="*/ 12 w 59"/>
                  <a:gd name="T59" fmla="*/ 49 h 67"/>
                  <a:gd name="T60" fmla="*/ 13 w 59"/>
                  <a:gd name="T61" fmla="*/ 42 h 67"/>
                  <a:gd name="T62" fmla="*/ 13 w 59"/>
                  <a:gd name="T63" fmla="*/ 43 h 67"/>
                  <a:gd name="T64" fmla="*/ 17 w 59"/>
                  <a:gd name="T65" fmla="*/ 48 h 67"/>
                  <a:gd name="T66" fmla="*/ 19 w 59"/>
                  <a:gd name="T67" fmla="*/ 43 h 67"/>
                  <a:gd name="T68" fmla="*/ 19 w 59"/>
                  <a:gd name="T69" fmla="*/ 47 h 67"/>
                  <a:gd name="T70" fmla="*/ 25 w 59"/>
                  <a:gd name="T71" fmla="*/ 52 h 67"/>
                  <a:gd name="T72" fmla="*/ 28 w 59"/>
                  <a:gd name="T73" fmla="*/ 53 h 67"/>
                  <a:gd name="T74" fmla="*/ 24 w 59"/>
                  <a:gd name="T75" fmla="*/ 54 h 67"/>
                  <a:gd name="T76" fmla="*/ 25 w 59"/>
                  <a:gd name="T77" fmla="*/ 59 h 67"/>
                  <a:gd name="T78" fmla="*/ 23 w 59"/>
                  <a:gd name="T79" fmla="*/ 60 h 67"/>
                  <a:gd name="T80" fmla="*/ 30 w 59"/>
                  <a:gd name="T81" fmla="*/ 63 h 67"/>
                  <a:gd name="T82" fmla="*/ 35 w 59"/>
                  <a:gd name="T83" fmla="*/ 61 h 67"/>
                  <a:gd name="T84" fmla="*/ 38 w 59"/>
                  <a:gd name="T85" fmla="*/ 66 h 67"/>
                  <a:gd name="T86" fmla="*/ 42 w 59"/>
                  <a:gd name="T87" fmla="*/ 65 h 67"/>
                  <a:gd name="T88" fmla="*/ 38 w 59"/>
                  <a:gd name="T89" fmla="*/ 61 h 67"/>
                  <a:gd name="T90" fmla="*/ 42 w 59"/>
                  <a:gd name="T91" fmla="*/ 63 h 67"/>
                  <a:gd name="T92" fmla="*/ 45 w 59"/>
                  <a:gd name="T93" fmla="*/ 66 h 67"/>
                  <a:gd name="T94" fmla="*/ 47 w 59"/>
                  <a:gd name="T95" fmla="*/ 65 h 67"/>
                  <a:gd name="T96" fmla="*/ 52 w 59"/>
                  <a:gd name="T97" fmla="*/ 65 h 67"/>
                  <a:gd name="T98" fmla="*/ 51 w 59"/>
                  <a:gd name="T99" fmla="*/ 63 h 67"/>
                  <a:gd name="T100" fmla="*/ 55 w 59"/>
                  <a:gd name="T101" fmla="*/ 65 h 67"/>
                  <a:gd name="T102" fmla="*/ 57 w 59"/>
                  <a:gd name="T103" fmla="*/ 67 h 67"/>
                  <a:gd name="T104" fmla="*/ 56 w 59"/>
                  <a:gd name="T105" fmla="*/ 64 h 67"/>
                  <a:gd name="T106" fmla="*/ 56 w 59"/>
                  <a:gd name="T107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9" h="67">
                    <a:moveTo>
                      <a:pt x="56" y="63"/>
                    </a:moveTo>
                    <a:lnTo>
                      <a:pt x="57" y="63"/>
                    </a:lnTo>
                    <a:lnTo>
                      <a:pt x="58" y="60"/>
                    </a:lnTo>
                    <a:lnTo>
                      <a:pt x="59" y="59"/>
                    </a:lnTo>
                    <a:lnTo>
                      <a:pt x="58" y="58"/>
                    </a:lnTo>
                    <a:lnTo>
                      <a:pt x="57" y="57"/>
                    </a:lnTo>
                    <a:lnTo>
                      <a:pt x="56" y="58"/>
                    </a:lnTo>
                    <a:lnTo>
                      <a:pt x="53" y="57"/>
                    </a:lnTo>
                    <a:lnTo>
                      <a:pt x="52" y="54"/>
                    </a:lnTo>
                    <a:lnTo>
                      <a:pt x="50" y="54"/>
                    </a:lnTo>
                    <a:lnTo>
                      <a:pt x="46" y="52"/>
                    </a:lnTo>
                    <a:lnTo>
                      <a:pt x="45" y="49"/>
                    </a:lnTo>
                    <a:lnTo>
                      <a:pt x="42" y="49"/>
                    </a:lnTo>
                    <a:lnTo>
                      <a:pt x="40" y="44"/>
                    </a:lnTo>
                    <a:lnTo>
                      <a:pt x="36" y="40"/>
                    </a:lnTo>
                    <a:lnTo>
                      <a:pt x="35" y="35"/>
                    </a:lnTo>
                    <a:lnTo>
                      <a:pt x="33" y="32"/>
                    </a:lnTo>
                    <a:lnTo>
                      <a:pt x="33" y="26"/>
                    </a:lnTo>
                    <a:lnTo>
                      <a:pt x="31" y="24"/>
                    </a:lnTo>
                    <a:lnTo>
                      <a:pt x="30" y="18"/>
                    </a:lnTo>
                    <a:lnTo>
                      <a:pt x="30" y="16"/>
                    </a:lnTo>
                    <a:lnTo>
                      <a:pt x="31" y="14"/>
                    </a:lnTo>
                    <a:lnTo>
                      <a:pt x="30" y="13"/>
                    </a:lnTo>
                    <a:lnTo>
                      <a:pt x="29" y="13"/>
                    </a:lnTo>
                    <a:lnTo>
                      <a:pt x="27" y="14"/>
                    </a:lnTo>
                    <a:lnTo>
                      <a:pt x="25" y="13"/>
                    </a:lnTo>
                    <a:lnTo>
                      <a:pt x="27" y="12"/>
                    </a:lnTo>
                    <a:lnTo>
                      <a:pt x="29" y="12"/>
                    </a:lnTo>
                    <a:lnTo>
                      <a:pt x="31" y="10"/>
                    </a:lnTo>
                    <a:lnTo>
                      <a:pt x="31" y="7"/>
                    </a:lnTo>
                    <a:lnTo>
                      <a:pt x="31" y="4"/>
                    </a:lnTo>
                    <a:lnTo>
                      <a:pt x="30" y="6"/>
                    </a:lnTo>
                    <a:lnTo>
                      <a:pt x="28" y="6"/>
                    </a:lnTo>
                    <a:lnTo>
                      <a:pt x="29" y="4"/>
                    </a:lnTo>
                    <a:lnTo>
                      <a:pt x="31" y="3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27" y="2"/>
                    </a:lnTo>
                    <a:lnTo>
                      <a:pt x="22" y="1"/>
                    </a:lnTo>
                    <a:lnTo>
                      <a:pt x="21" y="0"/>
                    </a:lnTo>
                    <a:lnTo>
                      <a:pt x="18" y="0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10" y="3"/>
                    </a:lnTo>
                    <a:lnTo>
                      <a:pt x="7" y="4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10" y="12"/>
                    </a:lnTo>
                    <a:lnTo>
                      <a:pt x="8" y="13"/>
                    </a:lnTo>
                    <a:lnTo>
                      <a:pt x="7" y="13"/>
                    </a:lnTo>
                    <a:lnTo>
                      <a:pt x="5" y="14"/>
                    </a:lnTo>
                    <a:lnTo>
                      <a:pt x="2" y="16"/>
                    </a:lnTo>
                    <a:lnTo>
                      <a:pt x="2" y="19"/>
                    </a:lnTo>
                    <a:lnTo>
                      <a:pt x="3" y="20"/>
                    </a:lnTo>
                    <a:lnTo>
                      <a:pt x="5" y="20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6" y="20"/>
                    </a:lnTo>
                    <a:lnTo>
                      <a:pt x="6" y="23"/>
                    </a:lnTo>
                    <a:lnTo>
                      <a:pt x="7" y="23"/>
                    </a:lnTo>
                    <a:lnTo>
                      <a:pt x="8" y="21"/>
                    </a:lnTo>
                    <a:lnTo>
                      <a:pt x="10" y="20"/>
                    </a:lnTo>
                    <a:lnTo>
                      <a:pt x="11" y="21"/>
                    </a:lnTo>
                    <a:lnTo>
                      <a:pt x="8" y="23"/>
                    </a:lnTo>
                    <a:lnTo>
                      <a:pt x="8" y="25"/>
                    </a:lnTo>
                    <a:lnTo>
                      <a:pt x="10" y="26"/>
                    </a:lnTo>
                    <a:lnTo>
                      <a:pt x="12" y="26"/>
                    </a:lnTo>
                    <a:lnTo>
                      <a:pt x="11" y="27"/>
                    </a:lnTo>
                    <a:lnTo>
                      <a:pt x="10" y="27"/>
                    </a:lnTo>
                    <a:lnTo>
                      <a:pt x="8" y="29"/>
                    </a:lnTo>
                    <a:lnTo>
                      <a:pt x="8" y="30"/>
                    </a:lnTo>
                    <a:lnTo>
                      <a:pt x="10" y="32"/>
                    </a:lnTo>
                    <a:lnTo>
                      <a:pt x="8" y="32"/>
                    </a:lnTo>
                    <a:lnTo>
                      <a:pt x="7" y="32"/>
                    </a:lnTo>
                    <a:lnTo>
                      <a:pt x="5" y="32"/>
                    </a:lnTo>
                    <a:lnTo>
                      <a:pt x="3" y="32"/>
                    </a:lnTo>
                    <a:lnTo>
                      <a:pt x="2" y="32"/>
                    </a:lnTo>
                    <a:lnTo>
                      <a:pt x="0" y="35"/>
                    </a:lnTo>
                    <a:lnTo>
                      <a:pt x="1" y="36"/>
                    </a:lnTo>
                    <a:lnTo>
                      <a:pt x="1" y="40"/>
                    </a:lnTo>
                    <a:lnTo>
                      <a:pt x="1" y="42"/>
                    </a:lnTo>
                    <a:lnTo>
                      <a:pt x="1" y="43"/>
                    </a:lnTo>
                    <a:lnTo>
                      <a:pt x="3" y="46"/>
                    </a:lnTo>
                    <a:lnTo>
                      <a:pt x="5" y="47"/>
                    </a:lnTo>
                    <a:lnTo>
                      <a:pt x="7" y="49"/>
                    </a:lnTo>
                    <a:lnTo>
                      <a:pt x="8" y="50"/>
                    </a:lnTo>
                    <a:lnTo>
                      <a:pt x="10" y="49"/>
                    </a:lnTo>
                    <a:lnTo>
                      <a:pt x="12" y="49"/>
                    </a:lnTo>
                    <a:lnTo>
                      <a:pt x="13" y="47"/>
                    </a:lnTo>
                    <a:lnTo>
                      <a:pt x="13" y="43"/>
                    </a:lnTo>
                    <a:lnTo>
                      <a:pt x="13" y="42"/>
                    </a:lnTo>
                    <a:lnTo>
                      <a:pt x="14" y="40"/>
                    </a:lnTo>
                    <a:lnTo>
                      <a:pt x="13" y="42"/>
                    </a:lnTo>
                    <a:lnTo>
                      <a:pt x="13" y="43"/>
                    </a:lnTo>
                    <a:lnTo>
                      <a:pt x="14" y="44"/>
                    </a:lnTo>
                    <a:lnTo>
                      <a:pt x="16" y="48"/>
                    </a:lnTo>
                    <a:lnTo>
                      <a:pt x="17" y="48"/>
                    </a:lnTo>
                    <a:lnTo>
                      <a:pt x="18" y="47"/>
                    </a:lnTo>
                    <a:lnTo>
                      <a:pt x="18" y="46"/>
                    </a:lnTo>
                    <a:lnTo>
                      <a:pt x="19" y="43"/>
                    </a:lnTo>
                    <a:lnTo>
                      <a:pt x="19" y="44"/>
                    </a:lnTo>
                    <a:lnTo>
                      <a:pt x="19" y="46"/>
                    </a:lnTo>
                    <a:lnTo>
                      <a:pt x="19" y="47"/>
                    </a:lnTo>
                    <a:lnTo>
                      <a:pt x="22" y="50"/>
                    </a:lnTo>
                    <a:lnTo>
                      <a:pt x="24" y="52"/>
                    </a:lnTo>
                    <a:lnTo>
                      <a:pt x="25" y="52"/>
                    </a:lnTo>
                    <a:lnTo>
                      <a:pt x="27" y="50"/>
                    </a:lnTo>
                    <a:lnTo>
                      <a:pt x="28" y="52"/>
                    </a:lnTo>
                    <a:lnTo>
                      <a:pt x="28" y="53"/>
                    </a:lnTo>
                    <a:lnTo>
                      <a:pt x="27" y="53"/>
                    </a:lnTo>
                    <a:lnTo>
                      <a:pt x="25" y="54"/>
                    </a:lnTo>
                    <a:lnTo>
                      <a:pt x="24" y="54"/>
                    </a:lnTo>
                    <a:lnTo>
                      <a:pt x="24" y="55"/>
                    </a:lnTo>
                    <a:lnTo>
                      <a:pt x="25" y="58"/>
                    </a:lnTo>
                    <a:lnTo>
                      <a:pt x="25" y="59"/>
                    </a:lnTo>
                    <a:lnTo>
                      <a:pt x="24" y="59"/>
                    </a:lnTo>
                    <a:lnTo>
                      <a:pt x="23" y="59"/>
                    </a:lnTo>
                    <a:lnTo>
                      <a:pt x="23" y="60"/>
                    </a:lnTo>
                    <a:lnTo>
                      <a:pt x="24" y="61"/>
                    </a:lnTo>
                    <a:lnTo>
                      <a:pt x="28" y="61"/>
                    </a:lnTo>
                    <a:lnTo>
                      <a:pt x="30" y="63"/>
                    </a:lnTo>
                    <a:lnTo>
                      <a:pt x="33" y="63"/>
                    </a:lnTo>
                    <a:lnTo>
                      <a:pt x="35" y="63"/>
                    </a:lnTo>
                    <a:lnTo>
                      <a:pt x="35" y="61"/>
                    </a:lnTo>
                    <a:lnTo>
                      <a:pt x="36" y="61"/>
                    </a:lnTo>
                    <a:lnTo>
                      <a:pt x="36" y="63"/>
                    </a:lnTo>
                    <a:lnTo>
                      <a:pt x="38" y="66"/>
                    </a:lnTo>
                    <a:lnTo>
                      <a:pt x="39" y="67"/>
                    </a:lnTo>
                    <a:lnTo>
                      <a:pt x="40" y="67"/>
                    </a:lnTo>
                    <a:lnTo>
                      <a:pt x="42" y="65"/>
                    </a:lnTo>
                    <a:lnTo>
                      <a:pt x="41" y="63"/>
                    </a:lnTo>
                    <a:lnTo>
                      <a:pt x="39" y="61"/>
                    </a:lnTo>
                    <a:lnTo>
                      <a:pt x="38" y="61"/>
                    </a:lnTo>
                    <a:lnTo>
                      <a:pt x="39" y="60"/>
                    </a:lnTo>
                    <a:lnTo>
                      <a:pt x="40" y="61"/>
                    </a:lnTo>
                    <a:lnTo>
                      <a:pt x="42" y="63"/>
                    </a:lnTo>
                    <a:lnTo>
                      <a:pt x="44" y="64"/>
                    </a:lnTo>
                    <a:lnTo>
                      <a:pt x="45" y="66"/>
                    </a:lnTo>
                    <a:lnTo>
                      <a:pt x="45" y="66"/>
                    </a:lnTo>
                    <a:lnTo>
                      <a:pt x="46" y="64"/>
                    </a:lnTo>
                    <a:lnTo>
                      <a:pt x="46" y="64"/>
                    </a:lnTo>
                    <a:lnTo>
                      <a:pt x="47" y="65"/>
                    </a:lnTo>
                    <a:lnTo>
                      <a:pt x="50" y="66"/>
                    </a:lnTo>
                    <a:lnTo>
                      <a:pt x="52" y="66"/>
                    </a:lnTo>
                    <a:lnTo>
                      <a:pt x="52" y="65"/>
                    </a:lnTo>
                    <a:lnTo>
                      <a:pt x="50" y="64"/>
                    </a:lnTo>
                    <a:lnTo>
                      <a:pt x="50" y="63"/>
                    </a:lnTo>
                    <a:lnTo>
                      <a:pt x="51" y="63"/>
                    </a:lnTo>
                    <a:lnTo>
                      <a:pt x="53" y="64"/>
                    </a:lnTo>
                    <a:lnTo>
                      <a:pt x="53" y="65"/>
                    </a:lnTo>
                    <a:lnTo>
                      <a:pt x="55" y="65"/>
                    </a:lnTo>
                    <a:lnTo>
                      <a:pt x="55" y="66"/>
                    </a:lnTo>
                    <a:lnTo>
                      <a:pt x="56" y="67"/>
                    </a:lnTo>
                    <a:lnTo>
                      <a:pt x="57" y="67"/>
                    </a:lnTo>
                    <a:lnTo>
                      <a:pt x="57" y="65"/>
                    </a:lnTo>
                    <a:lnTo>
                      <a:pt x="57" y="64"/>
                    </a:lnTo>
                    <a:lnTo>
                      <a:pt x="56" y="64"/>
                    </a:lnTo>
                    <a:lnTo>
                      <a:pt x="55" y="63"/>
                    </a:lnTo>
                    <a:lnTo>
                      <a:pt x="55" y="63"/>
                    </a:lnTo>
                    <a:lnTo>
                      <a:pt x="56" y="6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2" name="Freeform 255">
                <a:extLst>
                  <a:ext uri="{FF2B5EF4-FFF2-40B4-BE49-F238E27FC236}">
                    <a16:creationId xmlns:a16="http://schemas.microsoft.com/office/drawing/2014/main" id="{597355B8-E660-42DB-BA70-9F3D969B0F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02" y="1432"/>
                <a:ext cx="6" cy="4"/>
              </a:xfrm>
              <a:custGeom>
                <a:avLst/>
                <a:gdLst>
                  <a:gd name="T0" fmla="*/ 1 w 6"/>
                  <a:gd name="T1" fmla="*/ 1 h 4"/>
                  <a:gd name="T2" fmla="*/ 0 w 6"/>
                  <a:gd name="T3" fmla="*/ 4 h 4"/>
                  <a:gd name="T4" fmla="*/ 1 w 6"/>
                  <a:gd name="T5" fmla="*/ 4 h 4"/>
                  <a:gd name="T6" fmla="*/ 2 w 6"/>
                  <a:gd name="T7" fmla="*/ 3 h 4"/>
                  <a:gd name="T8" fmla="*/ 5 w 6"/>
                  <a:gd name="T9" fmla="*/ 1 h 4"/>
                  <a:gd name="T10" fmla="*/ 6 w 6"/>
                  <a:gd name="T11" fmla="*/ 1 h 4"/>
                  <a:gd name="T12" fmla="*/ 4 w 6"/>
                  <a:gd name="T13" fmla="*/ 0 h 4"/>
                  <a:gd name="T14" fmla="*/ 1 w 6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1" y="1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3" name="Freeform 256">
                <a:extLst>
                  <a:ext uri="{FF2B5EF4-FFF2-40B4-BE49-F238E27FC236}">
                    <a16:creationId xmlns:a16="http://schemas.microsoft.com/office/drawing/2014/main" id="{6E20346D-43F6-4E2C-BE6F-24E3657F42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61" y="1304"/>
                <a:ext cx="10" cy="12"/>
              </a:xfrm>
              <a:custGeom>
                <a:avLst/>
                <a:gdLst>
                  <a:gd name="T0" fmla="*/ 9 w 10"/>
                  <a:gd name="T1" fmla="*/ 12 h 12"/>
                  <a:gd name="T2" fmla="*/ 10 w 10"/>
                  <a:gd name="T3" fmla="*/ 11 h 12"/>
                  <a:gd name="T4" fmla="*/ 10 w 10"/>
                  <a:gd name="T5" fmla="*/ 9 h 12"/>
                  <a:gd name="T6" fmla="*/ 9 w 10"/>
                  <a:gd name="T7" fmla="*/ 7 h 12"/>
                  <a:gd name="T8" fmla="*/ 8 w 10"/>
                  <a:gd name="T9" fmla="*/ 3 h 12"/>
                  <a:gd name="T10" fmla="*/ 5 w 10"/>
                  <a:gd name="T11" fmla="*/ 2 h 12"/>
                  <a:gd name="T12" fmla="*/ 5 w 10"/>
                  <a:gd name="T13" fmla="*/ 0 h 12"/>
                  <a:gd name="T14" fmla="*/ 3 w 10"/>
                  <a:gd name="T15" fmla="*/ 2 h 12"/>
                  <a:gd name="T16" fmla="*/ 3 w 10"/>
                  <a:gd name="T17" fmla="*/ 4 h 12"/>
                  <a:gd name="T18" fmla="*/ 0 w 10"/>
                  <a:gd name="T19" fmla="*/ 8 h 12"/>
                  <a:gd name="T20" fmla="*/ 2 w 10"/>
                  <a:gd name="T21" fmla="*/ 9 h 12"/>
                  <a:gd name="T22" fmla="*/ 4 w 10"/>
                  <a:gd name="T23" fmla="*/ 9 h 12"/>
                  <a:gd name="T24" fmla="*/ 4 w 10"/>
                  <a:gd name="T25" fmla="*/ 11 h 12"/>
                  <a:gd name="T26" fmla="*/ 6 w 10"/>
                  <a:gd name="T27" fmla="*/ 11 h 12"/>
                  <a:gd name="T28" fmla="*/ 9 w 10"/>
                  <a:gd name="T2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12">
                    <a:moveTo>
                      <a:pt x="9" y="12"/>
                    </a:moveTo>
                    <a:lnTo>
                      <a:pt x="10" y="11"/>
                    </a:lnTo>
                    <a:lnTo>
                      <a:pt x="10" y="9"/>
                    </a:lnTo>
                    <a:lnTo>
                      <a:pt x="9" y="7"/>
                    </a:lnTo>
                    <a:lnTo>
                      <a:pt x="8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0" y="8"/>
                    </a:lnTo>
                    <a:lnTo>
                      <a:pt x="2" y="9"/>
                    </a:lnTo>
                    <a:lnTo>
                      <a:pt x="4" y="9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9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4" name="Freeform 257">
                <a:extLst>
                  <a:ext uri="{FF2B5EF4-FFF2-40B4-BE49-F238E27FC236}">
                    <a16:creationId xmlns:a16="http://schemas.microsoft.com/office/drawing/2014/main" id="{7E29185F-8965-4268-99B6-2B7E6F4B0A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06" y="1128"/>
                <a:ext cx="14" cy="16"/>
              </a:xfrm>
              <a:custGeom>
                <a:avLst/>
                <a:gdLst>
                  <a:gd name="T0" fmla="*/ 0 w 14"/>
                  <a:gd name="T1" fmla="*/ 1 h 16"/>
                  <a:gd name="T2" fmla="*/ 0 w 14"/>
                  <a:gd name="T3" fmla="*/ 3 h 16"/>
                  <a:gd name="T4" fmla="*/ 3 w 14"/>
                  <a:gd name="T5" fmla="*/ 7 h 16"/>
                  <a:gd name="T6" fmla="*/ 3 w 14"/>
                  <a:gd name="T7" fmla="*/ 11 h 16"/>
                  <a:gd name="T8" fmla="*/ 4 w 14"/>
                  <a:gd name="T9" fmla="*/ 14 h 16"/>
                  <a:gd name="T10" fmla="*/ 7 w 14"/>
                  <a:gd name="T11" fmla="*/ 16 h 16"/>
                  <a:gd name="T12" fmla="*/ 8 w 14"/>
                  <a:gd name="T13" fmla="*/ 14 h 16"/>
                  <a:gd name="T14" fmla="*/ 8 w 14"/>
                  <a:gd name="T15" fmla="*/ 14 h 16"/>
                  <a:gd name="T16" fmla="*/ 7 w 14"/>
                  <a:gd name="T17" fmla="*/ 12 h 16"/>
                  <a:gd name="T18" fmla="*/ 7 w 14"/>
                  <a:gd name="T19" fmla="*/ 12 h 16"/>
                  <a:gd name="T20" fmla="*/ 8 w 14"/>
                  <a:gd name="T21" fmla="*/ 11 h 16"/>
                  <a:gd name="T22" fmla="*/ 9 w 14"/>
                  <a:gd name="T23" fmla="*/ 8 h 16"/>
                  <a:gd name="T24" fmla="*/ 9 w 14"/>
                  <a:gd name="T25" fmla="*/ 7 h 16"/>
                  <a:gd name="T26" fmla="*/ 13 w 14"/>
                  <a:gd name="T27" fmla="*/ 6 h 16"/>
                  <a:gd name="T28" fmla="*/ 14 w 14"/>
                  <a:gd name="T29" fmla="*/ 6 h 16"/>
                  <a:gd name="T30" fmla="*/ 14 w 14"/>
                  <a:gd name="T31" fmla="*/ 5 h 16"/>
                  <a:gd name="T32" fmla="*/ 13 w 14"/>
                  <a:gd name="T33" fmla="*/ 3 h 16"/>
                  <a:gd name="T34" fmla="*/ 10 w 14"/>
                  <a:gd name="T35" fmla="*/ 5 h 16"/>
                  <a:gd name="T36" fmla="*/ 7 w 14"/>
                  <a:gd name="T37" fmla="*/ 2 h 16"/>
                  <a:gd name="T38" fmla="*/ 4 w 14"/>
                  <a:gd name="T39" fmla="*/ 0 h 16"/>
                  <a:gd name="T40" fmla="*/ 3 w 14"/>
                  <a:gd name="T41" fmla="*/ 1 h 16"/>
                  <a:gd name="T42" fmla="*/ 0 w 14"/>
                  <a:gd name="T43" fmla="*/ 1 h 16"/>
                  <a:gd name="T44" fmla="*/ 0 w 14"/>
                  <a:gd name="T45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" h="16">
                    <a:moveTo>
                      <a:pt x="0" y="1"/>
                    </a:moveTo>
                    <a:lnTo>
                      <a:pt x="0" y="3"/>
                    </a:lnTo>
                    <a:lnTo>
                      <a:pt x="3" y="7"/>
                    </a:lnTo>
                    <a:lnTo>
                      <a:pt x="3" y="11"/>
                    </a:lnTo>
                    <a:lnTo>
                      <a:pt x="4" y="14"/>
                    </a:lnTo>
                    <a:lnTo>
                      <a:pt x="7" y="16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8" y="11"/>
                    </a:lnTo>
                    <a:lnTo>
                      <a:pt x="9" y="8"/>
                    </a:lnTo>
                    <a:lnTo>
                      <a:pt x="9" y="7"/>
                    </a:lnTo>
                    <a:lnTo>
                      <a:pt x="13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3" y="3"/>
                    </a:lnTo>
                    <a:lnTo>
                      <a:pt x="10" y="5"/>
                    </a:lnTo>
                    <a:lnTo>
                      <a:pt x="7" y="2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5" name="Freeform 258">
                <a:extLst>
                  <a:ext uri="{FF2B5EF4-FFF2-40B4-BE49-F238E27FC236}">
                    <a16:creationId xmlns:a16="http://schemas.microsoft.com/office/drawing/2014/main" id="{1FE3FFAB-FDE1-4190-8A68-669876F876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8" y="2001"/>
                <a:ext cx="5" cy="4"/>
              </a:xfrm>
              <a:custGeom>
                <a:avLst/>
                <a:gdLst>
                  <a:gd name="T0" fmla="*/ 5 w 5"/>
                  <a:gd name="T1" fmla="*/ 1 h 4"/>
                  <a:gd name="T2" fmla="*/ 2 w 5"/>
                  <a:gd name="T3" fmla="*/ 0 h 4"/>
                  <a:gd name="T4" fmla="*/ 1 w 5"/>
                  <a:gd name="T5" fmla="*/ 0 h 4"/>
                  <a:gd name="T6" fmla="*/ 0 w 5"/>
                  <a:gd name="T7" fmla="*/ 0 h 4"/>
                  <a:gd name="T8" fmla="*/ 1 w 5"/>
                  <a:gd name="T9" fmla="*/ 1 h 4"/>
                  <a:gd name="T10" fmla="*/ 2 w 5"/>
                  <a:gd name="T11" fmla="*/ 2 h 4"/>
                  <a:gd name="T12" fmla="*/ 5 w 5"/>
                  <a:gd name="T13" fmla="*/ 4 h 4"/>
                  <a:gd name="T14" fmla="*/ 5 w 5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5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2"/>
                    </a:lnTo>
                    <a:lnTo>
                      <a:pt x="5" y="4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6" name="Freeform 259">
                <a:extLst>
                  <a:ext uri="{FF2B5EF4-FFF2-40B4-BE49-F238E27FC236}">
                    <a16:creationId xmlns:a16="http://schemas.microsoft.com/office/drawing/2014/main" id="{90BCC370-854A-4D47-9EE6-785861F044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5" y="2064"/>
                <a:ext cx="18" cy="45"/>
              </a:xfrm>
              <a:custGeom>
                <a:avLst/>
                <a:gdLst>
                  <a:gd name="T0" fmla="*/ 3 w 18"/>
                  <a:gd name="T1" fmla="*/ 12 h 45"/>
                  <a:gd name="T2" fmla="*/ 1 w 18"/>
                  <a:gd name="T3" fmla="*/ 17 h 45"/>
                  <a:gd name="T4" fmla="*/ 0 w 18"/>
                  <a:gd name="T5" fmla="*/ 21 h 45"/>
                  <a:gd name="T6" fmla="*/ 0 w 18"/>
                  <a:gd name="T7" fmla="*/ 22 h 45"/>
                  <a:gd name="T8" fmla="*/ 0 w 18"/>
                  <a:gd name="T9" fmla="*/ 23 h 45"/>
                  <a:gd name="T10" fmla="*/ 0 w 18"/>
                  <a:gd name="T11" fmla="*/ 27 h 45"/>
                  <a:gd name="T12" fmla="*/ 1 w 18"/>
                  <a:gd name="T13" fmla="*/ 32 h 45"/>
                  <a:gd name="T14" fmla="*/ 2 w 18"/>
                  <a:gd name="T15" fmla="*/ 32 h 45"/>
                  <a:gd name="T16" fmla="*/ 2 w 18"/>
                  <a:gd name="T17" fmla="*/ 33 h 45"/>
                  <a:gd name="T18" fmla="*/ 1 w 18"/>
                  <a:gd name="T19" fmla="*/ 33 h 45"/>
                  <a:gd name="T20" fmla="*/ 1 w 18"/>
                  <a:gd name="T21" fmla="*/ 34 h 45"/>
                  <a:gd name="T22" fmla="*/ 2 w 18"/>
                  <a:gd name="T23" fmla="*/ 36 h 45"/>
                  <a:gd name="T24" fmla="*/ 3 w 18"/>
                  <a:gd name="T25" fmla="*/ 36 h 45"/>
                  <a:gd name="T26" fmla="*/ 4 w 18"/>
                  <a:gd name="T27" fmla="*/ 38 h 45"/>
                  <a:gd name="T28" fmla="*/ 7 w 18"/>
                  <a:gd name="T29" fmla="*/ 39 h 45"/>
                  <a:gd name="T30" fmla="*/ 8 w 18"/>
                  <a:gd name="T31" fmla="*/ 41 h 45"/>
                  <a:gd name="T32" fmla="*/ 8 w 18"/>
                  <a:gd name="T33" fmla="*/ 44 h 45"/>
                  <a:gd name="T34" fmla="*/ 8 w 18"/>
                  <a:gd name="T35" fmla="*/ 45 h 45"/>
                  <a:gd name="T36" fmla="*/ 11 w 18"/>
                  <a:gd name="T37" fmla="*/ 45 h 45"/>
                  <a:gd name="T38" fmla="*/ 12 w 18"/>
                  <a:gd name="T39" fmla="*/ 45 h 45"/>
                  <a:gd name="T40" fmla="*/ 11 w 18"/>
                  <a:gd name="T41" fmla="*/ 44 h 45"/>
                  <a:gd name="T42" fmla="*/ 12 w 18"/>
                  <a:gd name="T43" fmla="*/ 41 h 45"/>
                  <a:gd name="T44" fmla="*/ 11 w 18"/>
                  <a:gd name="T45" fmla="*/ 38 h 45"/>
                  <a:gd name="T46" fmla="*/ 12 w 18"/>
                  <a:gd name="T47" fmla="*/ 35 h 45"/>
                  <a:gd name="T48" fmla="*/ 15 w 18"/>
                  <a:gd name="T49" fmla="*/ 32 h 45"/>
                  <a:gd name="T50" fmla="*/ 15 w 18"/>
                  <a:gd name="T51" fmla="*/ 28 h 45"/>
                  <a:gd name="T52" fmla="*/ 15 w 18"/>
                  <a:gd name="T53" fmla="*/ 28 h 45"/>
                  <a:gd name="T54" fmla="*/ 15 w 18"/>
                  <a:gd name="T55" fmla="*/ 28 h 45"/>
                  <a:gd name="T56" fmla="*/ 15 w 18"/>
                  <a:gd name="T57" fmla="*/ 23 h 45"/>
                  <a:gd name="T58" fmla="*/ 15 w 18"/>
                  <a:gd name="T59" fmla="*/ 21 h 45"/>
                  <a:gd name="T60" fmla="*/ 15 w 18"/>
                  <a:gd name="T61" fmla="*/ 17 h 45"/>
                  <a:gd name="T62" fmla="*/ 17 w 18"/>
                  <a:gd name="T63" fmla="*/ 15 h 45"/>
                  <a:gd name="T64" fmla="*/ 17 w 18"/>
                  <a:gd name="T65" fmla="*/ 10 h 45"/>
                  <a:gd name="T66" fmla="*/ 18 w 18"/>
                  <a:gd name="T67" fmla="*/ 7 h 45"/>
                  <a:gd name="T68" fmla="*/ 18 w 18"/>
                  <a:gd name="T69" fmla="*/ 6 h 45"/>
                  <a:gd name="T70" fmla="*/ 18 w 18"/>
                  <a:gd name="T71" fmla="*/ 5 h 45"/>
                  <a:gd name="T72" fmla="*/ 17 w 18"/>
                  <a:gd name="T73" fmla="*/ 4 h 45"/>
                  <a:gd name="T74" fmla="*/ 15 w 18"/>
                  <a:gd name="T75" fmla="*/ 4 h 45"/>
                  <a:gd name="T76" fmla="*/ 14 w 18"/>
                  <a:gd name="T77" fmla="*/ 1 h 45"/>
                  <a:gd name="T78" fmla="*/ 12 w 18"/>
                  <a:gd name="T79" fmla="*/ 0 h 45"/>
                  <a:gd name="T80" fmla="*/ 11 w 18"/>
                  <a:gd name="T81" fmla="*/ 1 h 45"/>
                  <a:gd name="T82" fmla="*/ 11 w 18"/>
                  <a:gd name="T83" fmla="*/ 2 h 45"/>
                  <a:gd name="T84" fmla="*/ 9 w 18"/>
                  <a:gd name="T85" fmla="*/ 2 h 45"/>
                  <a:gd name="T86" fmla="*/ 7 w 18"/>
                  <a:gd name="T87" fmla="*/ 6 h 45"/>
                  <a:gd name="T88" fmla="*/ 4 w 18"/>
                  <a:gd name="T89" fmla="*/ 10 h 45"/>
                  <a:gd name="T90" fmla="*/ 4 w 18"/>
                  <a:gd name="T91" fmla="*/ 10 h 45"/>
                  <a:gd name="T92" fmla="*/ 4 w 18"/>
                  <a:gd name="T93" fmla="*/ 12 h 45"/>
                  <a:gd name="T94" fmla="*/ 3 w 18"/>
                  <a:gd name="T95" fmla="*/ 1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8" h="45">
                    <a:moveTo>
                      <a:pt x="3" y="12"/>
                    </a:moveTo>
                    <a:lnTo>
                      <a:pt x="1" y="17"/>
                    </a:lnTo>
                    <a:lnTo>
                      <a:pt x="0" y="21"/>
                    </a:lnTo>
                    <a:lnTo>
                      <a:pt x="0" y="22"/>
                    </a:lnTo>
                    <a:lnTo>
                      <a:pt x="0" y="23"/>
                    </a:lnTo>
                    <a:lnTo>
                      <a:pt x="0" y="27"/>
                    </a:lnTo>
                    <a:lnTo>
                      <a:pt x="1" y="32"/>
                    </a:lnTo>
                    <a:lnTo>
                      <a:pt x="2" y="32"/>
                    </a:lnTo>
                    <a:lnTo>
                      <a:pt x="2" y="33"/>
                    </a:lnTo>
                    <a:lnTo>
                      <a:pt x="1" y="33"/>
                    </a:lnTo>
                    <a:lnTo>
                      <a:pt x="1" y="34"/>
                    </a:lnTo>
                    <a:lnTo>
                      <a:pt x="2" y="36"/>
                    </a:lnTo>
                    <a:lnTo>
                      <a:pt x="3" y="36"/>
                    </a:lnTo>
                    <a:lnTo>
                      <a:pt x="4" y="38"/>
                    </a:lnTo>
                    <a:lnTo>
                      <a:pt x="7" y="39"/>
                    </a:lnTo>
                    <a:lnTo>
                      <a:pt x="8" y="41"/>
                    </a:lnTo>
                    <a:lnTo>
                      <a:pt x="8" y="44"/>
                    </a:lnTo>
                    <a:lnTo>
                      <a:pt x="8" y="45"/>
                    </a:lnTo>
                    <a:lnTo>
                      <a:pt x="11" y="45"/>
                    </a:lnTo>
                    <a:lnTo>
                      <a:pt x="12" y="45"/>
                    </a:lnTo>
                    <a:lnTo>
                      <a:pt x="11" y="44"/>
                    </a:lnTo>
                    <a:lnTo>
                      <a:pt x="12" y="41"/>
                    </a:lnTo>
                    <a:lnTo>
                      <a:pt x="11" y="38"/>
                    </a:lnTo>
                    <a:lnTo>
                      <a:pt x="12" y="35"/>
                    </a:lnTo>
                    <a:lnTo>
                      <a:pt x="15" y="32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5" y="23"/>
                    </a:lnTo>
                    <a:lnTo>
                      <a:pt x="15" y="21"/>
                    </a:lnTo>
                    <a:lnTo>
                      <a:pt x="15" y="17"/>
                    </a:lnTo>
                    <a:lnTo>
                      <a:pt x="17" y="15"/>
                    </a:lnTo>
                    <a:lnTo>
                      <a:pt x="17" y="10"/>
                    </a:lnTo>
                    <a:lnTo>
                      <a:pt x="18" y="7"/>
                    </a:lnTo>
                    <a:lnTo>
                      <a:pt x="18" y="6"/>
                    </a:lnTo>
                    <a:lnTo>
                      <a:pt x="18" y="5"/>
                    </a:lnTo>
                    <a:lnTo>
                      <a:pt x="17" y="4"/>
                    </a:lnTo>
                    <a:lnTo>
                      <a:pt x="15" y="4"/>
                    </a:lnTo>
                    <a:lnTo>
                      <a:pt x="14" y="1"/>
                    </a:lnTo>
                    <a:lnTo>
                      <a:pt x="12" y="0"/>
                    </a:lnTo>
                    <a:lnTo>
                      <a:pt x="11" y="1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7" y="6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2"/>
                    </a:lnTo>
                    <a:lnTo>
                      <a:pt x="3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7" name="Freeform 260">
                <a:extLst>
                  <a:ext uri="{FF2B5EF4-FFF2-40B4-BE49-F238E27FC236}">
                    <a16:creationId xmlns:a16="http://schemas.microsoft.com/office/drawing/2014/main" id="{CFD55DD4-83A7-4B40-8C16-9474D68678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3" y="1640"/>
                <a:ext cx="659" cy="490"/>
              </a:xfrm>
              <a:custGeom>
                <a:avLst/>
                <a:gdLst>
                  <a:gd name="T0" fmla="*/ 625 w 659"/>
                  <a:gd name="T1" fmla="*/ 184 h 490"/>
                  <a:gd name="T2" fmla="*/ 645 w 659"/>
                  <a:gd name="T3" fmla="*/ 165 h 490"/>
                  <a:gd name="T4" fmla="*/ 655 w 659"/>
                  <a:gd name="T5" fmla="*/ 132 h 490"/>
                  <a:gd name="T6" fmla="*/ 657 w 659"/>
                  <a:gd name="T7" fmla="*/ 105 h 490"/>
                  <a:gd name="T8" fmla="*/ 656 w 659"/>
                  <a:gd name="T9" fmla="*/ 77 h 490"/>
                  <a:gd name="T10" fmla="*/ 628 w 659"/>
                  <a:gd name="T11" fmla="*/ 92 h 490"/>
                  <a:gd name="T12" fmla="*/ 609 w 659"/>
                  <a:gd name="T13" fmla="*/ 72 h 490"/>
                  <a:gd name="T14" fmla="*/ 586 w 659"/>
                  <a:gd name="T15" fmla="*/ 63 h 490"/>
                  <a:gd name="T16" fmla="*/ 561 w 659"/>
                  <a:gd name="T17" fmla="*/ 37 h 490"/>
                  <a:gd name="T18" fmla="*/ 544 w 659"/>
                  <a:gd name="T19" fmla="*/ 12 h 490"/>
                  <a:gd name="T20" fmla="*/ 524 w 659"/>
                  <a:gd name="T21" fmla="*/ 3 h 490"/>
                  <a:gd name="T22" fmla="*/ 488 w 659"/>
                  <a:gd name="T23" fmla="*/ 7 h 490"/>
                  <a:gd name="T24" fmla="*/ 488 w 659"/>
                  <a:gd name="T25" fmla="*/ 36 h 490"/>
                  <a:gd name="T26" fmla="*/ 475 w 659"/>
                  <a:gd name="T27" fmla="*/ 74 h 490"/>
                  <a:gd name="T28" fmla="*/ 495 w 659"/>
                  <a:gd name="T29" fmla="*/ 99 h 490"/>
                  <a:gd name="T30" fmla="*/ 485 w 659"/>
                  <a:gd name="T31" fmla="*/ 129 h 490"/>
                  <a:gd name="T32" fmla="*/ 437 w 659"/>
                  <a:gd name="T33" fmla="*/ 152 h 490"/>
                  <a:gd name="T34" fmla="*/ 389 w 659"/>
                  <a:gd name="T35" fmla="*/ 205 h 490"/>
                  <a:gd name="T36" fmla="*/ 294 w 659"/>
                  <a:gd name="T37" fmla="*/ 198 h 490"/>
                  <a:gd name="T38" fmla="*/ 253 w 659"/>
                  <a:gd name="T39" fmla="*/ 168 h 490"/>
                  <a:gd name="T40" fmla="*/ 214 w 659"/>
                  <a:gd name="T41" fmla="*/ 134 h 490"/>
                  <a:gd name="T42" fmla="*/ 183 w 659"/>
                  <a:gd name="T43" fmla="*/ 118 h 490"/>
                  <a:gd name="T44" fmla="*/ 161 w 659"/>
                  <a:gd name="T45" fmla="*/ 126 h 490"/>
                  <a:gd name="T46" fmla="*/ 139 w 659"/>
                  <a:gd name="T47" fmla="*/ 167 h 490"/>
                  <a:gd name="T48" fmla="*/ 122 w 659"/>
                  <a:gd name="T49" fmla="*/ 190 h 490"/>
                  <a:gd name="T50" fmla="*/ 77 w 659"/>
                  <a:gd name="T51" fmla="*/ 208 h 490"/>
                  <a:gd name="T52" fmla="*/ 26 w 659"/>
                  <a:gd name="T53" fmla="*/ 225 h 490"/>
                  <a:gd name="T54" fmla="*/ 13 w 659"/>
                  <a:gd name="T55" fmla="*/ 249 h 490"/>
                  <a:gd name="T56" fmla="*/ 16 w 659"/>
                  <a:gd name="T57" fmla="*/ 289 h 490"/>
                  <a:gd name="T58" fmla="*/ 43 w 659"/>
                  <a:gd name="T59" fmla="*/ 275 h 490"/>
                  <a:gd name="T60" fmla="*/ 81 w 659"/>
                  <a:gd name="T61" fmla="*/ 283 h 490"/>
                  <a:gd name="T62" fmla="*/ 125 w 659"/>
                  <a:gd name="T63" fmla="*/ 316 h 490"/>
                  <a:gd name="T64" fmla="*/ 142 w 659"/>
                  <a:gd name="T65" fmla="*/ 367 h 490"/>
                  <a:gd name="T66" fmla="*/ 186 w 659"/>
                  <a:gd name="T67" fmla="*/ 383 h 490"/>
                  <a:gd name="T68" fmla="*/ 228 w 659"/>
                  <a:gd name="T69" fmla="*/ 400 h 490"/>
                  <a:gd name="T70" fmla="*/ 278 w 659"/>
                  <a:gd name="T71" fmla="*/ 402 h 490"/>
                  <a:gd name="T72" fmla="*/ 324 w 659"/>
                  <a:gd name="T73" fmla="*/ 382 h 490"/>
                  <a:gd name="T74" fmla="*/ 352 w 659"/>
                  <a:gd name="T75" fmla="*/ 407 h 490"/>
                  <a:gd name="T76" fmla="*/ 354 w 659"/>
                  <a:gd name="T77" fmla="*/ 447 h 490"/>
                  <a:gd name="T78" fmla="*/ 374 w 659"/>
                  <a:gd name="T79" fmla="*/ 469 h 490"/>
                  <a:gd name="T80" fmla="*/ 399 w 659"/>
                  <a:gd name="T81" fmla="*/ 465 h 490"/>
                  <a:gd name="T82" fmla="*/ 433 w 659"/>
                  <a:gd name="T83" fmla="*/ 454 h 490"/>
                  <a:gd name="T84" fmla="*/ 466 w 659"/>
                  <a:gd name="T85" fmla="*/ 475 h 490"/>
                  <a:gd name="T86" fmla="*/ 484 w 659"/>
                  <a:gd name="T87" fmla="*/ 488 h 490"/>
                  <a:gd name="T88" fmla="*/ 491 w 659"/>
                  <a:gd name="T89" fmla="*/ 479 h 490"/>
                  <a:gd name="T90" fmla="*/ 517 w 659"/>
                  <a:gd name="T91" fmla="*/ 458 h 490"/>
                  <a:gd name="T92" fmla="*/ 542 w 659"/>
                  <a:gd name="T93" fmla="*/ 459 h 490"/>
                  <a:gd name="T94" fmla="*/ 563 w 659"/>
                  <a:gd name="T95" fmla="*/ 442 h 490"/>
                  <a:gd name="T96" fmla="*/ 572 w 659"/>
                  <a:gd name="T97" fmla="*/ 429 h 490"/>
                  <a:gd name="T98" fmla="*/ 577 w 659"/>
                  <a:gd name="T99" fmla="*/ 416 h 490"/>
                  <a:gd name="T100" fmla="*/ 585 w 659"/>
                  <a:gd name="T101" fmla="*/ 399 h 490"/>
                  <a:gd name="T102" fmla="*/ 592 w 659"/>
                  <a:gd name="T103" fmla="*/ 379 h 490"/>
                  <a:gd name="T104" fmla="*/ 595 w 659"/>
                  <a:gd name="T105" fmla="*/ 366 h 490"/>
                  <a:gd name="T106" fmla="*/ 591 w 659"/>
                  <a:gd name="T107" fmla="*/ 351 h 490"/>
                  <a:gd name="T108" fmla="*/ 570 w 659"/>
                  <a:gd name="T109" fmla="*/ 338 h 490"/>
                  <a:gd name="T110" fmla="*/ 561 w 659"/>
                  <a:gd name="T111" fmla="*/ 304 h 490"/>
                  <a:gd name="T112" fmla="*/ 567 w 659"/>
                  <a:gd name="T113" fmla="*/ 271 h 490"/>
                  <a:gd name="T114" fmla="*/ 567 w 659"/>
                  <a:gd name="T115" fmla="*/ 259 h 490"/>
                  <a:gd name="T116" fmla="*/ 535 w 659"/>
                  <a:gd name="T117" fmla="*/ 255 h 490"/>
                  <a:gd name="T118" fmla="*/ 536 w 659"/>
                  <a:gd name="T119" fmla="*/ 231 h 490"/>
                  <a:gd name="T120" fmla="*/ 561 w 659"/>
                  <a:gd name="T121" fmla="*/ 223 h 490"/>
                  <a:gd name="T122" fmla="*/ 567 w 659"/>
                  <a:gd name="T123" fmla="*/ 237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59" h="490">
                    <a:moveTo>
                      <a:pt x="595" y="214"/>
                    </a:moveTo>
                    <a:lnTo>
                      <a:pt x="596" y="211"/>
                    </a:lnTo>
                    <a:lnTo>
                      <a:pt x="596" y="209"/>
                    </a:lnTo>
                    <a:lnTo>
                      <a:pt x="599" y="207"/>
                    </a:lnTo>
                    <a:lnTo>
                      <a:pt x="601" y="203"/>
                    </a:lnTo>
                    <a:lnTo>
                      <a:pt x="602" y="203"/>
                    </a:lnTo>
                    <a:lnTo>
                      <a:pt x="605" y="197"/>
                    </a:lnTo>
                    <a:lnTo>
                      <a:pt x="606" y="196"/>
                    </a:lnTo>
                    <a:lnTo>
                      <a:pt x="605" y="195"/>
                    </a:lnTo>
                    <a:lnTo>
                      <a:pt x="606" y="191"/>
                    </a:lnTo>
                    <a:lnTo>
                      <a:pt x="607" y="189"/>
                    </a:lnTo>
                    <a:lnTo>
                      <a:pt x="609" y="191"/>
                    </a:lnTo>
                    <a:lnTo>
                      <a:pt x="611" y="192"/>
                    </a:lnTo>
                    <a:lnTo>
                      <a:pt x="613" y="194"/>
                    </a:lnTo>
                    <a:lnTo>
                      <a:pt x="614" y="194"/>
                    </a:lnTo>
                    <a:lnTo>
                      <a:pt x="617" y="194"/>
                    </a:lnTo>
                    <a:lnTo>
                      <a:pt x="622" y="194"/>
                    </a:lnTo>
                    <a:lnTo>
                      <a:pt x="624" y="194"/>
                    </a:lnTo>
                    <a:lnTo>
                      <a:pt x="625" y="191"/>
                    </a:lnTo>
                    <a:lnTo>
                      <a:pt x="625" y="190"/>
                    </a:lnTo>
                    <a:lnTo>
                      <a:pt x="623" y="188"/>
                    </a:lnTo>
                    <a:lnTo>
                      <a:pt x="620" y="185"/>
                    </a:lnTo>
                    <a:lnTo>
                      <a:pt x="623" y="185"/>
                    </a:lnTo>
                    <a:lnTo>
                      <a:pt x="625" y="184"/>
                    </a:lnTo>
                    <a:lnTo>
                      <a:pt x="629" y="181"/>
                    </a:lnTo>
                    <a:lnTo>
                      <a:pt x="629" y="179"/>
                    </a:lnTo>
                    <a:lnTo>
                      <a:pt x="630" y="177"/>
                    </a:lnTo>
                    <a:lnTo>
                      <a:pt x="633" y="175"/>
                    </a:lnTo>
                    <a:lnTo>
                      <a:pt x="634" y="174"/>
                    </a:lnTo>
                    <a:lnTo>
                      <a:pt x="633" y="173"/>
                    </a:lnTo>
                    <a:lnTo>
                      <a:pt x="633" y="171"/>
                    </a:lnTo>
                    <a:lnTo>
                      <a:pt x="633" y="168"/>
                    </a:lnTo>
                    <a:lnTo>
                      <a:pt x="634" y="167"/>
                    </a:lnTo>
                    <a:lnTo>
                      <a:pt x="636" y="169"/>
                    </a:lnTo>
                    <a:lnTo>
                      <a:pt x="636" y="171"/>
                    </a:lnTo>
                    <a:lnTo>
                      <a:pt x="637" y="172"/>
                    </a:lnTo>
                    <a:lnTo>
                      <a:pt x="641" y="173"/>
                    </a:lnTo>
                    <a:lnTo>
                      <a:pt x="641" y="174"/>
                    </a:lnTo>
                    <a:lnTo>
                      <a:pt x="641" y="173"/>
                    </a:lnTo>
                    <a:lnTo>
                      <a:pt x="641" y="172"/>
                    </a:lnTo>
                    <a:lnTo>
                      <a:pt x="641" y="172"/>
                    </a:lnTo>
                    <a:lnTo>
                      <a:pt x="640" y="169"/>
                    </a:lnTo>
                    <a:lnTo>
                      <a:pt x="640" y="168"/>
                    </a:lnTo>
                    <a:lnTo>
                      <a:pt x="641" y="168"/>
                    </a:lnTo>
                    <a:lnTo>
                      <a:pt x="644" y="168"/>
                    </a:lnTo>
                    <a:lnTo>
                      <a:pt x="645" y="168"/>
                    </a:lnTo>
                    <a:lnTo>
                      <a:pt x="645" y="166"/>
                    </a:lnTo>
                    <a:lnTo>
                      <a:pt x="645" y="165"/>
                    </a:lnTo>
                    <a:lnTo>
                      <a:pt x="645" y="163"/>
                    </a:lnTo>
                    <a:lnTo>
                      <a:pt x="645" y="162"/>
                    </a:lnTo>
                    <a:lnTo>
                      <a:pt x="645" y="161"/>
                    </a:lnTo>
                    <a:lnTo>
                      <a:pt x="645" y="158"/>
                    </a:lnTo>
                    <a:lnTo>
                      <a:pt x="644" y="158"/>
                    </a:lnTo>
                    <a:lnTo>
                      <a:pt x="644" y="155"/>
                    </a:lnTo>
                    <a:lnTo>
                      <a:pt x="644" y="152"/>
                    </a:lnTo>
                    <a:lnTo>
                      <a:pt x="644" y="150"/>
                    </a:lnTo>
                    <a:lnTo>
                      <a:pt x="644" y="148"/>
                    </a:lnTo>
                    <a:lnTo>
                      <a:pt x="642" y="146"/>
                    </a:lnTo>
                    <a:lnTo>
                      <a:pt x="641" y="145"/>
                    </a:lnTo>
                    <a:lnTo>
                      <a:pt x="641" y="143"/>
                    </a:lnTo>
                    <a:lnTo>
                      <a:pt x="639" y="139"/>
                    </a:lnTo>
                    <a:lnTo>
                      <a:pt x="637" y="138"/>
                    </a:lnTo>
                    <a:lnTo>
                      <a:pt x="637" y="137"/>
                    </a:lnTo>
                    <a:lnTo>
                      <a:pt x="639" y="135"/>
                    </a:lnTo>
                    <a:lnTo>
                      <a:pt x="640" y="135"/>
                    </a:lnTo>
                    <a:lnTo>
                      <a:pt x="641" y="134"/>
                    </a:lnTo>
                    <a:lnTo>
                      <a:pt x="642" y="133"/>
                    </a:lnTo>
                    <a:lnTo>
                      <a:pt x="644" y="129"/>
                    </a:lnTo>
                    <a:lnTo>
                      <a:pt x="645" y="129"/>
                    </a:lnTo>
                    <a:lnTo>
                      <a:pt x="646" y="131"/>
                    </a:lnTo>
                    <a:lnTo>
                      <a:pt x="647" y="131"/>
                    </a:lnTo>
                    <a:lnTo>
                      <a:pt x="655" y="132"/>
                    </a:lnTo>
                    <a:lnTo>
                      <a:pt x="656" y="132"/>
                    </a:lnTo>
                    <a:lnTo>
                      <a:pt x="657" y="132"/>
                    </a:lnTo>
                    <a:lnTo>
                      <a:pt x="658" y="131"/>
                    </a:lnTo>
                    <a:lnTo>
                      <a:pt x="657" y="129"/>
                    </a:lnTo>
                    <a:lnTo>
                      <a:pt x="657" y="128"/>
                    </a:lnTo>
                    <a:lnTo>
                      <a:pt x="657" y="127"/>
                    </a:lnTo>
                    <a:lnTo>
                      <a:pt x="657" y="127"/>
                    </a:lnTo>
                    <a:lnTo>
                      <a:pt x="657" y="126"/>
                    </a:lnTo>
                    <a:lnTo>
                      <a:pt x="657" y="124"/>
                    </a:lnTo>
                    <a:lnTo>
                      <a:pt x="657" y="122"/>
                    </a:lnTo>
                    <a:lnTo>
                      <a:pt x="658" y="121"/>
                    </a:lnTo>
                    <a:lnTo>
                      <a:pt x="658" y="120"/>
                    </a:lnTo>
                    <a:lnTo>
                      <a:pt x="657" y="118"/>
                    </a:lnTo>
                    <a:lnTo>
                      <a:pt x="657" y="117"/>
                    </a:lnTo>
                    <a:lnTo>
                      <a:pt x="659" y="117"/>
                    </a:lnTo>
                    <a:lnTo>
                      <a:pt x="658" y="116"/>
                    </a:lnTo>
                    <a:lnTo>
                      <a:pt x="658" y="115"/>
                    </a:lnTo>
                    <a:lnTo>
                      <a:pt x="657" y="114"/>
                    </a:lnTo>
                    <a:lnTo>
                      <a:pt x="658" y="112"/>
                    </a:lnTo>
                    <a:lnTo>
                      <a:pt x="659" y="111"/>
                    </a:lnTo>
                    <a:lnTo>
                      <a:pt x="659" y="111"/>
                    </a:lnTo>
                    <a:lnTo>
                      <a:pt x="658" y="110"/>
                    </a:lnTo>
                    <a:lnTo>
                      <a:pt x="658" y="108"/>
                    </a:lnTo>
                    <a:lnTo>
                      <a:pt x="657" y="105"/>
                    </a:lnTo>
                    <a:lnTo>
                      <a:pt x="658" y="105"/>
                    </a:lnTo>
                    <a:lnTo>
                      <a:pt x="658" y="104"/>
                    </a:lnTo>
                    <a:lnTo>
                      <a:pt x="658" y="103"/>
                    </a:lnTo>
                    <a:lnTo>
                      <a:pt x="658" y="103"/>
                    </a:lnTo>
                    <a:lnTo>
                      <a:pt x="658" y="101"/>
                    </a:lnTo>
                    <a:lnTo>
                      <a:pt x="657" y="100"/>
                    </a:lnTo>
                    <a:lnTo>
                      <a:pt x="657" y="100"/>
                    </a:lnTo>
                    <a:lnTo>
                      <a:pt x="657" y="98"/>
                    </a:lnTo>
                    <a:lnTo>
                      <a:pt x="657" y="97"/>
                    </a:lnTo>
                    <a:lnTo>
                      <a:pt x="657" y="95"/>
                    </a:lnTo>
                    <a:lnTo>
                      <a:pt x="656" y="94"/>
                    </a:lnTo>
                    <a:lnTo>
                      <a:pt x="656" y="93"/>
                    </a:lnTo>
                    <a:lnTo>
                      <a:pt x="657" y="92"/>
                    </a:lnTo>
                    <a:lnTo>
                      <a:pt x="659" y="92"/>
                    </a:lnTo>
                    <a:lnTo>
                      <a:pt x="659" y="91"/>
                    </a:lnTo>
                    <a:lnTo>
                      <a:pt x="659" y="89"/>
                    </a:lnTo>
                    <a:lnTo>
                      <a:pt x="659" y="87"/>
                    </a:lnTo>
                    <a:lnTo>
                      <a:pt x="658" y="86"/>
                    </a:lnTo>
                    <a:lnTo>
                      <a:pt x="658" y="84"/>
                    </a:lnTo>
                    <a:lnTo>
                      <a:pt x="657" y="83"/>
                    </a:lnTo>
                    <a:lnTo>
                      <a:pt x="656" y="81"/>
                    </a:lnTo>
                    <a:lnTo>
                      <a:pt x="656" y="80"/>
                    </a:lnTo>
                    <a:lnTo>
                      <a:pt x="657" y="80"/>
                    </a:lnTo>
                    <a:lnTo>
                      <a:pt x="656" y="77"/>
                    </a:lnTo>
                    <a:lnTo>
                      <a:pt x="655" y="76"/>
                    </a:lnTo>
                    <a:lnTo>
                      <a:pt x="653" y="76"/>
                    </a:lnTo>
                    <a:lnTo>
                      <a:pt x="652" y="75"/>
                    </a:lnTo>
                    <a:lnTo>
                      <a:pt x="650" y="75"/>
                    </a:lnTo>
                    <a:lnTo>
                      <a:pt x="648" y="76"/>
                    </a:lnTo>
                    <a:lnTo>
                      <a:pt x="647" y="76"/>
                    </a:lnTo>
                    <a:lnTo>
                      <a:pt x="646" y="77"/>
                    </a:lnTo>
                    <a:lnTo>
                      <a:pt x="645" y="78"/>
                    </a:lnTo>
                    <a:lnTo>
                      <a:pt x="645" y="78"/>
                    </a:lnTo>
                    <a:lnTo>
                      <a:pt x="644" y="78"/>
                    </a:lnTo>
                    <a:lnTo>
                      <a:pt x="642" y="81"/>
                    </a:lnTo>
                    <a:lnTo>
                      <a:pt x="640" y="81"/>
                    </a:lnTo>
                    <a:lnTo>
                      <a:pt x="639" y="81"/>
                    </a:lnTo>
                    <a:lnTo>
                      <a:pt x="639" y="83"/>
                    </a:lnTo>
                    <a:lnTo>
                      <a:pt x="639" y="84"/>
                    </a:lnTo>
                    <a:lnTo>
                      <a:pt x="637" y="86"/>
                    </a:lnTo>
                    <a:lnTo>
                      <a:pt x="636" y="87"/>
                    </a:lnTo>
                    <a:lnTo>
                      <a:pt x="636" y="88"/>
                    </a:lnTo>
                    <a:lnTo>
                      <a:pt x="635" y="89"/>
                    </a:lnTo>
                    <a:lnTo>
                      <a:pt x="634" y="91"/>
                    </a:lnTo>
                    <a:lnTo>
                      <a:pt x="631" y="91"/>
                    </a:lnTo>
                    <a:lnTo>
                      <a:pt x="630" y="91"/>
                    </a:lnTo>
                    <a:lnTo>
                      <a:pt x="629" y="91"/>
                    </a:lnTo>
                    <a:lnTo>
                      <a:pt x="628" y="92"/>
                    </a:lnTo>
                    <a:lnTo>
                      <a:pt x="627" y="92"/>
                    </a:lnTo>
                    <a:lnTo>
                      <a:pt x="625" y="91"/>
                    </a:lnTo>
                    <a:lnTo>
                      <a:pt x="625" y="89"/>
                    </a:lnTo>
                    <a:lnTo>
                      <a:pt x="623" y="89"/>
                    </a:lnTo>
                    <a:lnTo>
                      <a:pt x="622" y="91"/>
                    </a:lnTo>
                    <a:lnTo>
                      <a:pt x="620" y="91"/>
                    </a:lnTo>
                    <a:lnTo>
                      <a:pt x="619" y="89"/>
                    </a:lnTo>
                    <a:lnTo>
                      <a:pt x="618" y="87"/>
                    </a:lnTo>
                    <a:lnTo>
                      <a:pt x="617" y="87"/>
                    </a:lnTo>
                    <a:lnTo>
                      <a:pt x="616" y="84"/>
                    </a:lnTo>
                    <a:lnTo>
                      <a:pt x="616" y="83"/>
                    </a:lnTo>
                    <a:lnTo>
                      <a:pt x="616" y="82"/>
                    </a:lnTo>
                    <a:lnTo>
                      <a:pt x="616" y="80"/>
                    </a:lnTo>
                    <a:lnTo>
                      <a:pt x="616" y="78"/>
                    </a:lnTo>
                    <a:lnTo>
                      <a:pt x="614" y="76"/>
                    </a:lnTo>
                    <a:lnTo>
                      <a:pt x="613" y="76"/>
                    </a:lnTo>
                    <a:lnTo>
                      <a:pt x="613" y="75"/>
                    </a:lnTo>
                    <a:lnTo>
                      <a:pt x="613" y="74"/>
                    </a:lnTo>
                    <a:lnTo>
                      <a:pt x="613" y="72"/>
                    </a:lnTo>
                    <a:lnTo>
                      <a:pt x="614" y="71"/>
                    </a:lnTo>
                    <a:lnTo>
                      <a:pt x="613" y="71"/>
                    </a:lnTo>
                    <a:lnTo>
                      <a:pt x="612" y="71"/>
                    </a:lnTo>
                    <a:lnTo>
                      <a:pt x="611" y="72"/>
                    </a:lnTo>
                    <a:lnTo>
                      <a:pt x="609" y="72"/>
                    </a:lnTo>
                    <a:lnTo>
                      <a:pt x="608" y="72"/>
                    </a:lnTo>
                    <a:lnTo>
                      <a:pt x="607" y="72"/>
                    </a:lnTo>
                    <a:lnTo>
                      <a:pt x="606" y="71"/>
                    </a:lnTo>
                    <a:lnTo>
                      <a:pt x="605" y="71"/>
                    </a:lnTo>
                    <a:lnTo>
                      <a:pt x="605" y="71"/>
                    </a:lnTo>
                    <a:lnTo>
                      <a:pt x="602" y="70"/>
                    </a:lnTo>
                    <a:lnTo>
                      <a:pt x="602" y="69"/>
                    </a:lnTo>
                    <a:lnTo>
                      <a:pt x="601" y="67"/>
                    </a:lnTo>
                    <a:lnTo>
                      <a:pt x="601" y="67"/>
                    </a:lnTo>
                    <a:lnTo>
                      <a:pt x="600" y="66"/>
                    </a:lnTo>
                    <a:lnTo>
                      <a:pt x="599" y="65"/>
                    </a:lnTo>
                    <a:lnTo>
                      <a:pt x="597" y="65"/>
                    </a:lnTo>
                    <a:lnTo>
                      <a:pt x="597" y="64"/>
                    </a:lnTo>
                    <a:lnTo>
                      <a:pt x="596" y="63"/>
                    </a:lnTo>
                    <a:lnTo>
                      <a:pt x="596" y="63"/>
                    </a:lnTo>
                    <a:lnTo>
                      <a:pt x="595" y="63"/>
                    </a:lnTo>
                    <a:lnTo>
                      <a:pt x="594" y="64"/>
                    </a:lnTo>
                    <a:lnTo>
                      <a:pt x="592" y="63"/>
                    </a:lnTo>
                    <a:lnTo>
                      <a:pt x="591" y="64"/>
                    </a:lnTo>
                    <a:lnTo>
                      <a:pt x="591" y="65"/>
                    </a:lnTo>
                    <a:lnTo>
                      <a:pt x="590" y="64"/>
                    </a:lnTo>
                    <a:lnTo>
                      <a:pt x="590" y="63"/>
                    </a:lnTo>
                    <a:lnTo>
                      <a:pt x="589" y="63"/>
                    </a:lnTo>
                    <a:lnTo>
                      <a:pt x="586" y="63"/>
                    </a:lnTo>
                    <a:lnTo>
                      <a:pt x="585" y="61"/>
                    </a:lnTo>
                    <a:lnTo>
                      <a:pt x="586" y="60"/>
                    </a:lnTo>
                    <a:lnTo>
                      <a:pt x="586" y="60"/>
                    </a:lnTo>
                    <a:lnTo>
                      <a:pt x="585" y="60"/>
                    </a:lnTo>
                    <a:lnTo>
                      <a:pt x="584" y="61"/>
                    </a:lnTo>
                    <a:lnTo>
                      <a:pt x="581" y="60"/>
                    </a:lnTo>
                    <a:lnTo>
                      <a:pt x="580" y="61"/>
                    </a:lnTo>
                    <a:lnTo>
                      <a:pt x="579" y="60"/>
                    </a:lnTo>
                    <a:lnTo>
                      <a:pt x="578" y="60"/>
                    </a:lnTo>
                    <a:lnTo>
                      <a:pt x="577" y="60"/>
                    </a:lnTo>
                    <a:lnTo>
                      <a:pt x="577" y="59"/>
                    </a:lnTo>
                    <a:lnTo>
                      <a:pt x="574" y="59"/>
                    </a:lnTo>
                    <a:lnTo>
                      <a:pt x="572" y="57"/>
                    </a:lnTo>
                    <a:lnTo>
                      <a:pt x="570" y="54"/>
                    </a:lnTo>
                    <a:lnTo>
                      <a:pt x="570" y="53"/>
                    </a:lnTo>
                    <a:lnTo>
                      <a:pt x="570" y="51"/>
                    </a:lnTo>
                    <a:lnTo>
                      <a:pt x="569" y="51"/>
                    </a:lnTo>
                    <a:lnTo>
                      <a:pt x="568" y="49"/>
                    </a:lnTo>
                    <a:lnTo>
                      <a:pt x="568" y="48"/>
                    </a:lnTo>
                    <a:lnTo>
                      <a:pt x="567" y="47"/>
                    </a:lnTo>
                    <a:lnTo>
                      <a:pt x="567" y="44"/>
                    </a:lnTo>
                    <a:lnTo>
                      <a:pt x="566" y="43"/>
                    </a:lnTo>
                    <a:lnTo>
                      <a:pt x="562" y="41"/>
                    </a:lnTo>
                    <a:lnTo>
                      <a:pt x="561" y="37"/>
                    </a:lnTo>
                    <a:lnTo>
                      <a:pt x="560" y="36"/>
                    </a:lnTo>
                    <a:lnTo>
                      <a:pt x="558" y="35"/>
                    </a:lnTo>
                    <a:lnTo>
                      <a:pt x="558" y="35"/>
                    </a:lnTo>
                    <a:lnTo>
                      <a:pt x="557" y="35"/>
                    </a:lnTo>
                    <a:lnTo>
                      <a:pt x="557" y="34"/>
                    </a:lnTo>
                    <a:lnTo>
                      <a:pt x="557" y="32"/>
                    </a:lnTo>
                    <a:lnTo>
                      <a:pt x="556" y="31"/>
                    </a:lnTo>
                    <a:lnTo>
                      <a:pt x="556" y="30"/>
                    </a:lnTo>
                    <a:lnTo>
                      <a:pt x="555" y="30"/>
                    </a:lnTo>
                    <a:lnTo>
                      <a:pt x="555" y="27"/>
                    </a:lnTo>
                    <a:lnTo>
                      <a:pt x="552" y="26"/>
                    </a:lnTo>
                    <a:lnTo>
                      <a:pt x="552" y="24"/>
                    </a:lnTo>
                    <a:lnTo>
                      <a:pt x="550" y="23"/>
                    </a:lnTo>
                    <a:lnTo>
                      <a:pt x="550" y="21"/>
                    </a:lnTo>
                    <a:lnTo>
                      <a:pt x="550" y="20"/>
                    </a:lnTo>
                    <a:lnTo>
                      <a:pt x="550" y="19"/>
                    </a:lnTo>
                    <a:lnTo>
                      <a:pt x="547" y="19"/>
                    </a:lnTo>
                    <a:lnTo>
                      <a:pt x="546" y="18"/>
                    </a:lnTo>
                    <a:lnTo>
                      <a:pt x="546" y="18"/>
                    </a:lnTo>
                    <a:lnTo>
                      <a:pt x="546" y="15"/>
                    </a:lnTo>
                    <a:lnTo>
                      <a:pt x="546" y="14"/>
                    </a:lnTo>
                    <a:lnTo>
                      <a:pt x="545" y="13"/>
                    </a:lnTo>
                    <a:lnTo>
                      <a:pt x="544" y="13"/>
                    </a:lnTo>
                    <a:lnTo>
                      <a:pt x="544" y="12"/>
                    </a:lnTo>
                    <a:lnTo>
                      <a:pt x="544" y="10"/>
                    </a:lnTo>
                    <a:lnTo>
                      <a:pt x="542" y="10"/>
                    </a:lnTo>
                    <a:lnTo>
                      <a:pt x="540" y="10"/>
                    </a:lnTo>
                    <a:lnTo>
                      <a:pt x="540" y="9"/>
                    </a:lnTo>
                    <a:lnTo>
                      <a:pt x="540" y="8"/>
                    </a:lnTo>
                    <a:lnTo>
                      <a:pt x="540" y="8"/>
                    </a:lnTo>
                    <a:lnTo>
                      <a:pt x="539" y="7"/>
                    </a:lnTo>
                    <a:lnTo>
                      <a:pt x="538" y="8"/>
                    </a:lnTo>
                    <a:lnTo>
                      <a:pt x="536" y="7"/>
                    </a:lnTo>
                    <a:lnTo>
                      <a:pt x="535" y="7"/>
                    </a:lnTo>
                    <a:lnTo>
                      <a:pt x="535" y="6"/>
                    </a:lnTo>
                    <a:lnTo>
                      <a:pt x="535" y="6"/>
                    </a:lnTo>
                    <a:lnTo>
                      <a:pt x="535" y="4"/>
                    </a:lnTo>
                    <a:lnTo>
                      <a:pt x="534" y="3"/>
                    </a:lnTo>
                    <a:lnTo>
                      <a:pt x="533" y="3"/>
                    </a:lnTo>
                    <a:lnTo>
                      <a:pt x="532" y="2"/>
                    </a:lnTo>
                    <a:lnTo>
                      <a:pt x="530" y="3"/>
                    </a:lnTo>
                    <a:lnTo>
                      <a:pt x="529" y="3"/>
                    </a:lnTo>
                    <a:lnTo>
                      <a:pt x="528" y="2"/>
                    </a:lnTo>
                    <a:lnTo>
                      <a:pt x="527" y="3"/>
                    </a:lnTo>
                    <a:lnTo>
                      <a:pt x="528" y="4"/>
                    </a:lnTo>
                    <a:lnTo>
                      <a:pt x="527" y="4"/>
                    </a:lnTo>
                    <a:lnTo>
                      <a:pt x="524" y="4"/>
                    </a:lnTo>
                    <a:lnTo>
                      <a:pt x="524" y="3"/>
                    </a:lnTo>
                    <a:lnTo>
                      <a:pt x="523" y="3"/>
                    </a:lnTo>
                    <a:lnTo>
                      <a:pt x="521" y="3"/>
                    </a:lnTo>
                    <a:lnTo>
                      <a:pt x="519" y="3"/>
                    </a:lnTo>
                    <a:lnTo>
                      <a:pt x="518" y="2"/>
                    </a:lnTo>
                    <a:lnTo>
                      <a:pt x="514" y="1"/>
                    </a:lnTo>
                    <a:lnTo>
                      <a:pt x="513" y="1"/>
                    </a:lnTo>
                    <a:lnTo>
                      <a:pt x="512" y="0"/>
                    </a:lnTo>
                    <a:lnTo>
                      <a:pt x="511" y="0"/>
                    </a:lnTo>
                    <a:lnTo>
                      <a:pt x="510" y="0"/>
                    </a:lnTo>
                    <a:lnTo>
                      <a:pt x="507" y="1"/>
                    </a:lnTo>
                    <a:lnTo>
                      <a:pt x="506" y="2"/>
                    </a:lnTo>
                    <a:lnTo>
                      <a:pt x="505" y="2"/>
                    </a:lnTo>
                    <a:lnTo>
                      <a:pt x="505" y="3"/>
                    </a:lnTo>
                    <a:lnTo>
                      <a:pt x="502" y="3"/>
                    </a:lnTo>
                    <a:lnTo>
                      <a:pt x="501" y="3"/>
                    </a:lnTo>
                    <a:lnTo>
                      <a:pt x="499" y="3"/>
                    </a:lnTo>
                    <a:lnTo>
                      <a:pt x="497" y="4"/>
                    </a:lnTo>
                    <a:lnTo>
                      <a:pt x="495" y="4"/>
                    </a:lnTo>
                    <a:lnTo>
                      <a:pt x="495" y="6"/>
                    </a:lnTo>
                    <a:lnTo>
                      <a:pt x="493" y="7"/>
                    </a:lnTo>
                    <a:lnTo>
                      <a:pt x="491" y="6"/>
                    </a:lnTo>
                    <a:lnTo>
                      <a:pt x="491" y="7"/>
                    </a:lnTo>
                    <a:lnTo>
                      <a:pt x="490" y="7"/>
                    </a:lnTo>
                    <a:lnTo>
                      <a:pt x="488" y="7"/>
                    </a:lnTo>
                    <a:lnTo>
                      <a:pt x="485" y="7"/>
                    </a:lnTo>
                    <a:lnTo>
                      <a:pt x="484" y="8"/>
                    </a:lnTo>
                    <a:lnTo>
                      <a:pt x="484" y="9"/>
                    </a:lnTo>
                    <a:lnTo>
                      <a:pt x="483" y="12"/>
                    </a:lnTo>
                    <a:lnTo>
                      <a:pt x="482" y="14"/>
                    </a:lnTo>
                    <a:lnTo>
                      <a:pt x="482" y="14"/>
                    </a:lnTo>
                    <a:lnTo>
                      <a:pt x="482" y="15"/>
                    </a:lnTo>
                    <a:lnTo>
                      <a:pt x="480" y="17"/>
                    </a:lnTo>
                    <a:lnTo>
                      <a:pt x="480" y="19"/>
                    </a:lnTo>
                    <a:lnTo>
                      <a:pt x="482" y="20"/>
                    </a:lnTo>
                    <a:lnTo>
                      <a:pt x="483" y="20"/>
                    </a:lnTo>
                    <a:lnTo>
                      <a:pt x="485" y="19"/>
                    </a:lnTo>
                    <a:lnTo>
                      <a:pt x="486" y="18"/>
                    </a:lnTo>
                    <a:lnTo>
                      <a:pt x="488" y="19"/>
                    </a:lnTo>
                    <a:lnTo>
                      <a:pt x="489" y="21"/>
                    </a:lnTo>
                    <a:lnTo>
                      <a:pt x="490" y="23"/>
                    </a:lnTo>
                    <a:lnTo>
                      <a:pt x="491" y="24"/>
                    </a:lnTo>
                    <a:lnTo>
                      <a:pt x="491" y="26"/>
                    </a:lnTo>
                    <a:lnTo>
                      <a:pt x="493" y="27"/>
                    </a:lnTo>
                    <a:lnTo>
                      <a:pt x="491" y="30"/>
                    </a:lnTo>
                    <a:lnTo>
                      <a:pt x="490" y="31"/>
                    </a:lnTo>
                    <a:lnTo>
                      <a:pt x="489" y="32"/>
                    </a:lnTo>
                    <a:lnTo>
                      <a:pt x="489" y="35"/>
                    </a:lnTo>
                    <a:lnTo>
                      <a:pt x="488" y="36"/>
                    </a:lnTo>
                    <a:lnTo>
                      <a:pt x="486" y="38"/>
                    </a:lnTo>
                    <a:lnTo>
                      <a:pt x="486" y="41"/>
                    </a:lnTo>
                    <a:lnTo>
                      <a:pt x="486" y="42"/>
                    </a:lnTo>
                    <a:lnTo>
                      <a:pt x="486" y="43"/>
                    </a:lnTo>
                    <a:lnTo>
                      <a:pt x="486" y="46"/>
                    </a:lnTo>
                    <a:lnTo>
                      <a:pt x="488" y="47"/>
                    </a:lnTo>
                    <a:lnTo>
                      <a:pt x="488" y="49"/>
                    </a:lnTo>
                    <a:lnTo>
                      <a:pt x="486" y="49"/>
                    </a:lnTo>
                    <a:lnTo>
                      <a:pt x="486" y="51"/>
                    </a:lnTo>
                    <a:lnTo>
                      <a:pt x="488" y="53"/>
                    </a:lnTo>
                    <a:lnTo>
                      <a:pt x="488" y="55"/>
                    </a:lnTo>
                    <a:lnTo>
                      <a:pt x="486" y="57"/>
                    </a:lnTo>
                    <a:lnTo>
                      <a:pt x="486" y="59"/>
                    </a:lnTo>
                    <a:lnTo>
                      <a:pt x="488" y="60"/>
                    </a:lnTo>
                    <a:lnTo>
                      <a:pt x="489" y="60"/>
                    </a:lnTo>
                    <a:lnTo>
                      <a:pt x="489" y="60"/>
                    </a:lnTo>
                    <a:lnTo>
                      <a:pt x="490" y="60"/>
                    </a:lnTo>
                    <a:lnTo>
                      <a:pt x="491" y="63"/>
                    </a:lnTo>
                    <a:lnTo>
                      <a:pt x="490" y="65"/>
                    </a:lnTo>
                    <a:lnTo>
                      <a:pt x="489" y="66"/>
                    </a:lnTo>
                    <a:lnTo>
                      <a:pt x="484" y="66"/>
                    </a:lnTo>
                    <a:lnTo>
                      <a:pt x="482" y="69"/>
                    </a:lnTo>
                    <a:lnTo>
                      <a:pt x="477" y="74"/>
                    </a:lnTo>
                    <a:lnTo>
                      <a:pt x="475" y="74"/>
                    </a:lnTo>
                    <a:lnTo>
                      <a:pt x="474" y="72"/>
                    </a:lnTo>
                    <a:lnTo>
                      <a:pt x="471" y="72"/>
                    </a:lnTo>
                    <a:lnTo>
                      <a:pt x="469" y="72"/>
                    </a:lnTo>
                    <a:lnTo>
                      <a:pt x="469" y="71"/>
                    </a:lnTo>
                    <a:lnTo>
                      <a:pt x="467" y="71"/>
                    </a:lnTo>
                    <a:lnTo>
                      <a:pt x="466" y="71"/>
                    </a:lnTo>
                    <a:lnTo>
                      <a:pt x="466" y="72"/>
                    </a:lnTo>
                    <a:lnTo>
                      <a:pt x="465" y="88"/>
                    </a:lnTo>
                    <a:lnTo>
                      <a:pt x="465" y="92"/>
                    </a:lnTo>
                    <a:lnTo>
                      <a:pt x="463" y="95"/>
                    </a:lnTo>
                    <a:lnTo>
                      <a:pt x="463" y="97"/>
                    </a:lnTo>
                    <a:lnTo>
                      <a:pt x="462" y="101"/>
                    </a:lnTo>
                    <a:lnTo>
                      <a:pt x="465" y="105"/>
                    </a:lnTo>
                    <a:lnTo>
                      <a:pt x="469" y="108"/>
                    </a:lnTo>
                    <a:lnTo>
                      <a:pt x="473" y="105"/>
                    </a:lnTo>
                    <a:lnTo>
                      <a:pt x="477" y="105"/>
                    </a:lnTo>
                    <a:lnTo>
                      <a:pt x="482" y="106"/>
                    </a:lnTo>
                    <a:lnTo>
                      <a:pt x="484" y="108"/>
                    </a:lnTo>
                    <a:lnTo>
                      <a:pt x="486" y="104"/>
                    </a:lnTo>
                    <a:lnTo>
                      <a:pt x="486" y="101"/>
                    </a:lnTo>
                    <a:lnTo>
                      <a:pt x="486" y="99"/>
                    </a:lnTo>
                    <a:lnTo>
                      <a:pt x="489" y="99"/>
                    </a:lnTo>
                    <a:lnTo>
                      <a:pt x="490" y="98"/>
                    </a:lnTo>
                    <a:lnTo>
                      <a:pt x="495" y="99"/>
                    </a:lnTo>
                    <a:lnTo>
                      <a:pt x="497" y="103"/>
                    </a:lnTo>
                    <a:lnTo>
                      <a:pt x="502" y="106"/>
                    </a:lnTo>
                    <a:lnTo>
                      <a:pt x="505" y="110"/>
                    </a:lnTo>
                    <a:lnTo>
                      <a:pt x="508" y="112"/>
                    </a:lnTo>
                    <a:lnTo>
                      <a:pt x="508" y="115"/>
                    </a:lnTo>
                    <a:lnTo>
                      <a:pt x="510" y="116"/>
                    </a:lnTo>
                    <a:lnTo>
                      <a:pt x="510" y="117"/>
                    </a:lnTo>
                    <a:lnTo>
                      <a:pt x="508" y="120"/>
                    </a:lnTo>
                    <a:lnTo>
                      <a:pt x="508" y="121"/>
                    </a:lnTo>
                    <a:lnTo>
                      <a:pt x="508" y="122"/>
                    </a:lnTo>
                    <a:lnTo>
                      <a:pt x="506" y="121"/>
                    </a:lnTo>
                    <a:lnTo>
                      <a:pt x="505" y="121"/>
                    </a:lnTo>
                    <a:lnTo>
                      <a:pt x="504" y="121"/>
                    </a:lnTo>
                    <a:lnTo>
                      <a:pt x="502" y="122"/>
                    </a:lnTo>
                    <a:lnTo>
                      <a:pt x="499" y="121"/>
                    </a:lnTo>
                    <a:lnTo>
                      <a:pt x="497" y="121"/>
                    </a:lnTo>
                    <a:lnTo>
                      <a:pt x="495" y="123"/>
                    </a:lnTo>
                    <a:lnTo>
                      <a:pt x="493" y="126"/>
                    </a:lnTo>
                    <a:lnTo>
                      <a:pt x="490" y="127"/>
                    </a:lnTo>
                    <a:lnTo>
                      <a:pt x="489" y="126"/>
                    </a:lnTo>
                    <a:lnTo>
                      <a:pt x="488" y="126"/>
                    </a:lnTo>
                    <a:lnTo>
                      <a:pt x="488" y="128"/>
                    </a:lnTo>
                    <a:lnTo>
                      <a:pt x="486" y="129"/>
                    </a:lnTo>
                    <a:lnTo>
                      <a:pt x="485" y="129"/>
                    </a:lnTo>
                    <a:lnTo>
                      <a:pt x="484" y="129"/>
                    </a:lnTo>
                    <a:lnTo>
                      <a:pt x="483" y="131"/>
                    </a:lnTo>
                    <a:lnTo>
                      <a:pt x="482" y="133"/>
                    </a:lnTo>
                    <a:lnTo>
                      <a:pt x="480" y="137"/>
                    </a:lnTo>
                    <a:lnTo>
                      <a:pt x="482" y="138"/>
                    </a:lnTo>
                    <a:lnTo>
                      <a:pt x="480" y="140"/>
                    </a:lnTo>
                    <a:lnTo>
                      <a:pt x="478" y="140"/>
                    </a:lnTo>
                    <a:lnTo>
                      <a:pt x="473" y="144"/>
                    </a:lnTo>
                    <a:lnTo>
                      <a:pt x="471" y="144"/>
                    </a:lnTo>
                    <a:lnTo>
                      <a:pt x="468" y="143"/>
                    </a:lnTo>
                    <a:lnTo>
                      <a:pt x="467" y="144"/>
                    </a:lnTo>
                    <a:lnTo>
                      <a:pt x="465" y="149"/>
                    </a:lnTo>
                    <a:lnTo>
                      <a:pt x="462" y="150"/>
                    </a:lnTo>
                    <a:lnTo>
                      <a:pt x="460" y="151"/>
                    </a:lnTo>
                    <a:lnTo>
                      <a:pt x="458" y="152"/>
                    </a:lnTo>
                    <a:lnTo>
                      <a:pt x="458" y="155"/>
                    </a:lnTo>
                    <a:lnTo>
                      <a:pt x="457" y="155"/>
                    </a:lnTo>
                    <a:lnTo>
                      <a:pt x="455" y="154"/>
                    </a:lnTo>
                    <a:lnTo>
                      <a:pt x="452" y="154"/>
                    </a:lnTo>
                    <a:lnTo>
                      <a:pt x="449" y="152"/>
                    </a:lnTo>
                    <a:lnTo>
                      <a:pt x="446" y="150"/>
                    </a:lnTo>
                    <a:lnTo>
                      <a:pt x="444" y="150"/>
                    </a:lnTo>
                    <a:lnTo>
                      <a:pt x="439" y="151"/>
                    </a:lnTo>
                    <a:lnTo>
                      <a:pt x="437" y="152"/>
                    </a:lnTo>
                    <a:lnTo>
                      <a:pt x="435" y="155"/>
                    </a:lnTo>
                    <a:lnTo>
                      <a:pt x="435" y="160"/>
                    </a:lnTo>
                    <a:lnTo>
                      <a:pt x="435" y="162"/>
                    </a:lnTo>
                    <a:lnTo>
                      <a:pt x="435" y="163"/>
                    </a:lnTo>
                    <a:lnTo>
                      <a:pt x="440" y="167"/>
                    </a:lnTo>
                    <a:lnTo>
                      <a:pt x="444" y="169"/>
                    </a:lnTo>
                    <a:lnTo>
                      <a:pt x="444" y="171"/>
                    </a:lnTo>
                    <a:lnTo>
                      <a:pt x="444" y="173"/>
                    </a:lnTo>
                    <a:lnTo>
                      <a:pt x="441" y="174"/>
                    </a:lnTo>
                    <a:lnTo>
                      <a:pt x="438" y="180"/>
                    </a:lnTo>
                    <a:lnTo>
                      <a:pt x="434" y="185"/>
                    </a:lnTo>
                    <a:lnTo>
                      <a:pt x="433" y="188"/>
                    </a:lnTo>
                    <a:lnTo>
                      <a:pt x="432" y="188"/>
                    </a:lnTo>
                    <a:lnTo>
                      <a:pt x="428" y="189"/>
                    </a:lnTo>
                    <a:lnTo>
                      <a:pt x="426" y="189"/>
                    </a:lnTo>
                    <a:lnTo>
                      <a:pt x="422" y="191"/>
                    </a:lnTo>
                    <a:lnTo>
                      <a:pt x="419" y="194"/>
                    </a:lnTo>
                    <a:lnTo>
                      <a:pt x="416" y="194"/>
                    </a:lnTo>
                    <a:lnTo>
                      <a:pt x="412" y="194"/>
                    </a:lnTo>
                    <a:lnTo>
                      <a:pt x="409" y="195"/>
                    </a:lnTo>
                    <a:lnTo>
                      <a:pt x="405" y="196"/>
                    </a:lnTo>
                    <a:lnTo>
                      <a:pt x="398" y="198"/>
                    </a:lnTo>
                    <a:lnTo>
                      <a:pt x="391" y="201"/>
                    </a:lnTo>
                    <a:lnTo>
                      <a:pt x="389" y="205"/>
                    </a:lnTo>
                    <a:lnTo>
                      <a:pt x="384" y="208"/>
                    </a:lnTo>
                    <a:lnTo>
                      <a:pt x="382" y="209"/>
                    </a:lnTo>
                    <a:lnTo>
                      <a:pt x="379" y="209"/>
                    </a:lnTo>
                    <a:lnTo>
                      <a:pt x="377" y="208"/>
                    </a:lnTo>
                    <a:lnTo>
                      <a:pt x="377" y="207"/>
                    </a:lnTo>
                    <a:lnTo>
                      <a:pt x="376" y="206"/>
                    </a:lnTo>
                    <a:lnTo>
                      <a:pt x="372" y="207"/>
                    </a:lnTo>
                    <a:lnTo>
                      <a:pt x="368" y="208"/>
                    </a:lnTo>
                    <a:lnTo>
                      <a:pt x="363" y="206"/>
                    </a:lnTo>
                    <a:lnTo>
                      <a:pt x="361" y="206"/>
                    </a:lnTo>
                    <a:lnTo>
                      <a:pt x="354" y="203"/>
                    </a:lnTo>
                    <a:lnTo>
                      <a:pt x="348" y="200"/>
                    </a:lnTo>
                    <a:lnTo>
                      <a:pt x="344" y="196"/>
                    </a:lnTo>
                    <a:lnTo>
                      <a:pt x="340" y="196"/>
                    </a:lnTo>
                    <a:lnTo>
                      <a:pt x="333" y="195"/>
                    </a:lnTo>
                    <a:lnTo>
                      <a:pt x="327" y="196"/>
                    </a:lnTo>
                    <a:lnTo>
                      <a:pt x="324" y="195"/>
                    </a:lnTo>
                    <a:lnTo>
                      <a:pt x="323" y="196"/>
                    </a:lnTo>
                    <a:lnTo>
                      <a:pt x="323" y="197"/>
                    </a:lnTo>
                    <a:lnTo>
                      <a:pt x="320" y="198"/>
                    </a:lnTo>
                    <a:lnTo>
                      <a:pt x="315" y="198"/>
                    </a:lnTo>
                    <a:lnTo>
                      <a:pt x="305" y="198"/>
                    </a:lnTo>
                    <a:lnTo>
                      <a:pt x="299" y="198"/>
                    </a:lnTo>
                    <a:lnTo>
                      <a:pt x="294" y="198"/>
                    </a:lnTo>
                    <a:lnTo>
                      <a:pt x="290" y="198"/>
                    </a:lnTo>
                    <a:lnTo>
                      <a:pt x="288" y="198"/>
                    </a:lnTo>
                    <a:lnTo>
                      <a:pt x="285" y="198"/>
                    </a:lnTo>
                    <a:lnTo>
                      <a:pt x="283" y="194"/>
                    </a:lnTo>
                    <a:lnTo>
                      <a:pt x="283" y="191"/>
                    </a:lnTo>
                    <a:lnTo>
                      <a:pt x="281" y="188"/>
                    </a:lnTo>
                    <a:lnTo>
                      <a:pt x="278" y="186"/>
                    </a:lnTo>
                    <a:lnTo>
                      <a:pt x="277" y="183"/>
                    </a:lnTo>
                    <a:lnTo>
                      <a:pt x="277" y="181"/>
                    </a:lnTo>
                    <a:lnTo>
                      <a:pt x="276" y="180"/>
                    </a:lnTo>
                    <a:lnTo>
                      <a:pt x="273" y="179"/>
                    </a:lnTo>
                    <a:lnTo>
                      <a:pt x="273" y="179"/>
                    </a:lnTo>
                    <a:lnTo>
                      <a:pt x="272" y="178"/>
                    </a:lnTo>
                    <a:lnTo>
                      <a:pt x="272" y="175"/>
                    </a:lnTo>
                    <a:lnTo>
                      <a:pt x="271" y="175"/>
                    </a:lnTo>
                    <a:lnTo>
                      <a:pt x="271" y="175"/>
                    </a:lnTo>
                    <a:lnTo>
                      <a:pt x="267" y="175"/>
                    </a:lnTo>
                    <a:lnTo>
                      <a:pt x="265" y="174"/>
                    </a:lnTo>
                    <a:lnTo>
                      <a:pt x="261" y="172"/>
                    </a:lnTo>
                    <a:lnTo>
                      <a:pt x="260" y="172"/>
                    </a:lnTo>
                    <a:lnTo>
                      <a:pt x="259" y="172"/>
                    </a:lnTo>
                    <a:lnTo>
                      <a:pt x="256" y="171"/>
                    </a:lnTo>
                    <a:lnTo>
                      <a:pt x="256" y="169"/>
                    </a:lnTo>
                    <a:lnTo>
                      <a:pt x="253" y="168"/>
                    </a:lnTo>
                    <a:lnTo>
                      <a:pt x="245" y="166"/>
                    </a:lnTo>
                    <a:lnTo>
                      <a:pt x="244" y="166"/>
                    </a:lnTo>
                    <a:lnTo>
                      <a:pt x="243" y="167"/>
                    </a:lnTo>
                    <a:lnTo>
                      <a:pt x="240" y="167"/>
                    </a:lnTo>
                    <a:lnTo>
                      <a:pt x="236" y="167"/>
                    </a:lnTo>
                    <a:lnTo>
                      <a:pt x="226" y="165"/>
                    </a:lnTo>
                    <a:lnTo>
                      <a:pt x="223" y="163"/>
                    </a:lnTo>
                    <a:lnTo>
                      <a:pt x="221" y="160"/>
                    </a:lnTo>
                    <a:lnTo>
                      <a:pt x="220" y="158"/>
                    </a:lnTo>
                    <a:lnTo>
                      <a:pt x="220" y="157"/>
                    </a:lnTo>
                    <a:lnTo>
                      <a:pt x="221" y="156"/>
                    </a:lnTo>
                    <a:lnTo>
                      <a:pt x="222" y="155"/>
                    </a:lnTo>
                    <a:lnTo>
                      <a:pt x="223" y="152"/>
                    </a:lnTo>
                    <a:lnTo>
                      <a:pt x="222" y="151"/>
                    </a:lnTo>
                    <a:lnTo>
                      <a:pt x="221" y="149"/>
                    </a:lnTo>
                    <a:lnTo>
                      <a:pt x="222" y="148"/>
                    </a:lnTo>
                    <a:lnTo>
                      <a:pt x="222" y="145"/>
                    </a:lnTo>
                    <a:lnTo>
                      <a:pt x="221" y="144"/>
                    </a:lnTo>
                    <a:lnTo>
                      <a:pt x="220" y="141"/>
                    </a:lnTo>
                    <a:lnTo>
                      <a:pt x="217" y="140"/>
                    </a:lnTo>
                    <a:lnTo>
                      <a:pt x="216" y="139"/>
                    </a:lnTo>
                    <a:lnTo>
                      <a:pt x="216" y="138"/>
                    </a:lnTo>
                    <a:lnTo>
                      <a:pt x="215" y="135"/>
                    </a:lnTo>
                    <a:lnTo>
                      <a:pt x="214" y="134"/>
                    </a:lnTo>
                    <a:lnTo>
                      <a:pt x="214" y="132"/>
                    </a:lnTo>
                    <a:lnTo>
                      <a:pt x="212" y="131"/>
                    </a:lnTo>
                    <a:lnTo>
                      <a:pt x="210" y="129"/>
                    </a:lnTo>
                    <a:lnTo>
                      <a:pt x="209" y="128"/>
                    </a:lnTo>
                    <a:lnTo>
                      <a:pt x="208" y="127"/>
                    </a:lnTo>
                    <a:lnTo>
                      <a:pt x="206" y="127"/>
                    </a:lnTo>
                    <a:lnTo>
                      <a:pt x="205" y="127"/>
                    </a:lnTo>
                    <a:lnTo>
                      <a:pt x="204" y="128"/>
                    </a:lnTo>
                    <a:lnTo>
                      <a:pt x="203" y="128"/>
                    </a:lnTo>
                    <a:lnTo>
                      <a:pt x="201" y="128"/>
                    </a:lnTo>
                    <a:lnTo>
                      <a:pt x="200" y="126"/>
                    </a:lnTo>
                    <a:lnTo>
                      <a:pt x="199" y="124"/>
                    </a:lnTo>
                    <a:lnTo>
                      <a:pt x="197" y="124"/>
                    </a:lnTo>
                    <a:lnTo>
                      <a:pt x="195" y="126"/>
                    </a:lnTo>
                    <a:lnTo>
                      <a:pt x="194" y="127"/>
                    </a:lnTo>
                    <a:lnTo>
                      <a:pt x="194" y="128"/>
                    </a:lnTo>
                    <a:lnTo>
                      <a:pt x="193" y="128"/>
                    </a:lnTo>
                    <a:lnTo>
                      <a:pt x="190" y="127"/>
                    </a:lnTo>
                    <a:lnTo>
                      <a:pt x="190" y="126"/>
                    </a:lnTo>
                    <a:lnTo>
                      <a:pt x="190" y="124"/>
                    </a:lnTo>
                    <a:lnTo>
                      <a:pt x="188" y="122"/>
                    </a:lnTo>
                    <a:lnTo>
                      <a:pt x="187" y="121"/>
                    </a:lnTo>
                    <a:lnTo>
                      <a:pt x="184" y="120"/>
                    </a:lnTo>
                    <a:lnTo>
                      <a:pt x="183" y="118"/>
                    </a:lnTo>
                    <a:lnTo>
                      <a:pt x="182" y="118"/>
                    </a:lnTo>
                    <a:lnTo>
                      <a:pt x="182" y="116"/>
                    </a:lnTo>
                    <a:lnTo>
                      <a:pt x="182" y="115"/>
                    </a:lnTo>
                    <a:lnTo>
                      <a:pt x="181" y="114"/>
                    </a:lnTo>
                    <a:lnTo>
                      <a:pt x="181" y="115"/>
                    </a:lnTo>
                    <a:lnTo>
                      <a:pt x="181" y="115"/>
                    </a:lnTo>
                    <a:lnTo>
                      <a:pt x="180" y="115"/>
                    </a:lnTo>
                    <a:lnTo>
                      <a:pt x="180" y="114"/>
                    </a:lnTo>
                    <a:lnTo>
                      <a:pt x="178" y="114"/>
                    </a:lnTo>
                    <a:lnTo>
                      <a:pt x="178" y="111"/>
                    </a:lnTo>
                    <a:lnTo>
                      <a:pt x="178" y="110"/>
                    </a:lnTo>
                    <a:lnTo>
                      <a:pt x="177" y="110"/>
                    </a:lnTo>
                    <a:lnTo>
                      <a:pt x="176" y="109"/>
                    </a:lnTo>
                    <a:lnTo>
                      <a:pt x="175" y="109"/>
                    </a:lnTo>
                    <a:lnTo>
                      <a:pt x="175" y="109"/>
                    </a:lnTo>
                    <a:lnTo>
                      <a:pt x="172" y="111"/>
                    </a:lnTo>
                    <a:lnTo>
                      <a:pt x="171" y="112"/>
                    </a:lnTo>
                    <a:lnTo>
                      <a:pt x="167" y="115"/>
                    </a:lnTo>
                    <a:lnTo>
                      <a:pt x="167" y="117"/>
                    </a:lnTo>
                    <a:lnTo>
                      <a:pt x="169" y="118"/>
                    </a:lnTo>
                    <a:lnTo>
                      <a:pt x="167" y="121"/>
                    </a:lnTo>
                    <a:lnTo>
                      <a:pt x="164" y="121"/>
                    </a:lnTo>
                    <a:lnTo>
                      <a:pt x="162" y="123"/>
                    </a:lnTo>
                    <a:lnTo>
                      <a:pt x="161" y="126"/>
                    </a:lnTo>
                    <a:lnTo>
                      <a:pt x="161" y="129"/>
                    </a:lnTo>
                    <a:lnTo>
                      <a:pt x="164" y="134"/>
                    </a:lnTo>
                    <a:lnTo>
                      <a:pt x="166" y="137"/>
                    </a:lnTo>
                    <a:lnTo>
                      <a:pt x="166" y="138"/>
                    </a:lnTo>
                    <a:lnTo>
                      <a:pt x="162" y="141"/>
                    </a:lnTo>
                    <a:lnTo>
                      <a:pt x="160" y="141"/>
                    </a:lnTo>
                    <a:lnTo>
                      <a:pt x="159" y="144"/>
                    </a:lnTo>
                    <a:lnTo>
                      <a:pt x="158" y="145"/>
                    </a:lnTo>
                    <a:lnTo>
                      <a:pt x="156" y="144"/>
                    </a:lnTo>
                    <a:lnTo>
                      <a:pt x="155" y="143"/>
                    </a:lnTo>
                    <a:lnTo>
                      <a:pt x="154" y="143"/>
                    </a:lnTo>
                    <a:lnTo>
                      <a:pt x="149" y="144"/>
                    </a:lnTo>
                    <a:lnTo>
                      <a:pt x="147" y="144"/>
                    </a:lnTo>
                    <a:lnTo>
                      <a:pt x="143" y="143"/>
                    </a:lnTo>
                    <a:lnTo>
                      <a:pt x="141" y="141"/>
                    </a:lnTo>
                    <a:lnTo>
                      <a:pt x="139" y="143"/>
                    </a:lnTo>
                    <a:lnTo>
                      <a:pt x="138" y="148"/>
                    </a:lnTo>
                    <a:lnTo>
                      <a:pt x="137" y="150"/>
                    </a:lnTo>
                    <a:lnTo>
                      <a:pt x="137" y="152"/>
                    </a:lnTo>
                    <a:lnTo>
                      <a:pt x="136" y="158"/>
                    </a:lnTo>
                    <a:lnTo>
                      <a:pt x="136" y="163"/>
                    </a:lnTo>
                    <a:lnTo>
                      <a:pt x="136" y="165"/>
                    </a:lnTo>
                    <a:lnTo>
                      <a:pt x="137" y="166"/>
                    </a:lnTo>
                    <a:lnTo>
                      <a:pt x="139" y="167"/>
                    </a:lnTo>
                    <a:lnTo>
                      <a:pt x="138" y="169"/>
                    </a:lnTo>
                    <a:lnTo>
                      <a:pt x="138" y="171"/>
                    </a:lnTo>
                    <a:lnTo>
                      <a:pt x="137" y="171"/>
                    </a:lnTo>
                    <a:lnTo>
                      <a:pt x="136" y="172"/>
                    </a:lnTo>
                    <a:lnTo>
                      <a:pt x="133" y="172"/>
                    </a:lnTo>
                    <a:lnTo>
                      <a:pt x="132" y="171"/>
                    </a:lnTo>
                    <a:lnTo>
                      <a:pt x="131" y="172"/>
                    </a:lnTo>
                    <a:lnTo>
                      <a:pt x="128" y="172"/>
                    </a:lnTo>
                    <a:lnTo>
                      <a:pt x="124" y="173"/>
                    </a:lnTo>
                    <a:lnTo>
                      <a:pt x="120" y="174"/>
                    </a:lnTo>
                    <a:lnTo>
                      <a:pt x="119" y="174"/>
                    </a:lnTo>
                    <a:lnTo>
                      <a:pt x="117" y="173"/>
                    </a:lnTo>
                    <a:lnTo>
                      <a:pt x="115" y="174"/>
                    </a:lnTo>
                    <a:lnTo>
                      <a:pt x="114" y="175"/>
                    </a:lnTo>
                    <a:lnTo>
                      <a:pt x="114" y="178"/>
                    </a:lnTo>
                    <a:lnTo>
                      <a:pt x="115" y="179"/>
                    </a:lnTo>
                    <a:lnTo>
                      <a:pt x="119" y="179"/>
                    </a:lnTo>
                    <a:lnTo>
                      <a:pt x="121" y="179"/>
                    </a:lnTo>
                    <a:lnTo>
                      <a:pt x="121" y="180"/>
                    </a:lnTo>
                    <a:lnTo>
                      <a:pt x="120" y="181"/>
                    </a:lnTo>
                    <a:lnTo>
                      <a:pt x="120" y="185"/>
                    </a:lnTo>
                    <a:lnTo>
                      <a:pt x="121" y="186"/>
                    </a:lnTo>
                    <a:lnTo>
                      <a:pt x="121" y="188"/>
                    </a:lnTo>
                    <a:lnTo>
                      <a:pt x="122" y="190"/>
                    </a:lnTo>
                    <a:lnTo>
                      <a:pt x="124" y="194"/>
                    </a:lnTo>
                    <a:lnTo>
                      <a:pt x="125" y="195"/>
                    </a:lnTo>
                    <a:lnTo>
                      <a:pt x="127" y="196"/>
                    </a:lnTo>
                    <a:lnTo>
                      <a:pt x="127" y="201"/>
                    </a:lnTo>
                    <a:lnTo>
                      <a:pt x="126" y="202"/>
                    </a:lnTo>
                    <a:lnTo>
                      <a:pt x="126" y="205"/>
                    </a:lnTo>
                    <a:lnTo>
                      <a:pt x="127" y="206"/>
                    </a:lnTo>
                    <a:lnTo>
                      <a:pt x="126" y="207"/>
                    </a:lnTo>
                    <a:lnTo>
                      <a:pt x="126" y="208"/>
                    </a:lnTo>
                    <a:lnTo>
                      <a:pt x="124" y="209"/>
                    </a:lnTo>
                    <a:lnTo>
                      <a:pt x="124" y="212"/>
                    </a:lnTo>
                    <a:lnTo>
                      <a:pt x="122" y="213"/>
                    </a:lnTo>
                    <a:lnTo>
                      <a:pt x="117" y="212"/>
                    </a:lnTo>
                    <a:lnTo>
                      <a:pt x="113" y="207"/>
                    </a:lnTo>
                    <a:lnTo>
                      <a:pt x="110" y="207"/>
                    </a:lnTo>
                    <a:lnTo>
                      <a:pt x="106" y="206"/>
                    </a:lnTo>
                    <a:lnTo>
                      <a:pt x="99" y="205"/>
                    </a:lnTo>
                    <a:lnTo>
                      <a:pt x="97" y="206"/>
                    </a:lnTo>
                    <a:lnTo>
                      <a:pt x="91" y="205"/>
                    </a:lnTo>
                    <a:lnTo>
                      <a:pt x="86" y="206"/>
                    </a:lnTo>
                    <a:lnTo>
                      <a:pt x="83" y="207"/>
                    </a:lnTo>
                    <a:lnTo>
                      <a:pt x="81" y="206"/>
                    </a:lnTo>
                    <a:lnTo>
                      <a:pt x="78" y="207"/>
                    </a:lnTo>
                    <a:lnTo>
                      <a:pt x="77" y="208"/>
                    </a:lnTo>
                    <a:lnTo>
                      <a:pt x="71" y="207"/>
                    </a:lnTo>
                    <a:lnTo>
                      <a:pt x="66" y="206"/>
                    </a:lnTo>
                    <a:lnTo>
                      <a:pt x="64" y="205"/>
                    </a:lnTo>
                    <a:lnTo>
                      <a:pt x="61" y="205"/>
                    </a:lnTo>
                    <a:lnTo>
                      <a:pt x="60" y="206"/>
                    </a:lnTo>
                    <a:lnTo>
                      <a:pt x="58" y="206"/>
                    </a:lnTo>
                    <a:lnTo>
                      <a:pt x="55" y="205"/>
                    </a:lnTo>
                    <a:lnTo>
                      <a:pt x="54" y="206"/>
                    </a:lnTo>
                    <a:lnTo>
                      <a:pt x="54" y="208"/>
                    </a:lnTo>
                    <a:lnTo>
                      <a:pt x="55" y="211"/>
                    </a:lnTo>
                    <a:lnTo>
                      <a:pt x="55" y="213"/>
                    </a:lnTo>
                    <a:lnTo>
                      <a:pt x="52" y="214"/>
                    </a:lnTo>
                    <a:lnTo>
                      <a:pt x="44" y="214"/>
                    </a:lnTo>
                    <a:lnTo>
                      <a:pt x="37" y="213"/>
                    </a:lnTo>
                    <a:lnTo>
                      <a:pt x="35" y="212"/>
                    </a:lnTo>
                    <a:lnTo>
                      <a:pt x="31" y="212"/>
                    </a:lnTo>
                    <a:lnTo>
                      <a:pt x="30" y="214"/>
                    </a:lnTo>
                    <a:lnTo>
                      <a:pt x="30" y="215"/>
                    </a:lnTo>
                    <a:lnTo>
                      <a:pt x="29" y="217"/>
                    </a:lnTo>
                    <a:lnTo>
                      <a:pt x="27" y="218"/>
                    </a:lnTo>
                    <a:lnTo>
                      <a:pt x="27" y="218"/>
                    </a:lnTo>
                    <a:lnTo>
                      <a:pt x="29" y="218"/>
                    </a:lnTo>
                    <a:lnTo>
                      <a:pt x="29" y="220"/>
                    </a:lnTo>
                    <a:lnTo>
                      <a:pt x="26" y="225"/>
                    </a:lnTo>
                    <a:lnTo>
                      <a:pt x="24" y="228"/>
                    </a:lnTo>
                    <a:lnTo>
                      <a:pt x="26" y="229"/>
                    </a:lnTo>
                    <a:lnTo>
                      <a:pt x="31" y="230"/>
                    </a:lnTo>
                    <a:lnTo>
                      <a:pt x="32" y="232"/>
                    </a:lnTo>
                    <a:lnTo>
                      <a:pt x="35" y="232"/>
                    </a:lnTo>
                    <a:lnTo>
                      <a:pt x="36" y="231"/>
                    </a:lnTo>
                    <a:lnTo>
                      <a:pt x="37" y="228"/>
                    </a:lnTo>
                    <a:lnTo>
                      <a:pt x="38" y="229"/>
                    </a:lnTo>
                    <a:lnTo>
                      <a:pt x="43" y="232"/>
                    </a:lnTo>
                    <a:lnTo>
                      <a:pt x="44" y="235"/>
                    </a:lnTo>
                    <a:lnTo>
                      <a:pt x="41" y="238"/>
                    </a:lnTo>
                    <a:lnTo>
                      <a:pt x="37" y="237"/>
                    </a:lnTo>
                    <a:lnTo>
                      <a:pt x="32" y="238"/>
                    </a:lnTo>
                    <a:lnTo>
                      <a:pt x="31" y="237"/>
                    </a:lnTo>
                    <a:lnTo>
                      <a:pt x="29" y="235"/>
                    </a:lnTo>
                    <a:lnTo>
                      <a:pt x="25" y="238"/>
                    </a:lnTo>
                    <a:lnTo>
                      <a:pt x="24" y="238"/>
                    </a:lnTo>
                    <a:lnTo>
                      <a:pt x="20" y="240"/>
                    </a:lnTo>
                    <a:lnTo>
                      <a:pt x="18" y="241"/>
                    </a:lnTo>
                    <a:lnTo>
                      <a:pt x="18" y="243"/>
                    </a:lnTo>
                    <a:lnTo>
                      <a:pt x="21" y="245"/>
                    </a:lnTo>
                    <a:lnTo>
                      <a:pt x="21" y="247"/>
                    </a:lnTo>
                    <a:lnTo>
                      <a:pt x="18" y="249"/>
                    </a:lnTo>
                    <a:lnTo>
                      <a:pt x="13" y="249"/>
                    </a:lnTo>
                    <a:lnTo>
                      <a:pt x="14" y="251"/>
                    </a:lnTo>
                    <a:lnTo>
                      <a:pt x="14" y="253"/>
                    </a:lnTo>
                    <a:lnTo>
                      <a:pt x="10" y="254"/>
                    </a:lnTo>
                    <a:lnTo>
                      <a:pt x="9" y="257"/>
                    </a:lnTo>
                    <a:lnTo>
                      <a:pt x="8" y="257"/>
                    </a:lnTo>
                    <a:lnTo>
                      <a:pt x="3" y="257"/>
                    </a:lnTo>
                    <a:lnTo>
                      <a:pt x="0" y="258"/>
                    </a:lnTo>
                    <a:lnTo>
                      <a:pt x="0" y="262"/>
                    </a:lnTo>
                    <a:lnTo>
                      <a:pt x="3" y="265"/>
                    </a:lnTo>
                    <a:lnTo>
                      <a:pt x="5" y="264"/>
                    </a:lnTo>
                    <a:lnTo>
                      <a:pt x="8" y="264"/>
                    </a:lnTo>
                    <a:lnTo>
                      <a:pt x="9" y="266"/>
                    </a:lnTo>
                    <a:lnTo>
                      <a:pt x="8" y="269"/>
                    </a:lnTo>
                    <a:lnTo>
                      <a:pt x="9" y="271"/>
                    </a:lnTo>
                    <a:lnTo>
                      <a:pt x="11" y="272"/>
                    </a:lnTo>
                    <a:lnTo>
                      <a:pt x="11" y="276"/>
                    </a:lnTo>
                    <a:lnTo>
                      <a:pt x="10" y="277"/>
                    </a:lnTo>
                    <a:lnTo>
                      <a:pt x="8" y="282"/>
                    </a:lnTo>
                    <a:lnTo>
                      <a:pt x="8" y="288"/>
                    </a:lnTo>
                    <a:lnTo>
                      <a:pt x="7" y="287"/>
                    </a:lnTo>
                    <a:lnTo>
                      <a:pt x="9" y="291"/>
                    </a:lnTo>
                    <a:lnTo>
                      <a:pt x="10" y="292"/>
                    </a:lnTo>
                    <a:lnTo>
                      <a:pt x="14" y="291"/>
                    </a:lnTo>
                    <a:lnTo>
                      <a:pt x="16" y="289"/>
                    </a:lnTo>
                    <a:lnTo>
                      <a:pt x="18" y="287"/>
                    </a:lnTo>
                    <a:lnTo>
                      <a:pt x="19" y="287"/>
                    </a:lnTo>
                    <a:lnTo>
                      <a:pt x="20" y="286"/>
                    </a:lnTo>
                    <a:lnTo>
                      <a:pt x="21" y="287"/>
                    </a:lnTo>
                    <a:lnTo>
                      <a:pt x="22" y="288"/>
                    </a:lnTo>
                    <a:lnTo>
                      <a:pt x="26" y="288"/>
                    </a:lnTo>
                    <a:lnTo>
                      <a:pt x="26" y="287"/>
                    </a:lnTo>
                    <a:lnTo>
                      <a:pt x="25" y="286"/>
                    </a:lnTo>
                    <a:lnTo>
                      <a:pt x="25" y="285"/>
                    </a:lnTo>
                    <a:lnTo>
                      <a:pt x="27" y="283"/>
                    </a:lnTo>
                    <a:lnTo>
                      <a:pt x="29" y="283"/>
                    </a:lnTo>
                    <a:lnTo>
                      <a:pt x="30" y="283"/>
                    </a:lnTo>
                    <a:lnTo>
                      <a:pt x="30" y="283"/>
                    </a:lnTo>
                    <a:lnTo>
                      <a:pt x="32" y="283"/>
                    </a:lnTo>
                    <a:lnTo>
                      <a:pt x="33" y="281"/>
                    </a:lnTo>
                    <a:lnTo>
                      <a:pt x="33" y="279"/>
                    </a:lnTo>
                    <a:lnTo>
                      <a:pt x="33" y="277"/>
                    </a:lnTo>
                    <a:lnTo>
                      <a:pt x="35" y="276"/>
                    </a:lnTo>
                    <a:lnTo>
                      <a:pt x="36" y="272"/>
                    </a:lnTo>
                    <a:lnTo>
                      <a:pt x="37" y="271"/>
                    </a:lnTo>
                    <a:lnTo>
                      <a:pt x="39" y="271"/>
                    </a:lnTo>
                    <a:lnTo>
                      <a:pt x="41" y="272"/>
                    </a:lnTo>
                    <a:lnTo>
                      <a:pt x="43" y="274"/>
                    </a:lnTo>
                    <a:lnTo>
                      <a:pt x="43" y="275"/>
                    </a:lnTo>
                    <a:lnTo>
                      <a:pt x="42" y="277"/>
                    </a:lnTo>
                    <a:lnTo>
                      <a:pt x="43" y="280"/>
                    </a:lnTo>
                    <a:lnTo>
                      <a:pt x="44" y="280"/>
                    </a:lnTo>
                    <a:lnTo>
                      <a:pt x="46" y="281"/>
                    </a:lnTo>
                    <a:lnTo>
                      <a:pt x="46" y="283"/>
                    </a:lnTo>
                    <a:lnTo>
                      <a:pt x="46" y="286"/>
                    </a:lnTo>
                    <a:lnTo>
                      <a:pt x="46" y="291"/>
                    </a:lnTo>
                    <a:lnTo>
                      <a:pt x="48" y="292"/>
                    </a:lnTo>
                    <a:lnTo>
                      <a:pt x="48" y="294"/>
                    </a:lnTo>
                    <a:lnTo>
                      <a:pt x="49" y="294"/>
                    </a:lnTo>
                    <a:lnTo>
                      <a:pt x="52" y="294"/>
                    </a:lnTo>
                    <a:lnTo>
                      <a:pt x="54" y="293"/>
                    </a:lnTo>
                    <a:lnTo>
                      <a:pt x="54" y="292"/>
                    </a:lnTo>
                    <a:lnTo>
                      <a:pt x="58" y="291"/>
                    </a:lnTo>
                    <a:lnTo>
                      <a:pt x="60" y="289"/>
                    </a:lnTo>
                    <a:lnTo>
                      <a:pt x="60" y="287"/>
                    </a:lnTo>
                    <a:lnTo>
                      <a:pt x="61" y="286"/>
                    </a:lnTo>
                    <a:lnTo>
                      <a:pt x="66" y="282"/>
                    </a:lnTo>
                    <a:lnTo>
                      <a:pt x="70" y="282"/>
                    </a:lnTo>
                    <a:lnTo>
                      <a:pt x="70" y="285"/>
                    </a:lnTo>
                    <a:lnTo>
                      <a:pt x="75" y="283"/>
                    </a:lnTo>
                    <a:lnTo>
                      <a:pt x="76" y="282"/>
                    </a:lnTo>
                    <a:lnTo>
                      <a:pt x="81" y="282"/>
                    </a:lnTo>
                    <a:lnTo>
                      <a:pt x="81" y="283"/>
                    </a:lnTo>
                    <a:lnTo>
                      <a:pt x="77" y="287"/>
                    </a:lnTo>
                    <a:lnTo>
                      <a:pt x="80" y="287"/>
                    </a:lnTo>
                    <a:lnTo>
                      <a:pt x="80" y="287"/>
                    </a:lnTo>
                    <a:lnTo>
                      <a:pt x="82" y="286"/>
                    </a:lnTo>
                    <a:lnTo>
                      <a:pt x="83" y="288"/>
                    </a:lnTo>
                    <a:lnTo>
                      <a:pt x="85" y="287"/>
                    </a:lnTo>
                    <a:lnTo>
                      <a:pt x="87" y="287"/>
                    </a:lnTo>
                    <a:lnTo>
                      <a:pt x="88" y="286"/>
                    </a:lnTo>
                    <a:lnTo>
                      <a:pt x="88" y="286"/>
                    </a:lnTo>
                    <a:lnTo>
                      <a:pt x="91" y="286"/>
                    </a:lnTo>
                    <a:lnTo>
                      <a:pt x="92" y="287"/>
                    </a:lnTo>
                    <a:lnTo>
                      <a:pt x="93" y="291"/>
                    </a:lnTo>
                    <a:lnTo>
                      <a:pt x="98" y="297"/>
                    </a:lnTo>
                    <a:lnTo>
                      <a:pt x="100" y="299"/>
                    </a:lnTo>
                    <a:lnTo>
                      <a:pt x="100" y="302"/>
                    </a:lnTo>
                    <a:lnTo>
                      <a:pt x="103" y="303"/>
                    </a:lnTo>
                    <a:lnTo>
                      <a:pt x="104" y="305"/>
                    </a:lnTo>
                    <a:lnTo>
                      <a:pt x="108" y="305"/>
                    </a:lnTo>
                    <a:lnTo>
                      <a:pt x="113" y="305"/>
                    </a:lnTo>
                    <a:lnTo>
                      <a:pt x="114" y="305"/>
                    </a:lnTo>
                    <a:lnTo>
                      <a:pt x="115" y="308"/>
                    </a:lnTo>
                    <a:lnTo>
                      <a:pt x="119" y="310"/>
                    </a:lnTo>
                    <a:lnTo>
                      <a:pt x="122" y="311"/>
                    </a:lnTo>
                    <a:lnTo>
                      <a:pt x="125" y="316"/>
                    </a:lnTo>
                    <a:lnTo>
                      <a:pt x="127" y="320"/>
                    </a:lnTo>
                    <a:lnTo>
                      <a:pt x="131" y="322"/>
                    </a:lnTo>
                    <a:lnTo>
                      <a:pt x="132" y="325"/>
                    </a:lnTo>
                    <a:lnTo>
                      <a:pt x="132" y="329"/>
                    </a:lnTo>
                    <a:lnTo>
                      <a:pt x="134" y="334"/>
                    </a:lnTo>
                    <a:lnTo>
                      <a:pt x="137" y="336"/>
                    </a:lnTo>
                    <a:lnTo>
                      <a:pt x="138" y="339"/>
                    </a:lnTo>
                    <a:lnTo>
                      <a:pt x="138" y="344"/>
                    </a:lnTo>
                    <a:lnTo>
                      <a:pt x="137" y="345"/>
                    </a:lnTo>
                    <a:lnTo>
                      <a:pt x="137" y="344"/>
                    </a:lnTo>
                    <a:lnTo>
                      <a:pt x="136" y="344"/>
                    </a:lnTo>
                    <a:lnTo>
                      <a:pt x="132" y="346"/>
                    </a:lnTo>
                    <a:lnTo>
                      <a:pt x="133" y="349"/>
                    </a:lnTo>
                    <a:lnTo>
                      <a:pt x="133" y="350"/>
                    </a:lnTo>
                    <a:lnTo>
                      <a:pt x="136" y="351"/>
                    </a:lnTo>
                    <a:lnTo>
                      <a:pt x="136" y="356"/>
                    </a:lnTo>
                    <a:lnTo>
                      <a:pt x="137" y="357"/>
                    </a:lnTo>
                    <a:lnTo>
                      <a:pt x="136" y="359"/>
                    </a:lnTo>
                    <a:lnTo>
                      <a:pt x="137" y="360"/>
                    </a:lnTo>
                    <a:lnTo>
                      <a:pt x="138" y="362"/>
                    </a:lnTo>
                    <a:lnTo>
                      <a:pt x="138" y="363"/>
                    </a:lnTo>
                    <a:lnTo>
                      <a:pt x="139" y="363"/>
                    </a:lnTo>
                    <a:lnTo>
                      <a:pt x="141" y="366"/>
                    </a:lnTo>
                    <a:lnTo>
                      <a:pt x="142" y="367"/>
                    </a:lnTo>
                    <a:lnTo>
                      <a:pt x="143" y="365"/>
                    </a:lnTo>
                    <a:lnTo>
                      <a:pt x="145" y="365"/>
                    </a:lnTo>
                    <a:lnTo>
                      <a:pt x="147" y="366"/>
                    </a:lnTo>
                    <a:lnTo>
                      <a:pt x="149" y="367"/>
                    </a:lnTo>
                    <a:lnTo>
                      <a:pt x="152" y="368"/>
                    </a:lnTo>
                    <a:lnTo>
                      <a:pt x="153" y="369"/>
                    </a:lnTo>
                    <a:lnTo>
                      <a:pt x="154" y="372"/>
                    </a:lnTo>
                    <a:lnTo>
                      <a:pt x="156" y="372"/>
                    </a:lnTo>
                    <a:lnTo>
                      <a:pt x="158" y="374"/>
                    </a:lnTo>
                    <a:lnTo>
                      <a:pt x="158" y="374"/>
                    </a:lnTo>
                    <a:lnTo>
                      <a:pt x="158" y="373"/>
                    </a:lnTo>
                    <a:lnTo>
                      <a:pt x="161" y="374"/>
                    </a:lnTo>
                    <a:lnTo>
                      <a:pt x="161" y="376"/>
                    </a:lnTo>
                    <a:lnTo>
                      <a:pt x="164" y="376"/>
                    </a:lnTo>
                    <a:lnTo>
                      <a:pt x="165" y="377"/>
                    </a:lnTo>
                    <a:lnTo>
                      <a:pt x="166" y="374"/>
                    </a:lnTo>
                    <a:lnTo>
                      <a:pt x="169" y="374"/>
                    </a:lnTo>
                    <a:lnTo>
                      <a:pt x="172" y="376"/>
                    </a:lnTo>
                    <a:lnTo>
                      <a:pt x="173" y="377"/>
                    </a:lnTo>
                    <a:lnTo>
                      <a:pt x="176" y="377"/>
                    </a:lnTo>
                    <a:lnTo>
                      <a:pt x="178" y="378"/>
                    </a:lnTo>
                    <a:lnTo>
                      <a:pt x="181" y="382"/>
                    </a:lnTo>
                    <a:lnTo>
                      <a:pt x="183" y="382"/>
                    </a:lnTo>
                    <a:lnTo>
                      <a:pt x="186" y="383"/>
                    </a:lnTo>
                    <a:lnTo>
                      <a:pt x="187" y="384"/>
                    </a:lnTo>
                    <a:lnTo>
                      <a:pt x="189" y="386"/>
                    </a:lnTo>
                    <a:lnTo>
                      <a:pt x="189" y="389"/>
                    </a:lnTo>
                    <a:lnTo>
                      <a:pt x="190" y="388"/>
                    </a:lnTo>
                    <a:lnTo>
                      <a:pt x="190" y="385"/>
                    </a:lnTo>
                    <a:lnTo>
                      <a:pt x="192" y="384"/>
                    </a:lnTo>
                    <a:lnTo>
                      <a:pt x="193" y="385"/>
                    </a:lnTo>
                    <a:lnTo>
                      <a:pt x="195" y="385"/>
                    </a:lnTo>
                    <a:lnTo>
                      <a:pt x="198" y="386"/>
                    </a:lnTo>
                    <a:lnTo>
                      <a:pt x="198" y="389"/>
                    </a:lnTo>
                    <a:lnTo>
                      <a:pt x="200" y="391"/>
                    </a:lnTo>
                    <a:lnTo>
                      <a:pt x="204" y="390"/>
                    </a:lnTo>
                    <a:lnTo>
                      <a:pt x="206" y="391"/>
                    </a:lnTo>
                    <a:lnTo>
                      <a:pt x="206" y="395"/>
                    </a:lnTo>
                    <a:lnTo>
                      <a:pt x="208" y="397"/>
                    </a:lnTo>
                    <a:lnTo>
                      <a:pt x="209" y="397"/>
                    </a:lnTo>
                    <a:lnTo>
                      <a:pt x="212" y="399"/>
                    </a:lnTo>
                    <a:lnTo>
                      <a:pt x="214" y="397"/>
                    </a:lnTo>
                    <a:lnTo>
                      <a:pt x="216" y="397"/>
                    </a:lnTo>
                    <a:lnTo>
                      <a:pt x="217" y="395"/>
                    </a:lnTo>
                    <a:lnTo>
                      <a:pt x="222" y="395"/>
                    </a:lnTo>
                    <a:lnTo>
                      <a:pt x="225" y="396"/>
                    </a:lnTo>
                    <a:lnTo>
                      <a:pt x="225" y="399"/>
                    </a:lnTo>
                    <a:lnTo>
                      <a:pt x="228" y="400"/>
                    </a:lnTo>
                    <a:lnTo>
                      <a:pt x="231" y="403"/>
                    </a:lnTo>
                    <a:lnTo>
                      <a:pt x="232" y="403"/>
                    </a:lnTo>
                    <a:lnTo>
                      <a:pt x="234" y="402"/>
                    </a:lnTo>
                    <a:lnTo>
                      <a:pt x="236" y="403"/>
                    </a:lnTo>
                    <a:lnTo>
                      <a:pt x="239" y="402"/>
                    </a:lnTo>
                    <a:lnTo>
                      <a:pt x="240" y="402"/>
                    </a:lnTo>
                    <a:lnTo>
                      <a:pt x="242" y="402"/>
                    </a:lnTo>
                    <a:lnTo>
                      <a:pt x="243" y="401"/>
                    </a:lnTo>
                    <a:lnTo>
                      <a:pt x="245" y="400"/>
                    </a:lnTo>
                    <a:lnTo>
                      <a:pt x="247" y="402"/>
                    </a:lnTo>
                    <a:lnTo>
                      <a:pt x="247" y="405"/>
                    </a:lnTo>
                    <a:lnTo>
                      <a:pt x="249" y="407"/>
                    </a:lnTo>
                    <a:lnTo>
                      <a:pt x="249" y="407"/>
                    </a:lnTo>
                    <a:lnTo>
                      <a:pt x="251" y="406"/>
                    </a:lnTo>
                    <a:lnTo>
                      <a:pt x="254" y="401"/>
                    </a:lnTo>
                    <a:lnTo>
                      <a:pt x="259" y="397"/>
                    </a:lnTo>
                    <a:lnTo>
                      <a:pt x="262" y="397"/>
                    </a:lnTo>
                    <a:lnTo>
                      <a:pt x="264" y="399"/>
                    </a:lnTo>
                    <a:lnTo>
                      <a:pt x="268" y="400"/>
                    </a:lnTo>
                    <a:lnTo>
                      <a:pt x="271" y="401"/>
                    </a:lnTo>
                    <a:lnTo>
                      <a:pt x="273" y="400"/>
                    </a:lnTo>
                    <a:lnTo>
                      <a:pt x="276" y="400"/>
                    </a:lnTo>
                    <a:lnTo>
                      <a:pt x="278" y="402"/>
                    </a:lnTo>
                    <a:lnTo>
                      <a:pt x="278" y="402"/>
                    </a:lnTo>
                    <a:lnTo>
                      <a:pt x="279" y="402"/>
                    </a:lnTo>
                    <a:lnTo>
                      <a:pt x="284" y="401"/>
                    </a:lnTo>
                    <a:lnTo>
                      <a:pt x="285" y="401"/>
                    </a:lnTo>
                    <a:lnTo>
                      <a:pt x="287" y="399"/>
                    </a:lnTo>
                    <a:lnTo>
                      <a:pt x="288" y="397"/>
                    </a:lnTo>
                    <a:lnTo>
                      <a:pt x="290" y="397"/>
                    </a:lnTo>
                    <a:lnTo>
                      <a:pt x="290" y="396"/>
                    </a:lnTo>
                    <a:lnTo>
                      <a:pt x="292" y="395"/>
                    </a:lnTo>
                    <a:lnTo>
                      <a:pt x="293" y="394"/>
                    </a:lnTo>
                    <a:lnTo>
                      <a:pt x="294" y="391"/>
                    </a:lnTo>
                    <a:lnTo>
                      <a:pt x="296" y="390"/>
                    </a:lnTo>
                    <a:lnTo>
                      <a:pt x="301" y="390"/>
                    </a:lnTo>
                    <a:lnTo>
                      <a:pt x="304" y="386"/>
                    </a:lnTo>
                    <a:lnTo>
                      <a:pt x="303" y="384"/>
                    </a:lnTo>
                    <a:lnTo>
                      <a:pt x="305" y="384"/>
                    </a:lnTo>
                    <a:lnTo>
                      <a:pt x="307" y="383"/>
                    </a:lnTo>
                    <a:lnTo>
                      <a:pt x="309" y="385"/>
                    </a:lnTo>
                    <a:lnTo>
                      <a:pt x="312" y="384"/>
                    </a:lnTo>
                    <a:lnTo>
                      <a:pt x="316" y="385"/>
                    </a:lnTo>
                    <a:lnTo>
                      <a:pt x="317" y="384"/>
                    </a:lnTo>
                    <a:lnTo>
                      <a:pt x="317" y="383"/>
                    </a:lnTo>
                    <a:lnTo>
                      <a:pt x="321" y="380"/>
                    </a:lnTo>
                    <a:lnTo>
                      <a:pt x="323" y="380"/>
                    </a:lnTo>
                    <a:lnTo>
                      <a:pt x="324" y="382"/>
                    </a:lnTo>
                    <a:lnTo>
                      <a:pt x="326" y="382"/>
                    </a:lnTo>
                    <a:lnTo>
                      <a:pt x="326" y="383"/>
                    </a:lnTo>
                    <a:lnTo>
                      <a:pt x="324" y="385"/>
                    </a:lnTo>
                    <a:lnTo>
                      <a:pt x="326" y="388"/>
                    </a:lnTo>
                    <a:lnTo>
                      <a:pt x="327" y="386"/>
                    </a:lnTo>
                    <a:lnTo>
                      <a:pt x="328" y="386"/>
                    </a:lnTo>
                    <a:lnTo>
                      <a:pt x="328" y="388"/>
                    </a:lnTo>
                    <a:lnTo>
                      <a:pt x="331" y="390"/>
                    </a:lnTo>
                    <a:lnTo>
                      <a:pt x="331" y="391"/>
                    </a:lnTo>
                    <a:lnTo>
                      <a:pt x="328" y="394"/>
                    </a:lnTo>
                    <a:lnTo>
                      <a:pt x="329" y="395"/>
                    </a:lnTo>
                    <a:lnTo>
                      <a:pt x="332" y="396"/>
                    </a:lnTo>
                    <a:lnTo>
                      <a:pt x="333" y="395"/>
                    </a:lnTo>
                    <a:lnTo>
                      <a:pt x="334" y="396"/>
                    </a:lnTo>
                    <a:lnTo>
                      <a:pt x="337" y="397"/>
                    </a:lnTo>
                    <a:lnTo>
                      <a:pt x="338" y="397"/>
                    </a:lnTo>
                    <a:lnTo>
                      <a:pt x="340" y="397"/>
                    </a:lnTo>
                    <a:lnTo>
                      <a:pt x="343" y="397"/>
                    </a:lnTo>
                    <a:lnTo>
                      <a:pt x="345" y="397"/>
                    </a:lnTo>
                    <a:lnTo>
                      <a:pt x="346" y="400"/>
                    </a:lnTo>
                    <a:lnTo>
                      <a:pt x="348" y="401"/>
                    </a:lnTo>
                    <a:lnTo>
                      <a:pt x="349" y="405"/>
                    </a:lnTo>
                    <a:lnTo>
                      <a:pt x="351" y="405"/>
                    </a:lnTo>
                    <a:lnTo>
                      <a:pt x="352" y="407"/>
                    </a:lnTo>
                    <a:lnTo>
                      <a:pt x="352" y="411"/>
                    </a:lnTo>
                    <a:lnTo>
                      <a:pt x="355" y="413"/>
                    </a:lnTo>
                    <a:lnTo>
                      <a:pt x="355" y="417"/>
                    </a:lnTo>
                    <a:lnTo>
                      <a:pt x="354" y="422"/>
                    </a:lnTo>
                    <a:lnTo>
                      <a:pt x="354" y="424"/>
                    </a:lnTo>
                    <a:lnTo>
                      <a:pt x="354" y="425"/>
                    </a:lnTo>
                    <a:lnTo>
                      <a:pt x="351" y="426"/>
                    </a:lnTo>
                    <a:lnTo>
                      <a:pt x="351" y="428"/>
                    </a:lnTo>
                    <a:lnTo>
                      <a:pt x="350" y="428"/>
                    </a:lnTo>
                    <a:lnTo>
                      <a:pt x="350" y="430"/>
                    </a:lnTo>
                    <a:lnTo>
                      <a:pt x="351" y="431"/>
                    </a:lnTo>
                    <a:lnTo>
                      <a:pt x="350" y="433"/>
                    </a:lnTo>
                    <a:lnTo>
                      <a:pt x="349" y="433"/>
                    </a:lnTo>
                    <a:lnTo>
                      <a:pt x="346" y="434"/>
                    </a:lnTo>
                    <a:lnTo>
                      <a:pt x="346" y="436"/>
                    </a:lnTo>
                    <a:lnTo>
                      <a:pt x="348" y="437"/>
                    </a:lnTo>
                    <a:lnTo>
                      <a:pt x="346" y="439"/>
                    </a:lnTo>
                    <a:lnTo>
                      <a:pt x="346" y="441"/>
                    </a:lnTo>
                    <a:lnTo>
                      <a:pt x="348" y="441"/>
                    </a:lnTo>
                    <a:lnTo>
                      <a:pt x="349" y="442"/>
                    </a:lnTo>
                    <a:lnTo>
                      <a:pt x="350" y="445"/>
                    </a:lnTo>
                    <a:lnTo>
                      <a:pt x="350" y="447"/>
                    </a:lnTo>
                    <a:lnTo>
                      <a:pt x="351" y="450"/>
                    </a:lnTo>
                    <a:lnTo>
                      <a:pt x="354" y="447"/>
                    </a:lnTo>
                    <a:lnTo>
                      <a:pt x="359" y="446"/>
                    </a:lnTo>
                    <a:lnTo>
                      <a:pt x="359" y="448"/>
                    </a:lnTo>
                    <a:lnTo>
                      <a:pt x="359" y="450"/>
                    </a:lnTo>
                    <a:lnTo>
                      <a:pt x="360" y="451"/>
                    </a:lnTo>
                    <a:lnTo>
                      <a:pt x="362" y="450"/>
                    </a:lnTo>
                    <a:lnTo>
                      <a:pt x="362" y="452"/>
                    </a:lnTo>
                    <a:lnTo>
                      <a:pt x="362" y="453"/>
                    </a:lnTo>
                    <a:lnTo>
                      <a:pt x="363" y="456"/>
                    </a:lnTo>
                    <a:lnTo>
                      <a:pt x="366" y="456"/>
                    </a:lnTo>
                    <a:lnTo>
                      <a:pt x="366" y="457"/>
                    </a:lnTo>
                    <a:lnTo>
                      <a:pt x="366" y="458"/>
                    </a:lnTo>
                    <a:lnTo>
                      <a:pt x="367" y="457"/>
                    </a:lnTo>
                    <a:lnTo>
                      <a:pt x="370" y="457"/>
                    </a:lnTo>
                    <a:lnTo>
                      <a:pt x="372" y="458"/>
                    </a:lnTo>
                    <a:lnTo>
                      <a:pt x="372" y="460"/>
                    </a:lnTo>
                    <a:lnTo>
                      <a:pt x="371" y="462"/>
                    </a:lnTo>
                    <a:lnTo>
                      <a:pt x="371" y="463"/>
                    </a:lnTo>
                    <a:lnTo>
                      <a:pt x="368" y="466"/>
                    </a:lnTo>
                    <a:lnTo>
                      <a:pt x="367" y="469"/>
                    </a:lnTo>
                    <a:lnTo>
                      <a:pt x="367" y="470"/>
                    </a:lnTo>
                    <a:lnTo>
                      <a:pt x="368" y="469"/>
                    </a:lnTo>
                    <a:lnTo>
                      <a:pt x="372" y="470"/>
                    </a:lnTo>
                    <a:lnTo>
                      <a:pt x="372" y="470"/>
                    </a:lnTo>
                    <a:lnTo>
                      <a:pt x="374" y="469"/>
                    </a:lnTo>
                    <a:lnTo>
                      <a:pt x="376" y="471"/>
                    </a:lnTo>
                    <a:lnTo>
                      <a:pt x="374" y="474"/>
                    </a:lnTo>
                    <a:lnTo>
                      <a:pt x="376" y="476"/>
                    </a:lnTo>
                    <a:lnTo>
                      <a:pt x="378" y="477"/>
                    </a:lnTo>
                    <a:lnTo>
                      <a:pt x="379" y="475"/>
                    </a:lnTo>
                    <a:lnTo>
                      <a:pt x="382" y="475"/>
                    </a:lnTo>
                    <a:lnTo>
                      <a:pt x="387" y="474"/>
                    </a:lnTo>
                    <a:lnTo>
                      <a:pt x="389" y="474"/>
                    </a:lnTo>
                    <a:lnTo>
                      <a:pt x="389" y="476"/>
                    </a:lnTo>
                    <a:lnTo>
                      <a:pt x="385" y="479"/>
                    </a:lnTo>
                    <a:lnTo>
                      <a:pt x="388" y="477"/>
                    </a:lnTo>
                    <a:lnTo>
                      <a:pt x="389" y="477"/>
                    </a:lnTo>
                    <a:lnTo>
                      <a:pt x="390" y="480"/>
                    </a:lnTo>
                    <a:lnTo>
                      <a:pt x="393" y="479"/>
                    </a:lnTo>
                    <a:lnTo>
                      <a:pt x="395" y="480"/>
                    </a:lnTo>
                    <a:lnTo>
                      <a:pt x="394" y="476"/>
                    </a:lnTo>
                    <a:lnTo>
                      <a:pt x="394" y="474"/>
                    </a:lnTo>
                    <a:lnTo>
                      <a:pt x="393" y="471"/>
                    </a:lnTo>
                    <a:lnTo>
                      <a:pt x="393" y="468"/>
                    </a:lnTo>
                    <a:lnTo>
                      <a:pt x="395" y="468"/>
                    </a:lnTo>
                    <a:lnTo>
                      <a:pt x="395" y="465"/>
                    </a:lnTo>
                    <a:lnTo>
                      <a:pt x="399" y="465"/>
                    </a:lnTo>
                    <a:lnTo>
                      <a:pt x="399" y="468"/>
                    </a:lnTo>
                    <a:lnTo>
                      <a:pt x="399" y="465"/>
                    </a:lnTo>
                    <a:lnTo>
                      <a:pt x="400" y="465"/>
                    </a:lnTo>
                    <a:lnTo>
                      <a:pt x="400" y="465"/>
                    </a:lnTo>
                    <a:lnTo>
                      <a:pt x="401" y="464"/>
                    </a:lnTo>
                    <a:lnTo>
                      <a:pt x="402" y="463"/>
                    </a:lnTo>
                    <a:lnTo>
                      <a:pt x="405" y="462"/>
                    </a:lnTo>
                    <a:lnTo>
                      <a:pt x="406" y="462"/>
                    </a:lnTo>
                    <a:lnTo>
                      <a:pt x="406" y="464"/>
                    </a:lnTo>
                    <a:lnTo>
                      <a:pt x="406" y="464"/>
                    </a:lnTo>
                    <a:lnTo>
                      <a:pt x="409" y="464"/>
                    </a:lnTo>
                    <a:lnTo>
                      <a:pt x="409" y="463"/>
                    </a:lnTo>
                    <a:lnTo>
                      <a:pt x="410" y="462"/>
                    </a:lnTo>
                    <a:lnTo>
                      <a:pt x="412" y="463"/>
                    </a:lnTo>
                    <a:lnTo>
                      <a:pt x="413" y="462"/>
                    </a:lnTo>
                    <a:lnTo>
                      <a:pt x="415" y="462"/>
                    </a:lnTo>
                    <a:lnTo>
                      <a:pt x="415" y="464"/>
                    </a:lnTo>
                    <a:lnTo>
                      <a:pt x="417" y="463"/>
                    </a:lnTo>
                    <a:lnTo>
                      <a:pt x="418" y="460"/>
                    </a:lnTo>
                    <a:lnTo>
                      <a:pt x="421" y="460"/>
                    </a:lnTo>
                    <a:lnTo>
                      <a:pt x="422" y="462"/>
                    </a:lnTo>
                    <a:lnTo>
                      <a:pt x="426" y="460"/>
                    </a:lnTo>
                    <a:lnTo>
                      <a:pt x="426" y="457"/>
                    </a:lnTo>
                    <a:lnTo>
                      <a:pt x="428" y="456"/>
                    </a:lnTo>
                    <a:lnTo>
                      <a:pt x="430" y="456"/>
                    </a:lnTo>
                    <a:lnTo>
                      <a:pt x="433" y="454"/>
                    </a:lnTo>
                    <a:lnTo>
                      <a:pt x="434" y="456"/>
                    </a:lnTo>
                    <a:lnTo>
                      <a:pt x="434" y="457"/>
                    </a:lnTo>
                    <a:lnTo>
                      <a:pt x="437" y="458"/>
                    </a:lnTo>
                    <a:lnTo>
                      <a:pt x="438" y="459"/>
                    </a:lnTo>
                    <a:lnTo>
                      <a:pt x="443" y="459"/>
                    </a:lnTo>
                    <a:lnTo>
                      <a:pt x="444" y="460"/>
                    </a:lnTo>
                    <a:lnTo>
                      <a:pt x="446" y="459"/>
                    </a:lnTo>
                    <a:lnTo>
                      <a:pt x="449" y="460"/>
                    </a:lnTo>
                    <a:lnTo>
                      <a:pt x="447" y="463"/>
                    </a:lnTo>
                    <a:lnTo>
                      <a:pt x="446" y="463"/>
                    </a:lnTo>
                    <a:lnTo>
                      <a:pt x="445" y="466"/>
                    </a:lnTo>
                    <a:lnTo>
                      <a:pt x="446" y="466"/>
                    </a:lnTo>
                    <a:lnTo>
                      <a:pt x="447" y="469"/>
                    </a:lnTo>
                    <a:lnTo>
                      <a:pt x="451" y="471"/>
                    </a:lnTo>
                    <a:lnTo>
                      <a:pt x="452" y="473"/>
                    </a:lnTo>
                    <a:lnTo>
                      <a:pt x="455" y="474"/>
                    </a:lnTo>
                    <a:lnTo>
                      <a:pt x="456" y="474"/>
                    </a:lnTo>
                    <a:lnTo>
                      <a:pt x="458" y="474"/>
                    </a:lnTo>
                    <a:lnTo>
                      <a:pt x="460" y="475"/>
                    </a:lnTo>
                    <a:lnTo>
                      <a:pt x="461" y="474"/>
                    </a:lnTo>
                    <a:lnTo>
                      <a:pt x="463" y="475"/>
                    </a:lnTo>
                    <a:lnTo>
                      <a:pt x="463" y="475"/>
                    </a:lnTo>
                    <a:lnTo>
                      <a:pt x="465" y="475"/>
                    </a:lnTo>
                    <a:lnTo>
                      <a:pt x="466" y="475"/>
                    </a:lnTo>
                    <a:lnTo>
                      <a:pt x="467" y="475"/>
                    </a:lnTo>
                    <a:lnTo>
                      <a:pt x="467" y="474"/>
                    </a:lnTo>
                    <a:lnTo>
                      <a:pt x="468" y="471"/>
                    </a:lnTo>
                    <a:lnTo>
                      <a:pt x="468" y="474"/>
                    </a:lnTo>
                    <a:lnTo>
                      <a:pt x="471" y="475"/>
                    </a:lnTo>
                    <a:lnTo>
                      <a:pt x="472" y="475"/>
                    </a:lnTo>
                    <a:lnTo>
                      <a:pt x="474" y="477"/>
                    </a:lnTo>
                    <a:lnTo>
                      <a:pt x="475" y="476"/>
                    </a:lnTo>
                    <a:lnTo>
                      <a:pt x="477" y="477"/>
                    </a:lnTo>
                    <a:lnTo>
                      <a:pt x="478" y="475"/>
                    </a:lnTo>
                    <a:lnTo>
                      <a:pt x="479" y="476"/>
                    </a:lnTo>
                    <a:lnTo>
                      <a:pt x="482" y="476"/>
                    </a:lnTo>
                    <a:lnTo>
                      <a:pt x="483" y="476"/>
                    </a:lnTo>
                    <a:lnTo>
                      <a:pt x="483" y="477"/>
                    </a:lnTo>
                    <a:lnTo>
                      <a:pt x="480" y="477"/>
                    </a:lnTo>
                    <a:lnTo>
                      <a:pt x="480" y="479"/>
                    </a:lnTo>
                    <a:lnTo>
                      <a:pt x="479" y="481"/>
                    </a:lnTo>
                    <a:lnTo>
                      <a:pt x="479" y="482"/>
                    </a:lnTo>
                    <a:lnTo>
                      <a:pt x="482" y="486"/>
                    </a:lnTo>
                    <a:lnTo>
                      <a:pt x="483" y="487"/>
                    </a:lnTo>
                    <a:lnTo>
                      <a:pt x="483" y="488"/>
                    </a:lnTo>
                    <a:lnTo>
                      <a:pt x="483" y="490"/>
                    </a:lnTo>
                    <a:lnTo>
                      <a:pt x="484" y="490"/>
                    </a:lnTo>
                    <a:lnTo>
                      <a:pt x="484" y="488"/>
                    </a:lnTo>
                    <a:lnTo>
                      <a:pt x="486" y="488"/>
                    </a:lnTo>
                    <a:lnTo>
                      <a:pt x="486" y="490"/>
                    </a:lnTo>
                    <a:lnTo>
                      <a:pt x="488" y="490"/>
                    </a:lnTo>
                    <a:lnTo>
                      <a:pt x="490" y="487"/>
                    </a:lnTo>
                    <a:lnTo>
                      <a:pt x="490" y="486"/>
                    </a:lnTo>
                    <a:lnTo>
                      <a:pt x="489" y="486"/>
                    </a:lnTo>
                    <a:lnTo>
                      <a:pt x="489" y="485"/>
                    </a:lnTo>
                    <a:lnTo>
                      <a:pt x="488" y="483"/>
                    </a:lnTo>
                    <a:lnTo>
                      <a:pt x="486" y="483"/>
                    </a:lnTo>
                    <a:lnTo>
                      <a:pt x="485" y="481"/>
                    </a:lnTo>
                    <a:lnTo>
                      <a:pt x="486" y="480"/>
                    </a:lnTo>
                    <a:lnTo>
                      <a:pt x="488" y="479"/>
                    </a:lnTo>
                    <a:lnTo>
                      <a:pt x="488" y="477"/>
                    </a:lnTo>
                    <a:lnTo>
                      <a:pt x="488" y="476"/>
                    </a:lnTo>
                    <a:lnTo>
                      <a:pt x="488" y="476"/>
                    </a:lnTo>
                    <a:lnTo>
                      <a:pt x="489" y="476"/>
                    </a:lnTo>
                    <a:lnTo>
                      <a:pt x="489" y="476"/>
                    </a:lnTo>
                    <a:lnTo>
                      <a:pt x="489" y="477"/>
                    </a:lnTo>
                    <a:lnTo>
                      <a:pt x="490" y="477"/>
                    </a:lnTo>
                    <a:lnTo>
                      <a:pt x="490" y="477"/>
                    </a:lnTo>
                    <a:lnTo>
                      <a:pt x="490" y="477"/>
                    </a:lnTo>
                    <a:lnTo>
                      <a:pt x="491" y="477"/>
                    </a:lnTo>
                    <a:lnTo>
                      <a:pt x="490" y="479"/>
                    </a:lnTo>
                    <a:lnTo>
                      <a:pt x="491" y="479"/>
                    </a:lnTo>
                    <a:lnTo>
                      <a:pt x="493" y="477"/>
                    </a:lnTo>
                    <a:lnTo>
                      <a:pt x="494" y="477"/>
                    </a:lnTo>
                    <a:lnTo>
                      <a:pt x="495" y="475"/>
                    </a:lnTo>
                    <a:lnTo>
                      <a:pt x="496" y="476"/>
                    </a:lnTo>
                    <a:lnTo>
                      <a:pt x="499" y="475"/>
                    </a:lnTo>
                    <a:lnTo>
                      <a:pt x="501" y="474"/>
                    </a:lnTo>
                    <a:lnTo>
                      <a:pt x="500" y="473"/>
                    </a:lnTo>
                    <a:lnTo>
                      <a:pt x="502" y="473"/>
                    </a:lnTo>
                    <a:lnTo>
                      <a:pt x="504" y="473"/>
                    </a:lnTo>
                    <a:lnTo>
                      <a:pt x="506" y="473"/>
                    </a:lnTo>
                    <a:lnTo>
                      <a:pt x="507" y="473"/>
                    </a:lnTo>
                    <a:lnTo>
                      <a:pt x="510" y="471"/>
                    </a:lnTo>
                    <a:lnTo>
                      <a:pt x="512" y="469"/>
                    </a:lnTo>
                    <a:lnTo>
                      <a:pt x="513" y="468"/>
                    </a:lnTo>
                    <a:lnTo>
                      <a:pt x="513" y="466"/>
                    </a:lnTo>
                    <a:lnTo>
                      <a:pt x="513" y="468"/>
                    </a:lnTo>
                    <a:lnTo>
                      <a:pt x="514" y="468"/>
                    </a:lnTo>
                    <a:lnTo>
                      <a:pt x="516" y="468"/>
                    </a:lnTo>
                    <a:lnTo>
                      <a:pt x="517" y="465"/>
                    </a:lnTo>
                    <a:lnTo>
                      <a:pt x="518" y="465"/>
                    </a:lnTo>
                    <a:lnTo>
                      <a:pt x="518" y="462"/>
                    </a:lnTo>
                    <a:lnTo>
                      <a:pt x="518" y="460"/>
                    </a:lnTo>
                    <a:lnTo>
                      <a:pt x="518" y="459"/>
                    </a:lnTo>
                    <a:lnTo>
                      <a:pt x="517" y="458"/>
                    </a:lnTo>
                    <a:lnTo>
                      <a:pt x="518" y="458"/>
                    </a:lnTo>
                    <a:lnTo>
                      <a:pt x="521" y="460"/>
                    </a:lnTo>
                    <a:lnTo>
                      <a:pt x="522" y="462"/>
                    </a:lnTo>
                    <a:lnTo>
                      <a:pt x="523" y="463"/>
                    </a:lnTo>
                    <a:lnTo>
                      <a:pt x="525" y="463"/>
                    </a:lnTo>
                    <a:lnTo>
                      <a:pt x="524" y="464"/>
                    </a:lnTo>
                    <a:lnTo>
                      <a:pt x="523" y="465"/>
                    </a:lnTo>
                    <a:lnTo>
                      <a:pt x="523" y="466"/>
                    </a:lnTo>
                    <a:lnTo>
                      <a:pt x="527" y="464"/>
                    </a:lnTo>
                    <a:lnTo>
                      <a:pt x="527" y="462"/>
                    </a:lnTo>
                    <a:lnTo>
                      <a:pt x="529" y="462"/>
                    </a:lnTo>
                    <a:lnTo>
                      <a:pt x="529" y="460"/>
                    </a:lnTo>
                    <a:lnTo>
                      <a:pt x="532" y="462"/>
                    </a:lnTo>
                    <a:lnTo>
                      <a:pt x="533" y="462"/>
                    </a:lnTo>
                    <a:lnTo>
                      <a:pt x="533" y="459"/>
                    </a:lnTo>
                    <a:lnTo>
                      <a:pt x="535" y="459"/>
                    </a:lnTo>
                    <a:lnTo>
                      <a:pt x="535" y="458"/>
                    </a:lnTo>
                    <a:lnTo>
                      <a:pt x="536" y="459"/>
                    </a:lnTo>
                    <a:lnTo>
                      <a:pt x="538" y="462"/>
                    </a:lnTo>
                    <a:lnTo>
                      <a:pt x="539" y="460"/>
                    </a:lnTo>
                    <a:lnTo>
                      <a:pt x="539" y="458"/>
                    </a:lnTo>
                    <a:lnTo>
                      <a:pt x="540" y="458"/>
                    </a:lnTo>
                    <a:lnTo>
                      <a:pt x="540" y="459"/>
                    </a:lnTo>
                    <a:lnTo>
                      <a:pt x="542" y="459"/>
                    </a:lnTo>
                    <a:lnTo>
                      <a:pt x="542" y="458"/>
                    </a:lnTo>
                    <a:lnTo>
                      <a:pt x="545" y="458"/>
                    </a:lnTo>
                    <a:lnTo>
                      <a:pt x="546" y="457"/>
                    </a:lnTo>
                    <a:lnTo>
                      <a:pt x="547" y="456"/>
                    </a:lnTo>
                    <a:lnTo>
                      <a:pt x="547" y="457"/>
                    </a:lnTo>
                    <a:lnTo>
                      <a:pt x="549" y="456"/>
                    </a:lnTo>
                    <a:lnTo>
                      <a:pt x="550" y="457"/>
                    </a:lnTo>
                    <a:lnTo>
                      <a:pt x="551" y="456"/>
                    </a:lnTo>
                    <a:lnTo>
                      <a:pt x="550" y="454"/>
                    </a:lnTo>
                    <a:lnTo>
                      <a:pt x="551" y="453"/>
                    </a:lnTo>
                    <a:lnTo>
                      <a:pt x="552" y="451"/>
                    </a:lnTo>
                    <a:lnTo>
                      <a:pt x="551" y="448"/>
                    </a:lnTo>
                    <a:lnTo>
                      <a:pt x="552" y="448"/>
                    </a:lnTo>
                    <a:lnTo>
                      <a:pt x="552" y="447"/>
                    </a:lnTo>
                    <a:lnTo>
                      <a:pt x="556" y="447"/>
                    </a:lnTo>
                    <a:lnTo>
                      <a:pt x="556" y="448"/>
                    </a:lnTo>
                    <a:lnTo>
                      <a:pt x="558" y="448"/>
                    </a:lnTo>
                    <a:lnTo>
                      <a:pt x="558" y="446"/>
                    </a:lnTo>
                    <a:lnTo>
                      <a:pt x="560" y="446"/>
                    </a:lnTo>
                    <a:lnTo>
                      <a:pt x="560" y="443"/>
                    </a:lnTo>
                    <a:lnTo>
                      <a:pt x="561" y="443"/>
                    </a:lnTo>
                    <a:lnTo>
                      <a:pt x="561" y="445"/>
                    </a:lnTo>
                    <a:lnTo>
                      <a:pt x="562" y="445"/>
                    </a:lnTo>
                    <a:lnTo>
                      <a:pt x="563" y="442"/>
                    </a:lnTo>
                    <a:lnTo>
                      <a:pt x="564" y="443"/>
                    </a:lnTo>
                    <a:lnTo>
                      <a:pt x="564" y="441"/>
                    </a:lnTo>
                    <a:lnTo>
                      <a:pt x="566" y="441"/>
                    </a:lnTo>
                    <a:lnTo>
                      <a:pt x="567" y="440"/>
                    </a:lnTo>
                    <a:lnTo>
                      <a:pt x="564" y="440"/>
                    </a:lnTo>
                    <a:lnTo>
                      <a:pt x="563" y="440"/>
                    </a:lnTo>
                    <a:lnTo>
                      <a:pt x="561" y="437"/>
                    </a:lnTo>
                    <a:lnTo>
                      <a:pt x="563" y="437"/>
                    </a:lnTo>
                    <a:lnTo>
                      <a:pt x="566" y="435"/>
                    </a:lnTo>
                    <a:lnTo>
                      <a:pt x="566" y="436"/>
                    </a:lnTo>
                    <a:lnTo>
                      <a:pt x="567" y="435"/>
                    </a:lnTo>
                    <a:lnTo>
                      <a:pt x="570" y="437"/>
                    </a:lnTo>
                    <a:lnTo>
                      <a:pt x="570" y="435"/>
                    </a:lnTo>
                    <a:lnTo>
                      <a:pt x="569" y="434"/>
                    </a:lnTo>
                    <a:lnTo>
                      <a:pt x="568" y="433"/>
                    </a:lnTo>
                    <a:lnTo>
                      <a:pt x="569" y="431"/>
                    </a:lnTo>
                    <a:lnTo>
                      <a:pt x="570" y="434"/>
                    </a:lnTo>
                    <a:lnTo>
                      <a:pt x="572" y="431"/>
                    </a:lnTo>
                    <a:lnTo>
                      <a:pt x="572" y="431"/>
                    </a:lnTo>
                    <a:lnTo>
                      <a:pt x="570" y="431"/>
                    </a:lnTo>
                    <a:lnTo>
                      <a:pt x="570" y="429"/>
                    </a:lnTo>
                    <a:lnTo>
                      <a:pt x="569" y="429"/>
                    </a:lnTo>
                    <a:lnTo>
                      <a:pt x="570" y="428"/>
                    </a:lnTo>
                    <a:lnTo>
                      <a:pt x="572" y="429"/>
                    </a:lnTo>
                    <a:lnTo>
                      <a:pt x="573" y="429"/>
                    </a:lnTo>
                    <a:lnTo>
                      <a:pt x="573" y="430"/>
                    </a:lnTo>
                    <a:lnTo>
                      <a:pt x="573" y="429"/>
                    </a:lnTo>
                    <a:lnTo>
                      <a:pt x="572" y="426"/>
                    </a:lnTo>
                    <a:lnTo>
                      <a:pt x="572" y="425"/>
                    </a:lnTo>
                    <a:lnTo>
                      <a:pt x="573" y="425"/>
                    </a:lnTo>
                    <a:lnTo>
                      <a:pt x="573" y="424"/>
                    </a:lnTo>
                    <a:lnTo>
                      <a:pt x="575" y="425"/>
                    </a:lnTo>
                    <a:lnTo>
                      <a:pt x="575" y="426"/>
                    </a:lnTo>
                    <a:lnTo>
                      <a:pt x="577" y="426"/>
                    </a:lnTo>
                    <a:lnTo>
                      <a:pt x="578" y="429"/>
                    </a:lnTo>
                    <a:lnTo>
                      <a:pt x="578" y="426"/>
                    </a:lnTo>
                    <a:lnTo>
                      <a:pt x="577" y="424"/>
                    </a:lnTo>
                    <a:lnTo>
                      <a:pt x="575" y="424"/>
                    </a:lnTo>
                    <a:lnTo>
                      <a:pt x="575" y="423"/>
                    </a:lnTo>
                    <a:lnTo>
                      <a:pt x="577" y="423"/>
                    </a:lnTo>
                    <a:lnTo>
                      <a:pt x="577" y="422"/>
                    </a:lnTo>
                    <a:lnTo>
                      <a:pt x="575" y="420"/>
                    </a:lnTo>
                    <a:lnTo>
                      <a:pt x="578" y="419"/>
                    </a:lnTo>
                    <a:lnTo>
                      <a:pt x="577" y="418"/>
                    </a:lnTo>
                    <a:lnTo>
                      <a:pt x="575" y="418"/>
                    </a:lnTo>
                    <a:lnTo>
                      <a:pt x="574" y="418"/>
                    </a:lnTo>
                    <a:lnTo>
                      <a:pt x="574" y="417"/>
                    </a:lnTo>
                    <a:lnTo>
                      <a:pt x="577" y="416"/>
                    </a:lnTo>
                    <a:lnTo>
                      <a:pt x="580" y="414"/>
                    </a:lnTo>
                    <a:lnTo>
                      <a:pt x="579" y="413"/>
                    </a:lnTo>
                    <a:lnTo>
                      <a:pt x="578" y="414"/>
                    </a:lnTo>
                    <a:lnTo>
                      <a:pt x="575" y="412"/>
                    </a:lnTo>
                    <a:lnTo>
                      <a:pt x="578" y="412"/>
                    </a:lnTo>
                    <a:lnTo>
                      <a:pt x="575" y="409"/>
                    </a:lnTo>
                    <a:lnTo>
                      <a:pt x="574" y="409"/>
                    </a:lnTo>
                    <a:lnTo>
                      <a:pt x="575" y="408"/>
                    </a:lnTo>
                    <a:lnTo>
                      <a:pt x="574" y="407"/>
                    </a:lnTo>
                    <a:lnTo>
                      <a:pt x="575" y="408"/>
                    </a:lnTo>
                    <a:lnTo>
                      <a:pt x="577" y="406"/>
                    </a:lnTo>
                    <a:lnTo>
                      <a:pt x="577" y="406"/>
                    </a:lnTo>
                    <a:lnTo>
                      <a:pt x="578" y="406"/>
                    </a:lnTo>
                    <a:lnTo>
                      <a:pt x="578" y="408"/>
                    </a:lnTo>
                    <a:lnTo>
                      <a:pt x="579" y="408"/>
                    </a:lnTo>
                    <a:lnTo>
                      <a:pt x="581" y="405"/>
                    </a:lnTo>
                    <a:lnTo>
                      <a:pt x="583" y="403"/>
                    </a:lnTo>
                    <a:lnTo>
                      <a:pt x="585" y="405"/>
                    </a:lnTo>
                    <a:lnTo>
                      <a:pt x="583" y="402"/>
                    </a:lnTo>
                    <a:lnTo>
                      <a:pt x="581" y="402"/>
                    </a:lnTo>
                    <a:lnTo>
                      <a:pt x="581" y="400"/>
                    </a:lnTo>
                    <a:lnTo>
                      <a:pt x="584" y="402"/>
                    </a:lnTo>
                    <a:lnTo>
                      <a:pt x="585" y="401"/>
                    </a:lnTo>
                    <a:lnTo>
                      <a:pt x="585" y="399"/>
                    </a:lnTo>
                    <a:lnTo>
                      <a:pt x="586" y="399"/>
                    </a:lnTo>
                    <a:lnTo>
                      <a:pt x="585" y="397"/>
                    </a:lnTo>
                    <a:lnTo>
                      <a:pt x="585" y="396"/>
                    </a:lnTo>
                    <a:lnTo>
                      <a:pt x="586" y="395"/>
                    </a:lnTo>
                    <a:lnTo>
                      <a:pt x="585" y="394"/>
                    </a:lnTo>
                    <a:lnTo>
                      <a:pt x="585" y="393"/>
                    </a:lnTo>
                    <a:lnTo>
                      <a:pt x="584" y="391"/>
                    </a:lnTo>
                    <a:lnTo>
                      <a:pt x="586" y="393"/>
                    </a:lnTo>
                    <a:lnTo>
                      <a:pt x="588" y="391"/>
                    </a:lnTo>
                    <a:lnTo>
                      <a:pt x="589" y="388"/>
                    </a:lnTo>
                    <a:lnTo>
                      <a:pt x="591" y="388"/>
                    </a:lnTo>
                    <a:lnTo>
                      <a:pt x="591" y="389"/>
                    </a:lnTo>
                    <a:lnTo>
                      <a:pt x="592" y="390"/>
                    </a:lnTo>
                    <a:lnTo>
                      <a:pt x="592" y="388"/>
                    </a:lnTo>
                    <a:lnTo>
                      <a:pt x="594" y="386"/>
                    </a:lnTo>
                    <a:lnTo>
                      <a:pt x="592" y="384"/>
                    </a:lnTo>
                    <a:lnTo>
                      <a:pt x="591" y="384"/>
                    </a:lnTo>
                    <a:lnTo>
                      <a:pt x="590" y="384"/>
                    </a:lnTo>
                    <a:lnTo>
                      <a:pt x="591" y="383"/>
                    </a:lnTo>
                    <a:lnTo>
                      <a:pt x="592" y="383"/>
                    </a:lnTo>
                    <a:lnTo>
                      <a:pt x="594" y="382"/>
                    </a:lnTo>
                    <a:lnTo>
                      <a:pt x="592" y="380"/>
                    </a:lnTo>
                    <a:lnTo>
                      <a:pt x="591" y="380"/>
                    </a:lnTo>
                    <a:lnTo>
                      <a:pt x="592" y="379"/>
                    </a:lnTo>
                    <a:lnTo>
                      <a:pt x="594" y="379"/>
                    </a:lnTo>
                    <a:lnTo>
                      <a:pt x="594" y="378"/>
                    </a:lnTo>
                    <a:lnTo>
                      <a:pt x="592" y="377"/>
                    </a:lnTo>
                    <a:lnTo>
                      <a:pt x="589" y="377"/>
                    </a:lnTo>
                    <a:lnTo>
                      <a:pt x="589" y="377"/>
                    </a:lnTo>
                    <a:lnTo>
                      <a:pt x="591" y="374"/>
                    </a:lnTo>
                    <a:lnTo>
                      <a:pt x="594" y="374"/>
                    </a:lnTo>
                    <a:lnTo>
                      <a:pt x="594" y="374"/>
                    </a:lnTo>
                    <a:lnTo>
                      <a:pt x="594" y="373"/>
                    </a:lnTo>
                    <a:lnTo>
                      <a:pt x="596" y="374"/>
                    </a:lnTo>
                    <a:lnTo>
                      <a:pt x="596" y="374"/>
                    </a:lnTo>
                    <a:lnTo>
                      <a:pt x="597" y="373"/>
                    </a:lnTo>
                    <a:lnTo>
                      <a:pt x="596" y="372"/>
                    </a:lnTo>
                    <a:lnTo>
                      <a:pt x="596" y="369"/>
                    </a:lnTo>
                    <a:lnTo>
                      <a:pt x="595" y="368"/>
                    </a:lnTo>
                    <a:lnTo>
                      <a:pt x="594" y="369"/>
                    </a:lnTo>
                    <a:lnTo>
                      <a:pt x="594" y="371"/>
                    </a:lnTo>
                    <a:lnTo>
                      <a:pt x="594" y="371"/>
                    </a:lnTo>
                    <a:lnTo>
                      <a:pt x="591" y="371"/>
                    </a:lnTo>
                    <a:lnTo>
                      <a:pt x="589" y="373"/>
                    </a:lnTo>
                    <a:lnTo>
                      <a:pt x="588" y="373"/>
                    </a:lnTo>
                    <a:lnTo>
                      <a:pt x="588" y="371"/>
                    </a:lnTo>
                    <a:lnTo>
                      <a:pt x="590" y="371"/>
                    </a:lnTo>
                    <a:lnTo>
                      <a:pt x="595" y="366"/>
                    </a:lnTo>
                    <a:lnTo>
                      <a:pt x="595" y="366"/>
                    </a:lnTo>
                    <a:lnTo>
                      <a:pt x="592" y="366"/>
                    </a:lnTo>
                    <a:lnTo>
                      <a:pt x="592" y="365"/>
                    </a:lnTo>
                    <a:lnTo>
                      <a:pt x="591" y="365"/>
                    </a:lnTo>
                    <a:lnTo>
                      <a:pt x="588" y="361"/>
                    </a:lnTo>
                    <a:lnTo>
                      <a:pt x="585" y="360"/>
                    </a:lnTo>
                    <a:lnTo>
                      <a:pt x="581" y="363"/>
                    </a:lnTo>
                    <a:lnTo>
                      <a:pt x="580" y="362"/>
                    </a:lnTo>
                    <a:lnTo>
                      <a:pt x="578" y="360"/>
                    </a:lnTo>
                    <a:lnTo>
                      <a:pt x="575" y="360"/>
                    </a:lnTo>
                    <a:lnTo>
                      <a:pt x="574" y="362"/>
                    </a:lnTo>
                    <a:lnTo>
                      <a:pt x="573" y="363"/>
                    </a:lnTo>
                    <a:lnTo>
                      <a:pt x="573" y="361"/>
                    </a:lnTo>
                    <a:lnTo>
                      <a:pt x="575" y="359"/>
                    </a:lnTo>
                    <a:lnTo>
                      <a:pt x="577" y="359"/>
                    </a:lnTo>
                    <a:lnTo>
                      <a:pt x="579" y="359"/>
                    </a:lnTo>
                    <a:lnTo>
                      <a:pt x="581" y="360"/>
                    </a:lnTo>
                    <a:lnTo>
                      <a:pt x="583" y="359"/>
                    </a:lnTo>
                    <a:lnTo>
                      <a:pt x="583" y="356"/>
                    </a:lnTo>
                    <a:lnTo>
                      <a:pt x="584" y="356"/>
                    </a:lnTo>
                    <a:lnTo>
                      <a:pt x="585" y="356"/>
                    </a:lnTo>
                    <a:lnTo>
                      <a:pt x="588" y="352"/>
                    </a:lnTo>
                    <a:lnTo>
                      <a:pt x="591" y="352"/>
                    </a:lnTo>
                    <a:lnTo>
                      <a:pt x="591" y="351"/>
                    </a:lnTo>
                    <a:lnTo>
                      <a:pt x="589" y="346"/>
                    </a:lnTo>
                    <a:lnTo>
                      <a:pt x="583" y="343"/>
                    </a:lnTo>
                    <a:lnTo>
                      <a:pt x="579" y="342"/>
                    </a:lnTo>
                    <a:lnTo>
                      <a:pt x="575" y="337"/>
                    </a:lnTo>
                    <a:lnTo>
                      <a:pt x="573" y="337"/>
                    </a:lnTo>
                    <a:lnTo>
                      <a:pt x="569" y="339"/>
                    </a:lnTo>
                    <a:lnTo>
                      <a:pt x="568" y="339"/>
                    </a:lnTo>
                    <a:lnTo>
                      <a:pt x="564" y="337"/>
                    </a:lnTo>
                    <a:lnTo>
                      <a:pt x="564" y="336"/>
                    </a:lnTo>
                    <a:lnTo>
                      <a:pt x="563" y="336"/>
                    </a:lnTo>
                    <a:lnTo>
                      <a:pt x="561" y="336"/>
                    </a:lnTo>
                    <a:lnTo>
                      <a:pt x="558" y="336"/>
                    </a:lnTo>
                    <a:lnTo>
                      <a:pt x="556" y="337"/>
                    </a:lnTo>
                    <a:lnTo>
                      <a:pt x="553" y="340"/>
                    </a:lnTo>
                    <a:lnTo>
                      <a:pt x="556" y="336"/>
                    </a:lnTo>
                    <a:lnTo>
                      <a:pt x="557" y="334"/>
                    </a:lnTo>
                    <a:lnTo>
                      <a:pt x="560" y="334"/>
                    </a:lnTo>
                    <a:lnTo>
                      <a:pt x="561" y="334"/>
                    </a:lnTo>
                    <a:lnTo>
                      <a:pt x="561" y="334"/>
                    </a:lnTo>
                    <a:lnTo>
                      <a:pt x="562" y="334"/>
                    </a:lnTo>
                    <a:lnTo>
                      <a:pt x="566" y="333"/>
                    </a:lnTo>
                    <a:lnTo>
                      <a:pt x="567" y="337"/>
                    </a:lnTo>
                    <a:lnTo>
                      <a:pt x="568" y="338"/>
                    </a:lnTo>
                    <a:lnTo>
                      <a:pt x="570" y="338"/>
                    </a:lnTo>
                    <a:lnTo>
                      <a:pt x="572" y="336"/>
                    </a:lnTo>
                    <a:lnTo>
                      <a:pt x="575" y="337"/>
                    </a:lnTo>
                    <a:lnTo>
                      <a:pt x="578" y="338"/>
                    </a:lnTo>
                    <a:lnTo>
                      <a:pt x="579" y="338"/>
                    </a:lnTo>
                    <a:lnTo>
                      <a:pt x="581" y="340"/>
                    </a:lnTo>
                    <a:lnTo>
                      <a:pt x="584" y="338"/>
                    </a:lnTo>
                    <a:lnTo>
                      <a:pt x="589" y="340"/>
                    </a:lnTo>
                    <a:lnTo>
                      <a:pt x="590" y="339"/>
                    </a:lnTo>
                    <a:lnTo>
                      <a:pt x="589" y="337"/>
                    </a:lnTo>
                    <a:lnTo>
                      <a:pt x="586" y="336"/>
                    </a:lnTo>
                    <a:lnTo>
                      <a:pt x="584" y="333"/>
                    </a:lnTo>
                    <a:lnTo>
                      <a:pt x="584" y="332"/>
                    </a:lnTo>
                    <a:lnTo>
                      <a:pt x="583" y="331"/>
                    </a:lnTo>
                    <a:lnTo>
                      <a:pt x="581" y="331"/>
                    </a:lnTo>
                    <a:lnTo>
                      <a:pt x="579" y="331"/>
                    </a:lnTo>
                    <a:lnTo>
                      <a:pt x="577" y="326"/>
                    </a:lnTo>
                    <a:lnTo>
                      <a:pt x="575" y="323"/>
                    </a:lnTo>
                    <a:lnTo>
                      <a:pt x="572" y="320"/>
                    </a:lnTo>
                    <a:lnTo>
                      <a:pt x="572" y="317"/>
                    </a:lnTo>
                    <a:lnTo>
                      <a:pt x="569" y="316"/>
                    </a:lnTo>
                    <a:lnTo>
                      <a:pt x="570" y="314"/>
                    </a:lnTo>
                    <a:lnTo>
                      <a:pt x="570" y="314"/>
                    </a:lnTo>
                    <a:lnTo>
                      <a:pt x="567" y="306"/>
                    </a:lnTo>
                    <a:lnTo>
                      <a:pt x="561" y="304"/>
                    </a:lnTo>
                    <a:lnTo>
                      <a:pt x="560" y="305"/>
                    </a:lnTo>
                    <a:lnTo>
                      <a:pt x="560" y="303"/>
                    </a:lnTo>
                    <a:lnTo>
                      <a:pt x="553" y="300"/>
                    </a:lnTo>
                    <a:lnTo>
                      <a:pt x="553" y="300"/>
                    </a:lnTo>
                    <a:lnTo>
                      <a:pt x="552" y="295"/>
                    </a:lnTo>
                    <a:lnTo>
                      <a:pt x="553" y="292"/>
                    </a:lnTo>
                    <a:lnTo>
                      <a:pt x="552" y="289"/>
                    </a:lnTo>
                    <a:lnTo>
                      <a:pt x="553" y="286"/>
                    </a:lnTo>
                    <a:lnTo>
                      <a:pt x="555" y="287"/>
                    </a:lnTo>
                    <a:lnTo>
                      <a:pt x="556" y="286"/>
                    </a:lnTo>
                    <a:lnTo>
                      <a:pt x="557" y="283"/>
                    </a:lnTo>
                    <a:lnTo>
                      <a:pt x="558" y="283"/>
                    </a:lnTo>
                    <a:lnTo>
                      <a:pt x="561" y="282"/>
                    </a:lnTo>
                    <a:lnTo>
                      <a:pt x="558" y="281"/>
                    </a:lnTo>
                    <a:lnTo>
                      <a:pt x="557" y="279"/>
                    </a:lnTo>
                    <a:lnTo>
                      <a:pt x="560" y="277"/>
                    </a:lnTo>
                    <a:lnTo>
                      <a:pt x="562" y="277"/>
                    </a:lnTo>
                    <a:lnTo>
                      <a:pt x="563" y="275"/>
                    </a:lnTo>
                    <a:lnTo>
                      <a:pt x="566" y="275"/>
                    </a:lnTo>
                    <a:lnTo>
                      <a:pt x="566" y="272"/>
                    </a:lnTo>
                    <a:lnTo>
                      <a:pt x="563" y="271"/>
                    </a:lnTo>
                    <a:lnTo>
                      <a:pt x="566" y="271"/>
                    </a:lnTo>
                    <a:lnTo>
                      <a:pt x="567" y="272"/>
                    </a:lnTo>
                    <a:lnTo>
                      <a:pt x="567" y="271"/>
                    </a:lnTo>
                    <a:lnTo>
                      <a:pt x="569" y="271"/>
                    </a:lnTo>
                    <a:lnTo>
                      <a:pt x="572" y="270"/>
                    </a:lnTo>
                    <a:lnTo>
                      <a:pt x="573" y="270"/>
                    </a:lnTo>
                    <a:lnTo>
                      <a:pt x="575" y="266"/>
                    </a:lnTo>
                    <a:lnTo>
                      <a:pt x="575" y="268"/>
                    </a:lnTo>
                    <a:lnTo>
                      <a:pt x="577" y="266"/>
                    </a:lnTo>
                    <a:lnTo>
                      <a:pt x="577" y="268"/>
                    </a:lnTo>
                    <a:lnTo>
                      <a:pt x="579" y="270"/>
                    </a:lnTo>
                    <a:lnTo>
                      <a:pt x="583" y="268"/>
                    </a:lnTo>
                    <a:lnTo>
                      <a:pt x="583" y="266"/>
                    </a:lnTo>
                    <a:lnTo>
                      <a:pt x="580" y="266"/>
                    </a:lnTo>
                    <a:lnTo>
                      <a:pt x="580" y="264"/>
                    </a:lnTo>
                    <a:lnTo>
                      <a:pt x="581" y="263"/>
                    </a:lnTo>
                    <a:lnTo>
                      <a:pt x="583" y="263"/>
                    </a:lnTo>
                    <a:lnTo>
                      <a:pt x="581" y="260"/>
                    </a:lnTo>
                    <a:lnTo>
                      <a:pt x="581" y="259"/>
                    </a:lnTo>
                    <a:lnTo>
                      <a:pt x="584" y="259"/>
                    </a:lnTo>
                    <a:lnTo>
                      <a:pt x="583" y="258"/>
                    </a:lnTo>
                    <a:lnTo>
                      <a:pt x="579" y="258"/>
                    </a:lnTo>
                    <a:lnTo>
                      <a:pt x="577" y="259"/>
                    </a:lnTo>
                    <a:lnTo>
                      <a:pt x="577" y="258"/>
                    </a:lnTo>
                    <a:lnTo>
                      <a:pt x="574" y="258"/>
                    </a:lnTo>
                    <a:lnTo>
                      <a:pt x="573" y="259"/>
                    </a:lnTo>
                    <a:lnTo>
                      <a:pt x="567" y="259"/>
                    </a:lnTo>
                    <a:lnTo>
                      <a:pt x="566" y="258"/>
                    </a:lnTo>
                    <a:lnTo>
                      <a:pt x="564" y="257"/>
                    </a:lnTo>
                    <a:lnTo>
                      <a:pt x="563" y="255"/>
                    </a:lnTo>
                    <a:lnTo>
                      <a:pt x="562" y="254"/>
                    </a:lnTo>
                    <a:lnTo>
                      <a:pt x="561" y="254"/>
                    </a:lnTo>
                    <a:lnTo>
                      <a:pt x="556" y="257"/>
                    </a:lnTo>
                    <a:lnTo>
                      <a:pt x="553" y="257"/>
                    </a:lnTo>
                    <a:lnTo>
                      <a:pt x="555" y="257"/>
                    </a:lnTo>
                    <a:lnTo>
                      <a:pt x="555" y="259"/>
                    </a:lnTo>
                    <a:lnTo>
                      <a:pt x="553" y="260"/>
                    </a:lnTo>
                    <a:lnTo>
                      <a:pt x="550" y="262"/>
                    </a:lnTo>
                    <a:lnTo>
                      <a:pt x="551" y="262"/>
                    </a:lnTo>
                    <a:lnTo>
                      <a:pt x="551" y="263"/>
                    </a:lnTo>
                    <a:lnTo>
                      <a:pt x="550" y="265"/>
                    </a:lnTo>
                    <a:lnTo>
                      <a:pt x="550" y="266"/>
                    </a:lnTo>
                    <a:lnTo>
                      <a:pt x="547" y="265"/>
                    </a:lnTo>
                    <a:lnTo>
                      <a:pt x="545" y="266"/>
                    </a:lnTo>
                    <a:lnTo>
                      <a:pt x="542" y="266"/>
                    </a:lnTo>
                    <a:lnTo>
                      <a:pt x="539" y="260"/>
                    </a:lnTo>
                    <a:lnTo>
                      <a:pt x="539" y="258"/>
                    </a:lnTo>
                    <a:lnTo>
                      <a:pt x="539" y="255"/>
                    </a:lnTo>
                    <a:lnTo>
                      <a:pt x="536" y="255"/>
                    </a:lnTo>
                    <a:lnTo>
                      <a:pt x="535" y="257"/>
                    </a:lnTo>
                    <a:lnTo>
                      <a:pt x="535" y="255"/>
                    </a:lnTo>
                    <a:lnTo>
                      <a:pt x="534" y="255"/>
                    </a:lnTo>
                    <a:lnTo>
                      <a:pt x="533" y="257"/>
                    </a:lnTo>
                    <a:lnTo>
                      <a:pt x="532" y="255"/>
                    </a:lnTo>
                    <a:lnTo>
                      <a:pt x="532" y="257"/>
                    </a:lnTo>
                    <a:lnTo>
                      <a:pt x="530" y="253"/>
                    </a:lnTo>
                    <a:lnTo>
                      <a:pt x="530" y="252"/>
                    </a:lnTo>
                    <a:lnTo>
                      <a:pt x="527" y="249"/>
                    </a:lnTo>
                    <a:lnTo>
                      <a:pt x="524" y="248"/>
                    </a:lnTo>
                    <a:lnTo>
                      <a:pt x="524" y="246"/>
                    </a:lnTo>
                    <a:lnTo>
                      <a:pt x="523" y="243"/>
                    </a:lnTo>
                    <a:lnTo>
                      <a:pt x="523" y="243"/>
                    </a:lnTo>
                    <a:lnTo>
                      <a:pt x="523" y="242"/>
                    </a:lnTo>
                    <a:lnTo>
                      <a:pt x="524" y="241"/>
                    </a:lnTo>
                    <a:lnTo>
                      <a:pt x="524" y="238"/>
                    </a:lnTo>
                    <a:lnTo>
                      <a:pt x="525" y="237"/>
                    </a:lnTo>
                    <a:lnTo>
                      <a:pt x="525" y="236"/>
                    </a:lnTo>
                    <a:lnTo>
                      <a:pt x="529" y="237"/>
                    </a:lnTo>
                    <a:lnTo>
                      <a:pt x="533" y="237"/>
                    </a:lnTo>
                    <a:lnTo>
                      <a:pt x="536" y="237"/>
                    </a:lnTo>
                    <a:lnTo>
                      <a:pt x="536" y="235"/>
                    </a:lnTo>
                    <a:lnTo>
                      <a:pt x="536" y="235"/>
                    </a:lnTo>
                    <a:lnTo>
                      <a:pt x="538" y="235"/>
                    </a:lnTo>
                    <a:lnTo>
                      <a:pt x="538" y="231"/>
                    </a:lnTo>
                    <a:lnTo>
                      <a:pt x="536" y="231"/>
                    </a:lnTo>
                    <a:lnTo>
                      <a:pt x="538" y="230"/>
                    </a:lnTo>
                    <a:lnTo>
                      <a:pt x="539" y="224"/>
                    </a:lnTo>
                    <a:lnTo>
                      <a:pt x="542" y="223"/>
                    </a:lnTo>
                    <a:lnTo>
                      <a:pt x="545" y="223"/>
                    </a:lnTo>
                    <a:lnTo>
                      <a:pt x="546" y="219"/>
                    </a:lnTo>
                    <a:lnTo>
                      <a:pt x="547" y="219"/>
                    </a:lnTo>
                    <a:lnTo>
                      <a:pt x="547" y="215"/>
                    </a:lnTo>
                    <a:lnTo>
                      <a:pt x="550" y="213"/>
                    </a:lnTo>
                    <a:lnTo>
                      <a:pt x="551" y="211"/>
                    </a:lnTo>
                    <a:lnTo>
                      <a:pt x="551" y="209"/>
                    </a:lnTo>
                    <a:lnTo>
                      <a:pt x="552" y="207"/>
                    </a:lnTo>
                    <a:lnTo>
                      <a:pt x="555" y="207"/>
                    </a:lnTo>
                    <a:lnTo>
                      <a:pt x="556" y="208"/>
                    </a:lnTo>
                    <a:lnTo>
                      <a:pt x="558" y="208"/>
                    </a:lnTo>
                    <a:lnTo>
                      <a:pt x="558" y="206"/>
                    </a:lnTo>
                    <a:lnTo>
                      <a:pt x="562" y="209"/>
                    </a:lnTo>
                    <a:lnTo>
                      <a:pt x="567" y="213"/>
                    </a:lnTo>
                    <a:lnTo>
                      <a:pt x="567" y="214"/>
                    </a:lnTo>
                    <a:lnTo>
                      <a:pt x="566" y="215"/>
                    </a:lnTo>
                    <a:lnTo>
                      <a:pt x="566" y="217"/>
                    </a:lnTo>
                    <a:lnTo>
                      <a:pt x="563" y="219"/>
                    </a:lnTo>
                    <a:lnTo>
                      <a:pt x="563" y="222"/>
                    </a:lnTo>
                    <a:lnTo>
                      <a:pt x="561" y="222"/>
                    </a:lnTo>
                    <a:lnTo>
                      <a:pt x="561" y="223"/>
                    </a:lnTo>
                    <a:lnTo>
                      <a:pt x="561" y="225"/>
                    </a:lnTo>
                    <a:lnTo>
                      <a:pt x="563" y="228"/>
                    </a:lnTo>
                    <a:lnTo>
                      <a:pt x="563" y="230"/>
                    </a:lnTo>
                    <a:lnTo>
                      <a:pt x="562" y="230"/>
                    </a:lnTo>
                    <a:lnTo>
                      <a:pt x="562" y="231"/>
                    </a:lnTo>
                    <a:lnTo>
                      <a:pt x="563" y="232"/>
                    </a:lnTo>
                    <a:lnTo>
                      <a:pt x="566" y="231"/>
                    </a:lnTo>
                    <a:lnTo>
                      <a:pt x="568" y="230"/>
                    </a:lnTo>
                    <a:lnTo>
                      <a:pt x="567" y="231"/>
                    </a:lnTo>
                    <a:lnTo>
                      <a:pt x="564" y="232"/>
                    </a:lnTo>
                    <a:lnTo>
                      <a:pt x="564" y="234"/>
                    </a:lnTo>
                    <a:lnTo>
                      <a:pt x="566" y="234"/>
                    </a:lnTo>
                    <a:lnTo>
                      <a:pt x="566" y="235"/>
                    </a:lnTo>
                    <a:lnTo>
                      <a:pt x="566" y="236"/>
                    </a:lnTo>
                    <a:lnTo>
                      <a:pt x="563" y="236"/>
                    </a:lnTo>
                    <a:lnTo>
                      <a:pt x="562" y="237"/>
                    </a:lnTo>
                    <a:lnTo>
                      <a:pt x="560" y="237"/>
                    </a:lnTo>
                    <a:lnTo>
                      <a:pt x="558" y="238"/>
                    </a:lnTo>
                    <a:lnTo>
                      <a:pt x="561" y="240"/>
                    </a:lnTo>
                    <a:lnTo>
                      <a:pt x="561" y="242"/>
                    </a:lnTo>
                    <a:lnTo>
                      <a:pt x="562" y="242"/>
                    </a:lnTo>
                    <a:lnTo>
                      <a:pt x="563" y="240"/>
                    </a:lnTo>
                    <a:lnTo>
                      <a:pt x="564" y="240"/>
                    </a:lnTo>
                    <a:lnTo>
                      <a:pt x="567" y="237"/>
                    </a:lnTo>
                    <a:lnTo>
                      <a:pt x="569" y="236"/>
                    </a:lnTo>
                    <a:lnTo>
                      <a:pt x="569" y="235"/>
                    </a:lnTo>
                    <a:lnTo>
                      <a:pt x="569" y="234"/>
                    </a:lnTo>
                    <a:lnTo>
                      <a:pt x="572" y="231"/>
                    </a:lnTo>
                    <a:lnTo>
                      <a:pt x="577" y="228"/>
                    </a:lnTo>
                    <a:lnTo>
                      <a:pt x="578" y="228"/>
                    </a:lnTo>
                    <a:lnTo>
                      <a:pt x="578" y="225"/>
                    </a:lnTo>
                    <a:lnTo>
                      <a:pt x="580" y="225"/>
                    </a:lnTo>
                    <a:lnTo>
                      <a:pt x="584" y="224"/>
                    </a:lnTo>
                    <a:lnTo>
                      <a:pt x="585" y="224"/>
                    </a:lnTo>
                    <a:lnTo>
                      <a:pt x="586" y="224"/>
                    </a:lnTo>
                    <a:lnTo>
                      <a:pt x="588" y="224"/>
                    </a:lnTo>
                    <a:lnTo>
                      <a:pt x="591" y="220"/>
                    </a:lnTo>
                    <a:lnTo>
                      <a:pt x="592" y="222"/>
                    </a:lnTo>
                    <a:lnTo>
                      <a:pt x="592" y="217"/>
                    </a:lnTo>
                    <a:lnTo>
                      <a:pt x="595" y="2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8" name="Freeform 261">
                <a:extLst>
                  <a:ext uri="{FF2B5EF4-FFF2-40B4-BE49-F238E27FC236}">
                    <a16:creationId xmlns:a16="http://schemas.microsoft.com/office/drawing/2014/main" id="{0B8E25B8-0C60-4F14-9D21-9E5CE8ECFE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3" y="1640"/>
                <a:ext cx="659" cy="490"/>
              </a:xfrm>
              <a:custGeom>
                <a:avLst/>
                <a:gdLst>
                  <a:gd name="T0" fmla="*/ 625 w 659"/>
                  <a:gd name="T1" fmla="*/ 184 h 490"/>
                  <a:gd name="T2" fmla="*/ 645 w 659"/>
                  <a:gd name="T3" fmla="*/ 165 h 490"/>
                  <a:gd name="T4" fmla="*/ 655 w 659"/>
                  <a:gd name="T5" fmla="*/ 132 h 490"/>
                  <a:gd name="T6" fmla="*/ 657 w 659"/>
                  <a:gd name="T7" fmla="*/ 105 h 490"/>
                  <a:gd name="T8" fmla="*/ 656 w 659"/>
                  <a:gd name="T9" fmla="*/ 77 h 490"/>
                  <a:gd name="T10" fmla="*/ 628 w 659"/>
                  <a:gd name="T11" fmla="*/ 92 h 490"/>
                  <a:gd name="T12" fmla="*/ 609 w 659"/>
                  <a:gd name="T13" fmla="*/ 72 h 490"/>
                  <a:gd name="T14" fmla="*/ 586 w 659"/>
                  <a:gd name="T15" fmla="*/ 63 h 490"/>
                  <a:gd name="T16" fmla="*/ 561 w 659"/>
                  <a:gd name="T17" fmla="*/ 37 h 490"/>
                  <a:gd name="T18" fmla="*/ 544 w 659"/>
                  <a:gd name="T19" fmla="*/ 12 h 490"/>
                  <a:gd name="T20" fmla="*/ 524 w 659"/>
                  <a:gd name="T21" fmla="*/ 3 h 490"/>
                  <a:gd name="T22" fmla="*/ 488 w 659"/>
                  <a:gd name="T23" fmla="*/ 7 h 490"/>
                  <a:gd name="T24" fmla="*/ 488 w 659"/>
                  <a:gd name="T25" fmla="*/ 36 h 490"/>
                  <a:gd name="T26" fmla="*/ 475 w 659"/>
                  <a:gd name="T27" fmla="*/ 74 h 490"/>
                  <a:gd name="T28" fmla="*/ 495 w 659"/>
                  <a:gd name="T29" fmla="*/ 99 h 490"/>
                  <a:gd name="T30" fmla="*/ 485 w 659"/>
                  <a:gd name="T31" fmla="*/ 129 h 490"/>
                  <a:gd name="T32" fmla="*/ 437 w 659"/>
                  <a:gd name="T33" fmla="*/ 152 h 490"/>
                  <a:gd name="T34" fmla="*/ 389 w 659"/>
                  <a:gd name="T35" fmla="*/ 205 h 490"/>
                  <a:gd name="T36" fmla="*/ 294 w 659"/>
                  <a:gd name="T37" fmla="*/ 198 h 490"/>
                  <a:gd name="T38" fmla="*/ 253 w 659"/>
                  <a:gd name="T39" fmla="*/ 168 h 490"/>
                  <a:gd name="T40" fmla="*/ 214 w 659"/>
                  <a:gd name="T41" fmla="*/ 134 h 490"/>
                  <a:gd name="T42" fmla="*/ 183 w 659"/>
                  <a:gd name="T43" fmla="*/ 118 h 490"/>
                  <a:gd name="T44" fmla="*/ 161 w 659"/>
                  <a:gd name="T45" fmla="*/ 126 h 490"/>
                  <a:gd name="T46" fmla="*/ 139 w 659"/>
                  <a:gd name="T47" fmla="*/ 167 h 490"/>
                  <a:gd name="T48" fmla="*/ 122 w 659"/>
                  <a:gd name="T49" fmla="*/ 190 h 490"/>
                  <a:gd name="T50" fmla="*/ 77 w 659"/>
                  <a:gd name="T51" fmla="*/ 208 h 490"/>
                  <a:gd name="T52" fmla="*/ 26 w 659"/>
                  <a:gd name="T53" fmla="*/ 225 h 490"/>
                  <a:gd name="T54" fmla="*/ 13 w 659"/>
                  <a:gd name="T55" fmla="*/ 249 h 490"/>
                  <a:gd name="T56" fmla="*/ 16 w 659"/>
                  <a:gd name="T57" fmla="*/ 289 h 490"/>
                  <a:gd name="T58" fmla="*/ 43 w 659"/>
                  <a:gd name="T59" fmla="*/ 275 h 490"/>
                  <a:gd name="T60" fmla="*/ 81 w 659"/>
                  <a:gd name="T61" fmla="*/ 283 h 490"/>
                  <a:gd name="T62" fmla="*/ 125 w 659"/>
                  <a:gd name="T63" fmla="*/ 316 h 490"/>
                  <a:gd name="T64" fmla="*/ 142 w 659"/>
                  <a:gd name="T65" fmla="*/ 367 h 490"/>
                  <a:gd name="T66" fmla="*/ 186 w 659"/>
                  <a:gd name="T67" fmla="*/ 383 h 490"/>
                  <a:gd name="T68" fmla="*/ 228 w 659"/>
                  <a:gd name="T69" fmla="*/ 400 h 490"/>
                  <a:gd name="T70" fmla="*/ 278 w 659"/>
                  <a:gd name="T71" fmla="*/ 402 h 490"/>
                  <a:gd name="T72" fmla="*/ 324 w 659"/>
                  <a:gd name="T73" fmla="*/ 382 h 490"/>
                  <a:gd name="T74" fmla="*/ 352 w 659"/>
                  <a:gd name="T75" fmla="*/ 407 h 490"/>
                  <a:gd name="T76" fmla="*/ 354 w 659"/>
                  <a:gd name="T77" fmla="*/ 447 h 490"/>
                  <a:gd name="T78" fmla="*/ 374 w 659"/>
                  <a:gd name="T79" fmla="*/ 469 h 490"/>
                  <a:gd name="T80" fmla="*/ 399 w 659"/>
                  <a:gd name="T81" fmla="*/ 465 h 490"/>
                  <a:gd name="T82" fmla="*/ 433 w 659"/>
                  <a:gd name="T83" fmla="*/ 454 h 490"/>
                  <a:gd name="T84" fmla="*/ 466 w 659"/>
                  <a:gd name="T85" fmla="*/ 475 h 490"/>
                  <a:gd name="T86" fmla="*/ 484 w 659"/>
                  <a:gd name="T87" fmla="*/ 488 h 490"/>
                  <a:gd name="T88" fmla="*/ 491 w 659"/>
                  <a:gd name="T89" fmla="*/ 479 h 490"/>
                  <a:gd name="T90" fmla="*/ 517 w 659"/>
                  <a:gd name="T91" fmla="*/ 458 h 490"/>
                  <a:gd name="T92" fmla="*/ 542 w 659"/>
                  <a:gd name="T93" fmla="*/ 459 h 490"/>
                  <a:gd name="T94" fmla="*/ 563 w 659"/>
                  <a:gd name="T95" fmla="*/ 442 h 490"/>
                  <a:gd name="T96" fmla="*/ 572 w 659"/>
                  <a:gd name="T97" fmla="*/ 429 h 490"/>
                  <a:gd name="T98" fmla="*/ 577 w 659"/>
                  <a:gd name="T99" fmla="*/ 416 h 490"/>
                  <a:gd name="T100" fmla="*/ 585 w 659"/>
                  <a:gd name="T101" fmla="*/ 399 h 490"/>
                  <a:gd name="T102" fmla="*/ 592 w 659"/>
                  <a:gd name="T103" fmla="*/ 379 h 490"/>
                  <a:gd name="T104" fmla="*/ 595 w 659"/>
                  <a:gd name="T105" fmla="*/ 366 h 490"/>
                  <a:gd name="T106" fmla="*/ 591 w 659"/>
                  <a:gd name="T107" fmla="*/ 351 h 490"/>
                  <a:gd name="T108" fmla="*/ 570 w 659"/>
                  <a:gd name="T109" fmla="*/ 338 h 490"/>
                  <a:gd name="T110" fmla="*/ 561 w 659"/>
                  <a:gd name="T111" fmla="*/ 304 h 490"/>
                  <a:gd name="T112" fmla="*/ 567 w 659"/>
                  <a:gd name="T113" fmla="*/ 271 h 490"/>
                  <a:gd name="T114" fmla="*/ 567 w 659"/>
                  <a:gd name="T115" fmla="*/ 259 h 490"/>
                  <a:gd name="T116" fmla="*/ 535 w 659"/>
                  <a:gd name="T117" fmla="*/ 255 h 490"/>
                  <a:gd name="T118" fmla="*/ 536 w 659"/>
                  <a:gd name="T119" fmla="*/ 231 h 490"/>
                  <a:gd name="T120" fmla="*/ 561 w 659"/>
                  <a:gd name="T121" fmla="*/ 223 h 490"/>
                  <a:gd name="T122" fmla="*/ 567 w 659"/>
                  <a:gd name="T123" fmla="*/ 237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59" h="490">
                    <a:moveTo>
                      <a:pt x="595" y="214"/>
                    </a:moveTo>
                    <a:lnTo>
                      <a:pt x="596" y="211"/>
                    </a:lnTo>
                    <a:lnTo>
                      <a:pt x="596" y="209"/>
                    </a:lnTo>
                    <a:lnTo>
                      <a:pt x="599" y="207"/>
                    </a:lnTo>
                    <a:lnTo>
                      <a:pt x="601" y="203"/>
                    </a:lnTo>
                    <a:lnTo>
                      <a:pt x="602" y="203"/>
                    </a:lnTo>
                    <a:lnTo>
                      <a:pt x="605" y="197"/>
                    </a:lnTo>
                    <a:lnTo>
                      <a:pt x="606" y="196"/>
                    </a:lnTo>
                    <a:lnTo>
                      <a:pt x="605" y="195"/>
                    </a:lnTo>
                    <a:lnTo>
                      <a:pt x="606" y="191"/>
                    </a:lnTo>
                    <a:lnTo>
                      <a:pt x="607" y="189"/>
                    </a:lnTo>
                    <a:lnTo>
                      <a:pt x="609" y="191"/>
                    </a:lnTo>
                    <a:lnTo>
                      <a:pt x="611" y="192"/>
                    </a:lnTo>
                    <a:lnTo>
                      <a:pt x="613" y="194"/>
                    </a:lnTo>
                    <a:lnTo>
                      <a:pt x="614" y="194"/>
                    </a:lnTo>
                    <a:lnTo>
                      <a:pt x="617" y="194"/>
                    </a:lnTo>
                    <a:lnTo>
                      <a:pt x="622" y="194"/>
                    </a:lnTo>
                    <a:lnTo>
                      <a:pt x="624" y="194"/>
                    </a:lnTo>
                    <a:lnTo>
                      <a:pt x="625" y="191"/>
                    </a:lnTo>
                    <a:lnTo>
                      <a:pt x="625" y="190"/>
                    </a:lnTo>
                    <a:lnTo>
                      <a:pt x="623" y="188"/>
                    </a:lnTo>
                    <a:lnTo>
                      <a:pt x="620" y="185"/>
                    </a:lnTo>
                    <a:lnTo>
                      <a:pt x="623" y="185"/>
                    </a:lnTo>
                    <a:lnTo>
                      <a:pt x="625" y="184"/>
                    </a:lnTo>
                    <a:lnTo>
                      <a:pt x="629" y="181"/>
                    </a:lnTo>
                    <a:lnTo>
                      <a:pt x="629" y="179"/>
                    </a:lnTo>
                    <a:lnTo>
                      <a:pt x="630" y="177"/>
                    </a:lnTo>
                    <a:lnTo>
                      <a:pt x="633" y="175"/>
                    </a:lnTo>
                    <a:lnTo>
                      <a:pt x="634" y="174"/>
                    </a:lnTo>
                    <a:lnTo>
                      <a:pt x="633" y="173"/>
                    </a:lnTo>
                    <a:lnTo>
                      <a:pt x="633" y="171"/>
                    </a:lnTo>
                    <a:lnTo>
                      <a:pt x="633" y="168"/>
                    </a:lnTo>
                    <a:lnTo>
                      <a:pt x="634" y="167"/>
                    </a:lnTo>
                    <a:lnTo>
                      <a:pt x="636" y="169"/>
                    </a:lnTo>
                    <a:lnTo>
                      <a:pt x="636" y="171"/>
                    </a:lnTo>
                    <a:lnTo>
                      <a:pt x="637" y="172"/>
                    </a:lnTo>
                    <a:lnTo>
                      <a:pt x="641" y="173"/>
                    </a:lnTo>
                    <a:lnTo>
                      <a:pt x="641" y="174"/>
                    </a:lnTo>
                    <a:lnTo>
                      <a:pt x="641" y="173"/>
                    </a:lnTo>
                    <a:lnTo>
                      <a:pt x="641" y="172"/>
                    </a:lnTo>
                    <a:lnTo>
                      <a:pt x="641" y="172"/>
                    </a:lnTo>
                    <a:lnTo>
                      <a:pt x="640" y="169"/>
                    </a:lnTo>
                    <a:lnTo>
                      <a:pt x="640" y="168"/>
                    </a:lnTo>
                    <a:lnTo>
                      <a:pt x="641" y="168"/>
                    </a:lnTo>
                    <a:lnTo>
                      <a:pt x="644" y="168"/>
                    </a:lnTo>
                    <a:lnTo>
                      <a:pt x="645" y="168"/>
                    </a:lnTo>
                    <a:lnTo>
                      <a:pt x="645" y="166"/>
                    </a:lnTo>
                    <a:lnTo>
                      <a:pt x="645" y="165"/>
                    </a:lnTo>
                    <a:lnTo>
                      <a:pt x="645" y="163"/>
                    </a:lnTo>
                    <a:lnTo>
                      <a:pt x="645" y="162"/>
                    </a:lnTo>
                    <a:lnTo>
                      <a:pt x="645" y="161"/>
                    </a:lnTo>
                    <a:lnTo>
                      <a:pt x="645" y="158"/>
                    </a:lnTo>
                    <a:lnTo>
                      <a:pt x="644" y="158"/>
                    </a:lnTo>
                    <a:lnTo>
                      <a:pt x="644" y="155"/>
                    </a:lnTo>
                    <a:lnTo>
                      <a:pt x="644" y="152"/>
                    </a:lnTo>
                    <a:lnTo>
                      <a:pt x="644" y="150"/>
                    </a:lnTo>
                    <a:lnTo>
                      <a:pt x="644" y="148"/>
                    </a:lnTo>
                    <a:lnTo>
                      <a:pt x="642" y="146"/>
                    </a:lnTo>
                    <a:lnTo>
                      <a:pt x="641" y="145"/>
                    </a:lnTo>
                    <a:lnTo>
                      <a:pt x="641" y="143"/>
                    </a:lnTo>
                    <a:lnTo>
                      <a:pt x="639" y="139"/>
                    </a:lnTo>
                    <a:lnTo>
                      <a:pt x="637" y="138"/>
                    </a:lnTo>
                    <a:lnTo>
                      <a:pt x="637" y="137"/>
                    </a:lnTo>
                    <a:lnTo>
                      <a:pt x="639" y="135"/>
                    </a:lnTo>
                    <a:lnTo>
                      <a:pt x="640" y="135"/>
                    </a:lnTo>
                    <a:lnTo>
                      <a:pt x="641" y="134"/>
                    </a:lnTo>
                    <a:lnTo>
                      <a:pt x="642" y="133"/>
                    </a:lnTo>
                    <a:lnTo>
                      <a:pt x="644" y="129"/>
                    </a:lnTo>
                    <a:lnTo>
                      <a:pt x="645" y="129"/>
                    </a:lnTo>
                    <a:lnTo>
                      <a:pt x="646" y="131"/>
                    </a:lnTo>
                    <a:lnTo>
                      <a:pt x="647" y="131"/>
                    </a:lnTo>
                    <a:lnTo>
                      <a:pt x="655" y="132"/>
                    </a:lnTo>
                    <a:lnTo>
                      <a:pt x="656" y="132"/>
                    </a:lnTo>
                    <a:lnTo>
                      <a:pt x="657" y="132"/>
                    </a:lnTo>
                    <a:lnTo>
                      <a:pt x="658" y="131"/>
                    </a:lnTo>
                    <a:lnTo>
                      <a:pt x="657" y="129"/>
                    </a:lnTo>
                    <a:lnTo>
                      <a:pt x="657" y="128"/>
                    </a:lnTo>
                    <a:lnTo>
                      <a:pt x="657" y="127"/>
                    </a:lnTo>
                    <a:lnTo>
                      <a:pt x="657" y="127"/>
                    </a:lnTo>
                    <a:lnTo>
                      <a:pt x="657" y="126"/>
                    </a:lnTo>
                    <a:lnTo>
                      <a:pt x="657" y="124"/>
                    </a:lnTo>
                    <a:lnTo>
                      <a:pt x="657" y="122"/>
                    </a:lnTo>
                    <a:lnTo>
                      <a:pt x="658" y="121"/>
                    </a:lnTo>
                    <a:lnTo>
                      <a:pt x="658" y="120"/>
                    </a:lnTo>
                    <a:lnTo>
                      <a:pt x="657" y="118"/>
                    </a:lnTo>
                    <a:lnTo>
                      <a:pt x="657" y="117"/>
                    </a:lnTo>
                    <a:lnTo>
                      <a:pt x="659" y="117"/>
                    </a:lnTo>
                    <a:lnTo>
                      <a:pt x="658" y="116"/>
                    </a:lnTo>
                    <a:lnTo>
                      <a:pt x="658" y="115"/>
                    </a:lnTo>
                    <a:lnTo>
                      <a:pt x="657" y="114"/>
                    </a:lnTo>
                    <a:lnTo>
                      <a:pt x="658" y="112"/>
                    </a:lnTo>
                    <a:lnTo>
                      <a:pt x="659" y="111"/>
                    </a:lnTo>
                    <a:lnTo>
                      <a:pt x="659" y="111"/>
                    </a:lnTo>
                    <a:lnTo>
                      <a:pt x="658" y="110"/>
                    </a:lnTo>
                    <a:lnTo>
                      <a:pt x="658" y="108"/>
                    </a:lnTo>
                    <a:lnTo>
                      <a:pt x="657" y="105"/>
                    </a:lnTo>
                    <a:lnTo>
                      <a:pt x="658" y="105"/>
                    </a:lnTo>
                    <a:lnTo>
                      <a:pt x="658" y="104"/>
                    </a:lnTo>
                    <a:lnTo>
                      <a:pt x="658" y="103"/>
                    </a:lnTo>
                    <a:lnTo>
                      <a:pt x="658" y="103"/>
                    </a:lnTo>
                    <a:lnTo>
                      <a:pt x="658" y="101"/>
                    </a:lnTo>
                    <a:lnTo>
                      <a:pt x="657" y="100"/>
                    </a:lnTo>
                    <a:lnTo>
                      <a:pt x="657" y="100"/>
                    </a:lnTo>
                    <a:lnTo>
                      <a:pt x="657" y="98"/>
                    </a:lnTo>
                    <a:lnTo>
                      <a:pt x="657" y="97"/>
                    </a:lnTo>
                    <a:lnTo>
                      <a:pt x="657" y="95"/>
                    </a:lnTo>
                    <a:lnTo>
                      <a:pt x="656" y="94"/>
                    </a:lnTo>
                    <a:lnTo>
                      <a:pt x="656" y="93"/>
                    </a:lnTo>
                    <a:lnTo>
                      <a:pt x="657" y="92"/>
                    </a:lnTo>
                    <a:lnTo>
                      <a:pt x="659" y="92"/>
                    </a:lnTo>
                    <a:lnTo>
                      <a:pt x="659" y="91"/>
                    </a:lnTo>
                    <a:lnTo>
                      <a:pt x="659" y="89"/>
                    </a:lnTo>
                    <a:lnTo>
                      <a:pt x="659" y="87"/>
                    </a:lnTo>
                    <a:lnTo>
                      <a:pt x="658" y="86"/>
                    </a:lnTo>
                    <a:lnTo>
                      <a:pt x="658" y="84"/>
                    </a:lnTo>
                    <a:lnTo>
                      <a:pt x="657" y="83"/>
                    </a:lnTo>
                    <a:lnTo>
                      <a:pt x="656" y="81"/>
                    </a:lnTo>
                    <a:lnTo>
                      <a:pt x="656" y="80"/>
                    </a:lnTo>
                    <a:lnTo>
                      <a:pt x="657" y="80"/>
                    </a:lnTo>
                    <a:lnTo>
                      <a:pt x="656" y="77"/>
                    </a:lnTo>
                    <a:lnTo>
                      <a:pt x="655" y="76"/>
                    </a:lnTo>
                    <a:lnTo>
                      <a:pt x="653" y="76"/>
                    </a:lnTo>
                    <a:lnTo>
                      <a:pt x="652" y="75"/>
                    </a:lnTo>
                    <a:lnTo>
                      <a:pt x="650" y="75"/>
                    </a:lnTo>
                    <a:lnTo>
                      <a:pt x="648" y="76"/>
                    </a:lnTo>
                    <a:lnTo>
                      <a:pt x="647" y="76"/>
                    </a:lnTo>
                    <a:lnTo>
                      <a:pt x="646" y="77"/>
                    </a:lnTo>
                    <a:lnTo>
                      <a:pt x="645" y="78"/>
                    </a:lnTo>
                    <a:lnTo>
                      <a:pt x="645" y="78"/>
                    </a:lnTo>
                    <a:lnTo>
                      <a:pt x="644" y="78"/>
                    </a:lnTo>
                    <a:lnTo>
                      <a:pt x="642" y="81"/>
                    </a:lnTo>
                    <a:lnTo>
                      <a:pt x="640" y="81"/>
                    </a:lnTo>
                    <a:lnTo>
                      <a:pt x="639" y="81"/>
                    </a:lnTo>
                    <a:lnTo>
                      <a:pt x="639" y="83"/>
                    </a:lnTo>
                    <a:lnTo>
                      <a:pt x="639" y="84"/>
                    </a:lnTo>
                    <a:lnTo>
                      <a:pt x="637" y="86"/>
                    </a:lnTo>
                    <a:lnTo>
                      <a:pt x="636" y="87"/>
                    </a:lnTo>
                    <a:lnTo>
                      <a:pt x="636" y="88"/>
                    </a:lnTo>
                    <a:lnTo>
                      <a:pt x="635" y="89"/>
                    </a:lnTo>
                    <a:lnTo>
                      <a:pt x="634" y="91"/>
                    </a:lnTo>
                    <a:lnTo>
                      <a:pt x="631" y="91"/>
                    </a:lnTo>
                    <a:lnTo>
                      <a:pt x="630" y="91"/>
                    </a:lnTo>
                    <a:lnTo>
                      <a:pt x="629" y="91"/>
                    </a:lnTo>
                    <a:lnTo>
                      <a:pt x="628" y="92"/>
                    </a:lnTo>
                    <a:lnTo>
                      <a:pt x="627" y="92"/>
                    </a:lnTo>
                    <a:lnTo>
                      <a:pt x="625" y="91"/>
                    </a:lnTo>
                    <a:lnTo>
                      <a:pt x="625" y="89"/>
                    </a:lnTo>
                    <a:lnTo>
                      <a:pt x="623" y="89"/>
                    </a:lnTo>
                    <a:lnTo>
                      <a:pt x="622" y="91"/>
                    </a:lnTo>
                    <a:lnTo>
                      <a:pt x="620" y="91"/>
                    </a:lnTo>
                    <a:lnTo>
                      <a:pt x="619" y="89"/>
                    </a:lnTo>
                    <a:lnTo>
                      <a:pt x="618" y="87"/>
                    </a:lnTo>
                    <a:lnTo>
                      <a:pt x="617" y="87"/>
                    </a:lnTo>
                    <a:lnTo>
                      <a:pt x="616" y="84"/>
                    </a:lnTo>
                    <a:lnTo>
                      <a:pt x="616" y="83"/>
                    </a:lnTo>
                    <a:lnTo>
                      <a:pt x="616" y="82"/>
                    </a:lnTo>
                    <a:lnTo>
                      <a:pt x="616" y="80"/>
                    </a:lnTo>
                    <a:lnTo>
                      <a:pt x="616" y="78"/>
                    </a:lnTo>
                    <a:lnTo>
                      <a:pt x="614" y="76"/>
                    </a:lnTo>
                    <a:lnTo>
                      <a:pt x="613" y="76"/>
                    </a:lnTo>
                    <a:lnTo>
                      <a:pt x="613" y="75"/>
                    </a:lnTo>
                    <a:lnTo>
                      <a:pt x="613" y="74"/>
                    </a:lnTo>
                    <a:lnTo>
                      <a:pt x="613" y="72"/>
                    </a:lnTo>
                    <a:lnTo>
                      <a:pt x="614" y="71"/>
                    </a:lnTo>
                    <a:lnTo>
                      <a:pt x="613" y="71"/>
                    </a:lnTo>
                    <a:lnTo>
                      <a:pt x="612" y="71"/>
                    </a:lnTo>
                    <a:lnTo>
                      <a:pt x="611" y="72"/>
                    </a:lnTo>
                    <a:lnTo>
                      <a:pt x="609" y="72"/>
                    </a:lnTo>
                    <a:lnTo>
                      <a:pt x="608" y="72"/>
                    </a:lnTo>
                    <a:lnTo>
                      <a:pt x="607" y="72"/>
                    </a:lnTo>
                    <a:lnTo>
                      <a:pt x="606" y="71"/>
                    </a:lnTo>
                    <a:lnTo>
                      <a:pt x="605" y="71"/>
                    </a:lnTo>
                    <a:lnTo>
                      <a:pt x="605" y="71"/>
                    </a:lnTo>
                    <a:lnTo>
                      <a:pt x="602" y="70"/>
                    </a:lnTo>
                    <a:lnTo>
                      <a:pt x="602" y="69"/>
                    </a:lnTo>
                    <a:lnTo>
                      <a:pt x="601" y="67"/>
                    </a:lnTo>
                    <a:lnTo>
                      <a:pt x="601" y="67"/>
                    </a:lnTo>
                    <a:lnTo>
                      <a:pt x="600" y="66"/>
                    </a:lnTo>
                    <a:lnTo>
                      <a:pt x="599" y="65"/>
                    </a:lnTo>
                    <a:lnTo>
                      <a:pt x="597" y="65"/>
                    </a:lnTo>
                    <a:lnTo>
                      <a:pt x="597" y="64"/>
                    </a:lnTo>
                    <a:lnTo>
                      <a:pt x="596" y="63"/>
                    </a:lnTo>
                    <a:lnTo>
                      <a:pt x="596" y="63"/>
                    </a:lnTo>
                    <a:lnTo>
                      <a:pt x="595" y="63"/>
                    </a:lnTo>
                    <a:lnTo>
                      <a:pt x="594" y="64"/>
                    </a:lnTo>
                    <a:lnTo>
                      <a:pt x="592" y="63"/>
                    </a:lnTo>
                    <a:lnTo>
                      <a:pt x="591" y="64"/>
                    </a:lnTo>
                    <a:lnTo>
                      <a:pt x="591" y="65"/>
                    </a:lnTo>
                    <a:lnTo>
                      <a:pt x="590" y="64"/>
                    </a:lnTo>
                    <a:lnTo>
                      <a:pt x="590" y="63"/>
                    </a:lnTo>
                    <a:lnTo>
                      <a:pt x="589" y="63"/>
                    </a:lnTo>
                    <a:lnTo>
                      <a:pt x="586" y="63"/>
                    </a:lnTo>
                    <a:lnTo>
                      <a:pt x="585" y="61"/>
                    </a:lnTo>
                    <a:lnTo>
                      <a:pt x="586" y="60"/>
                    </a:lnTo>
                    <a:lnTo>
                      <a:pt x="586" y="60"/>
                    </a:lnTo>
                    <a:lnTo>
                      <a:pt x="585" y="60"/>
                    </a:lnTo>
                    <a:lnTo>
                      <a:pt x="584" y="61"/>
                    </a:lnTo>
                    <a:lnTo>
                      <a:pt x="581" y="60"/>
                    </a:lnTo>
                    <a:lnTo>
                      <a:pt x="580" y="61"/>
                    </a:lnTo>
                    <a:lnTo>
                      <a:pt x="579" y="60"/>
                    </a:lnTo>
                    <a:lnTo>
                      <a:pt x="578" y="60"/>
                    </a:lnTo>
                    <a:lnTo>
                      <a:pt x="577" y="60"/>
                    </a:lnTo>
                    <a:lnTo>
                      <a:pt x="577" y="59"/>
                    </a:lnTo>
                    <a:lnTo>
                      <a:pt x="574" y="59"/>
                    </a:lnTo>
                    <a:lnTo>
                      <a:pt x="572" y="57"/>
                    </a:lnTo>
                    <a:lnTo>
                      <a:pt x="570" y="54"/>
                    </a:lnTo>
                    <a:lnTo>
                      <a:pt x="570" y="53"/>
                    </a:lnTo>
                    <a:lnTo>
                      <a:pt x="570" y="51"/>
                    </a:lnTo>
                    <a:lnTo>
                      <a:pt x="569" y="51"/>
                    </a:lnTo>
                    <a:lnTo>
                      <a:pt x="568" y="49"/>
                    </a:lnTo>
                    <a:lnTo>
                      <a:pt x="568" y="48"/>
                    </a:lnTo>
                    <a:lnTo>
                      <a:pt x="567" y="47"/>
                    </a:lnTo>
                    <a:lnTo>
                      <a:pt x="567" y="44"/>
                    </a:lnTo>
                    <a:lnTo>
                      <a:pt x="566" y="43"/>
                    </a:lnTo>
                    <a:lnTo>
                      <a:pt x="562" y="41"/>
                    </a:lnTo>
                    <a:lnTo>
                      <a:pt x="561" y="37"/>
                    </a:lnTo>
                    <a:lnTo>
                      <a:pt x="560" y="36"/>
                    </a:lnTo>
                    <a:lnTo>
                      <a:pt x="558" y="35"/>
                    </a:lnTo>
                    <a:lnTo>
                      <a:pt x="558" y="35"/>
                    </a:lnTo>
                    <a:lnTo>
                      <a:pt x="557" y="35"/>
                    </a:lnTo>
                    <a:lnTo>
                      <a:pt x="557" y="34"/>
                    </a:lnTo>
                    <a:lnTo>
                      <a:pt x="557" y="32"/>
                    </a:lnTo>
                    <a:lnTo>
                      <a:pt x="556" y="31"/>
                    </a:lnTo>
                    <a:lnTo>
                      <a:pt x="556" y="30"/>
                    </a:lnTo>
                    <a:lnTo>
                      <a:pt x="555" y="30"/>
                    </a:lnTo>
                    <a:lnTo>
                      <a:pt x="555" y="27"/>
                    </a:lnTo>
                    <a:lnTo>
                      <a:pt x="552" y="26"/>
                    </a:lnTo>
                    <a:lnTo>
                      <a:pt x="552" y="24"/>
                    </a:lnTo>
                    <a:lnTo>
                      <a:pt x="550" y="23"/>
                    </a:lnTo>
                    <a:lnTo>
                      <a:pt x="550" y="21"/>
                    </a:lnTo>
                    <a:lnTo>
                      <a:pt x="550" y="20"/>
                    </a:lnTo>
                    <a:lnTo>
                      <a:pt x="550" y="19"/>
                    </a:lnTo>
                    <a:lnTo>
                      <a:pt x="547" y="19"/>
                    </a:lnTo>
                    <a:lnTo>
                      <a:pt x="546" y="18"/>
                    </a:lnTo>
                    <a:lnTo>
                      <a:pt x="546" y="18"/>
                    </a:lnTo>
                    <a:lnTo>
                      <a:pt x="546" y="15"/>
                    </a:lnTo>
                    <a:lnTo>
                      <a:pt x="546" y="14"/>
                    </a:lnTo>
                    <a:lnTo>
                      <a:pt x="545" y="13"/>
                    </a:lnTo>
                    <a:lnTo>
                      <a:pt x="544" y="13"/>
                    </a:lnTo>
                    <a:lnTo>
                      <a:pt x="544" y="12"/>
                    </a:lnTo>
                    <a:lnTo>
                      <a:pt x="544" y="10"/>
                    </a:lnTo>
                    <a:lnTo>
                      <a:pt x="542" y="10"/>
                    </a:lnTo>
                    <a:lnTo>
                      <a:pt x="540" y="10"/>
                    </a:lnTo>
                    <a:lnTo>
                      <a:pt x="540" y="9"/>
                    </a:lnTo>
                    <a:lnTo>
                      <a:pt x="540" y="8"/>
                    </a:lnTo>
                    <a:lnTo>
                      <a:pt x="540" y="8"/>
                    </a:lnTo>
                    <a:lnTo>
                      <a:pt x="539" y="7"/>
                    </a:lnTo>
                    <a:lnTo>
                      <a:pt x="538" y="8"/>
                    </a:lnTo>
                    <a:lnTo>
                      <a:pt x="536" y="7"/>
                    </a:lnTo>
                    <a:lnTo>
                      <a:pt x="535" y="7"/>
                    </a:lnTo>
                    <a:lnTo>
                      <a:pt x="535" y="6"/>
                    </a:lnTo>
                    <a:lnTo>
                      <a:pt x="535" y="6"/>
                    </a:lnTo>
                    <a:lnTo>
                      <a:pt x="535" y="4"/>
                    </a:lnTo>
                    <a:lnTo>
                      <a:pt x="534" y="3"/>
                    </a:lnTo>
                    <a:lnTo>
                      <a:pt x="533" y="3"/>
                    </a:lnTo>
                    <a:lnTo>
                      <a:pt x="532" y="2"/>
                    </a:lnTo>
                    <a:lnTo>
                      <a:pt x="530" y="3"/>
                    </a:lnTo>
                    <a:lnTo>
                      <a:pt x="529" y="3"/>
                    </a:lnTo>
                    <a:lnTo>
                      <a:pt x="528" y="2"/>
                    </a:lnTo>
                    <a:lnTo>
                      <a:pt x="527" y="3"/>
                    </a:lnTo>
                    <a:lnTo>
                      <a:pt x="528" y="4"/>
                    </a:lnTo>
                    <a:lnTo>
                      <a:pt x="527" y="4"/>
                    </a:lnTo>
                    <a:lnTo>
                      <a:pt x="524" y="4"/>
                    </a:lnTo>
                    <a:lnTo>
                      <a:pt x="524" y="3"/>
                    </a:lnTo>
                    <a:lnTo>
                      <a:pt x="523" y="3"/>
                    </a:lnTo>
                    <a:lnTo>
                      <a:pt x="521" y="3"/>
                    </a:lnTo>
                    <a:lnTo>
                      <a:pt x="519" y="3"/>
                    </a:lnTo>
                    <a:lnTo>
                      <a:pt x="518" y="2"/>
                    </a:lnTo>
                    <a:lnTo>
                      <a:pt x="514" y="1"/>
                    </a:lnTo>
                    <a:lnTo>
                      <a:pt x="513" y="1"/>
                    </a:lnTo>
                    <a:lnTo>
                      <a:pt x="512" y="0"/>
                    </a:lnTo>
                    <a:lnTo>
                      <a:pt x="511" y="0"/>
                    </a:lnTo>
                    <a:lnTo>
                      <a:pt x="510" y="0"/>
                    </a:lnTo>
                    <a:lnTo>
                      <a:pt x="507" y="1"/>
                    </a:lnTo>
                    <a:lnTo>
                      <a:pt x="506" y="2"/>
                    </a:lnTo>
                    <a:lnTo>
                      <a:pt x="505" y="2"/>
                    </a:lnTo>
                    <a:lnTo>
                      <a:pt x="505" y="3"/>
                    </a:lnTo>
                    <a:lnTo>
                      <a:pt x="502" y="3"/>
                    </a:lnTo>
                    <a:lnTo>
                      <a:pt x="501" y="3"/>
                    </a:lnTo>
                    <a:lnTo>
                      <a:pt x="499" y="3"/>
                    </a:lnTo>
                    <a:lnTo>
                      <a:pt x="497" y="4"/>
                    </a:lnTo>
                    <a:lnTo>
                      <a:pt x="495" y="4"/>
                    </a:lnTo>
                    <a:lnTo>
                      <a:pt x="495" y="6"/>
                    </a:lnTo>
                    <a:lnTo>
                      <a:pt x="493" y="7"/>
                    </a:lnTo>
                    <a:lnTo>
                      <a:pt x="491" y="6"/>
                    </a:lnTo>
                    <a:lnTo>
                      <a:pt x="491" y="7"/>
                    </a:lnTo>
                    <a:lnTo>
                      <a:pt x="490" y="7"/>
                    </a:lnTo>
                    <a:lnTo>
                      <a:pt x="488" y="7"/>
                    </a:lnTo>
                    <a:lnTo>
                      <a:pt x="485" y="7"/>
                    </a:lnTo>
                    <a:lnTo>
                      <a:pt x="484" y="8"/>
                    </a:lnTo>
                    <a:lnTo>
                      <a:pt x="484" y="9"/>
                    </a:lnTo>
                    <a:lnTo>
                      <a:pt x="483" y="12"/>
                    </a:lnTo>
                    <a:lnTo>
                      <a:pt x="482" y="14"/>
                    </a:lnTo>
                    <a:lnTo>
                      <a:pt x="482" y="14"/>
                    </a:lnTo>
                    <a:lnTo>
                      <a:pt x="482" y="15"/>
                    </a:lnTo>
                    <a:lnTo>
                      <a:pt x="480" y="17"/>
                    </a:lnTo>
                    <a:lnTo>
                      <a:pt x="480" y="19"/>
                    </a:lnTo>
                    <a:lnTo>
                      <a:pt x="482" y="20"/>
                    </a:lnTo>
                    <a:lnTo>
                      <a:pt x="483" y="20"/>
                    </a:lnTo>
                    <a:lnTo>
                      <a:pt x="485" y="19"/>
                    </a:lnTo>
                    <a:lnTo>
                      <a:pt x="486" y="18"/>
                    </a:lnTo>
                    <a:lnTo>
                      <a:pt x="488" y="19"/>
                    </a:lnTo>
                    <a:lnTo>
                      <a:pt x="489" y="21"/>
                    </a:lnTo>
                    <a:lnTo>
                      <a:pt x="490" y="23"/>
                    </a:lnTo>
                    <a:lnTo>
                      <a:pt x="491" y="24"/>
                    </a:lnTo>
                    <a:lnTo>
                      <a:pt x="491" y="26"/>
                    </a:lnTo>
                    <a:lnTo>
                      <a:pt x="493" y="27"/>
                    </a:lnTo>
                    <a:lnTo>
                      <a:pt x="491" y="30"/>
                    </a:lnTo>
                    <a:lnTo>
                      <a:pt x="490" y="31"/>
                    </a:lnTo>
                    <a:lnTo>
                      <a:pt x="489" y="32"/>
                    </a:lnTo>
                    <a:lnTo>
                      <a:pt x="489" y="35"/>
                    </a:lnTo>
                    <a:lnTo>
                      <a:pt x="488" y="36"/>
                    </a:lnTo>
                    <a:lnTo>
                      <a:pt x="486" y="38"/>
                    </a:lnTo>
                    <a:lnTo>
                      <a:pt x="486" y="41"/>
                    </a:lnTo>
                    <a:lnTo>
                      <a:pt x="486" y="42"/>
                    </a:lnTo>
                    <a:lnTo>
                      <a:pt x="486" y="43"/>
                    </a:lnTo>
                    <a:lnTo>
                      <a:pt x="486" y="46"/>
                    </a:lnTo>
                    <a:lnTo>
                      <a:pt x="488" y="47"/>
                    </a:lnTo>
                    <a:lnTo>
                      <a:pt x="488" y="49"/>
                    </a:lnTo>
                    <a:lnTo>
                      <a:pt x="486" y="49"/>
                    </a:lnTo>
                    <a:lnTo>
                      <a:pt x="486" y="51"/>
                    </a:lnTo>
                    <a:lnTo>
                      <a:pt x="488" y="53"/>
                    </a:lnTo>
                    <a:lnTo>
                      <a:pt x="488" y="55"/>
                    </a:lnTo>
                    <a:lnTo>
                      <a:pt x="486" y="57"/>
                    </a:lnTo>
                    <a:lnTo>
                      <a:pt x="486" y="59"/>
                    </a:lnTo>
                    <a:lnTo>
                      <a:pt x="488" y="60"/>
                    </a:lnTo>
                    <a:lnTo>
                      <a:pt x="489" y="60"/>
                    </a:lnTo>
                    <a:lnTo>
                      <a:pt x="489" y="60"/>
                    </a:lnTo>
                    <a:lnTo>
                      <a:pt x="490" y="60"/>
                    </a:lnTo>
                    <a:lnTo>
                      <a:pt x="491" y="63"/>
                    </a:lnTo>
                    <a:lnTo>
                      <a:pt x="490" y="65"/>
                    </a:lnTo>
                    <a:lnTo>
                      <a:pt x="489" y="66"/>
                    </a:lnTo>
                    <a:lnTo>
                      <a:pt x="484" y="66"/>
                    </a:lnTo>
                    <a:lnTo>
                      <a:pt x="482" y="69"/>
                    </a:lnTo>
                    <a:lnTo>
                      <a:pt x="477" y="74"/>
                    </a:lnTo>
                    <a:lnTo>
                      <a:pt x="475" y="74"/>
                    </a:lnTo>
                    <a:lnTo>
                      <a:pt x="474" y="72"/>
                    </a:lnTo>
                    <a:lnTo>
                      <a:pt x="471" y="72"/>
                    </a:lnTo>
                    <a:lnTo>
                      <a:pt x="469" y="72"/>
                    </a:lnTo>
                    <a:lnTo>
                      <a:pt x="469" y="71"/>
                    </a:lnTo>
                    <a:lnTo>
                      <a:pt x="467" y="71"/>
                    </a:lnTo>
                    <a:lnTo>
                      <a:pt x="466" y="71"/>
                    </a:lnTo>
                    <a:lnTo>
                      <a:pt x="466" y="72"/>
                    </a:lnTo>
                    <a:lnTo>
                      <a:pt x="465" y="88"/>
                    </a:lnTo>
                    <a:lnTo>
                      <a:pt x="465" y="92"/>
                    </a:lnTo>
                    <a:lnTo>
                      <a:pt x="463" y="95"/>
                    </a:lnTo>
                    <a:lnTo>
                      <a:pt x="463" y="97"/>
                    </a:lnTo>
                    <a:lnTo>
                      <a:pt x="462" y="101"/>
                    </a:lnTo>
                    <a:lnTo>
                      <a:pt x="465" y="105"/>
                    </a:lnTo>
                    <a:lnTo>
                      <a:pt x="469" y="108"/>
                    </a:lnTo>
                    <a:lnTo>
                      <a:pt x="473" y="105"/>
                    </a:lnTo>
                    <a:lnTo>
                      <a:pt x="477" y="105"/>
                    </a:lnTo>
                    <a:lnTo>
                      <a:pt x="482" y="106"/>
                    </a:lnTo>
                    <a:lnTo>
                      <a:pt x="484" y="108"/>
                    </a:lnTo>
                    <a:lnTo>
                      <a:pt x="486" y="104"/>
                    </a:lnTo>
                    <a:lnTo>
                      <a:pt x="486" y="101"/>
                    </a:lnTo>
                    <a:lnTo>
                      <a:pt x="486" y="99"/>
                    </a:lnTo>
                    <a:lnTo>
                      <a:pt x="489" y="99"/>
                    </a:lnTo>
                    <a:lnTo>
                      <a:pt x="490" y="98"/>
                    </a:lnTo>
                    <a:lnTo>
                      <a:pt x="495" y="99"/>
                    </a:lnTo>
                    <a:lnTo>
                      <a:pt x="497" y="103"/>
                    </a:lnTo>
                    <a:lnTo>
                      <a:pt x="502" y="106"/>
                    </a:lnTo>
                    <a:lnTo>
                      <a:pt x="505" y="110"/>
                    </a:lnTo>
                    <a:lnTo>
                      <a:pt x="508" y="112"/>
                    </a:lnTo>
                    <a:lnTo>
                      <a:pt x="508" y="115"/>
                    </a:lnTo>
                    <a:lnTo>
                      <a:pt x="510" y="116"/>
                    </a:lnTo>
                    <a:lnTo>
                      <a:pt x="510" y="117"/>
                    </a:lnTo>
                    <a:lnTo>
                      <a:pt x="508" y="120"/>
                    </a:lnTo>
                    <a:lnTo>
                      <a:pt x="508" y="121"/>
                    </a:lnTo>
                    <a:lnTo>
                      <a:pt x="508" y="122"/>
                    </a:lnTo>
                    <a:lnTo>
                      <a:pt x="506" y="121"/>
                    </a:lnTo>
                    <a:lnTo>
                      <a:pt x="505" y="121"/>
                    </a:lnTo>
                    <a:lnTo>
                      <a:pt x="504" y="121"/>
                    </a:lnTo>
                    <a:lnTo>
                      <a:pt x="502" y="122"/>
                    </a:lnTo>
                    <a:lnTo>
                      <a:pt x="499" y="121"/>
                    </a:lnTo>
                    <a:lnTo>
                      <a:pt x="497" y="121"/>
                    </a:lnTo>
                    <a:lnTo>
                      <a:pt x="495" y="123"/>
                    </a:lnTo>
                    <a:lnTo>
                      <a:pt x="493" y="126"/>
                    </a:lnTo>
                    <a:lnTo>
                      <a:pt x="490" y="127"/>
                    </a:lnTo>
                    <a:lnTo>
                      <a:pt x="489" y="126"/>
                    </a:lnTo>
                    <a:lnTo>
                      <a:pt x="488" y="126"/>
                    </a:lnTo>
                    <a:lnTo>
                      <a:pt x="488" y="128"/>
                    </a:lnTo>
                    <a:lnTo>
                      <a:pt x="486" y="129"/>
                    </a:lnTo>
                    <a:lnTo>
                      <a:pt x="485" y="129"/>
                    </a:lnTo>
                    <a:lnTo>
                      <a:pt x="484" y="129"/>
                    </a:lnTo>
                    <a:lnTo>
                      <a:pt x="483" y="131"/>
                    </a:lnTo>
                    <a:lnTo>
                      <a:pt x="482" y="133"/>
                    </a:lnTo>
                    <a:lnTo>
                      <a:pt x="480" y="137"/>
                    </a:lnTo>
                    <a:lnTo>
                      <a:pt x="482" y="138"/>
                    </a:lnTo>
                    <a:lnTo>
                      <a:pt x="480" y="140"/>
                    </a:lnTo>
                    <a:lnTo>
                      <a:pt x="478" y="140"/>
                    </a:lnTo>
                    <a:lnTo>
                      <a:pt x="473" y="144"/>
                    </a:lnTo>
                    <a:lnTo>
                      <a:pt x="471" y="144"/>
                    </a:lnTo>
                    <a:lnTo>
                      <a:pt x="468" y="143"/>
                    </a:lnTo>
                    <a:lnTo>
                      <a:pt x="467" y="144"/>
                    </a:lnTo>
                    <a:lnTo>
                      <a:pt x="465" y="149"/>
                    </a:lnTo>
                    <a:lnTo>
                      <a:pt x="462" y="150"/>
                    </a:lnTo>
                    <a:lnTo>
                      <a:pt x="460" y="151"/>
                    </a:lnTo>
                    <a:lnTo>
                      <a:pt x="458" y="152"/>
                    </a:lnTo>
                    <a:lnTo>
                      <a:pt x="458" y="155"/>
                    </a:lnTo>
                    <a:lnTo>
                      <a:pt x="457" y="155"/>
                    </a:lnTo>
                    <a:lnTo>
                      <a:pt x="455" y="154"/>
                    </a:lnTo>
                    <a:lnTo>
                      <a:pt x="452" y="154"/>
                    </a:lnTo>
                    <a:lnTo>
                      <a:pt x="449" y="152"/>
                    </a:lnTo>
                    <a:lnTo>
                      <a:pt x="446" y="150"/>
                    </a:lnTo>
                    <a:lnTo>
                      <a:pt x="444" y="150"/>
                    </a:lnTo>
                    <a:lnTo>
                      <a:pt x="439" y="151"/>
                    </a:lnTo>
                    <a:lnTo>
                      <a:pt x="437" y="152"/>
                    </a:lnTo>
                    <a:lnTo>
                      <a:pt x="435" y="155"/>
                    </a:lnTo>
                    <a:lnTo>
                      <a:pt x="435" y="160"/>
                    </a:lnTo>
                    <a:lnTo>
                      <a:pt x="435" y="162"/>
                    </a:lnTo>
                    <a:lnTo>
                      <a:pt x="435" y="163"/>
                    </a:lnTo>
                    <a:lnTo>
                      <a:pt x="440" y="167"/>
                    </a:lnTo>
                    <a:lnTo>
                      <a:pt x="444" y="169"/>
                    </a:lnTo>
                    <a:lnTo>
                      <a:pt x="444" y="171"/>
                    </a:lnTo>
                    <a:lnTo>
                      <a:pt x="444" y="173"/>
                    </a:lnTo>
                    <a:lnTo>
                      <a:pt x="441" y="174"/>
                    </a:lnTo>
                    <a:lnTo>
                      <a:pt x="438" y="180"/>
                    </a:lnTo>
                    <a:lnTo>
                      <a:pt x="434" y="185"/>
                    </a:lnTo>
                    <a:lnTo>
                      <a:pt x="433" y="188"/>
                    </a:lnTo>
                    <a:lnTo>
                      <a:pt x="432" y="188"/>
                    </a:lnTo>
                    <a:lnTo>
                      <a:pt x="428" y="189"/>
                    </a:lnTo>
                    <a:lnTo>
                      <a:pt x="426" y="189"/>
                    </a:lnTo>
                    <a:lnTo>
                      <a:pt x="422" y="191"/>
                    </a:lnTo>
                    <a:lnTo>
                      <a:pt x="419" y="194"/>
                    </a:lnTo>
                    <a:lnTo>
                      <a:pt x="416" y="194"/>
                    </a:lnTo>
                    <a:lnTo>
                      <a:pt x="412" y="194"/>
                    </a:lnTo>
                    <a:lnTo>
                      <a:pt x="409" y="195"/>
                    </a:lnTo>
                    <a:lnTo>
                      <a:pt x="405" y="196"/>
                    </a:lnTo>
                    <a:lnTo>
                      <a:pt x="398" y="198"/>
                    </a:lnTo>
                    <a:lnTo>
                      <a:pt x="391" y="201"/>
                    </a:lnTo>
                    <a:lnTo>
                      <a:pt x="389" y="205"/>
                    </a:lnTo>
                    <a:lnTo>
                      <a:pt x="384" y="208"/>
                    </a:lnTo>
                    <a:lnTo>
                      <a:pt x="382" y="209"/>
                    </a:lnTo>
                    <a:lnTo>
                      <a:pt x="379" y="209"/>
                    </a:lnTo>
                    <a:lnTo>
                      <a:pt x="377" y="208"/>
                    </a:lnTo>
                    <a:lnTo>
                      <a:pt x="377" y="207"/>
                    </a:lnTo>
                    <a:lnTo>
                      <a:pt x="376" y="206"/>
                    </a:lnTo>
                    <a:lnTo>
                      <a:pt x="372" y="207"/>
                    </a:lnTo>
                    <a:lnTo>
                      <a:pt x="368" y="208"/>
                    </a:lnTo>
                    <a:lnTo>
                      <a:pt x="363" y="206"/>
                    </a:lnTo>
                    <a:lnTo>
                      <a:pt x="361" y="206"/>
                    </a:lnTo>
                    <a:lnTo>
                      <a:pt x="354" y="203"/>
                    </a:lnTo>
                    <a:lnTo>
                      <a:pt x="348" y="200"/>
                    </a:lnTo>
                    <a:lnTo>
                      <a:pt x="344" y="196"/>
                    </a:lnTo>
                    <a:lnTo>
                      <a:pt x="340" y="196"/>
                    </a:lnTo>
                    <a:lnTo>
                      <a:pt x="333" y="195"/>
                    </a:lnTo>
                    <a:lnTo>
                      <a:pt x="327" y="196"/>
                    </a:lnTo>
                    <a:lnTo>
                      <a:pt x="324" y="195"/>
                    </a:lnTo>
                    <a:lnTo>
                      <a:pt x="323" y="196"/>
                    </a:lnTo>
                    <a:lnTo>
                      <a:pt x="323" y="197"/>
                    </a:lnTo>
                    <a:lnTo>
                      <a:pt x="320" y="198"/>
                    </a:lnTo>
                    <a:lnTo>
                      <a:pt x="315" y="198"/>
                    </a:lnTo>
                    <a:lnTo>
                      <a:pt x="305" y="198"/>
                    </a:lnTo>
                    <a:lnTo>
                      <a:pt x="299" y="198"/>
                    </a:lnTo>
                    <a:lnTo>
                      <a:pt x="294" y="198"/>
                    </a:lnTo>
                    <a:lnTo>
                      <a:pt x="290" y="198"/>
                    </a:lnTo>
                    <a:lnTo>
                      <a:pt x="288" y="198"/>
                    </a:lnTo>
                    <a:lnTo>
                      <a:pt x="285" y="198"/>
                    </a:lnTo>
                    <a:lnTo>
                      <a:pt x="283" y="194"/>
                    </a:lnTo>
                    <a:lnTo>
                      <a:pt x="283" y="191"/>
                    </a:lnTo>
                    <a:lnTo>
                      <a:pt x="281" y="188"/>
                    </a:lnTo>
                    <a:lnTo>
                      <a:pt x="278" y="186"/>
                    </a:lnTo>
                    <a:lnTo>
                      <a:pt x="277" y="183"/>
                    </a:lnTo>
                    <a:lnTo>
                      <a:pt x="277" y="181"/>
                    </a:lnTo>
                    <a:lnTo>
                      <a:pt x="276" y="180"/>
                    </a:lnTo>
                    <a:lnTo>
                      <a:pt x="273" y="179"/>
                    </a:lnTo>
                    <a:lnTo>
                      <a:pt x="273" y="179"/>
                    </a:lnTo>
                    <a:lnTo>
                      <a:pt x="272" y="178"/>
                    </a:lnTo>
                    <a:lnTo>
                      <a:pt x="272" y="175"/>
                    </a:lnTo>
                    <a:lnTo>
                      <a:pt x="271" y="175"/>
                    </a:lnTo>
                    <a:lnTo>
                      <a:pt x="271" y="175"/>
                    </a:lnTo>
                    <a:lnTo>
                      <a:pt x="267" y="175"/>
                    </a:lnTo>
                    <a:lnTo>
                      <a:pt x="265" y="174"/>
                    </a:lnTo>
                    <a:lnTo>
                      <a:pt x="261" y="172"/>
                    </a:lnTo>
                    <a:lnTo>
                      <a:pt x="260" y="172"/>
                    </a:lnTo>
                    <a:lnTo>
                      <a:pt x="259" y="172"/>
                    </a:lnTo>
                    <a:lnTo>
                      <a:pt x="256" y="171"/>
                    </a:lnTo>
                    <a:lnTo>
                      <a:pt x="256" y="169"/>
                    </a:lnTo>
                    <a:lnTo>
                      <a:pt x="253" y="168"/>
                    </a:lnTo>
                    <a:lnTo>
                      <a:pt x="245" y="166"/>
                    </a:lnTo>
                    <a:lnTo>
                      <a:pt x="244" y="166"/>
                    </a:lnTo>
                    <a:lnTo>
                      <a:pt x="243" y="167"/>
                    </a:lnTo>
                    <a:lnTo>
                      <a:pt x="240" y="167"/>
                    </a:lnTo>
                    <a:lnTo>
                      <a:pt x="236" y="167"/>
                    </a:lnTo>
                    <a:lnTo>
                      <a:pt x="226" y="165"/>
                    </a:lnTo>
                    <a:lnTo>
                      <a:pt x="223" y="163"/>
                    </a:lnTo>
                    <a:lnTo>
                      <a:pt x="221" y="160"/>
                    </a:lnTo>
                    <a:lnTo>
                      <a:pt x="220" y="158"/>
                    </a:lnTo>
                    <a:lnTo>
                      <a:pt x="220" y="157"/>
                    </a:lnTo>
                    <a:lnTo>
                      <a:pt x="221" y="156"/>
                    </a:lnTo>
                    <a:lnTo>
                      <a:pt x="222" y="155"/>
                    </a:lnTo>
                    <a:lnTo>
                      <a:pt x="223" y="152"/>
                    </a:lnTo>
                    <a:lnTo>
                      <a:pt x="222" y="151"/>
                    </a:lnTo>
                    <a:lnTo>
                      <a:pt x="221" y="149"/>
                    </a:lnTo>
                    <a:lnTo>
                      <a:pt x="222" y="148"/>
                    </a:lnTo>
                    <a:lnTo>
                      <a:pt x="222" y="145"/>
                    </a:lnTo>
                    <a:lnTo>
                      <a:pt x="221" y="144"/>
                    </a:lnTo>
                    <a:lnTo>
                      <a:pt x="220" y="141"/>
                    </a:lnTo>
                    <a:lnTo>
                      <a:pt x="217" y="140"/>
                    </a:lnTo>
                    <a:lnTo>
                      <a:pt x="216" y="139"/>
                    </a:lnTo>
                    <a:lnTo>
                      <a:pt x="216" y="138"/>
                    </a:lnTo>
                    <a:lnTo>
                      <a:pt x="215" y="135"/>
                    </a:lnTo>
                    <a:lnTo>
                      <a:pt x="214" y="134"/>
                    </a:lnTo>
                    <a:lnTo>
                      <a:pt x="214" y="132"/>
                    </a:lnTo>
                    <a:lnTo>
                      <a:pt x="212" y="131"/>
                    </a:lnTo>
                    <a:lnTo>
                      <a:pt x="210" y="129"/>
                    </a:lnTo>
                    <a:lnTo>
                      <a:pt x="209" y="128"/>
                    </a:lnTo>
                    <a:lnTo>
                      <a:pt x="208" y="127"/>
                    </a:lnTo>
                    <a:lnTo>
                      <a:pt x="206" y="127"/>
                    </a:lnTo>
                    <a:lnTo>
                      <a:pt x="205" y="127"/>
                    </a:lnTo>
                    <a:lnTo>
                      <a:pt x="204" y="128"/>
                    </a:lnTo>
                    <a:lnTo>
                      <a:pt x="203" y="128"/>
                    </a:lnTo>
                    <a:lnTo>
                      <a:pt x="201" y="128"/>
                    </a:lnTo>
                    <a:lnTo>
                      <a:pt x="200" y="126"/>
                    </a:lnTo>
                    <a:lnTo>
                      <a:pt x="199" y="124"/>
                    </a:lnTo>
                    <a:lnTo>
                      <a:pt x="197" y="124"/>
                    </a:lnTo>
                    <a:lnTo>
                      <a:pt x="195" y="126"/>
                    </a:lnTo>
                    <a:lnTo>
                      <a:pt x="194" y="127"/>
                    </a:lnTo>
                    <a:lnTo>
                      <a:pt x="194" y="128"/>
                    </a:lnTo>
                    <a:lnTo>
                      <a:pt x="193" y="128"/>
                    </a:lnTo>
                    <a:lnTo>
                      <a:pt x="190" y="127"/>
                    </a:lnTo>
                    <a:lnTo>
                      <a:pt x="190" y="126"/>
                    </a:lnTo>
                    <a:lnTo>
                      <a:pt x="190" y="124"/>
                    </a:lnTo>
                    <a:lnTo>
                      <a:pt x="188" y="122"/>
                    </a:lnTo>
                    <a:lnTo>
                      <a:pt x="187" y="121"/>
                    </a:lnTo>
                    <a:lnTo>
                      <a:pt x="184" y="120"/>
                    </a:lnTo>
                    <a:lnTo>
                      <a:pt x="183" y="118"/>
                    </a:lnTo>
                    <a:lnTo>
                      <a:pt x="182" y="118"/>
                    </a:lnTo>
                    <a:lnTo>
                      <a:pt x="182" y="116"/>
                    </a:lnTo>
                    <a:lnTo>
                      <a:pt x="182" y="115"/>
                    </a:lnTo>
                    <a:lnTo>
                      <a:pt x="181" y="114"/>
                    </a:lnTo>
                    <a:lnTo>
                      <a:pt x="181" y="115"/>
                    </a:lnTo>
                    <a:lnTo>
                      <a:pt x="181" y="115"/>
                    </a:lnTo>
                    <a:lnTo>
                      <a:pt x="180" y="115"/>
                    </a:lnTo>
                    <a:lnTo>
                      <a:pt x="180" y="114"/>
                    </a:lnTo>
                    <a:lnTo>
                      <a:pt x="178" y="114"/>
                    </a:lnTo>
                    <a:lnTo>
                      <a:pt x="178" y="111"/>
                    </a:lnTo>
                    <a:lnTo>
                      <a:pt x="178" y="110"/>
                    </a:lnTo>
                    <a:lnTo>
                      <a:pt x="177" y="110"/>
                    </a:lnTo>
                    <a:lnTo>
                      <a:pt x="176" y="109"/>
                    </a:lnTo>
                    <a:lnTo>
                      <a:pt x="175" y="109"/>
                    </a:lnTo>
                    <a:lnTo>
                      <a:pt x="175" y="109"/>
                    </a:lnTo>
                    <a:lnTo>
                      <a:pt x="172" y="111"/>
                    </a:lnTo>
                    <a:lnTo>
                      <a:pt x="171" y="112"/>
                    </a:lnTo>
                    <a:lnTo>
                      <a:pt x="167" y="115"/>
                    </a:lnTo>
                    <a:lnTo>
                      <a:pt x="167" y="117"/>
                    </a:lnTo>
                    <a:lnTo>
                      <a:pt x="169" y="118"/>
                    </a:lnTo>
                    <a:lnTo>
                      <a:pt x="167" y="121"/>
                    </a:lnTo>
                    <a:lnTo>
                      <a:pt x="164" y="121"/>
                    </a:lnTo>
                    <a:lnTo>
                      <a:pt x="162" y="123"/>
                    </a:lnTo>
                    <a:lnTo>
                      <a:pt x="161" y="126"/>
                    </a:lnTo>
                    <a:lnTo>
                      <a:pt x="161" y="129"/>
                    </a:lnTo>
                    <a:lnTo>
                      <a:pt x="164" y="134"/>
                    </a:lnTo>
                    <a:lnTo>
                      <a:pt x="166" y="137"/>
                    </a:lnTo>
                    <a:lnTo>
                      <a:pt x="166" y="138"/>
                    </a:lnTo>
                    <a:lnTo>
                      <a:pt x="162" y="141"/>
                    </a:lnTo>
                    <a:lnTo>
                      <a:pt x="160" y="141"/>
                    </a:lnTo>
                    <a:lnTo>
                      <a:pt x="159" y="144"/>
                    </a:lnTo>
                    <a:lnTo>
                      <a:pt x="158" y="145"/>
                    </a:lnTo>
                    <a:lnTo>
                      <a:pt x="156" y="144"/>
                    </a:lnTo>
                    <a:lnTo>
                      <a:pt x="155" y="143"/>
                    </a:lnTo>
                    <a:lnTo>
                      <a:pt x="154" y="143"/>
                    </a:lnTo>
                    <a:lnTo>
                      <a:pt x="149" y="144"/>
                    </a:lnTo>
                    <a:lnTo>
                      <a:pt x="147" y="144"/>
                    </a:lnTo>
                    <a:lnTo>
                      <a:pt x="143" y="143"/>
                    </a:lnTo>
                    <a:lnTo>
                      <a:pt x="141" y="141"/>
                    </a:lnTo>
                    <a:lnTo>
                      <a:pt x="139" y="143"/>
                    </a:lnTo>
                    <a:lnTo>
                      <a:pt x="138" y="148"/>
                    </a:lnTo>
                    <a:lnTo>
                      <a:pt x="137" y="150"/>
                    </a:lnTo>
                    <a:lnTo>
                      <a:pt x="137" y="152"/>
                    </a:lnTo>
                    <a:lnTo>
                      <a:pt x="136" y="158"/>
                    </a:lnTo>
                    <a:lnTo>
                      <a:pt x="136" y="163"/>
                    </a:lnTo>
                    <a:lnTo>
                      <a:pt x="136" y="165"/>
                    </a:lnTo>
                    <a:lnTo>
                      <a:pt x="137" y="166"/>
                    </a:lnTo>
                    <a:lnTo>
                      <a:pt x="139" y="167"/>
                    </a:lnTo>
                    <a:lnTo>
                      <a:pt x="138" y="169"/>
                    </a:lnTo>
                    <a:lnTo>
                      <a:pt x="138" y="171"/>
                    </a:lnTo>
                    <a:lnTo>
                      <a:pt x="137" y="171"/>
                    </a:lnTo>
                    <a:lnTo>
                      <a:pt x="136" y="172"/>
                    </a:lnTo>
                    <a:lnTo>
                      <a:pt x="133" y="172"/>
                    </a:lnTo>
                    <a:lnTo>
                      <a:pt x="132" y="171"/>
                    </a:lnTo>
                    <a:lnTo>
                      <a:pt x="131" y="172"/>
                    </a:lnTo>
                    <a:lnTo>
                      <a:pt x="128" y="172"/>
                    </a:lnTo>
                    <a:lnTo>
                      <a:pt x="124" y="173"/>
                    </a:lnTo>
                    <a:lnTo>
                      <a:pt x="120" y="174"/>
                    </a:lnTo>
                    <a:lnTo>
                      <a:pt x="119" y="174"/>
                    </a:lnTo>
                    <a:lnTo>
                      <a:pt x="117" y="173"/>
                    </a:lnTo>
                    <a:lnTo>
                      <a:pt x="115" y="174"/>
                    </a:lnTo>
                    <a:lnTo>
                      <a:pt x="114" y="175"/>
                    </a:lnTo>
                    <a:lnTo>
                      <a:pt x="114" y="178"/>
                    </a:lnTo>
                    <a:lnTo>
                      <a:pt x="115" y="179"/>
                    </a:lnTo>
                    <a:lnTo>
                      <a:pt x="119" y="179"/>
                    </a:lnTo>
                    <a:lnTo>
                      <a:pt x="121" y="179"/>
                    </a:lnTo>
                    <a:lnTo>
                      <a:pt x="121" y="180"/>
                    </a:lnTo>
                    <a:lnTo>
                      <a:pt x="120" y="181"/>
                    </a:lnTo>
                    <a:lnTo>
                      <a:pt x="120" y="185"/>
                    </a:lnTo>
                    <a:lnTo>
                      <a:pt x="121" y="186"/>
                    </a:lnTo>
                    <a:lnTo>
                      <a:pt x="121" y="188"/>
                    </a:lnTo>
                    <a:lnTo>
                      <a:pt x="122" y="190"/>
                    </a:lnTo>
                    <a:lnTo>
                      <a:pt x="124" y="194"/>
                    </a:lnTo>
                    <a:lnTo>
                      <a:pt x="125" y="195"/>
                    </a:lnTo>
                    <a:lnTo>
                      <a:pt x="127" y="196"/>
                    </a:lnTo>
                    <a:lnTo>
                      <a:pt x="127" y="201"/>
                    </a:lnTo>
                    <a:lnTo>
                      <a:pt x="126" y="202"/>
                    </a:lnTo>
                    <a:lnTo>
                      <a:pt x="126" y="205"/>
                    </a:lnTo>
                    <a:lnTo>
                      <a:pt x="127" y="206"/>
                    </a:lnTo>
                    <a:lnTo>
                      <a:pt x="126" y="207"/>
                    </a:lnTo>
                    <a:lnTo>
                      <a:pt x="126" y="208"/>
                    </a:lnTo>
                    <a:lnTo>
                      <a:pt x="124" y="209"/>
                    </a:lnTo>
                    <a:lnTo>
                      <a:pt x="124" y="212"/>
                    </a:lnTo>
                    <a:lnTo>
                      <a:pt x="122" y="213"/>
                    </a:lnTo>
                    <a:lnTo>
                      <a:pt x="117" y="212"/>
                    </a:lnTo>
                    <a:lnTo>
                      <a:pt x="113" y="207"/>
                    </a:lnTo>
                    <a:lnTo>
                      <a:pt x="110" y="207"/>
                    </a:lnTo>
                    <a:lnTo>
                      <a:pt x="106" y="206"/>
                    </a:lnTo>
                    <a:lnTo>
                      <a:pt x="99" y="205"/>
                    </a:lnTo>
                    <a:lnTo>
                      <a:pt x="97" y="206"/>
                    </a:lnTo>
                    <a:lnTo>
                      <a:pt x="91" y="205"/>
                    </a:lnTo>
                    <a:lnTo>
                      <a:pt x="86" y="206"/>
                    </a:lnTo>
                    <a:lnTo>
                      <a:pt x="83" y="207"/>
                    </a:lnTo>
                    <a:lnTo>
                      <a:pt x="81" y="206"/>
                    </a:lnTo>
                    <a:lnTo>
                      <a:pt x="78" y="207"/>
                    </a:lnTo>
                    <a:lnTo>
                      <a:pt x="77" y="208"/>
                    </a:lnTo>
                    <a:lnTo>
                      <a:pt x="71" y="207"/>
                    </a:lnTo>
                    <a:lnTo>
                      <a:pt x="66" y="206"/>
                    </a:lnTo>
                    <a:lnTo>
                      <a:pt x="64" y="205"/>
                    </a:lnTo>
                    <a:lnTo>
                      <a:pt x="61" y="205"/>
                    </a:lnTo>
                    <a:lnTo>
                      <a:pt x="60" y="206"/>
                    </a:lnTo>
                    <a:lnTo>
                      <a:pt x="58" y="206"/>
                    </a:lnTo>
                    <a:lnTo>
                      <a:pt x="55" y="205"/>
                    </a:lnTo>
                    <a:lnTo>
                      <a:pt x="54" y="206"/>
                    </a:lnTo>
                    <a:lnTo>
                      <a:pt x="54" y="208"/>
                    </a:lnTo>
                    <a:lnTo>
                      <a:pt x="55" y="211"/>
                    </a:lnTo>
                    <a:lnTo>
                      <a:pt x="55" y="213"/>
                    </a:lnTo>
                    <a:lnTo>
                      <a:pt x="52" y="214"/>
                    </a:lnTo>
                    <a:lnTo>
                      <a:pt x="44" y="214"/>
                    </a:lnTo>
                    <a:lnTo>
                      <a:pt x="37" y="213"/>
                    </a:lnTo>
                    <a:lnTo>
                      <a:pt x="35" y="212"/>
                    </a:lnTo>
                    <a:lnTo>
                      <a:pt x="31" y="212"/>
                    </a:lnTo>
                    <a:lnTo>
                      <a:pt x="30" y="214"/>
                    </a:lnTo>
                    <a:lnTo>
                      <a:pt x="30" y="215"/>
                    </a:lnTo>
                    <a:lnTo>
                      <a:pt x="29" y="217"/>
                    </a:lnTo>
                    <a:lnTo>
                      <a:pt x="27" y="218"/>
                    </a:lnTo>
                    <a:lnTo>
                      <a:pt x="27" y="218"/>
                    </a:lnTo>
                    <a:lnTo>
                      <a:pt x="29" y="218"/>
                    </a:lnTo>
                    <a:lnTo>
                      <a:pt x="29" y="220"/>
                    </a:lnTo>
                    <a:lnTo>
                      <a:pt x="26" y="225"/>
                    </a:lnTo>
                    <a:lnTo>
                      <a:pt x="24" y="228"/>
                    </a:lnTo>
                    <a:lnTo>
                      <a:pt x="26" y="229"/>
                    </a:lnTo>
                    <a:lnTo>
                      <a:pt x="31" y="230"/>
                    </a:lnTo>
                    <a:lnTo>
                      <a:pt x="32" y="232"/>
                    </a:lnTo>
                    <a:lnTo>
                      <a:pt x="35" y="232"/>
                    </a:lnTo>
                    <a:lnTo>
                      <a:pt x="36" y="231"/>
                    </a:lnTo>
                    <a:lnTo>
                      <a:pt x="37" y="228"/>
                    </a:lnTo>
                    <a:lnTo>
                      <a:pt x="38" y="229"/>
                    </a:lnTo>
                    <a:lnTo>
                      <a:pt x="43" y="232"/>
                    </a:lnTo>
                    <a:lnTo>
                      <a:pt x="44" y="235"/>
                    </a:lnTo>
                    <a:lnTo>
                      <a:pt x="41" y="238"/>
                    </a:lnTo>
                    <a:lnTo>
                      <a:pt x="37" y="237"/>
                    </a:lnTo>
                    <a:lnTo>
                      <a:pt x="32" y="238"/>
                    </a:lnTo>
                    <a:lnTo>
                      <a:pt x="31" y="237"/>
                    </a:lnTo>
                    <a:lnTo>
                      <a:pt x="29" y="235"/>
                    </a:lnTo>
                    <a:lnTo>
                      <a:pt x="25" y="238"/>
                    </a:lnTo>
                    <a:lnTo>
                      <a:pt x="24" y="238"/>
                    </a:lnTo>
                    <a:lnTo>
                      <a:pt x="20" y="240"/>
                    </a:lnTo>
                    <a:lnTo>
                      <a:pt x="18" y="241"/>
                    </a:lnTo>
                    <a:lnTo>
                      <a:pt x="18" y="243"/>
                    </a:lnTo>
                    <a:lnTo>
                      <a:pt x="21" y="245"/>
                    </a:lnTo>
                    <a:lnTo>
                      <a:pt x="21" y="247"/>
                    </a:lnTo>
                    <a:lnTo>
                      <a:pt x="18" y="249"/>
                    </a:lnTo>
                    <a:lnTo>
                      <a:pt x="13" y="249"/>
                    </a:lnTo>
                    <a:lnTo>
                      <a:pt x="14" y="251"/>
                    </a:lnTo>
                    <a:lnTo>
                      <a:pt x="14" y="253"/>
                    </a:lnTo>
                    <a:lnTo>
                      <a:pt x="10" y="254"/>
                    </a:lnTo>
                    <a:lnTo>
                      <a:pt x="9" y="257"/>
                    </a:lnTo>
                    <a:lnTo>
                      <a:pt x="8" y="257"/>
                    </a:lnTo>
                    <a:lnTo>
                      <a:pt x="3" y="257"/>
                    </a:lnTo>
                    <a:lnTo>
                      <a:pt x="0" y="258"/>
                    </a:lnTo>
                    <a:lnTo>
                      <a:pt x="0" y="262"/>
                    </a:lnTo>
                    <a:lnTo>
                      <a:pt x="3" y="265"/>
                    </a:lnTo>
                    <a:lnTo>
                      <a:pt x="5" y="264"/>
                    </a:lnTo>
                    <a:lnTo>
                      <a:pt x="8" y="264"/>
                    </a:lnTo>
                    <a:lnTo>
                      <a:pt x="9" y="266"/>
                    </a:lnTo>
                    <a:lnTo>
                      <a:pt x="8" y="269"/>
                    </a:lnTo>
                    <a:lnTo>
                      <a:pt x="9" y="271"/>
                    </a:lnTo>
                    <a:lnTo>
                      <a:pt x="11" y="272"/>
                    </a:lnTo>
                    <a:lnTo>
                      <a:pt x="11" y="276"/>
                    </a:lnTo>
                    <a:lnTo>
                      <a:pt x="10" y="277"/>
                    </a:lnTo>
                    <a:lnTo>
                      <a:pt x="8" y="282"/>
                    </a:lnTo>
                    <a:lnTo>
                      <a:pt x="8" y="288"/>
                    </a:lnTo>
                    <a:lnTo>
                      <a:pt x="7" y="287"/>
                    </a:lnTo>
                    <a:lnTo>
                      <a:pt x="9" y="291"/>
                    </a:lnTo>
                    <a:lnTo>
                      <a:pt x="10" y="292"/>
                    </a:lnTo>
                    <a:lnTo>
                      <a:pt x="14" y="291"/>
                    </a:lnTo>
                    <a:lnTo>
                      <a:pt x="16" y="289"/>
                    </a:lnTo>
                    <a:lnTo>
                      <a:pt x="18" y="287"/>
                    </a:lnTo>
                    <a:lnTo>
                      <a:pt x="19" y="287"/>
                    </a:lnTo>
                    <a:lnTo>
                      <a:pt x="20" y="286"/>
                    </a:lnTo>
                    <a:lnTo>
                      <a:pt x="21" y="287"/>
                    </a:lnTo>
                    <a:lnTo>
                      <a:pt x="22" y="288"/>
                    </a:lnTo>
                    <a:lnTo>
                      <a:pt x="26" y="288"/>
                    </a:lnTo>
                    <a:lnTo>
                      <a:pt x="26" y="287"/>
                    </a:lnTo>
                    <a:lnTo>
                      <a:pt x="25" y="286"/>
                    </a:lnTo>
                    <a:lnTo>
                      <a:pt x="25" y="285"/>
                    </a:lnTo>
                    <a:lnTo>
                      <a:pt x="27" y="283"/>
                    </a:lnTo>
                    <a:lnTo>
                      <a:pt x="29" y="283"/>
                    </a:lnTo>
                    <a:lnTo>
                      <a:pt x="30" y="283"/>
                    </a:lnTo>
                    <a:lnTo>
                      <a:pt x="30" y="283"/>
                    </a:lnTo>
                    <a:lnTo>
                      <a:pt x="32" y="283"/>
                    </a:lnTo>
                    <a:lnTo>
                      <a:pt x="33" y="281"/>
                    </a:lnTo>
                    <a:lnTo>
                      <a:pt x="33" y="279"/>
                    </a:lnTo>
                    <a:lnTo>
                      <a:pt x="33" y="277"/>
                    </a:lnTo>
                    <a:lnTo>
                      <a:pt x="35" y="276"/>
                    </a:lnTo>
                    <a:lnTo>
                      <a:pt x="36" y="272"/>
                    </a:lnTo>
                    <a:lnTo>
                      <a:pt x="37" y="271"/>
                    </a:lnTo>
                    <a:lnTo>
                      <a:pt x="39" y="271"/>
                    </a:lnTo>
                    <a:lnTo>
                      <a:pt x="41" y="272"/>
                    </a:lnTo>
                    <a:lnTo>
                      <a:pt x="43" y="274"/>
                    </a:lnTo>
                    <a:lnTo>
                      <a:pt x="43" y="275"/>
                    </a:lnTo>
                    <a:lnTo>
                      <a:pt x="42" y="277"/>
                    </a:lnTo>
                    <a:lnTo>
                      <a:pt x="43" y="280"/>
                    </a:lnTo>
                    <a:lnTo>
                      <a:pt x="44" y="280"/>
                    </a:lnTo>
                    <a:lnTo>
                      <a:pt x="46" y="281"/>
                    </a:lnTo>
                    <a:lnTo>
                      <a:pt x="46" y="283"/>
                    </a:lnTo>
                    <a:lnTo>
                      <a:pt x="46" y="286"/>
                    </a:lnTo>
                    <a:lnTo>
                      <a:pt x="46" y="291"/>
                    </a:lnTo>
                    <a:lnTo>
                      <a:pt x="48" y="292"/>
                    </a:lnTo>
                    <a:lnTo>
                      <a:pt x="48" y="294"/>
                    </a:lnTo>
                    <a:lnTo>
                      <a:pt x="49" y="294"/>
                    </a:lnTo>
                    <a:lnTo>
                      <a:pt x="52" y="294"/>
                    </a:lnTo>
                    <a:lnTo>
                      <a:pt x="54" y="293"/>
                    </a:lnTo>
                    <a:lnTo>
                      <a:pt x="54" y="292"/>
                    </a:lnTo>
                    <a:lnTo>
                      <a:pt x="58" y="291"/>
                    </a:lnTo>
                    <a:lnTo>
                      <a:pt x="60" y="289"/>
                    </a:lnTo>
                    <a:lnTo>
                      <a:pt x="60" y="287"/>
                    </a:lnTo>
                    <a:lnTo>
                      <a:pt x="61" y="286"/>
                    </a:lnTo>
                    <a:lnTo>
                      <a:pt x="66" y="282"/>
                    </a:lnTo>
                    <a:lnTo>
                      <a:pt x="70" y="282"/>
                    </a:lnTo>
                    <a:lnTo>
                      <a:pt x="70" y="285"/>
                    </a:lnTo>
                    <a:lnTo>
                      <a:pt x="75" y="283"/>
                    </a:lnTo>
                    <a:lnTo>
                      <a:pt x="76" y="282"/>
                    </a:lnTo>
                    <a:lnTo>
                      <a:pt x="81" y="282"/>
                    </a:lnTo>
                    <a:lnTo>
                      <a:pt x="81" y="283"/>
                    </a:lnTo>
                    <a:lnTo>
                      <a:pt x="77" y="287"/>
                    </a:lnTo>
                    <a:lnTo>
                      <a:pt x="80" y="287"/>
                    </a:lnTo>
                    <a:lnTo>
                      <a:pt x="80" y="287"/>
                    </a:lnTo>
                    <a:lnTo>
                      <a:pt x="82" y="286"/>
                    </a:lnTo>
                    <a:lnTo>
                      <a:pt x="83" y="288"/>
                    </a:lnTo>
                    <a:lnTo>
                      <a:pt x="85" y="287"/>
                    </a:lnTo>
                    <a:lnTo>
                      <a:pt x="87" y="287"/>
                    </a:lnTo>
                    <a:lnTo>
                      <a:pt x="88" y="286"/>
                    </a:lnTo>
                    <a:lnTo>
                      <a:pt x="88" y="286"/>
                    </a:lnTo>
                    <a:lnTo>
                      <a:pt x="91" y="286"/>
                    </a:lnTo>
                    <a:lnTo>
                      <a:pt x="92" y="287"/>
                    </a:lnTo>
                    <a:lnTo>
                      <a:pt x="93" y="291"/>
                    </a:lnTo>
                    <a:lnTo>
                      <a:pt x="98" y="297"/>
                    </a:lnTo>
                    <a:lnTo>
                      <a:pt x="100" y="299"/>
                    </a:lnTo>
                    <a:lnTo>
                      <a:pt x="100" y="302"/>
                    </a:lnTo>
                    <a:lnTo>
                      <a:pt x="103" y="303"/>
                    </a:lnTo>
                    <a:lnTo>
                      <a:pt x="104" y="305"/>
                    </a:lnTo>
                    <a:lnTo>
                      <a:pt x="108" y="305"/>
                    </a:lnTo>
                    <a:lnTo>
                      <a:pt x="113" y="305"/>
                    </a:lnTo>
                    <a:lnTo>
                      <a:pt x="114" y="305"/>
                    </a:lnTo>
                    <a:lnTo>
                      <a:pt x="115" y="308"/>
                    </a:lnTo>
                    <a:lnTo>
                      <a:pt x="119" y="310"/>
                    </a:lnTo>
                    <a:lnTo>
                      <a:pt x="122" y="311"/>
                    </a:lnTo>
                    <a:lnTo>
                      <a:pt x="125" y="316"/>
                    </a:lnTo>
                    <a:lnTo>
                      <a:pt x="127" y="320"/>
                    </a:lnTo>
                    <a:lnTo>
                      <a:pt x="131" y="322"/>
                    </a:lnTo>
                    <a:lnTo>
                      <a:pt x="132" y="325"/>
                    </a:lnTo>
                    <a:lnTo>
                      <a:pt x="132" y="329"/>
                    </a:lnTo>
                    <a:lnTo>
                      <a:pt x="134" y="334"/>
                    </a:lnTo>
                    <a:lnTo>
                      <a:pt x="137" y="336"/>
                    </a:lnTo>
                    <a:lnTo>
                      <a:pt x="138" y="339"/>
                    </a:lnTo>
                    <a:lnTo>
                      <a:pt x="138" y="344"/>
                    </a:lnTo>
                    <a:lnTo>
                      <a:pt x="137" y="345"/>
                    </a:lnTo>
                    <a:lnTo>
                      <a:pt x="137" y="344"/>
                    </a:lnTo>
                    <a:lnTo>
                      <a:pt x="136" y="344"/>
                    </a:lnTo>
                    <a:lnTo>
                      <a:pt x="132" y="346"/>
                    </a:lnTo>
                    <a:lnTo>
                      <a:pt x="133" y="349"/>
                    </a:lnTo>
                    <a:lnTo>
                      <a:pt x="133" y="350"/>
                    </a:lnTo>
                    <a:lnTo>
                      <a:pt x="136" y="351"/>
                    </a:lnTo>
                    <a:lnTo>
                      <a:pt x="136" y="356"/>
                    </a:lnTo>
                    <a:lnTo>
                      <a:pt x="137" y="357"/>
                    </a:lnTo>
                    <a:lnTo>
                      <a:pt x="136" y="359"/>
                    </a:lnTo>
                    <a:lnTo>
                      <a:pt x="137" y="360"/>
                    </a:lnTo>
                    <a:lnTo>
                      <a:pt x="138" y="362"/>
                    </a:lnTo>
                    <a:lnTo>
                      <a:pt x="138" y="363"/>
                    </a:lnTo>
                    <a:lnTo>
                      <a:pt x="139" y="363"/>
                    </a:lnTo>
                    <a:lnTo>
                      <a:pt x="141" y="366"/>
                    </a:lnTo>
                    <a:lnTo>
                      <a:pt x="142" y="367"/>
                    </a:lnTo>
                    <a:lnTo>
                      <a:pt x="143" y="365"/>
                    </a:lnTo>
                    <a:lnTo>
                      <a:pt x="145" y="365"/>
                    </a:lnTo>
                    <a:lnTo>
                      <a:pt x="147" y="366"/>
                    </a:lnTo>
                    <a:lnTo>
                      <a:pt x="149" y="367"/>
                    </a:lnTo>
                    <a:lnTo>
                      <a:pt x="152" y="368"/>
                    </a:lnTo>
                    <a:lnTo>
                      <a:pt x="153" y="369"/>
                    </a:lnTo>
                    <a:lnTo>
                      <a:pt x="154" y="372"/>
                    </a:lnTo>
                    <a:lnTo>
                      <a:pt x="156" y="372"/>
                    </a:lnTo>
                    <a:lnTo>
                      <a:pt x="158" y="374"/>
                    </a:lnTo>
                    <a:lnTo>
                      <a:pt x="158" y="374"/>
                    </a:lnTo>
                    <a:lnTo>
                      <a:pt x="158" y="373"/>
                    </a:lnTo>
                    <a:lnTo>
                      <a:pt x="161" y="374"/>
                    </a:lnTo>
                    <a:lnTo>
                      <a:pt x="161" y="376"/>
                    </a:lnTo>
                    <a:lnTo>
                      <a:pt x="164" y="376"/>
                    </a:lnTo>
                    <a:lnTo>
                      <a:pt x="165" y="377"/>
                    </a:lnTo>
                    <a:lnTo>
                      <a:pt x="166" y="374"/>
                    </a:lnTo>
                    <a:lnTo>
                      <a:pt x="169" y="374"/>
                    </a:lnTo>
                    <a:lnTo>
                      <a:pt x="172" y="376"/>
                    </a:lnTo>
                    <a:lnTo>
                      <a:pt x="173" y="377"/>
                    </a:lnTo>
                    <a:lnTo>
                      <a:pt x="176" y="377"/>
                    </a:lnTo>
                    <a:lnTo>
                      <a:pt x="178" y="378"/>
                    </a:lnTo>
                    <a:lnTo>
                      <a:pt x="181" y="382"/>
                    </a:lnTo>
                    <a:lnTo>
                      <a:pt x="183" y="382"/>
                    </a:lnTo>
                    <a:lnTo>
                      <a:pt x="186" y="383"/>
                    </a:lnTo>
                    <a:lnTo>
                      <a:pt x="187" y="384"/>
                    </a:lnTo>
                    <a:lnTo>
                      <a:pt x="189" y="386"/>
                    </a:lnTo>
                    <a:lnTo>
                      <a:pt x="189" y="389"/>
                    </a:lnTo>
                    <a:lnTo>
                      <a:pt x="190" y="388"/>
                    </a:lnTo>
                    <a:lnTo>
                      <a:pt x="190" y="385"/>
                    </a:lnTo>
                    <a:lnTo>
                      <a:pt x="192" y="384"/>
                    </a:lnTo>
                    <a:lnTo>
                      <a:pt x="193" y="385"/>
                    </a:lnTo>
                    <a:lnTo>
                      <a:pt x="195" y="385"/>
                    </a:lnTo>
                    <a:lnTo>
                      <a:pt x="198" y="386"/>
                    </a:lnTo>
                    <a:lnTo>
                      <a:pt x="198" y="389"/>
                    </a:lnTo>
                    <a:lnTo>
                      <a:pt x="200" y="391"/>
                    </a:lnTo>
                    <a:lnTo>
                      <a:pt x="204" y="390"/>
                    </a:lnTo>
                    <a:lnTo>
                      <a:pt x="206" y="391"/>
                    </a:lnTo>
                    <a:lnTo>
                      <a:pt x="206" y="395"/>
                    </a:lnTo>
                    <a:lnTo>
                      <a:pt x="208" y="397"/>
                    </a:lnTo>
                    <a:lnTo>
                      <a:pt x="209" y="397"/>
                    </a:lnTo>
                    <a:lnTo>
                      <a:pt x="212" y="399"/>
                    </a:lnTo>
                    <a:lnTo>
                      <a:pt x="214" y="397"/>
                    </a:lnTo>
                    <a:lnTo>
                      <a:pt x="216" y="397"/>
                    </a:lnTo>
                    <a:lnTo>
                      <a:pt x="217" y="395"/>
                    </a:lnTo>
                    <a:lnTo>
                      <a:pt x="222" y="395"/>
                    </a:lnTo>
                    <a:lnTo>
                      <a:pt x="225" y="396"/>
                    </a:lnTo>
                    <a:lnTo>
                      <a:pt x="225" y="399"/>
                    </a:lnTo>
                    <a:lnTo>
                      <a:pt x="228" y="400"/>
                    </a:lnTo>
                    <a:lnTo>
                      <a:pt x="231" y="403"/>
                    </a:lnTo>
                    <a:lnTo>
                      <a:pt x="232" y="403"/>
                    </a:lnTo>
                    <a:lnTo>
                      <a:pt x="234" y="402"/>
                    </a:lnTo>
                    <a:lnTo>
                      <a:pt x="236" y="403"/>
                    </a:lnTo>
                    <a:lnTo>
                      <a:pt x="239" y="402"/>
                    </a:lnTo>
                    <a:lnTo>
                      <a:pt x="240" y="402"/>
                    </a:lnTo>
                    <a:lnTo>
                      <a:pt x="242" y="402"/>
                    </a:lnTo>
                    <a:lnTo>
                      <a:pt x="243" y="401"/>
                    </a:lnTo>
                    <a:lnTo>
                      <a:pt x="245" y="400"/>
                    </a:lnTo>
                    <a:lnTo>
                      <a:pt x="247" y="402"/>
                    </a:lnTo>
                    <a:lnTo>
                      <a:pt x="247" y="405"/>
                    </a:lnTo>
                    <a:lnTo>
                      <a:pt x="249" y="407"/>
                    </a:lnTo>
                    <a:lnTo>
                      <a:pt x="249" y="407"/>
                    </a:lnTo>
                    <a:lnTo>
                      <a:pt x="251" y="406"/>
                    </a:lnTo>
                    <a:lnTo>
                      <a:pt x="254" y="401"/>
                    </a:lnTo>
                    <a:lnTo>
                      <a:pt x="259" y="397"/>
                    </a:lnTo>
                    <a:lnTo>
                      <a:pt x="262" y="397"/>
                    </a:lnTo>
                    <a:lnTo>
                      <a:pt x="264" y="399"/>
                    </a:lnTo>
                    <a:lnTo>
                      <a:pt x="268" y="400"/>
                    </a:lnTo>
                    <a:lnTo>
                      <a:pt x="271" y="401"/>
                    </a:lnTo>
                    <a:lnTo>
                      <a:pt x="273" y="400"/>
                    </a:lnTo>
                    <a:lnTo>
                      <a:pt x="276" y="400"/>
                    </a:lnTo>
                    <a:lnTo>
                      <a:pt x="278" y="402"/>
                    </a:lnTo>
                    <a:lnTo>
                      <a:pt x="278" y="402"/>
                    </a:lnTo>
                    <a:lnTo>
                      <a:pt x="279" y="402"/>
                    </a:lnTo>
                    <a:lnTo>
                      <a:pt x="284" y="401"/>
                    </a:lnTo>
                    <a:lnTo>
                      <a:pt x="285" y="401"/>
                    </a:lnTo>
                    <a:lnTo>
                      <a:pt x="287" y="399"/>
                    </a:lnTo>
                    <a:lnTo>
                      <a:pt x="288" y="397"/>
                    </a:lnTo>
                    <a:lnTo>
                      <a:pt x="290" y="397"/>
                    </a:lnTo>
                    <a:lnTo>
                      <a:pt x="290" y="396"/>
                    </a:lnTo>
                    <a:lnTo>
                      <a:pt x="292" y="395"/>
                    </a:lnTo>
                    <a:lnTo>
                      <a:pt x="293" y="394"/>
                    </a:lnTo>
                    <a:lnTo>
                      <a:pt x="294" y="391"/>
                    </a:lnTo>
                    <a:lnTo>
                      <a:pt x="296" y="390"/>
                    </a:lnTo>
                    <a:lnTo>
                      <a:pt x="301" y="390"/>
                    </a:lnTo>
                    <a:lnTo>
                      <a:pt x="304" y="386"/>
                    </a:lnTo>
                    <a:lnTo>
                      <a:pt x="303" y="384"/>
                    </a:lnTo>
                    <a:lnTo>
                      <a:pt x="305" y="384"/>
                    </a:lnTo>
                    <a:lnTo>
                      <a:pt x="307" y="383"/>
                    </a:lnTo>
                    <a:lnTo>
                      <a:pt x="309" y="385"/>
                    </a:lnTo>
                    <a:lnTo>
                      <a:pt x="312" y="384"/>
                    </a:lnTo>
                    <a:lnTo>
                      <a:pt x="316" y="385"/>
                    </a:lnTo>
                    <a:lnTo>
                      <a:pt x="317" y="384"/>
                    </a:lnTo>
                    <a:lnTo>
                      <a:pt x="317" y="383"/>
                    </a:lnTo>
                    <a:lnTo>
                      <a:pt x="321" y="380"/>
                    </a:lnTo>
                    <a:lnTo>
                      <a:pt x="323" y="380"/>
                    </a:lnTo>
                    <a:lnTo>
                      <a:pt x="324" y="382"/>
                    </a:lnTo>
                    <a:lnTo>
                      <a:pt x="326" y="382"/>
                    </a:lnTo>
                    <a:lnTo>
                      <a:pt x="326" y="383"/>
                    </a:lnTo>
                    <a:lnTo>
                      <a:pt x="324" y="385"/>
                    </a:lnTo>
                    <a:lnTo>
                      <a:pt x="326" y="388"/>
                    </a:lnTo>
                    <a:lnTo>
                      <a:pt x="327" y="386"/>
                    </a:lnTo>
                    <a:lnTo>
                      <a:pt x="328" y="386"/>
                    </a:lnTo>
                    <a:lnTo>
                      <a:pt x="328" y="388"/>
                    </a:lnTo>
                    <a:lnTo>
                      <a:pt x="331" y="390"/>
                    </a:lnTo>
                    <a:lnTo>
                      <a:pt x="331" y="391"/>
                    </a:lnTo>
                    <a:lnTo>
                      <a:pt x="328" y="394"/>
                    </a:lnTo>
                    <a:lnTo>
                      <a:pt x="329" y="395"/>
                    </a:lnTo>
                    <a:lnTo>
                      <a:pt x="332" y="396"/>
                    </a:lnTo>
                    <a:lnTo>
                      <a:pt x="333" y="395"/>
                    </a:lnTo>
                    <a:lnTo>
                      <a:pt x="334" y="396"/>
                    </a:lnTo>
                    <a:lnTo>
                      <a:pt x="337" y="397"/>
                    </a:lnTo>
                    <a:lnTo>
                      <a:pt x="338" y="397"/>
                    </a:lnTo>
                    <a:lnTo>
                      <a:pt x="340" y="397"/>
                    </a:lnTo>
                    <a:lnTo>
                      <a:pt x="343" y="397"/>
                    </a:lnTo>
                    <a:lnTo>
                      <a:pt x="345" y="397"/>
                    </a:lnTo>
                    <a:lnTo>
                      <a:pt x="346" y="400"/>
                    </a:lnTo>
                    <a:lnTo>
                      <a:pt x="348" y="401"/>
                    </a:lnTo>
                    <a:lnTo>
                      <a:pt x="349" y="405"/>
                    </a:lnTo>
                    <a:lnTo>
                      <a:pt x="351" y="405"/>
                    </a:lnTo>
                    <a:lnTo>
                      <a:pt x="352" y="407"/>
                    </a:lnTo>
                    <a:lnTo>
                      <a:pt x="352" y="411"/>
                    </a:lnTo>
                    <a:lnTo>
                      <a:pt x="355" y="413"/>
                    </a:lnTo>
                    <a:lnTo>
                      <a:pt x="355" y="417"/>
                    </a:lnTo>
                    <a:lnTo>
                      <a:pt x="354" y="422"/>
                    </a:lnTo>
                    <a:lnTo>
                      <a:pt x="354" y="424"/>
                    </a:lnTo>
                    <a:lnTo>
                      <a:pt x="354" y="425"/>
                    </a:lnTo>
                    <a:lnTo>
                      <a:pt x="351" y="426"/>
                    </a:lnTo>
                    <a:lnTo>
                      <a:pt x="351" y="428"/>
                    </a:lnTo>
                    <a:lnTo>
                      <a:pt x="350" y="428"/>
                    </a:lnTo>
                    <a:lnTo>
                      <a:pt x="350" y="430"/>
                    </a:lnTo>
                    <a:lnTo>
                      <a:pt x="351" y="431"/>
                    </a:lnTo>
                    <a:lnTo>
                      <a:pt x="350" y="433"/>
                    </a:lnTo>
                    <a:lnTo>
                      <a:pt x="349" y="433"/>
                    </a:lnTo>
                    <a:lnTo>
                      <a:pt x="346" y="434"/>
                    </a:lnTo>
                    <a:lnTo>
                      <a:pt x="346" y="436"/>
                    </a:lnTo>
                    <a:lnTo>
                      <a:pt x="348" y="437"/>
                    </a:lnTo>
                    <a:lnTo>
                      <a:pt x="346" y="439"/>
                    </a:lnTo>
                    <a:lnTo>
                      <a:pt x="346" y="441"/>
                    </a:lnTo>
                    <a:lnTo>
                      <a:pt x="348" y="441"/>
                    </a:lnTo>
                    <a:lnTo>
                      <a:pt x="349" y="442"/>
                    </a:lnTo>
                    <a:lnTo>
                      <a:pt x="350" y="445"/>
                    </a:lnTo>
                    <a:lnTo>
                      <a:pt x="350" y="447"/>
                    </a:lnTo>
                    <a:lnTo>
                      <a:pt x="351" y="450"/>
                    </a:lnTo>
                    <a:lnTo>
                      <a:pt x="354" y="447"/>
                    </a:lnTo>
                    <a:lnTo>
                      <a:pt x="359" y="446"/>
                    </a:lnTo>
                    <a:lnTo>
                      <a:pt x="359" y="448"/>
                    </a:lnTo>
                    <a:lnTo>
                      <a:pt x="359" y="450"/>
                    </a:lnTo>
                    <a:lnTo>
                      <a:pt x="360" y="451"/>
                    </a:lnTo>
                    <a:lnTo>
                      <a:pt x="362" y="450"/>
                    </a:lnTo>
                    <a:lnTo>
                      <a:pt x="362" y="452"/>
                    </a:lnTo>
                    <a:lnTo>
                      <a:pt x="362" y="453"/>
                    </a:lnTo>
                    <a:lnTo>
                      <a:pt x="363" y="456"/>
                    </a:lnTo>
                    <a:lnTo>
                      <a:pt x="366" y="456"/>
                    </a:lnTo>
                    <a:lnTo>
                      <a:pt x="366" y="457"/>
                    </a:lnTo>
                    <a:lnTo>
                      <a:pt x="366" y="458"/>
                    </a:lnTo>
                    <a:lnTo>
                      <a:pt x="367" y="457"/>
                    </a:lnTo>
                    <a:lnTo>
                      <a:pt x="370" y="457"/>
                    </a:lnTo>
                    <a:lnTo>
                      <a:pt x="372" y="458"/>
                    </a:lnTo>
                    <a:lnTo>
                      <a:pt x="372" y="460"/>
                    </a:lnTo>
                    <a:lnTo>
                      <a:pt x="371" y="462"/>
                    </a:lnTo>
                    <a:lnTo>
                      <a:pt x="371" y="463"/>
                    </a:lnTo>
                    <a:lnTo>
                      <a:pt x="368" y="466"/>
                    </a:lnTo>
                    <a:lnTo>
                      <a:pt x="367" y="469"/>
                    </a:lnTo>
                    <a:lnTo>
                      <a:pt x="367" y="470"/>
                    </a:lnTo>
                    <a:lnTo>
                      <a:pt x="368" y="469"/>
                    </a:lnTo>
                    <a:lnTo>
                      <a:pt x="372" y="470"/>
                    </a:lnTo>
                    <a:lnTo>
                      <a:pt x="372" y="470"/>
                    </a:lnTo>
                    <a:lnTo>
                      <a:pt x="374" y="469"/>
                    </a:lnTo>
                    <a:lnTo>
                      <a:pt x="376" y="471"/>
                    </a:lnTo>
                    <a:lnTo>
                      <a:pt x="374" y="474"/>
                    </a:lnTo>
                    <a:lnTo>
                      <a:pt x="376" y="476"/>
                    </a:lnTo>
                    <a:lnTo>
                      <a:pt x="378" y="477"/>
                    </a:lnTo>
                    <a:lnTo>
                      <a:pt x="379" y="475"/>
                    </a:lnTo>
                    <a:lnTo>
                      <a:pt x="382" y="475"/>
                    </a:lnTo>
                    <a:lnTo>
                      <a:pt x="387" y="474"/>
                    </a:lnTo>
                    <a:lnTo>
                      <a:pt x="389" y="474"/>
                    </a:lnTo>
                    <a:lnTo>
                      <a:pt x="389" y="476"/>
                    </a:lnTo>
                    <a:lnTo>
                      <a:pt x="385" y="479"/>
                    </a:lnTo>
                    <a:lnTo>
                      <a:pt x="388" y="477"/>
                    </a:lnTo>
                    <a:lnTo>
                      <a:pt x="389" y="477"/>
                    </a:lnTo>
                    <a:lnTo>
                      <a:pt x="390" y="480"/>
                    </a:lnTo>
                    <a:lnTo>
                      <a:pt x="393" y="479"/>
                    </a:lnTo>
                    <a:lnTo>
                      <a:pt x="395" y="480"/>
                    </a:lnTo>
                    <a:lnTo>
                      <a:pt x="394" y="476"/>
                    </a:lnTo>
                    <a:lnTo>
                      <a:pt x="394" y="474"/>
                    </a:lnTo>
                    <a:lnTo>
                      <a:pt x="393" y="471"/>
                    </a:lnTo>
                    <a:lnTo>
                      <a:pt x="393" y="468"/>
                    </a:lnTo>
                    <a:lnTo>
                      <a:pt x="395" y="468"/>
                    </a:lnTo>
                    <a:lnTo>
                      <a:pt x="395" y="465"/>
                    </a:lnTo>
                    <a:lnTo>
                      <a:pt x="399" y="465"/>
                    </a:lnTo>
                    <a:lnTo>
                      <a:pt x="399" y="468"/>
                    </a:lnTo>
                    <a:lnTo>
                      <a:pt x="399" y="465"/>
                    </a:lnTo>
                    <a:lnTo>
                      <a:pt x="400" y="465"/>
                    </a:lnTo>
                    <a:lnTo>
                      <a:pt x="400" y="465"/>
                    </a:lnTo>
                    <a:lnTo>
                      <a:pt x="401" y="464"/>
                    </a:lnTo>
                    <a:lnTo>
                      <a:pt x="402" y="463"/>
                    </a:lnTo>
                    <a:lnTo>
                      <a:pt x="405" y="462"/>
                    </a:lnTo>
                    <a:lnTo>
                      <a:pt x="406" y="462"/>
                    </a:lnTo>
                    <a:lnTo>
                      <a:pt x="406" y="464"/>
                    </a:lnTo>
                    <a:lnTo>
                      <a:pt x="406" y="464"/>
                    </a:lnTo>
                    <a:lnTo>
                      <a:pt x="409" y="464"/>
                    </a:lnTo>
                    <a:lnTo>
                      <a:pt x="409" y="463"/>
                    </a:lnTo>
                    <a:lnTo>
                      <a:pt x="410" y="462"/>
                    </a:lnTo>
                    <a:lnTo>
                      <a:pt x="412" y="463"/>
                    </a:lnTo>
                    <a:lnTo>
                      <a:pt x="413" y="462"/>
                    </a:lnTo>
                    <a:lnTo>
                      <a:pt x="415" y="462"/>
                    </a:lnTo>
                    <a:lnTo>
                      <a:pt x="415" y="464"/>
                    </a:lnTo>
                    <a:lnTo>
                      <a:pt x="417" y="463"/>
                    </a:lnTo>
                    <a:lnTo>
                      <a:pt x="418" y="460"/>
                    </a:lnTo>
                    <a:lnTo>
                      <a:pt x="421" y="460"/>
                    </a:lnTo>
                    <a:lnTo>
                      <a:pt x="422" y="462"/>
                    </a:lnTo>
                    <a:lnTo>
                      <a:pt x="426" y="460"/>
                    </a:lnTo>
                    <a:lnTo>
                      <a:pt x="426" y="457"/>
                    </a:lnTo>
                    <a:lnTo>
                      <a:pt x="428" y="456"/>
                    </a:lnTo>
                    <a:lnTo>
                      <a:pt x="430" y="456"/>
                    </a:lnTo>
                    <a:lnTo>
                      <a:pt x="433" y="454"/>
                    </a:lnTo>
                    <a:lnTo>
                      <a:pt x="434" y="456"/>
                    </a:lnTo>
                    <a:lnTo>
                      <a:pt x="434" y="457"/>
                    </a:lnTo>
                    <a:lnTo>
                      <a:pt x="437" y="458"/>
                    </a:lnTo>
                    <a:lnTo>
                      <a:pt x="438" y="459"/>
                    </a:lnTo>
                    <a:lnTo>
                      <a:pt x="443" y="459"/>
                    </a:lnTo>
                    <a:lnTo>
                      <a:pt x="444" y="460"/>
                    </a:lnTo>
                    <a:lnTo>
                      <a:pt x="446" y="459"/>
                    </a:lnTo>
                    <a:lnTo>
                      <a:pt x="449" y="460"/>
                    </a:lnTo>
                    <a:lnTo>
                      <a:pt x="447" y="463"/>
                    </a:lnTo>
                    <a:lnTo>
                      <a:pt x="446" y="463"/>
                    </a:lnTo>
                    <a:lnTo>
                      <a:pt x="445" y="466"/>
                    </a:lnTo>
                    <a:lnTo>
                      <a:pt x="446" y="466"/>
                    </a:lnTo>
                    <a:lnTo>
                      <a:pt x="447" y="469"/>
                    </a:lnTo>
                    <a:lnTo>
                      <a:pt x="451" y="471"/>
                    </a:lnTo>
                    <a:lnTo>
                      <a:pt x="452" y="473"/>
                    </a:lnTo>
                    <a:lnTo>
                      <a:pt x="455" y="474"/>
                    </a:lnTo>
                    <a:lnTo>
                      <a:pt x="456" y="474"/>
                    </a:lnTo>
                    <a:lnTo>
                      <a:pt x="458" y="474"/>
                    </a:lnTo>
                    <a:lnTo>
                      <a:pt x="460" y="475"/>
                    </a:lnTo>
                    <a:lnTo>
                      <a:pt x="461" y="474"/>
                    </a:lnTo>
                    <a:lnTo>
                      <a:pt x="463" y="475"/>
                    </a:lnTo>
                    <a:lnTo>
                      <a:pt x="463" y="475"/>
                    </a:lnTo>
                    <a:lnTo>
                      <a:pt x="465" y="475"/>
                    </a:lnTo>
                    <a:lnTo>
                      <a:pt x="466" y="475"/>
                    </a:lnTo>
                    <a:lnTo>
                      <a:pt x="467" y="475"/>
                    </a:lnTo>
                    <a:lnTo>
                      <a:pt x="467" y="474"/>
                    </a:lnTo>
                    <a:lnTo>
                      <a:pt x="468" y="471"/>
                    </a:lnTo>
                    <a:lnTo>
                      <a:pt x="468" y="474"/>
                    </a:lnTo>
                    <a:lnTo>
                      <a:pt x="471" y="475"/>
                    </a:lnTo>
                    <a:lnTo>
                      <a:pt x="472" y="475"/>
                    </a:lnTo>
                    <a:lnTo>
                      <a:pt x="474" y="477"/>
                    </a:lnTo>
                    <a:lnTo>
                      <a:pt x="475" y="476"/>
                    </a:lnTo>
                    <a:lnTo>
                      <a:pt x="477" y="477"/>
                    </a:lnTo>
                    <a:lnTo>
                      <a:pt x="478" y="475"/>
                    </a:lnTo>
                    <a:lnTo>
                      <a:pt x="479" y="476"/>
                    </a:lnTo>
                    <a:lnTo>
                      <a:pt x="482" y="476"/>
                    </a:lnTo>
                    <a:lnTo>
                      <a:pt x="483" y="476"/>
                    </a:lnTo>
                    <a:lnTo>
                      <a:pt x="483" y="477"/>
                    </a:lnTo>
                    <a:lnTo>
                      <a:pt x="480" y="477"/>
                    </a:lnTo>
                    <a:lnTo>
                      <a:pt x="480" y="479"/>
                    </a:lnTo>
                    <a:lnTo>
                      <a:pt x="479" y="481"/>
                    </a:lnTo>
                    <a:lnTo>
                      <a:pt x="479" y="482"/>
                    </a:lnTo>
                    <a:lnTo>
                      <a:pt x="482" y="486"/>
                    </a:lnTo>
                    <a:lnTo>
                      <a:pt x="483" y="487"/>
                    </a:lnTo>
                    <a:lnTo>
                      <a:pt x="483" y="488"/>
                    </a:lnTo>
                    <a:lnTo>
                      <a:pt x="483" y="490"/>
                    </a:lnTo>
                    <a:lnTo>
                      <a:pt x="484" y="490"/>
                    </a:lnTo>
                    <a:lnTo>
                      <a:pt x="484" y="488"/>
                    </a:lnTo>
                    <a:lnTo>
                      <a:pt x="486" y="488"/>
                    </a:lnTo>
                    <a:lnTo>
                      <a:pt x="486" y="490"/>
                    </a:lnTo>
                    <a:lnTo>
                      <a:pt x="488" y="490"/>
                    </a:lnTo>
                    <a:lnTo>
                      <a:pt x="490" y="487"/>
                    </a:lnTo>
                    <a:lnTo>
                      <a:pt x="490" y="486"/>
                    </a:lnTo>
                    <a:lnTo>
                      <a:pt x="489" y="486"/>
                    </a:lnTo>
                    <a:lnTo>
                      <a:pt x="489" y="485"/>
                    </a:lnTo>
                    <a:lnTo>
                      <a:pt x="488" y="483"/>
                    </a:lnTo>
                    <a:lnTo>
                      <a:pt x="486" y="483"/>
                    </a:lnTo>
                    <a:lnTo>
                      <a:pt x="485" y="481"/>
                    </a:lnTo>
                    <a:lnTo>
                      <a:pt x="486" y="480"/>
                    </a:lnTo>
                    <a:lnTo>
                      <a:pt x="488" y="479"/>
                    </a:lnTo>
                    <a:lnTo>
                      <a:pt x="488" y="477"/>
                    </a:lnTo>
                    <a:lnTo>
                      <a:pt x="488" y="476"/>
                    </a:lnTo>
                    <a:lnTo>
                      <a:pt x="488" y="476"/>
                    </a:lnTo>
                    <a:lnTo>
                      <a:pt x="489" y="476"/>
                    </a:lnTo>
                    <a:lnTo>
                      <a:pt x="489" y="476"/>
                    </a:lnTo>
                    <a:lnTo>
                      <a:pt x="489" y="477"/>
                    </a:lnTo>
                    <a:lnTo>
                      <a:pt x="490" y="477"/>
                    </a:lnTo>
                    <a:lnTo>
                      <a:pt x="490" y="477"/>
                    </a:lnTo>
                    <a:lnTo>
                      <a:pt x="490" y="477"/>
                    </a:lnTo>
                    <a:lnTo>
                      <a:pt x="491" y="477"/>
                    </a:lnTo>
                    <a:lnTo>
                      <a:pt x="490" y="479"/>
                    </a:lnTo>
                    <a:lnTo>
                      <a:pt x="491" y="479"/>
                    </a:lnTo>
                    <a:lnTo>
                      <a:pt x="493" y="477"/>
                    </a:lnTo>
                    <a:lnTo>
                      <a:pt x="494" y="477"/>
                    </a:lnTo>
                    <a:lnTo>
                      <a:pt x="495" y="475"/>
                    </a:lnTo>
                    <a:lnTo>
                      <a:pt x="496" y="476"/>
                    </a:lnTo>
                    <a:lnTo>
                      <a:pt x="499" y="475"/>
                    </a:lnTo>
                    <a:lnTo>
                      <a:pt x="501" y="474"/>
                    </a:lnTo>
                    <a:lnTo>
                      <a:pt x="500" y="473"/>
                    </a:lnTo>
                    <a:lnTo>
                      <a:pt x="502" y="473"/>
                    </a:lnTo>
                    <a:lnTo>
                      <a:pt x="504" y="473"/>
                    </a:lnTo>
                    <a:lnTo>
                      <a:pt x="506" y="473"/>
                    </a:lnTo>
                    <a:lnTo>
                      <a:pt x="507" y="473"/>
                    </a:lnTo>
                    <a:lnTo>
                      <a:pt x="510" y="471"/>
                    </a:lnTo>
                    <a:lnTo>
                      <a:pt x="512" y="469"/>
                    </a:lnTo>
                    <a:lnTo>
                      <a:pt x="513" y="468"/>
                    </a:lnTo>
                    <a:lnTo>
                      <a:pt x="513" y="466"/>
                    </a:lnTo>
                    <a:lnTo>
                      <a:pt x="513" y="468"/>
                    </a:lnTo>
                    <a:lnTo>
                      <a:pt x="514" y="468"/>
                    </a:lnTo>
                    <a:lnTo>
                      <a:pt x="516" y="468"/>
                    </a:lnTo>
                    <a:lnTo>
                      <a:pt x="517" y="465"/>
                    </a:lnTo>
                    <a:lnTo>
                      <a:pt x="518" y="465"/>
                    </a:lnTo>
                    <a:lnTo>
                      <a:pt x="518" y="462"/>
                    </a:lnTo>
                    <a:lnTo>
                      <a:pt x="518" y="460"/>
                    </a:lnTo>
                    <a:lnTo>
                      <a:pt x="518" y="459"/>
                    </a:lnTo>
                    <a:lnTo>
                      <a:pt x="517" y="458"/>
                    </a:lnTo>
                    <a:lnTo>
                      <a:pt x="518" y="458"/>
                    </a:lnTo>
                    <a:lnTo>
                      <a:pt x="521" y="460"/>
                    </a:lnTo>
                    <a:lnTo>
                      <a:pt x="522" y="462"/>
                    </a:lnTo>
                    <a:lnTo>
                      <a:pt x="523" y="463"/>
                    </a:lnTo>
                    <a:lnTo>
                      <a:pt x="525" y="463"/>
                    </a:lnTo>
                    <a:lnTo>
                      <a:pt x="524" y="464"/>
                    </a:lnTo>
                    <a:lnTo>
                      <a:pt x="523" y="465"/>
                    </a:lnTo>
                    <a:lnTo>
                      <a:pt x="523" y="466"/>
                    </a:lnTo>
                    <a:lnTo>
                      <a:pt x="527" y="464"/>
                    </a:lnTo>
                    <a:lnTo>
                      <a:pt x="527" y="462"/>
                    </a:lnTo>
                    <a:lnTo>
                      <a:pt x="529" y="462"/>
                    </a:lnTo>
                    <a:lnTo>
                      <a:pt x="529" y="460"/>
                    </a:lnTo>
                    <a:lnTo>
                      <a:pt x="532" y="462"/>
                    </a:lnTo>
                    <a:lnTo>
                      <a:pt x="533" y="462"/>
                    </a:lnTo>
                    <a:lnTo>
                      <a:pt x="533" y="459"/>
                    </a:lnTo>
                    <a:lnTo>
                      <a:pt x="535" y="459"/>
                    </a:lnTo>
                    <a:lnTo>
                      <a:pt x="535" y="458"/>
                    </a:lnTo>
                    <a:lnTo>
                      <a:pt x="536" y="459"/>
                    </a:lnTo>
                    <a:lnTo>
                      <a:pt x="538" y="462"/>
                    </a:lnTo>
                    <a:lnTo>
                      <a:pt x="539" y="460"/>
                    </a:lnTo>
                    <a:lnTo>
                      <a:pt x="539" y="458"/>
                    </a:lnTo>
                    <a:lnTo>
                      <a:pt x="540" y="458"/>
                    </a:lnTo>
                    <a:lnTo>
                      <a:pt x="540" y="459"/>
                    </a:lnTo>
                    <a:lnTo>
                      <a:pt x="542" y="459"/>
                    </a:lnTo>
                    <a:lnTo>
                      <a:pt x="542" y="458"/>
                    </a:lnTo>
                    <a:lnTo>
                      <a:pt x="545" y="458"/>
                    </a:lnTo>
                    <a:lnTo>
                      <a:pt x="546" y="457"/>
                    </a:lnTo>
                    <a:lnTo>
                      <a:pt x="547" y="456"/>
                    </a:lnTo>
                    <a:lnTo>
                      <a:pt x="547" y="457"/>
                    </a:lnTo>
                    <a:lnTo>
                      <a:pt x="549" y="456"/>
                    </a:lnTo>
                    <a:lnTo>
                      <a:pt x="550" y="457"/>
                    </a:lnTo>
                    <a:lnTo>
                      <a:pt x="551" y="456"/>
                    </a:lnTo>
                    <a:lnTo>
                      <a:pt x="550" y="454"/>
                    </a:lnTo>
                    <a:lnTo>
                      <a:pt x="551" y="453"/>
                    </a:lnTo>
                    <a:lnTo>
                      <a:pt x="552" y="451"/>
                    </a:lnTo>
                    <a:lnTo>
                      <a:pt x="551" y="448"/>
                    </a:lnTo>
                    <a:lnTo>
                      <a:pt x="552" y="448"/>
                    </a:lnTo>
                    <a:lnTo>
                      <a:pt x="552" y="447"/>
                    </a:lnTo>
                    <a:lnTo>
                      <a:pt x="556" y="447"/>
                    </a:lnTo>
                    <a:lnTo>
                      <a:pt x="556" y="448"/>
                    </a:lnTo>
                    <a:lnTo>
                      <a:pt x="558" y="448"/>
                    </a:lnTo>
                    <a:lnTo>
                      <a:pt x="558" y="446"/>
                    </a:lnTo>
                    <a:lnTo>
                      <a:pt x="560" y="446"/>
                    </a:lnTo>
                    <a:lnTo>
                      <a:pt x="560" y="443"/>
                    </a:lnTo>
                    <a:lnTo>
                      <a:pt x="561" y="443"/>
                    </a:lnTo>
                    <a:lnTo>
                      <a:pt x="561" y="445"/>
                    </a:lnTo>
                    <a:lnTo>
                      <a:pt x="562" y="445"/>
                    </a:lnTo>
                    <a:lnTo>
                      <a:pt x="563" y="442"/>
                    </a:lnTo>
                    <a:lnTo>
                      <a:pt x="564" y="443"/>
                    </a:lnTo>
                    <a:lnTo>
                      <a:pt x="564" y="441"/>
                    </a:lnTo>
                    <a:lnTo>
                      <a:pt x="566" y="441"/>
                    </a:lnTo>
                    <a:lnTo>
                      <a:pt x="567" y="440"/>
                    </a:lnTo>
                    <a:lnTo>
                      <a:pt x="564" y="440"/>
                    </a:lnTo>
                    <a:lnTo>
                      <a:pt x="563" y="440"/>
                    </a:lnTo>
                    <a:lnTo>
                      <a:pt x="561" y="437"/>
                    </a:lnTo>
                    <a:lnTo>
                      <a:pt x="563" y="437"/>
                    </a:lnTo>
                    <a:lnTo>
                      <a:pt x="566" y="435"/>
                    </a:lnTo>
                    <a:lnTo>
                      <a:pt x="566" y="436"/>
                    </a:lnTo>
                    <a:lnTo>
                      <a:pt x="567" y="435"/>
                    </a:lnTo>
                    <a:lnTo>
                      <a:pt x="570" y="437"/>
                    </a:lnTo>
                    <a:lnTo>
                      <a:pt x="570" y="435"/>
                    </a:lnTo>
                    <a:lnTo>
                      <a:pt x="569" y="434"/>
                    </a:lnTo>
                    <a:lnTo>
                      <a:pt x="568" y="433"/>
                    </a:lnTo>
                    <a:lnTo>
                      <a:pt x="569" y="431"/>
                    </a:lnTo>
                    <a:lnTo>
                      <a:pt x="570" y="434"/>
                    </a:lnTo>
                    <a:lnTo>
                      <a:pt x="572" y="431"/>
                    </a:lnTo>
                    <a:lnTo>
                      <a:pt x="572" y="431"/>
                    </a:lnTo>
                    <a:lnTo>
                      <a:pt x="570" y="431"/>
                    </a:lnTo>
                    <a:lnTo>
                      <a:pt x="570" y="429"/>
                    </a:lnTo>
                    <a:lnTo>
                      <a:pt x="569" y="429"/>
                    </a:lnTo>
                    <a:lnTo>
                      <a:pt x="570" y="428"/>
                    </a:lnTo>
                    <a:lnTo>
                      <a:pt x="572" y="429"/>
                    </a:lnTo>
                    <a:lnTo>
                      <a:pt x="573" y="429"/>
                    </a:lnTo>
                    <a:lnTo>
                      <a:pt x="573" y="430"/>
                    </a:lnTo>
                    <a:lnTo>
                      <a:pt x="573" y="429"/>
                    </a:lnTo>
                    <a:lnTo>
                      <a:pt x="572" y="426"/>
                    </a:lnTo>
                    <a:lnTo>
                      <a:pt x="572" y="425"/>
                    </a:lnTo>
                    <a:lnTo>
                      <a:pt x="573" y="425"/>
                    </a:lnTo>
                    <a:lnTo>
                      <a:pt x="573" y="424"/>
                    </a:lnTo>
                    <a:lnTo>
                      <a:pt x="575" y="425"/>
                    </a:lnTo>
                    <a:lnTo>
                      <a:pt x="575" y="426"/>
                    </a:lnTo>
                    <a:lnTo>
                      <a:pt x="577" y="426"/>
                    </a:lnTo>
                    <a:lnTo>
                      <a:pt x="578" y="429"/>
                    </a:lnTo>
                    <a:lnTo>
                      <a:pt x="578" y="426"/>
                    </a:lnTo>
                    <a:lnTo>
                      <a:pt x="577" y="424"/>
                    </a:lnTo>
                    <a:lnTo>
                      <a:pt x="575" y="424"/>
                    </a:lnTo>
                    <a:lnTo>
                      <a:pt x="575" y="423"/>
                    </a:lnTo>
                    <a:lnTo>
                      <a:pt x="577" y="423"/>
                    </a:lnTo>
                    <a:lnTo>
                      <a:pt x="577" y="422"/>
                    </a:lnTo>
                    <a:lnTo>
                      <a:pt x="575" y="420"/>
                    </a:lnTo>
                    <a:lnTo>
                      <a:pt x="578" y="419"/>
                    </a:lnTo>
                    <a:lnTo>
                      <a:pt x="577" y="418"/>
                    </a:lnTo>
                    <a:lnTo>
                      <a:pt x="575" y="418"/>
                    </a:lnTo>
                    <a:lnTo>
                      <a:pt x="574" y="418"/>
                    </a:lnTo>
                    <a:lnTo>
                      <a:pt x="574" y="417"/>
                    </a:lnTo>
                    <a:lnTo>
                      <a:pt x="577" y="416"/>
                    </a:lnTo>
                    <a:lnTo>
                      <a:pt x="580" y="414"/>
                    </a:lnTo>
                    <a:lnTo>
                      <a:pt x="579" y="413"/>
                    </a:lnTo>
                    <a:lnTo>
                      <a:pt x="578" y="414"/>
                    </a:lnTo>
                    <a:lnTo>
                      <a:pt x="575" y="412"/>
                    </a:lnTo>
                    <a:lnTo>
                      <a:pt x="578" y="412"/>
                    </a:lnTo>
                    <a:lnTo>
                      <a:pt x="575" y="409"/>
                    </a:lnTo>
                    <a:lnTo>
                      <a:pt x="574" y="409"/>
                    </a:lnTo>
                    <a:lnTo>
                      <a:pt x="575" y="408"/>
                    </a:lnTo>
                    <a:lnTo>
                      <a:pt x="574" y="407"/>
                    </a:lnTo>
                    <a:lnTo>
                      <a:pt x="575" y="408"/>
                    </a:lnTo>
                    <a:lnTo>
                      <a:pt x="577" y="406"/>
                    </a:lnTo>
                    <a:lnTo>
                      <a:pt x="577" y="406"/>
                    </a:lnTo>
                    <a:lnTo>
                      <a:pt x="578" y="406"/>
                    </a:lnTo>
                    <a:lnTo>
                      <a:pt x="578" y="408"/>
                    </a:lnTo>
                    <a:lnTo>
                      <a:pt x="579" y="408"/>
                    </a:lnTo>
                    <a:lnTo>
                      <a:pt x="581" y="405"/>
                    </a:lnTo>
                    <a:lnTo>
                      <a:pt x="583" y="403"/>
                    </a:lnTo>
                    <a:lnTo>
                      <a:pt x="585" y="405"/>
                    </a:lnTo>
                    <a:lnTo>
                      <a:pt x="583" y="402"/>
                    </a:lnTo>
                    <a:lnTo>
                      <a:pt x="581" y="402"/>
                    </a:lnTo>
                    <a:lnTo>
                      <a:pt x="581" y="400"/>
                    </a:lnTo>
                    <a:lnTo>
                      <a:pt x="584" y="402"/>
                    </a:lnTo>
                    <a:lnTo>
                      <a:pt x="585" y="401"/>
                    </a:lnTo>
                    <a:lnTo>
                      <a:pt x="585" y="399"/>
                    </a:lnTo>
                    <a:lnTo>
                      <a:pt x="586" y="399"/>
                    </a:lnTo>
                    <a:lnTo>
                      <a:pt x="585" y="397"/>
                    </a:lnTo>
                    <a:lnTo>
                      <a:pt x="585" y="396"/>
                    </a:lnTo>
                    <a:lnTo>
                      <a:pt x="586" y="395"/>
                    </a:lnTo>
                    <a:lnTo>
                      <a:pt x="585" y="394"/>
                    </a:lnTo>
                    <a:lnTo>
                      <a:pt x="585" y="393"/>
                    </a:lnTo>
                    <a:lnTo>
                      <a:pt x="584" y="391"/>
                    </a:lnTo>
                    <a:lnTo>
                      <a:pt x="586" y="393"/>
                    </a:lnTo>
                    <a:lnTo>
                      <a:pt x="588" y="391"/>
                    </a:lnTo>
                    <a:lnTo>
                      <a:pt x="589" y="388"/>
                    </a:lnTo>
                    <a:lnTo>
                      <a:pt x="591" y="388"/>
                    </a:lnTo>
                    <a:lnTo>
                      <a:pt x="591" y="389"/>
                    </a:lnTo>
                    <a:lnTo>
                      <a:pt x="592" y="390"/>
                    </a:lnTo>
                    <a:lnTo>
                      <a:pt x="592" y="388"/>
                    </a:lnTo>
                    <a:lnTo>
                      <a:pt x="594" y="386"/>
                    </a:lnTo>
                    <a:lnTo>
                      <a:pt x="592" y="384"/>
                    </a:lnTo>
                    <a:lnTo>
                      <a:pt x="591" y="384"/>
                    </a:lnTo>
                    <a:lnTo>
                      <a:pt x="590" y="384"/>
                    </a:lnTo>
                    <a:lnTo>
                      <a:pt x="591" y="383"/>
                    </a:lnTo>
                    <a:lnTo>
                      <a:pt x="592" y="383"/>
                    </a:lnTo>
                    <a:lnTo>
                      <a:pt x="594" y="382"/>
                    </a:lnTo>
                    <a:lnTo>
                      <a:pt x="592" y="380"/>
                    </a:lnTo>
                    <a:lnTo>
                      <a:pt x="591" y="380"/>
                    </a:lnTo>
                    <a:lnTo>
                      <a:pt x="592" y="379"/>
                    </a:lnTo>
                    <a:lnTo>
                      <a:pt x="594" y="379"/>
                    </a:lnTo>
                    <a:lnTo>
                      <a:pt x="594" y="378"/>
                    </a:lnTo>
                    <a:lnTo>
                      <a:pt x="592" y="377"/>
                    </a:lnTo>
                    <a:lnTo>
                      <a:pt x="589" y="377"/>
                    </a:lnTo>
                    <a:lnTo>
                      <a:pt x="589" y="377"/>
                    </a:lnTo>
                    <a:lnTo>
                      <a:pt x="591" y="374"/>
                    </a:lnTo>
                    <a:lnTo>
                      <a:pt x="594" y="374"/>
                    </a:lnTo>
                    <a:lnTo>
                      <a:pt x="594" y="374"/>
                    </a:lnTo>
                    <a:lnTo>
                      <a:pt x="594" y="373"/>
                    </a:lnTo>
                    <a:lnTo>
                      <a:pt x="596" y="374"/>
                    </a:lnTo>
                    <a:lnTo>
                      <a:pt x="596" y="374"/>
                    </a:lnTo>
                    <a:lnTo>
                      <a:pt x="597" y="373"/>
                    </a:lnTo>
                    <a:lnTo>
                      <a:pt x="596" y="372"/>
                    </a:lnTo>
                    <a:lnTo>
                      <a:pt x="596" y="369"/>
                    </a:lnTo>
                    <a:lnTo>
                      <a:pt x="595" y="368"/>
                    </a:lnTo>
                    <a:lnTo>
                      <a:pt x="594" y="369"/>
                    </a:lnTo>
                    <a:lnTo>
                      <a:pt x="594" y="371"/>
                    </a:lnTo>
                    <a:lnTo>
                      <a:pt x="594" y="371"/>
                    </a:lnTo>
                    <a:lnTo>
                      <a:pt x="591" y="371"/>
                    </a:lnTo>
                    <a:lnTo>
                      <a:pt x="589" y="373"/>
                    </a:lnTo>
                    <a:lnTo>
                      <a:pt x="588" y="373"/>
                    </a:lnTo>
                    <a:lnTo>
                      <a:pt x="588" y="371"/>
                    </a:lnTo>
                    <a:lnTo>
                      <a:pt x="590" y="371"/>
                    </a:lnTo>
                    <a:lnTo>
                      <a:pt x="595" y="366"/>
                    </a:lnTo>
                    <a:lnTo>
                      <a:pt x="595" y="366"/>
                    </a:lnTo>
                    <a:lnTo>
                      <a:pt x="592" y="366"/>
                    </a:lnTo>
                    <a:lnTo>
                      <a:pt x="592" y="365"/>
                    </a:lnTo>
                    <a:lnTo>
                      <a:pt x="591" y="365"/>
                    </a:lnTo>
                    <a:lnTo>
                      <a:pt x="588" y="361"/>
                    </a:lnTo>
                    <a:lnTo>
                      <a:pt x="585" y="360"/>
                    </a:lnTo>
                    <a:lnTo>
                      <a:pt x="581" y="363"/>
                    </a:lnTo>
                    <a:lnTo>
                      <a:pt x="580" y="362"/>
                    </a:lnTo>
                    <a:lnTo>
                      <a:pt x="578" y="360"/>
                    </a:lnTo>
                    <a:lnTo>
                      <a:pt x="575" y="360"/>
                    </a:lnTo>
                    <a:lnTo>
                      <a:pt x="574" y="362"/>
                    </a:lnTo>
                    <a:lnTo>
                      <a:pt x="573" y="363"/>
                    </a:lnTo>
                    <a:lnTo>
                      <a:pt x="573" y="361"/>
                    </a:lnTo>
                    <a:lnTo>
                      <a:pt x="575" y="359"/>
                    </a:lnTo>
                    <a:lnTo>
                      <a:pt x="577" y="359"/>
                    </a:lnTo>
                    <a:lnTo>
                      <a:pt x="579" y="359"/>
                    </a:lnTo>
                    <a:lnTo>
                      <a:pt x="581" y="360"/>
                    </a:lnTo>
                    <a:lnTo>
                      <a:pt x="583" y="359"/>
                    </a:lnTo>
                    <a:lnTo>
                      <a:pt x="583" y="356"/>
                    </a:lnTo>
                    <a:lnTo>
                      <a:pt x="584" y="356"/>
                    </a:lnTo>
                    <a:lnTo>
                      <a:pt x="585" y="356"/>
                    </a:lnTo>
                    <a:lnTo>
                      <a:pt x="588" y="352"/>
                    </a:lnTo>
                    <a:lnTo>
                      <a:pt x="591" y="352"/>
                    </a:lnTo>
                    <a:lnTo>
                      <a:pt x="591" y="351"/>
                    </a:lnTo>
                    <a:lnTo>
                      <a:pt x="589" y="346"/>
                    </a:lnTo>
                    <a:lnTo>
                      <a:pt x="583" y="343"/>
                    </a:lnTo>
                    <a:lnTo>
                      <a:pt x="579" y="342"/>
                    </a:lnTo>
                    <a:lnTo>
                      <a:pt x="575" y="337"/>
                    </a:lnTo>
                    <a:lnTo>
                      <a:pt x="573" y="337"/>
                    </a:lnTo>
                    <a:lnTo>
                      <a:pt x="569" y="339"/>
                    </a:lnTo>
                    <a:lnTo>
                      <a:pt x="568" y="339"/>
                    </a:lnTo>
                    <a:lnTo>
                      <a:pt x="564" y="337"/>
                    </a:lnTo>
                    <a:lnTo>
                      <a:pt x="564" y="336"/>
                    </a:lnTo>
                    <a:lnTo>
                      <a:pt x="563" y="336"/>
                    </a:lnTo>
                    <a:lnTo>
                      <a:pt x="561" y="336"/>
                    </a:lnTo>
                    <a:lnTo>
                      <a:pt x="558" y="336"/>
                    </a:lnTo>
                    <a:lnTo>
                      <a:pt x="556" y="337"/>
                    </a:lnTo>
                    <a:lnTo>
                      <a:pt x="553" y="340"/>
                    </a:lnTo>
                    <a:lnTo>
                      <a:pt x="556" y="336"/>
                    </a:lnTo>
                    <a:lnTo>
                      <a:pt x="557" y="334"/>
                    </a:lnTo>
                    <a:lnTo>
                      <a:pt x="560" y="334"/>
                    </a:lnTo>
                    <a:lnTo>
                      <a:pt x="561" y="334"/>
                    </a:lnTo>
                    <a:lnTo>
                      <a:pt x="561" y="334"/>
                    </a:lnTo>
                    <a:lnTo>
                      <a:pt x="562" y="334"/>
                    </a:lnTo>
                    <a:lnTo>
                      <a:pt x="566" y="333"/>
                    </a:lnTo>
                    <a:lnTo>
                      <a:pt x="567" y="337"/>
                    </a:lnTo>
                    <a:lnTo>
                      <a:pt x="568" y="338"/>
                    </a:lnTo>
                    <a:lnTo>
                      <a:pt x="570" y="338"/>
                    </a:lnTo>
                    <a:lnTo>
                      <a:pt x="572" y="336"/>
                    </a:lnTo>
                    <a:lnTo>
                      <a:pt x="575" y="337"/>
                    </a:lnTo>
                    <a:lnTo>
                      <a:pt x="578" y="338"/>
                    </a:lnTo>
                    <a:lnTo>
                      <a:pt x="579" y="338"/>
                    </a:lnTo>
                    <a:lnTo>
                      <a:pt x="581" y="340"/>
                    </a:lnTo>
                    <a:lnTo>
                      <a:pt x="584" y="338"/>
                    </a:lnTo>
                    <a:lnTo>
                      <a:pt x="589" y="340"/>
                    </a:lnTo>
                    <a:lnTo>
                      <a:pt x="590" y="339"/>
                    </a:lnTo>
                    <a:lnTo>
                      <a:pt x="589" y="337"/>
                    </a:lnTo>
                    <a:lnTo>
                      <a:pt x="586" y="336"/>
                    </a:lnTo>
                    <a:lnTo>
                      <a:pt x="584" y="333"/>
                    </a:lnTo>
                    <a:lnTo>
                      <a:pt x="584" y="332"/>
                    </a:lnTo>
                    <a:lnTo>
                      <a:pt x="583" y="331"/>
                    </a:lnTo>
                    <a:lnTo>
                      <a:pt x="581" y="331"/>
                    </a:lnTo>
                    <a:lnTo>
                      <a:pt x="579" y="331"/>
                    </a:lnTo>
                    <a:lnTo>
                      <a:pt x="577" y="326"/>
                    </a:lnTo>
                    <a:lnTo>
                      <a:pt x="575" y="323"/>
                    </a:lnTo>
                    <a:lnTo>
                      <a:pt x="572" y="320"/>
                    </a:lnTo>
                    <a:lnTo>
                      <a:pt x="572" y="317"/>
                    </a:lnTo>
                    <a:lnTo>
                      <a:pt x="569" y="316"/>
                    </a:lnTo>
                    <a:lnTo>
                      <a:pt x="570" y="314"/>
                    </a:lnTo>
                    <a:lnTo>
                      <a:pt x="570" y="314"/>
                    </a:lnTo>
                    <a:lnTo>
                      <a:pt x="567" y="306"/>
                    </a:lnTo>
                    <a:lnTo>
                      <a:pt x="561" y="304"/>
                    </a:lnTo>
                    <a:lnTo>
                      <a:pt x="560" y="305"/>
                    </a:lnTo>
                    <a:lnTo>
                      <a:pt x="560" y="303"/>
                    </a:lnTo>
                    <a:lnTo>
                      <a:pt x="553" y="300"/>
                    </a:lnTo>
                    <a:lnTo>
                      <a:pt x="553" y="300"/>
                    </a:lnTo>
                    <a:lnTo>
                      <a:pt x="552" y="295"/>
                    </a:lnTo>
                    <a:lnTo>
                      <a:pt x="553" y="292"/>
                    </a:lnTo>
                    <a:lnTo>
                      <a:pt x="552" y="289"/>
                    </a:lnTo>
                    <a:lnTo>
                      <a:pt x="553" y="286"/>
                    </a:lnTo>
                    <a:lnTo>
                      <a:pt x="555" y="287"/>
                    </a:lnTo>
                    <a:lnTo>
                      <a:pt x="556" y="286"/>
                    </a:lnTo>
                    <a:lnTo>
                      <a:pt x="557" y="283"/>
                    </a:lnTo>
                    <a:lnTo>
                      <a:pt x="558" y="283"/>
                    </a:lnTo>
                    <a:lnTo>
                      <a:pt x="561" y="282"/>
                    </a:lnTo>
                    <a:lnTo>
                      <a:pt x="558" y="281"/>
                    </a:lnTo>
                    <a:lnTo>
                      <a:pt x="557" y="279"/>
                    </a:lnTo>
                    <a:lnTo>
                      <a:pt x="560" y="277"/>
                    </a:lnTo>
                    <a:lnTo>
                      <a:pt x="562" y="277"/>
                    </a:lnTo>
                    <a:lnTo>
                      <a:pt x="563" y="275"/>
                    </a:lnTo>
                    <a:lnTo>
                      <a:pt x="566" y="275"/>
                    </a:lnTo>
                    <a:lnTo>
                      <a:pt x="566" y="272"/>
                    </a:lnTo>
                    <a:lnTo>
                      <a:pt x="563" y="271"/>
                    </a:lnTo>
                    <a:lnTo>
                      <a:pt x="566" y="271"/>
                    </a:lnTo>
                    <a:lnTo>
                      <a:pt x="567" y="272"/>
                    </a:lnTo>
                    <a:lnTo>
                      <a:pt x="567" y="271"/>
                    </a:lnTo>
                    <a:lnTo>
                      <a:pt x="569" y="271"/>
                    </a:lnTo>
                    <a:lnTo>
                      <a:pt x="572" y="270"/>
                    </a:lnTo>
                    <a:lnTo>
                      <a:pt x="573" y="270"/>
                    </a:lnTo>
                    <a:lnTo>
                      <a:pt x="575" y="266"/>
                    </a:lnTo>
                    <a:lnTo>
                      <a:pt x="575" y="268"/>
                    </a:lnTo>
                    <a:lnTo>
                      <a:pt x="577" y="266"/>
                    </a:lnTo>
                    <a:lnTo>
                      <a:pt x="577" y="268"/>
                    </a:lnTo>
                    <a:lnTo>
                      <a:pt x="579" y="270"/>
                    </a:lnTo>
                    <a:lnTo>
                      <a:pt x="583" y="268"/>
                    </a:lnTo>
                    <a:lnTo>
                      <a:pt x="583" y="266"/>
                    </a:lnTo>
                    <a:lnTo>
                      <a:pt x="580" y="266"/>
                    </a:lnTo>
                    <a:lnTo>
                      <a:pt x="580" y="264"/>
                    </a:lnTo>
                    <a:lnTo>
                      <a:pt x="581" y="263"/>
                    </a:lnTo>
                    <a:lnTo>
                      <a:pt x="583" y="263"/>
                    </a:lnTo>
                    <a:lnTo>
                      <a:pt x="581" y="260"/>
                    </a:lnTo>
                    <a:lnTo>
                      <a:pt x="581" y="259"/>
                    </a:lnTo>
                    <a:lnTo>
                      <a:pt x="584" y="259"/>
                    </a:lnTo>
                    <a:lnTo>
                      <a:pt x="583" y="258"/>
                    </a:lnTo>
                    <a:lnTo>
                      <a:pt x="579" y="258"/>
                    </a:lnTo>
                    <a:lnTo>
                      <a:pt x="577" y="259"/>
                    </a:lnTo>
                    <a:lnTo>
                      <a:pt x="577" y="258"/>
                    </a:lnTo>
                    <a:lnTo>
                      <a:pt x="574" y="258"/>
                    </a:lnTo>
                    <a:lnTo>
                      <a:pt x="573" y="259"/>
                    </a:lnTo>
                    <a:lnTo>
                      <a:pt x="567" y="259"/>
                    </a:lnTo>
                    <a:lnTo>
                      <a:pt x="566" y="258"/>
                    </a:lnTo>
                    <a:lnTo>
                      <a:pt x="564" y="257"/>
                    </a:lnTo>
                    <a:lnTo>
                      <a:pt x="563" y="255"/>
                    </a:lnTo>
                    <a:lnTo>
                      <a:pt x="562" y="254"/>
                    </a:lnTo>
                    <a:lnTo>
                      <a:pt x="561" y="254"/>
                    </a:lnTo>
                    <a:lnTo>
                      <a:pt x="556" y="257"/>
                    </a:lnTo>
                    <a:lnTo>
                      <a:pt x="553" y="257"/>
                    </a:lnTo>
                    <a:lnTo>
                      <a:pt x="555" y="257"/>
                    </a:lnTo>
                    <a:lnTo>
                      <a:pt x="555" y="259"/>
                    </a:lnTo>
                    <a:lnTo>
                      <a:pt x="553" y="260"/>
                    </a:lnTo>
                    <a:lnTo>
                      <a:pt x="550" y="262"/>
                    </a:lnTo>
                    <a:lnTo>
                      <a:pt x="551" y="262"/>
                    </a:lnTo>
                    <a:lnTo>
                      <a:pt x="551" y="263"/>
                    </a:lnTo>
                    <a:lnTo>
                      <a:pt x="550" y="265"/>
                    </a:lnTo>
                    <a:lnTo>
                      <a:pt x="550" y="266"/>
                    </a:lnTo>
                    <a:lnTo>
                      <a:pt x="547" y="265"/>
                    </a:lnTo>
                    <a:lnTo>
                      <a:pt x="545" y="266"/>
                    </a:lnTo>
                    <a:lnTo>
                      <a:pt x="542" y="266"/>
                    </a:lnTo>
                    <a:lnTo>
                      <a:pt x="539" y="260"/>
                    </a:lnTo>
                    <a:lnTo>
                      <a:pt x="539" y="258"/>
                    </a:lnTo>
                    <a:lnTo>
                      <a:pt x="539" y="255"/>
                    </a:lnTo>
                    <a:lnTo>
                      <a:pt x="536" y="255"/>
                    </a:lnTo>
                    <a:lnTo>
                      <a:pt x="535" y="257"/>
                    </a:lnTo>
                    <a:lnTo>
                      <a:pt x="535" y="255"/>
                    </a:lnTo>
                    <a:lnTo>
                      <a:pt x="534" y="255"/>
                    </a:lnTo>
                    <a:lnTo>
                      <a:pt x="533" y="257"/>
                    </a:lnTo>
                    <a:lnTo>
                      <a:pt x="532" y="255"/>
                    </a:lnTo>
                    <a:lnTo>
                      <a:pt x="532" y="257"/>
                    </a:lnTo>
                    <a:lnTo>
                      <a:pt x="530" y="253"/>
                    </a:lnTo>
                    <a:lnTo>
                      <a:pt x="530" y="252"/>
                    </a:lnTo>
                    <a:lnTo>
                      <a:pt x="527" y="249"/>
                    </a:lnTo>
                    <a:lnTo>
                      <a:pt x="524" y="248"/>
                    </a:lnTo>
                    <a:lnTo>
                      <a:pt x="524" y="246"/>
                    </a:lnTo>
                    <a:lnTo>
                      <a:pt x="523" y="243"/>
                    </a:lnTo>
                    <a:lnTo>
                      <a:pt x="523" y="243"/>
                    </a:lnTo>
                    <a:lnTo>
                      <a:pt x="523" y="242"/>
                    </a:lnTo>
                    <a:lnTo>
                      <a:pt x="524" y="241"/>
                    </a:lnTo>
                    <a:lnTo>
                      <a:pt x="524" y="238"/>
                    </a:lnTo>
                    <a:lnTo>
                      <a:pt x="525" y="237"/>
                    </a:lnTo>
                    <a:lnTo>
                      <a:pt x="525" y="236"/>
                    </a:lnTo>
                    <a:lnTo>
                      <a:pt x="529" y="237"/>
                    </a:lnTo>
                    <a:lnTo>
                      <a:pt x="533" y="237"/>
                    </a:lnTo>
                    <a:lnTo>
                      <a:pt x="536" y="237"/>
                    </a:lnTo>
                    <a:lnTo>
                      <a:pt x="536" y="235"/>
                    </a:lnTo>
                    <a:lnTo>
                      <a:pt x="536" y="235"/>
                    </a:lnTo>
                    <a:lnTo>
                      <a:pt x="538" y="235"/>
                    </a:lnTo>
                    <a:lnTo>
                      <a:pt x="538" y="231"/>
                    </a:lnTo>
                    <a:lnTo>
                      <a:pt x="536" y="231"/>
                    </a:lnTo>
                    <a:lnTo>
                      <a:pt x="538" y="230"/>
                    </a:lnTo>
                    <a:lnTo>
                      <a:pt x="539" y="224"/>
                    </a:lnTo>
                    <a:lnTo>
                      <a:pt x="542" y="223"/>
                    </a:lnTo>
                    <a:lnTo>
                      <a:pt x="545" y="223"/>
                    </a:lnTo>
                    <a:lnTo>
                      <a:pt x="546" y="219"/>
                    </a:lnTo>
                    <a:lnTo>
                      <a:pt x="547" y="219"/>
                    </a:lnTo>
                    <a:lnTo>
                      <a:pt x="547" y="215"/>
                    </a:lnTo>
                    <a:lnTo>
                      <a:pt x="550" y="213"/>
                    </a:lnTo>
                    <a:lnTo>
                      <a:pt x="551" y="211"/>
                    </a:lnTo>
                    <a:lnTo>
                      <a:pt x="551" y="209"/>
                    </a:lnTo>
                    <a:lnTo>
                      <a:pt x="552" y="207"/>
                    </a:lnTo>
                    <a:lnTo>
                      <a:pt x="555" y="207"/>
                    </a:lnTo>
                    <a:lnTo>
                      <a:pt x="556" y="208"/>
                    </a:lnTo>
                    <a:lnTo>
                      <a:pt x="558" y="208"/>
                    </a:lnTo>
                    <a:lnTo>
                      <a:pt x="558" y="206"/>
                    </a:lnTo>
                    <a:lnTo>
                      <a:pt x="562" y="209"/>
                    </a:lnTo>
                    <a:lnTo>
                      <a:pt x="567" y="213"/>
                    </a:lnTo>
                    <a:lnTo>
                      <a:pt x="567" y="214"/>
                    </a:lnTo>
                    <a:lnTo>
                      <a:pt x="566" y="215"/>
                    </a:lnTo>
                    <a:lnTo>
                      <a:pt x="566" y="217"/>
                    </a:lnTo>
                    <a:lnTo>
                      <a:pt x="563" y="219"/>
                    </a:lnTo>
                    <a:lnTo>
                      <a:pt x="563" y="222"/>
                    </a:lnTo>
                    <a:lnTo>
                      <a:pt x="561" y="222"/>
                    </a:lnTo>
                    <a:lnTo>
                      <a:pt x="561" y="223"/>
                    </a:lnTo>
                    <a:lnTo>
                      <a:pt x="561" y="225"/>
                    </a:lnTo>
                    <a:lnTo>
                      <a:pt x="563" y="228"/>
                    </a:lnTo>
                    <a:lnTo>
                      <a:pt x="563" y="230"/>
                    </a:lnTo>
                    <a:lnTo>
                      <a:pt x="562" y="230"/>
                    </a:lnTo>
                    <a:lnTo>
                      <a:pt x="562" y="231"/>
                    </a:lnTo>
                    <a:lnTo>
                      <a:pt x="563" y="232"/>
                    </a:lnTo>
                    <a:lnTo>
                      <a:pt x="566" y="231"/>
                    </a:lnTo>
                    <a:lnTo>
                      <a:pt x="568" y="230"/>
                    </a:lnTo>
                    <a:lnTo>
                      <a:pt x="567" y="231"/>
                    </a:lnTo>
                    <a:lnTo>
                      <a:pt x="564" y="232"/>
                    </a:lnTo>
                    <a:lnTo>
                      <a:pt x="564" y="234"/>
                    </a:lnTo>
                    <a:lnTo>
                      <a:pt x="566" y="234"/>
                    </a:lnTo>
                    <a:lnTo>
                      <a:pt x="566" y="235"/>
                    </a:lnTo>
                    <a:lnTo>
                      <a:pt x="566" y="236"/>
                    </a:lnTo>
                    <a:lnTo>
                      <a:pt x="563" y="236"/>
                    </a:lnTo>
                    <a:lnTo>
                      <a:pt x="562" y="237"/>
                    </a:lnTo>
                    <a:lnTo>
                      <a:pt x="560" y="237"/>
                    </a:lnTo>
                    <a:lnTo>
                      <a:pt x="558" y="238"/>
                    </a:lnTo>
                    <a:lnTo>
                      <a:pt x="561" y="240"/>
                    </a:lnTo>
                    <a:lnTo>
                      <a:pt x="561" y="242"/>
                    </a:lnTo>
                    <a:lnTo>
                      <a:pt x="562" y="242"/>
                    </a:lnTo>
                    <a:lnTo>
                      <a:pt x="563" y="240"/>
                    </a:lnTo>
                    <a:lnTo>
                      <a:pt x="564" y="240"/>
                    </a:lnTo>
                    <a:lnTo>
                      <a:pt x="567" y="237"/>
                    </a:lnTo>
                    <a:lnTo>
                      <a:pt x="569" y="236"/>
                    </a:lnTo>
                    <a:lnTo>
                      <a:pt x="569" y="235"/>
                    </a:lnTo>
                    <a:lnTo>
                      <a:pt x="569" y="234"/>
                    </a:lnTo>
                    <a:lnTo>
                      <a:pt x="572" y="231"/>
                    </a:lnTo>
                    <a:lnTo>
                      <a:pt x="577" y="228"/>
                    </a:lnTo>
                    <a:lnTo>
                      <a:pt x="578" y="228"/>
                    </a:lnTo>
                    <a:lnTo>
                      <a:pt x="578" y="225"/>
                    </a:lnTo>
                    <a:lnTo>
                      <a:pt x="580" y="225"/>
                    </a:lnTo>
                    <a:lnTo>
                      <a:pt x="584" y="224"/>
                    </a:lnTo>
                    <a:lnTo>
                      <a:pt x="585" y="224"/>
                    </a:lnTo>
                    <a:lnTo>
                      <a:pt x="586" y="224"/>
                    </a:lnTo>
                    <a:lnTo>
                      <a:pt x="588" y="224"/>
                    </a:lnTo>
                    <a:lnTo>
                      <a:pt x="591" y="220"/>
                    </a:lnTo>
                    <a:lnTo>
                      <a:pt x="592" y="222"/>
                    </a:lnTo>
                    <a:lnTo>
                      <a:pt x="592" y="217"/>
                    </a:lnTo>
                    <a:lnTo>
                      <a:pt x="595" y="214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9" name="Freeform 262">
                <a:extLst>
                  <a:ext uri="{FF2B5EF4-FFF2-40B4-BE49-F238E27FC236}">
                    <a16:creationId xmlns:a16="http://schemas.microsoft.com/office/drawing/2014/main" id="{92B308FA-EB72-4A54-BC7A-856B92482E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2" y="2132"/>
                <a:ext cx="25" cy="23"/>
              </a:xfrm>
              <a:custGeom>
                <a:avLst/>
                <a:gdLst>
                  <a:gd name="T0" fmla="*/ 4 w 25"/>
                  <a:gd name="T1" fmla="*/ 21 h 23"/>
                  <a:gd name="T2" fmla="*/ 7 w 25"/>
                  <a:gd name="T3" fmla="*/ 21 h 23"/>
                  <a:gd name="T4" fmla="*/ 8 w 25"/>
                  <a:gd name="T5" fmla="*/ 22 h 23"/>
                  <a:gd name="T6" fmla="*/ 9 w 25"/>
                  <a:gd name="T7" fmla="*/ 21 h 23"/>
                  <a:gd name="T8" fmla="*/ 12 w 25"/>
                  <a:gd name="T9" fmla="*/ 23 h 23"/>
                  <a:gd name="T10" fmla="*/ 13 w 25"/>
                  <a:gd name="T11" fmla="*/ 22 h 23"/>
                  <a:gd name="T12" fmla="*/ 13 w 25"/>
                  <a:gd name="T13" fmla="*/ 19 h 23"/>
                  <a:gd name="T14" fmla="*/ 15 w 25"/>
                  <a:gd name="T15" fmla="*/ 19 h 23"/>
                  <a:gd name="T16" fmla="*/ 17 w 25"/>
                  <a:gd name="T17" fmla="*/ 21 h 23"/>
                  <a:gd name="T18" fmla="*/ 18 w 25"/>
                  <a:gd name="T19" fmla="*/ 18 h 23"/>
                  <a:gd name="T20" fmla="*/ 18 w 25"/>
                  <a:gd name="T21" fmla="*/ 17 h 23"/>
                  <a:gd name="T22" fmla="*/ 20 w 25"/>
                  <a:gd name="T23" fmla="*/ 17 h 23"/>
                  <a:gd name="T24" fmla="*/ 22 w 25"/>
                  <a:gd name="T25" fmla="*/ 15 h 23"/>
                  <a:gd name="T26" fmla="*/ 22 w 25"/>
                  <a:gd name="T27" fmla="*/ 13 h 23"/>
                  <a:gd name="T28" fmla="*/ 23 w 25"/>
                  <a:gd name="T29" fmla="*/ 10 h 23"/>
                  <a:gd name="T30" fmla="*/ 24 w 25"/>
                  <a:gd name="T31" fmla="*/ 8 h 23"/>
                  <a:gd name="T32" fmla="*/ 24 w 25"/>
                  <a:gd name="T33" fmla="*/ 7 h 23"/>
                  <a:gd name="T34" fmla="*/ 25 w 25"/>
                  <a:gd name="T35" fmla="*/ 5 h 23"/>
                  <a:gd name="T36" fmla="*/ 25 w 25"/>
                  <a:gd name="T37" fmla="*/ 2 h 23"/>
                  <a:gd name="T38" fmla="*/ 23 w 25"/>
                  <a:gd name="T39" fmla="*/ 1 h 23"/>
                  <a:gd name="T40" fmla="*/ 20 w 25"/>
                  <a:gd name="T41" fmla="*/ 0 h 23"/>
                  <a:gd name="T42" fmla="*/ 19 w 25"/>
                  <a:gd name="T43" fmla="*/ 1 h 23"/>
                  <a:gd name="T44" fmla="*/ 18 w 25"/>
                  <a:gd name="T45" fmla="*/ 0 h 23"/>
                  <a:gd name="T46" fmla="*/ 15 w 25"/>
                  <a:gd name="T47" fmla="*/ 0 h 23"/>
                  <a:gd name="T48" fmla="*/ 14 w 25"/>
                  <a:gd name="T49" fmla="*/ 0 h 23"/>
                  <a:gd name="T50" fmla="*/ 13 w 25"/>
                  <a:gd name="T51" fmla="*/ 1 h 23"/>
                  <a:gd name="T52" fmla="*/ 11 w 25"/>
                  <a:gd name="T53" fmla="*/ 1 h 23"/>
                  <a:gd name="T54" fmla="*/ 8 w 25"/>
                  <a:gd name="T55" fmla="*/ 2 h 23"/>
                  <a:gd name="T56" fmla="*/ 7 w 25"/>
                  <a:gd name="T57" fmla="*/ 2 h 23"/>
                  <a:gd name="T58" fmla="*/ 6 w 25"/>
                  <a:gd name="T59" fmla="*/ 5 h 23"/>
                  <a:gd name="T60" fmla="*/ 3 w 25"/>
                  <a:gd name="T61" fmla="*/ 6 h 23"/>
                  <a:gd name="T62" fmla="*/ 0 w 25"/>
                  <a:gd name="T63" fmla="*/ 10 h 23"/>
                  <a:gd name="T64" fmla="*/ 1 w 25"/>
                  <a:gd name="T65" fmla="*/ 11 h 23"/>
                  <a:gd name="T66" fmla="*/ 1 w 25"/>
                  <a:gd name="T67" fmla="*/ 15 h 23"/>
                  <a:gd name="T68" fmla="*/ 2 w 25"/>
                  <a:gd name="T69" fmla="*/ 17 h 23"/>
                  <a:gd name="T70" fmla="*/ 2 w 25"/>
                  <a:gd name="T71" fmla="*/ 18 h 23"/>
                  <a:gd name="T72" fmla="*/ 4 w 25"/>
                  <a:gd name="T73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5" h="23">
                    <a:moveTo>
                      <a:pt x="4" y="21"/>
                    </a:moveTo>
                    <a:lnTo>
                      <a:pt x="7" y="21"/>
                    </a:lnTo>
                    <a:lnTo>
                      <a:pt x="8" y="22"/>
                    </a:lnTo>
                    <a:lnTo>
                      <a:pt x="9" y="21"/>
                    </a:lnTo>
                    <a:lnTo>
                      <a:pt x="12" y="23"/>
                    </a:lnTo>
                    <a:lnTo>
                      <a:pt x="13" y="22"/>
                    </a:lnTo>
                    <a:lnTo>
                      <a:pt x="13" y="19"/>
                    </a:lnTo>
                    <a:lnTo>
                      <a:pt x="15" y="19"/>
                    </a:lnTo>
                    <a:lnTo>
                      <a:pt x="17" y="21"/>
                    </a:lnTo>
                    <a:lnTo>
                      <a:pt x="18" y="18"/>
                    </a:lnTo>
                    <a:lnTo>
                      <a:pt x="18" y="17"/>
                    </a:lnTo>
                    <a:lnTo>
                      <a:pt x="20" y="17"/>
                    </a:lnTo>
                    <a:lnTo>
                      <a:pt x="22" y="15"/>
                    </a:lnTo>
                    <a:lnTo>
                      <a:pt x="22" y="13"/>
                    </a:lnTo>
                    <a:lnTo>
                      <a:pt x="23" y="10"/>
                    </a:lnTo>
                    <a:lnTo>
                      <a:pt x="24" y="8"/>
                    </a:lnTo>
                    <a:lnTo>
                      <a:pt x="24" y="7"/>
                    </a:lnTo>
                    <a:lnTo>
                      <a:pt x="25" y="5"/>
                    </a:lnTo>
                    <a:lnTo>
                      <a:pt x="25" y="2"/>
                    </a:lnTo>
                    <a:lnTo>
                      <a:pt x="23" y="1"/>
                    </a:lnTo>
                    <a:lnTo>
                      <a:pt x="20" y="0"/>
                    </a:lnTo>
                    <a:lnTo>
                      <a:pt x="19" y="1"/>
                    </a:lnTo>
                    <a:lnTo>
                      <a:pt x="18" y="0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5"/>
                    </a:lnTo>
                    <a:lnTo>
                      <a:pt x="2" y="17"/>
                    </a:lnTo>
                    <a:lnTo>
                      <a:pt x="2" y="18"/>
                    </a:lnTo>
                    <a:lnTo>
                      <a:pt x="4" y="2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0" name="Freeform 263">
                <a:extLst>
                  <a:ext uri="{FF2B5EF4-FFF2-40B4-BE49-F238E27FC236}">
                    <a16:creationId xmlns:a16="http://schemas.microsoft.com/office/drawing/2014/main" id="{78F9CE49-DE93-4777-86CA-85C83EDD0E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0" y="1980"/>
                <a:ext cx="6" cy="4"/>
              </a:xfrm>
              <a:custGeom>
                <a:avLst/>
                <a:gdLst>
                  <a:gd name="T0" fmla="*/ 3 w 6"/>
                  <a:gd name="T1" fmla="*/ 0 h 4"/>
                  <a:gd name="T2" fmla="*/ 1 w 6"/>
                  <a:gd name="T3" fmla="*/ 0 h 4"/>
                  <a:gd name="T4" fmla="*/ 0 w 6"/>
                  <a:gd name="T5" fmla="*/ 2 h 4"/>
                  <a:gd name="T6" fmla="*/ 1 w 6"/>
                  <a:gd name="T7" fmla="*/ 3 h 4"/>
                  <a:gd name="T8" fmla="*/ 3 w 6"/>
                  <a:gd name="T9" fmla="*/ 3 h 4"/>
                  <a:gd name="T10" fmla="*/ 6 w 6"/>
                  <a:gd name="T11" fmla="*/ 4 h 4"/>
                  <a:gd name="T12" fmla="*/ 6 w 6"/>
                  <a:gd name="T13" fmla="*/ 2 h 4"/>
                  <a:gd name="T14" fmla="*/ 3 w 6"/>
                  <a:gd name="T15" fmla="*/ 2 h 4"/>
                  <a:gd name="T16" fmla="*/ 3 w 6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1" name="Freeform 264">
                <a:extLst>
                  <a:ext uri="{FF2B5EF4-FFF2-40B4-BE49-F238E27FC236}">
                    <a16:creationId xmlns:a16="http://schemas.microsoft.com/office/drawing/2014/main" id="{7995F09E-B40D-4129-B4E5-D0441A02AF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5" y="2121"/>
                <a:ext cx="5" cy="1"/>
              </a:xfrm>
              <a:custGeom>
                <a:avLst/>
                <a:gdLst>
                  <a:gd name="T0" fmla="*/ 5 w 5"/>
                  <a:gd name="T1" fmla="*/ 0 h 1"/>
                  <a:gd name="T2" fmla="*/ 3 w 5"/>
                  <a:gd name="T3" fmla="*/ 0 h 1"/>
                  <a:gd name="T4" fmla="*/ 0 w 5"/>
                  <a:gd name="T5" fmla="*/ 0 h 1"/>
                  <a:gd name="T6" fmla="*/ 1 w 5"/>
                  <a:gd name="T7" fmla="*/ 1 h 1"/>
                  <a:gd name="T8" fmla="*/ 2 w 5"/>
                  <a:gd name="T9" fmla="*/ 1 h 1"/>
                  <a:gd name="T10" fmla="*/ 5 w 5"/>
                  <a:gd name="T11" fmla="*/ 1 h 1"/>
                  <a:gd name="T12" fmla="*/ 5 w 5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">
                    <a:moveTo>
                      <a:pt x="5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5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2" name="Freeform 265">
                <a:extLst>
                  <a:ext uri="{FF2B5EF4-FFF2-40B4-BE49-F238E27FC236}">
                    <a16:creationId xmlns:a16="http://schemas.microsoft.com/office/drawing/2014/main" id="{153FBF6B-1B59-40A6-8515-111F125D2F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5" y="206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0 h 2"/>
                  <a:gd name="T8" fmla="*/ 1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3" name="Rectangle 266">
                <a:extLst>
                  <a:ext uri="{FF2B5EF4-FFF2-40B4-BE49-F238E27FC236}">
                    <a16:creationId xmlns:a16="http://schemas.microsoft.com/office/drawing/2014/main" id="{B1CC2AB4-24AD-4C27-93EA-58E61E9632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131" y="2115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4" name="Freeform 267">
                <a:extLst>
                  <a:ext uri="{FF2B5EF4-FFF2-40B4-BE49-F238E27FC236}">
                    <a16:creationId xmlns:a16="http://schemas.microsoft.com/office/drawing/2014/main" id="{2CDED949-DACB-4D7A-95E7-F35519E922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7" y="2090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1 w 2"/>
                  <a:gd name="T5" fmla="*/ 0 h 2"/>
                  <a:gd name="T6" fmla="*/ 0 w 2"/>
                  <a:gd name="T7" fmla="*/ 1 h 2"/>
                  <a:gd name="T8" fmla="*/ 0 w 2"/>
                  <a:gd name="T9" fmla="*/ 2 h 2"/>
                  <a:gd name="T10" fmla="*/ 1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5" name="Freeform 268">
                <a:extLst>
                  <a:ext uri="{FF2B5EF4-FFF2-40B4-BE49-F238E27FC236}">
                    <a16:creationId xmlns:a16="http://schemas.microsoft.com/office/drawing/2014/main" id="{3573BAD8-2AC5-434E-A43C-6477195E54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9" y="1926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0 h 1"/>
                  <a:gd name="T4" fmla="*/ 0 w 4"/>
                  <a:gd name="T5" fmla="*/ 1 h 1"/>
                  <a:gd name="T6" fmla="*/ 0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4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6" name="Freeform 269">
                <a:extLst>
                  <a:ext uri="{FF2B5EF4-FFF2-40B4-BE49-F238E27FC236}">
                    <a16:creationId xmlns:a16="http://schemas.microsoft.com/office/drawing/2014/main" id="{EC492239-1EC5-4EA1-B89A-947C6E0195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4" y="1213"/>
                <a:ext cx="11" cy="19"/>
              </a:xfrm>
              <a:custGeom>
                <a:avLst/>
                <a:gdLst>
                  <a:gd name="T0" fmla="*/ 10 w 11"/>
                  <a:gd name="T1" fmla="*/ 19 h 19"/>
                  <a:gd name="T2" fmla="*/ 11 w 11"/>
                  <a:gd name="T3" fmla="*/ 19 h 19"/>
                  <a:gd name="T4" fmla="*/ 11 w 11"/>
                  <a:gd name="T5" fmla="*/ 18 h 19"/>
                  <a:gd name="T6" fmla="*/ 11 w 11"/>
                  <a:gd name="T7" fmla="*/ 15 h 19"/>
                  <a:gd name="T8" fmla="*/ 9 w 11"/>
                  <a:gd name="T9" fmla="*/ 13 h 19"/>
                  <a:gd name="T10" fmla="*/ 9 w 11"/>
                  <a:gd name="T11" fmla="*/ 11 h 19"/>
                  <a:gd name="T12" fmla="*/ 8 w 11"/>
                  <a:gd name="T13" fmla="*/ 11 h 19"/>
                  <a:gd name="T14" fmla="*/ 8 w 11"/>
                  <a:gd name="T15" fmla="*/ 11 h 19"/>
                  <a:gd name="T16" fmla="*/ 6 w 11"/>
                  <a:gd name="T17" fmla="*/ 11 h 19"/>
                  <a:gd name="T18" fmla="*/ 5 w 11"/>
                  <a:gd name="T19" fmla="*/ 9 h 19"/>
                  <a:gd name="T20" fmla="*/ 4 w 11"/>
                  <a:gd name="T21" fmla="*/ 7 h 19"/>
                  <a:gd name="T22" fmla="*/ 4 w 11"/>
                  <a:gd name="T23" fmla="*/ 5 h 19"/>
                  <a:gd name="T24" fmla="*/ 4 w 11"/>
                  <a:gd name="T25" fmla="*/ 3 h 19"/>
                  <a:gd name="T26" fmla="*/ 2 w 11"/>
                  <a:gd name="T27" fmla="*/ 1 h 19"/>
                  <a:gd name="T28" fmla="*/ 0 w 11"/>
                  <a:gd name="T29" fmla="*/ 0 h 19"/>
                  <a:gd name="T30" fmla="*/ 0 w 11"/>
                  <a:gd name="T31" fmla="*/ 1 h 19"/>
                  <a:gd name="T32" fmla="*/ 0 w 11"/>
                  <a:gd name="T33" fmla="*/ 3 h 19"/>
                  <a:gd name="T34" fmla="*/ 2 w 11"/>
                  <a:gd name="T35" fmla="*/ 6 h 19"/>
                  <a:gd name="T36" fmla="*/ 2 w 11"/>
                  <a:gd name="T37" fmla="*/ 7 h 19"/>
                  <a:gd name="T38" fmla="*/ 3 w 11"/>
                  <a:gd name="T39" fmla="*/ 11 h 19"/>
                  <a:gd name="T40" fmla="*/ 4 w 11"/>
                  <a:gd name="T41" fmla="*/ 12 h 19"/>
                  <a:gd name="T42" fmla="*/ 5 w 11"/>
                  <a:gd name="T43" fmla="*/ 13 h 19"/>
                  <a:gd name="T44" fmla="*/ 6 w 11"/>
                  <a:gd name="T45" fmla="*/ 14 h 19"/>
                  <a:gd name="T46" fmla="*/ 8 w 11"/>
                  <a:gd name="T47" fmla="*/ 17 h 19"/>
                  <a:gd name="T48" fmla="*/ 9 w 11"/>
                  <a:gd name="T49" fmla="*/ 17 h 19"/>
                  <a:gd name="T50" fmla="*/ 9 w 11"/>
                  <a:gd name="T51" fmla="*/ 19 h 19"/>
                  <a:gd name="T52" fmla="*/ 10 w 11"/>
                  <a:gd name="T5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" h="19">
                    <a:moveTo>
                      <a:pt x="10" y="19"/>
                    </a:moveTo>
                    <a:lnTo>
                      <a:pt x="11" y="19"/>
                    </a:lnTo>
                    <a:lnTo>
                      <a:pt x="11" y="18"/>
                    </a:lnTo>
                    <a:lnTo>
                      <a:pt x="11" y="15"/>
                    </a:lnTo>
                    <a:lnTo>
                      <a:pt x="9" y="13"/>
                    </a:lnTo>
                    <a:lnTo>
                      <a:pt x="9" y="11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6" y="11"/>
                    </a:lnTo>
                    <a:lnTo>
                      <a:pt x="5" y="9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3" y="11"/>
                    </a:lnTo>
                    <a:lnTo>
                      <a:pt x="4" y="12"/>
                    </a:lnTo>
                    <a:lnTo>
                      <a:pt x="5" y="13"/>
                    </a:lnTo>
                    <a:lnTo>
                      <a:pt x="6" y="14"/>
                    </a:lnTo>
                    <a:lnTo>
                      <a:pt x="8" y="17"/>
                    </a:lnTo>
                    <a:lnTo>
                      <a:pt x="9" y="17"/>
                    </a:lnTo>
                    <a:lnTo>
                      <a:pt x="9" y="19"/>
                    </a:lnTo>
                    <a:lnTo>
                      <a:pt x="10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7" name="Freeform 270">
                <a:extLst>
                  <a:ext uri="{FF2B5EF4-FFF2-40B4-BE49-F238E27FC236}">
                    <a16:creationId xmlns:a16="http://schemas.microsoft.com/office/drawing/2014/main" id="{B3F6AF2F-7420-420F-A7D0-E335FF8406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5" y="1165"/>
                <a:ext cx="4" cy="4"/>
              </a:xfrm>
              <a:custGeom>
                <a:avLst/>
                <a:gdLst>
                  <a:gd name="T0" fmla="*/ 1 w 4"/>
                  <a:gd name="T1" fmla="*/ 4 h 4"/>
                  <a:gd name="T2" fmla="*/ 3 w 4"/>
                  <a:gd name="T3" fmla="*/ 4 h 4"/>
                  <a:gd name="T4" fmla="*/ 4 w 4"/>
                  <a:gd name="T5" fmla="*/ 3 h 4"/>
                  <a:gd name="T6" fmla="*/ 4 w 4"/>
                  <a:gd name="T7" fmla="*/ 2 h 4"/>
                  <a:gd name="T8" fmla="*/ 3 w 4"/>
                  <a:gd name="T9" fmla="*/ 0 h 4"/>
                  <a:gd name="T10" fmla="*/ 1 w 4"/>
                  <a:gd name="T11" fmla="*/ 0 h 4"/>
                  <a:gd name="T12" fmla="*/ 0 w 4"/>
                  <a:gd name="T13" fmla="*/ 0 h 4"/>
                  <a:gd name="T14" fmla="*/ 0 w 4"/>
                  <a:gd name="T15" fmla="*/ 3 h 4"/>
                  <a:gd name="T16" fmla="*/ 0 w 4"/>
                  <a:gd name="T17" fmla="*/ 3 h 4"/>
                  <a:gd name="T18" fmla="*/ 1 w 4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lnTo>
                      <a:pt x="3" y="4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8" name="Freeform 271">
                <a:extLst>
                  <a:ext uri="{FF2B5EF4-FFF2-40B4-BE49-F238E27FC236}">
                    <a16:creationId xmlns:a16="http://schemas.microsoft.com/office/drawing/2014/main" id="{0E2972A2-A64E-41BC-B2F5-D79173BAFA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2" y="1210"/>
                <a:ext cx="4" cy="6"/>
              </a:xfrm>
              <a:custGeom>
                <a:avLst/>
                <a:gdLst>
                  <a:gd name="T0" fmla="*/ 2 w 4"/>
                  <a:gd name="T1" fmla="*/ 6 h 6"/>
                  <a:gd name="T2" fmla="*/ 2 w 4"/>
                  <a:gd name="T3" fmla="*/ 6 h 6"/>
                  <a:gd name="T4" fmla="*/ 4 w 4"/>
                  <a:gd name="T5" fmla="*/ 5 h 6"/>
                  <a:gd name="T6" fmla="*/ 4 w 4"/>
                  <a:gd name="T7" fmla="*/ 4 h 6"/>
                  <a:gd name="T8" fmla="*/ 2 w 4"/>
                  <a:gd name="T9" fmla="*/ 3 h 6"/>
                  <a:gd name="T10" fmla="*/ 2 w 4"/>
                  <a:gd name="T11" fmla="*/ 0 h 6"/>
                  <a:gd name="T12" fmla="*/ 0 w 4"/>
                  <a:gd name="T13" fmla="*/ 0 h 6"/>
                  <a:gd name="T14" fmla="*/ 0 w 4"/>
                  <a:gd name="T15" fmla="*/ 1 h 6"/>
                  <a:gd name="T16" fmla="*/ 0 w 4"/>
                  <a:gd name="T17" fmla="*/ 1 h 6"/>
                  <a:gd name="T18" fmla="*/ 0 w 4"/>
                  <a:gd name="T19" fmla="*/ 3 h 6"/>
                  <a:gd name="T20" fmla="*/ 0 w 4"/>
                  <a:gd name="T21" fmla="*/ 5 h 6"/>
                  <a:gd name="T22" fmla="*/ 2 w 4"/>
                  <a:gd name="T2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lnTo>
                      <a:pt x="2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9" name="Freeform 272">
                <a:extLst>
                  <a:ext uri="{FF2B5EF4-FFF2-40B4-BE49-F238E27FC236}">
                    <a16:creationId xmlns:a16="http://schemas.microsoft.com/office/drawing/2014/main" id="{78084507-4BA6-4437-9AE3-EBB60EDDB3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7" y="1158"/>
                <a:ext cx="64" cy="44"/>
              </a:xfrm>
              <a:custGeom>
                <a:avLst/>
                <a:gdLst>
                  <a:gd name="T0" fmla="*/ 2 w 64"/>
                  <a:gd name="T1" fmla="*/ 17 h 44"/>
                  <a:gd name="T2" fmla="*/ 6 w 64"/>
                  <a:gd name="T3" fmla="*/ 19 h 44"/>
                  <a:gd name="T4" fmla="*/ 5 w 64"/>
                  <a:gd name="T5" fmla="*/ 26 h 44"/>
                  <a:gd name="T6" fmla="*/ 11 w 64"/>
                  <a:gd name="T7" fmla="*/ 28 h 44"/>
                  <a:gd name="T8" fmla="*/ 14 w 64"/>
                  <a:gd name="T9" fmla="*/ 28 h 44"/>
                  <a:gd name="T10" fmla="*/ 22 w 64"/>
                  <a:gd name="T11" fmla="*/ 26 h 44"/>
                  <a:gd name="T12" fmla="*/ 28 w 64"/>
                  <a:gd name="T13" fmla="*/ 24 h 44"/>
                  <a:gd name="T14" fmla="*/ 28 w 64"/>
                  <a:gd name="T15" fmla="*/ 27 h 44"/>
                  <a:gd name="T16" fmla="*/ 24 w 64"/>
                  <a:gd name="T17" fmla="*/ 28 h 44"/>
                  <a:gd name="T18" fmla="*/ 19 w 64"/>
                  <a:gd name="T19" fmla="*/ 28 h 44"/>
                  <a:gd name="T20" fmla="*/ 24 w 64"/>
                  <a:gd name="T21" fmla="*/ 30 h 44"/>
                  <a:gd name="T22" fmla="*/ 20 w 64"/>
                  <a:gd name="T23" fmla="*/ 30 h 44"/>
                  <a:gd name="T24" fmla="*/ 17 w 64"/>
                  <a:gd name="T25" fmla="*/ 29 h 44"/>
                  <a:gd name="T26" fmla="*/ 13 w 64"/>
                  <a:gd name="T27" fmla="*/ 32 h 44"/>
                  <a:gd name="T28" fmla="*/ 19 w 64"/>
                  <a:gd name="T29" fmla="*/ 35 h 44"/>
                  <a:gd name="T30" fmla="*/ 23 w 64"/>
                  <a:gd name="T31" fmla="*/ 38 h 44"/>
                  <a:gd name="T32" fmla="*/ 26 w 64"/>
                  <a:gd name="T33" fmla="*/ 39 h 44"/>
                  <a:gd name="T34" fmla="*/ 34 w 64"/>
                  <a:gd name="T35" fmla="*/ 38 h 44"/>
                  <a:gd name="T36" fmla="*/ 36 w 64"/>
                  <a:gd name="T37" fmla="*/ 40 h 44"/>
                  <a:gd name="T38" fmla="*/ 42 w 64"/>
                  <a:gd name="T39" fmla="*/ 44 h 44"/>
                  <a:gd name="T40" fmla="*/ 46 w 64"/>
                  <a:gd name="T41" fmla="*/ 40 h 44"/>
                  <a:gd name="T42" fmla="*/ 48 w 64"/>
                  <a:gd name="T43" fmla="*/ 36 h 44"/>
                  <a:gd name="T44" fmla="*/ 52 w 64"/>
                  <a:gd name="T45" fmla="*/ 38 h 44"/>
                  <a:gd name="T46" fmla="*/ 57 w 64"/>
                  <a:gd name="T47" fmla="*/ 35 h 44"/>
                  <a:gd name="T48" fmla="*/ 57 w 64"/>
                  <a:gd name="T49" fmla="*/ 29 h 44"/>
                  <a:gd name="T50" fmla="*/ 62 w 64"/>
                  <a:gd name="T51" fmla="*/ 23 h 44"/>
                  <a:gd name="T52" fmla="*/ 64 w 64"/>
                  <a:gd name="T53" fmla="*/ 17 h 44"/>
                  <a:gd name="T54" fmla="*/ 64 w 64"/>
                  <a:gd name="T55" fmla="*/ 13 h 44"/>
                  <a:gd name="T56" fmla="*/ 61 w 64"/>
                  <a:gd name="T57" fmla="*/ 11 h 44"/>
                  <a:gd name="T58" fmla="*/ 54 w 64"/>
                  <a:gd name="T59" fmla="*/ 10 h 44"/>
                  <a:gd name="T60" fmla="*/ 48 w 64"/>
                  <a:gd name="T61" fmla="*/ 9 h 44"/>
                  <a:gd name="T62" fmla="*/ 46 w 64"/>
                  <a:gd name="T63" fmla="*/ 6 h 44"/>
                  <a:gd name="T64" fmla="*/ 45 w 64"/>
                  <a:gd name="T65" fmla="*/ 5 h 44"/>
                  <a:gd name="T66" fmla="*/ 42 w 64"/>
                  <a:gd name="T67" fmla="*/ 6 h 44"/>
                  <a:gd name="T68" fmla="*/ 41 w 64"/>
                  <a:gd name="T69" fmla="*/ 4 h 44"/>
                  <a:gd name="T70" fmla="*/ 40 w 64"/>
                  <a:gd name="T71" fmla="*/ 7 h 44"/>
                  <a:gd name="T72" fmla="*/ 39 w 64"/>
                  <a:gd name="T73" fmla="*/ 12 h 44"/>
                  <a:gd name="T74" fmla="*/ 36 w 64"/>
                  <a:gd name="T75" fmla="*/ 10 h 44"/>
                  <a:gd name="T76" fmla="*/ 35 w 64"/>
                  <a:gd name="T77" fmla="*/ 11 h 44"/>
                  <a:gd name="T78" fmla="*/ 35 w 64"/>
                  <a:gd name="T79" fmla="*/ 4 h 44"/>
                  <a:gd name="T80" fmla="*/ 31 w 64"/>
                  <a:gd name="T81" fmla="*/ 0 h 44"/>
                  <a:gd name="T82" fmla="*/ 31 w 64"/>
                  <a:gd name="T83" fmla="*/ 3 h 44"/>
                  <a:gd name="T84" fmla="*/ 30 w 64"/>
                  <a:gd name="T85" fmla="*/ 3 h 44"/>
                  <a:gd name="T86" fmla="*/ 30 w 64"/>
                  <a:gd name="T87" fmla="*/ 6 h 44"/>
                  <a:gd name="T88" fmla="*/ 30 w 64"/>
                  <a:gd name="T89" fmla="*/ 13 h 44"/>
                  <a:gd name="T90" fmla="*/ 30 w 64"/>
                  <a:gd name="T91" fmla="*/ 18 h 44"/>
                  <a:gd name="T92" fmla="*/ 25 w 64"/>
                  <a:gd name="T93" fmla="*/ 13 h 44"/>
                  <a:gd name="T94" fmla="*/ 26 w 64"/>
                  <a:gd name="T95" fmla="*/ 9 h 44"/>
                  <a:gd name="T96" fmla="*/ 22 w 64"/>
                  <a:gd name="T97" fmla="*/ 10 h 44"/>
                  <a:gd name="T98" fmla="*/ 18 w 64"/>
                  <a:gd name="T99" fmla="*/ 11 h 44"/>
                  <a:gd name="T100" fmla="*/ 17 w 64"/>
                  <a:gd name="T101" fmla="*/ 9 h 44"/>
                  <a:gd name="T102" fmla="*/ 13 w 64"/>
                  <a:gd name="T103" fmla="*/ 5 h 44"/>
                  <a:gd name="T104" fmla="*/ 12 w 64"/>
                  <a:gd name="T105" fmla="*/ 3 h 44"/>
                  <a:gd name="T106" fmla="*/ 9 w 64"/>
                  <a:gd name="T107" fmla="*/ 1 h 44"/>
                  <a:gd name="T108" fmla="*/ 11 w 64"/>
                  <a:gd name="T109" fmla="*/ 9 h 44"/>
                  <a:gd name="T110" fmla="*/ 9 w 64"/>
                  <a:gd name="T111" fmla="*/ 11 h 44"/>
                  <a:gd name="T112" fmla="*/ 7 w 64"/>
                  <a:gd name="T113" fmla="*/ 10 h 44"/>
                  <a:gd name="T114" fmla="*/ 9 w 64"/>
                  <a:gd name="T115" fmla="*/ 15 h 44"/>
                  <a:gd name="T116" fmla="*/ 7 w 64"/>
                  <a:gd name="T117" fmla="*/ 13 h 44"/>
                  <a:gd name="T118" fmla="*/ 1 w 64"/>
                  <a:gd name="T119" fmla="*/ 12 h 44"/>
                  <a:gd name="T120" fmla="*/ 2 w 64"/>
                  <a:gd name="T121" fmla="*/ 1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4" h="44">
                    <a:moveTo>
                      <a:pt x="2" y="16"/>
                    </a:moveTo>
                    <a:lnTo>
                      <a:pt x="3" y="16"/>
                    </a:lnTo>
                    <a:lnTo>
                      <a:pt x="2" y="17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6" y="19"/>
                    </a:lnTo>
                    <a:lnTo>
                      <a:pt x="2" y="21"/>
                    </a:lnTo>
                    <a:lnTo>
                      <a:pt x="2" y="22"/>
                    </a:lnTo>
                    <a:lnTo>
                      <a:pt x="5" y="26"/>
                    </a:lnTo>
                    <a:lnTo>
                      <a:pt x="6" y="27"/>
                    </a:lnTo>
                    <a:lnTo>
                      <a:pt x="8" y="27"/>
                    </a:lnTo>
                    <a:lnTo>
                      <a:pt x="11" y="28"/>
                    </a:lnTo>
                    <a:lnTo>
                      <a:pt x="12" y="27"/>
                    </a:lnTo>
                    <a:lnTo>
                      <a:pt x="13" y="28"/>
                    </a:lnTo>
                    <a:lnTo>
                      <a:pt x="14" y="28"/>
                    </a:lnTo>
                    <a:lnTo>
                      <a:pt x="17" y="26"/>
                    </a:lnTo>
                    <a:lnTo>
                      <a:pt x="18" y="26"/>
                    </a:lnTo>
                    <a:lnTo>
                      <a:pt x="22" y="26"/>
                    </a:lnTo>
                    <a:lnTo>
                      <a:pt x="25" y="26"/>
                    </a:lnTo>
                    <a:lnTo>
                      <a:pt x="26" y="24"/>
                    </a:lnTo>
                    <a:lnTo>
                      <a:pt x="28" y="24"/>
                    </a:lnTo>
                    <a:lnTo>
                      <a:pt x="29" y="24"/>
                    </a:lnTo>
                    <a:lnTo>
                      <a:pt x="29" y="26"/>
                    </a:lnTo>
                    <a:lnTo>
                      <a:pt x="28" y="27"/>
                    </a:lnTo>
                    <a:lnTo>
                      <a:pt x="28" y="28"/>
                    </a:lnTo>
                    <a:lnTo>
                      <a:pt x="26" y="28"/>
                    </a:lnTo>
                    <a:lnTo>
                      <a:pt x="24" y="28"/>
                    </a:lnTo>
                    <a:lnTo>
                      <a:pt x="22" y="28"/>
                    </a:lnTo>
                    <a:lnTo>
                      <a:pt x="19" y="27"/>
                    </a:lnTo>
                    <a:lnTo>
                      <a:pt x="19" y="28"/>
                    </a:lnTo>
                    <a:lnTo>
                      <a:pt x="20" y="29"/>
                    </a:lnTo>
                    <a:lnTo>
                      <a:pt x="23" y="29"/>
                    </a:lnTo>
                    <a:lnTo>
                      <a:pt x="24" y="30"/>
                    </a:lnTo>
                    <a:lnTo>
                      <a:pt x="24" y="32"/>
                    </a:lnTo>
                    <a:lnTo>
                      <a:pt x="23" y="32"/>
                    </a:lnTo>
                    <a:lnTo>
                      <a:pt x="20" y="30"/>
                    </a:lnTo>
                    <a:lnTo>
                      <a:pt x="20" y="32"/>
                    </a:lnTo>
                    <a:lnTo>
                      <a:pt x="19" y="32"/>
                    </a:lnTo>
                    <a:lnTo>
                      <a:pt x="17" y="29"/>
                    </a:lnTo>
                    <a:lnTo>
                      <a:pt x="15" y="29"/>
                    </a:lnTo>
                    <a:lnTo>
                      <a:pt x="12" y="30"/>
                    </a:lnTo>
                    <a:lnTo>
                      <a:pt x="13" y="32"/>
                    </a:lnTo>
                    <a:lnTo>
                      <a:pt x="14" y="32"/>
                    </a:lnTo>
                    <a:lnTo>
                      <a:pt x="18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2" y="35"/>
                    </a:lnTo>
                    <a:lnTo>
                      <a:pt x="23" y="38"/>
                    </a:lnTo>
                    <a:lnTo>
                      <a:pt x="23" y="39"/>
                    </a:lnTo>
                    <a:lnTo>
                      <a:pt x="24" y="39"/>
                    </a:lnTo>
                    <a:lnTo>
                      <a:pt x="26" y="39"/>
                    </a:lnTo>
                    <a:lnTo>
                      <a:pt x="29" y="39"/>
                    </a:lnTo>
                    <a:lnTo>
                      <a:pt x="31" y="38"/>
                    </a:lnTo>
                    <a:lnTo>
                      <a:pt x="34" y="38"/>
                    </a:lnTo>
                    <a:lnTo>
                      <a:pt x="36" y="36"/>
                    </a:lnTo>
                    <a:lnTo>
                      <a:pt x="37" y="38"/>
                    </a:lnTo>
                    <a:lnTo>
                      <a:pt x="36" y="40"/>
                    </a:lnTo>
                    <a:lnTo>
                      <a:pt x="37" y="41"/>
                    </a:lnTo>
                    <a:lnTo>
                      <a:pt x="40" y="44"/>
                    </a:lnTo>
                    <a:lnTo>
                      <a:pt x="42" y="44"/>
                    </a:lnTo>
                    <a:lnTo>
                      <a:pt x="45" y="43"/>
                    </a:lnTo>
                    <a:lnTo>
                      <a:pt x="46" y="41"/>
                    </a:lnTo>
                    <a:lnTo>
                      <a:pt x="46" y="40"/>
                    </a:lnTo>
                    <a:lnTo>
                      <a:pt x="45" y="40"/>
                    </a:lnTo>
                    <a:lnTo>
                      <a:pt x="46" y="38"/>
                    </a:lnTo>
                    <a:lnTo>
                      <a:pt x="48" y="36"/>
                    </a:lnTo>
                    <a:lnTo>
                      <a:pt x="50" y="36"/>
                    </a:lnTo>
                    <a:lnTo>
                      <a:pt x="51" y="38"/>
                    </a:lnTo>
                    <a:lnTo>
                      <a:pt x="52" y="38"/>
                    </a:lnTo>
                    <a:lnTo>
                      <a:pt x="54" y="38"/>
                    </a:lnTo>
                    <a:lnTo>
                      <a:pt x="57" y="36"/>
                    </a:lnTo>
                    <a:lnTo>
                      <a:pt x="57" y="35"/>
                    </a:lnTo>
                    <a:lnTo>
                      <a:pt x="57" y="33"/>
                    </a:lnTo>
                    <a:lnTo>
                      <a:pt x="56" y="32"/>
                    </a:lnTo>
                    <a:lnTo>
                      <a:pt x="57" y="29"/>
                    </a:lnTo>
                    <a:lnTo>
                      <a:pt x="59" y="28"/>
                    </a:lnTo>
                    <a:lnTo>
                      <a:pt x="61" y="26"/>
                    </a:lnTo>
                    <a:lnTo>
                      <a:pt x="62" y="23"/>
                    </a:lnTo>
                    <a:lnTo>
                      <a:pt x="64" y="21"/>
                    </a:lnTo>
                    <a:lnTo>
                      <a:pt x="64" y="19"/>
                    </a:lnTo>
                    <a:lnTo>
                      <a:pt x="64" y="17"/>
                    </a:lnTo>
                    <a:lnTo>
                      <a:pt x="64" y="16"/>
                    </a:lnTo>
                    <a:lnTo>
                      <a:pt x="63" y="15"/>
                    </a:lnTo>
                    <a:lnTo>
                      <a:pt x="64" y="13"/>
                    </a:lnTo>
                    <a:lnTo>
                      <a:pt x="64" y="12"/>
                    </a:lnTo>
                    <a:lnTo>
                      <a:pt x="63" y="11"/>
                    </a:lnTo>
                    <a:lnTo>
                      <a:pt x="61" y="11"/>
                    </a:lnTo>
                    <a:lnTo>
                      <a:pt x="59" y="10"/>
                    </a:lnTo>
                    <a:lnTo>
                      <a:pt x="58" y="10"/>
                    </a:lnTo>
                    <a:lnTo>
                      <a:pt x="54" y="10"/>
                    </a:lnTo>
                    <a:lnTo>
                      <a:pt x="52" y="10"/>
                    </a:lnTo>
                    <a:lnTo>
                      <a:pt x="51" y="9"/>
                    </a:lnTo>
                    <a:lnTo>
                      <a:pt x="48" y="9"/>
                    </a:lnTo>
                    <a:lnTo>
                      <a:pt x="47" y="7"/>
                    </a:lnTo>
                    <a:lnTo>
                      <a:pt x="47" y="6"/>
                    </a:lnTo>
                    <a:lnTo>
                      <a:pt x="46" y="6"/>
                    </a:lnTo>
                    <a:lnTo>
                      <a:pt x="45" y="7"/>
                    </a:lnTo>
                    <a:lnTo>
                      <a:pt x="45" y="6"/>
                    </a:lnTo>
                    <a:lnTo>
                      <a:pt x="45" y="5"/>
                    </a:lnTo>
                    <a:lnTo>
                      <a:pt x="45" y="4"/>
                    </a:lnTo>
                    <a:lnTo>
                      <a:pt x="43" y="5"/>
                    </a:lnTo>
                    <a:lnTo>
                      <a:pt x="42" y="6"/>
                    </a:lnTo>
                    <a:lnTo>
                      <a:pt x="42" y="7"/>
                    </a:lnTo>
                    <a:lnTo>
                      <a:pt x="41" y="5"/>
                    </a:lnTo>
                    <a:lnTo>
                      <a:pt x="41" y="4"/>
                    </a:lnTo>
                    <a:lnTo>
                      <a:pt x="40" y="5"/>
                    </a:lnTo>
                    <a:lnTo>
                      <a:pt x="40" y="6"/>
                    </a:lnTo>
                    <a:lnTo>
                      <a:pt x="40" y="7"/>
                    </a:lnTo>
                    <a:lnTo>
                      <a:pt x="39" y="9"/>
                    </a:lnTo>
                    <a:lnTo>
                      <a:pt x="39" y="10"/>
                    </a:lnTo>
                    <a:lnTo>
                      <a:pt x="39" y="12"/>
                    </a:lnTo>
                    <a:lnTo>
                      <a:pt x="37" y="11"/>
                    </a:lnTo>
                    <a:lnTo>
                      <a:pt x="36" y="10"/>
                    </a:lnTo>
                    <a:lnTo>
                      <a:pt x="36" y="10"/>
                    </a:lnTo>
                    <a:lnTo>
                      <a:pt x="36" y="11"/>
                    </a:lnTo>
                    <a:lnTo>
                      <a:pt x="35" y="12"/>
                    </a:lnTo>
                    <a:lnTo>
                      <a:pt x="35" y="11"/>
                    </a:lnTo>
                    <a:lnTo>
                      <a:pt x="34" y="10"/>
                    </a:lnTo>
                    <a:lnTo>
                      <a:pt x="35" y="7"/>
                    </a:lnTo>
                    <a:lnTo>
                      <a:pt x="35" y="4"/>
                    </a:lnTo>
                    <a:lnTo>
                      <a:pt x="35" y="3"/>
                    </a:lnTo>
                    <a:lnTo>
                      <a:pt x="33" y="1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30" y="1"/>
                    </a:lnTo>
                    <a:lnTo>
                      <a:pt x="31" y="3"/>
                    </a:lnTo>
                    <a:lnTo>
                      <a:pt x="33" y="4"/>
                    </a:lnTo>
                    <a:lnTo>
                      <a:pt x="30" y="4"/>
                    </a:lnTo>
                    <a:lnTo>
                      <a:pt x="30" y="3"/>
                    </a:lnTo>
                    <a:lnTo>
                      <a:pt x="29" y="3"/>
                    </a:lnTo>
                    <a:lnTo>
                      <a:pt x="29" y="5"/>
                    </a:lnTo>
                    <a:lnTo>
                      <a:pt x="30" y="6"/>
                    </a:lnTo>
                    <a:lnTo>
                      <a:pt x="30" y="9"/>
                    </a:lnTo>
                    <a:lnTo>
                      <a:pt x="30" y="11"/>
                    </a:lnTo>
                    <a:lnTo>
                      <a:pt x="30" y="13"/>
                    </a:lnTo>
                    <a:lnTo>
                      <a:pt x="31" y="16"/>
                    </a:lnTo>
                    <a:lnTo>
                      <a:pt x="30" y="18"/>
                    </a:lnTo>
                    <a:lnTo>
                      <a:pt x="30" y="18"/>
                    </a:lnTo>
                    <a:lnTo>
                      <a:pt x="29" y="16"/>
                    </a:lnTo>
                    <a:lnTo>
                      <a:pt x="28" y="15"/>
                    </a:lnTo>
                    <a:lnTo>
                      <a:pt x="25" y="13"/>
                    </a:lnTo>
                    <a:lnTo>
                      <a:pt x="25" y="11"/>
                    </a:lnTo>
                    <a:lnTo>
                      <a:pt x="26" y="10"/>
                    </a:lnTo>
                    <a:lnTo>
                      <a:pt x="26" y="9"/>
                    </a:lnTo>
                    <a:lnTo>
                      <a:pt x="24" y="9"/>
                    </a:lnTo>
                    <a:lnTo>
                      <a:pt x="23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19" y="11"/>
                    </a:lnTo>
                    <a:lnTo>
                      <a:pt x="18" y="11"/>
                    </a:lnTo>
                    <a:lnTo>
                      <a:pt x="18" y="10"/>
                    </a:lnTo>
                    <a:lnTo>
                      <a:pt x="18" y="9"/>
                    </a:lnTo>
                    <a:lnTo>
                      <a:pt x="17" y="9"/>
                    </a:lnTo>
                    <a:lnTo>
                      <a:pt x="15" y="7"/>
                    </a:lnTo>
                    <a:lnTo>
                      <a:pt x="15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2" y="4"/>
                    </a:lnTo>
                    <a:lnTo>
                      <a:pt x="12" y="3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9" y="1"/>
                    </a:lnTo>
                    <a:lnTo>
                      <a:pt x="9" y="4"/>
                    </a:lnTo>
                    <a:lnTo>
                      <a:pt x="9" y="6"/>
                    </a:lnTo>
                    <a:lnTo>
                      <a:pt x="11" y="9"/>
                    </a:lnTo>
                    <a:lnTo>
                      <a:pt x="11" y="11"/>
                    </a:lnTo>
                    <a:lnTo>
                      <a:pt x="11" y="12"/>
                    </a:lnTo>
                    <a:lnTo>
                      <a:pt x="9" y="11"/>
                    </a:lnTo>
                    <a:lnTo>
                      <a:pt x="8" y="9"/>
                    </a:lnTo>
                    <a:lnTo>
                      <a:pt x="8" y="7"/>
                    </a:lnTo>
                    <a:lnTo>
                      <a:pt x="7" y="10"/>
                    </a:lnTo>
                    <a:lnTo>
                      <a:pt x="8" y="12"/>
                    </a:lnTo>
                    <a:lnTo>
                      <a:pt x="9" y="13"/>
                    </a:lnTo>
                    <a:lnTo>
                      <a:pt x="9" y="15"/>
                    </a:lnTo>
                    <a:lnTo>
                      <a:pt x="8" y="17"/>
                    </a:lnTo>
                    <a:lnTo>
                      <a:pt x="8" y="16"/>
                    </a:lnTo>
                    <a:lnTo>
                      <a:pt x="7" y="13"/>
                    </a:lnTo>
                    <a:lnTo>
                      <a:pt x="6" y="13"/>
                    </a:lnTo>
                    <a:lnTo>
                      <a:pt x="2" y="13"/>
                    </a:lnTo>
                    <a:lnTo>
                      <a:pt x="1" y="12"/>
                    </a:lnTo>
                    <a:lnTo>
                      <a:pt x="0" y="13"/>
                    </a:lnTo>
                    <a:lnTo>
                      <a:pt x="1" y="16"/>
                    </a:lnTo>
                    <a:lnTo>
                      <a:pt x="2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0" name="Freeform 273">
                <a:extLst>
                  <a:ext uri="{FF2B5EF4-FFF2-40B4-BE49-F238E27FC236}">
                    <a16:creationId xmlns:a16="http://schemas.microsoft.com/office/drawing/2014/main" id="{27C4624C-D089-4AD4-995F-92E104B962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5" y="1216"/>
                <a:ext cx="17" cy="14"/>
              </a:xfrm>
              <a:custGeom>
                <a:avLst/>
                <a:gdLst>
                  <a:gd name="T0" fmla="*/ 15 w 17"/>
                  <a:gd name="T1" fmla="*/ 5 h 14"/>
                  <a:gd name="T2" fmla="*/ 17 w 17"/>
                  <a:gd name="T3" fmla="*/ 4 h 14"/>
                  <a:gd name="T4" fmla="*/ 15 w 17"/>
                  <a:gd name="T5" fmla="*/ 3 h 14"/>
                  <a:gd name="T6" fmla="*/ 14 w 17"/>
                  <a:gd name="T7" fmla="*/ 2 h 14"/>
                  <a:gd name="T8" fmla="*/ 13 w 17"/>
                  <a:gd name="T9" fmla="*/ 0 h 14"/>
                  <a:gd name="T10" fmla="*/ 12 w 17"/>
                  <a:gd name="T11" fmla="*/ 0 h 14"/>
                  <a:gd name="T12" fmla="*/ 12 w 17"/>
                  <a:gd name="T13" fmla="*/ 2 h 14"/>
                  <a:gd name="T14" fmla="*/ 8 w 17"/>
                  <a:gd name="T15" fmla="*/ 3 h 14"/>
                  <a:gd name="T16" fmla="*/ 8 w 17"/>
                  <a:gd name="T17" fmla="*/ 2 h 14"/>
                  <a:gd name="T18" fmla="*/ 7 w 17"/>
                  <a:gd name="T19" fmla="*/ 2 h 14"/>
                  <a:gd name="T20" fmla="*/ 6 w 17"/>
                  <a:gd name="T21" fmla="*/ 3 h 14"/>
                  <a:gd name="T22" fmla="*/ 6 w 17"/>
                  <a:gd name="T23" fmla="*/ 4 h 14"/>
                  <a:gd name="T24" fmla="*/ 4 w 17"/>
                  <a:gd name="T25" fmla="*/ 4 h 14"/>
                  <a:gd name="T26" fmla="*/ 2 w 17"/>
                  <a:gd name="T27" fmla="*/ 4 h 14"/>
                  <a:gd name="T28" fmla="*/ 1 w 17"/>
                  <a:gd name="T29" fmla="*/ 5 h 14"/>
                  <a:gd name="T30" fmla="*/ 0 w 17"/>
                  <a:gd name="T31" fmla="*/ 6 h 14"/>
                  <a:gd name="T32" fmla="*/ 2 w 17"/>
                  <a:gd name="T33" fmla="*/ 8 h 14"/>
                  <a:gd name="T34" fmla="*/ 4 w 17"/>
                  <a:gd name="T35" fmla="*/ 8 h 14"/>
                  <a:gd name="T36" fmla="*/ 4 w 17"/>
                  <a:gd name="T37" fmla="*/ 9 h 14"/>
                  <a:gd name="T38" fmla="*/ 6 w 17"/>
                  <a:gd name="T39" fmla="*/ 10 h 14"/>
                  <a:gd name="T40" fmla="*/ 6 w 17"/>
                  <a:gd name="T41" fmla="*/ 11 h 14"/>
                  <a:gd name="T42" fmla="*/ 6 w 17"/>
                  <a:gd name="T43" fmla="*/ 12 h 14"/>
                  <a:gd name="T44" fmla="*/ 6 w 17"/>
                  <a:gd name="T45" fmla="*/ 14 h 14"/>
                  <a:gd name="T46" fmla="*/ 7 w 17"/>
                  <a:gd name="T47" fmla="*/ 14 h 14"/>
                  <a:gd name="T48" fmla="*/ 8 w 17"/>
                  <a:gd name="T49" fmla="*/ 14 h 14"/>
                  <a:gd name="T50" fmla="*/ 8 w 17"/>
                  <a:gd name="T51" fmla="*/ 14 h 14"/>
                  <a:gd name="T52" fmla="*/ 12 w 17"/>
                  <a:gd name="T53" fmla="*/ 11 h 14"/>
                  <a:gd name="T54" fmla="*/ 13 w 17"/>
                  <a:gd name="T55" fmla="*/ 11 h 14"/>
                  <a:gd name="T56" fmla="*/ 14 w 17"/>
                  <a:gd name="T57" fmla="*/ 10 h 14"/>
                  <a:gd name="T58" fmla="*/ 14 w 17"/>
                  <a:gd name="T59" fmla="*/ 9 h 14"/>
                  <a:gd name="T60" fmla="*/ 14 w 17"/>
                  <a:gd name="T61" fmla="*/ 6 h 14"/>
                  <a:gd name="T62" fmla="*/ 15 w 17"/>
                  <a:gd name="T63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" h="14">
                    <a:moveTo>
                      <a:pt x="15" y="5"/>
                    </a:moveTo>
                    <a:lnTo>
                      <a:pt x="17" y="4"/>
                    </a:lnTo>
                    <a:lnTo>
                      <a:pt x="15" y="3"/>
                    </a:lnTo>
                    <a:lnTo>
                      <a:pt x="14" y="2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9"/>
                    </a:lnTo>
                    <a:lnTo>
                      <a:pt x="6" y="10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2" y="11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6"/>
                    </a:lnTo>
                    <a:lnTo>
                      <a:pt x="1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1" name="Freeform 274">
                <a:extLst>
                  <a:ext uri="{FF2B5EF4-FFF2-40B4-BE49-F238E27FC236}">
                    <a16:creationId xmlns:a16="http://schemas.microsoft.com/office/drawing/2014/main" id="{573969E2-CC16-4142-A506-B5F8137108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9" y="1225"/>
                <a:ext cx="29" cy="33"/>
              </a:xfrm>
              <a:custGeom>
                <a:avLst/>
                <a:gdLst>
                  <a:gd name="T0" fmla="*/ 24 w 29"/>
                  <a:gd name="T1" fmla="*/ 19 h 33"/>
                  <a:gd name="T2" fmla="*/ 26 w 29"/>
                  <a:gd name="T3" fmla="*/ 17 h 33"/>
                  <a:gd name="T4" fmla="*/ 28 w 29"/>
                  <a:gd name="T5" fmla="*/ 16 h 33"/>
                  <a:gd name="T6" fmla="*/ 29 w 29"/>
                  <a:gd name="T7" fmla="*/ 16 h 33"/>
                  <a:gd name="T8" fmla="*/ 26 w 29"/>
                  <a:gd name="T9" fmla="*/ 14 h 33"/>
                  <a:gd name="T10" fmla="*/ 26 w 29"/>
                  <a:gd name="T11" fmla="*/ 13 h 33"/>
                  <a:gd name="T12" fmla="*/ 24 w 29"/>
                  <a:gd name="T13" fmla="*/ 12 h 33"/>
                  <a:gd name="T14" fmla="*/ 22 w 29"/>
                  <a:gd name="T15" fmla="*/ 13 h 33"/>
                  <a:gd name="T16" fmla="*/ 20 w 29"/>
                  <a:gd name="T17" fmla="*/ 14 h 33"/>
                  <a:gd name="T18" fmla="*/ 18 w 29"/>
                  <a:gd name="T19" fmla="*/ 13 h 33"/>
                  <a:gd name="T20" fmla="*/ 15 w 29"/>
                  <a:gd name="T21" fmla="*/ 11 h 33"/>
                  <a:gd name="T22" fmla="*/ 15 w 29"/>
                  <a:gd name="T23" fmla="*/ 8 h 33"/>
                  <a:gd name="T24" fmla="*/ 15 w 29"/>
                  <a:gd name="T25" fmla="*/ 7 h 33"/>
                  <a:gd name="T26" fmla="*/ 18 w 29"/>
                  <a:gd name="T27" fmla="*/ 6 h 33"/>
                  <a:gd name="T28" fmla="*/ 18 w 29"/>
                  <a:gd name="T29" fmla="*/ 5 h 33"/>
                  <a:gd name="T30" fmla="*/ 15 w 29"/>
                  <a:gd name="T31" fmla="*/ 2 h 33"/>
                  <a:gd name="T32" fmla="*/ 15 w 29"/>
                  <a:gd name="T33" fmla="*/ 0 h 33"/>
                  <a:gd name="T34" fmla="*/ 12 w 29"/>
                  <a:gd name="T35" fmla="*/ 2 h 33"/>
                  <a:gd name="T36" fmla="*/ 9 w 29"/>
                  <a:gd name="T37" fmla="*/ 5 h 33"/>
                  <a:gd name="T38" fmla="*/ 7 w 29"/>
                  <a:gd name="T39" fmla="*/ 5 h 33"/>
                  <a:gd name="T40" fmla="*/ 3 w 29"/>
                  <a:gd name="T41" fmla="*/ 6 h 33"/>
                  <a:gd name="T42" fmla="*/ 1 w 29"/>
                  <a:gd name="T43" fmla="*/ 7 h 33"/>
                  <a:gd name="T44" fmla="*/ 0 w 29"/>
                  <a:gd name="T45" fmla="*/ 9 h 33"/>
                  <a:gd name="T46" fmla="*/ 2 w 29"/>
                  <a:gd name="T47" fmla="*/ 11 h 33"/>
                  <a:gd name="T48" fmla="*/ 3 w 29"/>
                  <a:gd name="T49" fmla="*/ 12 h 33"/>
                  <a:gd name="T50" fmla="*/ 6 w 29"/>
                  <a:gd name="T51" fmla="*/ 12 h 33"/>
                  <a:gd name="T52" fmla="*/ 6 w 29"/>
                  <a:gd name="T53" fmla="*/ 13 h 33"/>
                  <a:gd name="T54" fmla="*/ 5 w 29"/>
                  <a:gd name="T55" fmla="*/ 14 h 33"/>
                  <a:gd name="T56" fmla="*/ 5 w 29"/>
                  <a:gd name="T57" fmla="*/ 17 h 33"/>
                  <a:gd name="T58" fmla="*/ 3 w 29"/>
                  <a:gd name="T59" fmla="*/ 19 h 33"/>
                  <a:gd name="T60" fmla="*/ 3 w 29"/>
                  <a:gd name="T61" fmla="*/ 23 h 33"/>
                  <a:gd name="T62" fmla="*/ 1 w 29"/>
                  <a:gd name="T63" fmla="*/ 24 h 33"/>
                  <a:gd name="T64" fmla="*/ 2 w 29"/>
                  <a:gd name="T65" fmla="*/ 26 h 33"/>
                  <a:gd name="T66" fmla="*/ 1 w 29"/>
                  <a:gd name="T67" fmla="*/ 26 h 33"/>
                  <a:gd name="T68" fmla="*/ 1 w 29"/>
                  <a:gd name="T69" fmla="*/ 29 h 33"/>
                  <a:gd name="T70" fmla="*/ 2 w 29"/>
                  <a:gd name="T71" fmla="*/ 29 h 33"/>
                  <a:gd name="T72" fmla="*/ 5 w 29"/>
                  <a:gd name="T73" fmla="*/ 28 h 33"/>
                  <a:gd name="T74" fmla="*/ 6 w 29"/>
                  <a:gd name="T75" fmla="*/ 28 h 33"/>
                  <a:gd name="T76" fmla="*/ 8 w 29"/>
                  <a:gd name="T77" fmla="*/ 25 h 33"/>
                  <a:gd name="T78" fmla="*/ 9 w 29"/>
                  <a:gd name="T79" fmla="*/ 25 h 33"/>
                  <a:gd name="T80" fmla="*/ 11 w 29"/>
                  <a:gd name="T81" fmla="*/ 25 h 33"/>
                  <a:gd name="T82" fmla="*/ 12 w 29"/>
                  <a:gd name="T83" fmla="*/ 22 h 33"/>
                  <a:gd name="T84" fmla="*/ 13 w 29"/>
                  <a:gd name="T85" fmla="*/ 22 h 33"/>
                  <a:gd name="T86" fmla="*/ 14 w 29"/>
                  <a:gd name="T87" fmla="*/ 22 h 33"/>
                  <a:gd name="T88" fmla="*/ 15 w 29"/>
                  <a:gd name="T89" fmla="*/ 22 h 33"/>
                  <a:gd name="T90" fmla="*/ 15 w 29"/>
                  <a:gd name="T91" fmla="*/ 23 h 33"/>
                  <a:gd name="T92" fmla="*/ 14 w 29"/>
                  <a:gd name="T93" fmla="*/ 26 h 33"/>
                  <a:gd name="T94" fmla="*/ 15 w 29"/>
                  <a:gd name="T95" fmla="*/ 29 h 33"/>
                  <a:gd name="T96" fmla="*/ 14 w 29"/>
                  <a:gd name="T97" fmla="*/ 30 h 33"/>
                  <a:gd name="T98" fmla="*/ 14 w 29"/>
                  <a:gd name="T99" fmla="*/ 33 h 33"/>
                  <a:gd name="T100" fmla="*/ 15 w 29"/>
                  <a:gd name="T101" fmla="*/ 33 h 33"/>
                  <a:gd name="T102" fmla="*/ 18 w 29"/>
                  <a:gd name="T103" fmla="*/ 31 h 33"/>
                  <a:gd name="T104" fmla="*/ 18 w 29"/>
                  <a:gd name="T105" fmla="*/ 29 h 33"/>
                  <a:gd name="T106" fmla="*/ 19 w 29"/>
                  <a:gd name="T107" fmla="*/ 28 h 33"/>
                  <a:gd name="T108" fmla="*/ 20 w 29"/>
                  <a:gd name="T109" fmla="*/ 26 h 33"/>
                  <a:gd name="T110" fmla="*/ 23 w 29"/>
                  <a:gd name="T111" fmla="*/ 26 h 33"/>
                  <a:gd name="T112" fmla="*/ 24 w 29"/>
                  <a:gd name="T113" fmla="*/ 22 h 33"/>
                  <a:gd name="T114" fmla="*/ 24 w 29"/>
                  <a:gd name="T115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9" h="33">
                    <a:moveTo>
                      <a:pt x="24" y="19"/>
                    </a:moveTo>
                    <a:lnTo>
                      <a:pt x="26" y="17"/>
                    </a:lnTo>
                    <a:lnTo>
                      <a:pt x="28" y="16"/>
                    </a:lnTo>
                    <a:lnTo>
                      <a:pt x="29" y="16"/>
                    </a:lnTo>
                    <a:lnTo>
                      <a:pt x="26" y="14"/>
                    </a:lnTo>
                    <a:lnTo>
                      <a:pt x="26" y="13"/>
                    </a:lnTo>
                    <a:lnTo>
                      <a:pt x="24" y="12"/>
                    </a:lnTo>
                    <a:lnTo>
                      <a:pt x="22" y="13"/>
                    </a:lnTo>
                    <a:lnTo>
                      <a:pt x="20" y="14"/>
                    </a:lnTo>
                    <a:lnTo>
                      <a:pt x="18" y="13"/>
                    </a:lnTo>
                    <a:lnTo>
                      <a:pt x="15" y="11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8" y="6"/>
                    </a:lnTo>
                    <a:lnTo>
                      <a:pt x="18" y="5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2" y="2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2" y="11"/>
                    </a:lnTo>
                    <a:lnTo>
                      <a:pt x="3" y="12"/>
                    </a:lnTo>
                    <a:lnTo>
                      <a:pt x="6" y="12"/>
                    </a:lnTo>
                    <a:lnTo>
                      <a:pt x="6" y="13"/>
                    </a:lnTo>
                    <a:lnTo>
                      <a:pt x="5" y="14"/>
                    </a:lnTo>
                    <a:lnTo>
                      <a:pt x="5" y="17"/>
                    </a:lnTo>
                    <a:lnTo>
                      <a:pt x="3" y="19"/>
                    </a:lnTo>
                    <a:lnTo>
                      <a:pt x="3" y="23"/>
                    </a:lnTo>
                    <a:lnTo>
                      <a:pt x="1" y="24"/>
                    </a:lnTo>
                    <a:lnTo>
                      <a:pt x="2" y="26"/>
                    </a:lnTo>
                    <a:lnTo>
                      <a:pt x="1" y="26"/>
                    </a:lnTo>
                    <a:lnTo>
                      <a:pt x="1" y="29"/>
                    </a:lnTo>
                    <a:lnTo>
                      <a:pt x="2" y="29"/>
                    </a:lnTo>
                    <a:lnTo>
                      <a:pt x="5" y="28"/>
                    </a:lnTo>
                    <a:lnTo>
                      <a:pt x="6" y="28"/>
                    </a:lnTo>
                    <a:lnTo>
                      <a:pt x="8" y="25"/>
                    </a:lnTo>
                    <a:lnTo>
                      <a:pt x="9" y="25"/>
                    </a:lnTo>
                    <a:lnTo>
                      <a:pt x="11" y="25"/>
                    </a:lnTo>
                    <a:lnTo>
                      <a:pt x="12" y="22"/>
                    </a:lnTo>
                    <a:lnTo>
                      <a:pt x="13" y="22"/>
                    </a:lnTo>
                    <a:lnTo>
                      <a:pt x="14" y="22"/>
                    </a:lnTo>
                    <a:lnTo>
                      <a:pt x="15" y="22"/>
                    </a:lnTo>
                    <a:lnTo>
                      <a:pt x="15" y="23"/>
                    </a:lnTo>
                    <a:lnTo>
                      <a:pt x="14" y="26"/>
                    </a:lnTo>
                    <a:lnTo>
                      <a:pt x="15" y="29"/>
                    </a:lnTo>
                    <a:lnTo>
                      <a:pt x="14" y="30"/>
                    </a:lnTo>
                    <a:lnTo>
                      <a:pt x="14" y="33"/>
                    </a:lnTo>
                    <a:lnTo>
                      <a:pt x="15" y="33"/>
                    </a:lnTo>
                    <a:lnTo>
                      <a:pt x="18" y="31"/>
                    </a:lnTo>
                    <a:lnTo>
                      <a:pt x="18" y="29"/>
                    </a:lnTo>
                    <a:lnTo>
                      <a:pt x="19" y="28"/>
                    </a:lnTo>
                    <a:lnTo>
                      <a:pt x="20" y="26"/>
                    </a:lnTo>
                    <a:lnTo>
                      <a:pt x="23" y="26"/>
                    </a:lnTo>
                    <a:lnTo>
                      <a:pt x="24" y="22"/>
                    </a:lnTo>
                    <a:lnTo>
                      <a:pt x="24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2" name="Freeform 275">
                <a:extLst>
                  <a:ext uri="{FF2B5EF4-FFF2-40B4-BE49-F238E27FC236}">
                    <a16:creationId xmlns:a16="http://schemas.microsoft.com/office/drawing/2014/main" id="{78858B03-BB5E-425E-88BB-2237E6B6A1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4" y="1150"/>
                <a:ext cx="7" cy="4"/>
              </a:xfrm>
              <a:custGeom>
                <a:avLst/>
                <a:gdLst>
                  <a:gd name="T0" fmla="*/ 5 w 7"/>
                  <a:gd name="T1" fmla="*/ 3 h 4"/>
                  <a:gd name="T2" fmla="*/ 6 w 7"/>
                  <a:gd name="T3" fmla="*/ 4 h 4"/>
                  <a:gd name="T4" fmla="*/ 7 w 7"/>
                  <a:gd name="T5" fmla="*/ 3 h 4"/>
                  <a:gd name="T6" fmla="*/ 7 w 7"/>
                  <a:gd name="T7" fmla="*/ 2 h 4"/>
                  <a:gd name="T8" fmla="*/ 7 w 7"/>
                  <a:gd name="T9" fmla="*/ 1 h 4"/>
                  <a:gd name="T10" fmla="*/ 5 w 7"/>
                  <a:gd name="T11" fmla="*/ 2 h 4"/>
                  <a:gd name="T12" fmla="*/ 2 w 7"/>
                  <a:gd name="T13" fmla="*/ 1 h 4"/>
                  <a:gd name="T14" fmla="*/ 1 w 7"/>
                  <a:gd name="T15" fmla="*/ 0 h 4"/>
                  <a:gd name="T16" fmla="*/ 0 w 7"/>
                  <a:gd name="T17" fmla="*/ 1 h 4"/>
                  <a:gd name="T18" fmla="*/ 1 w 7"/>
                  <a:gd name="T19" fmla="*/ 1 h 4"/>
                  <a:gd name="T20" fmla="*/ 5 w 7"/>
                  <a:gd name="T2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4">
                    <a:moveTo>
                      <a:pt x="5" y="3"/>
                    </a:moveTo>
                    <a:lnTo>
                      <a:pt x="6" y="4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5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3" name="Freeform 276">
                <a:extLst>
                  <a:ext uri="{FF2B5EF4-FFF2-40B4-BE49-F238E27FC236}">
                    <a16:creationId xmlns:a16="http://schemas.microsoft.com/office/drawing/2014/main" id="{4EFF80EB-9F9F-4C1C-89E7-7E787A4609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3" y="1329"/>
                <a:ext cx="4" cy="6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1 h 6"/>
                  <a:gd name="T4" fmla="*/ 0 w 4"/>
                  <a:gd name="T5" fmla="*/ 4 h 6"/>
                  <a:gd name="T6" fmla="*/ 1 w 4"/>
                  <a:gd name="T7" fmla="*/ 4 h 6"/>
                  <a:gd name="T8" fmla="*/ 2 w 4"/>
                  <a:gd name="T9" fmla="*/ 6 h 6"/>
                  <a:gd name="T10" fmla="*/ 2 w 4"/>
                  <a:gd name="T11" fmla="*/ 6 h 6"/>
                  <a:gd name="T12" fmla="*/ 4 w 4"/>
                  <a:gd name="T13" fmla="*/ 5 h 6"/>
                  <a:gd name="T14" fmla="*/ 4 w 4"/>
                  <a:gd name="T15" fmla="*/ 1 h 6"/>
                  <a:gd name="T16" fmla="*/ 2 w 4"/>
                  <a:gd name="T17" fmla="*/ 0 h 6"/>
                  <a:gd name="T18" fmla="*/ 0 w 4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5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4" name="Freeform 277">
                <a:extLst>
                  <a:ext uri="{FF2B5EF4-FFF2-40B4-BE49-F238E27FC236}">
                    <a16:creationId xmlns:a16="http://schemas.microsoft.com/office/drawing/2014/main" id="{FA595BE6-16AB-48C9-BF19-B9759B8276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9" y="1203"/>
                <a:ext cx="6" cy="5"/>
              </a:xfrm>
              <a:custGeom>
                <a:avLst/>
                <a:gdLst>
                  <a:gd name="T0" fmla="*/ 1 w 6"/>
                  <a:gd name="T1" fmla="*/ 0 h 5"/>
                  <a:gd name="T2" fmla="*/ 0 w 6"/>
                  <a:gd name="T3" fmla="*/ 0 h 5"/>
                  <a:gd name="T4" fmla="*/ 0 w 6"/>
                  <a:gd name="T5" fmla="*/ 0 h 5"/>
                  <a:gd name="T6" fmla="*/ 1 w 6"/>
                  <a:gd name="T7" fmla="*/ 2 h 5"/>
                  <a:gd name="T8" fmla="*/ 2 w 6"/>
                  <a:gd name="T9" fmla="*/ 4 h 5"/>
                  <a:gd name="T10" fmla="*/ 4 w 6"/>
                  <a:gd name="T11" fmla="*/ 5 h 5"/>
                  <a:gd name="T12" fmla="*/ 6 w 6"/>
                  <a:gd name="T13" fmla="*/ 4 h 5"/>
                  <a:gd name="T14" fmla="*/ 6 w 6"/>
                  <a:gd name="T15" fmla="*/ 1 h 5"/>
                  <a:gd name="T16" fmla="*/ 5 w 6"/>
                  <a:gd name="T17" fmla="*/ 0 h 5"/>
                  <a:gd name="T18" fmla="*/ 1 w 6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4"/>
                    </a:lnTo>
                    <a:lnTo>
                      <a:pt x="4" y="5"/>
                    </a:lnTo>
                    <a:lnTo>
                      <a:pt x="6" y="4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5" name="Freeform 278">
                <a:extLst>
                  <a:ext uri="{FF2B5EF4-FFF2-40B4-BE49-F238E27FC236}">
                    <a16:creationId xmlns:a16="http://schemas.microsoft.com/office/drawing/2014/main" id="{3576AB42-B2E4-4B16-A5AE-432A11A315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2" y="1165"/>
                <a:ext cx="4" cy="4"/>
              </a:xfrm>
              <a:custGeom>
                <a:avLst/>
                <a:gdLst>
                  <a:gd name="T0" fmla="*/ 3 w 4"/>
                  <a:gd name="T1" fmla="*/ 4 h 4"/>
                  <a:gd name="T2" fmla="*/ 4 w 4"/>
                  <a:gd name="T3" fmla="*/ 3 h 4"/>
                  <a:gd name="T4" fmla="*/ 3 w 4"/>
                  <a:gd name="T5" fmla="*/ 2 h 4"/>
                  <a:gd name="T6" fmla="*/ 2 w 4"/>
                  <a:gd name="T7" fmla="*/ 0 h 4"/>
                  <a:gd name="T8" fmla="*/ 0 w 4"/>
                  <a:gd name="T9" fmla="*/ 2 h 4"/>
                  <a:gd name="T10" fmla="*/ 0 w 4"/>
                  <a:gd name="T11" fmla="*/ 3 h 4"/>
                  <a:gd name="T12" fmla="*/ 2 w 4"/>
                  <a:gd name="T13" fmla="*/ 4 h 4"/>
                  <a:gd name="T14" fmla="*/ 3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3" y="4"/>
                    </a:moveTo>
                    <a:lnTo>
                      <a:pt x="4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6" name="Freeform 279">
                <a:extLst>
                  <a:ext uri="{FF2B5EF4-FFF2-40B4-BE49-F238E27FC236}">
                    <a16:creationId xmlns:a16="http://schemas.microsoft.com/office/drawing/2014/main" id="{C08741DA-86B3-4775-A8BD-5DD52D4AD4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5" y="1175"/>
                <a:ext cx="77" cy="106"/>
              </a:xfrm>
              <a:custGeom>
                <a:avLst/>
                <a:gdLst>
                  <a:gd name="T0" fmla="*/ 5 w 77"/>
                  <a:gd name="T1" fmla="*/ 27 h 106"/>
                  <a:gd name="T2" fmla="*/ 9 w 77"/>
                  <a:gd name="T3" fmla="*/ 28 h 106"/>
                  <a:gd name="T4" fmla="*/ 10 w 77"/>
                  <a:gd name="T5" fmla="*/ 35 h 106"/>
                  <a:gd name="T6" fmla="*/ 10 w 77"/>
                  <a:gd name="T7" fmla="*/ 38 h 106"/>
                  <a:gd name="T8" fmla="*/ 7 w 77"/>
                  <a:gd name="T9" fmla="*/ 39 h 106"/>
                  <a:gd name="T10" fmla="*/ 12 w 77"/>
                  <a:gd name="T11" fmla="*/ 45 h 106"/>
                  <a:gd name="T12" fmla="*/ 16 w 77"/>
                  <a:gd name="T13" fmla="*/ 47 h 106"/>
                  <a:gd name="T14" fmla="*/ 20 w 77"/>
                  <a:gd name="T15" fmla="*/ 55 h 106"/>
                  <a:gd name="T16" fmla="*/ 27 w 77"/>
                  <a:gd name="T17" fmla="*/ 57 h 106"/>
                  <a:gd name="T18" fmla="*/ 31 w 77"/>
                  <a:gd name="T19" fmla="*/ 49 h 106"/>
                  <a:gd name="T20" fmla="*/ 31 w 77"/>
                  <a:gd name="T21" fmla="*/ 43 h 106"/>
                  <a:gd name="T22" fmla="*/ 33 w 77"/>
                  <a:gd name="T23" fmla="*/ 40 h 106"/>
                  <a:gd name="T24" fmla="*/ 35 w 77"/>
                  <a:gd name="T25" fmla="*/ 45 h 106"/>
                  <a:gd name="T26" fmla="*/ 40 w 77"/>
                  <a:gd name="T27" fmla="*/ 46 h 106"/>
                  <a:gd name="T28" fmla="*/ 44 w 77"/>
                  <a:gd name="T29" fmla="*/ 45 h 106"/>
                  <a:gd name="T30" fmla="*/ 49 w 77"/>
                  <a:gd name="T31" fmla="*/ 47 h 106"/>
                  <a:gd name="T32" fmla="*/ 38 w 77"/>
                  <a:gd name="T33" fmla="*/ 53 h 106"/>
                  <a:gd name="T34" fmla="*/ 31 w 77"/>
                  <a:gd name="T35" fmla="*/ 59 h 106"/>
                  <a:gd name="T36" fmla="*/ 26 w 77"/>
                  <a:gd name="T37" fmla="*/ 62 h 106"/>
                  <a:gd name="T38" fmla="*/ 26 w 77"/>
                  <a:gd name="T39" fmla="*/ 70 h 106"/>
                  <a:gd name="T40" fmla="*/ 34 w 77"/>
                  <a:gd name="T41" fmla="*/ 68 h 106"/>
                  <a:gd name="T42" fmla="*/ 40 w 77"/>
                  <a:gd name="T43" fmla="*/ 67 h 106"/>
                  <a:gd name="T44" fmla="*/ 48 w 77"/>
                  <a:gd name="T45" fmla="*/ 67 h 106"/>
                  <a:gd name="T46" fmla="*/ 40 w 77"/>
                  <a:gd name="T47" fmla="*/ 69 h 106"/>
                  <a:gd name="T48" fmla="*/ 38 w 77"/>
                  <a:gd name="T49" fmla="*/ 73 h 106"/>
                  <a:gd name="T50" fmla="*/ 35 w 77"/>
                  <a:gd name="T51" fmla="*/ 75 h 106"/>
                  <a:gd name="T52" fmla="*/ 29 w 77"/>
                  <a:gd name="T53" fmla="*/ 73 h 106"/>
                  <a:gd name="T54" fmla="*/ 28 w 77"/>
                  <a:gd name="T55" fmla="*/ 80 h 106"/>
                  <a:gd name="T56" fmla="*/ 31 w 77"/>
                  <a:gd name="T57" fmla="*/ 84 h 106"/>
                  <a:gd name="T58" fmla="*/ 37 w 77"/>
                  <a:gd name="T59" fmla="*/ 89 h 106"/>
                  <a:gd name="T60" fmla="*/ 43 w 77"/>
                  <a:gd name="T61" fmla="*/ 91 h 106"/>
                  <a:gd name="T62" fmla="*/ 44 w 77"/>
                  <a:gd name="T63" fmla="*/ 93 h 106"/>
                  <a:gd name="T64" fmla="*/ 46 w 77"/>
                  <a:gd name="T65" fmla="*/ 104 h 106"/>
                  <a:gd name="T66" fmla="*/ 53 w 77"/>
                  <a:gd name="T67" fmla="*/ 106 h 106"/>
                  <a:gd name="T68" fmla="*/ 54 w 77"/>
                  <a:gd name="T69" fmla="*/ 93 h 106"/>
                  <a:gd name="T70" fmla="*/ 57 w 77"/>
                  <a:gd name="T71" fmla="*/ 80 h 106"/>
                  <a:gd name="T72" fmla="*/ 60 w 77"/>
                  <a:gd name="T73" fmla="*/ 74 h 106"/>
                  <a:gd name="T74" fmla="*/ 60 w 77"/>
                  <a:gd name="T75" fmla="*/ 62 h 106"/>
                  <a:gd name="T76" fmla="*/ 63 w 77"/>
                  <a:gd name="T77" fmla="*/ 52 h 106"/>
                  <a:gd name="T78" fmla="*/ 65 w 77"/>
                  <a:gd name="T79" fmla="*/ 43 h 106"/>
                  <a:gd name="T80" fmla="*/ 76 w 77"/>
                  <a:gd name="T81" fmla="*/ 41 h 106"/>
                  <a:gd name="T82" fmla="*/ 68 w 77"/>
                  <a:gd name="T83" fmla="*/ 34 h 106"/>
                  <a:gd name="T84" fmla="*/ 57 w 77"/>
                  <a:gd name="T85" fmla="*/ 24 h 106"/>
                  <a:gd name="T86" fmla="*/ 49 w 77"/>
                  <a:gd name="T87" fmla="*/ 15 h 106"/>
                  <a:gd name="T88" fmla="*/ 48 w 77"/>
                  <a:gd name="T89" fmla="*/ 18 h 106"/>
                  <a:gd name="T90" fmla="*/ 44 w 77"/>
                  <a:gd name="T91" fmla="*/ 4 h 106"/>
                  <a:gd name="T92" fmla="*/ 37 w 77"/>
                  <a:gd name="T93" fmla="*/ 0 h 106"/>
                  <a:gd name="T94" fmla="*/ 33 w 77"/>
                  <a:gd name="T95" fmla="*/ 12 h 106"/>
                  <a:gd name="T96" fmla="*/ 38 w 77"/>
                  <a:gd name="T97" fmla="*/ 29 h 106"/>
                  <a:gd name="T98" fmla="*/ 35 w 77"/>
                  <a:gd name="T99" fmla="*/ 32 h 106"/>
                  <a:gd name="T100" fmla="*/ 33 w 77"/>
                  <a:gd name="T101" fmla="*/ 27 h 106"/>
                  <a:gd name="T102" fmla="*/ 29 w 77"/>
                  <a:gd name="T103" fmla="*/ 13 h 106"/>
                  <a:gd name="T104" fmla="*/ 22 w 77"/>
                  <a:gd name="T105" fmla="*/ 19 h 106"/>
                  <a:gd name="T106" fmla="*/ 21 w 77"/>
                  <a:gd name="T107" fmla="*/ 23 h 106"/>
                  <a:gd name="T108" fmla="*/ 17 w 77"/>
                  <a:gd name="T109" fmla="*/ 19 h 106"/>
                  <a:gd name="T110" fmla="*/ 15 w 77"/>
                  <a:gd name="T111" fmla="*/ 18 h 106"/>
                  <a:gd name="T112" fmla="*/ 18 w 77"/>
                  <a:gd name="T113" fmla="*/ 12 h 106"/>
                  <a:gd name="T114" fmla="*/ 20 w 77"/>
                  <a:gd name="T115" fmla="*/ 7 h 106"/>
                  <a:gd name="T116" fmla="*/ 9 w 77"/>
                  <a:gd name="T117" fmla="*/ 9 h 106"/>
                  <a:gd name="T118" fmla="*/ 7 w 77"/>
                  <a:gd name="T119" fmla="*/ 13 h 106"/>
                  <a:gd name="T120" fmla="*/ 4 w 77"/>
                  <a:gd name="T121" fmla="*/ 17 h 106"/>
                  <a:gd name="T122" fmla="*/ 0 w 77"/>
                  <a:gd name="T123" fmla="*/ 2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7" h="106">
                    <a:moveTo>
                      <a:pt x="0" y="26"/>
                    </a:moveTo>
                    <a:lnTo>
                      <a:pt x="3" y="29"/>
                    </a:lnTo>
                    <a:lnTo>
                      <a:pt x="3" y="32"/>
                    </a:lnTo>
                    <a:lnTo>
                      <a:pt x="4" y="30"/>
                    </a:lnTo>
                    <a:lnTo>
                      <a:pt x="5" y="29"/>
                    </a:lnTo>
                    <a:lnTo>
                      <a:pt x="5" y="27"/>
                    </a:lnTo>
                    <a:lnTo>
                      <a:pt x="5" y="24"/>
                    </a:lnTo>
                    <a:lnTo>
                      <a:pt x="6" y="24"/>
                    </a:lnTo>
                    <a:lnTo>
                      <a:pt x="7" y="26"/>
                    </a:lnTo>
                    <a:lnTo>
                      <a:pt x="9" y="26"/>
                    </a:lnTo>
                    <a:lnTo>
                      <a:pt x="10" y="26"/>
                    </a:lnTo>
                    <a:lnTo>
                      <a:pt x="9" y="28"/>
                    </a:lnTo>
                    <a:lnTo>
                      <a:pt x="7" y="30"/>
                    </a:lnTo>
                    <a:lnTo>
                      <a:pt x="7" y="30"/>
                    </a:lnTo>
                    <a:lnTo>
                      <a:pt x="7" y="32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10" y="35"/>
                    </a:lnTo>
                    <a:lnTo>
                      <a:pt x="11" y="35"/>
                    </a:lnTo>
                    <a:lnTo>
                      <a:pt x="12" y="35"/>
                    </a:lnTo>
                    <a:lnTo>
                      <a:pt x="12" y="36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9" y="36"/>
                    </a:lnTo>
                    <a:lnTo>
                      <a:pt x="6" y="34"/>
                    </a:lnTo>
                    <a:lnTo>
                      <a:pt x="5" y="34"/>
                    </a:lnTo>
                    <a:lnTo>
                      <a:pt x="5" y="36"/>
                    </a:lnTo>
                    <a:lnTo>
                      <a:pt x="6" y="38"/>
                    </a:lnTo>
                    <a:lnTo>
                      <a:pt x="7" y="39"/>
                    </a:lnTo>
                    <a:lnTo>
                      <a:pt x="9" y="40"/>
                    </a:lnTo>
                    <a:lnTo>
                      <a:pt x="9" y="40"/>
                    </a:lnTo>
                    <a:lnTo>
                      <a:pt x="9" y="41"/>
                    </a:lnTo>
                    <a:lnTo>
                      <a:pt x="10" y="43"/>
                    </a:lnTo>
                    <a:lnTo>
                      <a:pt x="11" y="44"/>
                    </a:lnTo>
                    <a:lnTo>
                      <a:pt x="12" y="45"/>
                    </a:lnTo>
                    <a:lnTo>
                      <a:pt x="12" y="46"/>
                    </a:lnTo>
                    <a:lnTo>
                      <a:pt x="15" y="46"/>
                    </a:lnTo>
                    <a:lnTo>
                      <a:pt x="16" y="46"/>
                    </a:lnTo>
                    <a:lnTo>
                      <a:pt x="17" y="46"/>
                    </a:lnTo>
                    <a:lnTo>
                      <a:pt x="17" y="47"/>
                    </a:lnTo>
                    <a:lnTo>
                      <a:pt x="16" y="47"/>
                    </a:lnTo>
                    <a:lnTo>
                      <a:pt x="14" y="47"/>
                    </a:lnTo>
                    <a:lnTo>
                      <a:pt x="14" y="50"/>
                    </a:lnTo>
                    <a:lnTo>
                      <a:pt x="15" y="52"/>
                    </a:lnTo>
                    <a:lnTo>
                      <a:pt x="16" y="51"/>
                    </a:lnTo>
                    <a:lnTo>
                      <a:pt x="17" y="52"/>
                    </a:lnTo>
                    <a:lnTo>
                      <a:pt x="20" y="55"/>
                    </a:lnTo>
                    <a:lnTo>
                      <a:pt x="21" y="56"/>
                    </a:lnTo>
                    <a:lnTo>
                      <a:pt x="20" y="57"/>
                    </a:lnTo>
                    <a:lnTo>
                      <a:pt x="20" y="58"/>
                    </a:lnTo>
                    <a:lnTo>
                      <a:pt x="22" y="58"/>
                    </a:lnTo>
                    <a:lnTo>
                      <a:pt x="26" y="58"/>
                    </a:lnTo>
                    <a:lnTo>
                      <a:pt x="27" y="57"/>
                    </a:lnTo>
                    <a:lnTo>
                      <a:pt x="27" y="56"/>
                    </a:lnTo>
                    <a:lnTo>
                      <a:pt x="28" y="53"/>
                    </a:lnTo>
                    <a:lnTo>
                      <a:pt x="29" y="52"/>
                    </a:lnTo>
                    <a:lnTo>
                      <a:pt x="31" y="52"/>
                    </a:lnTo>
                    <a:lnTo>
                      <a:pt x="31" y="51"/>
                    </a:lnTo>
                    <a:lnTo>
                      <a:pt x="31" y="49"/>
                    </a:lnTo>
                    <a:lnTo>
                      <a:pt x="29" y="47"/>
                    </a:lnTo>
                    <a:lnTo>
                      <a:pt x="29" y="45"/>
                    </a:lnTo>
                    <a:lnTo>
                      <a:pt x="28" y="44"/>
                    </a:lnTo>
                    <a:lnTo>
                      <a:pt x="28" y="43"/>
                    </a:lnTo>
                    <a:lnTo>
                      <a:pt x="29" y="41"/>
                    </a:lnTo>
                    <a:lnTo>
                      <a:pt x="31" y="43"/>
                    </a:lnTo>
                    <a:lnTo>
                      <a:pt x="32" y="44"/>
                    </a:lnTo>
                    <a:lnTo>
                      <a:pt x="32" y="45"/>
                    </a:lnTo>
                    <a:lnTo>
                      <a:pt x="32" y="46"/>
                    </a:lnTo>
                    <a:lnTo>
                      <a:pt x="33" y="45"/>
                    </a:lnTo>
                    <a:lnTo>
                      <a:pt x="33" y="43"/>
                    </a:lnTo>
                    <a:lnTo>
                      <a:pt x="33" y="40"/>
                    </a:lnTo>
                    <a:lnTo>
                      <a:pt x="33" y="39"/>
                    </a:lnTo>
                    <a:lnTo>
                      <a:pt x="34" y="39"/>
                    </a:lnTo>
                    <a:lnTo>
                      <a:pt x="35" y="40"/>
                    </a:lnTo>
                    <a:lnTo>
                      <a:pt x="35" y="43"/>
                    </a:lnTo>
                    <a:lnTo>
                      <a:pt x="35" y="44"/>
                    </a:lnTo>
                    <a:lnTo>
                      <a:pt x="35" y="45"/>
                    </a:lnTo>
                    <a:lnTo>
                      <a:pt x="34" y="46"/>
                    </a:lnTo>
                    <a:lnTo>
                      <a:pt x="34" y="47"/>
                    </a:lnTo>
                    <a:lnTo>
                      <a:pt x="34" y="50"/>
                    </a:lnTo>
                    <a:lnTo>
                      <a:pt x="35" y="50"/>
                    </a:lnTo>
                    <a:lnTo>
                      <a:pt x="38" y="50"/>
                    </a:lnTo>
                    <a:lnTo>
                      <a:pt x="40" y="46"/>
                    </a:lnTo>
                    <a:lnTo>
                      <a:pt x="42" y="45"/>
                    </a:lnTo>
                    <a:lnTo>
                      <a:pt x="42" y="43"/>
                    </a:lnTo>
                    <a:lnTo>
                      <a:pt x="42" y="41"/>
                    </a:lnTo>
                    <a:lnTo>
                      <a:pt x="43" y="41"/>
                    </a:lnTo>
                    <a:lnTo>
                      <a:pt x="44" y="43"/>
                    </a:lnTo>
                    <a:lnTo>
                      <a:pt x="44" y="45"/>
                    </a:lnTo>
                    <a:lnTo>
                      <a:pt x="43" y="47"/>
                    </a:lnTo>
                    <a:lnTo>
                      <a:pt x="43" y="49"/>
                    </a:lnTo>
                    <a:lnTo>
                      <a:pt x="44" y="50"/>
                    </a:lnTo>
                    <a:lnTo>
                      <a:pt x="45" y="50"/>
                    </a:lnTo>
                    <a:lnTo>
                      <a:pt x="48" y="47"/>
                    </a:lnTo>
                    <a:lnTo>
                      <a:pt x="49" y="47"/>
                    </a:lnTo>
                    <a:lnTo>
                      <a:pt x="49" y="49"/>
                    </a:lnTo>
                    <a:lnTo>
                      <a:pt x="48" y="50"/>
                    </a:lnTo>
                    <a:lnTo>
                      <a:pt x="45" y="51"/>
                    </a:lnTo>
                    <a:lnTo>
                      <a:pt x="44" y="52"/>
                    </a:lnTo>
                    <a:lnTo>
                      <a:pt x="40" y="52"/>
                    </a:lnTo>
                    <a:lnTo>
                      <a:pt x="38" y="53"/>
                    </a:lnTo>
                    <a:lnTo>
                      <a:pt x="37" y="55"/>
                    </a:lnTo>
                    <a:lnTo>
                      <a:pt x="37" y="56"/>
                    </a:lnTo>
                    <a:lnTo>
                      <a:pt x="35" y="56"/>
                    </a:lnTo>
                    <a:lnTo>
                      <a:pt x="33" y="58"/>
                    </a:lnTo>
                    <a:lnTo>
                      <a:pt x="32" y="59"/>
                    </a:lnTo>
                    <a:lnTo>
                      <a:pt x="31" y="59"/>
                    </a:lnTo>
                    <a:lnTo>
                      <a:pt x="29" y="61"/>
                    </a:lnTo>
                    <a:lnTo>
                      <a:pt x="29" y="63"/>
                    </a:lnTo>
                    <a:lnTo>
                      <a:pt x="28" y="63"/>
                    </a:lnTo>
                    <a:lnTo>
                      <a:pt x="28" y="62"/>
                    </a:lnTo>
                    <a:lnTo>
                      <a:pt x="27" y="61"/>
                    </a:lnTo>
                    <a:lnTo>
                      <a:pt x="26" y="62"/>
                    </a:lnTo>
                    <a:lnTo>
                      <a:pt x="24" y="62"/>
                    </a:lnTo>
                    <a:lnTo>
                      <a:pt x="24" y="63"/>
                    </a:lnTo>
                    <a:lnTo>
                      <a:pt x="24" y="64"/>
                    </a:lnTo>
                    <a:lnTo>
                      <a:pt x="24" y="67"/>
                    </a:lnTo>
                    <a:lnTo>
                      <a:pt x="24" y="70"/>
                    </a:lnTo>
                    <a:lnTo>
                      <a:pt x="26" y="70"/>
                    </a:lnTo>
                    <a:lnTo>
                      <a:pt x="27" y="70"/>
                    </a:lnTo>
                    <a:lnTo>
                      <a:pt x="28" y="69"/>
                    </a:lnTo>
                    <a:lnTo>
                      <a:pt x="31" y="69"/>
                    </a:lnTo>
                    <a:lnTo>
                      <a:pt x="32" y="68"/>
                    </a:lnTo>
                    <a:lnTo>
                      <a:pt x="33" y="69"/>
                    </a:lnTo>
                    <a:lnTo>
                      <a:pt x="34" y="68"/>
                    </a:lnTo>
                    <a:lnTo>
                      <a:pt x="37" y="67"/>
                    </a:lnTo>
                    <a:lnTo>
                      <a:pt x="37" y="67"/>
                    </a:lnTo>
                    <a:lnTo>
                      <a:pt x="38" y="66"/>
                    </a:lnTo>
                    <a:lnTo>
                      <a:pt x="39" y="66"/>
                    </a:lnTo>
                    <a:lnTo>
                      <a:pt x="39" y="67"/>
                    </a:lnTo>
                    <a:lnTo>
                      <a:pt x="40" y="67"/>
                    </a:lnTo>
                    <a:lnTo>
                      <a:pt x="45" y="67"/>
                    </a:lnTo>
                    <a:lnTo>
                      <a:pt x="46" y="66"/>
                    </a:lnTo>
                    <a:lnTo>
                      <a:pt x="48" y="64"/>
                    </a:lnTo>
                    <a:lnTo>
                      <a:pt x="49" y="64"/>
                    </a:lnTo>
                    <a:lnTo>
                      <a:pt x="49" y="66"/>
                    </a:lnTo>
                    <a:lnTo>
                      <a:pt x="48" y="67"/>
                    </a:lnTo>
                    <a:lnTo>
                      <a:pt x="48" y="68"/>
                    </a:lnTo>
                    <a:lnTo>
                      <a:pt x="46" y="68"/>
                    </a:lnTo>
                    <a:lnTo>
                      <a:pt x="46" y="68"/>
                    </a:lnTo>
                    <a:lnTo>
                      <a:pt x="44" y="68"/>
                    </a:lnTo>
                    <a:lnTo>
                      <a:pt x="42" y="68"/>
                    </a:lnTo>
                    <a:lnTo>
                      <a:pt x="40" y="69"/>
                    </a:lnTo>
                    <a:lnTo>
                      <a:pt x="37" y="70"/>
                    </a:lnTo>
                    <a:lnTo>
                      <a:pt x="35" y="70"/>
                    </a:lnTo>
                    <a:lnTo>
                      <a:pt x="33" y="72"/>
                    </a:lnTo>
                    <a:lnTo>
                      <a:pt x="33" y="72"/>
                    </a:lnTo>
                    <a:lnTo>
                      <a:pt x="35" y="73"/>
                    </a:lnTo>
                    <a:lnTo>
                      <a:pt x="38" y="73"/>
                    </a:lnTo>
                    <a:lnTo>
                      <a:pt x="40" y="73"/>
                    </a:lnTo>
                    <a:lnTo>
                      <a:pt x="42" y="74"/>
                    </a:lnTo>
                    <a:lnTo>
                      <a:pt x="42" y="75"/>
                    </a:lnTo>
                    <a:lnTo>
                      <a:pt x="38" y="75"/>
                    </a:lnTo>
                    <a:lnTo>
                      <a:pt x="37" y="76"/>
                    </a:lnTo>
                    <a:lnTo>
                      <a:pt x="35" y="75"/>
                    </a:lnTo>
                    <a:lnTo>
                      <a:pt x="33" y="75"/>
                    </a:lnTo>
                    <a:lnTo>
                      <a:pt x="33" y="76"/>
                    </a:lnTo>
                    <a:lnTo>
                      <a:pt x="33" y="76"/>
                    </a:lnTo>
                    <a:lnTo>
                      <a:pt x="32" y="75"/>
                    </a:lnTo>
                    <a:lnTo>
                      <a:pt x="31" y="73"/>
                    </a:lnTo>
                    <a:lnTo>
                      <a:pt x="29" y="73"/>
                    </a:lnTo>
                    <a:lnTo>
                      <a:pt x="27" y="75"/>
                    </a:lnTo>
                    <a:lnTo>
                      <a:pt x="27" y="75"/>
                    </a:lnTo>
                    <a:lnTo>
                      <a:pt x="28" y="76"/>
                    </a:lnTo>
                    <a:lnTo>
                      <a:pt x="28" y="78"/>
                    </a:lnTo>
                    <a:lnTo>
                      <a:pt x="27" y="79"/>
                    </a:lnTo>
                    <a:lnTo>
                      <a:pt x="28" y="80"/>
                    </a:lnTo>
                    <a:lnTo>
                      <a:pt x="28" y="80"/>
                    </a:lnTo>
                    <a:lnTo>
                      <a:pt x="28" y="81"/>
                    </a:lnTo>
                    <a:lnTo>
                      <a:pt x="29" y="83"/>
                    </a:lnTo>
                    <a:lnTo>
                      <a:pt x="29" y="84"/>
                    </a:lnTo>
                    <a:lnTo>
                      <a:pt x="31" y="84"/>
                    </a:lnTo>
                    <a:lnTo>
                      <a:pt x="31" y="84"/>
                    </a:lnTo>
                    <a:lnTo>
                      <a:pt x="32" y="85"/>
                    </a:lnTo>
                    <a:lnTo>
                      <a:pt x="32" y="86"/>
                    </a:lnTo>
                    <a:lnTo>
                      <a:pt x="33" y="87"/>
                    </a:lnTo>
                    <a:lnTo>
                      <a:pt x="34" y="87"/>
                    </a:lnTo>
                    <a:lnTo>
                      <a:pt x="35" y="87"/>
                    </a:lnTo>
                    <a:lnTo>
                      <a:pt x="37" y="89"/>
                    </a:lnTo>
                    <a:lnTo>
                      <a:pt x="37" y="90"/>
                    </a:lnTo>
                    <a:lnTo>
                      <a:pt x="37" y="91"/>
                    </a:lnTo>
                    <a:lnTo>
                      <a:pt x="39" y="92"/>
                    </a:lnTo>
                    <a:lnTo>
                      <a:pt x="42" y="92"/>
                    </a:lnTo>
                    <a:lnTo>
                      <a:pt x="43" y="91"/>
                    </a:lnTo>
                    <a:lnTo>
                      <a:pt x="43" y="91"/>
                    </a:lnTo>
                    <a:lnTo>
                      <a:pt x="44" y="91"/>
                    </a:lnTo>
                    <a:lnTo>
                      <a:pt x="45" y="91"/>
                    </a:lnTo>
                    <a:lnTo>
                      <a:pt x="45" y="91"/>
                    </a:lnTo>
                    <a:lnTo>
                      <a:pt x="45" y="93"/>
                    </a:lnTo>
                    <a:lnTo>
                      <a:pt x="45" y="93"/>
                    </a:lnTo>
                    <a:lnTo>
                      <a:pt x="44" y="93"/>
                    </a:lnTo>
                    <a:lnTo>
                      <a:pt x="42" y="96"/>
                    </a:lnTo>
                    <a:lnTo>
                      <a:pt x="42" y="96"/>
                    </a:lnTo>
                    <a:lnTo>
                      <a:pt x="45" y="100"/>
                    </a:lnTo>
                    <a:lnTo>
                      <a:pt x="46" y="101"/>
                    </a:lnTo>
                    <a:lnTo>
                      <a:pt x="48" y="101"/>
                    </a:lnTo>
                    <a:lnTo>
                      <a:pt x="46" y="104"/>
                    </a:lnTo>
                    <a:lnTo>
                      <a:pt x="48" y="106"/>
                    </a:lnTo>
                    <a:lnTo>
                      <a:pt x="48" y="106"/>
                    </a:lnTo>
                    <a:lnTo>
                      <a:pt x="49" y="104"/>
                    </a:lnTo>
                    <a:lnTo>
                      <a:pt x="49" y="104"/>
                    </a:lnTo>
                    <a:lnTo>
                      <a:pt x="50" y="106"/>
                    </a:lnTo>
                    <a:lnTo>
                      <a:pt x="53" y="106"/>
                    </a:lnTo>
                    <a:lnTo>
                      <a:pt x="54" y="103"/>
                    </a:lnTo>
                    <a:lnTo>
                      <a:pt x="54" y="101"/>
                    </a:lnTo>
                    <a:lnTo>
                      <a:pt x="55" y="101"/>
                    </a:lnTo>
                    <a:lnTo>
                      <a:pt x="55" y="100"/>
                    </a:lnTo>
                    <a:lnTo>
                      <a:pt x="54" y="96"/>
                    </a:lnTo>
                    <a:lnTo>
                      <a:pt x="54" y="93"/>
                    </a:lnTo>
                    <a:lnTo>
                      <a:pt x="54" y="92"/>
                    </a:lnTo>
                    <a:lnTo>
                      <a:pt x="55" y="91"/>
                    </a:lnTo>
                    <a:lnTo>
                      <a:pt x="55" y="84"/>
                    </a:lnTo>
                    <a:lnTo>
                      <a:pt x="55" y="83"/>
                    </a:lnTo>
                    <a:lnTo>
                      <a:pt x="55" y="81"/>
                    </a:lnTo>
                    <a:lnTo>
                      <a:pt x="57" y="80"/>
                    </a:lnTo>
                    <a:lnTo>
                      <a:pt x="57" y="79"/>
                    </a:lnTo>
                    <a:lnTo>
                      <a:pt x="55" y="78"/>
                    </a:lnTo>
                    <a:lnTo>
                      <a:pt x="57" y="76"/>
                    </a:lnTo>
                    <a:lnTo>
                      <a:pt x="59" y="76"/>
                    </a:lnTo>
                    <a:lnTo>
                      <a:pt x="60" y="76"/>
                    </a:lnTo>
                    <a:lnTo>
                      <a:pt x="60" y="74"/>
                    </a:lnTo>
                    <a:lnTo>
                      <a:pt x="60" y="72"/>
                    </a:lnTo>
                    <a:lnTo>
                      <a:pt x="61" y="69"/>
                    </a:lnTo>
                    <a:lnTo>
                      <a:pt x="61" y="67"/>
                    </a:lnTo>
                    <a:lnTo>
                      <a:pt x="60" y="64"/>
                    </a:lnTo>
                    <a:lnTo>
                      <a:pt x="60" y="62"/>
                    </a:lnTo>
                    <a:lnTo>
                      <a:pt x="60" y="62"/>
                    </a:lnTo>
                    <a:lnTo>
                      <a:pt x="62" y="62"/>
                    </a:lnTo>
                    <a:lnTo>
                      <a:pt x="63" y="61"/>
                    </a:lnTo>
                    <a:lnTo>
                      <a:pt x="62" y="59"/>
                    </a:lnTo>
                    <a:lnTo>
                      <a:pt x="62" y="57"/>
                    </a:lnTo>
                    <a:lnTo>
                      <a:pt x="63" y="56"/>
                    </a:lnTo>
                    <a:lnTo>
                      <a:pt x="63" y="52"/>
                    </a:lnTo>
                    <a:lnTo>
                      <a:pt x="62" y="50"/>
                    </a:lnTo>
                    <a:lnTo>
                      <a:pt x="62" y="49"/>
                    </a:lnTo>
                    <a:lnTo>
                      <a:pt x="65" y="46"/>
                    </a:lnTo>
                    <a:lnTo>
                      <a:pt x="65" y="45"/>
                    </a:lnTo>
                    <a:lnTo>
                      <a:pt x="65" y="44"/>
                    </a:lnTo>
                    <a:lnTo>
                      <a:pt x="65" y="43"/>
                    </a:lnTo>
                    <a:lnTo>
                      <a:pt x="67" y="43"/>
                    </a:lnTo>
                    <a:lnTo>
                      <a:pt x="70" y="40"/>
                    </a:lnTo>
                    <a:lnTo>
                      <a:pt x="71" y="41"/>
                    </a:lnTo>
                    <a:lnTo>
                      <a:pt x="73" y="40"/>
                    </a:lnTo>
                    <a:lnTo>
                      <a:pt x="74" y="41"/>
                    </a:lnTo>
                    <a:lnTo>
                      <a:pt x="76" y="41"/>
                    </a:lnTo>
                    <a:lnTo>
                      <a:pt x="76" y="40"/>
                    </a:lnTo>
                    <a:lnTo>
                      <a:pt x="77" y="39"/>
                    </a:lnTo>
                    <a:lnTo>
                      <a:pt x="77" y="36"/>
                    </a:lnTo>
                    <a:lnTo>
                      <a:pt x="74" y="36"/>
                    </a:lnTo>
                    <a:lnTo>
                      <a:pt x="71" y="35"/>
                    </a:lnTo>
                    <a:lnTo>
                      <a:pt x="68" y="34"/>
                    </a:lnTo>
                    <a:lnTo>
                      <a:pt x="65" y="30"/>
                    </a:lnTo>
                    <a:lnTo>
                      <a:pt x="63" y="29"/>
                    </a:lnTo>
                    <a:lnTo>
                      <a:pt x="61" y="27"/>
                    </a:lnTo>
                    <a:lnTo>
                      <a:pt x="60" y="27"/>
                    </a:lnTo>
                    <a:lnTo>
                      <a:pt x="59" y="26"/>
                    </a:lnTo>
                    <a:lnTo>
                      <a:pt x="57" y="24"/>
                    </a:lnTo>
                    <a:lnTo>
                      <a:pt x="57" y="23"/>
                    </a:lnTo>
                    <a:lnTo>
                      <a:pt x="55" y="18"/>
                    </a:lnTo>
                    <a:lnTo>
                      <a:pt x="54" y="15"/>
                    </a:lnTo>
                    <a:lnTo>
                      <a:pt x="51" y="12"/>
                    </a:lnTo>
                    <a:lnTo>
                      <a:pt x="50" y="13"/>
                    </a:lnTo>
                    <a:lnTo>
                      <a:pt x="49" y="15"/>
                    </a:lnTo>
                    <a:lnTo>
                      <a:pt x="50" y="19"/>
                    </a:lnTo>
                    <a:lnTo>
                      <a:pt x="50" y="22"/>
                    </a:lnTo>
                    <a:lnTo>
                      <a:pt x="49" y="23"/>
                    </a:lnTo>
                    <a:lnTo>
                      <a:pt x="48" y="23"/>
                    </a:lnTo>
                    <a:lnTo>
                      <a:pt x="48" y="22"/>
                    </a:lnTo>
                    <a:lnTo>
                      <a:pt x="48" y="18"/>
                    </a:lnTo>
                    <a:lnTo>
                      <a:pt x="48" y="15"/>
                    </a:lnTo>
                    <a:lnTo>
                      <a:pt x="49" y="13"/>
                    </a:lnTo>
                    <a:lnTo>
                      <a:pt x="49" y="11"/>
                    </a:lnTo>
                    <a:lnTo>
                      <a:pt x="48" y="9"/>
                    </a:lnTo>
                    <a:lnTo>
                      <a:pt x="45" y="5"/>
                    </a:lnTo>
                    <a:lnTo>
                      <a:pt x="44" y="4"/>
                    </a:lnTo>
                    <a:lnTo>
                      <a:pt x="43" y="5"/>
                    </a:lnTo>
                    <a:lnTo>
                      <a:pt x="42" y="7"/>
                    </a:lnTo>
                    <a:lnTo>
                      <a:pt x="40" y="6"/>
                    </a:lnTo>
                    <a:lnTo>
                      <a:pt x="40" y="4"/>
                    </a:lnTo>
                    <a:lnTo>
                      <a:pt x="38" y="1"/>
                    </a:lnTo>
                    <a:lnTo>
                      <a:pt x="37" y="0"/>
                    </a:lnTo>
                    <a:lnTo>
                      <a:pt x="35" y="1"/>
                    </a:lnTo>
                    <a:lnTo>
                      <a:pt x="34" y="4"/>
                    </a:lnTo>
                    <a:lnTo>
                      <a:pt x="35" y="6"/>
                    </a:lnTo>
                    <a:lnTo>
                      <a:pt x="34" y="9"/>
                    </a:lnTo>
                    <a:lnTo>
                      <a:pt x="34" y="10"/>
                    </a:lnTo>
                    <a:lnTo>
                      <a:pt x="33" y="12"/>
                    </a:lnTo>
                    <a:lnTo>
                      <a:pt x="34" y="13"/>
                    </a:lnTo>
                    <a:lnTo>
                      <a:pt x="35" y="15"/>
                    </a:lnTo>
                    <a:lnTo>
                      <a:pt x="35" y="21"/>
                    </a:lnTo>
                    <a:lnTo>
                      <a:pt x="35" y="24"/>
                    </a:lnTo>
                    <a:lnTo>
                      <a:pt x="35" y="27"/>
                    </a:lnTo>
                    <a:lnTo>
                      <a:pt x="38" y="29"/>
                    </a:lnTo>
                    <a:lnTo>
                      <a:pt x="38" y="32"/>
                    </a:lnTo>
                    <a:lnTo>
                      <a:pt x="40" y="34"/>
                    </a:lnTo>
                    <a:lnTo>
                      <a:pt x="39" y="35"/>
                    </a:lnTo>
                    <a:lnTo>
                      <a:pt x="38" y="35"/>
                    </a:lnTo>
                    <a:lnTo>
                      <a:pt x="38" y="34"/>
                    </a:lnTo>
                    <a:lnTo>
                      <a:pt x="35" y="32"/>
                    </a:lnTo>
                    <a:lnTo>
                      <a:pt x="34" y="29"/>
                    </a:lnTo>
                    <a:lnTo>
                      <a:pt x="33" y="29"/>
                    </a:lnTo>
                    <a:lnTo>
                      <a:pt x="32" y="30"/>
                    </a:lnTo>
                    <a:lnTo>
                      <a:pt x="32" y="29"/>
                    </a:lnTo>
                    <a:lnTo>
                      <a:pt x="31" y="29"/>
                    </a:lnTo>
                    <a:lnTo>
                      <a:pt x="33" y="27"/>
                    </a:lnTo>
                    <a:lnTo>
                      <a:pt x="33" y="26"/>
                    </a:lnTo>
                    <a:lnTo>
                      <a:pt x="33" y="24"/>
                    </a:lnTo>
                    <a:lnTo>
                      <a:pt x="32" y="19"/>
                    </a:lnTo>
                    <a:lnTo>
                      <a:pt x="32" y="16"/>
                    </a:lnTo>
                    <a:lnTo>
                      <a:pt x="31" y="15"/>
                    </a:lnTo>
                    <a:lnTo>
                      <a:pt x="29" y="13"/>
                    </a:lnTo>
                    <a:lnTo>
                      <a:pt x="27" y="11"/>
                    </a:lnTo>
                    <a:lnTo>
                      <a:pt x="26" y="10"/>
                    </a:lnTo>
                    <a:lnTo>
                      <a:pt x="24" y="11"/>
                    </a:lnTo>
                    <a:lnTo>
                      <a:pt x="24" y="13"/>
                    </a:lnTo>
                    <a:lnTo>
                      <a:pt x="22" y="17"/>
                    </a:lnTo>
                    <a:lnTo>
                      <a:pt x="22" y="19"/>
                    </a:lnTo>
                    <a:lnTo>
                      <a:pt x="22" y="22"/>
                    </a:lnTo>
                    <a:lnTo>
                      <a:pt x="23" y="24"/>
                    </a:lnTo>
                    <a:lnTo>
                      <a:pt x="24" y="27"/>
                    </a:lnTo>
                    <a:lnTo>
                      <a:pt x="23" y="27"/>
                    </a:lnTo>
                    <a:lnTo>
                      <a:pt x="22" y="26"/>
                    </a:lnTo>
                    <a:lnTo>
                      <a:pt x="21" y="23"/>
                    </a:lnTo>
                    <a:lnTo>
                      <a:pt x="22" y="22"/>
                    </a:lnTo>
                    <a:lnTo>
                      <a:pt x="21" y="21"/>
                    </a:lnTo>
                    <a:lnTo>
                      <a:pt x="20" y="19"/>
                    </a:lnTo>
                    <a:lnTo>
                      <a:pt x="20" y="19"/>
                    </a:lnTo>
                    <a:lnTo>
                      <a:pt x="18" y="19"/>
                    </a:lnTo>
                    <a:lnTo>
                      <a:pt x="17" y="19"/>
                    </a:lnTo>
                    <a:lnTo>
                      <a:pt x="17" y="18"/>
                    </a:lnTo>
                    <a:lnTo>
                      <a:pt x="20" y="17"/>
                    </a:lnTo>
                    <a:lnTo>
                      <a:pt x="20" y="16"/>
                    </a:lnTo>
                    <a:lnTo>
                      <a:pt x="18" y="16"/>
                    </a:lnTo>
                    <a:lnTo>
                      <a:pt x="16" y="17"/>
                    </a:lnTo>
                    <a:lnTo>
                      <a:pt x="15" y="18"/>
                    </a:lnTo>
                    <a:lnTo>
                      <a:pt x="14" y="17"/>
                    </a:lnTo>
                    <a:lnTo>
                      <a:pt x="14" y="16"/>
                    </a:lnTo>
                    <a:lnTo>
                      <a:pt x="15" y="16"/>
                    </a:lnTo>
                    <a:lnTo>
                      <a:pt x="15" y="15"/>
                    </a:lnTo>
                    <a:lnTo>
                      <a:pt x="17" y="12"/>
                    </a:lnTo>
                    <a:lnTo>
                      <a:pt x="18" y="12"/>
                    </a:lnTo>
                    <a:lnTo>
                      <a:pt x="18" y="13"/>
                    </a:lnTo>
                    <a:lnTo>
                      <a:pt x="20" y="13"/>
                    </a:lnTo>
                    <a:lnTo>
                      <a:pt x="21" y="12"/>
                    </a:lnTo>
                    <a:lnTo>
                      <a:pt x="22" y="10"/>
                    </a:lnTo>
                    <a:lnTo>
                      <a:pt x="21" y="9"/>
                    </a:lnTo>
                    <a:lnTo>
                      <a:pt x="20" y="7"/>
                    </a:lnTo>
                    <a:lnTo>
                      <a:pt x="17" y="7"/>
                    </a:lnTo>
                    <a:lnTo>
                      <a:pt x="12" y="11"/>
                    </a:lnTo>
                    <a:lnTo>
                      <a:pt x="11" y="12"/>
                    </a:lnTo>
                    <a:lnTo>
                      <a:pt x="10" y="11"/>
                    </a:lnTo>
                    <a:lnTo>
                      <a:pt x="10" y="10"/>
                    </a:lnTo>
                    <a:lnTo>
                      <a:pt x="9" y="9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10" y="15"/>
                    </a:lnTo>
                    <a:lnTo>
                      <a:pt x="10" y="15"/>
                    </a:lnTo>
                    <a:lnTo>
                      <a:pt x="7" y="15"/>
                    </a:lnTo>
                    <a:lnTo>
                      <a:pt x="7" y="13"/>
                    </a:lnTo>
                    <a:lnTo>
                      <a:pt x="6" y="10"/>
                    </a:lnTo>
                    <a:lnTo>
                      <a:pt x="5" y="10"/>
                    </a:lnTo>
                    <a:lnTo>
                      <a:pt x="3" y="12"/>
                    </a:lnTo>
                    <a:lnTo>
                      <a:pt x="3" y="15"/>
                    </a:lnTo>
                    <a:lnTo>
                      <a:pt x="4" y="16"/>
                    </a:lnTo>
                    <a:lnTo>
                      <a:pt x="4" y="17"/>
                    </a:lnTo>
                    <a:lnTo>
                      <a:pt x="3" y="17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7" name="Freeform 280">
                <a:extLst>
                  <a:ext uri="{FF2B5EF4-FFF2-40B4-BE49-F238E27FC236}">
                    <a16:creationId xmlns:a16="http://schemas.microsoft.com/office/drawing/2014/main" id="{D63C10B5-C025-4B77-821D-88FC4F45A9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5" y="1159"/>
                <a:ext cx="12" cy="8"/>
              </a:xfrm>
              <a:custGeom>
                <a:avLst/>
                <a:gdLst>
                  <a:gd name="T0" fmla="*/ 1 w 12"/>
                  <a:gd name="T1" fmla="*/ 8 h 8"/>
                  <a:gd name="T2" fmla="*/ 4 w 12"/>
                  <a:gd name="T3" fmla="*/ 8 h 8"/>
                  <a:gd name="T4" fmla="*/ 8 w 12"/>
                  <a:gd name="T5" fmla="*/ 5 h 8"/>
                  <a:gd name="T6" fmla="*/ 9 w 12"/>
                  <a:gd name="T7" fmla="*/ 4 h 8"/>
                  <a:gd name="T8" fmla="*/ 11 w 12"/>
                  <a:gd name="T9" fmla="*/ 2 h 8"/>
                  <a:gd name="T10" fmla="*/ 12 w 12"/>
                  <a:gd name="T11" fmla="*/ 0 h 8"/>
                  <a:gd name="T12" fmla="*/ 11 w 12"/>
                  <a:gd name="T13" fmla="*/ 0 h 8"/>
                  <a:gd name="T14" fmla="*/ 9 w 12"/>
                  <a:gd name="T15" fmla="*/ 0 h 8"/>
                  <a:gd name="T16" fmla="*/ 8 w 12"/>
                  <a:gd name="T17" fmla="*/ 2 h 8"/>
                  <a:gd name="T18" fmla="*/ 5 w 12"/>
                  <a:gd name="T19" fmla="*/ 4 h 8"/>
                  <a:gd name="T20" fmla="*/ 4 w 12"/>
                  <a:gd name="T21" fmla="*/ 5 h 8"/>
                  <a:gd name="T22" fmla="*/ 1 w 12"/>
                  <a:gd name="T23" fmla="*/ 5 h 8"/>
                  <a:gd name="T24" fmla="*/ 0 w 12"/>
                  <a:gd name="T25" fmla="*/ 6 h 8"/>
                  <a:gd name="T26" fmla="*/ 1 w 12"/>
                  <a:gd name="T27" fmla="*/ 8 h 8"/>
                  <a:gd name="T28" fmla="*/ 1 w 12"/>
                  <a:gd name="T2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8">
                    <a:moveTo>
                      <a:pt x="1" y="8"/>
                    </a:moveTo>
                    <a:lnTo>
                      <a:pt x="4" y="8"/>
                    </a:lnTo>
                    <a:lnTo>
                      <a:pt x="8" y="5"/>
                    </a:lnTo>
                    <a:lnTo>
                      <a:pt x="9" y="4"/>
                    </a:lnTo>
                    <a:lnTo>
                      <a:pt x="11" y="2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8" y="2"/>
                    </a:lnTo>
                    <a:lnTo>
                      <a:pt x="5" y="4"/>
                    </a:lnTo>
                    <a:lnTo>
                      <a:pt x="4" y="5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1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8" name="Freeform 281">
                <a:extLst>
                  <a:ext uri="{FF2B5EF4-FFF2-40B4-BE49-F238E27FC236}">
                    <a16:creationId xmlns:a16="http://schemas.microsoft.com/office/drawing/2014/main" id="{DC02107F-7DD4-443D-950A-6264B5A003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3" y="1204"/>
                <a:ext cx="11" cy="6"/>
              </a:xfrm>
              <a:custGeom>
                <a:avLst/>
                <a:gdLst>
                  <a:gd name="T0" fmla="*/ 2 w 11"/>
                  <a:gd name="T1" fmla="*/ 4 h 6"/>
                  <a:gd name="T2" fmla="*/ 4 w 11"/>
                  <a:gd name="T3" fmla="*/ 4 h 6"/>
                  <a:gd name="T4" fmla="*/ 5 w 11"/>
                  <a:gd name="T5" fmla="*/ 3 h 6"/>
                  <a:gd name="T6" fmla="*/ 6 w 11"/>
                  <a:gd name="T7" fmla="*/ 3 h 6"/>
                  <a:gd name="T8" fmla="*/ 8 w 11"/>
                  <a:gd name="T9" fmla="*/ 4 h 6"/>
                  <a:gd name="T10" fmla="*/ 11 w 11"/>
                  <a:gd name="T11" fmla="*/ 3 h 6"/>
                  <a:gd name="T12" fmla="*/ 11 w 11"/>
                  <a:gd name="T13" fmla="*/ 1 h 6"/>
                  <a:gd name="T14" fmla="*/ 10 w 11"/>
                  <a:gd name="T15" fmla="*/ 1 h 6"/>
                  <a:gd name="T16" fmla="*/ 7 w 11"/>
                  <a:gd name="T17" fmla="*/ 1 h 6"/>
                  <a:gd name="T18" fmla="*/ 6 w 11"/>
                  <a:gd name="T19" fmla="*/ 0 h 6"/>
                  <a:gd name="T20" fmla="*/ 5 w 11"/>
                  <a:gd name="T21" fmla="*/ 1 h 6"/>
                  <a:gd name="T22" fmla="*/ 4 w 11"/>
                  <a:gd name="T23" fmla="*/ 1 h 6"/>
                  <a:gd name="T24" fmla="*/ 2 w 11"/>
                  <a:gd name="T25" fmla="*/ 3 h 6"/>
                  <a:gd name="T26" fmla="*/ 0 w 11"/>
                  <a:gd name="T27" fmla="*/ 6 h 6"/>
                  <a:gd name="T28" fmla="*/ 1 w 11"/>
                  <a:gd name="T29" fmla="*/ 6 h 6"/>
                  <a:gd name="T30" fmla="*/ 2 w 11"/>
                  <a:gd name="T3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6">
                    <a:moveTo>
                      <a:pt x="2" y="4"/>
                    </a:moveTo>
                    <a:lnTo>
                      <a:pt x="4" y="4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8" y="4"/>
                    </a:lnTo>
                    <a:lnTo>
                      <a:pt x="11" y="3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9" name="Freeform 282">
                <a:extLst>
                  <a:ext uri="{FF2B5EF4-FFF2-40B4-BE49-F238E27FC236}">
                    <a16:creationId xmlns:a16="http://schemas.microsoft.com/office/drawing/2014/main" id="{E16C038A-9908-4D07-B507-A150997A6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6" y="1756"/>
                <a:ext cx="60" cy="68"/>
              </a:xfrm>
              <a:custGeom>
                <a:avLst/>
                <a:gdLst>
                  <a:gd name="T0" fmla="*/ 49 w 60"/>
                  <a:gd name="T1" fmla="*/ 15 h 68"/>
                  <a:gd name="T2" fmla="*/ 47 w 60"/>
                  <a:gd name="T3" fmla="*/ 19 h 68"/>
                  <a:gd name="T4" fmla="*/ 41 w 60"/>
                  <a:gd name="T5" fmla="*/ 22 h 68"/>
                  <a:gd name="T6" fmla="*/ 33 w 60"/>
                  <a:gd name="T7" fmla="*/ 19 h 68"/>
                  <a:gd name="T8" fmla="*/ 26 w 60"/>
                  <a:gd name="T9" fmla="*/ 16 h 68"/>
                  <a:gd name="T10" fmla="*/ 19 w 60"/>
                  <a:gd name="T11" fmla="*/ 7 h 68"/>
                  <a:gd name="T12" fmla="*/ 10 w 60"/>
                  <a:gd name="T13" fmla="*/ 1 h 68"/>
                  <a:gd name="T14" fmla="*/ 8 w 60"/>
                  <a:gd name="T15" fmla="*/ 0 h 68"/>
                  <a:gd name="T16" fmla="*/ 5 w 60"/>
                  <a:gd name="T17" fmla="*/ 2 h 68"/>
                  <a:gd name="T18" fmla="*/ 10 w 60"/>
                  <a:gd name="T19" fmla="*/ 12 h 68"/>
                  <a:gd name="T20" fmla="*/ 10 w 60"/>
                  <a:gd name="T21" fmla="*/ 21 h 68"/>
                  <a:gd name="T22" fmla="*/ 13 w 60"/>
                  <a:gd name="T23" fmla="*/ 27 h 68"/>
                  <a:gd name="T24" fmla="*/ 10 w 60"/>
                  <a:gd name="T25" fmla="*/ 30 h 68"/>
                  <a:gd name="T26" fmla="*/ 13 w 60"/>
                  <a:gd name="T27" fmla="*/ 34 h 68"/>
                  <a:gd name="T28" fmla="*/ 13 w 60"/>
                  <a:gd name="T29" fmla="*/ 38 h 68"/>
                  <a:gd name="T30" fmla="*/ 4 w 60"/>
                  <a:gd name="T31" fmla="*/ 36 h 68"/>
                  <a:gd name="T32" fmla="*/ 3 w 60"/>
                  <a:gd name="T33" fmla="*/ 39 h 68"/>
                  <a:gd name="T34" fmla="*/ 6 w 60"/>
                  <a:gd name="T35" fmla="*/ 41 h 68"/>
                  <a:gd name="T36" fmla="*/ 3 w 60"/>
                  <a:gd name="T37" fmla="*/ 45 h 68"/>
                  <a:gd name="T38" fmla="*/ 0 w 60"/>
                  <a:gd name="T39" fmla="*/ 49 h 68"/>
                  <a:gd name="T40" fmla="*/ 2 w 60"/>
                  <a:gd name="T41" fmla="*/ 55 h 68"/>
                  <a:gd name="T42" fmla="*/ 6 w 60"/>
                  <a:gd name="T43" fmla="*/ 58 h 68"/>
                  <a:gd name="T44" fmla="*/ 8 w 60"/>
                  <a:gd name="T45" fmla="*/ 65 h 68"/>
                  <a:gd name="T46" fmla="*/ 13 w 60"/>
                  <a:gd name="T47" fmla="*/ 65 h 68"/>
                  <a:gd name="T48" fmla="*/ 14 w 60"/>
                  <a:gd name="T49" fmla="*/ 62 h 68"/>
                  <a:gd name="T50" fmla="*/ 19 w 60"/>
                  <a:gd name="T51" fmla="*/ 62 h 68"/>
                  <a:gd name="T52" fmla="*/ 17 w 60"/>
                  <a:gd name="T53" fmla="*/ 58 h 68"/>
                  <a:gd name="T54" fmla="*/ 10 w 60"/>
                  <a:gd name="T55" fmla="*/ 55 h 68"/>
                  <a:gd name="T56" fmla="*/ 6 w 60"/>
                  <a:gd name="T57" fmla="*/ 50 h 68"/>
                  <a:gd name="T58" fmla="*/ 13 w 60"/>
                  <a:gd name="T59" fmla="*/ 50 h 68"/>
                  <a:gd name="T60" fmla="*/ 19 w 60"/>
                  <a:gd name="T61" fmla="*/ 46 h 68"/>
                  <a:gd name="T62" fmla="*/ 23 w 60"/>
                  <a:gd name="T63" fmla="*/ 47 h 68"/>
                  <a:gd name="T64" fmla="*/ 30 w 60"/>
                  <a:gd name="T65" fmla="*/ 51 h 68"/>
                  <a:gd name="T66" fmla="*/ 37 w 60"/>
                  <a:gd name="T67" fmla="*/ 56 h 68"/>
                  <a:gd name="T68" fmla="*/ 39 w 60"/>
                  <a:gd name="T69" fmla="*/ 52 h 68"/>
                  <a:gd name="T70" fmla="*/ 41 w 60"/>
                  <a:gd name="T71" fmla="*/ 42 h 68"/>
                  <a:gd name="T72" fmla="*/ 47 w 60"/>
                  <a:gd name="T73" fmla="*/ 39 h 68"/>
                  <a:gd name="T74" fmla="*/ 51 w 60"/>
                  <a:gd name="T75" fmla="*/ 36 h 68"/>
                  <a:gd name="T76" fmla="*/ 54 w 60"/>
                  <a:gd name="T77" fmla="*/ 35 h 68"/>
                  <a:gd name="T78" fmla="*/ 58 w 60"/>
                  <a:gd name="T79" fmla="*/ 33 h 68"/>
                  <a:gd name="T80" fmla="*/ 60 w 60"/>
                  <a:gd name="T81" fmla="*/ 28 h 68"/>
                  <a:gd name="T82" fmla="*/ 55 w 60"/>
                  <a:gd name="T83" fmla="*/ 32 h 68"/>
                  <a:gd name="T84" fmla="*/ 54 w 60"/>
                  <a:gd name="T85" fmla="*/ 28 h 68"/>
                  <a:gd name="T86" fmla="*/ 49 w 60"/>
                  <a:gd name="T87" fmla="*/ 2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0" h="68">
                    <a:moveTo>
                      <a:pt x="50" y="17"/>
                    </a:moveTo>
                    <a:lnTo>
                      <a:pt x="50" y="16"/>
                    </a:lnTo>
                    <a:lnTo>
                      <a:pt x="49" y="15"/>
                    </a:lnTo>
                    <a:lnTo>
                      <a:pt x="49" y="16"/>
                    </a:lnTo>
                    <a:lnTo>
                      <a:pt x="49" y="17"/>
                    </a:lnTo>
                    <a:lnTo>
                      <a:pt x="47" y="19"/>
                    </a:lnTo>
                    <a:lnTo>
                      <a:pt x="43" y="22"/>
                    </a:lnTo>
                    <a:lnTo>
                      <a:pt x="41" y="22"/>
                    </a:lnTo>
                    <a:lnTo>
                      <a:pt x="41" y="22"/>
                    </a:lnTo>
                    <a:lnTo>
                      <a:pt x="38" y="22"/>
                    </a:lnTo>
                    <a:lnTo>
                      <a:pt x="36" y="21"/>
                    </a:lnTo>
                    <a:lnTo>
                      <a:pt x="33" y="19"/>
                    </a:lnTo>
                    <a:lnTo>
                      <a:pt x="31" y="18"/>
                    </a:lnTo>
                    <a:lnTo>
                      <a:pt x="28" y="16"/>
                    </a:lnTo>
                    <a:lnTo>
                      <a:pt x="26" y="16"/>
                    </a:lnTo>
                    <a:lnTo>
                      <a:pt x="26" y="15"/>
                    </a:lnTo>
                    <a:lnTo>
                      <a:pt x="23" y="12"/>
                    </a:lnTo>
                    <a:lnTo>
                      <a:pt x="19" y="7"/>
                    </a:lnTo>
                    <a:lnTo>
                      <a:pt x="16" y="5"/>
                    </a:lnTo>
                    <a:lnTo>
                      <a:pt x="14" y="4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6" y="6"/>
                    </a:lnTo>
                    <a:lnTo>
                      <a:pt x="10" y="12"/>
                    </a:lnTo>
                    <a:lnTo>
                      <a:pt x="11" y="15"/>
                    </a:lnTo>
                    <a:lnTo>
                      <a:pt x="11" y="18"/>
                    </a:lnTo>
                    <a:lnTo>
                      <a:pt x="10" y="21"/>
                    </a:lnTo>
                    <a:lnTo>
                      <a:pt x="11" y="23"/>
                    </a:lnTo>
                    <a:lnTo>
                      <a:pt x="13" y="25"/>
                    </a:lnTo>
                    <a:lnTo>
                      <a:pt x="13" y="27"/>
                    </a:lnTo>
                    <a:lnTo>
                      <a:pt x="11" y="27"/>
                    </a:lnTo>
                    <a:lnTo>
                      <a:pt x="10" y="28"/>
                    </a:lnTo>
                    <a:lnTo>
                      <a:pt x="10" y="30"/>
                    </a:lnTo>
                    <a:lnTo>
                      <a:pt x="11" y="33"/>
                    </a:lnTo>
                    <a:lnTo>
                      <a:pt x="11" y="33"/>
                    </a:lnTo>
                    <a:lnTo>
                      <a:pt x="13" y="34"/>
                    </a:lnTo>
                    <a:lnTo>
                      <a:pt x="14" y="35"/>
                    </a:lnTo>
                    <a:lnTo>
                      <a:pt x="13" y="36"/>
                    </a:lnTo>
                    <a:lnTo>
                      <a:pt x="13" y="38"/>
                    </a:lnTo>
                    <a:lnTo>
                      <a:pt x="11" y="39"/>
                    </a:lnTo>
                    <a:lnTo>
                      <a:pt x="8" y="38"/>
                    </a:lnTo>
                    <a:lnTo>
                      <a:pt x="4" y="36"/>
                    </a:lnTo>
                    <a:lnTo>
                      <a:pt x="3" y="36"/>
                    </a:lnTo>
                    <a:lnTo>
                      <a:pt x="3" y="38"/>
                    </a:lnTo>
                    <a:lnTo>
                      <a:pt x="3" y="39"/>
                    </a:lnTo>
                    <a:lnTo>
                      <a:pt x="4" y="39"/>
                    </a:lnTo>
                    <a:lnTo>
                      <a:pt x="5" y="40"/>
                    </a:lnTo>
                    <a:lnTo>
                      <a:pt x="6" y="41"/>
                    </a:lnTo>
                    <a:lnTo>
                      <a:pt x="5" y="42"/>
                    </a:lnTo>
                    <a:lnTo>
                      <a:pt x="4" y="45"/>
                    </a:lnTo>
                    <a:lnTo>
                      <a:pt x="3" y="45"/>
                    </a:lnTo>
                    <a:lnTo>
                      <a:pt x="3" y="46"/>
                    </a:lnTo>
                    <a:lnTo>
                      <a:pt x="2" y="46"/>
                    </a:lnTo>
                    <a:lnTo>
                      <a:pt x="0" y="49"/>
                    </a:lnTo>
                    <a:lnTo>
                      <a:pt x="2" y="51"/>
                    </a:lnTo>
                    <a:lnTo>
                      <a:pt x="0" y="53"/>
                    </a:lnTo>
                    <a:lnTo>
                      <a:pt x="2" y="55"/>
                    </a:lnTo>
                    <a:lnTo>
                      <a:pt x="3" y="55"/>
                    </a:lnTo>
                    <a:lnTo>
                      <a:pt x="4" y="56"/>
                    </a:lnTo>
                    <a:lnTo>
                      <a:pt x="6" y="58"/>
                    </a:lnTo>
                    <a:lnTo>
                      <a:pt x="8" y="62"/>
                    </a:lnTo>
                    <a:lnTo>
                      <a:pt x="8" y="65"/>
                    </a:lnTo>
                    <a:lnTo>
                      <a:pt x="8" y="65"/>
                    </a:lnTo>
                    <a:lnTo>
                      <a:pt x="8" y="68"/>
                    </a:lnTo>
                    <a:lnTo>
                      <a:pt x="10" y="68"/>
                    </a:lnTo>
                    <a:lnTo>
                      <a:pt x="13" y="65"/>
                    </a:lnTo>
                    <a:lnTo>
                      <a:pt x="13" y="64"/>
                    </a:lnTo>
                    <a:lnTo>
                      <a:pt x="13" y="62"/>
                    </a:lnTo>
                    <a:lnTo>
                      <a:pt x="14" y="62"/>
                    </a:lnTo>
                    <a:lnTo>
                      <a:pt x="17" y="62"/>
                    </a:lnTo>
                    <a:lnTo>
                      <a:pt x="19" y="63"/>
                    </a:lnTo>
                    <a:lnTo>
                      <a:pt x="19" y="62"/>
                    </a:lnTo>
                    <a:lnTo>
                      <a:pt x="21" y="59"/>
                    </a:lnTo>
                    <a:lnTo>
                      <a:pt x="20" y="58"/>
                    </a:lnTo>
                    <a:lnTo>
                      <a:pt x="17" y="58"/>
                    </a:lnTo>
                    <a:lnTo>
                      <a:pt x="15" y="57"/>
                    </a:lnTo>
                    <a:lnTo>
                      <a:pt x="13" y="55"/>
                    </a:lnTo>
                    <a:lnTo>
                      <a:pt x="10" y="55"/>
                    </a:lnTo>
                    <a:lnTo>
                      <a:pt x="8" y="53"/>
                    </a:lnTo>
                    <a:lnTo>
                      <a:pt x="6" y="52"/>
                    </a:lnTo>
                    <a:lnTo>
                      <a:pt x="6" y="50"/>
                    </a:lnTo>
                    <a:lnTo>
                      <a:pt x="8" y="49"/>
                    </a:lnTo>
                    <a:lnTo>
                      <a:pt x="10" y="49"/>
                    </a:lnTo>
                    <a:lnTo>
                      <a:pt x="13" y="50"/>
                    </a:lnTo>
                    <a:lnTo>
                      <a:pt x="14" y="51"/>
                    </a:lnTo>
                    <a:lnTo>
                      <a:pt x="16" y="47"/>
                    </a:lnTo>
                    <a:lnTo>
                      <a:pt x="19" y="46"/>
                    </a:lnTo>
                    <a:lnTo>
                      <a:pt x="21" y="46"/>
                    </a:lnTo>
                    <a:lnTo>
                      <a:pt x="21" y="46"/>
                    </a:lnTo>
                    <a:lnTo>
                      <a:pt x="23" y="47"/>
                    </a:lnTo>
                    <a:lnTo>
                      <a:pt x="25" y="46"/>
                    </a:lnTo>
                    <a:lnTo>
                      <a:pt x="27" y="49"/>
                    </a:lnTo>
                    <a:lnTo>
                      <a:pt x="30" y="51"/>
                    </a:lnTo>
                    <a:lnTo>
                      <a:pt x="33" y="53"/>
                    </a:lnTo>
                    <a:lnTo>
                      <a:pt x="36" y="53"/>
                    </a:lnTo>
                    <a:lnTo>
                      <a:pt x="37" y="56"/>
                    </a:lnTo>
                    <a:lnTo>
                      <a:pt x="39" y="56"/>
                    </a:lnTo>
                    <a:lnTo>
                      <a:pt x="39" y="55"/>
                    </a:lnTo>
                    <a:lnTo>
                      <a:pt x="39" y="52"/>
                    </a:lnTo>
                    <a:lnTo>
                      <a:pt x="39" y="50"/>
                    </a:lnTo>
                    <a:lnTo>
                      <a:pt x="39" y="47"/>
                    </a:lnTo>
                    <a:lnTo>
                      <a:pt x="41" y="42"/>
                    </a:lnTo>
                    <a:lnTo>
                      <a:pt x="43" y="39"/>
                    </a:lnTo>
                    <a:lnTo>
                      <a:pt x="45" y="38"/>
                    </a:lnTo>
                    <a:lnTo>
                      <a:pt x="47" y="39"/>
                    </a:lnTo>
                    <a:lnTo>
                      <a:pt x="50" y="39"/>
                    </a:lnTo>
                    <a:lnTo>
                      <a:pt x="49" y="38"/>
                    </a:lnTo>
                    <a:lnTo>
                      <a:pt x="51" y="36"/>
                    </a:lnTo>
                    <a:lnTo>
                      <a:pt x="51" y="36"/>
                    </a:lnTo>
                    <a:lnTo>
                      <a:pt x="54" y="36"/>
                    </a:lnTo>
                    <a:lnTo>
                      <a:pt x="54" y="35"/>
                    </a:lnTo>
                    <a:lnTo>
                      <a:pt x="54" y="34"/>
                    </a:lnTo>
                    <a:lnTo>
                      <a:pt x="56" y="33"/>
                    </a:lnTo>
                    <a:lnTo>
                      <a:pt x="58" y="33"/>
                    </a:lnTo>
                    <a:lnTo>
                      <a:pt x="58" y="30"/>
                    </a:lnTo>
                    <a:lnTo>
                      <a:pt x="59" y="29"/>
                    </a:lnTo>
                    <a:lnTo>
                      <a:pt x="60" y="28"/>
                    </a:lnTo>
                    <a:lnTo>
                      <a:pt x="59" y="28"/>
                    </a:lnTo>
                    <a:lnTo>
                      <a:pt x="56" y="29"/>
                    </a:lnTo>
                    <a:lnTo>
                      <a:pt x="55" y="32"/>
                    </a:lnTo>
                    <a:lnTo>
                      <a:pt x="54" y="32"/>
                    </a:lnTo>
                    <a:lnTo>
                      <a:pt x="54" y="30"/>
                    </a:lnTo>
                    <a:lnTo>
                      <a:pt x="54" y="28"/>
                    </a:lnTo>
                    <a:lnTo>
                      <a:pt x="53" y="27"/>
                    </a:lnTo>
                    <a:lnTo>
                      <a:pt x="50" y="24"/>
                    </a:lnTo>
                    <a:lnTo>
                      <a:pt x="49" y="23"/>
                    </a:lnTo>
                    <a:lnTo>
                      <a:pt x="49" y="21"/>
                    </a:lnTo>
                    <a:lnTo>
                      <a:pt x="50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0" name="Freeform 283">
                <a:extLst>
                  <a:ext uri="{FF2B5EF4-FFF2-40B4-BE49-F238E27FC236}">
                    <a16:creationId xmlns:a16="http://schemas.microsoft.com/office/drawing/2014/main" id="{56D8BF36-2929-4523-AD7B-3CFF69C80E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1" y="1809"/>
                <a:ext cx="4" cy="5"/>
              </a:xfrm>
              <a:custGeom>
                <a:avLst/>
                <a:gdLst>
                  <a:gd name="T0" fmla="*/ 0 w 4"/>
                  <a:gd name="T1" fmla="*/ 3 h 5"/>
                  <a:gd name="T2" fmla="*/ 0 w 4"/>
                  <a:gd name="T3" fmla="*/ 4 h 5"/>
                  <a:gd name="T4" fmla="*/ 2 w 4"/>
                  <a:gd name="T5" fmla="*/ 5 h 5"/>
                  <a:gd name="T6" fmla="*/ 3 w 4"/>
                  <a:gd name="T7" fmla="*/ 4 h 5"/>
                  <a:gd name="T8" fmla="*/ 3 w 4"/>
                  <a:gd name="T9" fmla="*/ 3 h 5"/>
                  <a:gd name="T10" fmla="*/ 4 w 4"/>
                  <a:gd name="T11" fmla="*/ 0 h 5"/>
                  <a:gd name="T12" fmla="*/ 3 w 4"/>
                  <a:gd name="T13" fmla="*/ 0 h 5"/>
                  <a:gd name="T14" fmla="*/ 0 w 4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0" y="3"/>
                    </a:moveTo>
                    <a:lnTo>
                      <a:pt x="0" y="4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1" name="Freeform 284">
                <a:extLst>
                  <a:ext uri="{FF2B5EF4-FFF2-40B4-BE49-F238E27FC236}">
                    <a16:creationId xmlns:a16="http://schemas.microsoft.com/office/drawing/2014/main" id="{A01E7355-40A8-4AE8-91BF-12B2FB1261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1" y="1875"/>
                <a:ext cx="4" cy="8"/>
              </a:xfrm>
              <a:custGeom>
                <a:avLst/>
                <a:gdLst>
                  <a:gd name="T0" fmla="*/ 1 w 4"/>
                  <a:gd name="T1" fmla="*/ 8 h 8"/>
                  <a:gd name="T2" fmla="*/ 3 w 4"/>
                  <a:gd name="T3" fmla="*/ 8 h 8"/>
                  <a:gd name="T4" fmla="*/ 4 w 4"/>
                  <a:gd name="T5" fmla="*/ 7 h 8"/>
                  <a:gd name="T6" fmla="*/ 4 w 4"/>
                  <a:gd name="T7" fmla="*/ 5 h 8"/>
                  <a:gd name="T8" fmla="*/ 4 w 4"/>
                  <a:gd name="T9" fmla="*/ 3 h 8"/>
                  <a:gd name="T10" fmla="*/ 1 w 4"/>
                  <a:gd name="T11" fmla="*/ 3 h 8"/>
                  <a:gd name="T12" fmla="*/ 3 w 4"/>
                  <a:gd name="T13" fmla="*/ 1 h 8"/>
                  <a:gd name="T14" fmla="*/ 1 w 4"/>
                  <a:gd name="T15" fmla="*/ 0 h 8"/>
                  <a:gd name="T16" fmla="*/ 1 w 4"/>
                  <a:gd name="T17" fmla="*/ 1 h 8"/>
                  <a:gd name="T18" fmla="*/ 0 w 4"/>
                  <a:gd name="T19" fmla="*/ 5 h 8"/>
                  <a:gd name="T20" fmla="*/ 0 w 4"/>
                  <a:gd name="T21" fmla="*/ 6 h 8"/>
                  <a:gd name="T22" fmla="*/ 1 w 4"/>
                  <a:gd name="T23" fmla="*/ 5 h 8"/>
                  <a:gd name="T24" fmla="*/ 3 w 4"/>
                  <a:gd name="T25" fmla="*/ 6 h 8"/>
                  <a:gd name="T26" fmla="*/ 1 w 4"/>
                  <a:gd name="T27" fmla="*/ 7 h 8"/>
                  <a:gd name="T28" fmla="*/ 1 w 4"/>
                  <a:gd name="T2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8">
                    <a:moveTo>
                      <a:pt x="1" y="8"/>
                    </a:moveTo>
                    <a:lnTo>
                      <a:pt x="3" y="8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1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2" name="Freeform 285">
                <a:extLst>
                  <a:ext uri="{FF2B5EF4-FFF2-40B4-BE49-F238E27FC236}">
                    <a16:creationId xmlns:a16="http://schemas.microsoft.com/office/drawing/2014/main" id="{A76049B2-6EAD-4986-80BB-BA6E811F51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5" y="1933"/>
                <a:ext cx="2" cy="5"/>
              </a:xfrm>
              <a:custGeom>
                <a:avLst/>
                <a:gdLst>
                  <a:gd name="T0" fmla="*/ 2 w 2"/>
                  <a:gd name="T1" fmla="*/ 0 h 5"/>
                  <a:gd name="T2" fmla="*/ 1 w 2"/>
                  <a:gd name="T3" fmla="*/ 0 h 5"/>
                  <a:gd name="T4" fmla="*/ 0 w 2"/>
                  <a:gd name="T5" fmla="*/ 1 h 5"/>
                  <a:gd name="T6" fmla="*/ 0 w 2"/>
                  <a:gd name="T7" fmla="*/ 4 h 5"/>
                  <a:gd name="T8" fmla="*/ 1 w 2"/>
                  <a:gd name="T9" fmla="*/ 5 h 5"/>
                  <a:gd name="T10" fmla="*/ 2 w 2"/>
                  <a:gd name="T11" fmla="*/ 5 h 5"/>
                  <a:gd name="T12" fmla="*/ 2 w 2"/>
                  <a:gd name="T13" fmla="*/ 4 h 5"/>
                  <a:gd name="T14" fmla="*/ 2 w 2"/>
                  <a:gd name="T15" fmla="*/ 2 h 5"/>
                  <a:gd name="T16" fmla="*/ 2 w 2"/>
                  <a:gd name="T17" fmla="*/ 1 h 5"/>
                  <a:gd name="T18" fmla="*/ 2 w 2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3" name="Freeform 286">
                <a:extLst>
                  <a:ext uri="{FF2B5EF4-FFF2-40B4-BE49-F238E27FC236}">
                    <a16:creationId xmlns:a16="http://schemas.microsoft.com/office/drawing/2014/main" id="{3B8D7116-6385-448E-B812-4A3DE020B7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8" y="1938"/>
                <a:ext cx="25" cy="22"/>
              </a:xfrm>
              <a:custGeom>
                <a:avLst/>
                <a:gdLst>
                  <a:gd name="T0" fmla="*/ 17 w 25"/>
                  <a:gd name="T1" fmla="*/ 10 h 22"/>
                  <a:gd name="T2" fmla="*/ 19 w 25"/>
                  <a:gd name="T3" fmla="*/ 12 h 22"/>
                  <a:gd name="T4" fmla="*/ 20 w 25"/>
                  <a:gd name="T5" fmla="*/ 13 h 22"/>
                  <a:gd name="T6" fmla="*/ 22 w 25"/>
                  <a:gd name="T7" fmla="*/ 13 h 22"/>
                  <a:gd name="T8" fmla="*/ 23 w 25"/>
                  <a:gd name="T9" fmla="*/ 10 h 22"/>
                  <a:gd name="T10" fmla="*/ 25 w 25"/>
                  <a:gd name="T11" fmla="*/ 7 h 22"/>
                  <a:gd name="T12" fmla="*/ 25 w 25"/>
                  <a:gd name="T13" fmla="*/ 6 h 22"/>
                  <a:gd name="T14" fmla="*/ 24 w 25"/>
                  <a:gd name="T15" fmla="*/ 5 h 22"/>
                  <a:gd name="T16" fmla="*/ 24 w 25"/>
                  <a:gd name="T17" fmla="*/ 4 h 22"/>
                  <a:gd name="T18" fmla="*/ 22 w 25"/>
                  <a:gd name="T19" fmla="*/ 1 h 22"/>
                  <a:gd name="T20" fmla="*/ 20 w 25"/>
                  <a:gd name="T21" fmla="*/ 1 h 22"/>
                  <a:gd name="T22" fmla="*/ 18 w 25"/>
                  <a:gd name="T23" fmla="*/ 0 h 22"/>
                  <a:gd name="T24" fmla="*/ 16 w 25"/>
                  <a:gd name="T25" fmla="*/ 0 h 22"/>
                  <a:gd name="T26" fmla="*/ 13 w 25"/>
                  <a:gd name="T27" fmla="*/ 2 h 22"/>
                  <a:gd name="T28" fmla="*/ 13 w 25"/>
                  <a:gd name="T29" fmla="*/ 4 h 22"/>
                  <a:gd name="T30" fmla="*/ 12 w 25"/>
                  <a:gd name="T31" fmla="*/ 5 h 22"/>
                  <a:gd name="T32" fmla="*/ 9 w 25"/>
                  <a:gd name="T33" fmla="*/ 6 h 22"/>
                  <a:gd name="T34" fmla="*/ 8 w 25"/>
                  <a:gd name="T35" fmla="*/ 7 h 22"/>
                  <a:gd name="T36" fmla="*/ 7 w 25"/>
                  <a:gd name="T37" fmla="*/ 6 h 22"/>
                  <a:gd name="T38" fmla="*/ 6 w 25"/>
                  <a:gd name="T39" fmla="*/ 4 h 22"/>
                  <a:gd name="T40" fmla="*/ 5 w 25"/>
                  <a:gd name="T41" fmla="*/ 4 h 22"/>
                  <a:gd name="T42" fmla="*/ 2 w 25"/>
                  <a:gd name="T43" fmla="*/ 7 h 22"/>
                  <a:gd name="T44" fmla="*/ 2 w 25"/>
                  <a:gd name="T45" fmla="*/ 8 h 22"/>
                  <a:gd name="T46" fmla="*/ 1 w 25"/>
                  <a:gd name="T47" fmla="*/ 10 h 22"/>
                  <a:gd name="T48" fmla="*/ 0 w 25"/>
                  <a:gd name="T49" fmla="*/ 12 h 22"/>
                  <a:gd name="T50" fmla="*/ 3 w 25"/>
                  <a:gd name="T51" fmla="*/ 13 h 22"/>
                  <a:gd name="T52" fmla="*/ 3 w 25"/>
                  <a:gd name="T53" fmla="*/ 16 h 22"/>
                  <a:gd name="T54" fmla="*/ 3 w 25"/>
                  <a:gd name="T55" fmla="*/ 16 h 22"/>
                  <a:gd name="T56" fmla="*/ 3 w 25"/>
                  <a:gd name="T57" fmla="*/ 17 h 22"/>
                  <a:gd name="T58" fmla="*/ 5 w 25"/>
                  <a:gd name="T59" fmla="*/ 19 h 22"/>
                  <a:gd name="T60" fmla="*/ 7 w 25"/>
                  <a:gd name="T61" fmla="*/ 19 h 22"/>
                  <a:gd name="T62" fmla="*/ 7 w 25"/>
                  <a:gd name="T63" fmla="*/ 21 h 22"/>
                  <a:gd name="T64" fmla="*/ 8 w 25"/>
                  <a:gd name="T65" fmla="*/ 22 h 22"/>
                  <a:gd name="T66" fmla="*/ 8 w 25"/>
                  <a:gd name="T67" fmla="*/ 21 h 22"/>
                  <a:gd name="T68" fmla="*/ 9 w 25"/>
                  <a:gd name="T69" fmla="*/ 21 h 22"/>
                  <a:gd name="T70" fmla="*/ 11 w 25"/>
                  <a:gd name="T71" fmla="*/ 21 h 22"/>
                  <a:gd name="T72" fmla="*/ 11 w 25"/>
                  <a:gd name="T73" fmla="*/ 19 h 22"/>
                  <a:gd name="T74" fmla="*/ 8 w 25"/>
                  <a:gd name="T75" fmla="*/ 17 h 22"/>
                  <a:gd name="T76" fmla="*/ 9 w 25"/>
                  <a:gd name="T77" fmla="*/ 16 h 22"/>
                  <a:gd name="T78" fmla="*/ 11 w 25"/>
                  <a:gd name="T79" fmla="*/ 12 h 22"/>
                  <a:gd name="T80" fmla="*/ 13 w 25"/>
                  <a:gd name="T81" fmla="*/ 11 h 22"/>
                  <a:gd name="T82" fmla="*/ 14 w 25"/>
                  <a:gd name="T83" fmla="*/ 10 h 22"/>
                  <a:gd name="T84" fmla="*/ 17 w 25"/>
                  <a:gd name="T85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" h="22">
                    <a:moveTo>
                      <a:pt x="17" y="10"/>
                    </a:moveTo>
                    <a:lnTo>
                      <a:pt x="19" y="12"/>
                    </a:lnTo>
                    <a:lnTo>
                      <a:pt x="20" y="13"/>
                    </a:lnTo>
                    <a:lnTo>
                      <a:pt x="22" y="13"/>
                    </a:lnTo>
                    <a:lnTo>
                      <a:pt x="23" y="10"/>
                    </a:lnTo>
                    <a:lnTo>
                      <a:pt x="25" y="7"/>
                    </a:lnTo>
                    <a:lnTo>
                      <a:pt x="25" y="6"/>
                    </a:lnTo>
                    <a:lnTo>
                      <a:pt x="24" y="5"/>
                    </a:lnTo>
                    <a:lnTo>
                      <a:pt x="24" y="4"/>
                    </a:lnTo>
                    <a:lnTo>
                      <a:pt x="22" y="1"/>
                    </a:lnTo>
                    <a:lnTo>
                      <a:pt x="20" y="1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3" y="2"/>
                    </a:lnTo>
                    <a:lnTo>
                      <a:pt x="13" y="4"/>
                    </a:lnTo>
                    <a:lnTo>
                      <a:pt x="12" y="5"/>
                    </a:lnTo>
                    <a:lnTo>
                      <a:pt x="9" y="6"/>
                    </a:lnTo>
                    <a:lnTo>
                      <a:pt x="8" y="7"/>
                    </a:lnTo>
                    <a:lnTo>
                      <a:pt x="7" y="6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2" y="7"/>
                    </a:lnTo>
                    <a:lnTo>
                      <a:pt x="2" y="8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3" y="13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8" y="22"/>
                    </a:lnTo>
                    <a:lnTo>
                      <a:pt x="8" y="21"/>
                    </a:lnTo>
                    <a:lnTo>
                      <a:pt x="9" y="21"/>
                    </a:lnTo>
                    <a:lnTo>
                      <a:pt x="11" y="21"/>
                    </a:lnTo>
                    <a:lnTo>
                      <a:pt x="11" y="19"/>
                    </a:lnTo>
                    <a:lnTo>
                      <a:pt x="8" y="17"/>
                    </a:lnTo>
                    <a:lnTo>
                      <a:pt x="9" y="16"/>
                    </a:lnTo>
                    <a:lnTo>
                      <a:pt x="11" y="12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4" name="Freeform 287">
                <a:extLst>
                  <a:ext uri="{FF2B5EF4-FFF2-40B4-BE49-F238E27FC236}">
                    <a16:creationId xmlns:a16="http://schemas.microsoft.com/office/drawing/2014/main" id="{7D8076E4-9B42-4F5E-88AF-84550B5044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1" y="1934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0 w 2"/>
                  <a:gd name="T5" fmla="*/ 3 h 3"/>
                  <a:gd name="T6" fmla="*/ 1 w 2"/>
                  <a:gd name="T7" fmla="*/ 3 h 3"/>
                  <a:gd name="T8" fmla="*/ 2 w 2"/>
                  <a:gd name="T9" fmla="*/ 3 h 3"/>
                  <a:gd name="T10" fmla="*/ 2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5" name="Freeform 288">
                <a:extLst>
                  <a:ext uri="{FF2B5EF4-FFF2-40B4-BE49-F238E27FC236}">
                    <a16:creationId xmlns:a16="http://schemas.microsoft.com/office/drawing/2014/main" id="{D15211C0-ACC0-42E7-89D8-64781FE356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8" y="1994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2 h 3"/>
                  <a:gd name="T4" fmla="*/ 4 w 4"/>
                  <a:gd name="T5" fmla="*/ 1 h 3"/>
                  <a:gd name="T6" fmla="*/ 1 w 4"/>
                  <a:gd name="T7" fmla="*/ 0 h 3"/>
                  <a:gd name="T8" fmla="*/ 0 w 4"/>
                  <a:gd name="T9" fmla="*/ 0 h 3"/>
                  <a:gd name="T10" fmla="*/ 0 w 4"/>
                  <a:gd name="T11" fmla="*/ 1 h 3"/>
                  <a:gd name="T12" fmla="*/ 1 w 4"/>
                  <a:gd name="T13" fmla="*/ 3 h 3"/>
                  <a:gd name="T14" fmla="*/ 2 w 4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2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6" name="Freeform 289">
                <a:extLst>
                  <a:ext uri="{FF2B5EF4-FFF2-40B4-BE49-F238E27FC236}">
                    <a16:creationId xmlns:a16="http://schemas.microsoft.com/office/drawing/2014/main" id="{6C96FA68-9091-43A7-89C8-7B5EA6274F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8" y="191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7" name="Freeform 290">
                <a:extLst>
                  <a:ext uri="{FF2B5EF4-FFF2-40B4-BE49-F238E27FC236}">
                    <a16:creationId xmlns:a16="http://schemas.microsoft.com/office/drawing/2014/main" id="{ABD50289-3E1F-4FA6-88F4-5362069077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2" y="1960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8" name="Freeform 291">
                <a:extLst>
                  <a:ext uri="{FF2B5EF4-FFF2-40B4-BE49-F238E27FC236}">
                    <a16:creationId xmlns:a16="http://schemas.microsoft.com/office/drawing/2014/main" id="{4074BEDF-B3E2-45A1-A7A1-A326573948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6" y="2079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1 w 2"/>
                  <a:gd name="T7" fmla="*/ 0 h 2"/>
                  <a:gd name="T8" fmla="*/ 0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9" name="Freeform 292">
                <a:extLst>
                  <a:ext uri="{FF2B5EF4-FFF2-40B4-BE49-F238E27FC236}">
                    <a16:creationId xmlns:a16="http://schemas.microsoft.com/office/drawing/2014/main" id="{C53CA35F-7697-4A58-A933-6BFC2EF9B9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8" y="1965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1 w 3"/>
                  <a:gd name="T3" fmla="*/ 0 h 1"/>
                  <a:gd name="T4" fmla="*/ 0 w 3"/>
                  <a:gd name="T5" fmla="*/ 1 h 1"/>
                  <a:gd name="T6" fmla="*/ 0 w 3"/>
                  <a:gd name="T7" fmla="*/ 1 h 1"/>
                  <a:gd name="T8" fmla="*/ 1 w 3"/>
                  <a:gd name="T9" fmla="*/ 1 h 1"/>
                  <a:gd name="T10" fmla="*/ 3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0" name="Freeform 293">
                <a:extLst>
                  <a:ext uri="{FF2B5EF4-FFF2-40B4-BE49-F238E27FC236}">
                    <a16:creationId xmlns:a16="http://schemas.microsoft.com/office/drawing/2014/main" id="{670788F3-A3B8-4070-8C44-E20228D0DE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3" y="2076"/>
                <a:ext cx="3" cy="4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4 h 4"/>
                  <a:gd name="T4" fmla="*/ 3 w 3"/>
                  <a:gd name="T5" fmla="*/ 1 h 4"/>
                  <a:gd name="T6" fmla="*/ 1 w 3"/>
                  <a:gd name="T7" fmla="*/ 0 h 4"/>
                  <a:gd name="T8" fmla="*/ 0 w 3"/>
                  <a:gd name="T9" fmla="*/ 1 h 4"/>
                  <a:gd name="T10" fmla="*/ 1 w 3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lnTo>
                      <a:pt x="3" y="4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1" name="Freeform 294">
                <a:extLst>
                  <a:ext uri="{FF2B5EF4-FFF2-40B4-BE49-F238E27FC236}">
                    <a16:creationId xmlns:a16="http://schemas.microsoft.com/office/drawing/2014/main" id="{B35B2287-B645-43C6-94C6-F3C6468924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1959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2" name="Freeform 295">
                <a:extLst>
                  <a:ext uri="{FF2B5EF4-FFF2-40B4-BE49-F238E27FC236}">
                    <a16:creationId xmlns:a16="http://schemas.microsoft.com/office/drawing/2014/main" id="{20F63FC1-42E1-45D4-91B5-36BC9A4E6E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7" y="1909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1 h 2"/>
                  <a:gd name="T6" fmla="*/ 0 w 2"/>
                  <a:gd name="T7" fmla="*/ 2 h 2"/>
                  <a:gd name="T8" fmla="*/ 1 w 2"/>
                  <a:gd name="T9" fmla="*/ 2 h 2"/>
                  <a:gd name="T10" fmla="*/ 1 w 2"/>
                  <a:gd name="T11" fmla="*/ 2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3" name="Freeform 296">
                <a:extLst>
                  <a:ext uri="{FF2B5EF4-FFF2-40B4-BE49-F238E27FC236}">
                    <a16:creationId xmlns:a16="http://schemas.microsoft.com/office/drawing/2014/main" id="{D7C5687D-F855-4906-B025-C7369946B9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0" y="2042"/>
                <a:ext cx="6" cy="10"/>
              </a:xfrm>
              <a:custGeom>
                <a:avLst/>
                <a:gdLst>
                  <a:gd name="T0" fmla="*/ 1 w 6"/>
                  <a:gd name="T1" fmla="*/ 10 h 10"/>
                  <a:gd name="T2" fmla="*/ 2 w 6"/>
                  <a:gd name="T3" fmla="*/ 10 h 10"/>
                  <a:gd name="T4" fmla="*/ 2 w 6"/>
                  <a:gd name="T5" fmla="*/ 7 h 10"/>
                  <a:gd name="T6" fmla="*/ 5 w 6"/>
                  <a:gd name="T7" fmla="*/ 6 h 10"/>
                  <a:gd name="T8" fmla="*/ 5 w 6"/>
                  <a:gd name="T9" fmla="*/ 4 h 10"/>
                  <a:gd name="T10" fmla="*/ 6 w 6"/>
                  <a:gd name="T11" fmla="*/ 3 h 10"/>
                  <a:gd name="T12" fmla="*/ 5 w 6"/>
                  <a:gd name="T13" fmla="*/ 0 h 10"/>
                  <a:gd name="T14" fmla="*/ 4 w 6"/>
                  <a:gd name="T15" fmla="*/ 3 h 10"/>
                  <a:gd name="T16" fmla="*/ 2 w 6"/>
                  <a:gd name="T17" fmla="*/ 4 h 10"/>
                  <a:gd name="T18" fmla="*/ 2 w 6"/>
                  <a:gd name="T19" fmla="*/ 5 h 10"/>
                  <a:gd name="T20" fmla="*/ 2 w 6"/>
                  <a:gd name="T21" fmla="*/ 5 h 10"/>
                  <a:gd name="T22" fmla="*/ 0 w 6"/>
                  <a:gd name="T23" fmla="*/ 7 h 10"/>
                  <a:gd name="T24" fmla="*/ 1 w 6"/>
                  <a:gd name="T2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0">
                    <a:moveTo>
                      <a:pt x="1" y="10"/>
                    </a:moveTo>
                    <a:lnTo>
                      <a:pt x="2" y="10"/>
                    </a:lnTo>
                    <a:lnTo>
                      <a:pt x="2" y="7"/>
                    </a:lnTo>
                    <a:lnTo>
                      <a:pt x="5" y="6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0" y="7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4" name="Freeform 297">
                <a:extLst>
                  <a:ext uri="{FF2B5EF4-FFF2-40B4-BE49-F238E27FC236}">
                    <a16:creationId xmlns:a16="http://schemas.microsoft.com/office/drawing/2014/main" id="{D286068A-8299-4283-AED1-BF5D157575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3" y="2070"/>
                <a:ext cx="4" cy="4"/>
              </a:xfrm>
              <a:custGeom>
                <a:avLst/>
                <a:gdLst>
                  <a:gd name="T0" fmla="*/ 4 w 4"/>
                  <a:gd name="T1" fmla="*/ 1 h 4"/>
                  <a:gd name="T2" fmla="*/ 1 w 4"/>
                  <a:gd name="T3" fmla="*/ 0 h 4"/>
                  <a:gd name="T4" fmla="*/ 0 w 4"/>
                  <a:gd name="T5" fmla="*/ 3 h 4"/>
                  <a:gd name="T6" fmla="*/ 1 w 4"/>
                  <a:gd name="T7" fmla="*/ 4 h 4"/>
                  <a:gd name="T8" fmla="*/ 2 w 4"/>
                  <a:gd name="T9" fmla="*/ 4 h 4"/>
                  <a:gd name="T10" fmla="*/ 4 w 4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5" name="Freeform 298">
                <a:extLst>
                  <a:ext uri="{FF2B5EF4-FFF2-40B4-BE49-F238E27FC236}">
                    <a16:creationId xmlns:a16="http://schemas.microsoft.com/office/drawing/2014/main" id="{78624CCB-F23A-4BFA-A791-C2D9456EB1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5" y="1823"/>
                <a:ext cx="111" cy="163"/>
              </a:xfrm>
              <a:custGeom>
                <a:avLst/>
                <a:gdLst>
                  <a:gd name="T0" fmla="*/ 4 w 111"/>
                  <a:gd name="T1" fmla="*/ 131 h 163"/>
                  <a:gd name="T2" fmla="*/ 4 w 111"/>
                  <a:gd name="T3" fmla="*/ 137 h 163"/>
                  <a:gd name="T4" fmla="*/ 2 w 111"/>
                  <a:gd name="T5" fmla="*/ 138 h 163"/>
                  <a:gd name="T6" fmla="*/ 6 w 111"/>
                  <a:gd name="T7" fmla="*/ 139 h 163"/>
                  <a:gd name="T8" fmla="*/ 5 w 111"/>
                  <a:gd name="T9" fmla="*/ 137 h 163"/>
                  <a:gd name="T10" fmla="*/ 10 w 111"/>
                  <a:gd name="T11" fmla="*/ 137 h 163"/>
                  <a:gd name="T12" fmla="*/ 7 w 111"/>
                  <a:gd name="T13" fmla="*/ 149 h 163"/>
                  <a:gd name="T14" fmla="*/ 12 w 111"/>
                  <a:gd name="T15" fmla="*/ 161 h 163"/>
                  <a:gd name="T16" fmla="*/ 15 w 111"/>
                  <a:gd name="T17" fmla="*/ 154 h 163"/>
                  <a:gd name="T18" fmla="*/ 18 w 111"/>
                  <a:gd name="T19" fmla="*/ 161 h 163"/>
                  <a:gd name="T20" fmla="*/ 21 w 111"/>
                  <a:gd name="T21" fmla="*/ 156 h 163"/>
                  <a:gd name="T22" fmla="*/ 23 w 111"/>
                  <a:gd name="T23" fmla="*/ 150 h 163"/>
                  <a:gd name="T24" fmla="*/ 26 w 111"/>
                  <a:gd name="T25" fmla="*/ 134 h 163"/>
                  <a:gd name="T26" fmla="*/ 22 w 111"/>
                  <a:gd name="T27" fmla="*/ 129 h 163"/>
                  <a:gd name="T28" fmla="*/ 17 w 111"/>
                  <a:gd name="T29" fmla="*/ 127 h 163"/>
                  <a:gd name="T30" fmla="*/ 23 w 111"/>
                  <a:gd name="T31" fmla="*/ 121 h 163"/>
                  <a:gd name="T32" fmla="*/ 26 w 111"/>
                  <a:gd name="T33" fmla="*/ 115 h 163"/>
                  <a:gd name="T34" fmla="*/ 38 w 111"/>
                  <a:gd name="T35" fmla="*/ 114 h 163"/>
                  <a:gd name="T36" fmla="*/ 45 w 111"/>
                  <a:gd name="T37" fmla="*/ 110 h 163"/>
                  <a:gd name="T38" fmla="*/ 56 w 111"/>
                  <a:gd name="T39" fmla="*/ 110 h 163"/>
                  <a:gd name="T40" fmla="*/ 55 w 111"/>
                  <a:gd name="T41" fmla="*/ 120 h 163"/>
                  <a:gd name="T42" fmla="*/ 66 w 111"/>
                  <a:gd name="T43" fmla="*/ 122 h 163"/>
                  <a:gd name="T44" fmla="*/ 71 w 111"/>
                  <a:gd name="T45" fmla="*/ 114 h 163"/>
                  <a:gd name="T46" fmla="*/ 67 w 111"/>
                  <a:gd name="T47" fmla="*/ 106 h 163"/>
                  <a:gd name="T48" fmla="*/ 71 w 111"/>
                  <a:gd name="T49" fmla="*/ 106 h 163"/>
                  <a:gd name="T50" fmla="*/ 77 w 111"/>
                  <a:gd name="T51" fmla="*/ 106 h 163"/>
                  <a:gd name="T52" fmla="*/ 79 w 111"/>
                  <a:gd name="T53" fmla="*/ 106 h 163"/>
                  <a:gd name="T54" fmla="*/ 89 w 111"/>
                  <a:gd name="T55" fmla="*/ 100 h 163"/>
                  <a:gd name="T56" fmla="*/ 95 w 111"/>
                  <a:gd name="T57" fmla="*/ 104 h 163"/>
                  <a:gd name="T58" fmla="*/ 97 w 111"/>
                  <a:gd name="T59" fmla="*/ 93 h 163"/>
                  <a:gd name="T60" fmla="*/ 100 w 111"/>
                  <a:gd name="T61" fmla="*/ 96 h 163"/>
                  <a:gd name="T62" fmla="*/ 108 w 111"/>
                  <a:gd name="T63" fmla="*/ 97 h 163"/>
                  <a:gd name="T64" fmla="*/ 107 w 111"/>
                  <a:gd name="T65" fmla="*/ 85 h 163"/>
                  <a:gd name="T66" fmla="*/ 101 w 111"/>
                  <a:gd name="T67" fmla="*/ 55 h 163"/>
                  <a:gd name="T68" fmla="*/ 108 w 111"/>
                  <a:gd name="T69" fmla="*/ 49 h 163"/>
                  <a:gd name="T70" fmla="*/ 106 w 111"/>
                  <a:gd name="T71" fmla="*/ 40 h 163"/>
                  <a:gd name="T72" fmla="*/ 107 w 111"/>
                  <a:gd name="T73" fmla="*/ 30 h 163"/>
                  <a:gd name="T74" fmla="*/ 101 w 111"/>
                  <a:gd name="T75" fmla="*/ 17 h 163"/>
                  <a:gd name="T76" fmla="*/ 92 w 111"/>
                  <a:gd name="T77" fmla="*/ 0 h 163"/>
                  <a:gd name="T78" fmla="*/ 88 w 111"/>
                  <a:gd name="T79" fmla="*/ 0 h 163"/>
                  <a:gd name="T80" fmla="*/ 91 w 111"/>
                  <a:gd name="T81" fmla="*/ 6 h 163"/>
                  <a:gd name="T82" fmla="*/ 88 w 111"/>
                  <a:gd name="T83" fmla="*/ 11 h 163"/>
                  <a:gd name="T84" fmla="*/ 82 w 111"/>
                  <a:gd name="T85" fmla="*/ 5 h 163"/>
                  <a:gd name="T86" fmla="*/ 80 w 111"/>
                  <a:gd name="T87" fmla="*/ 15 h 163"/>
                  <a:gd name="T88" fmla="*/ 79 w 111"/>
                  <a:gd name="T89" fmla="*/ 24 h 163"/>
                  <a:gd name="T90" fmla="*/ 86 w 111"/>
                  <a:gd name="T91" fmla="*/ 37 h 163"/>
                  <a:gd name="T92" fmla="*/ 80 w 111"/>
                  <a:gd name="T93" fmla="*/ 60 h 163"/>
                  <a:gd name="T94" fmla="*/ 69 w 111"/>
                  <a:gd name="T95" fmla="*/ 74 h 163"/>
                  <a:gd name="T96" fmla="*/ 66 w 111"/>
                  <a:gd name="T97" fmla="*/ 68 h 163"/>
                  <a:gd name="T98" fmla="*/ 60 w 111"/>
                  <a:gd name="T99" fmla="*/ 68 h 163"/>
                  <a:gd name="T100" fmla="*/ 58 w 111"/>
                  <a:gd name="T101" fmla="*/ 83 h 163"/>
                  <a:gd name="T102" fmla="*/ 57 w 111"/>
                  <a:gd name="T103" fmla="*/ 92 h 163"/>
                  <a:gd name="T104" fmla="*/ 52 w 111"/>
                  <a:gd name="T105" fmla="*/ 96 h 163"/>
                  <a:gd name="T106" fmla="*/ 47 w 111"/>
                  <a:gd name="T107" fmla="*/ 93 h 163"/>
                  <a:gd name="T108" fmla="*/ 32 w 111"/>
                  <a:gd name="T109" fmla="*/ 97 h 163"/>
                  <a:gd name="T110" fmla="*/ 19 w 111"/>
                  <a:gd name="T111" fmla="*/ 109 h 163"/>
                  <a:gd name="T112" fmla="*/ 11 w 111"/>
                  <a:gd name="T113" fmla="*/ 116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11" h="163">
                    <a:moveTo>
                      <a:pt x="10" y="123"/>
                    </a:moveTo>
                    <a:lnTo>
                      <a:pt x="7" y="125"/>
                    </a:lnTo>
                    <a:lnTo>
                      <a:pt x="7" y="126"/>
                    </a:lnTo>
                    <a:lnTo>
                      <a:pt x="6" y="127"/>
                    </a:lnTo>
                    <a:lnTo>
                      <a:pt x="4" y="129"/>
                    </a:lnTo>
                    <a:lnTo>
                      <a:pt x="4" y="131"/>
                    </a:lnTo>
                    <a:lnTo>
                      <a:pt x="1" y="131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1" y="132"/>
                    </a:lnTo>
                    <a:lnTo>
                      <a:pt x="2" y="134"/>
                    </a:lnTo>
                    <a:lnTo>
                      <a:pt x="4" y="137"/>
                    </a:lnTo>
                    <a:lnTo>
                      <a:pt x="2" y="137"/>
                    </a:lnTo>
                    <a:lnTo>
                      <a:pt x="2" y="136"/>
                    </a:lnTo>
                    <a:lnTo>
                      <a:pt x="1" y="134"/>
                    </a:lnTo>
                    <a:lnTo>
                      <a:pt x="0" y="136"/>
                    </a:lnTo>
                    <a:lnTo>
                      <a:pt x="1" y="138"/>
                    </a:lnTo>
                    <a:lnTo>
                      <a:pt x="2" y="138"/>
                    </a:lnTo>
                    <a:lnTo>
                      <a:pt x="2" y="139"/>
                    </a:lnTo>
                    <a:lnTo>
                      <a:pt x="2" y="140"/>
                    </a:lnTo>
                    <a:lnTo>
                      <a:pt x="4" y="140"/>
                    </a:lnTo>
                    <a:lnTo>
                      <a:pt x="4" y="139"/>
                    </a:lnTo>
                    <a:lnTo>
                      <a:pt x="5" y="138"/>
                    </a:lnTo>
                    <a:lnTo>
                      <a:pt x="6" y="139"/>
                    </a:lnTo>
                    <a:lnTo>
                      <a:pt x="6" y="139"/>
                    </a:lnTo>
                    <a:lnTo>
                      <a:pt x="6" y="140"/>
                    </a:lnTo>
                    <a:lnTo>
                      <a:pt x="8" y="139"/>
                    </a:lnTo>
                    <a:lnTo>
                      <a:pt x="7" y="138"/>
                    </a:lnTo>
                    <a:lnTo>
                      <a:pt x="7" y="137"/>
                    </a:lnTo>
                    <a:lnTo>
                      <a:pt x="5" y="137"/>
                    </a:lnTo>
                    <a:lnTo>
                      <a:pt x="5" y="137"/>
                    </a:lnTo>
                    <a:lnTo>
                      <a:pt x="5" y="136"/>
                    </a:lnTo>
                    <a:lnTo>
                      <a:pt x="5" y="134"/>
                    </a:lnTo>
                    <a:lnTo>
                      <a:pt x="6" y="133"/>
                    </a:lnTo>
                    <a:lnTo>
                      <a:pt x="7" y="133"/>
                    </a:lnTo>
                    <a:lnTo>
                      <a:pt x="10" y="137"/>
                    </a:lnTo>
                    <a:lnTo>
                      <a:pt x="10" y="139"/>
                    </a:lnTo>
                    <a:lnTo>
                      <a:pt x="11" y="140"/>
                    </a:lnTo>
                    <a:lnTo>
                      <a:pt x="11" y="144"/>
                    </a:lnTo>
                    <a:lnTo>
                      <a:pt x="10" y="146"/>
                    </a:lnTo>
                    <a:lnTo>
                      <a:pt x="7" y="148"/>
                    </a:lnTo>
                    <a:lnTo>
                      <a:pt x="7" y="149"/>
                    </a:lnTo>
                    <a:lnTo>
                      <a:pt x="10" y="151"/>
                    </a:lnTo>
                    <a:lnTo>
                      <a:pt x="10" y="155"/>
                    </a:lnTo>
                    <a:lnTo>
                      <a:pt x="12" y="157"/>
                    </a:lnTo>
                    <a:lnTo>
                      <a:pt x="12" y="159"/>
                    </a:lnTo>
                    <a:lnTo>
                      <a:pt x="11" y="160"/>
                    </a:lnTo>
                    <a:lnTo>
                      <a:pt x="12" y="161"/>
                    </a:lnTo>
                    <a:lnTo>
                      <a:pt x="15" y="161"/>
                    </a:lnTo>
                    <a:lnTo>
                      <a:pt x="16" y="162"/>
                    </a:lnTo>
                    <a:lnTo>
                      <a:pt x="16" y="161"/>
                    </a:lnTo>
                    <a:lnTo>
                      <a:pt x="16" y="160"/>
                    </a:lnTo>
                    <a:lnTo>
                      <a:pt x="15" y="157"/>
                    </a:lnTo>
                    <a:lnTo>
                      <a:pt x="15" y="154"/>
                    </a:lnTo>
                    <a:lnTo>
                      <a:pt x="16" y="154"/>
                    </a:lnTo>
                    <a:lnTo>
                      <a:pt x="17" y="154"/>
                    </a:lnTo>
                    <a:lnTo>
                      <a:pt x="16" y="155"/>
                    </a:lnTo>
                    <a:lnTo>
                      <a:pt x="16" y="156"/>
                    </a:lnTo>
                    <a:lnTo>
                      <a:pt x="18" y="157"/>
                    </a:lnTo>
                    <a:lnTo>
                      <a:pt x="18" y="161"/>
                    </a:lnTo>
                    <a:lnTo>
                      <a:pt x="18" y="162"/>
                    </a:lnTo>
                    <a:lnTo>
                      <a:pt x="18" y="163"/>
                    </a:lnTo>
                    <a:lnTo>
                      <a:pt x="19" y="162"/>
                    </a:lnTo>
                    <a:lnTo>
                      <a:pt x="22" y="160"/>
                    </a:lnTo>
                    <a:lnTo>
                      <a:pt x="21" y="157"/>
                    </a:lnTo>
                    <a:lnTo>
                      <a:pt x="21" y="156"/>
                    </a:lnTo>
                    <a:lnTo>
                      <a:pt x="21" y="156"/>
                    </a:lnTo>
                    <a:lnTo>
                      <a:pt x="23" y="156"/>
                    </a:lnTo>
                    <a:lnTo>
                      <a:pt x="23" y="157"/>
                    </a:lnTo>
                    <a:lnTo>
                      <a:pt x="24" y="155"/>
                    </a:lnTo>
                    <a:lnTo>
                      <a:pt x="24" y="151"/>
                    </a:lnTo>
                    <a:lnTo>
                      <a:pt x="23" y="150"/>
                    </a:lnTo>
                    <a:lnTo>
                      <a:pt x="23" y="144"/>
                    </a:lnTo>
                    <a:lnTo>
                      <a:pt x="23" y="140"/>
                    </a:lnTo>
                    <a:lnTo>
                      <a:pt x="24" y="139"/>
                    </a:lnTo>
                    <a:lnTo>
                      <a:pt x="27" y="137"/>
                    </a:lnTo>
                    <a:lnTo>
                      <a:pt x="26" y="136"/>
                    </a:lnTo>
                    <a:lnTo>
                      <a:pt x="26" y="134"/>
                    </a:lnTo>
                    <a:lnTo>
                      <a:pt x="24" y="133"/>
                    </a:lnTo>
                    <a:lnTo>
                      <a:pt x="24" y="133"/>
                    </a:lnTo>
                    <a:lnTo>
                      <a:pt x="24" y="131"/>
                    </a:lnTo>
                    <a:lnTo>
                      <a:pt x="21" y="132"/>
                    </a:lnTo>
                    <a:lnTo>
                      <a:pt x="21" y="131"/>
                    </a:lnTo>
                    <a:lnTo>
                      <a:pt x="22" y="129"/>
                    </a:lnTo>
                    <a:lnTo>
                      <a:pt x="22" y="128"/>
                    </a:lnTo>
                    <a:lnTo>
                      <a:pt x="22" y="126"/>
                    </a:lnTo>
                    <a:lnTo>
                      <a:pt x="21" y="125"/>
                    </a:lnTo>
                    <a:lnTo>
                      <a:pt x="18" y="125"/>
                    </a:lnTo>
                    <a:lnTo>
                      <a:pt x="18" y="126"/>
                    </a:lnTo>
                    <a:lnTo>
                      <a:pt x="17" y="127"/>
                    </a:lnTo>
                    <a:lnTo>
                      <a:pt x="16" y="126"/>
                    </a:lnTo>
                    <a:lnTo>
                      <a:pt x="13" y="123"/>
                    </a:lnTo>
                    <a:lnTo>
                      <a:pt x="13" y="122"/>
                    </a:lnTo>
                    <a:lnTo>
                      <a:pt x="17" y="121"/>
                    </a:lnTo>
                    <a:lnTo>
                      <a:pt x="19" y="120"/>
                    </a:lnTo>
                    <a:lnTo>
                      <a:pt x="23" y="121"/>
                    </a:lnTo>
                    <a:lnTo>
                      <a:pt x="24" y="122"/>
                    </a:lnTo>
                    <a:lnTo>
                      <a:pt x="26" y="121"/>
                    </a:lnTo>
                    <a:lnTo>
                      <a:pt x="26" y="120"/>
                    </a:lnTo>
                    <a:lnTo>
                      <a:pt x="26" y="117"/>
                    </a:lnTo>
                    <a:lnTo>
                      <a:pt x="24" y="116"/>
                    </a:lnTo>
                    <a:lnTo>
                      <a:pt x="26" y="115"/>
                    </a:lnTo>
                    <a:lnTo>
                      <a:pt x="27" y="115"/>
                    </a:lnTo>
                    <a:lnTo>
                      <a:pt x="28" y="116"/>
                    </a:lnTo>
                    <a:lnTo>
                      <a:pt x="29" y="116"/>
                    </a:lnTo>
                    <a:lnTo>
                      <a:pt x="32" y="115"/>
                    </a:lnTo>
                    <a:lnTo>
                      <a:pt x="34" y="115"/>
                    </a:lnTo>
                    <a:lnTo>
                      <a:pt x="38" y="114"/>
                    </a:lnTo>
                    <a:lnTo>
                      <a:pt x="40" y="114"/>
                    </a:lnTo>
                    <a:lnTo>
                      <a:pt x="41" y="114"/>
                    </a:lnTo>
                    <a:lnTo>
                      <a:pt x="43" y="112"/>
                    </a:lnTo>
                    <a:lnTo>
                      <a:pt x="43" y="112"/>
                    </a:lnTo>
                    <a:lnTo>
                      <a:pt x="44" y="111"/>
                    </a:lnTo>
                    <a:lnTo>
                      <a:pt x="45" y="110"/>
                    </a:lnTo>
                    <a:lnTo>
                      <a:pt x="47" y="108"/>
                    </a:lnTo>
                    <a:lnTo>
                      <a:pt x="50" y="108"/>
                    </a:lnTo>
                    <a:lnTo>
                      <a:pt x="54" y="108"/>
                    </a:lnTo>
                    <a:lnTo>
                      <a:pt x="55" y="108"/>
                    </a:lnTo>
                    <a:lnTo>
                      <a:pt x="56" y="108"/>
                    </a:lnTo>
                    <a:lnTo>
                      <a:pt x="56" y="110"/>
                    </a:lnTo>
                    <a:lnTo>
                      <a:pt x="55" y="112"/>
                    </a:lnTo>
                    <a:lnTo>
                      <a:pt x="54" y="114"/>
                    </a:lnTo>
                    <a:lnTo>
                      <a:pt x="55" y="115"/>
                    </a:lnTo>
                    <a:lnTo>
                      <a:pt x="55" y="116"/>
                    </a:lnTo>
                    <a:lnTo>
                      <a:pt x="55" y="119"/>
                    </a:lnTo>
                    <a:lnTo>
                      <a:pt x="55" y="120"/>
                    </a:lnTo>
                    <a:lnTo>
                      <a:pt x="56" y="121"/>
                    </a:lnTo>
                    <a:lnTo>
                      <a:pt x="57" y="122"/>
                    </a:lnTo>
                    <a:lnTo>
                      <a:pt x="61" y="125"/>
                    </a:lnTo>
                    <a:lnTo>
                      <a:pt x="62" y="126"/>
                    </a:lnTo>
                    <a:lnTo>
                      <a:pt x="64" y="125"/>
                    </a:lnTo>
                    <a:lnTo>
                      <a:pt x="66" y="122"/>
                    </a:lnTo>
                    <a:lnTo>
                      <a:pt x="66" y="120"/>
                    </a:lnTo>
                    <a:lnTo>
                      <a:pt x="67" y="119"/>
                    </a:lnTo>
                    <a:lnTo>
                      <a:pt x="68" y="117"/>
                    </a:lnTo>
                    <a:lnTo>
                      <a:pt x="67" y="116"/>
                    </a:lnTo>
                    <a:lnTo>
                      <a:pt x="68" y="114"/>
                    </a:lnTo>
                    <a:lnTo>
                      <a:pt x="71" y="114"/>
                    </a:lnTo>
                    <a:lnTo>
                      <a:pt x="72" y="114"/>
                    </a:lnTo>
                    <a:lnTo>
                      <a:pt x="73" y="112"/>
                    </a:lnTo>
                    <a:lnTo>
                      <a:pt x="72" y="111"/>
                    </a:lnTo>
                    <a:lnTo>
                      <a:pt x="72" y="110"/>
                    </a:lnTo>
                    <a:lnTo>
                      <a:pt x="68" y="108"/>
                    </a:lnTo>
                    <a:lnTo>
                      <a:pt x="67" y="106"/>
                    </a:lnTo>
                    <a:lnTo>
                      <a:pt x="68" y="104"/>
                    </a:lnTo>
                    <a:lnTo>
                      <a:pt x="69" y="103"/>
                    </a:lnTo>
                    <a:lnTo>
                      <a:pt x="71" y="103"/>
                    </a:lnTo>
                    <a:lnTo>
                      <a:pt x="69" y="104"/>
                    </a:lnTo>
                    <a:lnTo>
                      <a:pt x="71" y="105"/>
                    </a:lnTo>
                    <a:lnTo>
                      <a:pt x="71" y="106"/>
                    </a:lnTo>
                    <a:lnTo>
                      <a:pt x="72" y="105"/>
                    </a:lnTo>
                    <a:lnTo>
                      <a:pt x="72" y="105"/>
                    </a:lnTo>
                    <a:lnTo>
                      <a:pt x="74" y="105"/>
                    </a:lnTo>
                    <a:lnTo>
                      <a:pt x="75" y="106"/>
                    </a:lnTo>
                    <a:lnTo>
                      <a:pt x="75" y="106"/>
                    </a:lnTo>
                    <a:lnTo>
                      <a:pt x="77" y="106"/>
                    </a:lnTo>
                    <a:lnTo>
                      <a:pt x="77" y="106"/>
                    </a:lnTo>
                    <a:lnTo>
                      <a:pt x="74" y="108"/>
                    </a:lnTo>
                    <a:lnTo>
                      <a:pt x="74" y="108"/>
                    </a:lnTo>
                    <a:lnTo>
                      <a:pt x="74" y="109"/>
                    </a:lnTo>
                    <a:lnTo>
                      <a:pt x="77" y="108"/>
                    </a:lnTo>
                    <a:lnTo>
                      <a:pt x="79" y="106"/>
                    </a:lnTo>
                    <a:lnTo>
                      <a:pt x="84" y="106"/>
                    </a:lnTo>
                    <a:lnTo>
                      <a:pt x="88" y="106"/>
                    </a:lnTo>
                    <a:lnTo>
                      <a:pt x="86" y="106"/>
                    </a:lnTo>
                    <a:lnTo>
                      <a:pt x="86" y="104"/>
                    </a:lnTo>
                    <a:lnTo>
                      <a:pt x="86" y="102"/>
                    </a:lnTo>
                    <a:lnTo>
                      <a:pt x="89" y="100"/>
                    </a:lnTo>
                    <a:lnTo>
                      <a:pt x="90" y="100"/>
                    </a:lnTo>
                    <a:lnTo>
                      <a:pt x="91" y="103"/>
                    </a:lnTo>
                    <a:lnTo>
                      <a:pt x="90" y="105"/>
                    </a:lnTo>
                    <a:lnTo>
                      <a:pt x="91" y="106"/>
                    </a:lnTo>
                    <a:lnTo>
                      <a:pt x="92" y="106"/>
                    </a:lnTo>
                    <a:lnTo>
                      <a:pt x="95" y="104"/>
                    </a:lnTo>
                    <a:lnTo>
                      <a:pt x="94" y="100"/>
                    </a:lnTo>
                    <a:lnTo>
                      <a:pt x="94" y="98"/>
                    </a:lnTo>
                    <a:lnTo>
                      <a:pt x="96" y="96"/>
                    </a:lnTo>
                    <a:lnTo>
                      <a:pt x="99" y="96"/>
                    </a:lnTo>
                    <a:lnTo>
                      <a:pt x="99" y="94"/>
                    </a:lnTo>
                    <a:lnTo>
                      <a:pt x="97" y="93"/>
                    </a:lnTo>
                    <a:lnTo>
                      <a:pt x="99" y="91"/>
                    </a:lnTo>
                    <a:lnTo>
                      <a:pt x="100" y="91"/>
                    </a:lnTo>
                    <a:lnTo>
                      <a:pt x="101" y="91"/>
                    </a:lnTo>
                    <a:lnTo>
                      <a:pt x="102" y="92"/>
                    </a:lnTo>
                    <a:lnTo>
                      <a:pt x="101" y="93"/>
                    </a:lnTo>
                    <a:lnTo>
                      <a:pt x="100" y="96"/>
                    </a:lnTo>
                    <a:lnTo>
                      <a:pt x="101" y="102"/>
                    </a:lnTo>
                    <a:lnTo>
                      <a:pt x="102" y="103"/>
                    </a:lnTo>
                    <a:lnTo>
                      <a:pt x="103" y="102"/>
                    </a:lnTo>
                    <a:lnTo>
                      <a:pt x="105" y="99"/>
                    </a:lnTo>
                    <a:lnTo>
                      <a:pt x="106" y="99"/>
                    </a:lnTo>
                    <a:lnTo>
                      <a:pt x="108" y="97"/>
                    </a:lnTo>
                    <a:lnTo>
                      <a:pt x="108" y="94"/>
                    </a:lnTo>
                    <a:lnTo>
                      <a:pt x="108" y="93"/>
                    </a:lnTo>
                    <a:lnTo>
                      <a:pt x="111" y="91"/>
                    </a:lnTo>
                    <a:lnTo>
                      <a:pt x="111" y="89"/>
                    </a:lnTo>
                    <a:lnTo>
                      <a:pt x="110" y="88"/>
                    </a:lnTo>
                    <a:lnTo>
                      <a:pt x="107" y="85"/>
                    </a:lnTo>
                    <a:lnTo>
                      <a:pt x="106" y="82"/>
                    </a:lnTo>
                    <a:lnTo>
                      <a:pt x="105" y="77"/>
                    </a:lnTo>
                    <a:lnTo>
                      <a:pt x="106" y="71"/>
                    </a:lnTo>
                    <a:lnTo>
                      <a:pt x="106" y="66"/>
                    </a:lnTo>
                    <a:lnTo>
                      <a:pt x="105" y="59"/>
                    </a:lnTo>
                    <a:lnTo>
                      <a:pt x="101" y="55"/>
                    </a:lnTo>
                    <a:lnTo>
                      <a:pt x="101" y="53"/>
                    </a:lnTo>
                    <a:lnTo>
                      <a:pt x="102" y="49"/>
                    </a:lnTo>
                    <a:lnTo>
                      <a:pt x="105" y="48"/>
                    </a:lnTo>
                    <a:lnTo>
                      <a:pt x="107" y="48"/>
                    </a:lnTo>
                    <a:lnTo>
                      <a:pt x="108" y="49"/>
                    </a:lnTo>
                    <a:lnTo>
                      <a:pt x="108" y="49"/>
                    </a:lnTo>
                    <a:lnTo>
                      <a:pt x="108" y="47"/>
                    </a:lnTo>
                    <a:lnTo>
                      <a:pt x="107" y="45"/>
                    </a:lnTo>
                    <a:lnTo>
                      <a:pt x="107" y="43"/>
                    </a:lnTo>
                    <a:lnTo>
                      <a:pt x="106" y="42"/>
                    </a:lnTo>
                    <a:lnTo>
                      <a:pt x="106" y="41"/>
                    </a:lnTo>
                    <a:lnTo>
                      <a:pt x="106" y="40"/>
                    </a:lnTo>
                    <a:lnTo>
                      <a:pt x="107" y="37"/>
                    </a:lnTo>
                    <a:lnTo>
                      <a:pt x="107" y="37"/>
                    </a:lnTo>
                    <a:lnTo>
                      <a:pt x="107" y="36"/>
                    </a:lnTo>
                    <a:lnTo>
                      <a:pt x="107" y="35"/>
                    </a:lnTo>
                    <a:lnTo>
                      <a:pt x="106" y="32"/>
                    </a:lnTo>
                    <a:lnTo>
                      <a:pt x="107" y="30"/>
                    </a:lnTo>
                    <a:lnTo>
                      <a:pt x="106" y="29"/>
                    </a:lnTo>
                    <a:lnTo>
                      <a:pt x="106" y="25"/>
                    </a:lnTo>
                    <a:lnTo>
                      <a:pt x="103" y="22"/>
                    </a:lnTo>
                    <a:lnTo>
                      <a:pt x="102" y="22"/>
                    </a:lnTo>
                    <a:lnTo>
                      <a:pt x="101" y="20"/>
                    </a:lnTo>
                    <a:lnTo>
                      <a:pt x="101" y="17"/>
                    </a:lnTo>
                    <a:lnTo>
                      <a:pt x="99" y="14"/>
                    </a:lnTo>
                    <a:lnTo>
                      <a:pt x="95" y="9"/>
                    </a:lnTo>
                    <a:lnTo>
                      <a:pt x="94" y="7"/>
                    </a:lnTo>
                    <a:lnTo>
                      <a:pt x="92" y="5"/>
                    </a:lnTo>
                    <a:lnTo>
                      <a:pt x="92" y="1"/>
                    </a:lnTo>
                    <a:lnTo>
                      <a:pt x="92" y="0"/>
                    </a:lnTo>
                    <a:lnTo>
                      <a:pt x="91" y="1"/>
                    </a:lnTo>
                    <a:lnTo>
                      <a:pt x="90" y="1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6" y="0"/>
                    </a:lnTo>
                    <a:lnTo>
                      <a:pt x="88" y="0"/>
                    </a:lnTo>
                    <a:lnTo>
                      <a:pt x="86" y="2"/>
                    </a:lnTo>
                    <a:lnTo>
                      <a:pt x="86" y="5"/>
                    </a:lnTo>
                    <a:lnTo>
                      <a:pt x="86" y="5"/>
                    </a:lnTo>
                    <a:lnTo>
                      <a:pt x="88" y="5"/>
                    </a:lnTo>
                    <a:lnTo>
                      <a:pt x="90" y="2"/>
                    </a:lnTo>
                    <a:lnTo>
                      <a:pt x="91" y="6"/>
                    </a:lnTo>
                    <a:lnTo>
                      <a:pt x="91" y="7"/>
                    </a:lnTo>
                    <a:lnTo>
                      <a:pt x="89" y="8"/>
                    </a:lnTo>
                    <a:lnTo>
                      <a:pt x="88" y="7"/>
                    </a:lnTo>
                    <a:lnTo>
                      <a:pt x="88" y="7"/>
                    </a:lnTo>
                    <a:lnTo>
                      <a:pt x="88" y="9"/>
                    </a:lnTo>
                    <a:lnTo>
                      <a:pt x="88" y="11"/>
                    </a:lnTo>
                    <a:lnTo>
                      <a:pt x="85" y="9"/>
                    </a:lnTo>
                    <a:lnTo>
                      <a:pt x="85" y="8"/>
                    </a:lnTo>
                    <a:lnTo>
                      <a:pt x="85" y="6"/>
                    </a:lnTo>
                    <a:lnTo>
                      <a:pt x="84" y="5"/>
                    </a:lnTo>
                    <a:lnTo>
                      <a:pt x="83" y="5"/>
                    </a:lnTo>
                    <a:lnTo>
                      <a:pt x="82" y="5"/>
                    </a:lnTo>
                    <a:lnTo>
                      <a:pt x="82" y="6"/>
                    </a:lnTo>
                    <a:lnTo>
                      <a:pt x="83" y="9"/>
                    </a:lnTo>
                    <a:lnTo>
                      <a:pt x="83" y="12"/>
                    </a:lnTo>
                    <a:lnTo>
                      <a:pt x="82" y="12"/>
                    </a:lnTo>
                    <a:lnTo>
                      <a:pt x="80" y="14"/>
                    </a:lnTo>
                    <a:lnTo>
                      <a:pt x="80" y="15"/>
                    </a:lnTo>
                    <a:lnTo>
                      <a:pt x="83" y="18"/>
                    </a:lnTo>
                    <a:lnTo>
                      <a:pt x="83" y="19"/>
                    </a:lnTo>
                    <a:lnTo>
                      <a:pt x="83" y="23"/>
                    </a:lnTo>
                    <a:lnTo>
                      <a:pt x="82" y="23"/>
                    </a:lnTo>
                    <a:lnTo>
                      <a:pt x="79" y="23"/>
                    </a:lnTo>
                    <a:lnTo>
                      <a:pt x="79" y="24"/>
                    </a:lnTo>
                    <a:lnTo>
                      <a:pt x="80" y="26"/>
                    </a:lnTo>
                    <a:lnTo>
                      <a:pt x="82" y="25"/>
                    </a:lnTo>
                    <a:lnTo>
                      <a:pt x="84" y="24"/>
                    </a:lnTo>
                    <a:lnTo>
                      <a:pt x="85" y="29"/>
                    </a:lnTo>
                    <a:lnTo>
                      <a:pt x="86" y="34"/>
                    </a:lnTo>
                    <a:lnTo>
                      <a:pt x="86" y="37"/>
                    </a:lnTo>
                    <a:lnTo>
                      <a:pt x="86" y="42"/>
                    </a:lnTo>
                    <a:lnTo>
                      <a:pt x="84" y="49"/>
                    </a:lnTo>
                    <a:lnTo>
                      <a:pt x="85" y="52"/>
                    </a:lnTo>
                    <a:lnTo>
                      <a:pt x="84" y="55"/>
                    </a:lnTo>
                    <a:lnTo>
                      <a:pt x="82" y="57"/>
                    </a:lnTo>
                    <a:lnTo>
                      <a:pt x="80" y="60"/>
                    </a:lnTo>
                    <a:lnTo>
                      <a:pt x="80" y="64"/>
                    </a:lnTo>
                    <a:lnTo>
                      <a:pt x="79" y="65"/>
                    </a:lnTo>
                    <a:lnTo>
                      <a:pt x="79" y="68"/>
                    </a:lnTo>
                    <a:lnTo>
                      <a:pt x="77" y="70"/>
                    </a:lnTo>
                    <a:lnTo>
                      <a:pt x="71" y="74"/>
                    </a:lnTo>
                    <a:lnTo>
                      <a:pt x="69" y="74"/>
                    </a:lnTo>
                    <a:lnTo>
                      <a:pt x="68" y="76"/>
                    </a:lnTo>
                    <a:lnTo>
                      <a:pt x="66" y="75"/>
                    </a:lnTo>
                    <a:lnTo>
                      <a:pt x="63" y="71"/>
                    </a:lnTo>
                    <a:lnTo>
                      <a:pt x="63" y="70"/>
                    </a:lnTo>
                    <a:lnTo>
                      <a:pt x="64" y="69"/>
                    </a:lnTo>
                    <a:lnTo>
                      <a:pt x="66" y="68"/>
                    </a:lnTo>
                    <a:lnTo>
                      <a:pt x="64" y="66"/>
                    </a:lnTo>
                    <a:lnTo>
                      <a:pt x="66" y="65"/>
                    </a:lnTo>
                    <a:lnTo>
                      <a:pt x="66" y="64"/>
                    </a:lnTo>
                    <a:lnTo>
                      <a:pt x="63" y="65"/>
                    </a:lnTo>
                    <a:lnTo>
                      <a:pt x="62" y="66"/>
                    </a:lnTo>
                    <a:lnTo>
                      <a:pt x="60" y="68"/>
                    </a:lnTo>
                    <a:lnTo>
                      <a:pt x="60" y="70"/>
                    </a:lnTo>
                    <a:lnTo>
                      <a:pt x="61" y="72"/>
                    </a:lnTo>
                    <a:lnTo>
                      <a:pt x="61" y="77"/>
                    </a:lnTo>
                    <a:lnTo>
                      <a:pt x="61" y="80"/>
                    </a:lnTo>
                    <a:lnTo>
                      <a:pt x="58" y="82"/>
                    </a:lnTo>
                    <a:lnTo>
                      <a:pt x="58" y="83"/>
                    </a:lnTo>
                    <a:lnTo>
                      <a:pt x="57" y="85"/>
                    </a:lnTo>
                    <a:lnTo>
                      <a:pt x="57" y="88"/>
                    </a:lnTo>
                    <a:lnTo>
                      <a:pt x="58" y="89"/>
                    </a:lnTo>
                    <a:lnTo>
                      <a:pt x="58" y="91"/>
                    </a:lnTo>
                    <a:lnTo>
                      <a:pt x="57" y="92"/>
                    </a:lnTo>
                    <a:lnTo>
                      <a:pt x="57" y="92"/>
                    </a:lnTo>
                    <a:lnTo>
                      <a:pt x="57" y="93"/>
                    </a:lnTo>
                    <a:lnTo>
                      <a:pt x="56" y="93"/>
                    </a:lnTo>
                    <a:lnTo>
                      <a:pt x="57" y="94"/>
                    </a:lnTo>
                    <a:lnTo>
                      <a:pt x="55" y="96"/>
                    </a:lnTo>
                    <a:lnTo>
                      <a:pt x="55" y="94"/>
                    </a:lnTo>
                    <a:lnTo>
                      <a:pt x="52" y="96"/>
                    </a:lnTo>
                    <a:lnTo>
                      <a:pt x="51" y="96"/>
                    </a:lnTo>
                    <a:lnTo>
                      <a:pt x="51" y="93"/>
                    </a:lnTo>
                    <a:lnTo>
                      <a:pt x="51" y="93"/>
                    </a:lnTo>
                    <a:lnTo>
                      <a:pt x="49" y="94"/>
                    </a:lnTo>
                    <a:lnTo>
                      <a:pt x="47" y="94"/>
                    </a:lnTo>
                    <a:lnTo>
                      <a:pt x="47" y="93"/>
                    </a:lnTo>
                    <a:lnTo>
                      <a:pt x="43" y="96"/>
                    </a:lnTo>
                    <a:lnTo>
                      <a:pt x="40" y="96"/>
                    </a:lnTo>
                    <a:lnTo>
                      <a:pt x="38" y="97"/>
                    </a:lnTo>
                    <a:lnTo>
                      <a:pt x="35" y="97"/>
                    </a:lnTo>
                    <a:lnTo>
                      <a:pt x="33" y="98"/>
                    </a:lnTo>
                    <a:lnTo>
                      <a:pt x="32" y="97"/>
                    </a:lnTo>
                    <a:lnTo>
                      <a:pt x="29" y="98"/>
                    </a:lnTo>
                    <a:lnTo>
                      <a:pt x="26" y="100"/>
                    </a:lnTo>
                    <a:lnTo>
                      <a:pt x="24" y="103"/>
                    </a:lnTo>
                    <a:lnTo>
                      <a:pt x="23" y="104"/>
                    </a:lnTo>
                    <a:lnTo>
                      <a:pt x="23" y="105"/>
                    </a:lnTo>
                    <a:lnTo>
                      <a:pt x="19" y="109"/>
                    </a:lnTo>
                    <a:lnTo>
                      <a:pt x="18" y="109"/>
                    </a:lnTo>
                    <a:lnTo>
                      <a:pt x="16" y="111"/>
                    </a:lnTo>
                    <a:lnTo>
                      <a:pt x="16" y="112"/>
                    </a:lnTo>
                    <a:lnTo>
                      <a:pt x="15" y="115"/>
                    </a:lnTo>
                    <a:lnTo>
                      <a:pt x="11" y="115"/>
                    </a:lnTo>
                    <a:lnTo>
                      <a:pt x="11" y="116"/>
                    </a:lnTo>
                    <a:lnTo>
                      <a:pt x="11" y="120"/>
                    </a:lnTo>
                    <a:lnTo>
                      <a:pt x="12" y="121"/>
                    </a:lnTo>
                    <a:lnTo>
                      <a:pt x="12" y="122"/>
                    </a:lnTo>
                    <a:lnTo>
                      <a:pt x="12" y="122"/>
                    </a:lnTo>
                    <a:lnTo>
                      <a:pt x="10" y="1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6" name="Freeform 299">
                <a:extLst>
                  <a:ext uri="{FF2B5EF4-FFF2-40B4-BE49-F238E27FC236}">
                    <a16:creationId xmlns:a16="http://schemas.microsoft.com/office/drawing/2014/main" id="{79C62CF6-A5D1-447C-9FD8-E574F4A465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0" y="1957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7" name="Freeform 300">
                <a:extLst>
                  <a:ext uri="{FF2B5EF4-FFF2-40B4-BE49-F238E27FC236}">
                    <a16:creationId xmlns:a16="http://schemas.microsoft.com/office/drawing/2014/main" id="{05102752-A7E3-47C7-8ABA-AEC4C7B582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9" y="195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8" name="Freeform 301">
                <a:extLst>
                  <a:ext uri="{FF2B5EF4-FFF2-40B4-BE49-F238E27FC236}">
                    <a16:creationId xmlns:a16="http://schemas.microsoft.com/office/drawing/2014/main" id="{FB335FEF-B305-4DC2-BBCF-3FBAC9EC90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3" y="1988"/>
                <a:ext cx="1" cy="4"/>
              </a:xfrm>
              <a:custGeom>
                <a:avLst/>
                <a:gdLst>
                  <a:gd name="T0" fmla="*/ 1 w 1"/>
                  <a:gd name="T1" fmla="*/ 3 h 4"/>
                  <a:gd name="T2" fmla="*/ 1 w 1"/>
                  <a:gd name="T3" fmla="*/ 1 h 4"/>
                  <a:gd name="T4" fmla="*/ 0 w 1"/>
                  <a:gd name="T5" fmla="*/ 0 h 4"/>
                  <a:gd name="T6" fmla="*/ 0 w 1"/>
                  <a:gd name="T7" fmla="*/ 1 h 4"/>
                  <a:gd name="T8" fmla="*/ 0 w 1"/>
                  <a:gd name="T9" fmla="*/ 4 h 4"/>
                  <a:gd name="T10" fmla="*/ 0 w 1"/>
                  <a:gd name="T11" fmla="*/ 4 h 4"/>
                  <a:gd name="T12" fmla="*/ 1 w 1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3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9" name="Freeform 302">
                <a:extLst>
                  <a:ext uri="{FF2B5EF4-FFF2-40B4-BE49-F238E27FC236}">
                    <a16:creationId xmlns:a16="http://schemas.microsoft.com/office/drawing/2014/main" id="{EAAEBDE8-09B3-4776-8150-529A5828FB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0" y="1965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0 h 3"/>
                  <a:gd name="T4" fmla="*/ 0 w 2"/>
                  <a:gd name="T5" fmla="*/ 1 h 3"/>
                  <a:gd name="T6" fmla="*/ 0 w 2"/>
                  <a:gd name="T7" fmla="*/ 2 h 3"/>
                  <a:gd name="T8" fmla="*/ 1 w 2"/>
                  <a:gd name="T9" fmla="*/ 3 h 3"/>
                  <a:gd name="T10" fmla="*/ 1 w 2"/>
                  <a:gd name="T11" fmla="*/ 3 h 3"/>
                  <a:gd name="T12" fmla="*/ 2 w 2"/>
                  <a:gd name="T13" fmla="*/ 2 h 3"/>
                  <a:gd name="T14" fmla="*/ 1 w 2"/>
                  <a:gd name="T15" fmla="*/ 0 h 3"/>
                  <a:gd name="T16" fmla="*/ 1 w 2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0" name="Freeform 303">
                <a:extLst>
                  <a:ext uri="{FF2B5EF4-FFF2-40B4-BE49-F238E27FC236}">
                    <a16:creationId xmlns:a16="http://schemas.microsoft.com/office/drawing/2014/main" id="{C1951AB8-0884-488A-AC72-95CCD1002F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0" y="2030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3 h 4"/>
                  <a:gd name="T4" fmla="*/ 2 w 2"/>
                  <a:gd name="T5" fmla="*/ 4 h 4"/>
                  <a:gd name="T6" fmla="*/ 2 w 2"/>
                  <a:gd name="T7" fmla="*/ 4 h 4"/>
                  <a:gd name="T8" fmla="*/ 2 w 2"/>
                  <a:gd name="T9" fmla="*/ 1 h 4"/>
                  <a:gd name="T10" fmla="*/ 1 w 2"/>
                  <a:gd name="T11" fmla="*/ 0 h 4"/>
                  <a:gd name="T12" fmla="*/ 0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0" y="3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1" name="Freeform 304">
                <a:extLst>
                  <a:ext uri="{FF2B5EF4-FFF2-40B4-BE49-F238E27FC236}">
                    <a16:creationId xmlns:a16="http://schemas.microsoft.com/office/drawing/2014/main" id="{6D62396C-835D-4AE2-90BF-C05E1E1E21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8" y="2022"/>
                <a:ext cx="8" cy="4"/>
              </a:xfrm>
              <a:custGeom>
                <a:avLst/>
                <a:gdLst>
                  <a:gd name="T0" fmla="*/ 8 w 8"/>
                  <a:gd name="T1" fmla="*/ 0 h 4"/>
                  <a:gd name="T2" fmla="*/ 5 w 8"/>
                  <a:gd name="T3" fmla="*/ 0 h 4"/>
                  <a:gd name="T4" fmla="*/ 5 w 8"/>
                  <a:gd name="T5" fmla="*/ 0 h 4"/>
                  <a:gd name="T6" fmla="*/ 4 w 8"/>
                  <a:gd name="T7" fmla="*/ 0 h 4"/>
                  <a:gd name="T8" fmla="*/ 3 w 8"/>
                  <a:gd name="T9" fmla="*/ 1 h 4"/>
                  <a:gd name="T10" fmla="*/ 3 w 8"/>
                  <a:gd name="T11" fmla="*/ 1 h 4"/>
                  <a:gd name="T12" fmla="*/ 0 w 8"/>
                  <a:gd name="T13" fmla="*/ 2 h 4"/>
                  <a:gd name="T14" fmla="*/ 0 w 8"/>
                  <a:gd name="T15" fmla="*/ 3 h 4"/>
                  <a:gd name="T16" fmla="*/ 0 w 8"/>
                  <a:gd name="T17" fmla="*/ 3 h 4"/>
                  <a:gd name="T18" fmla="*/ 3 w 8"/>
                  <a:gd name="T19" fmla="*/ 3 h 4"/>
                  <a:gd name="T20" fmla="*/ 3 w 8"/>
                  <a:gd name="T21" fmla="*/ 4 h 4"/>
                  <a:gd name="T22" fmla="*/ 4 w 8"/>
                  <a:gd name="T23" fmla="*/ 3 h 4"/>
                  <a:gd name="T24" fmla="*/ 4 w 8"/>
                  <a:gd name="T25" fmla="*/ 2 h 4"/>
                  <a:gd name="T26" fmla="*/ 6 w 8"/>
                  <a:gd name="T27" fmla="*/ 1 h 4"/>
                  <a:gd name="T28" fmla="*/ 8 w 8"/>
                  <a:gd name="T2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2" name="Freeform 305">
                <a:extLst>
                  <a:ext uri="{FF2B5EF4-FFF2-40B4-BE49-F238E27FC236}">
                    <a16:creationId xmlns:a16="http://schemas.microsoft.com/office/drawing/2014/main" id="{DEA9202D-3B6E-43B3-A6C5-FCBEABB009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5" y="1961"/>
                <a:ext cx="4" cy="5"/>
              </a:xfrm>
              <a:custGeom>
                <a:avLst/>
                <a:gdLst>
                  <a:gd name="T0" fmla="*/ 0 w 4"/>
                  <a:gd name="T1" fmla="*/ 2 h 5"/>
                  <a:gd name="T2" fmla="*/ 1 w 4"/>
                  <a:gd name="T3" fmla="*/ 4 h 5"/>
                  <a:gd name="T4" fmla="*/ 3 w 4"/>
                  <a:gd name="T5" fmla="*/ 5 h 5"/>
                  <a:gd name="T6" fmla="*/ 4 w 4"/>
                  <a:gd name="T7" fmla="*/ 4 h 5"/>
                  <a:gd name="T8" fmla="*/ 4 w 4"/>
                  <a:gd name="T9" fmla="*/ 2 h 5"/>
                  <a:gd name="T10" fmla="*/ 3 w 4"/>
                  <a:gd name="T11" fmla="*/ 1 h 5"/>
                  <a:gd name="T12" fmla="*/ 1 w 4"/>
                  <a:gd name="T13" fmla="*/ 0 h 5"/>
                  <a:gd name="T14" fmla="*/ 1 w 4"/>
                  <a:gd name="T15" fmla="*/ 0 h 5"/>
                  <a:gd name="T16" fmla="*/ 0 w 4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0" y="2"/>
                    </a:moveTo>
                    <a:lnTo>
                      <a:pt x="1" y="4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3" name="Freeform 306">
                <a:extLst>
                  <a:ext uri="{FF2B5EF4-FFF2-40B4-BE49-F238E27FC236}">
                    <a16:creationId xmlns:a16="http://schemas.microsoft.com/office/drawing/2014/main" id="{CE83DE15-3724-46AA-87A8-B61CABF85A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9" y="1968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1 h 3"/>
                  <a:gd name="T4" fmla="*/ 1 w 1"/>
                  <a:gd name="T5" fmla="*/ 3 h 3"/>
                  <a:gd name="T6" fmla="*/ 1 w 1"/>
                  <a:gd name="T7" fmla="*/ 1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4" name="Freeform 307">
                <a:extLst>
                  <a:ext uri="{FF2B5EF4-FFF2-40B4-BE49-F238E27FC236}">
                    <a16:creationId xmlns:a16="http://schemas.microsoft.com/office/drawing/2014/main" id="{041CC23D-64BE-4759-B55C-B655F4099E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1938"/>
                <a:ext cx="2" cy="4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4 h 4"/>
                  <a:gd name="T4" fmla="*/ 2 w 2"/>
                  <a:gd name="T5" fmla="*/ 1 h 4"/>
                  <a:gd name="T6" fmla="*/ 1 w 2"/>
                  <a:gd name="T7" fmla="*/ 0 h 4"/>
                  <a:gd name="T8" fmla="*/ 1 w 2"/>
                  <a:gd name="T9" fmla="*/ 1 h 4"/>
                  <a:gd name="T10" fmla="*/ 0 w 2"/>
                  <a:gd name="T11" fmla="*/ 1 h 4"/>
                  <a:gd name="T12" fmla="*/ 0 w 2"/>
                  <a:gd name="T13" fmla="*/ 2 h 4"/>
                  <a:gd name="T14" fmla="*/ 0 w 2"/>
                  <a:gd name="T15" fmla="*/ 4 h 4"/>
                  <a:gd name="T16" fmla="*/ 1 w 2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lnTo>
                      <a:pt x="2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5" name="Freeform 308">
                <a:extLst>
                  <a:ext uri="{FF2B5EF4-FFF2-40B4-BE49-F238E27FC236}">
                    <a16:creationId xmlns:a16="http://schemas.microsoft.com/office/drawing/2014/main" id="{6874DFFA-4491-4E31-804F-6E0D7105FC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3" y="1951"/>
                <a:ext cx="9" cy="5"/>
              </a:xfrm>
              <a:custGeom>
                <a:avLst/>
                <a:gdLst>
                  <a:gd name="T0" fmla="*/ 7 w 9"/>
                  <a:gd name="T1" fmla="*/ 5 h 5"/>
                  <a:gd name="T2" fmla="*/ 9 w 9"/>
                  <a:gd name="T3" fmla="*/ 3 h 5"/>
                  <a:gd name="T4" fmla="*/ 9 w 9"/>
                  <a:gd name="T5" fmla="*/ 0 h 5"/>
                  <a:gd name="T6" fmla="*/ 6 w 9"/>
                  <a:gd name="T7" fmla="*/ 0 h 5"/>
                  <a:gd name="T8" fmla="*/ 1 w 9"/>
                  <a:gd name="T9" fmla="*/ 1 h 5"/>
                  <a:gd name="T10" fmla="*/ 0 w 9"/>
                  <a:gd name="T11" fmla="*/ 4 h 5"/>
                  <a:gd name="T12" fmla="*/ 1 w 9"/>
                  <a:gd name="T13" fmla="*/ 5 h 5"/>
                  <a:gd name="T14" fmla="*/ 3 w 9"/>
                  <a:gd name="T15" fmla="*/ 5 h 5"/>
                  <a:gd name="T16" fmla="*/ 7 w 9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5">
                    <a:moveTo>
                      <a:pt x="7" y="5"/>
                    </a:moveTo>
                    <a:lnTo>
                      <a:pt x="9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6" name="Freeform 309">
                <a:extLst>
                  <a:ext uri="{FF2B5EF4-FFF2-40B4-BE49-F238E27FC236}">
                    <a16:creationId xmlns:a16="http://schemas.microsoft.com/office/drawing/2014/main" id="{F17325C0-E258-47E0-BC04-1DE1114C82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1933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0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7" name="Freeform 310">
                <a:extLst>
                  <a:ext uri="{FF2B5EF4-FFF2-40B4-BE49-F238E27FC236}">
                    <a16:creationId xmlns:a16="http://schemas.microsoft.com/office/drawing/2014/main" id="{457AC2A3-82CD-4A65-921E-F9CD079D67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2" y="1935"/>
                <a:ext cx="2" cy="5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2 h 5"/>
                  <a:gd name="T4" fmla="*/ 0 w 2"/>
                  <a:gd name="T5" fmla="*/ 3 h 5"/>
                  <a:gd name="T6" fmla="*/ 0 w 2"/>
                  <a:gd name="T7" fmla="*/ 4 h 5"/>
                  <a:gd name="T8" fmla="*/ 0 w 2"/>
                  <a:gd name="T9" fmla="*/ 5 h 5"/>
                  <a:gd name="T10" fmla="*/ 1 w 2"/>
                  <a:gd name="T11" fmla="*/ 5 h 5"/>
                  <a:gd name="T12" fmla="*/ 2 w 2"/>
                  <a:gd name="T13" fmla="*/ 3 h 5"/>
                  <a:gd name="T14" fmla="*/ 1 w 2"/>
                  <a:gd name="T15" fmla="*/ 2 h 5"/>
                  <a:gd name="T16" fmla="*/ 1 w 2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8" name="Freeform 311">
                <a:extLst>
                  <a:ext uri="{FF2B5EF4-FFF2-40B4-BE49-F238E27FC236}">
                    <a16:creationId xmlns:a16="http://schemas.microsoft.com/office/drawing/2014/main" id="{E59ACE8F-5FC3-426E-92F9-A1DCDBF1A8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2" y="1931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1 w 2"/>
                  <a:gd name="T7" fmla="*/ 0 h 3"/>
                  <a:gd name="T8" fmla="*/ 0 w 2"/>
                  <a:gd name="T9" fmla="*/ 1 h 3"/>
                  <a:gd name="T10" fmla="*/ 0 w 2"/>
                  <a:gd name="T11" fmla="*/ 2 h 3"/>
                  <a:gd name="T12" fmla="*/ 1 w 2"/>
                  <a:gd name="T13" fmla="*/ 3 h 3"/>
                  <a:gd name="T14" fmla="*/ 2 w 2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9" name="Freeform 312">
                <a:extLst>
                  <a:ext uri="{FF2B5EF4-FFF2-40B4-BE49-F238E27FC236}">
                    <a16:creationId xmlns:a16="http://schemas.microsoft.com/office/drawing/2014/main" id="{93E6271D-7AA5-42F0-B46E-ED1CB5A2B7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9" y="1878"/>
                <a:ext cx="44" cy="64"/>
              </a:xfrm>
              <a:custGeom>
                <a:avLst/>
                <a:gdLst>
                  <a:gd name="T0" fmla="*/ 8 w 44"/>
                  <a:gd name="T1" fmla="*/ 8 h 64"/>
                  <a:gd name="T2" fmla="*/ 0 w 44"/>
                  <a:gd name="T3" fmla="*/ 11 h 64"/>
                  <a:gd name="T4" fmla="*/ 0 w 44"/>
                  <a:gd name="T5" fmla="*/ 14 h 64"/>
                  <a:gd name="T6" fmla="*/ 5 w 44"/>
                  <a:gd name="T7" fmla="*/ 13 h 64"/>
                  <a:gd name="T8" fmla="*/ 8 w 44"/>
                  <a:gd name="T9" fmla="*/ 17 h 64"/>
                  <a:gd name="T10" fmla="*/ 13 w 44"/>
                  <a:gd name="T11" fmla="*/ 22 h 64"/>
                  <a:gd name="T12" fmla="*/ 13 w 44"/>
                  <a:gd name="T13" fmla="*/ 25 h 64"/>
                  <a:gd name="T14" fmla="*/ 10 w 44"/>
                  <a:gd name="T15" fmla="*/ 26 h 64"/>
                  <a:gd name="T16" fmla="*/ 9 w 44"/>
                  <a:gd name="T17" fmla="*/ 26 h 64"/>
                  <a:gd name="T18" fmla="*/ 5 w 44"/>
                  <a:gd name="T19" fmla="*/ 30 h 64"/>
                  <a:gd name="T20" fmla="*/ 11 w 44"/>
                  <a:gd name="T21" fmla="*/ 31 h 64"/>
                  <a:gd name="T22" fmla="*/ 13 w 44"/>
                  <a:gd name="T23" fmla="*/ 38 h 64"/>
                  <a:gd name="T24" fmla="*/ 14 w 44"/>
                  <a:gd name="T25" fmla="*/ 38 h 64"/>
                  <a:gd name="T26" fmla="*/ 13 w 44"/>
                  <a:gd name="T27" fmla="*/ 44 h 64"/>
                  <a:gd name="T28" fmla="*/ 14 w 44"/>
                  <a:gd name="T29" fmla="*/ 47 h 64"/>
                  <a:gd name="T30" fmla="*/ 13 w 44"/>
                  <a:gd name="T31" fmla="*/ 49 h 64"/>
                  <a:gd name="T32" fmla="*/ 14 w 44"/>
                  <a:gd name="T33" fmla="*/ 53 h 64"/>
                  <a:gd name="T34" fmla="*/ 15 w 44"/>
                  <a:gd name="T35" fmla="*/ 57 h 64"/>
                  <a:gd name="T36" fmla="*/ 17 w 44"/>
                  <a:gd name="T37" fmla="*/ 60 h 64"/>
                  <a:gd name="T38" fmla="*/ 17 w 44"/>
                  <a:gd name="T39" fmla="*/ 64 h 64"/>
                  <a:gd name="T40" fmla="*/ 20 w 44"/>
                  <a:gd name="T41" fmla="*/ 59 h 64"/>
                  <a:gd name="T42" fmla="*/ 22 w 44"/>
                  <a:gd name="T43" fmla="*/ 59 h 64"/>
                  <a:gd name="T44" fmla="*/ 28 w 44"/>
                  <a:gd name="T45" fmla="*/ 54 h 64"/>
                  <a:gd name="T46" fmla="*/ 31 w 44"/>
                  <a:gd name="T47" fmla="*/ 53 h 64"/>
                  <a:gd name="T48" fmla="*/ 33 w 44"/>
                  <a:gd name="T49" fmla="*/ 55 h 64"/>
                  <a:gd name="T50" fmla="*/ 36 w 44"/>
                  <a:gd name="T51" fmla="*/ 55 h 64"/>
                  <a:gd name="T52" fmla="*/ 36 w 44"/>
                  <a:gd name="T53" fmla="*/ 53 h 64"/>
                  <a:gd name="T54" fmla="*/ 41 w 44"/>
                  <a:gd name="T55" fmla="*/ 51 h 64"/>
                  <a:gd name="T56" fmla="*/ 43 w 44"/>
                  <a:gd name="T57" fmla="*/ 47 h 64"/>
                  <a:gd name="T58" fmla="*/ 44 w 44"/>
                  <a:gd name="T59" fmla="*/ 37 h 64"/>
                  <a:gd name="T60" fmla="*/ 43 w 44"/>
                  <a:gd name="T61" fmla="*/ 38 h 64"/>
                  <a:gd name="T62" fmla="*/ 41 w 44"/>
                  <a:gd name="T63" fmla="*/ 28 h 64"/>
                  <a:gd name="T64" fmla="*/ 39 w 44"/>
                  <a:gd name="T65" fmla="*/ 22 h 64"/>
                  <a:gd name="T66" fmla="*/ 27 w 44"/>
                  <a:gd name="T67" fmla="*/ 8 h 64"/>
                  <a:gd name="T68" fmla="*/ 19 w 44"/>
                  <a:gd name="T69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4" h="64">
                    <a:moveTo>
                      <a:pt x="11" y="4"/>
                    </a:moveTo>
                    <a:lnTo>
                      <a:pt x="8" y="8"/>
                    </a:lnTo>
                    <a:lnTo>
                      <a:pt x="4" y="8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13"/>
                    </a:lnTo>
                    <a:lnTo>
                      <a:pt x="5" y="13"/>
                    </a:lnTo>
                    <a:lnTo>
                      <a:pt x="4" y="14"/>
                    </a:lnTo>
                    <a:lnTo>
                      <a:pt x="8" y="17"/>
                    </a:lnTo>
                    <a:lnTo>
                      <a:pt x="10" y="21"/>
                    </a:lnTo>
                    <a:lnTo>
                      <a:pt x="13" y="22"/>
                    </a:lnTo>
                    <a:lnTo>
                      <a:pt x="11" y="22"/>
                    </a:lnTo>
                    <a:lnTo>
                      <a:pt x="13" y="25"/>
                    </a:lnTo>
                    <a:lnTo>
                      <a:pt x="14" y="27"/>
                    </a:lnTo>
                    <a:lnTo>
                      <a:pt x="10" y="26"/>
                    </a:lnTo>
                    <a:lnTo>
                      <a:pt x="9" y="25"/>
                    </a:lnTo>
                    <a:lnTo>
                      <a:pt x="9" y="26"/>
                    </a:lnTo>
                    <a:lnTo>
                      <a:pt x="8" y="26"/>
                    </a:lnTo>
                    <a:lnTo>
                      <a:pt x="5" y="30"/>
                    </a:lnTo>
                    <a:lnTo>
                      <a:pt x="10" y="31"/>
                    </a:lnTo>
                    <a:lnTo>
                      <a:pt x="11" y="31"/>
                    </a:lnTo>
                    <a:lnTo>
                      <a:pt x="13" y="33"/>
                    </a:lnTo>
                    <a:lnTo>
                      <a:pt x="13" y="38"/>
                    </a:lnTo>
                    <a:lnTo>
                      <a:pt x="14" y="38"/>
                    </a:lnTo>
                    <a:lnTo>
                      <a:pt x="14" y="38"/>
                    </a:lnTo>
                    <a:lnTo>
                      <a:pt x="16" y="42"/>
                    </a:lnTo>
                    <a:lnTo>
                      <a:pt x="13" y="44"/>
                    </a:lnTo>
                    <a:lnTo>
                      <a:pt x="13" y="45"/>
                    </a:lnTo>
                    <a:lnTo>
                      <a:pt x="14" y="47"/>
                    </a:lnTo>
                    <a:lnTo>
                      <a:pt x="14" y="48"/>
                    </a:lnTo>
                    <a:lnTo>
                      <a:pt x="13" y="49"/>
                    </a:lnTo>
                    <a:lnTo>
                      <a:pt x="13" y="50"/>
                    </a:lnTo>
                    <a:lnTo>
                      <a:pt x="14" y="53"/>
                    </a:lnTo>
                    <a:lnTo>
                      <a:pt x="13" y="53"/>
                    </a:lnTo>
                    <a:lnTo>
                      <a:pt x="15" y="57"/>
                    </a:lnTo>
                    <a:lnTo>
                      <a:pt x="16" y="57"/>
                    </a:lnTo>
                    <a:lnTo>
                      <a:pt x="17" y="60"/>
                    </a:lnTo>
                    <a:lnTo>
                      <a:pt x="17" y="61"/>
                    </a:lnTo>
                    <a:lnTo>
                      <a:pt x="17" y="64"/>
                    </a:lnTo>
                    <a:lnTo>
                      <a:pt x="20" y="62"/>
                    </a:lnTo>
                    <a:lnTo>
                      <a:pt x="20" y="59"/>
                    </a:lnTo>
                    <a:lnTo>
                      <a:pt x="20" y="60"/>
                    </a:lnTo>
                    <a:lnTo>
                      <a:pt x="22" y="59"/>
                    </a:lnTo>
                    <a:lnTo>
                      <a:pt x="27" y="54"/>
                    </a:lnTo>
                    <a:lnTo>
                      <a:pt x="28" y="54"/>
                    </a:lnTo>
                    <a:lnTo>
                      <a:pt x="30" y="55"/>
                    </a:lnTo>
                    <a:lnTo>
                      <a:pt x="31" y="53"/>
                    </a:lnTo>
                    <a:lnTo>
                      <a:pt x="32" y="53"/>
                    </a:lnTo>
                    <a:lnTo>
                      <a:pt x="33" y="55"/>
                    </a:lnTo>
                    <a:lnTo>
                      <a:pt x="34" y="55"/>
                    </a:lnTo>
                    <a:lnTo>
                      <a:pt x="36" y="55"/>
                    </a:lnTo>
                    <a:lnTo>
                      <a:pt x="37" y="55"/>
                    </a:lnTo>
                    <a:lnTo>
                      <a:pt x="36" y="53"/>
                    </a:lnTo>
                    <a:lnTo>
                      <a:pt x="38" y="51"/>
                    </a:lnTo>
                    <a:lnTo>
                      <a:pt x="41" y="51"/>
                    </a:lnTo>
                    <a:lnTo>
                      <a:pt x="44" y="48"/>
                    </a:lnTo>
                    <a:lnTo>
                      <a:pt x="43" y="47"/>
                    </a:lnTo>
                    <a:lnTo>
                      <a:pt x="44" y="45"/>
                    </a:lnTo>
                    <a:lnTo>
                      <a:pt x="44" y="37"/>
                    </a:lnTo>
                    <a:lnTo>
                      <a:pt x="43" y="37"/>
                    </a:lnTo>
                    <a:lnTo>
                      <a:pt x="43" y="38"/>
                    </a:lnTo>
                    <a:lnTo>
                      <a:pt x="43" y="36"/>
                    </a:lnTo>
                    <a:lnTo>
                      <a:pt x="41" y="28"/>
                    </a:lnTo>
                    <a:lnTo>
                      <a:pt x="39" y="26"/>
                    </a:lnTo>
                    <a:lnTo>
                      <a:pt x="39" y="22"/>
                    </a:lnTo>
                    <a:lnTo>
                      <a:pt x="33" y="14"/>
                    </a:lnTo>
                    <a:lnTo>
                      <a:pt x="27" y="8"/>
                    </a:lnTo>
                    <a:lnTo>
                      <a:pt x="23" y="0"/>
                    </a:lnTo>
                    <a:lnTo>
                      <a:pt x="19" y="3"/>
                    </a:lnTo>
                    <a:lnTo>
                      <a:pt x="1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0" name="Freeform 313">
                <a:extLst>
                  <a:ext uri="{FF2B5EF4-FFF2-40B4-BE49-F238E27FC236}">
                    <a16:creationId xmlns:a16="http://schemas.microsoft.com/office/drawing/2014/main" id="{018E996E-CFDB-46EC-8CBE-3FFCF9E0E1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4" y="1942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2 w 3"/>
                  <a:gd name="T3" fmla="*/ 2 h 2"/>
                  <a:gd name="T4" fmla="*/ 3 w 3"/>
                  <a:gd name="T5" fmla="*/ 2 h 2"/>
                  <a:gd name="T6" fmla="*/ 3 w 3"/>
                  <a:gd name="T7" fmla="*/ 0 h 2"/>
                  <a:gd name="T8" fmla="*/ 2 w 3"/>
                  <a:gd name="T9" fmla="*/ 0 h 2"/>
                  <a:gd name="T10" fmla="*/ 0 w 3"/>
                  <a:gd name="T11" fmla="*/ 1 h 2"/>
                  <a:gd name="T12" fmla="*/ 0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1" name="Freeform 314">
                <a:extLst>
                  <a:ext uri="{FF2B5EF4-FFF2-40B4-BE49-F238E27FC236}">
                    <a16:creationId xmlns:a16="http://schemas.microsoft.com/office/drawing/2014/main" id="{0691FEC1-D3AD-41F3-92E2-EB7E6A4E6F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1" y="1807"/>
                <a:ext cx="52" cy="87"/>
              </a:xfrm>
              <a:custGeom>
                <a:avLst/>
                <a:gdLst>
                  <a:gd name="T0" fmla="*/ 45 w 52"/>
                  <a:gd name="T1" fmla="*/ 5 h 87"/>
                  <a:gd name="T2" fmla="*/ 44 w 52"/>
                  <a:gd name="T3" fmla="*/ 2 h 87"/>
                  <a:gd name="T4" fmla="*/ 41 w 52"/>
                  <a:gd name="T5" fmla="*/ 1 h 87"/>
                  <a:gd name="T6" fmla="*/ 41 w 52"/>
                  <a:gd name="T7" fmla="*/ 6 h 87"/>
                  <a:gd name="T8" fmla="*/ 41 w 52"/>
                  <a:gd name="T9" fmla="*/ 8 h 87"/>
                  <a:gd name="T10" fmla="*/ 37 w 52"/>
                  <a:gd name="T11" fmla="*/ 12 h 87"/>
                  <a:gd name="T12" fmla="*/ 33 w 52"/>
                  <a:gd name="T13" fmla="*/ 17 h 87"/>
                  <a:gd name="T14" fmla="*/ 28 w 52"/>
                  <a:gd name="T15" fmla="*/ 18 h 87"/>
                  <a:gd name="T16" fmla="*/ 33 w 52"/>
                  <a:gd name="T17" fmla="*/ 23 h 87"/>
                  <a:gd name="T18" fmla="*/ 32 w 52"/>
                  <a:gd name="T19" fmla="*/ 27 h 87"/>
                  <a:gd name="T20" fmla="*/ 25 w 52"/>
                  <a:gd name="T21" fmla="*/ 27 h 87"/>
                  <a:gd name="T22" fmla="*/ 21 w 52"/>
                  <a:gd name="T23" fmla="*/ 27 h 87"/>
                  <a:gd name="T24" fmla="*/ 17 w 52"/>
                  <a:gd name="T25" fmla="*/ 24 h 87"/>
                  <a:gd name="T26" fmla="*/ 14 w 52"/>
                  <a:gd name="T27" fmla="*/ 24 h 87"/>
                  <a:gd name="T28" fmla="*/ 14 w 52"/>
                  <a:gd name="T29" fmla="*/ 29 h 87"/>
                  <a:gd name="T30" fmla="*/ 10 w 52"/>
                  <a:gd name="T31" fmla="*/ 36 h 87"/>
                  <a:gd name="T32" fmla="*/ 7 w 52"/>
                  <a:gd name="T33" fmla="*/ 40 h 87"/>
                  <a:gd name="T34" fmla="*/ 4 w 52"/>
                  <a:gd name="T35" fmla="*/ 44 h 87"/>
                  <a:gd name="T36" fmla="*/ 0 w 52"/>
                  <a:gd name="T37" fmla="*/ 50 h 87"/>
                  <a:gd name="T38" fmla="*/ 0 w 52"/>
                  <a:gd name="T39" fmla="*/ 56 h 87"/>
                  <a:gd name="T40" fmla="*/ 0 w 52"/>
                  <a:gd name="T41" fmla="*/ 56 h 87"/>
                  <a:gd name="T42" fmla="*/ 3 w 52"/>
                  <a:gd name="T43" fmla="*/ 58 h 87"/>
                  <a:gd name="T44" fmla="*/ 5 w 52"/>
                  <a:gd name="T45" fmla="*/ 58 h 87"/>
                  <a:gd name="T46" fmla="*/ 10 w 52"/>
                  <a:gd name="T47" fmla="*/ 59 h 87"/>
                  <a:gd name="T48" fmla="*/ 13 w 52"/>
                  <a:gd name="T49" fmla="*/ 57 h 87"/>
                  <a:gd name="T50" fmla="*/ 10 w 52"/>
                  <a:gd name="T51" fmla="*/ 61 h 87"/>
                  <a:gd name="T52" fmla="*/ 9 w 52"/>
                  <a:gd name="T53" fmla="*/ 67 h 87"/>
                  <a:gd name="T54" fmla="*/ 10 w 52"/>
                  <a:gd name="T55" fmla="*/ 73 h 87"/>
                  <a:gd name="T56" fmla="*/ 16 w 52"/>
                  <a:gd name="T57" fmla="*/ 71 h 87"/>
                  <a:gd name="T58" fmla="*/ 11 w 52"/>
                  <a:gd name="T59" fmla="*/ 74 h 87"/>
                  <a:gd name="T60" fmla="*/ 10 w 52"/>
                  <a:gd name="T61" fmla="*/ 81 h 87"/>
                  <a:gd name="T62" fmla="*/ 10 w 52"/>
                  <a:gd name="T63" fmla="*/ 84 h 87"/>
                  <a:gd name="T64" fmla="*/ 14 w 52"/>
                  <a:gd name="T65" fmla="*/ 84 h 87"/>
                  <a:gd name="T66" fmla="*/ 14 w 52"/>
                  <a:gd name="T67" fmla="*/ 87 h 87"/>
                  <a:gd name="T68" fmla="*/ 16 w 52"/>
                  <a:gd name="T69" fmla="*/ 87 h 87"/>
                  <a:gd name="T70" fmla="*/ 19 w 52"/>
                  <a:gd name="T71" fmla="*/ 84 h 87"/>
                  <a:gd name="T72" fmla="*/ 22 w 52"/>
                  <a:gd name="T73" fmla="*/ 85 h 87"/>
                  <a:gd name="T74" fmla="*/ 26 w 52"/>
                  <a:gd name="T75" fmla="*/ 79 h 87"/>
                  <a:gd name="T76" fmla="*/ 33 w 52"/>
                  <a:gd name="T77" fmla="*/ 75 h 87"/>
                  <a:gd name="T78" fmla="*/ 45 w 52"/>
                  <a:gd name="T79" fmla="*/ 71 h 87"/>
                  <a:gd name="T80" fmla="*/ 36 w 52"/>
                  <a:gd name="T81" fmla="*/ 64 h 87"/>
                  <a:gd name="T82" fmla="*/ 31 w 52"/>
                  <a:gd name="T83" fmla="*/ 62 h 87"/>
                  <a:gd name="T84" fmla="*/ 31 w 52"/>
                  <a:gd name="T85" fmla="*/ 58 h 87"/>
                  <a:gd name="T86" fmla="*/ 31 w 52"/>
                  <a:gd name="T87" fmla="*/ 53 h 87"/>
                  <a:gd name="T88" fmla="*/ 35 w 52"/>
                  <a:gd name="T89" fmla="*/ 50 h 87"/>
                  <a:gd name="T90" fmla="*/ 38 w 52"/>
                  <a:gd name="T91" fmla="*/ 47 h 87"/>
                  <a:gd name="T92" fmla="*/ 41 w 52"/>
                  <a:gd name="T93" fmla="*/ 45 h 87"/>
                  <a:gd name="T94" fmla="*/ 45 w 52"/>
                  <a:gd name="T95" fmla="*/ 38 h 87"/>
                  <a:gd name="T96" fmla="*/ 48 w 52"/>
                  <a:gd name="T97" fmla="*/ 35 h 87"/>
                  <a:gd name="T98" fmla="*/ 47 w 52"/>
                  <a:gd name="T99" fmla="*/ 31 h 87"/>
                  <a:gd name="T100" fmla="*/ 44 w 52"/>
                  <a:gd name="T101" fmla="*/ 24 h 87"/>
                  <a:gd name="T102" fmla="*/ 45 w 52"/>
                  <a:gd name="T103" fmla="*/ 16 h 87"/>
                  <a:gd name="T104" fmla="*/ 47 w 52"/>
                  <a:gd name="T105" fmla="*/ 13 h 87"/>
                  <a:gd name="T106" fmla="*/ 52 w 52"/>
                  <a:gd name="T107" fmla="*/ 10 h 87"/>
                  <a:gd name="T108" fmla="*/ 49 w 52"/>
                  <a:gd name="T109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2" h="87">
                    <a:moveTo>
                      <a:pt x="49" y="6"/>
                    </a:moveTo>
                    <a:lnTo>
                      <a:pt x="45" y="5"/>
                    </a:lnTo>
                    <a:lnTo>
                      <a:pt x="44" y="4"/>
                    </a:lnTo>
                    <a:lnTo>
                      <a:pt x="44" y="2"/>
                    </a:lnTo>
                    <a:lnTo>
                      <a:pt x="42" y="0"/>
                    </a:lnTo>
                    <a:lnTo>
                      <a:pt x="41" y="1"/>
                    </a:lnTo>
                    <a:lnTo>
                      <a:pt x="41" y="4"/>
                    </a:lnTo>
                    <a:lnTo>
                      <a:pt x="41" y="6"/>
                    </a:lnTo>
                    <a:lnTo>
                      <a:pt x="42" y="7"/>
                    </a:lnTo>
                    <a:lnTo>
                      <a:pt x="41" y="8"/>
                    </a:lnTo>
                    <a:lnTo>
                      <a:pt x="38" y="10"/>
                    </a:lnTo>
                    <a:lnTo>
                      <a:pt x="37" y="12"/>
                    </a:lnTo>
                    <a:lnTo>
                      <a:pt x="37" y="14"/>
                    </a:lnTo>
                    <a:lnTo>
                      <a:pt x="33" y="17"/>
                    </a:lnTo>
                    <a:lnTo>
                      <a:pt x="31" y="18"/>
                    </a:lnTo>
                    <a:lnTo>
                      <a:pt x="28" y="18"/>
                    </a:lnTo>
                    <a:lnTo>
                      <a:pt x="31" y="21"/>
                    </a:lnTo>
                    <a:lnTo>
                      <a:pt x="33" y="23"/>
                    </a:lnTo>
                    <a:lnTo>
                      <a:pt x="33" y="24"/>
                    </a:lnTo>
                    <a:lnTo>
                      <a:pt x="32" y="27"/>
                    </a:lnTo>
                    <a:lnTo>
                      <a:pt x="30" y="27"/>
                    </a:lnTo>
                    <a:lnTo>
                      <a:pt x="25" y="27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19" y="25"/>
                    </a:lnTo>
                    <a:lnTo>
                      <a:pt x="17" y="24"/>
                    </a:lnTo>
                    <a:lnTo>
                      <a:pt x="15" y="22"/>
                    </a:lnTo>
                    <a:lnTo>
                      <a:pt x="14" y="24"/>
                    </a:lnTo>
                    <a:lnTo>
                      <a:pt x="13" y="28"/>
                    </a:lnTo>
                    <a:lnTo>
                      <a:pt x="14" y="29"/>
                    </a:lnTo>
                    <a:lnTo>
                      <a:pt x="13" y="30"/>
                    </a:lnTo>
                    <a:lnTo>
                      <a:pt x="10" y="36"/>
                    </a:lnTo>
                    <a:lnTo>
                      <a:pt x="9" y="36"/>
                    </a:lnTo>
                    <a:lnTo>
                      <a:pt x="7" y="40"/>
                    </a:lnTo>
                    <a:lnTo>
                      <a:pt x="4" y="42"/>
                    </a:lnTo>
                    <a:lnTo>
                      <a:pt x="4" y="44"/>
                    </a:lnTo>
                    <a:lnTo>
                      <a:pt x="3" y="47"/>
                    </a:lnTo>
                    <a:lnTo>
                      <a:pt x="0" y="50"/>
                    </a:lnTo>
                    <a:lnTo>
                      <a:pt x="0" y="55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59"/>
                    </a:lnTo>
                    <a:lnTo>
                      <a:pt x="3" y="58"/>
                    </a:lnTo>
                    <a:lnTo>
                      <a:pt x="3" y="57"/>
                    </a:lnTo>
                    <a:lnTo>
                      <a:pt x="5" y="58"/>
                    </a:lnTo>
                    <a:lnTo>
                      <a:pt x="7" y="59"/>
                    </a:lnTo>
                    <a:lnTo>
                      <a:pt x="10" y="59"/>
                    </a:lnTo>
                    <a:lnTo>
                      <a:pt x="11" y="58"/>
                    </a:lnTo>
                    <a:lnTo>
                      <a:pt x="13" y="57"/>
                    </a:lnTo>
                    <a:lnTo>
                      <a:pt x="13" y="59"/>
                    </a:lnTo>
                    <a:lnTo>
                      <a:pt x="10" y="61"/>
                    </a:lnTo>
                    <a:lnTo>
                      <a:pt x="13" y="62"/>
                    </a:lnTo>
                    <a:lnTo>
                      <a:pt x="9" y="67"/>
                    </a:lnTo>
                    <a:lnTo>
                      <a:pt x="10" y="71"/>
                    </a:lnTo>
                    <a:lnTo>
                      <a:pt x="10" y="73"/>
                    </a:lnTo>
                    <a:lnTo>
                      <a:pt x="14" y="73"/>
                    </a:lnTo>
                    <a:lnTo>
                      <a:pt x="16" y="71"/>
                    </a:lnTo>
                    <a:lnTo>
                      <a:pt x="14" y="74"/>
                    </a:lnTo>
                    <a:lnTo>
                      <a:pt x="11" y="74"/>
                    </a:lnTo>
                    <a:lnTo>
                      <a:pt x="10" y="76"/>
                    </a:lnTo>
                    <a:lnTo>
                      <a:pt x="10" y="81"/>
                    </a:lnTo>
                    <a:lnTo>
                      <a:pt x="9" y="84"/>
                    </a:lnTo>
                    <a:lnTo>
                      <a:pt x="10" y="84"/>
                    </a:lnTo>
                    <a:lnTo>
                      <a:pt x="13" y="82"/>
                    </a:lnTo>
                    <a:lnTo>
                      <a:pt x="14" y="84"/>
                    </a:lnTo>
                    <a:lnTo>
                      <a:pt x="13" y="86"/>
                    </a:lnTo>
                    <a:lnTo>
                      <a:pt x="14" y="87"/>
                    </a:lnTo>
                    <a:lnTo>
                      <a:pt x="15" y="86"/>
                    </a:lnTo>
                    <a:lnTo>
                      <a:pt x="16" y="87"/>
                    </a:lnTo>
                    <a:lnTo>
                      <a:pt x="19" y="85"/>
                    </a:lnTo>
                    <a:lnTo>
                      <a:pt x="19" y="84"/>
                    </a:lnTo>
                    <a:lnTo>
                      <a:pt x="20" y="82"/>
                    </a:lnTo>
                    <a:lnTo>
                      <a:pt x="22" y="85"/>
                    </a:lnTo>
                    <a:lnTo>
                      <a:pt x="22" y="82"/>
                    </a:lnTo>
                    <a:lnTo>
                      <a:pt x="26" y="79"/>
                    </a:lnTo>
                    <a:lnTo>
                      <a:pt x="30" y="79"/>
                    </a:lnTo>
                    <a:lnTo>
                      <a:pt x="33" y="75"/>
                    </a:lnTo>
                    <a:lnTo>
                      <a:pt x="41" y="74"/>
                    </a:lnTo>
                    <a:lnTo>
                      <a:pt x="45" y="71"/>
                    </a:lnTo>
                    <a:lnTo>
                      <a:pt x="44" y="69"/>
                    </a:lnTo>
                    <a:lnTo>
                      <a:pt x="36" y="64"/>
                    </a:lnTo>
                    <a:lnTo>
                      <a:pt x="35" y="63"/>
                    </a:lnTo>
                    <a:lnTo>
                      <a:pt x="31" y="62"/>
                    </a:lnTo>
                    <a:lnTo>
                      <a:pt x="31" y="59"/>
                    </a:lnTo>
                    <a:lnTo>
                      <a:pt x="31" y="58"/>
                    </a:lnTo>
                    <a:lnTo>
                      <a:pt x="31" y="56"/>
                    </a:lnTo>
                    <a:lnTo>
                      <a:pt x="31" y="53"/>
                    </a:lnTo>
                    <a:lnTo>
                      <a:pt x="33" y="51"/>
                    </a:lnTo>
                    <a:lnTo>
                      <a:pt x="35" y="50"/>
                    </a:lnTo>
                    <a:lnTo>
                      <a:pt x="37" y="47"/>
                    </a:lnTo>
                    <a:lnTo>
                      <a:pt x="38" y="47"/>
                    </a:lnTo>
                    <a:lnTo>
                      <a:pt x="39" y="47"/>
                    </a:lnTo>
                    <a:lnTo>
                      <a:pt x="41" y="45"/>
                    </a:lnTo>
                    <a:lnTo>
                      <a:pt x="39" y="44"/>
                    </a:lnTo>
                    <a:lnTo>
                      <a:pt x="45" y="38"/>
                    </a:lnTo>
                    <a:lnTo>
                      <a:pt x="44" y="38"/>
                    </a:lnTo>
                    <a:lnTo>
                      <a:pt x="48" y="35"/>
                    </a:lnTo>
                    <a:lnTo>
                      <a:pt x="48" y="33"/>
                    </a:lnTo>
                    <a:lnTo>
                      <a:pt x="47" y="31"/>
                    </a:lnTo>
                    <a:lnTo>
                      <a:pt x="47" y="25"/>
                    </a:lnTo>
                    <a:lnTo>
                      <a:pt x="44" y="24"/>
                    </a:lnTo>
                    <a:lnTo>
                      <a:pt x="44" y="21"/>
                    </a:lnTo>
                    <a:lnTo>
                      <a:pt x="45" y="16"/>
                    </a:lnTo>
                    <a:lnTo>
                      <a:pt x="45" y="13"/>
                    </a:lnTo>
                    <a:lnTo>
                      <a:pt x="47" y="13"/>
                    </a:lnTo>
                    <a:lnTo>
                      <a:pt x="50" y="10"/>
                    </a:lnTo>
                    <a:lnTo>
                      <a:pt x="52" y="10"/>
                    </a:lnTo>
                    <a:lnTo>
                      <a:pt x="50" y="10"/>
                    </a:lnTo>
                    <a:lnTo>
                      <a:pt x="49" y="7"/>
                    </a:lnTo>
                    <a:lnTo>
                      <a:pt x="49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2" name="Freeform 315">
                <a:extLst>
                  <a:ext uri="{FF2B5EF4-FFF2-40B4-BE49-F238E27FC236}">
                    <a16:creationId xmlns:a16="http://schemas.microsoft.com/office/drawing/2014/main" id="{20050C05-DA14-4332-9F0F-7558700E7C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15" y="1694"/>
                <a:ext cx="332" cy="155"/>
              </a:xfrm>
              <a:custGeom>
                <a:avLst/>
                <a:gdLst>
                  <a:gd name="T0" fmla="*/ 3 w 332"/>
                  <a:gd name="T1" fmla="*/ 61 h 155"/>
                  <a:gd name="T2" fmla="*/ 6 w 332"/>
                  <a:gd name="T3" fmla="*/ 66 h 155"/>
                  <a:gd name="T4" fmla="*/ 15 w 332"/>
                  <a:gd name="T5" fmla="*/ 74 h 155"/>
                  <a:gd name="T6" fmla="*/ 22 w 332"/>
                  <a:gd name="T7" fmla="*/ 72 h 155"/>
                  <a:gd name="T8" fmla="*/ 30 w 332"/>
                  <a:gd name="T9" fmla="*/ 73 h 155"/>
                  <a:gd name="T10" fmla="*/ 37 w 332"/>
                  <a:gd name="T11" fmla="*/ 81 h 155"/>
                  <a:gd name="T12" fmla="*/ 44 w 332"/>
                  <a:gd name="T13" fmla="*/ 91 h 155"/>
                  <a:gd name="T14" fmla="*/ 43 w 332"/>
                  <a:gd name="T15" fmla="*/ 102 h 155"/>
                  <a:gd name="T16" fmla="*/ 58 w 332"/>
                  <a:gd name="T17" fmla="*/ 113 h 155"/>
                  <a:gd name="T18" fmla="*/ 78 w 332"/>
                  <a:gd name="T19" fmla="*/ 115 h 155"/>
                  <a:gd name="T20" fmla="*/ 89 w 332"/>
                  <a:gd name="T21" fmla="*/ 121 h 155"/>
                  <a:gd name="T22" fmla="*/ 95 w 332"/>
                  <a:gd name="T23" fmla="*/ 125 h 155"/>
                  <a:gd name="T24" fmla="*/ 105 w 332"/>
                  <a:gd name="T25" fmla="*/ 137 h 155"/>
                  <a:gd name="T26" fmla="*/ 121 w 332"/>
                  <a:gd name="T27" fmla="*/ 144 h 155"/>
                  <a:gd name="T28" fmla="*/ 146 w 332"/>
                  <a:gd name="T29" fmla="*/ 141 h 155"/>
                  <a:gd name="T30" fmla="*/ 176 w 332"/>
                  <a:gd name="T31" fmla="*/ 149 h 155"/>
                  <a:gd name="T32" fmla="*/ 199 w 332"/>
                  <a:gd name="T33" fmla="*/ 153 h 155"/>
                  <a:gd name="T34" fmla="*/ 213 w 332"/>
                  <a:gd name="T35" fmla="*/ 147 h 155"/>
                  <a:gd name="T36" fmla="*/ 241 w 332"/>
                  <a:gd name="T37" fmla="*/ 140 h 155"/>
                  <a:gd name="T38" fmla="*/ 256 w 332"/>
                  <a:gd name="T39" fmla="*/ 131 h 155"/>
                  <a:gd name="T40" fmla="*/ 262 w 332"/>
                  <a:gd name="T41" fmla="*/ 113 h 155"/>
                  <a:gd name="T42" fmla="*/ 261 w 332"/>
                  <a:gd name="T43" fmla="*/ 97 h 155"/>
                  <a:gd name="T44" fmla="*/ 279 w 332"/>
                  <a:gd name="T45" fmla="*/ 101 h 155"/>
                  <a:gd name="T46" fmla="*/ 289 w 332"/>
                  <a:gd name="T47" fmla="*/ 90 h 155"/>
                  <a:gd name="T48" fmla="*/ 304 w 332"/>
                  <a:gd name="T49" fmla="*/ 84 h 155"/>
                  <a:gd name="T50" fmla="*/ 308 w 332"/>
                  <a:gd name="T51" fmla="*/ 75 h 155"/>
                  <a:gd name="T52" fmla="*/ 317 w 332"/>
                  <a:gd name="T53" fmla="*/ 69 h 155"/>
                  <a:gd name="T54" fmla="*/ 328 w 332"/>
                  <a:gd name="T55" fmla="*/ 67 h 155"/>
                  <a:gd name="T56" fmla="*/ 330 w 332"/>
                  <a:gd name="T57" fmla="*/ 61 h 155"/>
                  <a:gd name="T58" fmla="*/ 312 w 332"/>
                  <a:gd name="T59" fmla="*/ 44 h 155"/>
                  <a:gd name="T60" fmla="*/ 304 w 332"/>
                  <a:gd name="T61" fmla="*/ 52 h 155"/>
                  <a:gd name="T62" fmla="*/ 285 w 332"/>
                  <a:gd name="T63" fmla="*/ 43 h 155"/>
                  <a:gd name="T64" fmla="*/ 288 w 332"/>
                  <a:gd name="T65" fmla="*/ 16 h 155"/>
                  <a:gd name="T66" fmla="*/ 274 w 332"/>
                  <a:gd name="T67" fmla="*/ 17 h 155"/>
                  <a:gd name="T68" fmla="*/ 261 w 332"/>
                  <a:gd name="T69" fmla="*/ 15 h 155"/>
                  <a:gd name="T70" fmla="*/ 252 w 332"/>
                  <a:gd name="T71" fmla="*/ 21 h 155"/>
                  <a:gd name="T72" fmla="*/ 241 w 332"/>
                  <a:gd name="T73" fmla="*/ 28 h 155"/>
                  <a:gd name="T74" fmla="*/ 228 w 332"/>
                  <a:gd name="T75" fmla="*/ 34 h 155"/>
                  <a:gd name="T76" fmla="*/ 207 w 332"/>
                  <a:gd name="T77" fmla="*/ 34 h 155"/>
                  <a:gd name="T78" fmla="*/ 198 w 332"/>
                  <a:gd name="T79" fmla="*/ 27 h 155"/>
                  <a:gd name="T80" fmla="*/ 181 w 332"/>
                  <a:gd name="T81" fmla="*/ 22 h 155"/>
                  <a:gd name="T82" fmla="*/ 164 w 332"/>
                  <a:gd name="T83" fmla="*/ 23 h 155"/>
                  <a:gd name="T84" fmla="*/ 153 w 332"/>
                  <a:gd name="T85" fmla="*/ 27 h 155"/>
                  <a:gd name="T86" fmla="*/ 140 w 332"/>
                  <a:gd name="T87" fmla="*/ 23 h 155"/>
                  <a:gd name="T88" fmla="*/ 133 w 332"/>
                  <a:gd name="T89" fmla="*/ 15 h 155"/>
                  <a:gd name="T90" fmla="*/ 125 w 332"/>
                  <a:gd name="T91" fmla="*/ 9 h 155"/>
                  <a:gd name="T92" fmla="*/ 112 w 332"/>
                  <a:gd name="T93" fmla="*/ 5 h 155"/>
                  <a:gd name="T94" fmla="*/ 100 w 332"/>
                  <a:gd name="T95" fmla="*/ 0 h 155"/>
                  <a:gd name="T96" fmla="*/ 95 w 332"/>
                  <a:gd name="T97" fmla="*/ 6 h 155"/>
                  <a:gd name="T98" fmla="*/ 90 w 332"/>
                  <a:gd name="T99" fmla="*/ 21 h 155"/>
                  <a:gd name="T100" fmla="*/ 97 w 332"/>
                  <a:gd name="T101" fmla="*/ 32 h 155"/>
                  <a:gd name="T102" fmla="*/ 92 w 332"/>
                  <a:gd name="T103" fmla="*/ 38 h 155"/>
                  <a:gd name="T104" fmla="*/ 78 w 332"/>
                  <a:gd name="T105" fmla="*/ 37 h 155"/>
                  <a:gd name="T106" fmla="*/ 65 w 332"/>
                  <a:gd name="T107" fmla="*/ 37 h 155"/>
                  <a:gd name="T108" fmla="*/ 53 w 332"/>
                  <a:gd name="T109" fmla="*/ 29 h 155"/>
                  <a:gd name="T110" fmla="*/ 44 w 332"/>
                  <a:gd name="T111" fmla="*/ 26 h 155"/>
                  <a:gd name="T112" fmla="*/ 32 w 332"/>
                  <a:gd name="T113" fmla="*/ 28 h 155"/>
                  <a:gd name="T114" fmla="*/ 23 w 332"/>
                  <a:gd name="T115" fmla="*/ 33 h 155"/>
                  <a:gd name="T116" fmla="*/ 19 w 332"/>
                  <a:gd name="T117" fmla="*/ 40 h 155"/>
                  <a:gd name="T118" fmla="*/ 9 w 332"/>
                  <a:gd name="T119" fmla="*/ 51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32" h="155">
                    <a:moveTo>
                      <a:pt x="0" y="57"/>
                    </a:moveTo>
                    <a:lnTo>
                      <a:pt x="0" y="60"/>
                    </a:lnTo>
                    <a:lnTo>
                      <a:pt x="2" y="60"/>
                    </a:lnTo>
                    <a:lnTo>
                      <a:pt x="2" y="61"/>
                    </a:lnTo>
                    <a:lnTo>
                      <a:pt x="3" y="61"/>
                    </a:lnTo>
                    <a:lnTo>
                      <a:pt x="3" y="61"/>
                    </a:lnTo>
                    <a:lnTo>
                      <a:pt x="3" y="60"/>
                    </a:lnTo>
                    <a:lnTo>
                      <a:pt x="4" y="61"/>
                    </a:lnTo>
                    <a:lnTo>
                      <a:pt x="4" y="62"/>
                    </a:lnTo>
                    <a:lnTo>
                      <a:pt x="4" y="64"/>
                    </a:lnTo>
                    <a:lnTo>
                      <a:pt x="5" y="64"/>
                    </a:lnTo>
                    <a:lnTo>
                      <a:pt x="6" y="66"/>
                    </a:lnTo>
                    <a:lnTo>
                      <a:pt x="9" y="67"/>
                    </a:lnTo>
                    <a:lnTo>
                      <a:pt x="10" y="68"/>
                    </a:lnTo>
                    <a:lnTo>
                      <a:pt x="12" y="70"/>
                    </a:lnTo>
                    <a:lnTo>
                      <a:pt x="12" y="72"/>
                    </a:lnTo>
                    <a:lnTo>
                      <a:pt x="12" y="73"/>
                    </a:lnTo>
                    <a:lnTo>
                      <a:pt x="15" y="74"/>
                    </a:lnTo>
                    <a:lnTo>
                      <a:pt x="16" y="74"/>
                    </a:lnTo>
                    <a:lnTo>
                      <a:pt x="16" y="73"/>
                    </a:lnTo>
                    <a:lnTo>
                      <a:pt x="17" y="72"/>
                    </a:lnTo>
                    <a:lnTo>
                      <a:pt x="19" y="70"/>
                    </a:lnTo>
                    <a:lnTo>
                      <a:pt x="21" y="70"/>
                    </a:lnTo>
                    <a:lnTo>
                      <a:pt x="22" y="72"/>
                    </a:lnTo>
                    <a:lnTo>
                      <a:pt x="23" y="74"/>
                    </a:lnTo>
                    <a:lnTo>
                      <a:pt x="25" y="74"/>
                    </a:lnTo>
                    <a:lnTo>
                      <a:pt x="26" y="74"/>
                    </a:lnTo>
                    <a:lnTo>
                      <a:pt x="27" y="73"/>
                    </a:lnTo>
                    <a:lnTo>
                      <a:pt x="28" y="73"/>
                    </a:lnTo>
                    <a:lnTo>
                      <a:pt x="30" y="73"/>
                    </a:lnTo>
                    <a:lnTo>
                      <a:pt x="31" y="74"/>
                    </a:lnTo>
                    <a:lnTo>
                      <a:pt x="32" y="75"/>
                    </a:lnTo>
                    <a:lnTo>
                      <a:pt x="34" y="77"/>
                    </a:lnTo>
                    <a:lnTo>
                      <a:pt x="36" y="78"/>
                    </a:lnTo>
                    <a:lnTo>
                      <a:pt x="36" y="80"/>
                    </a:lnTo>
                    <a:lnTo>
                      <a:pt x="37" y="81"/>
                    </a:lnTo>
                    <a:lnTo>
                      <a:pt x="38" y="84"/>
                    </a:lnTo>
                    <a:lnTo>
                      <a:pt x="38" y="85"/>
                    </a:lnTo>
                    <a:lnTo>
                      <a:pt x="39" y="86"/>
                    </a:lnTo>
                    <a:lnTo>
                      <a:pt x="42" y="87"/>
                    </a:lnTo>
                    <a:lnTo>
                      <a:pt x="43" y="90"/>
                    </a:lnTo>
                    <a:lnTo>
                      <a:pt x="44" y="91"/>
                    </a:lnTo>
                    <a:lnTo>
                      <a:pt x="44" y="94"/>
                    </a:lnTo>
                    <a:lnTo>
                      <a:pt x="43" y="95"/>
                    </a:lnTo>
                    <a:lnTo>
                      <a:pt x="44" y="97"/>
                    </a:lnTo>
                    <a:lnTo>
                      <a:pt x="45" y="98"/>
                    </a:lnTo>
                    <a:lnTo>
                      <a:pt x="44" y="101"/>
                    </a:lnTo>
                    <a:lnTo>
                      <a:pt x="43" y="102"/>
                    </a:lnTo>
                    <a:lnTo>
                      <a:pt x="42" y="103"/>
                    </a:lnTo>
                    <a:lnTo>
                      <a:pt x="42" y="104"/>
                    </a:lnTo>
                    <a:lnTo>
                      <a:pt x="43" y="106"/>
                    </a:lnTo>
                    <a:lnTo>
                      <a:pt x="45" y="109"/>
                    </a:lnTo>
                    <a:lnTo>
                      <a:pt x="48" y="111"/>
                    </a:lnTo>
                    <a:lnTo>
                      <a:pt x="58" y="113"/>
                    </a:lnTo>
                    <a:lnTo>
                      <a:pt x="62" y="113"/>
                    </a:lnTo>
                    <a:lnTo>
                      <a:pt x="65" y="113"/>
                    </a:lnTo>
                    <a:lnTo>
                      <a:pt x="66" y="112"/>
                    </a:lnTo>
                    <a:lnTo>
                      <a:pt x="67" y="112"/>
                    </a:lnTo>
                    <a:lnTo>
                      <a:pt x="75" y="114"/>
                    </a:lnTo>
                    <a:lnTo>
                      <a:pt x="78" y="115"/>
                    </a:lnTo>
                    <a:lnTo>
                      <a:pt x="78" y="117"/>
                    </a:lnTo>
                    <a:lnTo>
                      <a:pt x="81" y="118"/>
                    </a:lnTo>
                    <a:lnTo>
                      <a:pt x="82" y="118"/>
                    </a:lnTo>
                    <a:lnTo>
                      <a:pt x="83" y="118"/>
                    </a:lnTo>
                    <a:lnTo>
                      <a:pt x="87" y="120"/>
                    </a:lnTo>
                    <a:lnTo>
                      <a:pt x="89" y="121"/>
                    </a:lnTo>
                    <a:lnTo>
                      <a:pt x="93" y="121"/>
                    </a:lnTo>
                    <a:lnTo>
                      <a:pt x="93" y="121"/>
                    </a:lnTo>
                    <a:lnTo>
                      <a:pt x="94" y="121"/>
                    </a:lnTo>
                    <a:lnTo>
                      <a:pt x="94" y="124"/>
                    </a:lnTo>
                    <a:lnTo>
                      <a:pt x="95" y="125"/>
                    </a:lnTo>
                    <a:lnTo>
                      <a:pt x="95" y="125"/>
                    </a:lnTo>
                    <a:lnTo>
                      <a:pt x="98" y="126"/>
                    </a:lnTo>
                    <a:lnTo>
                      <a:pt x="99" y="127"/>
                    </a:lnTo>
                    <a:lnTo>
                      <a:pt x="99" y="129"/>
                    </a:lnTo>
                    <a:lnTo>
                      <a:pt x="100" y="132"/>
                    </a:lnTo>
                    <a:lnTo>
                      <a:pt x="103" y="134"/>
                    </a:lnTo>
                    <a:lnTo>
                      <a:pt x="105" y="137"/>
                    </a:lnTo>
                    <a:lnTo>
                      <a:pt x="105" y="140"/>
                    </a:lnTo>
                    <a:lnTo>
                      <a:pt x="107" y="144"/>
                    </a:lnTo>
                    <a:lnTo>
                      <a:pt x="110" y="144"/>
                    </a:lnTo>
                    <a:lnTo>
                      <a:pt x="112" y="144"/>
                    </a:lnTo>
                    <a:lnTo>
                      <a:pt x="116" y="144"/>
                    </a:lnTo>
                    <a:lnTo>
                      <a:pt x="121" y="144"/>
                    </a:lnTo>
                    <a:lnTo>
                      <a:pt x="127" y="144"/>
                    </a:lnTo>
                    <a:lnTo>
                      <a:pt x="137" y="144"/>
                    </a:lnTo>
                    <a:lnTo>
                      <a:pt x="142" y="144"/>
                    </a:lnTo>
                    <a:lnTo>
                      <a:pt x="145" y="143"/>
                    </a:lnTo>
                    <a:lnTo>
                      <a:pt x="145" y="142"/>
                    </a:lnTo>
                    <a:lnTo>
                      <a:pt x="146" y="141"/>
                    </a:lnTo>
                    <a:lnTo>
                      <a:pt x="149" y="142"/>
                    </a:lnTo>
                    <a:lnTo>
                      <a:pt x="155" y="141"/>
                    </a:lnTo>
                    <a:lnTo>
                      <a:pt x="162" y="142"/>
                    </a:lnTo>
                    <a:lnTo>
                      <a:pt x="166" y="142"/>
                    </a:lnTo>
                    <a:lnTo>
                      <a:pt x="170" y="146"/>
                    </a:lnTo>
                    <a:lnTo>
                      <a:pt x="176" y="149"/>
                    </a:lnTo>
                    <a:lnTo>
                      <a:pt x="183" y="152"/>
                    </a:lnTo>
                    <a:lnTo>
                      <a:pt x="185" y="152"/>
                    </a:lnTo>
                    <a:lnTo>
                      <a:pt x="190" y="154"/>
                    </a:lnTo>
                    <a:lnTo>
                      <a:pt x="194" y="153"/>
                    </a:lnTo>
                    <a:lnTo>
                      <a:pt x="198" y="152"/>
                    </a:lnTo>
                    <a:lnTo>
                      <a:pt x="199" y="153"/>
                    </a:lnTo>
                    <a:lnTo>
                      <a:pt x="199" y="154"/>
                    </a:lnTo>
                    <a:lnTo>
                      <a:pt x="201" y="155"/>
                    </a:lnTo>
                    <a:lnTo>
                      <a:pt x="204" y="155"/>
                    </a:lnTo>
                    <a:lnTo>
                      <a:pt x="206" y="154"/>
                    </a:lnTo>
                    <a:lnTo>
                      <a:pt x="211" y="151"/>
                    </a:lnTo>
                    <a:lnTo>
                      <a:pt x="213" y="147"/>
                    </a:lnTo>
                    <a:lnTo>
                      <a:pt x="220" y="144"/>
                    </a:lnTo>
                    <a:lnTo>
                      <a:pt x="227" y="142"/>
                    </a:lnTo>
                    <a:lnTo>
                      <a:pt x="231" y="141"/>
                    </a:lnTo>
                    <a:lnTo>
                      <a:pt x="234" y="140"/>
                    </a:lnTo>
                    <a:lnTo>
                      <a:pt x="238" y="140"/>
                    </a:lnTo>
                    <a:lnTo>
                      <a:pt x="241" y="140"/>
                    </a:lnTo>
                    <a:lnTo>
                      <a:pt x="244" y="137"/>
                    </a:lnTo>
                    <a:lnTo>
                      <a:pt x="248" y="135"/>
                    </a:lnTo>
                    <a:lnTo>
                      <a:pt x="250" y="135"/>
                    </a:lnTo>
                    <a:lnTo>
                      <a:pt x="254" y="134"/>
                    </a:lnTo>
                    <a:lnTo>
                      <a:pt x="255" y="134"/>
                    </a:lnTo>
                    <a:lnTo>
                      <a:pt x="256" y="131"/>
                    </a:lnTo>
                    <a:lnTo>
                      <a:pt x="260" y="126"/>
                    </a:lnTo>
                    <a:lnTo>
                      <a:pt x="263" y="120"/>
                    </a:lnTo>
                    <a:lnTo>
                      <a:pt x="266" y="119"/>
                    </a:lnTo>
                    <a:lnTo>
                      <a:pt x="266" y="117"/>
                    </a:lnTo>
                    <a:lnTo>
                      <a:pt x="266" y="115"/>
                    </a:lnTo>
                    <a:lnTo>
                      <a:pt x="262" y="113"/>
                    </a:lnTo>
                    <a:lnTo>
                      <a:pt x="257" y="109"/>
                    </a:lnTo>
                    <a:lnTo>
                      <a:pt x="257" y="108"/>
                    </a:lnTo>
                    <a:lnTo>
                      <a:pt x="257" y="106"/>
                    </a:lnTo>
                    <a:lnTo>
                      <a:pt x="257" y="101"/>
                    </a:lnTo>
                    <a:lnTo>
                      <a:pt x="259" y="98"/>
                    </a:lnTo>
                    <a:lnTo>
                      <a:pt x="261" y="97"/>
                    </a:lnTo>
                    <a:lnTo>
                      <a:pt x="266" y="96"/>
                    </a:lnTo>
                    <a:lnTo>
                      <a:pt x="268" y="96"/>
                    </a:lnTo>
                    <a:lnTo>
                      <a:pt x="271" y="98"/>
                    </a:lnTo>
                    <a:lnTo>
                      <a:pt x="274" y="100"/>
                    </a:lnTo>
                    <a:lnTo>
                      <a:pt x="277" y="100"/>
                    </a:lnTo>
                    <a:lnTo>
                      <a:pt x="279" y="101"/>
                    </a:lnTo>
                    <a:lnTo>
                      <a:pt x="280" y="101"/>
                    </a:lnTo>
                    <a:lnTo>
                      <a:pt x="280" y="98"/>
                    </a:lnTo>
                    <a:lnTo>
                      <a:pt x="282" y="97"/>
                    </a:lnTo>
                    <a:lnTo>
                      <a:pt x="284" y="96"/>
                    </a:lnTo>
                    <a:lnTo>
                      <a:pt x="287" y="95"/>
                    </a:lnTo>
                    <a:lnTo>
                      <a:pt x="289" y="90"/>
                    </a:lnTo>
                    <a:lnTo>
                      <a:pt x="290" y="89"/>
                    </a:lnTo>
                    <a:lnTo>
                      <a:pt x="293" y="90"/>
                    </a:lnTo>
                    <a:lnTo>
                      <a:pt x="295" y="90"/>
                    </a:lnTo>
                    <a:lnTo>
                      <a:pt x="300" y="86"/>
                    </a:lnTo>
                    <a:lnTo>
                      <a:pt x="302" y="86"/>
                    </a:lnTo>
                    <a:lnTo>
                      <a:pt x="304" y="84"/>
                    </a:lnTo>
                    <a:lnTo>
                      <a:pt x="302" y="83"/>
                    </a:lnTo>
                    <a:lnTo>
                      <a:pt x="304" y="79"/>
                    </a:lnTo>
                    <a:lnTo>
                      <a:pt x="305" y="77"/>
                    </a:lnTo>
                    <a:lnTo>
                      <a:pt x="306" y="75"/>
                    </a:lnTo>
                    <a:lnTo>
                      <a:pt x="307" y="75"/>
                    </a:lnTo>
                    <a:lnTo>
                      <a:pt x="308" y="75"/>
                    </a:lnTo>
                    <a:lnTo>
                      <a:pt x="310" y="74"/>
                    </a:lnTo>
                    <a:lnTo>
                      <a:pt x="310" y="72"/>
                    </a:lnTo>
                    <a:lnTo>
                      <a:pt x="311" y="72"/>
                    </a:lnTo>
                    <a:lnTo>
                      <a:pt x="312" y="73"/>
                    </a:lnTo>
                    <a:lnTo>
                      <a:pt x="315" y="72"/>
                    </a:lnTo>
                    <a:lnTo>
                      <a:pt x="317" y="69"/>
                    </a:lnTo>
                    <a:lnTo>
                      <a:pt x="319" y="67"/>
                    </a:lnTo>
                    <a:lnTo>
                      <a:pt x="321" y="67"/>
                    </a:lnTo>
                    <a:lnTo>
                      <a:pt x="324" y="68"/>
                    </a:lnTo>
                    <a:lnTo>
                      <a:pt x="326" y="67"/>
                    </a:lnTo>
                    <a:lnTo>
                      <a:pt x="327" y="67"/>
                    </a:lnTo>
                    <a:lnTo>
                      <a:pt x="328" y="67"/>
                    </a:lnTo>
                    <a:lnTo>
                      <a:pt x="330" y="68"/>
                    </a:lnTo>
                    <a:lnTo>
                      <a:pt x="330" y="67"/>
                    </a:lnTo>
                    <a:lnTo>
                      <a:pt x="330" y="66"/>
                    </a:lnTo>
                    <a:lnTo>
                      <a:pt x="332" y="63"/>
                    </a:lnTo>
                    <a:lnTo>
                      <a:pt x="332" y="62"/>
                    </a:lnTo>
                    <a:lnTo>
                      <a:pt x="330" y="61"/>
                    </a:lnTo>
                    <a:lnTo>
                      <a:pt x="330" y="58"/>
                    </a:lnTo>
                    <a:lnTo>
                      <a:pt x="327" y="56"/>
                    </a:lnTo>
                    <a:lnTo>
                      <a:pt x="324" y="52"/>
                    </a:lnTo>
                    <a:lnTo>
                      <a:pt x="319" y="49"/>
                    </a:lnTo>
                    <a:lnTo>
                      <a:pt x="317" y="45"/>
                    </a:lnTo>
                    <a:lnTo>
                      <a:pt x="312" y="44"/>
                    </a:lnTo>
                    <a:lnTo>
                      <a:pt x="311" y="45"/>
                    </a:lnTo>
                    <a:lnTo>
                      <a:pt x="308" y="45"/>
                    </a:lnTo>
                    <a:lnTo>
                      <a:pt x="308" y="47"/>
                    </a:lnTo>
                    <a:lnTo>
                      <a:pt x="308" y="50"/>
                    </a:lnTo>
                    <a:lnTo>
                      <a:pt x="306" y="54"/>
                    </a:lnTo>
                    <a:lnTo>
                      <a:pt x="304" y="52"/>
                    </a:lnTo>
                    <a:lnTo>
                      <a:pt x="299" y="51"/>
                    </a:lnTo>
                    <a:lnTo>
                      <a:pt x="295" y="51"/>
                    </a:lnTo>
                    <a:lnTo>
                      <a:pt x="291" y="54"/>
                    </a:lnTo>
                    <a:lnTo>
                      <a:pt x="287" y="51"/>
                    </a:lnTo>
                    <a:lnTo>
                      <a:pt x="284" y="47"/>
                    </a:lnTo>
                    <a:lnTo>
                      <a:pt x="285" y="43"/>
                    </a:lnTo>
                    <a:lnTo>
                      <a:pt x="285" y="41"/>
                    </a:lnTo>
                    <a:lnTo>
                      <a:pt x="287" y="38"/>
                    </a:lnTo>
                    <a:lnTo>
                      <a:pt x="287" y="34"/>
                    </a:lnTo>
                    <a:lnTo>
                      <a:pt x="288" y="18"/>
                    </a:lnTo>
                    <a:lnTo>
                      <a:pt x="288" y="17"/>
                    </a:lnTo>
                    <a:lnTo>
                      <a:pt x="288" y="16"/>
                    </a:lnTo>
                    <a:lnTo>
                      <a:pt x="283" y="15"/>
                    </a:lnTo>
                    <a:lnTo>
                      <a:pt x="279" y="16"/>
                    </a:lnTo>
                    <a:lnTo>
                      <a:pt x="279" y="17"/>
                    </a:lnTo>
                    <a:lnTo>
                      <a:pt x="277" y="18"/>
                    </a:lnTo>
                    <a:lnTo>
                      <a:pt x="276" y="18"/>
                    </a:lnTo>
                    <a:lnTo>
                      <a:pt x="274" y="17"/>
                    </a:lnTo>
                    <a:lnTo>
                      <a:pt x="272" y="18"/>
                    </a:lnTo>
                    <a:lnTo>
                      <a:pt x="271" y="18"/>
                    </a:lnTo>
                    <a:lnTo>
                      <a:pt x="269" y="16"/>
                    </a:lnTo>
                    <a:lnTo>
                      <a:pt x="267" y="15"/>
                    </a:lnTo>
                    <a:lnTo>
                      <a:pt x="265" y="15"/>
                    </a:lnTo>
                    <a:lnTo>
                      <a:pt x="261" y="15"/>
                    </a:lnTo>
                    <a:lnTo>
                      <a:pt x="261" y="15"/>
                    </a:lnTo>
                    <a:lnTo>
                      <a:pt x="259" y="15"/>
                    </a:lnTo>
                    <a:lnTo>
                      <a:pt x="257" y="16"/>
                    </a:lnTo>
                    <a:lnTo>
                      <a:pt x="256" y="18"/>
                    </a:lnTo>
                    <a:lnTo>
                      <a:pt x="255" y="20"/>
                    </a:lnTo>
                    <a:lnTo>
                      <a:pt x="252" y="21"/>
                    </a:lnTo>
                    <a:lnTo>
                      <a:pt x="251" y="23"/>
                    </a:lnTo>
                    <a:lnTo>
                      <a:pt x="251" y="24"/>
                    </a:lnTo>
                    <a:lnTo>
                      <a:pt x="251" y="26"/>
                    </a:lnTo>
                    <a:lnTo>
                      <a:pt x="249" y="28"/>
                    </a:lnTo>
                    <a:lnTo>
                      <a:pt x="244" y="28"/>
                    </a:lnTo>
                    <a:lnTo>
                      <a:pt x="241" y="28"/>
                    </a:lnTo>
                    <a:lnTo>
                      <a:pt x="240" y="30"/>
                    </a:lnTo>
                    <a:lnTo>
                      <a:pt x="238" y="30"/>
                    </a:lnTo>
                    <a:lnTo>
                      <a:pt x="234" y="33"/>
                    </a:lnTo>
                    <a:lnTo>
                      <a:pt x="232" y="35"/>
                    </a:lnTo>
                    <a:lnTo>
                      <a:pt x="231" y="35"/>
                    </a:lnTo>
                    <a:lnTo>
                      <a:pt x="228" y="34"/>
                    </a:lnTo>
                    <a:lnTo>
                      <a:pt x="227" y="34"/>
                    </a:lnTo>
                    <a:lnTo>
                      <a:pt x="226" y="35"/>
                    </a:lnTo>
                    <a:lnTo>
                      <a:pt x="222" y="35"/>
                    </a:lnTo>
                    <a:lnTo>
                      <a:pt x="216" y="35"/>
                    </a:lnTo>
                    <a:lnTo>
                      <a:pt x="212" y="34"/>
                    </a:lnTo>
                    <a:lnTo>
                      <a:pt x="207" y="34"/>
                    </a:lnTo>
                    <a:lnTo>
                      <a:pt x="205" y="34"/>
                    </a:lnTo>
                    <a:lnTo>
                      <a:pt x="204" y="33"/>
                    </a:lnTo>
                    <a:lnTo>
                      <a:pt x="202" y="33"/>
                    </a:lnTo>
                    <a:lnTo>
                      <a:pt x="201" y="32"/>
                    </a:lnTo>
                    <a:lnTo>
                      <a:pt x="199" y="30"/>
                    </a:lnTo>
                    <a:lnTo>
                      <a:pt x="198" y="27"/>
                    </a:lnTo>
                    <a:lnTo>
                      <a:pt x="196" y="26"/>
                    </a:lnTo>
                    <a:lnTo>
                      <a:pt x="194" y="26"/>
                    </a:lnTo>
                    <a:lnTo>
                      <a:pt x="192" y="27"/>
                    </a:lnTo>
                    <a:lnTo>
                      <a:pt x="187" y="24"/>
                    </a:lnTo>
                    <a:lnTo>
                      <a:pt x="185" y="22"/>
                    </a:lnTo>
                    <a:lnTo>
                      <a:pt x="181" y="22"/>
                    </a:lnTo>
                    <a:lnTo>
                      <a:pt x="178" y="22"/>
                    </a:lnTo>
                    <a:lnTo>
                      <a:pt x="176" y="21"/>
                    </a:lnTo>
                    <a:lnTo>
                      <a:pt x="172" y="21"/>
                    </a:lnTo>
                    <a:lnTo>
                      <a:pt x="170" y="21"/>
                    </a:lnTo>
                    <a:lnTo>
                      <a:pt x="167" y="22"/>
                    </a:lnTo>
                    <a:lnTo>
                      <a:pt x="164" y="23"/>
                    </a:lnTo>
                    <a:lnTo>
                      <a:pt x="160" y="23"/>
                    </a:lnTo>
                    <a:lnTo>
                      <a:pt x="159" y="26"/>
                    </a:lnTo>
                    <a:lnTo>
                      <a:pt x="157" y="26"/>
                    </a:lnTo>
                    <a:lnTo>
                      <a:pt x="156" y="26"/>
                    </a:lnTo>
                    <a:lnTo>
                      <a:pt x="154" y="26"/>
                    </a:lnTo>
                    <a:lnTo>
                      <a:pt x="153" y="27"/>
                    </a:lnTo>
                    <a:lnTo>
                      <a:pt x="149" y="27"/>
                    </a:lnTo>
                    <a:lnTo>
                      <a:pt x="149" y="27"/>
                    </a:lnTo>
                    <a:lnTo>
                      <a:pt x="148" y="27"/>
                    </a:lnTo>
                    <a:lnTo>
                      <a:pt x="144" y="26"/>
                    </a:lnTo>
                    <a:lnTo>
                      <a:pt x="140" y="24"/>
                    </a:lnTo>
                    <a:lnTo>
                      <a:pt x="140" y="23"/>
                    </a:lnTo>
                    <a:lnTo>
                      <a:pt x="138" y="21"/>
                    </a:lnTo>
                    <a:lnTo>
                      <a:pt x="137" y="21"/>
                    </a:lnTo>
                    <a:lnTo>
                      <a:pt x="136" y="21"/>
                    </a:lnTo>
                    <a:lnTo>
                      <a:pt x="136" y="18"/>
                    </a:lnTo>
                    <a:lnTo>
                      <a:pt x="134" y="16"/>
                    </a:lnTo>
                    <a:lnTo>
                      <a:pt x="133" y="15"/>
                    </a:lnTo>
                    <a:lnTo>
                      <a:pt x="133" y="13"/>
                    </a:lnTo>
                    <a:lnTo>
                      <a:pt x="132" y="12"/>
                    </a:lnTo>
                    <a:lnTo>
                      <a:pt x="132" y="10"/>
                    </a:lnTo>
                    <a:lnTo>
                      <a:pt x="132" y="9"/>
                    </a:lnTo>
                    <a:lnTo>
                      <a:pt x="129" y="7"/>
                    </a:lnTo>
                    <a:lnTo>
                      <a:pt x="125" y="9"/>
                    </a:lnTo>
                    <a:lnTo>
                      <a:pt x="123" y="7"/>
                    </a:lnTo>
                    <a:lnTo>
                      <a:pt x="122" y="7"/>
                    </a:lnTo>
                    <a:lnTo>
                      <a:pt x="118" y="6"/>
                    </a:lnTo>
                    <a:lnTo>
                      <a:pt x="118" y="6"/>
                    </a:lnTo>
                    <a:lnTo>
                      <a:pt x="116" y="5"/>
                    </a:lnTo>
                    <a:lnTo>
                      <a:pt x="112" y="5"/>
                    </a:lnTo>
                    <a:lnTo>
                      <a:pt x="110" y="5"/>
                    </a:lnTo>
                    <a:lnTo>
                      <a:pt x="107" y="4"/>
                    </a:lnTo>
                    <a:lnTo>
                      <a:pt x="107" y="3"/>
                    </a:lnTo>
                    <a:lnTo>
                      <a:pt x="104" y="1"/>
                    </a:lnTo>
                    <a:lnTo>
                      <a:pt x="101" y="1"/>
                    </a:lnTo>
                    <a:lnTo>
                      <a:pt x="100" y="0"/>
                    </a:lnTo>
                    <a:lnTo>
                      <a:pt x="98" y="0"/>
                    </a:lnTo>
                    <a:lnTo>
                      <a:pt x="97" y="1"/>
                    </a:lnTo>
                    <a:lnTo>
                      <a:pt x="97" y="3"/>
                    </a:lnTo>
                    <a:lnTo>
                      <a:pt x="97" y="5"/>
                    </a:lnTo>
                    <a:lnTo>
                      <a:pt x="97" y="6"/>
                    </a:lnTo>
                    <a:lnTo>
                      <a:pt x="95" y="6"/>
                    </a:lnTo>
                    <a:lnTo>
                      <a:pt x="93" y="6"/>
                    </a:lnTo>
                    <a:lnTo>
                      <a:pt x="92" y="9"/>
                    </a:lnTo>
                    <a:lnTo>
                      <a:pt x="92" y="10"/>
                    </a:lnTo>
                    <a:lnTo>
                      <a:pt x="90" y="12"/>
                    </a:lnTo>
                    <a:lnTo>
                      <a:pt x="90" y="18"/>
                    </a:lnTo>
                    <a:lnTo>
                      <a:pt x="90" y="21"/>
                    </a:lnTo>
                    <a:lnTo>
                      <a:pt x="94" y="21"/>
                    </a:lnTo>
                    <a:lnTo>
                      <a:pt x="95" y="23"/>
                    </a:lnTo>
                    <a:lnTo>
                      <a:pt x="97" y="23"/>
                    </a:lnTo>
                    <a:lnTo>
                      <a:pt x="98" y="24"/>
                    </a:lnTo>
                    <a:lnTo>
                      <a:pt x="97" y="28"/>
                    </a:lnTo>
                    <a:lnTo>
                      <a:pt x="97" y="32"/>
                    </a:lnTo>
                    <a:lnTo>
                      <a:pt x="99" y="33"/>
                    </a:lnTo>
                    <a:lnTo>
                      <a:pt x="100" y="34"/>
                    </a:lnTo>
                    <a:lnTo>
                      <a:pt x="98" y="38"/>
                    </a:lnTo>
                    <a:lnTo>
                      <a:pt x="94" y="38"/>
                    </a:lnTo>
                    <a:lnTo>
                      <a:pt x="93" y="38"/>
                    </a:lnTo>
                    <a:lnTo>
                      <a:pt x="92" y="38"/>
                    </a:lnTo>
                    <a:lnTo>
                      <a:pt x="89" y="38"/>
                    </a:lnTo>
                    <a:lnTo>
                      <a:pt x="88" y="38"/>
                    </a:lnTo>
                    <a:lnTo>
                      <a:pt x="83" y="38"/>
                    </a:lnTo>
                    <a:lnTo>
                      <a:pt x="82" y="38"/>
                    </a:lnTo>
                    <a:lnTo>
                      <a:pt x="79" y="37"/>
                    </a:lnTo>
                    <a:lnTo>
                      <a:pt x="78" y="37"/>
                    </a:lnTo>
                    <a:lnTo>
                      <a:pt x="76" y="37"/>
                    </a:lnTo>
                    <a:lnTo>
                      <a:pt x="73" y="38"/>
                    </a:lnTo>
                    <a:lnTo>
                      <a:pt x="72" y="39"/>
                    </a:lnTo>
                    <a:lnTo>
                      <a:pt x="70" y="40"/>
                    </a:lnTo>
                    <a:lnTo>
                      <a:pt x="66" y="38"/>
                    </a:lnTo>
                    <a:lnTo>
                      <a:pt x="65" y="37"/>
                    </a:lnTo>
                    <a:lnTo>
                      <a:pt x="59" y="33"/>
                    </a:lnTo>
                    <a:lnTo>
                      <a:pt x="59" y="32"/>
                    </a:lnTo>
                    <a:lnTo>
                      <a:pt x="59" y="30"/>
                    </a:lnTo>
                    <a:lnTo>
                      <a:pt x="58" y="28"/>
                    </a:lnTo>
                    <a:lnTo>
                      <a:pt x="54" y="28"/>
                    </a:lnTo>
                    <a:lnTo>
                      <a:pt x="53" y="29"/>
                    </a:lnTo>
                    <a:lnTo>
                      <a:pt x="50" y="29"/>
                    </a:lnTo>
                    <a:lnTo>
                      <a:pt x="49" y="30"/>
                    </a:lnTo>
                    <a:lnTo>
                      <a:pt x="47" y="30"/>
                    </a:lnTo>
                    <a:lnTo>
                      <a:pt x="45" y="29"/>
                    </a:lnTo>
                    <a:lnTo>
                      <a:pt x="45" y="28"/>
                    </a:lnTo>
                    <a:lnTo>
                      <a:pt x="44" y="26"/>
                    </a:lnTo>
                    <a:lnTo>
                      <a:pt x="44" y="26"/>
                    </a:lnTo>
                    <a:lnTo>
                      <a:pt x="42" y="27"/>
                    </a:lnTo>
                    <a:lnTo>
                      <a:pt x="39" y="27"/>
                    </a:lnTo>
                    <a:lnTo>
                      <a:pt x="38" y="27"/>
                    </a:lnTo>
                    <a:lnTo>
                      <a:pt x="36" y="27"/>
                    </a:lnTo>
                    <a:lnTo>
                      <a:pt x="32" y="28"/>
                    </a:lnTo>
                    <a:lnTo>
                      <a:pt x="31" y="28"/>
                    </a:lnTo>
                    <a:lnTo>
                      <a:pt x="30" y="32"/>
                    </a:lnTo>
                    <a:lnTo>
                      <a:pt x="28" y="32"/>
                    </a:lnTo>
                    <a:lnTo>
                      <a:pt x="25" y="30"/>
                    </a:lnTo>
                    <a:lnTo>
                      <a:pt x="23" y="32"/>
                    </a:lnTo>
                    <a:lnTo>
                      <a:pt x="23" y="33"/>
                    </a:lnTo>
                    <a:lnTo>
                      <a:pt x="25" y="34"/>
                    </a:lnTo>
                    <a:lnTo>
                      <a:pt x="23" y="35"/>
                    </a:lnTo>
                    <a:lnTo>
                      <a:pt x="22" y="37"/>
                    </a:lnTo>
                    <a:lnTo>
                      <a:pt x="21" y="38"/>
                    </a:lnTo>
                    <a:lnTo>
                      <a:pt x="19" y="39"/>
                    </a:lnTo>
                    <a:lnTo>
                      <a:pt x="19" y="40"/>
                    </a:lnTo>
                    <a:lnTo>
                      <a:pt x="16" y="43"/>
                    </a:lnTo>
                    <a:lnTo>
                      <a:pt x="15" y="44"/>
                    </a:lnTo>
                    <a:lnTo>
                      <a:pt x="15" y="46"/>
                    </a:lnTo>
                    <a:lnTo>
                      <a:pt x="11" y="47"/>
                    </a:lnTo>
                    <a:lnTo>
                      <a:pt x="10" y="50"/>
                    </a:lnTo>
                    <a:lnTo>
                      <a:pt x="9" y="51"/>
                    </a:lnTo>
                    <a:lnTo>
                      <a:pt x="4" y="50"/>
                    </a:lnTo>
                    <a:lnTo>
                      <a:pt x="3" y="51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5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3" name="Freeform 316">
                <a:extLst>
                  <a:ext uri="{FF2B5EF4-FFF2-40B4-BE49-F238E27FC236}">
                    <a16:creationId xmlns:a16="http://schemas.microsoft.com/office/drawing/2014/main" id="{E2B56438-B936-4EE7-B684-D10EFC948D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6" y="1666"/>
                <a:ext cx="408" cy="212"/>
              </a:xfrm>
              <a:custGeom>
                <a:avLst/>
                <a:gdLst>
                  <a:gd name="T0" fmla="*/ 37 w 408"/>
                  <a:gd name="T1" fmla="*/ 142 h 212"/>
                  <a:gd name="T2" fmla="*/ 47 w 408"/>
                  <a:gd name="T3" fmla="*/ 135 h 212"/>
                  <a:gd name="T4" fmla="*/ 57 w 408"/>
                  <a:gd name="T5" fmla="*/ 137 h 212"/>
                  <a:gd name="T6" fmla="*/ 68 w 408"/>
                  <a:gd name="T7" fmla="*/ 136 h 212"/>
                  <a:gd name="T8" fmla="*/ 70 w 408"/>
                  <a:gd name="T9" fmla="*/ 147 h 212"/>
                  <a:gd name="T10" fmla="*/ 74 w 408"/>
                  <a:gd name="T11" fmla="*/ 158 h 212"/>
                  <a:gd name="T12" fmla="*/ 61 w 408"/>
                  <a:gd name="T13" fmla="*/ 158 h 212"/>
                  <a:gd name="T14" fmla="*/ 56 w 408"/>
                  <a:gd name="T15" fmla="*/ 166 h 212"/>
                  <a:gd name="T16" fmla="*/ 53 w 408"/>
                  <a:gd name="T17" fmla="*/ 170 h 212"/>
                  <a:gd name="T18" fmla="*/ 51 w 408"/>
                  <a:gd name="T19" fmla="*/ 175 h 212"/>
                  <a:gd name="T20" fmla="*/ 58 w 408"/>
                  <a:gd name="T21" fmla="*/ 189 h 212"/>
                  <a:gd name="T22" fmla="*/ 69 w 408"/>
                  <a:gd name="T23" fmla="*/ 193 h 212"/>
                  <a:gd name="T24" fmla="*/ 73 w 408"/>
                  <a:gd name="T25" fmla="*/ 208 h 212"/>
                  <a:gd name="T26" fmla="*/ 132 w 408"/>
                  <a:gd name="T27" fmla="*/ 155 h 212"/>
                  <a:gd name="T28" fmla="*/ 210 w 408"/>
                  <a:gd name="T29" fmla="*/ 198 h 212"/>
                  <a:gd name="T30" fmla="*/ 247 w 408"/>
                  <a:gd name="T31" fmla="*/ 209 h 212"/>
                  <a:gd name="T32" fmla="*/ 263 w 408"/>
                  <a:gd name="T33" fmla="*/ 189 h 212"/>
                  <a:gd name="T34" fmla="*/ 287 w 408"/>
                  <a:gd name="T35" fmla="*/ 182 h 212"/>
                  <a:gd name="T36" fmla="*/ 310 w 408"/>
                  <a:gd name="T37" fmla="*/ 182 h 212"/>
                  <a:gd name="T38" fmla="*/ 343 w 408"/>
                  <a:gd name="T39" fmla="*/ 181 h 212"/>
                  <a:gd name="T40" fmla="*/ 359 w 408"/>
                  <a:gd name="T41" fmla="*/ 179 h 212"/>
                  <a:gd name="T42" fmla="*/ 353 w 408"/>
                  <a:gd name="T43" fmla="*/ 159 h 212"/>
                  <a:gd name="T44" fmla="*/ 350 w 408"/>
                  <a:gd name="T45" fmla="*/ 147 h 212"/>
                  <a:gd name="T46" fmla="*/ 370 w 408"/>
                  <a:gd name="T47" fmla="*/ 145 h 212"/>
                  <a:gd name="T48" fmla="*/ 370 w 408"/>
                  <a:gd name="T49" fmla="*/ 124 h 212"/>
                  <a:gd name="T50" fmla="*/ 389 w 408"/>
                  <a:gd name="T51" fmla="*/ 118 h 212"/>
                  <a:gd name="T52" fmla="*/ 394 w 408"/>
                  <a:gd name="T53" fmla="*/ 100 h 212"/>
                  <a:gd name="T54" fmla="*/ 408 w 408"/>
                  <a:gd name="T55" fmla="*/ 83 h 212"/>
                  <a:gd name="T56" fmla="*/ 397 w 408"/>
                  <a:gd name="T57" fmla="*/ 75 h 212"/>
                  <a:gd name="T58" fmla="*/ 381 w 408"/>
                  <a:gd name="T59" fmla="*/ 78 h 212"/>
                  <a:gd name="T60" fmla="*/ 372 w 408"/>
                  <a:gd name="T61" fmla="*/ 68 h 212"/>
                  <a:gd name="T62" fmla="*/ 354 w 408"/>
                  <a:gd name="T63" fmla="*/ 62 h 212"/>
                  <a:gd name="T64" fmla="*/ 338 w 408"/>
                  <a:gd name="T65" fmla="*/ 62 h 212"/>
                  <a:gd name="T66" fmla="*/ 330 w 408"/>
                  <a:gd name="T67" fmla="*/ 63 h 212"/>
                  <a:gd name="T68" fmla="*/ 280 w 408"/>
                  <a:gd name="T69" fmla="*/ 11 h 212"/>
                  <a:gd name="T70" fmla="*/ 264 w 408"/>
                  <a:gd name="T71" fmla="*/ 23 h 212"/>
                  <a:gd name="T72" fmla="*/ 249 w 408"/>
                  <a:gd name="T73" fmla="*/ 26 h 212"/>
                  <a:gd name="T74" fmla="*/ 242 w 408"/>
                  <a:gd name="T75" fmla="*/ 20 h 212"/>
                  <a:gd name="T76" fmla="*/ 235 w 408"/>
                  <a:gd name="T77" fmla="*/ 17 h 212"/>
                  <a:gd name="T78" fmla="*/ 224 w 408"/>
                  <a:gd name="T79" fmla="*/ 16 h 212"/>
                  <a:gd name="T80" fmla="*/ 220 w 408"/>
                  <a:gd name="T81" fmla="*/ 4 h 212"/>
                  <a:gd name="T82" fmla="*/ 202 w 408"/>
                  <a:gd name="T83" fmla="*/ 0 h 212"/>
                  <a:gd name="T84" fmla="*/ 190 w 408"/>
                  <a:gd name="T85" fmla="*/ 9 h 212"/>
                  <a:gd name="T86" fmla="*/ 173 w 408"/>
                  <a:gd name="T87" fmla="*/ 15 h 212"/>
                  <a:gd name="T88" fmla="*/ 160 w 408"/>
                  <a:gd name="T89" fmla="*/ 21 h 212"/>
                  <a:gd name="T90" fmla="*/ 142 w 408"/>
                  <a:gd name="T91" fmla="*/ 28 h 212"/>
                  <a:gd name="T92" fmla="*/ 130 w 408"/>
                  <a:gd name="T93" fmla="*/ 31 h 212"/>
                  <a:gd name="T94" fmla="*/ 129 w 408"/>
                  <a:gd name="T95" fmla="*/ 38 h 212"/>
                  <a:gd name="T96" fmla="*/ 140 w 408"/>
                  <a:gd name="T97" fmla="*/ 45 h 212"/>
                  <a:gd name="T98" fmla="*/ 129 w 408"/>
                  <a:gd name="T99" fmla="*/ 60 h 212"/>
                  <a:gd name="T100" fmla="*/ 136 w 408"/>
                  <a:gd name="T101" fmla="*/ 68 h 212"/>
                  <a:gd name="T102" fmla="*/ 129 w 408"/>
                  <a:gd name="T103" fmla="*/ 82 h 212"/>
                  <a:gd name="T104" fmla="*/ 113 w 408"/>
                  <a:gd name="T105" fmla="*/ 78 h 212"/>
                  <a:gd name="T106" fmla="*/ 102 w 408"/>
                  <a:gd name="T107" fmla="*/ 78 h 212"/>
                  <a:gd name="T108" fmla="*/ 87 w 408"/>
                  <a:gd name="T109" fmla="*/ 84 h 212"/>
                  <a:gd name="T110" fmla="*/ 74 w 408"/>
                  <a:gd name="T111" fmla="*/ 83 h 212"/>
                  <a:gd name="T112" fmla="*/ 58 w 408"/>
                  <a:gd name="T113" fmla="*/ 72 h 212"/>
                  <a:gd name="T114" fmla="*/ 42 w 408"/>
                  <a:gd name="T115" fmla="*/ 71 h 212"/>
                  <a:gd name="T116" fmla="*/ 33 w 408"/>
                  <a:gd name="T117" fmla="*/ 69 h 212"/>
                  <a:gd name="T118" fmla="*/ 24 w 408"/>
                  <a:gd name="T119" fmla="*/ 83 h 212"/>
                  <a:gd name="T120" fmla="*/ 12 w 408"/>
                  <a:gd name="T121" fmla="*/ 95 h 212"/>
                  <a:gd name="T122" fmla="*/ 0 w 408"/>
                  <a:gd name="T123" fmla="*/ 117 h 212"/>
                  <a:gd name="T124" fmla="*/ 22 w 408"/>
                  <a:gd name="T125" fmla="*/ 13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08" h="212">
                    <a:moveTo>
                      <a:pt x="31" y="143"/>
                    </a:moveTo>
                    <a:lnTo>
                      <a:pt x="31" y="143"/>
                    </a:lnTo>
                    <a:lnTo>
                      <a:pt x="34" y="143"/>
                    </a:lnTo>
                    <a:lnTo>
                      <a:pt x="34" y="143"/>
                    </a:lnTo>
                    <a:lnTo>
                      <a:pt x="35" y="143"/>
                    </a:lnTo>
                    <a:lnTo>
                      <a:pt x="36" y="143"/>
                    </a:lnTo>
                    <a:lnTo>
                      <a:pt x="36" y="143"/>
                    </a:lnTo>
                    <a:lnTo>
                      <a:pt x="36" y="142"/>
                    </a:lnTo>
                    <a:lnTo>
                      <a:pt x="37" y="142"/>
                    </a:lnTo>
                    <a:lnTo>
                      <a:pt x="40" y="140"/>
                    </a:lnTo>
                    <a:lnTo>
                      <a:pt x="41" y="139"/>
                    </a:lnTo>
                    <a:lnTo>
                      <a:pt x="42" y="139"/>
                    </a:lnTo>
                    <a:lnTo>
                      <a:pt x="44" y="137"/>
                    </a:lnTo>
                    <a:lnTo>
                      <a:pt x="44" y="137"/>
                    </a:lnTo>
                    <a:lnTo>
                      <a:pt x="45" y="139"/>
                    </a:lnTo>
                    <a:lnTo>
                      <a:pt x="45" y="137"/>
                    </a:lnTo>
                    <a:lnTo>
                      <a:pt x="46" y="136"/>
                    </a:lnTo>
                    <a:lnTo>
                      <a:pt x="47" y="135"/>
                    </a:lnTo>
                    <a:lnTo>
                      <a:pt x="50" y="135"/>
                    </a:lnTo>
                    <a:lnTo>
                      <a:pt x="51" y="135"/>
                    </a:lnTo>
                    <a:lnTo>
                      <a:pt x="52" y="135"/>
                    </a:lnTo>
                    <a:lnTo>
                      <a:pt x="53" y="135"/>
                    </a:lnTo>
                    <a:lnTo>
                      <a:pt x="53" y="135"/>
                    </a:lnTo>
                    <a:lnTo>
                      <a:pt x="53" y="137"/>
                    </a:lnTo>
                    <a:lnTo>
                      <a:pt x="54" y="139"/>
                    </a:lnTo>
                    <a:lnTo>
                      <a:pt x="56" y="137"/>
                    </a:lnTo>
                    <a:lnTo>
                      <a:pt x="57" y="137"/>
                    </a:lnTo>
                    <a:lnTo>
                      <a:pt x="57" y="139"/>
                    </a:lnTo>
                    <a:lnTo>
                      <a:pt x="58" y="139"/>
                    </a:lnTo>
                    <a:lnTo>
                      <a:pt x="59" y="139"/>
                    </a:lnTo>
                    <a:lnTo>
                      <a:pt x="59" y="137"/>
                    </a:lnTo>
                    <a:lnTo>
                      <a:pt x="61" y="136"/>
                    </a:lnTo>
                    <a:lnTo>
                      <a:pt x="61" y="136"/>
                    </a:lnTo>
                    <a:lnTo>
                      <a:pt x="62" y="135"/>
                    </a:lnTo>
                    <a:lnTo>
                      <a:pt x="63" y="136"/>
                    </a:lnTo>
                    <a:lnTo>
                      <a:pt x="68" y="136"/>
                    </a:lnTo>
                    <a:lnTo>
                      <a:pt x="68" y="136"/>
                    </a:lnTo>
                    <a:lnTo>
                      <a:pt x="68" y="139"/>
                    </a:lnTo>
                    <a:lnTo>
                      <a:pt x="70" y="139"/>
                    </a:lnTo>
                    <a:lnTo>
                      <a:pt x="70" y="139"/>
                    </a:lnTo>
                    <a:lnTo>
                      <a:pt x="69" y="141"/>
                    </a:lnTo>
                    <a:lnTo>
                      <a:pt x="69" y="142"/>
                    </a:lnTo>
                    <a:lnTo>
                      <a:pt x="72" y="143"/>
                    </a:lnTo>
                    <a:lnTo>
                      <a:pt x="72" y="145"/>
                    </a:lnTo>
                    <a:lnTo>
                      <a:pt x="70" y="147"/>
                    </a:lnTo>
                    <a:lnTo>
                      <a:pt x="70" y="148"/>
                    </a:lnTo>
                    <a:lnTo>
                      <a:pt x="70" y="149"/>
                    </a:lnTo>
                    <a:lnTo>
                      <a:pt x="72" y="149"/>
                    </a:lnTo>
                    <a:lnTo>
                      <a:pt x="70" y="151"/>
                    </a:lnTo>
                    <a:lnTo>
                      <a:pt x="69" y="152"/>
                    </a:lnTo>
                    <a:lnTo>
                      <a:pt x="69" y="153"/>
                    </a:lnTo>
                    <a:lnTo>
                      <a:pt x="70" y="157"/>
                    </a:lnTo>
                    <a:lnTo>
                      <a:pt x="73" y="157"/>
                    </a:lnTo>
                    <a:lnTo>
                      <a:pt x="74" y="158"/>
                    </a:lnTo>
                    <a:lnTo>
                      <a:pt x="74" y="158"/>
                    </a:lnTo>
                    <a:lnTo>
                      <a:pt x="72" y="159"/>
                    </a:lnTo>
                    <a:lnTo>
                      <a:pt x="69" y="159"/>
                    </a:lnTo>
                    <a:lnTo>
                      <a:pt x="68" y="158"/>
                    </a:lnTo>
                    <a:lnTo>
                      <a:pt x="67" y="158"/>
                    </a:lnTo>
                    <a:lnTo>
                      <a:pt x="65" y="158"/>
                    </a:lnTo>
                    <a:lnTo>
                      <a:pt x="64" y="158"/>
                    </a:lnTo>
                    <a:lnTo>
                      <a:pt x="63" y="158"/>
                    </a:lnTo>
                    <a:lnTo>
                      <a:pt x="61" y="158"/>
                    </a:lnTo>
                    <a:lnTo>
                      <a:pt x="59" y="158"/>
                    </a:lnTo>
                    <a:lnTo>
                      <a:pt x="57" y="158"/>
                    </a:lnTo>
                    <a:lnTo>
                      <a:pt x="54" y="159"/>
                    </a:lnTo>
                    <a:lnTo>
                      <a:pt x="53" y="160"/>
                    </a:lnTo>
                    <a:lnTo>
                      <a:pt x="53" y="162"/>
                    </a:lnTo>
                    <a:lnTo>
                      <a:pt x="53" y="163"/>
                    </a:lnTo>
                    <a:lnTo>
                      <a:pt x="53" y="164"/>
                    </a:lnTo>
                    <a:lnTo>
                      <a:pt x="53" y="164"/>
                    </a:lnTo>
                    <a:lnTo>
                      <a:pt x="56" y="166"/>
                    </a:lnTo>
                    <a:lnTo>
                      <a:pt x="56" y="169"/>
                    </a:lnTo>
                    <a:lnTo>
                      <a:pt x="56" y="169"/>
                    </a:lnTo>
                    <a:lnTo>
                      <a:pt x="58" y="169"/>
                    </a:lnTo>
                    <a:lnTo>
                      <a:pt x="58" y="170"/>
                    </a:lnTo>
                    <a:lnTo>
                      <a:pt x="58" y="170"/>
                    </a:lnTo>
                    <a:lnTo>
                      <a:pt x="56" y="170"/>
                    </a:lnTo>
                    <a:lnTo>
                      <a:pt x="54" y="170"/>
                    </a:lnTo>
                    <a:lnTo>
                      <a:pt x="53" y="171"/>
                    </a:lnTo>
                    <a:lnTo>
                      <a:pt x="53" y="170"/>
                    </a:lnTo>
                    <a:lnTo>
                      <a:pt x="52" y="171"/>
                    </a:lnTo>
                    <a:lnTo>
                      <a:pt x="51" y="170"/>
                    </a:lnTo>
                    <a:lnTo>
                      <a:pt x="47" y="170"/>
                    </a:lnTo>
                    <a:lnTo>
                      <a:pt x="47" y="170"/>
                    </a:lnTo>
                    <a:lnTo>
                      <a:pt x="46" y="171"/>
                    </a:lnTo>
                    <a:lnTo>
                      <a:pt x="46" y="172"/>
                    </a:lnTo>
                    <a:lnTo>
                      <a:pt x="47" y="174"/>
                    </a:lnTo>
                    <a:lnTo>
                      <a:pt x="48" y="174"/>
                    </a:lnTo>
                    <a:lnTo>
                      <a:pt x="51" y="175"/>
                    </a:lnTo>
                    <a:lnTo>
                      <a:pt x="51" y="176"/>
                    </a:lnTo>
                    <a:lnTo>
                      <a:pt x="52" y="177"/>
                    </a:lnTo>
                    <a:lnTo>
                      <a:pt x="53" y="180"/>
                    </a:lnTo>
                    <a:lnTo>
                      <a:pt x="54" y="180"/>
                    </a:lnTo>
                    <a:lnTo>
                      <a:pt x="54" y="181"/>
                    </a:lnTo>
                    <a:lnTo>
                      <a:pt x="58" y="185"/>
                    </a:lnTo>
                    <a:lnTo>
                      <a:pt x="58" y="187"/>
                    </a:lnTo>
                    <a:lnTo>
                      <a:pt x="58" y="189"/>
                    </a:lnTo>
                    <a:lnTo>
                      <a:pt x="58" y="189"/>
                    </a:lnTo>
                    <a:lnTo>
                      <a:pt x="61" y="188"/>
                    </a:lnTo>
                    <a:lnTo>
                      <a:pt x="62" y="188"/>
                    </a:lnTo>
                    <a:lnTo>
                      <a:pt x="62" y="188"/>
                    </a:lnTo>
                    <a:lnTo>
                      <a:pt x="63" y="191"/>
                    </a:lnTo>
                    <a:lnTo>
                      <a:pt x="64" y="192"/>
                    </a:lnTo>
                    <a:lnTo>
                      <a:pt x="65" y="193"/>
                    </a:lnTo>
                    <a:lnTo>
                      <a:pt x="65" y="193"/>
                    </a:lnTo>
                    <a:lnTo>
                      <a:pt x="68" y="193"/>
                    </a:lnTo>
                    <a:lnTo>
                      <a:pt x="69" y="193"/>
                    </a:lnTo>
                    <a:lnTo>
                      <a:pt x="72" y="194"/>
                    </a:lnTo>
                    <a:lnTo>
                      <a:pt x="74" y="194"/>
                    </a:lnTo>
                    <a:lnTo>
                      <a:pt x="74" y="194"/>
                    </a:lnTo>
                    <a:lnTo>
                      <a:pt x="74" y="196"/>
                    </a:lnTo>
                    <a:lnTo>
                      <a:pt x="74" y="197"/>
                    </a:lnTo>
                    <a:lnTo>
                      <a:pt x="74" y="199"/>
                    </a:lnTo>
                    <a:lnTo>
                      <a:pt x="73" y="202"/>
                    </a:lnTo>
                    <a:lnTo>
                      <a:pt x="73" y="205"/>
                    </a:lnTo>
                    <a:lnTo>
                      <a:pt x="73" y="208"/>
                    </a:lnTo>
                    <a:lnTo>
                      <a:pt x="80" y="202"/>
                    </a:lnTo>
                    <a:lnTo>
                      <a:pt x="85" y="199"/>
                    </a:lnTo>
                    <a:lnTo>
                      <a:pt x="92" y="200"/>
                    </a:lnTo>
                    <a:lnTo>
                      <a:pt x="100" y="205"/>
                    </a:lnTo>
                    <a:lnTo>
                      <a:pt x="107" y="212"/>
                    </a:lnTo>
                    <a:lnTo>
                      <a:pt x="110" y="212"/>
                    </a:lnTo>
                    <a:lnTo>
                      <a:pt x="113" y="212"/>
                    </a:lnTo>
                    <a:lnTo>
                      <a:pt x="103" y="162"/>
                    </a:lnTo>
                    <a:lnTo>
                      <a:pt x="132" y="155"/>
                    </a:lnTo>
                    <a:lnTo>
                      <a:pt x="149" y="168"/>
                    </a:lnTo>
                    <a:lnTo>
                      <a:pt x="156" y="170"/>
                    </a:lnTo>
                    <a:lnTo>
                      <a:pt x="165" y="176"/>
                    </a:lnTo>
                    <a:lnTo>
                      <a:pt x="181" y="174"/>
                    </a:lnTo>
                    <a:lnTo>
                      <a:pt x="198" y="174"/>
                    </a:lnTo>
                    <a:lnTo>
                      <a:pt x="204" y="177"/>
                    </a:lnTo>
                    <a:lnTo>
                      <a:pt x="207" y="185"/>
                    </a:lnTo>
                    <a:lnTo>
                      <a:pt x="210" y="183"/>
                    </a:lnTo>
                    <a:lnTo>
                      <a:pt x="210" y="198"/>
                    </a:lnTo>
                    <a:lnTo>
                      <a:pt x="218" y="199"/>
                    </a:lnTo>
                    <a:lnTo>
                      <a:pt x="223" y="211"/>
                    </a:lnTo>
                    <a:lnTo>
                      <a:pt x="225" y="211"/>
                    </a:lnTo>
                    <a:lnTo>
                      <a:pt x="230" y="209"/>
                    </a:lnTo>
                    <a:lnTo>
                      <a:pt x="233" y="209"/>
                    </a:lnTo>
                    <a:lnTo>
                      <a:pt x="237" y="209"/>
                    </a:lnTo>
                    <a:lnTo>
                      <a:pt x="242" y="211"/>
                    </a:lnTo>
                    <a:lnTo>
                      <a:pt x="242" y="212"/>
                    </a:lnTo>
                    <a:lnTo>
                      <a:pt x="247" y="209"/>
                    </a:lnTo>
                    <a:lnTo>
                      <a:pt x="249" y="204"/>
                    </a:lnTo>
                    <a:lnTo>
                      <a:pt x="251" y="203"/>
                    </a:lnTo>
                    <a:lnTo>
                      <a:pt x="252" y="200"/>
                    </a:lnTo>
                    <a:lnTo>
                      <a:pt x="255" y="196"/>
                    </a:lnTo>
                    <a:lnTo>
                      <a:pt x="258" y="194"/>
                    </a:lnTo>
                    <a:lnTo>
                      <a:pt x="260" y="192"/>
                    </a:lnTo>
                    <a:lnTo>
                      <a:pt x="260" y="192"/>
                    </a:lnTo>
                    <a:lnTo>
                      <a:pt x="262" y="191"/>
                    </a:lnTo>
                    <a:lnTo>
                      <a:pt x="263" y="189"/>
                    </a:lnTo>
                    <a:lnTo>
                      <a:pt x="263" y="188"/>
                    </a:lnTo>
                    <a:lnTo>
                      <a:pt x="264" y="186"/>
                    </a:lnTo>
                    <a:lnTo>
                      <a:pt x="268" y="186"/>
                    </a:lnTo>
                    <a:lnTo>
                      <a:pt x="270" y="187"/>
                    </a:lnTo>
                    <a:lnTo>
                      <a:pt x="277" y="188"/>
                    </a:lnTo>
                    <a:lnTo>
                      <a:pt x="285" y="188"/>
                    </a:lnTo>
                    <a:lnTo>
                      <a:pt x="288" y="187"/>
                    </a:lnTo>
                    <a:lnTo>
                      <a:pt x="288" y="185"/>
                    </a:lnTo>
                    <a:lnTo>
                      <a:pt x="287" y="182"/>
                    </a:lnTo>
                    <a:lnTo>
                      <a:pt x="287" y="180"/>
                    </a:lnTo>
                    <a:lnTo>
                      <a:pt x="288" y="179"/>
                    </a:lnTo>
                    <a:lnTo>
                      <a:pt x="291" y="180"/>
                    </a:lnTo>
                    <a:lnTo>
                      <a:pt x="293" y="180"/>
                    </a:lnTo>
                    <a:lnTo>
                      <a:pt x="294" y="179"/>
                    </a:lnTo>
                    <a:lnTo>
                      <a:pt x="297" y="179"/>
                    </a:lnTo>
                    <a:lnTo>
                      <a:pt x="299" y="180"/>
                    </a:lnTo>
                    <a:lnTo>
                      <a:pt x="304" y="181"/>
                    </a:lnTo>
                    <a:lnTo>
                      <a:pt x="310" y="182"/>
                    </a:lnTo>
                    <a:lnTo>
                      <a:pt x="311" y="181"/>
                    </a:lnTo>
                    <a:lnTo>
                      <a:pt x="314" y="180"/>
                    </a:lnTo>
                    <a:lnTo>
                      <a:pt x="316" y="181"/>
                    </a:lnTo>
                    <a:lnTo>
                      <a:pt x="319" y="180"/>
                    </a:lnTo>
                    <a:lnTo>
                      <a:pt x="324" y="179"/>
                    </a:lnTo>
                    <a:lnTo>
                      <a:pt x="330" y="180"/>
                    </a:lnTo>
                    <a:lnTo>
                      <a:pt x="332" y="179"/>
                    </a:lnTo>
                    <a:lnTo>
                      <a:pt x="339" y="180"/>
                    </a:lnTo>
                    <a:lnTo>
                      <a:pt x="343" y="181"/>
                    </a:lnTo>
                    <a:lnTo>
                      <a:pt x="346" y="181"/>
                    </a:lnTo>
                    <a:lnTo>
                      <a:pt x="350" y="186"/>
                    </a:lnTo>
                    <a:lnTo>
                      <a:pt x="355" y="187"/>
                    </a:lnTo>
                    <a:lnTo>
                      <a:pt x="357" y="186"/>
                    </a:lnTo>
                    <a:lnTo>
                      <a:pt x="357" y="183"/>
                    </a:lnTo>
                    <a:lnTo>
                      <a:pt x="359" y="182"/>
                    </a:lnTo>
                    <a:lnTo>
                      <a:pt x="359" y="181"/>
                    </a:lnTo>
                    <a:lnTo>
                      <a:pt x="360" y="180"/>
                    </a:lnTo>
                    <a:lnTo>
                      <a:pt x="359" y="179"/>
                    </a:lnTo>
                    <a:lnTo>
                      <a:pt x="359" y="176"/>
                    </a:lnTo>
                    <a:lnTo>
                      <a:pt x="360" y="175"/>
                    </a:lnTo>
                    <a:lnTo>
                      <a:pt x="360" y="170"/>
                    </a:lnTo>
                    <a:lnTo>
                      <a:pt x="358" y="169"/>
                    </a:lnTo>
                    <a:lnTo>
                      <a:pt x="357" y="168"/>
                    </a:lnTo>
                    <a:lnTo>
                      <a:pt x="355" y="164"/>
                    </a:lnTo>
                    <a:lnTo>
                      <a:pt x="354" y="162"/>
                    </a:lnTo>
                    <a:lnTo>
                      <a:pt x="354" y="160"/>
                    </a:lnTo>
                    <a:lnTo>
                      <a:pt x="353" y="159"/>
                    </a:lnTo>
                    <a:lnTo>
                      <a:pt x="353" y="155"/>
                    </a:lnTo>
                    <a:lnTo>
                      <a:pt x="354" y="154"/>
                    </a:lnTo>
                    <a:lnTo>
                      <a:pt x="354" y="153"/>
                    </a:lnTo>
                    <a:lnTo>
                      <a:pt x="352" y="153"/>
                    </a:lnTo>
                    <a:lnTo>
                      <a:pt x="348" y="153"/>
                    </a:lnTo>
                    <a:lnTo>
                      <a:pt x="347" y="152"/>
                    </a:lnTo>
                    <a:lnTo>
                      <a:pt x="347" y="149"/>
                    </a:lnTo>
                    <a:lnTo>
                      <a:pt x="348" y="148"/>
                    </a:lnTo>
                    <a:lnTo>
                      <a:pt x="350" y="147"/>
                    </a:lnTo>
                    <a:lnTo>
                      <a:pt x="352" y="148"/>
                    </a:lnTo>
                    <a:lnTo>
                      <a:pt x="353" y="148"/>
                    </a:lnTo>
                    <a:lnTo>
                      <a:pt x="357" y="147"/>
                    </a:lnTo>
                    <a:lnTo>
                      <a:pt x="361" y="146"/>
                    </a:lnTo>
                    <a:lnTo>
                      <a:pt x="364" y="146"/>
                    </a:lnTo>
                    <a:lnTo>
                      <a:pt x="365" y="145"/>
                    </a:lnTo>
                    <a:lnTo>
                      <a:pt x="366" y="146"/>
                    </a:lnTo>
                    <a:lnTo>
                      <a:pt x="369" y="146"/>
                    </a:lnTo>
                    <a:lnTo>
                      <a:pt x="370" y="145"/>
                    </a:lnTo>
                    <a:lnTo>
                      <a:pt x="371" y="145"/>
                    </a:lnTo>
                    <a:lnTo>
                      <a:pt x="371" y="143"/>
                    </a:lnTo>
                    <a:lnTo>
                      <a:pt x="372" y="141"/>
                    </a:lnTo>
                    <a:lnTo>
                      <a:pt x="370" y="140"/>
                    </a:lnTo>
                    <a:lnTo>
                      <a:pt x="369" y="139"/>
                    </a:lnTo>
                    <a:lnTo>
                      <a:pt x="369" y="137"/>
                    </a:lnTo>
                    <a:lnTo>
                      <a:pt x="369" y="132"/>
                    </a:lnTo>
                    <a:lnTo>
                      <a:pt x="370" y="126"/>
                    </a:lnTo>
                    <a:lnTo>
                      <a:pt x="370" y="124"/>
                    </a:lnTo>
                    <a:lnTo>
                      <a:pt x="371" y="122"/>
                    </a:lnTo>
                    <a:lnTo>
                      <a:pt x="372" y="117"/>
                    </a:lnTo>
                    <a:lnTo>
                      <a:pt x="374" y="115"/>
                    </a:lnTo>
                    <a:lnTo>
                      <a:pt x="376" y="117"/>
                    </a:lnTo>
                    <a:lnTo>
                      <a:pt x="380" y="118"/>
                    </a:lnTo>
                    <a:lnTo>
                      <a:pt x="382" y="118"/>
                    </a:lnTo>
                    <a:lnTo>
                      <a:pt x="387" y="117"/>
                    </a:lnTo>
                    <a:lnTo>
                      <a:pt x="388" y="117"/>
                    </a:lnTo>
                    <a:lnTo>
                      <a:pt x="389" y="118"/>
                    </a:lnTo>
                    <a:lnTo>
                      <a:pt x="391" y="119"/>
                    </a:lnTo>
                    <a:lnTo>
                      <a:pt x="392" y="118"/>
                    </a:lnTo>
                    <a:lnTo>
                      <a:pt x="393" y="115"/>
                    </a:lnTo>
                    <a:lnTo>
                      <a:pt x="395" y="115"/>
                    </a:lnTo>
                    <a:lnTo>
                      <a:pt x="399" y="112"/>
                    </a:lnTo>
                    <a:lnTo>
                      <a:pt x="399" y="111"/>
                    </a:lnTo>
                    <a:lnTo>
                      <a:pt x="397" y="108"/>
                    </a:lnTo>
                    <a:lnTo>
                      <a:pt x="394" y="103"/>
                    </a:lnTo>
                    <a:lnTo>
                      <a:pt x="394" y="100"/>
                    </a:lnTo>
                    <a:lnTo>
                      <a:pt x="395" y="97"/>
                    </a:lnTo>
                    <a:lnTo>
                      <a:pt x="397" y="95"/>
                    </a:lnTo>
                    <a:lnTo>
                      <a:pt x="400" y="95"/>
                    </a:lnTo>
                    <a:lnTo>
                      <a:pt x="402" y="92"/>
                    </a:lnTo>
                    <a:lnTo>
                      <a:pt x="400" y="91"/>
                    </a:lnTo>
                    <a:lnTo>
                      <a:pt x="400" y="89"/>
                    </a:lnTo>
                    <a:lnTo>
                      <a:pt x="404" y="86"/>
                    </a:lnTo>
                    <a:lnTo>
                      <a:pt x="405" y="85"/>
                    </a:lnTo>
                    <a:lnTo>
                      <a:pt x="408" y="83"/>
                    </a:lnTo>
                    <a:lnTo>
                      <a:pt x="408" y="83"/>
                    </a:lnTo>
                    <a:lnTo>
                      <a:pt x="406" y="83"/>
                    </a:lnTo>
                    <a:lnTo>
                      <a:pt x="404" y="82"/>
                    </a:lnTo>
                    <a:lnTo>
                      <a:pt x="402" y="79"/>
                    </a:lnTo>
                    <a:lnTo>
                      <a:pt x="399" y="79"/>
                    </a:lnTo>
                    <a:lnTo>
                      <a:pt x="399" y="77"/>
                    </a:lnTo>
                    <a:lnTo>
                      <a:pt x="400" y="74"/>
                    </a:lnTo>
                    <a:lnTo>
                      <a:pt x="399" y="74"/>
                    </a:lnTo>
                    <a:lnTo>
                      <a:pt x="397" y="75"/>
                    </a:lnTo>
                    <a:lnTo>
                      <a:pt x="395" y="77"/>
                    </a:lnTo>
                    <a:lnTo>
                      <a:pt x="393" y="78"/>
                    </a:lnTo>
                    <a:lnTo>
                      <a:pt x="388" y="78"/>
                    </a:lnTo>
                    <a:lnTo>
                      <a:pt x="387" y="79"/>
                    </a:lnTo>
                    <a:lnTo>
                      <a:pt x="386" y="79"/>
                    </a:lnTo>
                    <a:lnTo>
                      <a:pt x="385" y="79"/>
                    </a:lnTo>
                    <a:lnTo>
                      <a:pt x="382" y="78"/>
                    </a:lnTo>
                    <a:lnTo>
                      <a:pt x="381" y="78"/>
                    </a:lnTo>
                    <a:lnTo>
                      <a:pt x="381" y="78"/>
                    </a:lnTo>
                    <a:lnTo>
                      <a:pt x="380" y="77"/>
                    </a:lnTo>
                    <a:lnTo>
                      <a:pt x="378" y="75"/>
                    </a:lnTo>
                    <a:lnTo>
                      <a:pt x="378" y="73"/>
                    </a:lnTo>
                    <a:lnTo>
                      <a:pt x="380" y="72"/>
                    </a:lnTo>
                    <a:lnTo>
                      <a:pt x="380" y="71"/>
                    </a:lnTo>
                    <a:lnTo>
                      <a:pt x="377" y="71"/>
                    </a:lnTo>
                    <a:lnTo>
                      <a:pt x="377" y="71"/>
                    </a:lnTo>
                    <a:lnTo>
                      <a:pt x="375" y="68"/>
                    </a:lnTo>
                    <a:lnTo>
                      <a:pt x="372" y="68"/>
                    </a:lnTo>
                    <a:lnTo>
                      <a:pt x="371" y="68"/>
                    </a:lnTo>
                    <a:lnTo>
                      <a:pt x="370" y="66"/>
                    </a:lnTo>
                    <a:lnTo>
                      <a:pt x="369" y="62"/>
                    </a:lnTo>
                    <a:lnTo>
                      <a:pt x="365" y="60"/>
                    </a:lnTo>
                    <a:lnTo>
                      <a:pt x="361" y="60"/>
                    </a:lnTo>
                    <a:lnTo>
                      <a:pt x="358" y="60"/>
                    </a:lnTo>
                    <a:lnTo>
                      <a:pt x="354" y="60"/>
                    </a:lnTo>
                    <a:lnTo>
                      <a:pt x="354" y="61"/>
                    </a:lnTo>
                    <a:lnTo>
                      <a:pt x="354" y="62"/>
                    </a:lnTo>
                    <a:lnTo>
                      <a:pt x="354" y="63"/>
                    </a:lnTo>
                    <a:lnTo>
                      <a:pt x="352" y="63"/>
                    </a:lnTo>
                    <a:lnTo>
                      <a:pt x="350" y="63"/>
                    </a:lnTo>
                    <a:lnTo>
                      <a:pt x="348" y="65"/>
                    </a:lnTo>
                    <a:lnTo>
                      <a:pt x="346" y="63"/>
                    </a:lnTo>
                    <a:lnTo>
                      <a:pt x="343" y="63"/>
                    </a:lnTo>
                    <a:lnTo>
                      <a:pt x="342" y="65"/>
                    </a:lnTo>
                    <a:lnTo>
                      <a:pt x="339" y="65"/>
                    </a:lnTo>
                    <a:lnTo>
                      <a:pt x="338" y="62"/>
                    </a:lnTo>
                    <a:lnTo>
                      <a:pt x="336" y="62"/>
                    </a:lnTo>
                    <a:lnTo>
                      <a:pt x="336" y="61"/>
                    </a:lnTo>
                    <a:lnTo>
                      <a:pt x="336" y="58"/>
                    </a:lnTo>
                    <a:lnTo>
                      <a:pt x="333" y="57"/>
                    </a:lnTo>
                    <a:lnTo>
                      <a:pt x="331" y="58"/>
                    </a:lnTo>
                    <a:lnTo>
                      <a:pt x="331" y="61"/>
                    </a:lnTo>
                    <a:lnTo>
                      <a:pt x="332" y="61"/>
                    </a:lnTo>
                    <a:lnTo>
                      <a:pt x="331" y="62"/>
                    </a:lnTo>
                    <a:lnTo>
                      <a:pt x="330" y="63"/>
                    </a:lnTo>
                    <a:lnTo>
                      <a:pt x="327" y="65"/>
                    </a:lnTo>
                    <a:lnTo>
                      <a:pt x="300" y="32"/>
                    </a:lnTo>
                    <a:lnTo>
                      <a:pt x="281" y="17"/>
                    </a:lnTo>
                    <a:lnTo>
                      <a:pt x="281" y="15"/>
                    </a:lnTo>
                    <a:lnTo>
                      <a:pt x="282" y="15"/>
                    </a:lnTo>
                    <a:lnTo>
                      <a:pt x="285" y="12"/>
                    </a:lnTo>
                    <a:lnTo>
                      <a:pt x="285" y="11"/>
                    </a:lnTo>
                    <a:lnTo>
                      <a:pt x="283" y="10"/>
                    </a:lnTo>
                    <a:lnTo>
                      <a:pt x="280" y="11"/>
                    </a:lnTo>
                    <a:lnTo>
                      <a:pt x="277" y="11"/>
                    </a:lnTo>
                    <a:lnTo>
                      <a:pt x="276" y="14"/>
                    </a:lnTo>
                    <a:lnTo>
                      <a:pt x="275" y="14"/>
                    </a:lnTo>
                    <a:lnTo>
                      <a:pt x="272" y="16"/>
                    </a:lnTo>
                    <a:lnTo>
                      <a:pt x="272" y="17"/>
                    </a:lnTo>
                    <a:lnTo>
                      <a:pt x="270" y="20"/>
                    </a:lnTo>
                    <a:lnTo>
                      <a:pt x="270" y="21"/>
                    </a:lnTo>
                    <a:lnTo>
                      <a:pt x="268" y="22"/>
                    </a:lnTo>
                    <a:lnTo>
                      <a:pt x="264" y="23"/>
                    </a:lnTo>
                    <a:lnTo>
                      <a:pt x="263" y="23"/>
                    </a:lnTo>
                    <a:lnTo>
                      <a:pt x="263" y="26"/>
                    </a:lnTo>
                    <a:lnTo>
                      <a:pt x="262" y="27"/>
                    </a:lnTo>
                    <a:lnTo>
                      <a:pt x="260" y="26"/>
                    </a:lnTo>
                    <a:lnTo>
                      <a:pt x="257" y="26"/>
                    </a:lnTo>
                    <a:lnTo>
                      <a:pt x="254" y="26"/>
                    </a:lnTo>
                    <a:lnTo>
                      <a:pt x="253" y="27"/>
                    </a:lnTo>
                    <a:lnTo>
                      <a:pt x="251" y="27"/>
                    </a:lnTo>
                    <a:lnTo>
                      <a:pt x="249" y="26"/>
                    </a:lnTo>
                    <a:lnTo>
                      <a:pt x="249" y="23"/>
                    </a:lnTo>
                    <a:lnTo>
                      <a:pt x="251" y="22"/>
                    </a:lnTo>
                    <a:lnTo>
                      <a:pt x="252" y="20"/>
                    </a:lnTo>
                    <a:lnTo>
                      <a:pt x="251" y="18"/>
                    </a:lnTo>
                    <a:lnTo>
                      <a:pt x="249" y="20"/>
                    </a:lnTo>
                    <a:lnTo>
                      <a:pt x="248" y="20"/>
                    </a:lnTo>
                    <a:lnTo>
                      <a:pt x="243" y="18"/>
                    </a:lnTo>
                    <a:lnTo>
                      <a:pt x="241" y="18"/>
                    </a:lnTo>
                    <a:lnTo>
                      <a:pt x="242" y="20"/>
                    </a:lnTo>
                    <a:lnTo>
                      <a:pt x="243" y="21"/>
                    </a:lnTo>
                    <a:lnTo>
                      <a:pt x="241" y="22"/>
                    </a:lnTo>
                    <a:lnTo>
                      <a:pt x="240" y="22"/>
                    </a:lnTo>
                    <a:lnTo>
                      <a:pt x="238" y="20"/>
                    </a:lnTo>
                    <a:lnTo>
                      <a:pt x="238" y="16"/>
                    </a:lnTo>
                    <a:lnTo>
                      <a:pt x="235" y="14"/>
                    </a:lnTo>
                    <a:lnTo>
                      <a:pt x="233" y="14"/>
                    </a:lnTo>
                    <a:lnTo>
                      <a:pt x="235" y="16"/>
                    </a:lnTo>
                    <a:lnTo>
                      <a:pt x="235" y="17"/>
                    </a:lnTo>
                    <a:lnTo>
                      <a:pt x="233" y="17"/>
                    </a:lnTo>
                    <a:lnTo>
                      <a:pt x="232" y="16"/>
                    </a:lnTo>
                    <a:lnTo>
                      <a:pt x="231" y="16"/>
                    </a:lnTo>
                    <a:lnTo>
                      <a:pt x="231" y="18"/>
                    </a:lnTo>
                    <a:lnTo>
                      <a:pt x="230" y="18"/>
                    </a:lnTo>
                    <a:lnTo>
                      <a:pt x="227" y="17"/>
                    </a:lnTo>
                    <a:lnTo>
                      <a:pt x="225" y="18"/>
                    </a:lnTo>
                    <a:lnTo>
                      <a:pt x="224" y="17"/>
                    </a:lnTo>
                    <a:lnTo>
                      <a:pt x="224" y="16"/>
                    </a:lnTo>
                    <a:lnTo>
                      <a:pt x="225" y="15"/>
                    </a:lnTo>
                    <a:lnTo>
                      <a:pt x="225" y="15"/>
                    </a:lnTo>
                    <a:lnTo>
                      <a:pt x="225" y="12"/>
                    </a:lnTo>
                    <a:lnTo>
                      <a:pt x="225" y="11"/>
                    </a:lnTo>
                    <a:lnTo>
                      <a:pt x="225" y="10"/>
                    </a:lnTo>
                    <a:lnTo>
                      <a:pt x="224" y="9"/>
                    </a:lnTo>
                    <a:lnTo>
                      <a:pt x="223" y="6"/>
                    </a:lnTo>
                    <a:lnTo>
                      <a:pt x="221" y="5"/>
                    </a:lnTo>
                    <a:lnTo>
                      <a:pt x="220" y="4"/>
                    </a:lnTo>
                    <a:lnTo>
                      <a:pt x="219" y="1"/>
                    </a:lnTo>
                    <a:lnTo>
                      <a:pt x="218" y="1"/>
                    </a:lnTo>
                    <a:lnTo>
                      <a:pt x="215" y="3"/>
                    </a:lnTo>
                    <a:lnTo>
                      <a:pt x="213" y="3"/>
                    </a:lnTo>
                    <a:lnTo>
                      <a:pt x="209" y="0"/>
                    </a:lnTo>
                    <a:lnTo>
                      <a:pt x="207" y="0"/>
                    </a:lnTo>
                    <a:lnTo>
                      <a:pt x="204" y="0"/>
                    </a:lnTo>
                    <a:lnTo>
                      <a:pt x="203" y="0"/>
                    </a:lnTo>
                    <a:lnTo>
                      <a:pt x="202" y="0"/>
                    </a:lnTo>
                    <a:lnTo>
                      <a:pt x="199" y="1"/>
                    </a:lnTo>
                    <a:lnTo>
                      <a:pt x="198" y="3"/>
                    </a:lnTo>
                    <a:lnTo>
                      <a:pt x="196" y="4"/>
                    </a:lnTo>
                    <a:lnTo>
                      <a:pt x="195" y="4"/>
                    </a:lnTo>
                    <a:lnTo>
                      <a:pt x="196" y="5"/>
                    </a:lnTo>
                    <a:lnTo>
                      <a:pt x="196" y="8"/>
                    </a:lnTo>
                    <a:lnTo>
                      <a:pt x="193" y="8"/>
                    </a:lnTo>
                    <a:lnTo>
                      <a:pt x="192" y="8"/>
                    </a:lnTo>
                    <a:lnTo>
                      <a:pt x="190" y="9"/>
                    </a:lnTo>
                    <a:lnTo>
                      <a:pt x="187" y="10"/>
                    </a:lnTo>
                    <a:lnTo>
                      <a:pt x="186" y="10"/>
                    </a:lnTo>
                    <a:lnTo>
                      <a:pt x="186" y="10"/>
                    </a:lnTo>
                    <a:lnTo>
                      <a:pt x="181" y="14"/>
                    </a:lnTo>
                    <a:lnTo>
                      <a:pt x="179" y="15"/>
                    </a:lnTo>
                    <a:lnTo>
                      <a:pt x="176" y="15"/>
                    </a:lnTo>
                    <a:lnTo>
                      <a:pt x="175" y="15"/>
                    </a:lnTo>
                    <a:lnTo>
                      <a:pt x="174" y="14"/>
                    </a:lnTo>
                    <a:lnTo>
                      <a:pt x="173" y="15"/>
                    </a:lnTo>
                    <a:lnTo>
                      <a:pt x="173" y="16"/>
                    </a:lnTo>
                    <a:lnTo>
                      <a:pt x="170" y="16"/>
                    </a:lnTo>
                    <a:lnTo>
                      <a:pt x="169" y="17"/>
                    </a:lnTo>
                    <a:lnTo>
                      <a:pt x="169" y="20"/>
                    </a:lnTo>
                    <a:lnTo>
                      <a:pt x="168" y="21"/>
                    </a:lnTo>
                    <a:lnTo>
                      <a:pt x="167" y="20"/>
                    </a:lnTo>
                    <a:lnTo>
                      <a:pt x="165" y="20"/>
                    </a:lnTo>
                    <a:lnTo>
                      <a:pt x="163" y="21"/>
                    </a:lnTo>
                    <a:lnTo>
                      <a:pt x="160" y="21"/>
                    </a:lnTo>
                    <a:lnTo>
                      <a:pt x="158" y="23"/>
                    </a:lnTo>
                    <a:lnTo>
                      <a:pt x="157" y="25"/>
                    </a:lnTo>
                    <a:lnTo>
                      <a:pt x="154" y="25"/>
                    </a:lnTo>
                    <a:lnTo>
                      <a:pt x="152" y="26"/>
                    </a:lnTo>
                    <a:lnTo>
                      <a:pt x="149" y="26"/>
                    </a:lnTo>
                    <a:lnTo>
                      <a:pt x="146" y="27"/>
                    </a:lnTo>
                    <a:lnTo>
                      <a:pt x="145" y="28"/>
                    </a:lnTo>
                    <a:lnTo>
                      <a:pt x="145" y="29"/>
                    </a:lnTo>
                    <a:lnTo>
                      <a:pt x="142" y="28"/>
                    </a:lnTo>
                    <a:lnTo>
                      <a:pt x="141" y="28"/>
                    </a:lnTo>
                    <a:lnTo>
                      <a:pt x="139" y="29"/>
                    </a:lnTo>
                    <a:lnTo>
                      <a:pt x="139" y="31"/>
                    </a:lnTo>
                    <a:lnTo>
                      <a:pt x="139" y="32"/>
                    </a:lnTo>
                    <a:lnTo>
                      <a:pt x="136" y="31"/>
                    </a:lnTo>
                    <a:lnTo>
                      <a:pt x="134" y="31"/>
                    </a:lnTo>
                    <a:lnTo>
                      <a:pt x="132" y="29"/>
                    </a:lnTo>
                    <a:lnTo>
                      <a:pt x="131" y="29"/>
                    </a:lnTo>
                    <a:lnTo>
                      <a:pt x="130" y="31"/>
                    </a:lnTo>
                    <a:lnTo>
                      <a:pt x="128" y="31"/>
                    </a:lnTo>
                    <a:lnTo>
                      <a:pt x="128" y="32"/>
                    </a:lnTo>
                    <a:lnTo>
                      <a:pt x="129" y="34"/>
                    </a:lnTo>
                    <a:lnTo>
                      <a:pt x="128" y="35"/>
                    </a:lnTo>
                    <a:lnTo>
                      <a:pt x="130" y="35"/>
                    </a:lnTo>
                    <a:lnTo>
                      <a:pt x="132" y="35"/>
                    </a:lnTo>
                    <a:lnTo>
                      <a:pt x="132" y="38"/>
                    </a:lnTo>
                    <a:lnTo>
                      <a:pt x="130" y="38"/>
                    </a:lnTo>
                    <a:lnTo>
                      <a:pt x="129" y="38"/>
                    </a:lnTo>
                    <a:lnTo>
                      <a:pt x="130" y="40"/>
                    </a:lnTo>
                    <a:lnTo>
                      <a:pt x="132" y="40"/>
                    </a:lnTo>
                    <a:lnTo>
                      <a:pt x="135" y="40"/>
                    </a:lnTo>
                    <a:lnTo>
                      <a:pt x="136" y="40"/>
                    </a:lnTo>
                    <a:lnTo>
                      <a:pt x="137" y="39"/>
                    </a:lnTo>
                    <a:lnTo>
                      <a:pt x="139" y="41"/>
                    </a:lnTo>
                    <a:lnTo>
                      <a:pt x="141" y="41"/>
                    </a:lnTo>
                    <a:lnTo>
                      <a:pt x="141" y="44"/>
                    </a:lnTo>
                    <a:lnTo>
                      <a:pt x="140" y="45"/>
                    </a:lnTo>
                    <a:lnTo>
                      <a:pt x="139" y="44"/>
                    </a:lnTo>
                    <a:lnTo>
                      <a:pt x="134" y="45"/>
                    </a:lnTo>
                    <a:lnTo>
                      <a:pt x="131" y="48"/>
                    </a:lnTo>
                    <a:lnTo>
                      <a:pt x="129" y="50"/>
                    </a:lnTo>
                    <a:lnTo>
                      <a:pt x="129" y="52"/>
                    </a:lnTo>
                    <a:lnTo>
                      <a:pt x="130" y="54"/>
                    </a:lnTo>
                    <a:lnTo>
                      <a:pt x="131" y="56"/>
                    </a:lnTo>
                    <a:lnTo>
                      <a:pt x="129" y="57"/>
                    </a:lnTo>
                    <a:lnTo>
                      <a:pt x="129" y="60"/>
                    </a:lnTo>
                    <a:lnTo>
                      <a:pt x="128" y="60"/>
                    </a:lnTo>
                    <a:lnTo>
                      <a:pt x="126" y="61"/>
                    </a:lnTo>
                    <a:lnTo>
                      <a:pt x="128" y="62"/>
                    </a:lnTo>
                    <a:lnTo>
                      <a:pt x="128" y="63"/>
                    </a:lnTo>
                    <a:lnTo>
                      <a:pt x="130" y="63"/>
                    </a:lnTo>
                    <a:lnTo>
                      <a:pt x="131" y="65"/>
                    </a:lnTo>
                    <a:lnTo>
                      <a:pt x="134" y="66"/>
                    </a:lnTo>
                    <a:lnTo>
                      <a:pt x="135" y="67"/>
                    </a:lnTo>
                    <a:lnTo>
                      <a:pt x="136" y="68"/>
                    </a:lnTo>
                    <a:lnTo>
                      <a:pt x="140" y="68"/>
                    </a:lnTo>
                    <a:lnTo>
                      <a:pt x="141" y="69"/>
                    </a:lnTo>
                    <a:lnTo>
                      <a:pt x="141" y="78"/>
                    </a:lnTo>
                    <a:lnTo>
                      <a:pt x="140" y="79"/>
                    </a:lnTo>
                    <a:lnTo>
                      <a:pt x="136" y="80"/>
                    </a:lnTo>
                    <a:lnTo>
                      <a:pt x="134" y="80"/>
                    </a:lnTo>
                    <a:lnTo>
                      <a:pt x="130" y="78"/>
                    </a:lnTo>
                    <a:lnTo>
                      <a:pt x="129" y="79"/>
                    </a:lnTo>
                    <a:lnTo>
                      <a:pt x="129" y="82"/>
                    </a:lnTo>
                    <a:lnTo>
                      <a:pt x="128" y="84"/>
                    </a:lnTo>
                    <a:lnTo>
                      <a:pt x="125" y="84"/>
                    </a:lnTo>
                    <a:lnTo>
                      <a:pt x="121" y="82"/>
                    </a:lnTo>
                    <a:lnTo>
                      <a:pt x="118" y="83"/>
                    </a:lnTo>
                    <a:lnTo>
                      <a:pt x="117" y="82"/>
                    </a:lnTo>
                    <a:lnTo>
                      <a:pt x="115" y="82"/>
                    </a:lnTo>
                    <a:lnTo>
                      <a:pt x="114" y="82"/>
                    </a:lnTo>
                    <a:lnTo>
                      <a:pt x="112" y="79"/>
                    </a:lnTo>
                    <a:lnTo>
                      <a:pt x="113" y="78"/>
                    </a:lnTo>
                    <a:lnTo>
                      <a:pt x="114" y="77"/>
                    </a:lnTo>
                    <a:lnTo>
                      <a:pt x="113" y="75"/>
                    </a:lnTo>
                    <a:lnTo>
                      <a:pt x="110" y="74"/>
                    </a:lnTo>
                    <a:lnTo>
                      <a:pt x="109" y="75"/>
                    </a:lnTo>
                    <a:lnTo>
                      <a:pt x="107" y="75"/>
                    </a:lnTo>
                    <a:lnTo>
                      <a:pt x="104" y="77"/>
                    </a:lnTo>
                    <a:lnTo>
                      <a:pt x="106" y="79"/>
                    </a:lnTo>
                    <a:lnTo>
                      <a:pt x="102" y="79"/>
                    </a:lnTo>
                    <a:lnTo>
                      <a:pt x="102" y="78"/>
                    </a:lnTo>
                    <a:lnTo>
                      <a:pt x="98" y="75"/>
                    </a:lnTo>
                    <a:lnTo>
                      <a:pt x="96" y="75"/>
                    </a:lnTo>
                    <a:lnTo>
                      <a:pt x="95" y="77"/>
                    </a:lnTo>
                    <a:lnTo>
                      <a:pt x="93" y="75"/>
                    </a:lnTo>
                    <a:lnTo>
                      <a:pt x="92" y="77"/>
                    </a:lnTo>
                    <a:lnTo>
                      <a:pt x="92" y="78"/>
                    </a:lnTo>
                    <a:lnTo>
                      <a:pt x="90" y="78"/>
                    </a:lnTo>
                    <a:lnTo>
                      <a:pt x="90" y="83"/>
                    </a:lnTo>
                    <a:lnTo>
                      <a:pt x="87" y="84"/>
                    </a:lnTo>
                    <a:lnTo>
                      <a:pt x="85" y="84"/>
                    </a:lnTo>
                    <a:lnTo>
                      <a:pt x="84" y="82"/>
                    </a:lnTo>
                    <a:lnTo>
                      <a:pt x="80" y="82"/>
                    </a:lnTo>
                    <a:lnTo>
                      <a:pt x="79" y="79"/>
                    </a:lnTo>
                    <a:lnTo>
                      <a:pt x="76" y="80"/>
                    </a:lnTo>
                    <a:lnTo>
                      <a:pt x="76" y="83"/>
                    </a:lnTo>
                    <a:lnTo>
                      <a:pt x="75" y="85"/>
                    </a:lnTo>
                    <a:lnTo>
                      <a:pt x="74" y="85"/>
                    </a:lnTo>
                    <a:lnTo>
                      <a:pt x="74" y="83"/>
                    </a:lnTo>
                    <a:lnTo>
                      <a:pt x="73" y="80"/>
                    </a:lnTo>
                    <a:lnTo>
                      <a:pt x="72" y="80"/>
                    </a:lnTo>
                    <a:lnTo>
                      <a:pt x="68" y="78"/>
                    </a:lnTo>
                    <a:lnTo>
                      <a:pt x="67" y="77"/>
                    </a:lnTo>
                    <a:lnTo>
                      <a:pt x="64" y="77"/>
                    </a:lnTo>
                    <a:lnTo>
                      <a:pt x="62" y="73"/>
                    </a:lnTo>
                    <a:lnTo>
                      <a:pt x="61" y="73"/>
                    </a:lnTo>
                    <a:lnTo>
                      <a:pt x="59" y="72"/>
                    </a:lnTo>
                    <a:lnTo>
                      <a:pt x="58" y="72"/>
                    </a:lnTo>
                    <a:lnTo>
                      <a:pt x="54" y="73"/>
                    </a:lnTo>
                    <a:lnTo>
                      <a:pt x="52" y="71"/>
                    </a:lnTo>
                    <a:lnTo>
                      <a:pt x="51" y="68"/>
                    </a:lnTo>
                    <a:lnTo>
                      <a:pt x="48" y="68"/>
                    </a:lnTo>
                    <a:lnTo>
                      <a:pt x="46" y="69"/>
                    </a:lnTo>
                    <a:lnTo>
                      <a:pt x="45" y="71"/>
                    </a:lnTo>
                    <a:lnTo>
                      <a:pt x="44" y="72"/>
                    </a:lnTo>
                    <a:lnTo>
                      <a:pt x="42" y="73"/>
                    </a:lnTo>
                    <a:lnTo>
                      <a:pt x="42" y="71"/>
                    </a:lnTo>
                    <a:lnTo>
                      <a:pt x="41" y="72"/>
                    </a:lnTo>
                    <a:lnTo>
                      <a:pt x="40" y="74"/>
                    </a:lnTo>
                    <a:lnTo>
                      <a:pt x="39" y="74"/>
                    </a:lnTo>
                    <a:lnTo>
                      <a:pt x="37" y="74"/>
                    </a:lnTo>
                    <a:lnTo>
                      <a:pt x="39" y="72"/>
                    </a:lnTo>
                    <a:lnTo>
                      <a:pt x="39" y="71"/>
                    </a:lnTo>
                    <a:lnTo>
                      <a:pt x="36" y="69"/>
                    </a:lnTo>
                    <a:lnTo>
                      <a:pt x="34" y="68"/>
                    </a:lnTo>
                    <a:lnTo>
                      <a:pt x="33" y="69"/>
                    </a:lnTo>
                    <a:lnTo>
                      <a:pt x="34" y="71"/>
                    </a:lnTo>
                    <a:lnTo>
                      <a:pt x="33" y="73"/>
                    </a:lnTo>
                    <a:lnTo>
                      <a:pt x="31" y="72"/>
                    </a:lnTo>
                    <a:lnTo>
                      <a:pt x="29" y="73"/>
                    </a:lnTo>
                    <a:lnTo>
                      <a:pt x="28" y="77"/>
                    </a:lnTo>
                    <a:lnTo>
                      <a:pt x="26" y="77"/>
                    </a:lnTo>
                    <a:lnTo>
                      <a:pt x="24" y="78"/>
                    </a:lnTo>
                    <a:lnTo>
                      <a:pt x="23" y="80"/>
                    </a:lnTo>
                    <a:lnTo>
                      <a:pt x="24" y="83"/>
                    </a:lnTo>
                    <a:lnTo>
                      <a:pt x="24" y="85"/>
                    </a:lnTo>
                    <a:lnTo>
                      <a:pt x="20" y="85"/>
                    </a:lnTo>
                    <a:lnTo>
                      <a:pt x="18" y="85"/>
                    </a:lnTo>
                    <a:lnTo>
                      <a:pt x="20" y="95"/>
                    </a:lnTo>
                    <a:lnTo>
                      <a:pt x="19" y="95"/>
                    </a:lnTo>
                    <a:lnTo>
                      <a:pt x="19" y="98"/>
                    </a:lnTo>
                    <a:lnTo>
                      <a:pt x="15" y="98"/>
                    </a:lnTo>
                    <a:lnTo>
                      <a:pt x="13" y="97"/>
                    </a:lnTo>
                    <a:lnTo>
                      <a:pt x="12" y="95"/>
                    </a:lnTo>
                    <a:lnTo>
                      <a:pt x="6" y="90"/>
                    </a:lnTo>
                    <a:lnTo>
                      <a:pt x="5" y="91"/>
                    </a:lnTo>
                    <a:lnTo>
                      <a:pt x="5" y="95"/>
                    </a:lnTo>
                    <a:lnTo>
                      <a:pt x="2" y="98"/>
                    </a:lnTo>
                    <a:lnTo>
                      <a:pt x="0" y="98"/>
                    </a:lnTo>
                    <a:lnTo>
                      <a:pt x="0" y="105"/>
                    </a:lnTo>
                    <a:lnTo>
                      <a:pt x="2" y="106"/>
                    </a:lnTo>
                    <a:lnTo>
                      <a:pt x="1" y="113"/>
                    </a:lnTo>
                    <a:lnTo>
                      <a:pt x="0" y="117"/>
                    </a:lnTo>
                    <a:lnTo>
                      <a:pt x="3" y="118"/>
                    </a:lnTo>
                    <a:lnTo>
                      <a:pt x="6" y="120"/>
                    </a:lnTo>
                    <a:lnTo>
                      <a:pt x="5" y="123"/>
                    </a:lnTo>
                    <a:lnTo>
                      <a:pt x="8" y="125"/>
                    </a:lnTo>
                    <a:lnTo>
                      <a:pt x="9" y="124"/>
                    </a:lnTo>
                    <a:lnTo>
                      <a:pt x="17" y="125"/>
                    </a:lnTo>
                    <a:lnTo>
                      <a:pt x="22" y="130"/>
                    </a:lnTo>
                    <a:lnTo>
                      <a:pt x="25" y="137"/>
                    </a:lnTo>
                    <a:lnTo>
                      <a:pt x="22" y="137"/>
                    </a:lnTo>
                    <a:lnTo>
                      <a:pt x="22" y="140"/>
                    </a:lnTo>
                    <a:lnTo>
                      <a:pt x="25" y="142"/>
                    </a:lnTo>
                    <a:lnTo>
                      <a:pt x="28" y="141"/>
                    </a:lnTo>
                    <a:lnTo>
                      <a:pt x="30" y="143"/>
                    </a:lnTo>
                    <a:lnTo>
                      <a:pt x="30" y="143"/>
                    </a:lnTo>
                    <a:lnTo>
                      <a:pt x="31" y="1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4" name="Freeform 317">
                <a:extLst>
                  <a:ext uri="{FF2B5EF4-FFF2-40B4-BE49-F238E27FC236}">
                    <a16:creationId xmlns:a16="http://schemas.microsoft.com/office/drawing/2014/main" id="{10374984-51BA-419A-AB14-7D5A79A6A7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23" y="1821"/>
                <a:ext cx="174" cy="108"/>
              </a:xfrm>
              <a:custGeom>
                <a:avLst/>
                <a:gdLst>
                  <a:gd name="T0" fmla="*/ 149 w 174"/>
                  <a:gd name="T1" fmla="*/ 45 h 108"/>
                  <a:gd name="T2" fmla="*/ 146 w 174"/>
                  <a:gd name="T3" fmla="*/ 49 h 108"/>
                  <a:gd name="T4" fmla="*/ 139 w 174"/>
                  <a:gd name="T5" fmla="*/ 57 h 108"/>
                  <a:gd name="T6" fmla="*/ 134 w 174"/>
                  <a:gd name="T7" fmla="*/ 54 h 108"/>
                  <a:gd name="T8" fmla="*/ 127 w 174"/>
                  <a:gd name="T9" fmla="*/ 54 h 108"/>
                  <a:gd name="T10" fmla="*/ 120 w 174"/>
                  <a:gd name="T11" fmla="*/ 56 h 108"/>
                  <a:gd name="T12" fmla="*/ 107 w 174"/>
                  <a:gd name="T13" fmla="*/ 43 h 108"/>
                  <a:gd name="T14" fmla="*/ 104 w 174"/>
                  <a:gd name="T15" fmla="*/ 30 h 108"/>
                  <a:gd name="T16" fmla="*/ 95 w 174"/>
                  <a:gd name="T17" fmla="*/ 19 h 108"/>
                  <a:gd name="T18" fmla="*/ 62 w 174"/>
                  <a:gd name="T19" fmla="*/ 21 h 108"/>
                  <a:gd name="T20" fmla="*/ 46 w 174"/>
                  <a:gd name="T21" fmla="*/ 13 h 108"/>
                  <a:gd name="T22" fmla="*/ 0 w 174"/>
                  <a:gd name="T23" fmla="*/ 7 h 108"/>
                  <a:gd name="T24" fmla="*/ 15 w 174"/>
                  <a:gd name="T25" fmla="*/ 56 h 108"/>
                  <a:gd name="T26" fmla="*/ 20 w 174"/>
                  <a:gd name="T27" fmla="*/ 55 h 108"/>
                  <a:gd name="T28" fmla="*/ 17 w 174"/>
                  <a:gd name="T29" fmla="*/ 49 h 108"/>
                  <a:gd name="T30" fmla="*/ 23 w 174"/>
                  <a:gd name="T31" fmla="*/ 44 h 108"/>
                  <a:gd name="T32" fmla="*/ 27 w 174"/>
                  <a:gd name="T33" fmla="*/ 41 h 108"/>
                  <a:gd name="T34" fmla="*/ 31 w 174"/>
                  <a:gd name="T35" fmla="*/ 41 h 108"/>
                  <a:gd name="T36" fmla="*/ 34 w 174"/>
                  <a:gd name="T37" fmla="*/ 38 h 108"/>
                  <a:gd name="T38" fmla="*/ 48 w 174"/>
                  <a:gd name="T39" fmla="*/ 45 h 108"/>
                  <a:gd name="T40" fmla="*/ 56 w 174"/>
                  <a:gd name="T41" fmla="*/ 53 h 108"/>
                  <a:gd name="T42" fmla="*/ 65 w 174"/>
                  <a:gd name="T43" fmla="*/ 55 h 108"/>
                  <a:gd name="T44" fmla="*/ 71 w 174"/>
                  <a:gd name="T45" fmla="*/ 59 h 108"/>
                  <a:gd name="T46" fmla="*/ 76 w 174"/>
                  <a:gd name="T47" fmla="*/ 66 h 108"/>
                  <a:gd name="T48" fmla="*/ 78 w 174"/>
                  <a:gd name="T49" fmla="*/ 73 h 108"/>
                  <a:gd name="T50" fmla="*/ 89 w 174"/>
                  <a:gd name="T51" fmla="*/ 79 h 108"/>
                  <a:gd name="T52" fmla="*/ 105 w 174"/>
                  <a:gd name="T53" fmla="*/ 89 h 108"/>
                  <a:gd name="T54" fmla="*/ 117 w 174"/>
                  <a:gd name="T55" fmla="*/ 94 h 108"/>
                  <a:gd name="T56" fmla="*/ 121 w 174"/>
                  <a:gd name="T57" fmla="*/ 95 h 108"/>
                  <a:gd name="T58" fmla="*/ 124 w 174"/>
                  <a:gd name="T59" fmla="*/ 101 h 108"/>
                  <a:gd name="T60" fmla="*/ 128 w 174"/>
                  <a:gd name="T61" fmla="*/ 105 h 108"/>
                  <a:gd name="T62" fmla="*/ 132 w 174"/>
                  <a:gd name="T63" fmla="*/ 108 h 108"/>
                  <a:gd name="T64" fmla="*/ 134 w 174"/>
                  <a:gd name="T65" fmla="*/ 106 h 108"/>
                  <a:gd name="T66" fmla="*/ 138 w 174"/>
                  <a:gd name="T67" fmla="*/ 107 h 108"/>
                  <a:gd name="T68" fmla="*/ 140 w 174"/>
                  <a:gd name="T69" fmla="*/ 96 h 108"/>
                  <a:gd name="T70" fmla="*/ 141 w 174"/>
                  <a:gd name="T71" fmla="*/ 91 h 108"/>
                  <a:gd name="T72" fmla="*/ 138 w 174"/>
                  <a:gd name="T73" fmla="*/ 88 h 108"/>
                  <a:gd name="T74" fmla="*/ 138 w 174"/>
                  <a:gd name="T75" fmla="*/ 83 h 108"/>
                  <a:gd name="T76" fmla="*/ 133 w 174"/>
                  <a:gd name="T77" fmla="*/ 84 h 108"/>
                  <a:gd name="T78" fmla="*/ 130 w 174"/>
                  <a:gd name="T79" fmla="*/ 77 h 108"/>
                  <a:gd name="T80" fmla="*/ 138 w 174"/>
                  <a:gd name="T81" fmla="*/ 76 h 108"/>
                  <a:gd name="T82" fmla="*/ 140 w 174"/>
                  <a:gd name="T83" fmla="*/ 73 h 108"/>
                  <a:gd name="T84" fmla="*/ 144 w 174"/>
                  <a:gd name="T85" fmla="*/ 70 h 108"/>
                  <a:gd name="T86" fmla="*/ 148 w 174"/>
                  <a:gd name="T87" fmla="*/ 68 h 108"/>
                  <a:gd name="T88" fmla="*/ 151 w 174"/>
                  <a:gd name="T89" fmla="*/ 64 h 108"/>
                  <a:gd name="T90" fmla="*/ 148 w 174"/>
                  <a:gd name="T91" fmla="*/ 60 h 108"/>
                  <a:gd name="T92" fmla="*/ 154 w 174"/>
                  <a:gd name="T93" fmla="*/ 57 h 108"/>
                  <a:gd name="T94" fmla="*/ 159 w 174"/>
                  <a:gd name="T95" fmla="*/ 54 h 108"/>
                  <a:gd name="T96" fmla="*/ 162 w 174"/>
                  <a:gd name="T97" fmla="*/ 57 h 108"/>
                  <a:gd name="T98" fmla="*/ 171 w 174"/>
                  <a:gd name="T99" fmla="*/ 57 h 108"/>
                  <a:gd name="T100" fmla="*/ 173 w 174"/>
                  <a:gd name="T101" fmla="*/ 51 h 108"/>
                  <a:gd name="T102" fmla="*/ 167 w 174"/>
                  <a:gd name="T103" fmla="*/ 47 h 108"/>
                  <a:gd name="T104" fmla="*/ 165 w 174"/>
                  <a:gd name="T105" fmla="*/ 51 h 108"/>
                  <a:gd name="T106" fmla="*/ 161 w 174"/>
                  <a:gd name="T107" fmla="*/ 49 h 108"/>
                  <a:gd name="T108" fmla="*/ 154 w 174"/>
                  <a:gd name="T109" fmla="*/ 47 h 108"/>
                  <a:gd name="T110" fmla="*/ 159 w 174"/>
                  <a:gd name="T111" fmla="*/ 39 h 108"/>
                  <a:gd name="T112" fmla="*/ 157 w 174"/>
                  <a:gd name="T113" fmla="*/ 37 h 108"/>
                  <a:gd name="T114" fmla="*/ 152 w 174"/>
                  <a:gd name="T115" fmla="*/ 41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74" h="108">
                    <a:moveTo>
                      <a:pt x="152" y="41"/>
                    </a:moveTo>
                    <a:lnTo>
                      <a:pt x="149" y="45"/>
                    </a:lnTo>
                    <a:lnTo>
                      <a:pt x="148" y="48"/>
                    </a:lnTo>
                    <a:lnTo>
                      <a:pt x="146" y="49"/>
                    </a:lnTo>
                    <a:lnTo>
                      <a:pt x="144" y="54"/>
                    </a:lnTo>
                    <a:lnTo>
                      <a:pt x="139" y="57"/>
                    </a:lnTo>
                    <a:lnTo>
                      <a:pt x="139" y="56"/>
                    </a:lnTo>
                    <a:lnTo>
                      <a:pt x="134" y="54"/>
                    </a:lnTo>
                    <a:lnTo>
                      <a:pt x="130" y="54"/>
                    </a:lnTo>
                    <a:lnTo>
                      <a:pt x="127" y="54"/>
                    </a:lnTo>
                    <a:lnTo>
                      <a:pt x="122" y="56"/>
                    </a:lnTo>
                    <a:lnTo>
                      <a:pt x="120" y="56"/>
                    </a:lnTo>
                    <a:lnTo>
                      <a:pt x="115" y="44"/>
                    </a:lnTo>
                    <a:lnTo>
                      <a:pt x="107" y="43"/>
                    </a:lnTo>
                    <a:lnTo>
                      <a:pt x="107" y="28"/>
                    </a:lnTo>
                    <a:lnTo>
                      <a:pt x="104" y="30"/>
                    </a:lnTo>
                    <a:lnTo>
                      <a:pt x="101" y="22"/>
                    </a:lnTo>
                    <a:lnTo>
                      <a:pt x="95" y="19"/>
                    </a:lnTo>
                    <a:lnTo>
                      <a:pt x="78" y="19"/>
                    </a:lnTo>
                    <a:lnTo>
                      <a:pt x="62" y="21"/>
                    </a:lnTo>
                    <a:lnTo>
                      <a:pt x="53" y="15"/>
                    </a:lnTo>
                    <a:lnTo>
                      <a:pt x="46" y="13"/>
                    </a:lnTo>
                    <a:lnTo>
                      <a:pt x="29" y="0"/>
                    </a:lnTo>
                    <a:lnTo>
                      <a:pt x="0" y="7"/>
                    </a:lnTo>
                    <a:lnTo>
                      <a:pt x="10" y="57"/>
                    </a:lnTo>
                    <a:lnTo>
                      <a:pt x="15" y="56"/>
                    </a:lnTo>
                    <a:lnTo>
                      <a:pt x="18" y="57"/>
                    </a:lnTo>
                    <a:lnTo>
                      <a:pt x="20" y="55"/>
                    </a:lnTo>
                    <a:lnTo>
                      <a:pt x="18" y="53"/>
                    </a:lnTo>
                    <a:lnTo>
                      <a:pt x="17" y="49"/>
                    </a:lnTo>
                    <a:lnTo>
                      <a:pt x="20" y="44"/>
                    </a:lnTo>
                    <a:lnTo>
                      <a:pt x="23" y="44"/>
                    </a:lnTo>
                    <a:lnTo>
                      <a:pt x="25" y="42"/>
                    </a:lnTo>
                    <a:lnTo>
                      <a:pt x="27" y="41"/>
                    </a:lnTo>
                    <a:lnTo>
                      <a:pt x="29" y="42"/>
                    </a:lnTo>
                    <a:lnTo>
                      <a:pt x="31" y="41"/>
                    </a:lnTo>
                    <a:lnTo>
                      <a:pt x="29" y="38"/>
                    </a:lnTo>
                    <a:lnTo>
                      <a:pt x="34" y="38"/>
                    </a:lnTo>
                    <a:lnTo>
                      <a:pt x="42" y="42"/>
                    </a:lnTo>
                    <a:lnTo>
                      <a:pt x="48" y="45"/>
                    </a:lnTo>
                    <a:lnTo>
                      <a:pt x="49" y="48"/>
                    </a:lnTo>
                    <a:lnTo>
                      <a:pt x="56" y="53"/>
                    </a:lnTo>
                    <a:lnTo>
                      <a:pt x="62" y="56"/>
                    </a:lnTo>
                    <a:lnTo>
                      <a:pt x="65" y="55"/>
                    </a:lnTo>
                    <a:lnTo>
                      <a:pt x="67" y="55"/>
                    </a:lnTo>
                    <a:lnTo>
                      <a:pt x="71" y="59"/>
                    </a:lnTo>
                    <a:lnTo>
                      <a:pt x="73" y="65"/>
                    </a:lnTo>
                    <a:lnTo>
                      <a:pt x="76" y="66"/>
                    </a:lnTo>
                    <a:lnTo>
                      <a:pt x="76" y="70"/>
                    </a:lnTo>
                    <a:lnTo>
                      <a:pt x="78" y="73"/>
                    </a:lnTo>
                    <a:lnTo>
                      <a:pt x="82" y="76"/>
                    </a:lnTo>
                    <a:lnTo>
                      <a:pt x="89" y="79"/>
                    </a:lnTo>
                    <a:lnTo>
                      <a:pt x="96" y="85"/>
                    </a:lnTo>
                    <a:lnTo>
                      <a:pt x="105" y="89"/>
                    </a:lnTo>
                    <a:lnTo>
                      <a:pt x="112" y="94"/>
                    </a:lnTo>
                    <a:lnTo>
                      <a:pt x="117" y="94"/>
                    </a:lnTo>
                    <a:lnTo>
                      <a:pt x="118" y="96"/>
                    </a:lnTo>
                    <a:lnTo>
                      <a:pt x="121" y="95"/>
                    </a:lnTo>
                    <a:lnTo>
                      <a:pt x="124" y="99"/>
                    </a:lnTo>
                    <a:lnTo>
                      <a:pt x="124" y="101"/>
                    </a:lnTo>
                    <a:lnTo>
                      <a:pt x="124" y="106"/>
                    </a:lnTo>
                    <a:lnTo>
                      <a:pt x="128" y="105"/>
                    </a:lnTo>
                    <a:lnTo>
                      <a:pt x="130" y="106"/>
                    </a:lnTo>
                    <a:lnTo>
                      <a:pt x="132" y="108"/>
                    </a:lnTo>
                    <a:lnTo>
                      <a:pt x="133" y="108"/>
                    </a:lnTo>
                    <a:lnTo>
                      <a:pt x="134" y="106"/>
                    </a:lnTo>
                    <a:lnTo>
                      <a:pt x="137" y="106"/>
                    </a:lnTo>
                    <a:lnTo>
                      <a:pt x="138" y="107"/>
                    </a:lnTo>
                    <a:lnTo>
                      <a:pt x="138" y="101"/>
                    </a:lnTo>
                    <a:lnTo>
                      <a:pt x="140" y="96"/>
                    </a:lnTo>
                    <a:lnTo>
                      <a:pt x="141" y="95"/>
                    </a:lnTo>
                    <a:lnTo>
                      <a:pt x="141" y="91"/>
                    </a:lnTo>
                    <a:lnTo>
                      <a:pt x="139" y="90"/>
                    </a:lnTo>
                    <a:lnTo>
                      <a:pt x="138" y="88"/>
                    </a:lnTo>
                    <a:lnTo>
                      <a:pt x="139" y="85"/>
                    </a:lnTo>
                    <a:lnTo>
                      <a:pt x="138" y="83"/>
                    </a:lnTo>
                    <a:lnTo>
                      <a:pt x="135" y="83"/>
                    </a:lnTo>
                    <a:lnTo>
                      <a:pt x="133" y="84"/>
                    </a:lnTo>
                    <a:lnTo>
                      <a:pt x="130" y="81"/>
                    </a:lnTo>
                    <a:lnTo>
                      <a:pt x="130" y="77"/>
                    </a:lnTo>
                    <a:lnTo>
                      <a:pt x="133" y="76"/>
                    </a:lnTo>
                    <a:lnTo>
                      <a:pt x="138" y="76"/>
                    </a:lnTo>
                    <a:lnTo>
                      <a:pt x="139" y="76"/>
                    </a:lnTo>
                    <a:lnTo>
                      <a:pt x="140" y="73"/>
                    </a:lnTo>
                    <a:lnTo>
                      <a:pt x="144" y="72"/>
                    </a:lnTo>
                    <a:lnTo>
                      <a:pt x="144" y="70"/>
                    </a:lnTo>
                    <a:lnTo>
                      <a:pt x="143" y="68"/>
                    </a:lnTo>
                    <a:lnTo>
                      <a:pt x="148" y="68"/>
                    </a:lnTo>
                    <a:lnTo>
                      <a:pt x="151" y="66"/>
                    </a:lnTo>
                    <a:lnTo>
                      <a:pt x="151" y="64"/>
                    </a:lnTo>
                    <a:lnTo>
                      <a:pt x="148" y="62"/>
                    </a:lnTo>
                    <a:lnTo>
                      <a:pt x="148" y="60"/>
                    </a:lnTo>
                    <a:lnTo>
                      <a:pt x="150" y="59"/>
                    </a:lnTo>
                    <a:lnTo>
                      <a:pt x="154" y="57"/>
                    </a:lnTo>
                    <a:lnTo>
                      <a:pt x="155" y="57"/>
                    </a:lnTo>
                    <a:lnTo>
                      <a:pt x="159" y="54"/>
                    </a:lnTo>
                    <a:lnTo>
                      <a:pt x="161" y="56"/>
                    </a:lnTo>
                    <a:lnTo>
                      <a:pt x="162" y="57"/>
                    </a:lnTo>
                    <a:lnTo>
                      <a:pt x="167" y="56"/>
                    </a:lnTo>
                    <a:lnTo>
                      <a:pt x="171" y="57"/>
                    </a:lnTo>
                    <a:lnTo>
                      <a:pt x="174" y="54"/>
                    </a:lnTo>
                    <a:lnTo>
                      <a:pt x="173" y="51"/>
                    </a:lnTo>
                    <a:lnTo>
                      <a:pt x="168" y="48"/>
                    </a:lnTo>
                    <a:lnTo>
                      <a:pt x="167" y="47"/>
                    </a:lnTo>
                    <a:lnTo>
                      <a:pt x="166" y="50"/>
                    </a:lnTo>
                    <a:lnTo>
                      <a:pt x="165" y="51"/>
                    </a:lnTo>
                    <a:lnTo>
                      <a:pt x="162" y="51"/>
                    </a:lnTo>
                    <a:lnTo>
                      <a:pt x="161" y="49"/>
                    </a:lnTo>
                    <a:lnTo>
                      <a:pt x="156" y="48"/>
                    </a:lnTo>
                    <a:lnTo>
                      <a:pt x="154" y="47"/>
                    </a:lnTo>
                    <a:lnTo>
                      <a:pt x="156" y="44"/>
                    </a:lnTo>
                    <a:lnTo>
                      <a:pt x="159" y="39"/>
                    </a:lnTo>
                    <a:lnTo>
                      <a:pt x="159" y="37"/>
                    </a:lnTo>
                    <a:lnTo>
                      <a:pt x="157" y="37"/>
                    </a:lnTo>
                    <a:lnTo>
                      <a:pt x="155" y="39"/>
                    </a:lnTo>
                    <a:lnTo>
                      <a:pt x="152" y="4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5" name="Freeform 318">
                <a:extLst>
                  <a:ext uri="{FF2B5EF4-FFF2-40B4-BE49-F238E27FC236}">
                    <a16:creationId xmlns:a16="http://schemas.microsoft.com/office/drawing/2014/main" id="{B346245B-6AE5-432B-9D5F-70DCF4D23E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53" y="1859"/>
                <a:ext cx="154" cy="97"/>
              </a:xfrm>
              <a:custGeom>
                <a:avLst/>
                <a:gdLst>
                  <a:gd name="T0" fmla="*/ 109 w 154"/>
                  <a:gd name="T1" fmla="*/ 93 h 97"/>
                  <a:gd name="T2" fmla="*/ 115 w 154"/>
                  <a:gd name="T3" fmla="*/ 95 h 97"/>
                  <a:gd name="T4" fmla="*/ 118 w 154"/>
                  <a:gd name="T5" fmla="*/ 96 h 97"/>
                  <a:gd name="T6" fmla="*/ 123 w 154"/>
                  <a:gd name="T7" fmla="*/ 92 h 97"/>
                  <a:gd name="T8" fmla="*/ 128 w 154"/>
                  <a:gd name="T9" fmla="*/ 87 h 97"/>
                  <a:gd name="T10" fmla="*/ 134 w 154"/>
                  <a:gd name="T11" fmla="*/ 84 h 97"/>
                  <a:gd name="T12" fmla="*/ 136 w 154"/>
                  <a:gd name="T13" fmla="*/ 79 h 97"/>
                  <a:gd name="T14" fmla="*/ 137 w 154"/>
                  <a:gd name="T15" fmla="*/ 73 h 97"/>
                  <a:gd name="T16" fmla="*/ 140 w 154"/>
                  <a:gd name="T17" fmla="*/ 70 h 97"/>
                  <a:gd name="T18" fmla="*/ 147 w 154"/>
                  <a:gd name="T19" fmla="*/ 67 h 97"/>
                  <a:gd name="T20" fmla="*/ 153 w 154"/>
                  <a:gd name="T21" fmla="*/ 67 h 97"/>
                  <a:gd name="T22" fmla="*/ 154 w 154"/>
                  <a:gd name="T23" fmla="*/ 63 h 97"/>
                  <a:gd name="T24" fmla="*/ 148 w 154"/>
                  <a:gd name="T25" fmla="*/ 58 h 97"/>
                  <a:gd name="T26" fmla="*/ 135 w 154"/>
                  <a:gd name="T27" fmla="*/ 51 h 97"/>
                  <a:gd name="T28" fmla="*/ 112 w 154"/>
                  <a:gd name="T29" fmla="*/ 38 h 97"/>
                  <a:gd name="T30" fmla="*/ 106 w 154"/>
                  <a:gd name="T31" fmla="*/ 28 h 97"/>
                  <a:gd name="T32" fmla="*/ 97 w 154"/>
                  <a:gd name="T33" fmla="*/ 17 h 97"/>
                  <a:gd name="T34" fmla="*/ 86 w 154"/>
                  <a:gd name="T35" fmla="*/ 15 h 97"/>
                  <a:gd name="T36" fmla="*/ 72 w 154"/>
                  <a:gd name="T37" fmla="*/ 4 h 97"/>
                  <a:gd name="T38" fmla="*/ 61 w 154"/>
                  <a:gd name="T39" fmla="*/ 3 h 97"/>
                  <a:gd name="T40" fmla="*/ 55 w 154"/>
                  <a:gd name="T41" fmla="*/ 4 h 97"/>
                  <a:gd name="T42" fmla="*/ 47 w 154"/>
                  <a:gd name="T43" fmla="*/ 11 h 97"/>
                  <a:gd name="T44" fmla="*/ 48 w 154"/>
                  <a:gd name="T45" fmla="*/ 19 h 97"/>
                  <a:gd name="T46" fmla="*/ 37 w 154"/>
                  <a:gd name="T47" fmla="*/ 19 h 97"/>
                  <a:gd name="T48" fmla="*/ 19 w 154"/>
                  <a:gd name="T49" fmla="*/ 7 h 97"/>
                  <a:gd name="T50" fmla="*/ 0 w 154"/>
                  <a:gd name="T51" fmla="*/ 15 h 97"/>
                  <a:gd name="T52" fmla="*/ 2 w 154"/>
                  <a:gd name="T53" fmla="*/ 18 h 97"/>
                  <a:gd name="T54" fmla="*/ 7 w 154"/>
                  <a:gd name="T55" fmla="*/ 26 h 97"/>
                  <a:gd name="T56" fmla="*/ 6 w 154"/>
                  <a:gd name="T57" fmla="*/ 36 h 97"/>
                  <a:gd name="T58" fmla="*/ 12 w 154"/>
                  <a:gd name="T59" fmla="*/ 43 h 97"/>
                  <a:gd name="T60" fmla="*/ 11 w 154"/>
                  <a:gd name="T61" fmla="*/ 39 h 97"/>
                  <a:gd name="T62" fmla="*/ 16 w 154"/>
                  <a:gd name="T63" fmla="*/ 40 h 97"/>
                  <a:gd name="T64" fmla="*/ 18 w 154"/>
                  <a:gd name="T65" fmla="*/ 44 h 97"/>
                  <a:gd name="T66" fmla="*/ 17 w 154"/>
                  <a:gd name="T67" fmla="*/ 46 h 97"/>
                  <a:gd name="T68" fmla="*/ 12 w 154"/>
                  <a:gd name="T69" fmla="*/ 47 h 97"/>
                  <a:gd name="T70" fmla="*/ 13 w 154"/>
                  <a:gd name="T71" fmla="*/ 49 h 97"/>
                  <a:gd name="T72" fmla="*/ 17 w 154"/>
                  <a:gd name="T73" fmla="*/ 49 h 97"/>
                  <a:gd name="T74" fmla="*/ 22 w 154"/>
                  <a:gd name="T75" fmla="*/ 55 h 97"/>
                  <a:gd name="T76" fmla="*/ 22 w 154"/>
                  <a:gd name="T77" fmla="*/ 64 h 97"/>
                  <a:gd name="T78" fmla="*/ 28 w 154"/>
                  <a:gd name="T79" fmla="*/ 73 h 97"/>
                  <a:gd name="T80" fmla="*/ 35 w 154"/>
                  <a:gd name="T81" fmla="*/ 68 h 97"/>
                  <a:gd name="T82" fmla="*/ 46 w 154"/>
                  <a:gd name="T83" fmla="*/ 63 h 97"/>
                  <a:gd name="T84" fmla="*/ 52 w 154"/>
                  <a:gd name="T85" fmla="*/ 61 h 97"/>
                  <a:gd name="T86" fmla="*/ 61 w 154"/>
                  <a:gd name="T87" fmla="*/ 64 h 97"/>
                  <a:gd name="T88" fmla="*/ 73 w 154"/>
                  <a:gd name="T89" fmla="*/ 69 h 97"/>
                  <a:gd name="T90" fmla="*/ 80 w 154"/>
                  <a:gd name="T91" fmla="*/ 70 h 97"/>
                  <a:gd name="T92" fmla="*/ 84 w 154"/>
                  <a:gd name="T93" fmla="*/ 73 h 97"/>
                  <a:gd name="T94" fmla="*/ 97 w 154"/>
                  <a:gd name="T95" fmla="*/ 81 h 97"/>
                  <a:gd name="T96" fmla="*/ 101 w 154"/>
                  <a:gd name="T97" fmla="*/ 86 h 97"/>
                  <a:gd name="T98" fmla="*/ 103 w 154"/>
                  <a:gd name="T99" fmla="*/ 9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54" h="97">
                    <a:moveTo>
                      <a:pt x="106" y="92"/>
                    </a:moveTo>
                    <a:lnTo>
                      <a:pt x="108" y="93"/>
                    </a:lnTo>
                    <a:lnTo>
                      <a:pt x="109" y="93"/>
                    </a:lnTo>
                    <a:lnTo>
                      <a:pt x="111" y="92"/>
                    </a:lnTo>
                    <a:lnTo>
                      <a:pt x="113" y="92"/>
                    </a:lnTo>
                    <a:lnTo>
                      <a:pt x="115" y="95"/>
                    </a:lnTo>
                    <a:lnTo>
                      <a:pt x="115" y="96"/>
                    </a:lnTo>
                    <a:lnTo>
                      <a:pt x="117" y="97"/>
                    </a:lnTo>
                    <a:lnTo>
                      <a:pt x="118" y="96"/>
                    </a:lnTo>
                    <a:lnTo>
                      <a:pt x="122" y="95"/>
                    </a:lnTo>
                    <a:lnTo>
                      <a:pt x="123" y="93"/>
                    </a:lnTo>
                    <a:lnTo>
                      <a:pt x="123" y="92"/>
                    </a:lnTo>
                    <a:lnTo>
                      <a:pt x="124" y="91"/>
                    </a:lnTo>
                    <a:lnTo>
                      <a:pt x="124" y="90"/>
                    </a:lnTo>
                    <a:lnTo>
                      <a:pt x="128" y="87"/>
                    </a:lnTo>
                    <a:lnTo>
                      <a:pt x="131" y="86"/>
                    </a:lnTo>
                    <a:lnTo>
                      <a:pt x="131" y="86"/>
                    </a:lnTo>
                    <a:lnTo>
                      <a:pt x="134" y="84"/>
                    </a:lnTo>
                    <a:lnTo>
                      <a:pt x="135" y="84"/>
                    </a:lnTo>
                    <a:lnTo>
                      <a:pt x="136" y="81"/>
                    </a:lnTo>
                    <a:lnTo>
                      <a:pt x="136" y="79"/>
                    </a:lnTo>
                    <a:lnTo>
                      <a:pt x="139" y="75"/>
                    </a:lnTo>
                    <a:lnTo>
                      <a:pt x="139" y="74"/>
                    </a:lnTo>
                    <a:lnTo>
                      <a:pt x="137" y="73"/>
                    </a:lnTo>
                    <a:lnTo>
                      <a:pt x="137" y="72"/>
                    </a:lnTo>
                    <a:lnTo>
                      <a:pt x="139" y="70"/>
                    </a:lnTo>
                    <a:lnTo>
                      <a:pt x="140" y="70"/>
                    </a:lnTo>
                    <a:lnTo>
                      <a:pt x="142" y="69"/>
                    </a:lnTo>
                    <a:lnTo>
                      <a:pt x="143" y="69"/>
                    </a:lnTo>
                    <a:lnTo>
                      <a:pt x="147" y="67"/>
                    </a:lnTo>
                    <a:lnTo>
                      <a:pt x="150" y="67"/>
                    </a:lnTo>
                    <a:lnTo>
                      <a:pt x="151" y="68"/>
                    </a:lnTo>
                    <a:lnTo>
                      <a:pt x="153" y="67"/>
                    </a:lnTo>
                    <a:lnTo>
                      <a:pt x="154" y="68"/>
                    </a:lnTo>
                    <a:lnTo>
                      <a:pt x="154" y="68"/>
                    </a:lnTo>
                    <a:lnTo>
                      <a:pt x="154" y="63"/>
                    </a:lnTo>
                    <a:lnTo>
                      <a:pt x="154" y="61"/>
                    </a:lnTo>
                    <a:lnTo>
                      <a:pt x="151" y="57"/>
                    </a:lnTo>
                    <a:lnTo>
                      <a:pt x="148" y="58"/>
                    </a:lnTo>
                    <a:lnTo>
                      <a:pt x="147" y="56"/>
                    </a:lnTo>
                    <a:lnTo>
                      <a:pt x="142" y="56"/>
                    </a:lnTo>
                    <a:lnTo>
                      <a:pt x="135" y="51"/>
                    </a:lnTo>
                    <a:lnTo>
                      <a:pt x="126" y="47"/>
                    </a:lnTo>
                    <a:lnTo>
                      <a:pt x="119" y="41"/>
                    </a:lnTo>
                    <a:lnTo>
                      <a:pt x="112" y="38"/>
                    </a:lnTo>
                    <a:lnTo>
                      <a:pt x="108" y="35"/>
                    </a:lnTo>
                    <a:lnTo>
                      <a:pt x="106" y="32"/>
                    </a:lnTo>
                    <a:lnTo>
                      <a:pt x="106" y="28"/>
                    </a:lnTo>
                    <a:lnTo>
                      <a:pt x="103" y="27"/>
                    </a:lnTo>
                    <a:lnTo>
                      <a:pt x="101" y="21"/>
                    </a:lnTo>
                    <a:lnTo>
                      <a:pt x="97" y="17"/>
                    </a:lnTo>
                    <a:lnTo>
                      <a:pt x="95" y="17"/>
                    </a:lnTo>
                    <a:lnTo>
                      <a:pt x="92" y="18"/>
                    </a:lnTo>
                    <a:lnTo>
                      <a:pt x="86" y="15"/>
                    </a:lnTo>
                    <a:lnTo>
                      <a:pt x="79" y="10"/>
                    </a:lnTo>
                    <a:lnTo>
                      <a:pt x="78" y="7"/>
                    </a:lnTo>
                    <a:lnTo>
                      <a:pt x="72" y="4"/>
                    </a:lnTo>
                    <a:lnTo>
                      <a:pt x="64" y="0"/>
                    </a:lnTo>
                    <a:lnTo>
                      <a:pt x="59" y="0"/>
                    </a:lnTo>
                    <a:lnTo>
                      <a:pt x="61" y="3"/>
                    </a:lnTo>
                    <a:lnTo>
                      <a:pt x="59" y="4"/>
                    </a:lnTo>
                    <a:lnTo>
                      <a:pt x="57" y="3"/>
                    </a:lnTo>
                    <a:lnTo>
                      <a:pt x="55" y="4"/>
                    </a:lnTo>
                    <a:lnTo>
                      <a:pt x="53" y="6"/>
                    </a:lnTo>
                    <a:lnTo>
                      <a:pt x="50" y="6"/>
                    </a:lnTo>
                    <a:lnTo>
                      <a:pt x="47" y="11"/>
                    </a:lnTo>
                    <a:lnTo>
                      <a:pt x="48" y="15"/>
                    </a:lnTo>
                    <a:lnTo>
                      <a:pt x="50" y="17"/>
                    </a:lnTo>
                    <a:lnTo>
                      <a:pt x="48" y="19"/>
                    </a:lnTo>
                    <a:lnTo>
                      <a:pt x="45" y="18"/>
                    </a:lnTo>
                    <a:lnTo>
                      <a:pt x="40" y="19"/>
                    </a:lnTo>
                    <a:lnTo>
                      <a:pt x="37" y="19"/>
                    </a:lnTo>
                    <a:lnTo>
                      <a:pt x="34" y="19"/>
                    </a:lnTo>
                    <a:lnTo>
                      <a:pt x="27" y="12"/>
                    </a:lnTo>
                    <a:lnTo>
                      <a:pt x="19" y="7"/>
                    </a:lnTo>
                    <a:lnTo>
                      <a:pt x="12" y="6"/>
                    </a:lnTo>
                    <a:lnTo>
                      <a:pt x="7" y="9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2" y="17"/>
                    </a:lnTo>
                    <a:lnTo>
                      <a:pt x="2" y="18"/>
                    </a:lnTo>
                    <a:lnTo>
                      <a:pt x="5" y="19"/>
                    </a:lnTo>
                    <a:lnTo>
                      <a:pt x="5" y="22"/>
                    </a:lnTo>
                    <a:lnTo>
                      <a:pt x="7" y="26"/>
                    </a:lnTo>
                    <a:lnTo>
                      <a:pt x="7" y="28"/>
                    </a:lnTo>
                    <a:lnTo>
                      <a:pt x="6" y="30"/>
                    </a:lnTo>
                    <a:lnTo>
                      <a:pt x="6" y="36"/>
                    </a:lnTo>
                    <a:lnTo>
                      <a:pt x="7" y="38"/>
                    </a:lnTo>
                    <a:lnTo>
                      <a:pt x="8" y="39"/>
                    </a:lnTo>
                    <a:lnTo>
                      <a:pt x="12" y="43"/>
                    </a:lnTo>
                    <a:lnTo>
                      <a:pt x="11" y="41"/>
                    </a:lnTo>
                    <a:lnTo>
                      <a:pt x="9" y="40"/>
                    </a:lnTo>
                    <a:lnTo>
                      <a:pt x="11" y="39"/>
                    </a:lnTo>
                    <a:lnTo>
                      <a:pt x="14" y="40"/>
                    </a:lnTo>
                    <a:lnTo>
                      <a:pt x="16" y="39"/>
                    </a:lnTo>
                    <a:lnTo>
                      <a:pt x="16" y="40"/>
                    </a:lnTo>
                    <a:lnTo>
                      <a:pt x="16" y="41"/>
                    </a:lnTo>
                    <a:lnTo>
                      <a:pt x="17" y="44"/>
                    </a:lnTo>
                    <a:lnTo>
                      <a:pt x="18" y="44"/>
                    </a:lnTo>
                    <a:lnTo>
                      <a:pt x="19" y="45"/>
                    </a:lnTo>
                    <a:lnTo>
                      <a:pt x="18" y="46"/>
                    </a:lnTo>
                    <a:lnTo>
                      <a:pt x="17" y="46"/>
                    </a:lnTo>
                    <a:lnTo>
                      <a:pt x="16" y="46"/>
                    </a:lnTo>
                    <a:lnTo>
                      <a:pt x="14" y="45"/>
                    </a:lnTo>
                    <a:lnTo>
                      <a:pt x="12" y="47"/>
                    </a:lnTo>
                    <a:lnTo>
                      <a:pt x="12" y="49"/>
                    </a:lnTo>
                    <a:lnTo>
                      <a:pt x="13" y="51"/>
                    </a:lnTo>
                    <a:lnTo>
                      <a:pt x="13" y="49"/>
                    </a:lnTo>
                    <a:lnTo>
                      <a:pt x="14" y="47"/>
                    </a:lnTo>
                    <a:lnTo>
                      <a:pt x="16" y="49"/>
                    </a:lnTo>
                    <a:lnTo>
                      <a:pt x="17" y="49"/>
                    </a:lnTo>
                    <a:lnTo>
                      <a:pt x="18" y="51"/>
                    </a:lnTo>
                    <a:lnTo>
                      <a:pt x="22" y="52"/>
                    </a:lnTo>
                    <a:lnTo>
                      <a:pt x="22" y="55"/>
                    </a:lnTo>
                    <a:lnTo>
                      <a:pt x="22" y="57"/>
                    </a:lnTo>
                    <a:lnTo>
                      <a:pt x="22" y="60"/>
                    </a:lnTo>
                    <a:lnTo>
                      <a:pt x="22" y="64"/>
                    </a:lnTo>
                    <a:lnTo>
                      <a:pt x="23" y="68"/>
                    </a:lnTo>
                    <a:lnTo>
                      <a:pt x="25" y="74"/>
                    </a:lnTo>
                    <a:lnTo>
                      <a:pt x="28" y="73"/>
                    </a:lnTo>
                    <a:lnTo>
                      <a:pt x="33" y="72"/>
                    </a:lnTo>
                    <a:lnTo>
                      <a:pt x="34" y="69"/>
                    </a:lnTo>
                    <a:lnTo>
                      <a:pt x="35" y="68"/>
                    </a:lnTo>
                    <a:lnTo>
                      <a:pt x="36" y="67"/>
                    </a:lnTo>
                    <a:lnTo>
                      <a:pt x="41" y="63"/>
                    </a:lnTo>
                    <a:lnTo>
                      <a:pt x="46" y="63"/>
                    </a:lnTo>
                    <a:lnTo>
                      <a:pt x="50" y="63"/>
                    </a:lnTo>
                    <a:lnTo>
                      <a:pt x="51" y="61"/>
                    </a:lnTo>
                    <a:lnTo>
                      <a:pt x="52" y="61"/>
                    </a:lnTo>
                    <a:lnTo>
                      <a:pt x="55" y="61"/>
                    </a:lnTo>
                    <a:lnTo>
                      <a:pt x="57" y="61"/>
                    </a:lnTo>
                    <a:lnTo>
                      <a:pt x="61" y="64"/>
                    </a:lnTo>
                    <a:lnTo>
                      <a:pt x="64" y="66"/>
                    </a:lnTo>
                    <a:lnTo>
                      <a:pt x="70" y="69"/>
                    </a:lnTo>
                    <a:lnTo>
                      <a:pt x="73" y="69"/>
                    </a:lnTo>
                    <a:lnTo>
                      <a:pt x="74" y="68"/>
                    </a:lnTo>
                    <a:lnTo>
                      <a:pt x="78" y="69"/>
                    </a:lnTo>
                    <a:lnTo>
                      <a:pt x="80" y="70"/>
                    </a:lnTo>
                    <a:lnTo>
                      <a:pt x="81" y="73"/>
                    </a:lnTo>
                    <a:lnTo>
                      <a:pt x="83" y="74"/>
                    </a:lnTo>
                    <a:lnTo>
                      <a:pt x="84" y="73"/>
                    </a:lnTo>
                    <a:lnTo>
                      <a:pt x="89" y="74"/>
                    </a:lnTo>
                    <a:lnTo>
                      <a:pt x="92" y="80"/>
                    </a:lnTo>
                    <a:lnTo>
                      <a:pt x="97" y="81"/>
                    </a:lnTo>
                    <a:lnTo>
                      <a:pt x="100" y="81"/>
                    </a:lnTo>
                    <a:lnTo>
                      <a:pt x="102" y="85"/>
                    </a:lnTo>
                    <a:lnTo>
                      <a:pt x="101" y="86"/>
                    </a:lnTo>
                    <a:lnTo>
                      <a:pt x="102" y="89"/>
                    </a:lnTo>
                    <a:lnTo>
                      <a:pt x="102" y="91"/>
                    </a:lnTo>
                    <a:lnTo>
                      <a:pt x="103" y="92"/>
                    </a:lnTo>
                    <a:lnTo>
                      <a:pt x="104" y="92"/>
                    </a:lnTo>
                    <a:lnTo>
                      <a:pt x="106" y="9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6" name="Freeform 319">
                <a:extLst>
                  <a:ext uri="{FF2B5EF4-FFF2-40B4-BE49-F238E27FC236}">
                    <a16:creationId xmlns:a16="http://schemas.microsoft.com/office/drawing/2014/main" id="{48515EC7-1591-494E-87BD-B3A037E47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8" y="2549"/>
                <a:ext cx="18" cy="12"/>
              </a:xfrm>
              <a:custGeom>
                <a:avLst/>
                <a:gdLst>
                  <a:gd name="T0" fmla="*/ 14 w 18"/>
                  <a:gd name="T1" fmla="*/ 9 h 12"/>
                  <a:gd name="T2" fmla="*/ 12 w 18"/>
                  <a:gd name="T3" fmla="*/ 9 h 12"/>
                  <a:gd name="T4" fmla="*/ 15 w 18"/>
                  <a:gd name="T5" fmla="*/ 5 h 12"/>
                  <a:gd name="T6" fmla="*/ 15 w 18"/>
                  <a:gd name="T7" fmla="*/ 4 h 12"/>
                  <a:gd name="T8" fmla="*/ 18 w 18"/>
                  <a:gd name="T9" fmla="*/ 1 h 12"/>
                  <a:gd name="T10" fmla="*/ 17 w 18"/>
                  <a:gd name="T11" fmla="*/ 0 h 12"/>
                  <a:gd name="T12" fmla="*/ 14 w 18"/>
                  <a:gd name="T13" fmla="*/ 3 h 12"/>
                  <a:gd name="T14" fmla="*/ 12 w 18"/>
                  <a:gd name="T15" fmla="*/ 3 h 12"/>
                  <a:gd name="T16" fmla="*/ 9 w 18"/>
                  <a:gd name="T17" fmla="*/ 6 h 12"/>
                  <a:gd name="T18" fmla="*/ 7 w 18"/>
                  <a:gd name="T19" fmla="*/ 4 h 12"/>
                  <a:gd name="T20" fmla="*/ 4 w 18"/>
                  <a:gd name="T21" fmla="*/ 6 h 12"/>
                  <a:gd name="T22" fmla="*/ 1 w 18"/>
                  <a:gd name="T23" fmla="*/ 6 h 12"/>
                  <a:gd name="T24" fmla="*/ 0 w 18"/>
                  <a:gd name="T25" fmla="*/ 9 h 12"/>
                  <a:gd name="T26" fmla="*/ 2 w 18"/>
                  <a:gd name="T27" fmla="*/ 12 h 12"/>
                  <a:gd name="T28" fmla="*/ 3 w 18"/>
                  <a:gd name="T29" fmla="*/ 10 h 12"/>
                  <a:gd name="T30" fmla="*/ 7 w 18"/>
                  <a:gd name="T31" fmla="*/ 10 h 12"/>
                  <a:gd name="T32" fmla="*/ 7 w 18"/>
                  <a:gd name="T33" fmla="*/ 9 h 12"/>
                  <a:gd name="T34" fmla="*/ 9 w 18"/>
                  <a:gd name="T35" fmla="*/ 9 h 12"/>
                  <a:gd name="T36" fmla="*/ 9 w 18"/>
                  <a:gd name="T37" fmla="*/ 11 h 12"/>
                  <a:gd name="T38" fmla="*/ 15 w 18"/>
                  <a:gd name="T39" fmla="*/ 10 h 12"/>
                  <a:gd name="T40" fmla="*/ 17 w 18"/>
                  <a:gd name="T41" fmla="*/ 7 h 12"/>
                  <a:gd name="T42" fmla="*/ 15 w 18"/>
                  <a:gd name="T43" fmla="*/ 6 h 12"/>
                  <a:gd name="T44" fmla="*/ 14 w 18"/>
                  <a:gd name="T45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8" h="12">
                    <a:moveTo>
                      <a:pt x="14" y="9"/>
                    </a:moveTo>
                    <a:lnTo>
                      <a:pt x="12" y="9"/>
                    </a:lnTo>
                    <a:lnTo>
                      <a:pt x="15" y="5"/>
                    </a:lnTo>
                    <a:lnTo>
                      <a:pt x="15" y="4"/>
                    </a:lnTo>
                    <a:lnTo>
                      <a:pt x="18" y="1"/>
                    </a:lnTo>
                    <a:lnTo>
                      <a:pt x="17" y="0"/>
                    </a:lnTo>
                    <a:lnTo>
                      <a:pt x="14" y="3"/>
                    </a:lnTo>
                    <a:lnTo>
                      <a:pt x="12" y="3"/>
                    </a:lnTo>
                    <a:lnTo>
                      <a:pt x="9" y="6"/>
                    </a:lnTo>
                    <a:lnTo>
                      <a:pt x="7" y="4"/>
                    </a:lnTo>
                    <a:lnTo>
                      <a:pt x="4" y="6"/>
                    </a:lnTo>
                    <a:lnTo>
                      <a:pt x="1" y="6"/>
                    </a:lnTo>
                    <a:lnTo>
                      <a:pt x="0" y="9"/>
                    </a:lnTo>
                    <a:lnTo>
                      <a:pt x="2" y="12"/>
                    </a:lnTo>
                    <a:lnTo>
                      <a:pt x="3" y="10"/>
                    </a:lnTo>
                    <a:lnTo>
                      <a:pt x="7" y="10"/>
                    </a:lnTo>
                    <a:lnTo>
                      <a:pt x="7" y="9"/>
                    </a:lnTo>
                    <a:lnTo>
                      <a:pt x="9" y="9"/>
                    </a:lnTo>
                    <a:lnTo>
                      <a:pt x="9" y="11"/>
                    </a:lnTo>
                    <a:lnTo>
                      <a:pt x="15" y="10"/>
                    </a:lnTo>
                    <a:lnTo>
                      <a:pt x="17" y="7"/>
                    </a:lnTo>
                    <a:lnTo>
                      <a:pt x="15" y="6"/>
                    </a:lnTo>
                    <a:lnTo>
                      <a:pt x="14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7" name="Freeform 320">
                <a:extLst>
                  <a:ext uri="{FF2B5EF4-FFF2-40B4-BE49-F238E27FC236}">
                    <a16:creationId xmlns:a16="http://schemas.microsoft.com/office/drawing/2014/main" id="{365A070F-4255-4EFD-B74C-BDFAD1F6A4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" y="2564"/>
                <a:ext cx="16" cy="12"/>
              </a:xfrm>
              <a:custGeom>
                <a:avLst/>
                <a:gdLst>
                  <a:gd name="T0" fmla="*/ 11 w 16"/>
                  <a:gd name="T1" fmla="*/ 0 h 12"/>
                  <a:gd name="T2" fmla="*/ 6 w 16"/>
                  <a:gd name="T3" fmla="*/ 1 h 12"/>
                  <a:gd name="T4" fmla="*/ 2 w 16"/>
                  <a:gd name="T5" fmla="*/ 5 h 12"/>
                  <a:gd name="T6" fmla="*/ 2 w 16"/>
                  <a:gd name="T7" fmla="*/ 7 h 12"/>
                  <a:gd name="T8" fmla="*/ 0 w 16"/>
                  <a:gd name="T9" fmla="*/ 7 h 12"/>
                  <a:gd name="T10" fmla="*/ 0 w 16"/>
                  <a:gd name="T11" fmla="*/ 9 h 12"/>
                  <a:gd name="T12" fmla="*/ 4 w 16"/>
                  <a:gd name="T13" fmla="*/ 12 h 12"/>
                  <a:gd name="T14" fmla="*/ 8 w 16"/>
                  <a:gd name="T15" fmla="*/ 12 h 12"/>
                  <a:gd name="T16" fmla="*/ 11 w 16"/>
                  <a:gd name="T17" fmla="*/ 11 h 12"/>
                  <a:gd name="T18" fmla="*/ 13 w 16"/>
                  <a:gd name="T19" fmla="*/ 12 h 12"/>
                  <a:gd name="T20" fmla="*/ 16 w 16"/>
                  <a:gd name="T21" fmla="*/ 9 h 12"/>
                  <a:gd name="T22" fmla="*/ 15 w 16"/>
                  <a:gd name="T23" fmla="*/ 3 h 12"/>
                  <a:gd name="T24" fmla="*/ 11 w 16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2">
                    <a:moveTo>
                      <a:pt x="11" y="0"/>
                    </a:moveTo>
                    <a:lnTo>
                      <a:pt x="6" y="1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4" y="12"/>
                    </a:lnTo>
                    <a:lnTo>
                      <a:pt x="8" y="12"/>
                    </a:lnTo>
                    <a:lnTo>
                      <a:pt x="11" y="11"/>
                    </a:lnTo>
                    <a:lnTo>
                      <a:pt x="13" y="12"/>
                    </a:lnTo>
                    <a:lnTo>
                      <a:pt x="16" y="9"/>
                    </a:lnTo>
                    <a:lnTo>
                      <a:pt x="15" y="3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8" name="Freeform 321">
                <a:extLst>
                  <a:ext uri="{FF2B5EF4-FFF2-40B4-BE49-F238E27FC236}">
                    <a16:creationId xmlns:a16="http://schemas.microsoft.com/office/drawing/2014/main" id="{9A41F525-6F30-44FE-B63B-E6BBE023F6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1" y="2589"/>
                <a:ext cx="1" cy="4"/>
              </a:xfrm>
              <a:custGeom>
                <a:avLst/>
                <a:gdLst>
                  <a:gd name="T0" fmla="*/ 1 w 1"/>
                  <a:gd name="T1" fmla="*/ 4 h 4"/>
                  <a:gd name="T2" fmla="*/ 1 w 1"/>
                  <a:gd name="T3" fmla="*/ 1 h 4"/>
                  <a:gd name="T4" fmla="*/ 0 w 1"/>
                  <a:gd name="T5" fmla="*/ 0 h 4"/>
                  <a:gd name="T6" fmla="*/ 0 w 1"/>
                  <a:gd name="T7" fmla="*/ 1 h 4"/>
                  <a:gd name="T8" fmla="*/ 1 w 1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9" name="Freeform 322">
                <a:extLst>
                  <a:ext uri="{FF2B5EF4-FFF2-40B4-BE49-F238E27FC236}">
                    <a16:creationId xmlns:a16="http://schemas.microsoft.com/office/drawing/2014/main" id="{68C56E7B-BB88-4FD0-B845-193ADE520E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9" y="2555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0 h 3"/>
                  <a:gd name="T4" fmla="*/ 0 w 3"/>
                  <a:gd name="T5" fmla="*/ 1 h 3"/>
                  <a:gd name="T6" fmla="*/ 1 w 3"/>
                  <a:gd name="T7" fmla="*/ 3 h 3"/>
                  <a:gd name="T8" fmla="*/ 3 w 3"/>
                  <a:gd name="T9" fmla="*/ 3 h 3"/>
                  <a:gd name="T10" fmla="*/ 3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0" name="Freeform 323">
                <a:extLst>
                  <a:ext uri="{FF2B5EF4-FFF2-40B4-BE49-F238E27FC236}">
                    <a16:creationId xmlns:a16="http://schemas.microsoft.com/office/drawing/2014/main" id="{23BDC617-7491-4F8A-A911-6BD8C71919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4" y="2530"/>
                <a:ext cx="7" cy="12"/>
              </a:xfrm>
              <a:custGeom>
                <a:avLst/>
                <a:gdLst>
                  <a:gd name="T0" fmla="*/ 0 w 7"/>
                  <a:gd name="T1" fmla="*/ 8 h 12"/>
                  <a:gd name="T2" fmla="*/ 1 w 7"/>
                  <a:gd name="T3" fmla="*/ 12 h 12"/>
                  <a:gd name="T4" fmla="*/ 3 w 7"/>
                  <a:gd name="T5" fmla="*/ 12 h 12"/>
                  <a:gd name="T6" fmla="*/ 4 w 7"/>
                  <a:gd name="T7" fmla="*/ 9 h 12"/>
                  <a:gd name="T8" fmla="*/ 5 w 7"/>
                  <a:gd name="T9" fmla="*/ 11 h 12"/>
                  <a:gd name="T10" fmla="*/ 7 w 7"/>
                  <a:gd name="T11" fmla="*/ 9 h 12"/>
                  <a:gd name="T12" fmla="*/ 7 w 7"/>
                  <a:gd name="T13" fmla="*/ 7 h 12"/>
                  <a:gd name="T14" fmla="*/ 6 w 7"/>
                  <a:gd name="T15" fmla="*/ 6 h 12"/>
                  <a:gd name="T16" fmla="*/ 6 w 7"/>
                  <a:gd name="T17" fmla="*/ 3 h 12"/>
                  <a:gd name="T18" fmla="*/ 5 w 7"/>
                  <a:gd name="T19" fmla="*/ 2 h 12"/>
                  <a:gd name="T20" fmla="*/ 5 w 7"/>
                  <a:gd name="T21" fmla="*/ 3 h 12"/>
                  <a:gd name="T22" fmla="*/ 5 w 7"/>
                  <a:gd name="T23" fmla="*/ 5 h 12"/>
                  <a:gd name="T24" fmla="*/ 4 w 7"/>
                  <a:gd name="T25" fmla="*/ 6 h 12"/>
                  <a:gd name="T26" fmla="*/ 3 w 7"/>
                  <a:gd name="T27" fmla="*/ 5 h 12"/>
                  <a:gd name="T28" fmla="*/ 3 w 7"/>
                  <a:gd name="T29" fmla="*/ 1 h 12"/>
                  <a:gd name="T30" fmla="*/ 0 w 7"/>
                  <a:gd name="T31" fmla="*/ 0 h 12"/>
                  <a:gd name="T32" fmla="*/ 0 w 7"/>
                  <a:gd name="T33" fmla="*/ 3 h 12"/>
                  <a:gd name="T34" fmla="*/ 0 w 7"/>
                  <a:gd name="T35" fmla="*/ 6 h 12"/>
                  <a:gd name="T36" fmla="*/ 0 w 7"/>
                  <a:gd name="T37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12">
                    <a:moveTo>
                      <a:pt x="0" y="8"/>
                    </a:moveTo>
                    <a:lnTo>
                      <a:pt x="1" y="12"/>
                    </a:lnTo>
                    <a:lnTo>
                      <a:pt x="3" y="12"/>
                    </a:lnTo>
                    <a:lnTo>
                      <a:pt x="4" y="9"/>
                    </a:lnTo>
                    <a:lnTo>
                      <a:pt x="5" y="11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4" y="6"/>
                    </a:lnTo>
                    <a:lnTo>
                      <a:pt x="3" y="5"/>
                    </a:lnTo>
                    <a:lnTo>
                      <a:pt x="3" y="1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1" name="Freeform 324">
                <a:extLst>
                  <a:ext uri="{FF2B5EF4-FFF2-40B4-BE49-F238E27FC236}">
                    <a16:creationId xmlns:a16="http://schemas.microsoft.com/office/drawing/2014/main" id="{8D383558-3042-4C58-9F00-A5A074841F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7" y="2532"/>
                <a:ext cx="1" cy="6"/>
              </a:xfrm>
              <a:custGeom>
                <a:avLst/>
                <a:gdLst>
                  <a:gd name="T0" fmla="*/ 1 w 1"/>
                  <a:gd name="T1" fmla="*/ 4 h 6"/>
                  <a:gd name="T2" fmla="*/ 0 w 1"/>
                  <a:gd name="T3" fmla="*/ 0 h 6"/>
                  <a:gd name="T4" fmla="*/ 0 w 1"/>
                  <a:gd name="T5" fmla="*/ 4 h 6"/>
                  <a:gd name="T6" fmla="*/ 0 w 1"/>
                  <a:gd name="T7" fmla="*/ 6 h 6"/>
                  <a:gd name="T8" fmla="*/ 1 w 1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6">
                    <a:moveTo>
                      <a:pt x="1" y="4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2" name="Freeform 325">
                <a:extLst>
                  <a:ext uri="{FF2B5EF4-FFF2-40B4-BE49-F238E27FC236}">
                    <a16:creationId xmlns:a16="http://schemas.microsoft.com/office/drawing/2014/main" id="{5A87A59D-FBA9-471E-9271-8AFEEA4306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9" y="2546"/>
                <a:ext cx="7" cy="8"/>
              </a:xfrm>
              <a:custGeom>
                <a:avLst/>
                <a:gdLst>
                  <a:gd name="T0" fmla="*/ 0 w 7"/>
                  <a:gd name="T1" fmla="*/ 0 h 8"/>
                  <a:gd name="T2" fmla="*/ 1 w 7"/>
                  <a:gd name="T3" fmla="*/ 2 h 8"/>
                  <a:gd name="T4" fmla="*/ 2 w 7"/>
                  <a:gd name="T5" fmla="*/ 2 h 8"/>
                  <a:gd name="T6" fmla="*/ 4 w 7"/>
                  <a:gd name="T7" fmla="*/ 2 h 8"/>
                  <a:gd name="T8" fmla="*/ 2 w 7"/>
                  <a:gd name="T9" fmla="*/ 4 h 8"/>
                  <a:gd name="T10" fmla="*/ 2 w 7"/>
                  <a:gd name="T11" fmla="*/ 7 h 8"/>
                  <a:gd name="T12" fmla="*/ 2 w 7"/>
                  <a:gd name="T13" fmla="*/ 8 h 8"/>
                  <a:gd name="T14" fmla="*/ 5 w 7"/>
                  <a:gd name="T15" fmla="*/ 7 h 8"/>
                  <a:gd name="T16" fmla="*/ 7 w 7"/>
                  <a:gd name="T17" fmla="*/ 7 h 8"/>
                  <a:gd name="T18" fmla="*/ 6 w 7"/>
                  <a:gd name="T19" fmla="*/ 6 h 8"/>
                  <a:gd name="T20" fmla="*/ 4 w 7"/>
                  <a:gd name="T21" fmla="*/ 2 h 8"/>
                  <a:gd name="T22" fmla="*/ 4 w 7"/>
                  <a:gd name="T23" fmla="*/ 1 h 8"/>
                  <a:gd name="T24" fmla="*/ 2 w 7"/>
                  <a:gd name="T25" fmla="*/ 0 h 8"/>
                  <a:gd name="T26" fmla="*/ 1 w 7"/>
                  <a:gd name="T27" fmla="*/ 0 h 8"/>
                  <a:gd name="T28" fmla="*/ 0 w 7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8">
                    <a:moveTo>
                      <a:pt x="0" y="0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2" y="8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6" y="6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3" name="Freeform 326">
                <a:extLst>
                  <a:ext uri="{FF2B5EF4-FFF2-40B4-BE49-F238E27FC236}">
                    <a16:creationId xmlns:a16="http://schemas.microsoft.com/office/drawing/2014/main" id="{85641CA7-DFDD-4F78-ABDA-468B072C70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3" y="2579"/>
                <a:ext cx="2" cy="5"/>
              </a:xfrm>
              <a:custGeom>
                <a:avLst/>
                <a:gdLst>
                  <a:gd name="T0" fmla="*/ 2 w 2"/>
                  <a:gd name="T1" fmla="*/ 5 h 5"/>
                  <a:gd name="T2" fmla="*/ 2 w 2"/>
                  <a:gd name="T3" fmla="*/ 2 h 5"/>
                  <a:gd name="T4" fmla="*/ 1 w 2"/>
                  <a:gd name="T5" fmla="*/ 0 h 5"/>
                  <a:gd name="T6" fmla="*/ 0 w 2"/>
                  <a:gd name="T7" fmla="*/ 0 h 5"/>
                  <a:gd name="T8" fmla="*/ 0 w 2"/>
                  <a:gd name="T9" fmla="*/ 3 h 5"/>
                  <a:gd name="T10" fmla="*/ 2 w 2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2" y="5"/>
                    </a:move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4" name="Freeform 327">
                <a:extLst>
                  <a:ext uri="{FF2B5EF4-FFF2-40B4-BE49-F238E27FC236}">
                    <a16:creationId xmlns:a16="http://schemas.microsoft.com/office/drawing/2014/main" id="{E695895F-A774-49E5-B4E8-B37F40AC86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9" y="2565"/>
                <a:ext cx="3" cy="5"/>
              </a:xfrm>
              <a:custGeom>
                <a:avLst/>
                <a:gdLst>
                  <a:gd name="T0" fmla="*/ 0 w 3"/>
                  <a:gd name="T1" fmla="*/ 2 h 5"/>
                  <a:gd name="T2" fmla="*/ 1 w 3"/>
                  <a:gd name="T3" fmla="*/ 5 h 5"/>
                  <a:gd name="T4" fmla="*/ 3 w 3"/>
                  <a:gd name="T5" fmla="*/ 4 h 5"/>
                  <a:gd name="T6" fmla="*/ 3 w 3"/>
                  <a:gd name="T7" fmla="*/ 1 h 5"/>
                  <a:gd name="T8" fmla="*/ 2 w 3"/>
                  <a:gd name="T9" fmla="*/ 0 h 5"/>
                  <a:gd name="T10" fmla="*/ 0 w 3"/>
                  <a:gd name="T11" fmla="*/ 1 h 5"/>
                  <a:gd name="T12" fmla="*/ 0 w 3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0" y="2"/>
                    </a:moveTo>
                    <a:lnTo>
                      <a:pt x="1" y="5"/>
                    </a:lnTo>
                    <a:lnTo>
                      <a:pt x="3" y="4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5" name="Freeform 328">
                <a:extLst>
                  <a:ext uri="{FF2B5EF4-FFF2-40B4-BE49-F238E27FC236}">
                    <a16:creationId xmlns:a16="http://schemas.microsoft.com/office/drawing/2014/main" id="{DCD9D973-FF0D-4FC6-B1A8-485AA37308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1" y="2548"/>
                <a:ext cx="4" cy="5"/>
              </a:xfrm>
              <a:custGeom>
                <a:avLst/>
                <a:gdLst>
                  <a:gd name="T0" fmla="*/ 0 w 4"/>
                  <a:gd name="T1" fmla="*/ 4 h 5"/>
                  <a:gd name="T2" fmla="*/ 2 w 4"/>
                  <a:gd name="T3" fmla="*/ 5 h 5"/>
                  <a:gd name="T4" fmla="*/ 3 w 4"/>
                  <a:gd name="T5" fmla="*/ 5 h 5"/>
                  <a:gd name="T6" fmla="*/ 3 w 4"/>
                  <a:gd name="T7" fmla="*/ 4 h 5"/>
                  <a:gd name="T8" fmla="*/ 4 w 4"/>
                  <a:gd name="T9" fmla="*/ 4 h 5"/>
                  <a:gd name="T10" fmla="*/ 4 w 4"/>
                  <a:gd name="T11" fmla="*/ 2 h 5"/>
                  <a:gd name="T12" fmla="*/ 4 w 4"/>
                  <a:gd name="T13" fmla="*/ 1 h 5"/>
                  <a:gd name="T14" fmla="*/ 3 w 4"/>
                  <a:gd name="T15" fmla="*/ 0 h 5"/>
                  <a:gd name="T16" fmla="*/ 0 w 4"/>
                  <a:gd name="T17" fmla="*/ 2 h 5"/>
                  <a:gd name="T18" fmla="*/ 0 w 4"/>
                  <a:gd name="T1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0" y="4"/>
                    </a:moveTo>
                    <a:lnTo>
                      <a:pt x="2" y="5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6" name="Freeform 329">
                <a:extLst>
                  <a:ext uri="{FF2B5EF4-FFF2-40B4-BE49-F238E27FC236}">
                    <a16:creationId xmlns:a16="http://schemas.microsoft.com/office/drawing/2014/main" id="{79D1ED12-C1A0-4E1F-8E20-098940F586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2" y="2537"/>
                <a:ext cx="4" cy="2"/>
              </a:xfrm>
              <a:custGeom>
                <a:avLst/>
                <a:gdLst>
                  <a:gd name="T0" fmla="*/ 3 w 4"/>
                  <a:gd name="T1" fmla="*/ 1 h 2"/>
                  <a:gd name="T2" fmla="*/ 4 w 4"/>
                  <a:gd name="T3" fmla="*/ 0 h 2"/>
                  <a:gd name="T4" fmla="*/ 1 w 4"/>
                  <a:gd name="T5" fmla="*/ 0 h 2"/>
                  <a:gd name="T6" fmla="*/ 0 w 4"/>
                  <a:gd name="T7" fmla="*/ 1 h 2"/>
                  <a:gd name="T8" fmla="*/ 1 w 4"/>
                  <a:gd name="T9" fmla="*/ 2 h 2"/>
                  <a:gd name="T10" fmla="*/ 3 w 4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3" y="1"/>
                    </a:move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7" name="Freeform 330">
                <a:extLst>
                  <a:ext uri="{FF2B5EF4-FFF2-40B4-BE49-F238E27FC236}">
                    <a16:creationId xmlns:a16="http://schemas.microsoft.com/office/drawing/2014/main" id="{3E456469-4958-49ED-80E1-466EFF0E52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7" y="2541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1 w 1"/>
                  <a:gd name="T3" fmla="*/ 5 h 5"/>
                  <a:gd name="T4" fmla="*/ 1 w 1"/>
                  <a:gd name="T5" fmla="*/ 2 h 5"/>
                  <a:gd name="T6" fmla="*/ 1 w 1"/>
                  <a:gd name="T7" fmla="*/ 1 h 5"/>
                  <a:gd name="T8" fmla="*/ 0 w 1"/>
                  <a:gd name="T9" fmla="*/ 0 h 5"/>
                  <a:gd name="T10" fmla="*/ 0 w 1"/>
                  <a:gd name="T11" fmla="*/ 2 h 5"/>
                  <a:gd name="T12" fmla="*/ 0 w 1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1" y="5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8" name="Freeform 331">
                <a:extLst>
                  <a:ext uri="{FF2B5EF4-FFF2-40B4-BE49-F238E27FC236}">
                    <a16:creationId xmlns:a16="http://schemas.microsoft.com/office/drawing/2014/main" id="{1EED68A9-0092-45A6-8586-B851B41CEF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6" y="2430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2 w 2"/>
                  <a:gd name="T5" fmla="*/ 2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9" name="Freeform 332">
                <a:extLst>
                  <a:ext uri="{FF2B5EF4-FFF2-40B4-BE49-F238E27FC236}">
                    <a16:creationId xmlns:a16="http://schemas.microsoft.com/office/drawing/2014/main" id="{E724B4E1-54A2-4AA6-B89B-D5B29FF924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00" y="2436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1 w 3"/>
                  <a:gd name="T5" fmla="*/ 0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0" name="Freeform 333">
                <a:extLst>
                  <a:ext uri="{FF2B5EF4-FFF2-40B4-BE49-F238E27FC236}">
                    <a16:creationId xmlns:a16="http://schemas.microsoft.com/office/drawing/2014/main" id="{37ABAA9B-6CBC-4A14-A5F2-56E4171AA8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0" y="2456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1" name="Freeform 334">
                <a:extLst>
                  <a:ext uri="{FF2B5EF4-FFF2-40B4-BE49-F238E27FC236}">
                    <a16:creationId xmlns:a16="http://schemas.microsoft.com/office/drawing/2014/main" id="{2C34CFE5-ACCD-40B0-8855-AFF972BFA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4" y="2445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2 h 4"/>
                  <a:gd name="T4" fmla="*/ 0 w 3"/>
                  <a:gd name="T5" fmla="*/ 0 h 4"/>
                  <a:gd name="T6" fmla="*/ 0 w 3"/>
                  <a:gd name="T7" fmla="*/ 2 h 4"/>
                  <a:gd name="T8" fmla="*/ 1 w 3"/>
                  <a:gd name="T9" fmla="*/ 4 h 4"/>
                  <a:gd name="T10" fmla="*/ 1 w 3"/>
                  <a:gd name="T11" fmla="*/ 4 h 4"/>
                  <a:gd name="T12" fmla="*/ 3 w 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2" name="Freeform 335">
                <a:extLst>
                  <a:ext uri="{FF2B5EF4-FFF2-40B4-BE49-F238E27FC236}">
                    <a16:creationId xmlns:a16="http://schemas.microsoft.com/office/drawing/2014/main" id="{791BEC23-40B2-4104-B34E-DAA6E9B1D8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6" y="2450"/>
                <a:ext cx="6" cy="6"/>
              </a:xfrm>
              <a:custGeom>
                <a:avLst/>
                <a:gdLst>
                  <a:gd name="T0" fmla="*/ 2 w 6"/>
                  <a:gd name="T1" fmla="*/ 0 h 6"/>
                  <a:gd name="T2" fmla="*/ 1 w 6"/>
                  <a:gd name="T3" fmla="*/ 0 h 6"/>
                  <a:gd name="T4" fmla="*/ 0 w 6"/>
                  <a:gd name="T5" fmla="*/ 0 h 6"/>
                  <a:gd name="T6" fmla="*/ 0 w 6"/>
                  <a:gd name="T7" fmla="*/ 2 h 6"/>
                  <a:gd name="T8" fmla="*/ 1 w 6"/>
                  <a:gd name="T9" fmla="*/ 3 h 6"/>
                  <a:gd name="T10" fmla="*/ 2 w 6"/>
                  <a:gd name="T11" fmla="*/ 3 h 6"/>
                  <a:gd name="T12" fmla="*/ 2 w 6"/>
                  <a:gd name="T13" fmla="*/ 5 h 6"/>
                  <a:gd name="T14" fmla="*/ 4 w 6"/>
                  <a:gd name="T15" fmla="*/ 6 h 6"/>
                  <a:gd name="T16" fmla="*/ 6 w 6"/>
                  <a:gd name="T17" fmla="*/ 6 h 6"/>
                  <a:gd name="T18" fmla="*/ 6 w 6"/>
                  <a:gd name="T19" fmla="*/ 3 h 6"/>
                  <a:gd name="T20" fmla="*/ 4 w 6"/>
                  <a:gd name="T21" fmla="*/ 2 h 6"/>
                  <a:gd name="T22" fmla="*/ 3 w 6"/>
                  <a:gd name="T23" fmla="*/ 1 h 6"/>
                  <a:gd name="T24" fmla="*/ 2 w 6"/>
                  <a:gd name="T2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6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3" name="Freeform 336">
                <a:extLst>
                  <a:ext uri="{FF2B5EF4-FFF2-40B4-BE49-F238E27FC236}">
                    <a16:creationId xmlns:a16="http://schemas.microsoft.com/office/drawing/2014/main" id="{EC009E83-A227-456F-9DDD-8FFE01A22A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8" y="2455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2 w 3"/>
                  <a:gd name="T3" fmla="*/ 0 h 1"/>
                  <a:gd name="T4" fmla="*/ 0 w 3"/>
                  <a:gd name="T5" fmla="*/ 1 h 1"/>
                  <a:gd name="T6" fmla="*/ 3 w 3"/>
                  <a:gd name="T7" fmla="*/ 1 h 1"/>
                  <a:gd name="T8" fmla="*/ 3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4" name="Freeform 337">
                <a:extLst>
                  <a:ext uri="{FF2B5EF4-FFF2-40B4-BE49-F238E27FC236}">
                    <a16:creationId xmlns:a16="http://schemas.microsoft.com/office/drawing/2014/main" id="{8D428D05-1E44-490A-BD33-8005CDE53B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9" y="2481"/>
                <a:ext cx="4" cy="3"/>
              </a:xfrm>
              <a:custGeom>
                <a:avLst/>
                <a:gdLst>
                  <a:gd name="T0" fmla="*/ 3 w 4"/>
                  <a:gd name="T1" fmla="*/ 3 h 3"/>
                  <a:gd name="T2" fmla="*/ 4 w 4"/>
                  <a:gd name="T3" fmla="*/ 1 h 3"/>
                  <a:gd name="T4" fmla="*/ 3 w 4"/>
                  <a:gd name="T5" fmla="*/ 0 h 3"/>
                  <a:gd name="T6" fmla="*/ 1 w 4"/>
                  <a:gd name="T7" fmla="*/ 0 h 3"/>
                  <a:gd name="T8" fmla="*/ 0 w 4"/>
                  <a:gd name="T9" fmla="*/ 1 h 3"/>
                  <a:gd name="T10" fmla="*/ 0 w 4"/>
                  <a:gd name="T11" fmla="*/ 3 h 3"/>
                  <a:gd name="T12" fmla="*/ 3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5" name="Freeform 338">
                <a:extLst>
                  <a:ext uri="{FF2B5EF4-FFF2-40B4-BE49-F238E27FC236}">
                    <a16:creationId xmlns:a16="http://schemas.microsoft.com/office/drawing/2014/main" id="{FA17BCCA-E0E0-4346-9EC2-176274F0BC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5" y="2434"/>
                <a:ext cx="12" cy="8"/>
              </a:xfrm>
              <a:custGeom>
                <a:avLst/>
                <a:gdLst>
                  <a:gd name="T0" fmla="*/ 0 w 12"/>
                  <a:gd name="T1" fmla="*/ 1 h 8"/>
                  <a:gd name="T2" fmla="*/ 1 w 12"/>
                  <a:gd name="T3" fmla="*/ 4 h 8"/>
                  <a:gd name="T4" fmla="*/ 5 w 12"/>
                  <a:gd name="T5" fmla="*/ 6 h 8"/>
                  <a:gd name="T6" fmla="*/ 7 w 12"/>
                  <a:gd name="T7" fmla="*/ 8 h 8"/>
                  <a:gd name="T8" fmla="*/ 10 w 12"/>
                  <a:gd name="T9" fmla="*/ 8 h 8"/>
                  <a:gd name="T10" fmla="*/ 12 w 12"/>
                  <a:gd name="T11" fmla="*/ 8 h 8"/>
                  <a:gd name="T12" fmla="*/ 11 w 12"/>
                  <a:gd name="T13" fmla="*/ 7 h 8"/>
                  <a:gd name="T14" fmla="*/ 10 w 12"/>
                  <a:gd name="T15" fmla="*/ 5 h 8"/>
                  <a:gd name="T16" fmla="*/ 7 w 12"/>
                  <a:gd name="T17" fmla="*/ 5 h 8"/>
                  <a:gd name="T18" fmla="*/ 7 w 12"/>
                  <a:gd name="T19" fmla="*/ 4 h 8"/>
                  <a:gd name="T20" fmla="*/ 6 w 12"/>
                  <a:gd name="T21" fmla="*/ 2 h 8"/>
                  <a:gd name="T22" fmla="*/ 2 w 12"/>
                  <a:gd name="T23" fmla="*/ 1 h 8"/>
                  <a:gd name="T24" fmla="*/ 2 w 12"/>
                  <a:gd name="T25" fmla="*/ 0 h 8"/>
                  <a:gd name="T26" fmla="*/ 1 w 12"/>
                  <a:gd name="T27" fmla="*/ 0 h 8"/>
                  <a:gd name="T28" fmla="*/ 0 w 12"/>
                  <a:gd name="T2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8">
                    <a:moveTo>
                      <a:pt x="0" y="1"/>
                    </a:moveTo>
                    <a:lnTo>
                      <a:pt x="1" y="4"/>
                    </a:lnTo>
                    <a:lnTo>
                      <a:pt x="5" y="6"/>
                    </a:lnTo>
                    <a:lnTo>
                      <a:pt x="7" y="8"/>
                    </a:lnTo>
                    <a:lnTo>
                      <a:pt x="10" y="8"/>
                    </a:lnTo>
                    <a:lnTo>
                      <a:pt x="12" y="8"/>
                    </a:lnTo>
                    <a:lnTo>
                      <a:pt x="11" y="7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6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6" name="Freeform 339">
                <a:extLst>
                  <a:ext uri="{FF2B5EF4-FFF2-40B4-BE49-F238E27FC236}">
                    <a16:creationId xmlns:a16="http://schemas.microsoft.com/office/drawing/2014/main" id="{DC6096FC-5AEB-4FEC-A98E-5317F315DC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52" y="2455"/>
                <a:ext cx="12" cy="14"/>
              </a:xfrm>
              <a:custGeom>
                <a:avLst/>
                <a:gdLst>
                  <a:gd name="T0" fmla="*/ 1 w 12"/>
                  <a:gd name="T1" fmla="*/ 1 h 14"/>
                  <a:gd name="T2" fmla="*/ 1 w 12"/>
                  <a:gd name="T3" fmla="*/ 2 h 14"/>
                  <a:gd name="T4" fmla="*/ 2 w 12"/>
                  <a:gd name="T5" fmla="*/ 4 h 14"/>
                  <a:gd name="T6" fmla="*/ 3 w 12"/>
                  <a:gd name="T7" fmla="*/ 7 h 14"/>
                  <a:gd name="T8" fmla="*/ 7 w 12"/>
                  <a:gd name="T9" fmla="*/ 10 h 14"/>
                  <a:gd name="T10" fmla="*/ 9 w 12"/>
                  <a:gd name="T11" fmla="*/ 12 h 14"/>
                  <a:gd name="T12" fmla="*/ 9 w 12"/>
                  <a:gd name="T13" fmla="*/ 14 h 14"/>
                  <a:gd name="T14" fmla="*/ 11 w 12"/>
                  <a:gd name="T15" fmla="*/ 14 h 14"/>
                  <a:gd name="T16" fmla="*/ 12 w 12"/>
                  <a:gd name="T17" fmla="*/ 12 h 14"/>
                  <a:gd name="T18" fmla="*/ 9 w 12"/>
                  <a:gd name="T19" fmla="*/ 9 h 14"/>
                  <a:gd name="T20" fmla="*/ 7 w 12"/>
                  <a:gd name="T21" fmla="*/ 9 h 14"/>
                  <a:gd name="T22" fmla="*/ 7 w 12"/>
                  <a:gd name="T23" fmla="*/ 7 h 14"/>
                  <a:gd name="T24" fmla="*/ 3 w 12"/>
                  <a:gd name="T25" fmla="*/ 3 h 14"/>
                  <a:gd name="T26" fmla="*/ 4 w 12"/>
                  <a:gd name="T27" fmla="*/ 2 h 14"/>
                  <a:gd name="T28" fmla="*/ 2 w 12"/>
                  <a:gd name="T29" fmla="*/ 0 h 14"/>
                  <a:gd name="T30" fmla="*/ 0 w 12"/>
                  <a:gd name="T31" fmla="*/ 0 h 14"/>
                  <a:gd name="T32" fmla="*/ 0 w 12"/>
                  <a:gd name="T33" fmla="*/ 0 h 14"/>
                  <a:gd name="T34" fmla="*/ 1 w 12"/>
                  <a:gd name="T35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" h="14">
                    <a:moveTo>
                      <a:pt x="1" y="1"/>
                    </a:moveTo>
                    <a:lnTo>
                      <a:pt x="1" y="2"/>
                    </a:lnTo>
                    <a:lnTo>
                      <a:pt x="2" y="4"/>
                    </a:lnTo>
                    <a:lnTo>
                      <a:pt x="3" y="7"/>
                    </a:lnTo>
                    <a:lnTo>
                      <a:pt x="7" y="10"/>
                    </a:lnTo>
                    <a:lnTo>
                      <a:pt x="9" y="12"/>
                    </a:lnTo>
                    <a:lnTo>
                      <a:pt x="9" y="14"/>
                    </a:lnTo>
                    <a:lnTo>
                      <a:pt x="11" y="14"/>
                    </a:lnTo>
                    <a:lnTo>
                      <a:pt x="12" y="12"/>
                    </a:lnTo>
                    <a:lnTo>
                      <a:pt x="9" y="9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7" name="Freeform 340">
                <a:extLst>
                  <a:ext uri="{FF2B5EF4-FFF2-40B4-BE49-F238E27FC236}">
                    <a16:creationId xmlns:a16="http://schemas.microsoft.com/office/drawing/2014/main" id="{CF0EDD8D-47D9-4623-8BE0-43CAD73B89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74" y="2445"/>
                <a:ext cx="14" cy="11"/>
              </a:xfrm>
              <a:custGeom>
                <a:avLst/>
                <a:gdLst>
                  <a:gd name="T0" fmla="*/ 7 w 14"/>
                  <a:gd name="T1" fmla="*/ 6 h 11"/>
                  <a:gd name="T2" fmla="*/ 9 w 14"/>
                  <a:gd name="T3" fmla="*/ 8 h 11"/>
                  <a:gd name="T4" fmla="*/ 11 w 14"/>
                  <a:gd name="T5" fmla="*/ 10 h 11"/>
                  <a:gd name="T6" fmla="*/ 11 w 14"/>
                  <a:gd name="T7" fmla="*/ 11 h 11"/>
                  <a:gd name="T8" fmla="*/ 12 w 14"/>
                  <a:gd name="T9" fmla="*/ 10 h 11"/>
                  <a:gd name="T10" fmla="*/ 14 w 14"/>
                  <a:gd name="T11" fmla="*/ 11 h 11"/>
                  <a:gd name="T12" fmla="*/ 13 w 14"/>
                  <a:gd name="T13" fmla="*/ 10 h 11"/>
                  <a:gd name="T14" fmla="*/ 14 w 14"/>
                  <a:gd name="T15" fmla="*/ 8 h 11"/>
                  <a:gd name="T16" fmla="*/ 9 w 14"/>
                  <a:gd name="T17" fmla="*/ 4 h 11"/>
                  <a:gd name="T18" fmla="*/ 7 w 14"/>
                  <a:gd name="T19" fmla="*/ 2 h 11"/>
                  <a:gd name="T20" fmla="*/ 3 w 14"/>
                  <a:gd name="T21" fmla="*/ 0 h 11"/>
                  <a:gd name="T22" fmla="*/ 0 w 14"/>
                  <a:gd name="T23" fmla="*/ 0 h 11"/>
                  <a:gd name="T24" fmla="*/ 2 w 14"/>
                  <a:gd name="T25" fmla="*/ 1 h 11"/>
                  <a:gd name="T26" fmla="*/ 7 w 14"/>
                  <a:gd name="T27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11">
                    <a:moveTo>
                      <a:pt x="7" y="6"/>
                    </a:moveTo>
                    <a:lnTo>
                      <a:pt x="9" y="8"/>
                    </a:lnTo>
                    <a:lnTo>
                      <a:pt x="11" y="10"/>
                    </a:lnTo>
                    <a:lnTo>
                      <a:pt x="11" y="11"/>
                    </a:lnTo>
                    <a:lnTo>
                      <a:pt x="12" y="10"/>
                    </a:lnTo>
                    <a:lnTo>
                      <a:pt x="14" y="11"/>
                    </a:lnTo>
                    <a:lnTo>
                      <a:pt x="13" y="10"/>
                    </a:lnTo>
                    <a:lnTo>
                      <a:pt x="14" y="8"/>
                    </a:lnTo>
                    <a:lnTo>
                      <a:pt x="9" y="4"/>
                    </a:lnTo>
                    <a:lnTo>
                      <a:pt x="7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8" name="Freeform 341">
                <a:extLst>
                  <a:ext uri="{FF2B5EF4-FFF2-40B4-BE49-F238E27FC236}">
                    <a16:creationId xmlns:a16="http://schemas.microsoft.com/office/drawing/2014/main" id="{B47A5066-DEBB-4FB7-836D-6B46A00301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56" y="2461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1 w 2"/>
                  <a:gd name="T7" fmla="*/ 2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9" name="Freeform 342">
                <a:extLst>
                  <a:ext uri="{FF2B5EF4-FFF2-40B4-BE49-F238E27FC236}">
                    <a16:creationId xmlns:a16="http://schemas.microsoft.com/office/drawing/2014/main" id="{2980F1AF-3E9E-4CDD-9990-BE4E80A205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45" y="2476"/>
                <a:ext cx="10" cy="8"/>
              </a:xfrm>
              <a:custGeom>
                <a:avLst/>
                <a:gdLst>
                  <a:gd name="T0" fmla="*/ 2 w 10"/>
                  <a:gd name="T1" fmla="*/ 0 h 8"/>
                  <a:gd name="T2" fmla="*/ 0 w 10"/>
                  <a:gd name="T3" fmla="*/ 0 h 8"/>
                  <a:gd name="T4" fmla="*/ 1 w 10"/>
                  <a:gd name="T5" fmla="*/ 2 h 8"/>
                  <a:gd name="T6" fmla="*/ 1 w 10"/>
                  <a:gd name="T7" fmla="*/ 3 h 8"/>
                  <a:gd name="T8" fmla="*/ 4 w 10"/>
                  <a:gd name="T9" fmla="*/ 6 h 8"/>
                  <a:gd name="T10" fmla="*/ 7 w 10"/>
                  <a:gd name="T11" fmla="*/ 8 h 8"/>
                  <a:gd name="T12" fmla="*/ 10 w 10"/>
                  <a:gd name="T13" fmla="*/ 8 h 8"/>
                  <a:gd name="T14" fmla="*/ 10 w 10"/>
                  <a:gd name="T15" fmla="*/ 6 h 8"/>
                  <a:gd name="T16" fmla="*/ 10 w 10"/>
                  <a:gd name="T17" fmla="*/ 5 h 8"/>
                  <a:gd name="T18" fmla="*/ 8 w 10"/>
                  <a:gd name="T19" fmla="*/ 3 h 8"/>
                  <a:gd name="T20" fmla="*/ 4 w 10"/>
                  <a:gd name="T21" fmla="*/ 3 h 8"/>
                  <a:gd name="T22" fmla="*/ 2 w 10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8">
                    <a:moveTo>
                      <a:pt x="2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4" y="6"/>
                    </a:lnTo>
                    <a:lnTo>
                      <a:pt x="7" y="8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10" y="5"/>
                    </a:lnTo>
                    <a:lnTo>
                      <a:pt x="8" y="3"/>
                    </a:lnTo>
                    <a:lnTo>
                      <a:pt x="4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0" name="Freeform 343">
                <a:extLst>
                  <a:ext uri="{FF2B5EF4-FFF2-40B4-BE49-F238E27FC236}">
                    <a16:creationId xmlns:a16="http://schemas.microsoft.com/office/drawing/2014/main" id="{4C9CAE70-0364-481E-8CA9-FDC9ADCEA9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62" y="2464"/>
                <a:ext cx="12" cy="9"/>
              </a:xfrm>
              <a:custGeom>
                <a:avLst/>
                <a:gdLst>
                  <a:gd name="T0" fmla="*/ 0 w 12"/>
                  <a:gd name="T1" fmla="*/ 0 h 9"/>
                  <a:gd name="T2" fmla="*/ 0 w 12"/>
                  <a:gd name="T3" fmla="*/ 3 h 9"/>
                  <a:gd name="T4" fmla="*/ 2 w 12"/>
                  <a:gd name="T5" fmla="*/ 5 h 9"/>
                  <a:gd name="T6" fmla="*/ 5 w 12"/>
                  <a:gd name="T7" fmla="*/ 6 h 9"/>
                  <a:gd name="T8" fmla="*/ 7 w 12"/>
                  <a:gd name="T9" fmla="*/ 6 h 9"/>
                  <a:gd name="T10" fmla="*/ 10 w 12"/>
                  <a:gd name="T11" fmla="*/ 9 h 9"/>
                  <a:gd name="T12" fmla="*/ 11 w 12"/>
                  <a:gd name="T13" fmla="*/ 9 h 9"/>
                  <a:gd name="T14" fmla="*/ 12 w 12"/>
                  <a:gd name="T15" fmla="*/ 6 h 9"/>
                  <a:gd name="T16" fmla="*/ 12 w 12"/>
                  <a:gd name="T17" fmla="*/ 5 h 9"/>
                  <a:gd name="T18" fmla="*/ 11 w 12"/>
                  <a:gd name="T19" fmla="*/ 5 h 9"/>
                  <a:gd name="T20" fmla="*/ 10 w 12"/>
                  <a:gd name="T21" fmla="*/ 3 h 9"/>
                  <a:gd name="T22" fmla="*/ 6 w 12"/>
                  <a:gd name="T23" fmla="*/ 1 h 9"/>
                  <a:gd name="T24" fmla="*/ 4 w 12"/>
                  <a:gd name="T25" fmla="*/ 1 h 9"/>
                  <a:gd name="T26" fmla="*/ 1 w 12"/>
                  <a:gd name="T27" fmla="*/ 0 h 9"/>
                  <a:gd name="T28" fmla="*/ 0 w 12"/>
                  <a:gd name="T2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9">
                    <a:moveTo>
                      <a:pt x="0" y="0"/>
                    </a:moveTo>
                    <a:lnTo>
                      <a:pt x="0" y="3"/>
                    </a:lnTo>
                    <a:lnTo>
                      <a:pt x="2" y="5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10" y="9"/>
                    </a:lnTo>
                    <a:lnTo>
                      <a:pt x="11" y="9"/>
                    </a:lnTo>
                    <a:lnTo>
                      <a:pt x="12" y="6"/>
                    </a:lnTo>
                    <a:lnTo>
                      <a:pt x="12" y="5"/>
                    </a:lnTo>
                    <a:lnTo>
                      <a:pt x="11" y="5"/>
                    </a:lnTo>
                    <a:lnTo>
                      <a:pt x="10" y="3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1" name="Freeform 344">
                <a:extLst>
                  <a:ext uri="{FF2B5EF4-FFF2-40B4-BE49-F238E27FC236}">
                    <a16:creationId xmlns:a16="http://schemas.microsoft.com/office/drawing/2014/main" id="{E0AD3310-ECDE-4B0F-A729-5DED49B00B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60" y="2490"/>
                <a:ext cx="6" cy="3"/>
              </a:xfrm>
              <a:custGeom>
                <a:avLst/>
                <a:gdLst>
                  <a:gd name="T0" fmla="*/ 3 w 6"/>
                  <a:gd name="T1" fmla="*/ 0 h 3"/>
                  <a:gd name="T2" fmla="*/ 0 w 6"/>
                  <a:gd name="T3" fmla="*/ 0 h 3"/>
                  <a:gd name="T4" fmla="*/ 0 w 6"/>
                  <a:gd name="T5" fmla="*/ 1 h 3"/>
                  <a:gd name="T6" fmla="*/ 2 w 6"/>
                  <a:gd name="T7" fmla="*/ 2 h 3"/>
                  <a:gd name="T8" fmla="*/ 3 w 6"/>
                  <a:gd name="T9" fmla="*/ 2 h 3"/>
                  <a:gd name="T10" fmla="*/ 5 w 6"/>
                  <a:gd name="T11" fmla="*/ 3 h 3"/>
                  <a:gd name="T12" fmla="*/ 6 w 6"/>
                  <a:gd name="T13" fmla="*/ 2 h 3"/>
                  <a:gd name="T14" fmla="*/ 4 w 6"/>
                  <a:gd name="T15" fmla="*/ 1 h 3"/>
                  <a:gd name="T16" fmla="*/ 3 w 6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3">
                    <a:moveTo>
                      <a:pt x="3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5" y="3"/>
                    </a:lnTo>
                    <a:lnTo>
                      <a:pt x="6" y="2"/>
                    </a:lnTo>
                    <a:lnTo>
                      <a:pt x="4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2" name="Freeform 345">
                <a:extLst>
                  <a:ext uri="{FF2B5EF4-FFF2-40B4-BE49-F238E27FC236}">
                    <a16:creationId xmlns:a16="http://schemas.microsoft.com/office/drawing/2014/main" id="{F61DBB82-C4E9-4C74-AF90-A44B00063A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0" y="2447"/>
                <a:ext cx="4" cy="4"/>
              </a:xfrm>
              <a:custGeom>
                <a:avLst/>
                <a:gdLst>
                  <a:gd name="T0" fmla="*/ 1 w 4"/>
                  <a:gd name="T1" fmla="*/ 0 h 4"/>
                  <a:gd name="T2" fmla="*/ 0 w 4"/>
                  <a:gd name="T3" fmla="*/ 2 h 4"/>
                  <a:gd name="T4" fmla="*/ 0 w 4"/>
                  <a:gd name="T5" fmla="*/ 3 h 4"/>
                  <a:gd name="T6" fmla="*/ 1 w 4"/>
                  <a:gd name="T7" fmla="*/ 4 h 4"/>
                  <a:gd name="T8" fmla="*/ 2 w 4"/>
                  <a:gd name="T9" fmla="*/ 3 h 4"/>
                  <a:gd name="T10" fmla="*/ 4 w 4"/>
                  <a:gd name="T11" fmla="*/ 3 h 4"/>
                  <a:gd name="T12" fmla="*/ 1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3" name="Freeform 346">
                <a:extLst>
                  <a:ext uri="{FF2B5EF4-FFF2-40B4-BE49-F238E27FC236}">
                    <a16:creationId xmlns:a16="http://schemas.microsoft.com/office/drawing/2014/main" id="{4176AA2A-8712-4F2A-9297-A2CF68F362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9" y="2410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1 h 3"/>
                  <a:gd name="T4" fmla="*/ 0 w 3"/>
                  <a:gd name="T5" fmla="*/ 2 h 3"/>
                  <a:gd name="T6" fmla="*/ 1 w 3"/>
                  <a:gd name="T7" fmla="*/ 2 h 3"/>
                  <a:gd name="T8" fmla="*/ 2 w 3"/>
                  <a:gd name="T9" fmla="*/ 3 h 3"/>
                  <a:gd name="T10" fmla="*/ 3 w 3"/>
                  <a:gd name="T11" fmla="*/ 1 h 3"/>
                  <a:gd name="T12" fmla="*/ 2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4" name="Freeform 347">
                <a:extLst>
                  <a:ext uri="{FF2B5EF4-FFF2-40B4-BE49-F238E27FC236}">
                    <a16:creationId xmlns:a16="http://schemas.microsoft.com/office/drawing/2014/main" id="{8BE64750-1FA3-4C4D-9251-AC2A653084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6" y="2416"/>
                <a:ext cx="3" cy="5"/>
              </a:xfrm>
              <a:custGeom>
                <a:avLst/>
                <a:gdLst>
                  <a:gd name="T0" fmla="*/ 0 w 3"/>
                  <a:gd name="T1" fmla="*/ 0 h 5"/>
                  <a:gd name="T2" fmla="*/ 0 w 3"/>
                  <a:gd name="T3" fmla="*/ 1 h 5"/>
                  <a:gd name="T4" fmla="*/ 1 w 3"/>
                  <a:gd name="T5" fmla="*/ 2 h 5"/>
                  <a:gd name="T6" fmla="*/ 1 w 3"/>
                  <a:gd name="T7" fmla="*/ 5 h 5"/>
                  <a:gd name="T8" fmla="*/ 3 w 3"/>
                  <a:gd name="T9" fmla="*/ 3 h 5"/>
                  <a:gd name="T10" fmla="*/ 3 w 3"/>
                  <a:gd name="T11" fmla="*/ 1 h 5"/>
                  <a:gd name="T12" fmla="*/ 0 w 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5" name="Freeform 348">
                <a:extLst>
                  <a:ext uri="{FF2B5EF4-FFF2-40B4-BE49-F238E27FC236}">
                    <a16:creationId xmlns:a16="http://schemas.microsoft.com/office/drawing/2014/main" id="{CA31977A-2BFE-470B-9FE3-52564D7748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63" y="2390"/>
                <a:ext cx="105" cy="91"/>
              </a:xfrm>
              <a:custGeom>
                <a:avLst/>
                <a:gdLst>
                  <a:gd name="T0" fmla="*/ 86 w 105"/>
                  <a:gd name="T1" fmla="*/ 72 h 91"/>
                  <a:gd name="T2" fmla="*/ 80 w 105"/>
                  <a:gd name="T3" fmla="*/ 67 h 91"/>
                  <a:gd name="T4" fmla="*/ 75 w 105"/>
                  <a:gd name="T5" fmla="*/ 59 h 91"/>
                  <a:gd name="T6" fmla="*/ 68 w 105"/>
                  <a:gd name="T7" fmla="*/ 54 h 91"/>
                  <a:gd name="T8" fmla="*/ 66 w 105"/>
                  <a:gd name="T9" fmla="*/ 46 h 91"/>
                  <a:gd name="T10" fmla="*/ 74 w 105"/>
                  <a:gd name="T11" fmla="*/ 40 h 91"/>
                  <a:gd name="T12" fmla="*/ 66 w 105"/>
                  <a:gd name="T13" fmla="*/ 37 h 91"/>
                  <a:gd name="T14" fmla="*/ 52 w 105"/>
                  <a:gd name="T15" fmla="*/ 32 h 91"/>
                  <a:gd name="T16" fmla="*/ 52 w 105"/>
                  <a:gd name="T17" fmla="*/ 25 h 91"/>
                  <a:gd name="T18" fmla="*/ 45 w 105"/>
                  <a:gd name="T19" fmla="*/ 18 h 91"/>
                  <a:gd name="T20" fmla="*/ 39 w 105"/>
                  <a:gd name="T21" fmla="*/ 14 h 91"/>
                  <a:gd name="T22" fmla="*/ 32 w 105"/>
                  <a:gd name="T23" fmla="*/ 11 h 91"/>
                  <a:gd name="T24" fmla="*/ 17 w 105"/>
                  <a:gd name="T25" fmla="*/ 6 h 91"/>
                  <a:gd name="T26" fmla="*/ 11 w 105"/>
                  <a:gd name="T27" fmla="*/ 4 h 91"/>
                  <a:gd name="T28" fmla="*/ 2 w 105"/>
                  <a:gd name="T29" fmla="*/ 0 h 91"/>
                  <a:gd name="T30" fmla="*/ 0 w 105"/>
                  <a:gd name="T31" fmla="*/ 46 h 91"/>
                  <a:gd name="T32" fmla="*/ 6 w 105"/>
                  <a:gd name="T33" fmla="*/ 73 h 91"/>
                  <a:gd name="T34" fmla="*/ 16 w 105"/>
                  <a:gd name="T35" fmla="*/ 75 h 91"/>
                  <a:gd name="T36" fmla="*/ 23 w 105"/>
                  <a:gd name="T37" fmla="*/ 72 h 91"/>
                  <a:gd name="T38" fmla="*/ 22 w 105"/>
                  <a:gd name="T39" fmla="*/ 67 h 91"/>
                  <a:gd name="T40" fmla="*/ 15 w 105"/>
                  <a:gd name="T41" fmla="*/ 63 h 91"/>
                  <a:gd name="T42" fmla="*/ 10 w 105"/>
                  <a:gd name="T43" fmla="*/ 57 h 91"/>
                  <a:gd name="T44" fmla="*/ 7 w 105"/>
                  <a:gd name="T45" fmla="*/ 55 h 91"/>
                  <a:gd name="T46" fmla="*/ 12 w 105"/>
                  <a:gd name="T47" fmla="*/ 60 h 91"/>
                  <a:gd name="T48" fmla="*/ 17 w 105"/>
                  <a:gd name="T49" fmla="*/ 65 h 91"/>
                  <a:gd name="T50" fmla="*/ 27 w 105"/>
                  <a:gd name="T51" fmla="*/ 63 h 91"/>
                  <a:gd name="T52" fmla="*/ 25 w 105"/>
                  <a:gd name="T53" fmla="*/ 60 h 91"/>
                  <a:gd name="T54" fmla="*/ 27 w 105"/>
                  <a:gd name="T55" fmla="*/ 60 h 91"/>
                  <a:gd name="T56" fmla="*/ 29 w 105"/>
                  <a:gd name="T57" fmla="*/ 59 h 91"/>
                  <a:gd name="T58" fmla="*/ 28 w 105"/>
                  <a:gd name="T59" fmla="*/ 54 h 91"/>
                  <a:gd name="T60" fmla="*/ 33 w 105"/>
                  <a:gd name="T61" fmla="*/ 57 h 91"/>
                  <a:gd name="T62" fmla="*/ 35 w 105"/>
                  <a:gd name="T63" fmla="*/ 55 h 91"/>
                  <a:gd name="T64" fmla="*/ 35 w 105"/>
                  <a:gd name="T65" fmla="*/ 55 h 91"/>
                  <a:gd name="T66" fmla="*/ 40 w 105"/>
                  <a:gd name="T67" fmla="*/ 56 h 91"/>
                  <a:gd name="T68" fmla="*/ 45 w 105"/>
                  <a:gd name="T69" fmla="*/ 55 h 91"/>
                  <a:gd name="T70" fmla="*/ 47 w 105"/>
                  <a:gd name="T71" fmla="*/ 60 h 91"/>
                  <a:gd name="T72" fmla="*/ 57 w 105"/>
                  <a:gd name="T73" fmla="*/ 67 h 91"/>
                  <a:gd name="T74" fmla="*/ 64 w 105"/>
                  <a:gd name="T75" fmla="*/ 74 h 91"/>
                  <a:gd name="T76" fmla="*/ 72 w 105"/>
                  <a:gd name="T77" fmla="*/ 84 h 91"/>
                  <a:gd name="T78" fmla="*/ 78 w 105"/>
                  <a:gd name="T79" fmla="*/ 85 h 91"/>
                  <a:gd name="T80" fmla="*/ 89 w 105"/>
                  <a:gd name="T81" fmla="*/ 85 h 91"/>
                  <a:gd name="T82" fmla="*/ 96 w 105"/>
                  <a:gd name="T83" fmla="*/ 88 h 91"/>
                  <a:gd name="T84" fmla="*/ 100 w 105"/>
                  <a:gd name="T85" fmla="*/ 91 h 91"/>
                  <a:gd name="T86" fmla="*/ 100 w 105"/>
                  <a:gd name="T87" fmla="*/ 88 h 91"/>
                  <a:gd name="T88" fmla="*/ 105 w 105"/>
                  <a:gd name="T89" fmla="*/ 85 h 91"/>
                  <a:gd name="T90" fmla="*/ 92 w 105"/>
                  <a:gd name="T91" fmla="*/ 82 h 91"/>
                  <a:gd name="T92" fmla="*/ 96 w 105"/>
                  <a:gd name="T93" fmla="*/ 79 h 91"/>
                  <a:gd name="T94" fmla="*/ 88 w 105"/>
                  <a:gd name="T95" fmla="*/ 7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5" h="91">
                    <a:moveTo>
                      <a:pt x="89" y="73"/>
                    </a:moveTo>
                    <a:lnTo>
                      <a:pt x="88" y="72"/>
                    </a:lnTo>
                    <a:lnTo>
                      <a:pt x="86" y="72"/>
                    </a:lnTo>
                    <a:lnTo>
                      <a:pt x="86" y="72"/>
                    </a:lnTo>
                    <a:lnTo>
                      <a:pt x="84" y="72"/>
                    </a:lnTo>
                    <a:lnTo>
                      <a:pt x="83" y="72"/>
                    </a:lnTo>
                    <a:lnTo>
                      <a:pt x="82" y="69"/>
                    </a:lnTo>
                    <a:lnTo>
                      <a:pt x="80" y="67"/>
                    </a:lnTo>
                    <a:lnTo>
                      <a:pt x="79" y="66"/>
                    </a:lnTo>
                    <a:lnTo>
                      <a:pt x="78" y="61"/>
                    </a:lnTo>
                    <a:lnTo>
                      <a:pt x="77" y="61"/>
                    </a:lnTo>
                    <a:lnTo>
                      <a:pt x="75" y="59"/>
                    </a:lnTo>
                    <a:lnTo>
                      <a:pt x="73" y="59"/>
                    </a:lnTo>
                    <a:lnTo>
                      <a:pt x="72" y="59"/>
                    </a:lnTo>
                    <a:lnTo>
                      <a:pt x="71" y="56"/>
                    </a:lnTo>
                    <a:lnTo>
                      <a:pt x="68" y="54"/>
                    </a:lnTo>
                    <a:lnTo>
                      <a:pt x="68" y="51"/>
                    </a:lnTo>
                    <a:lnTo>
                      <a:pt x="66" y="50"/>
                    </a:lnTo>
                    <a:lnTo>
                      <a:pt x="64" y="48"/>
                    </a:lnTo>
                    <a:lnTo>
                      <a:pt x="66" y="46"/>
                    </a:lnTo>
                    <a:lnTo>
                      <a:pt x="69" y="48"/>
                    </a:lnTo>
                    <a:lnTo>
                      <a:pt x="73" y="45"/>
                    </a:lnTo>
                    <a:lnTo>
                      <a:pt x="74" y="43"/>
                    </a:lnTo>
                    <a:lnTo>
                      <a:pt x="74" y="40"/>
                    </a:lnTo>
                    <a:lnTo>
                      <a:pt x="72" y="38"/>
                    </a:lnTo>
                    <a:lnTo>
                      <a:pt x="69" y="37"/>
                    </a:lnTo>
                    <a:lnTo>
                      <a:pt x="68" y="38"/>
                    </a:lnTo>
                    <a:lnTo>
                      <a:pt x="66" y="37"/>
                    </a:lnTo>
                    <a:lnTo>
                      <a:pt x="62" y="35"/>
                    </a:lnTo>
                    <a:lnTo>
                      <a:pt x="60" y="33"/>
                    </a:lnTo>
                    <a:lnTo>
                      <a:pt x="58" y="33"/>
                    </a:lnTo>
                    <a:lnTo>
                      <a:pt x="52" y="32"/>
                    </a:lnTo>
                    <a:lnTo>
                      <a:pt x="52" y="31"/>
                    </a:lnTo>
                    <a:lnTo>
                      <a:pt x="53" y="28"/>
                    </a:lnTo>
                    <a:lnTo>
                      <a:pt x="53" y="26"/>
                    </a:lnTo>
                    <a:lnTo>
                      <a:pt x="52" y="25"/>
                    </a:lnTo>
                    <a:lnTo>
                      <a:pt x="49" y="20"/>
                    </a:lnTo>
                    <a:lnTo>
                      <a:pt x="47" y="20"/>
                    </a:lnTo>
                    <a:lnTo>
                      <a:pt x="46" y="21"/>
                    </a:lnTo>
                    <a:lnTo>
                      <a:pt x="45" y="18"/>
                    </a:lnTo>
                    <a:lnTo>
                      <a:pt x="44" y="17"/>
                    </a:lnTo>
                    <a:lnTo>
                      <a:pt x="43" y="16"/>
                    </a:lnTo>
                    <a:lnTo>
                      <a:pt x="40" y="16"/>
                    </a:lnTo>
                    <a:lnTo>
                      <a:pt x="39" y="14"/>
                    </a:lnTo>
                    <a:lnTo>
                      <a:pt x="39" y="15"/>
                    </a:lnTo>
                    <a:lnTo>
                      <a:pt x="36" y="14"/>
                    </a:lnTo>
                    <a:lnTo>
                      <a:pt x="34" y="14"/>
                    </a:lnTo>
                    <a:lnTo>
                      <a:pt x="32" y="11"/>
                    </a:lnTo>
                    <a:lnTo>
                      <a:pt x="29" y="11"/>
                    </a:lnTo>
                    <a:lnTo>
                      <a:pt x="25" y="9"/>
                    </a:lnTo>
                    <a:lnTo>
                      <a:pt x="19" y="8"/>
                    </a:lnTo>
                    <a:lnTo>
                      <a:pt x="17" y="6"/>
                    </a:lnTo>
                    <a:lnTo>
                      <a:pt x="17" y="5"/>
                    </a:lnTo>
                    <a:lnTo>
                      <a:pt x="16" y="5"/>
                    </a:lnTo>
                    <a:lnTo>
                      <a:pt x="15" y="6"/>
                    </a:lnTo>
                    <a:lnTo>
                      <a:pt x="11" y="4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1" y="42"/>
                    </a:lnTo>
                    <a:lnTo>
                      <a:pt x="0" y="44"/>
                    </a:lnTo>
                    <a:lnTo>
                      <a:pt x="0" y="45"/>
                    </a:lnTo>
                    <a:lnTo>
                      <a:pt x="0" y="46"/>
                    </a:lnTo>
                    <a:lnTo>
                      <a:pt x="0" y="73"/>
                    </a:lnTo>
                    <a:lnTo>
                      <a:pt x="4" y="73"/>
                    </a:lnTo>
                    <a:lnTo>
                      <a:pt x="5" y="73"/>
                    </a:lnTo>
                    <a:lnTo>
                      <a:pt x="6" y="73"/>
                    </a:lnTo>
                    <a:lnTo>
                      <a:pt x="12" y="73"/>
                    </a:lnTo>
                    <a:lnTo>
                      <a:pt x="13" y="73"/>
                    </a:lnTo>
                    <a:lnTo>
                      <a:pt x="15" y="74"/>
                    </a:lnTo>
                    <a:lnTo>
                      <a:pt x="16" y="75"/>
                    </a:lnTo>
                    <a:lnTo>
                      <a:pt x="17" y="75"/>
                    </a:lnTo>
                    <a:lnTo>
                      <a:pt x="19" y="74"/>
                    </a:lnTo>
                    <a:lnTo>
                      <a:pt x="23" y="73"/>
                    </a:lnTo>
                    <a:lnTo>
                      <a:pt x="23" y="72"/>
                    </a:lnTo>
                    <a:lnTo>
                      <a:pt x="24" y="73"/>
                    </a:lnTo>
                    <a:lnTo>
                      <a:pt x="25" y="72"/>
                    </a:lnTo>
                    <a:lnTo>
                      <a:pt x="25" y="69"/>
                    </a:lnTo>
                    <a:lnTo>
                      <a:pt x="22" y="67"/>
                    </a:lnTo>
                    <a:lnTo>
                      <a:pt x="19" y="66"/>
                    </a:lnTo>
                    <a:lnTo>
                      <a:pt x="17" y="65"/>
                    </a:lnTo>
                    <a:lnTo>
                      <a:pt x="16" y="65"/>
                    </a:lnTo>
                    <a:lnTo>
                      <a:pt x="15" y="63"/>
                    </a:lnTo>
                    <a:lnTo>
                      <a:pt x="13" y="63"/>
                    </a:lnTo>
                    <a:lnTo>
                      <a:pt x="12" y="62"/>
                    </a:lnTo>
                    <a:lnTo>
                      <a:pt x="12" y="60"/>
                    </a:lnTo>
                    <a:lnTo>
                      <a:pt x="10" y="57"/>
                    </a:lnTo>
                    <a:lnTo>
                      <a:pt x="7" y="57"/>
                    </a:lnTo>
                    <a:lnTo>
                      <a:pt x="7" y="55"/>
                    </a:lnTo>
                    <a:lnTo>
                      <a:pt x="6" y="54"/>
                    </a:lnTo>
                    <a:lnTo>
                      <a:pt x="7" y="55"/>
                    </a:lnTo>
                    <a:lnTo>
                      <a:pt x="8" y="56"/>
                    </a:lnTo>
                    <a:lnTo>
                      <a:pt x="10" y="57"/>
                    </a:lnTo>
                    <a:lnTo>
                      <a:pt x="12" y="59"/>
                    </a:lnTo>
                    <a:lnTo>
                      <a:pt x="12" y="60"/>
                    </a:lnTo>
                    <a:lnTo>
                      <a:pt x="12" y="62"/>
                    </a:lnTo>
                    <a:lnTo>
                      <a:pt x="13" y="62"/>
                    </a:lnTo>
                    <a:lnTo>
                      <a:pt x="16" y="63"/>
                    </a:lnTo>
                    <a:lnTo>
                      <a:pt x="17" y="65"/>
                    </a:lnTo>
                    <a:lnTo>
                      <a:pt x="18" y="65"/>
                    </a:lnTo>
                    <a:lnTo>
                      <a:pt x="21" y="65"/>
                    </a:lnTo>
                    <a:lnTo>
                      <a:pt x="24" y="63"/>
                    </a:lnTo>
                    <a:lnTo>
                      <a:pt x="27" y="63"/>
                    </a:lnTo>
                    <a:lnTo>
                      <a:pt x="28" y="63"/>
                    </a:lnTo>
                    <a:lnTo>
                      <a:pt x="28" y="62"/>
                    </a:lnTo>
                    <a:lnTo>
                      <a:pt x="25" y="61"/>
                    </a:lnTo>
                    <a:lnTo>
                      <a:pt x="25" y="60"/>
                    </a:lnTo>
                    <a:lnTo>
                      <a:pt x="24" y="60"/>
                    </a:lnTo>
                    <a:lnTo>
                      <a:pt x="23" y="59"/>
                    </a:lnTo>
                    <a:lnTo>
                      <a:pt x="24" y="60"/>
                    </a:lnTo>
                    <a:lnTo>
                      <a:pt x="27" y="60"/>
                    </a:lnTo>
                    <a:lnTo>
                      <a:pt x="28" y="61"/>
                    </a:lnTo>
                    <a:lnTo>
                      <a:pt x="30" y="61"/>
                    </a:lnTo>
                    <a:lnTo>
                      <a:pt x="29" y="60"/>
                    </a:lnTo>
                    <a:lnTo>
                      <a:pt x="29" y="59"/>
                    </a:lnTo>
                    <a:lnTo>
                      <a:pt x="30" y="59"/>
                    </a:lnTo>
                    <a:lnTo>
                      <a:pt x="30" y="57"/>
                    </a:lnTo>
                    <a:lnTo>
                      <a:pt x="30" y="55"/>
                    </a:lnTo>
                    <a:lnTo>
                      <a:pt x="28" y="54"/>
                    </a:lnTo>
                    <a:lnTo>
                      <a:pt x="28" y="52"/>
                    </a:lnTo>
                    <a:lnTo>
                      <a:pt x="30" y="54"/>
                    </a:lnTo>
                    <a:lnTo>
                      <a:pt x="30" y="55"/>
                    </a:lnTo>
                    <a:lnTo>
                      <a:pt x="33" y="57"/>
                    </a:lnTo>
                    <a:lnTo>
                      <a:pt x="34" y="57"/>
                    </a:lnTo>
                    <a:lnTo>
                      <a:pt x="35" y="56"/>
                    </a:lnTo>
                    <a:lnTo>
                      <a:pt x="34" y="55"/>
                    </a:lnTo>
                    <a:lnTo>
                      <a:pt x="35" y="55"/>
                    </a:lnTo>
                    <a:lnTo>
                      <a:pt x="35" y="57"/>
                    </a:lnTo>
                    <a:lnTo>
                      <a:pt x="36" y="57"/>
                    </a:lnTo>
                    <a:lnTo>
                      <a:pt x="36" y="56"/>
                    </a:lnTo>
                    <a:lnTo>
                      <a:pt x="35" y="55"/>
                    </a:lnTo>
                    <a:lnTo>
                      <a:pt x="36" y="52"/>
                    </a:lnTo>
                    <a:lnTo>
                      <a:pt x="38" y="54"/>
                    </a:lnTo>
                    <a:lnTo>
                      <a:pt x="40" y="54"/>
                    </a:lnTo>
                    <a:lnTo>
                      <a:pt x="40" y="56"/>
                    </a:lnTo>
                    <a:lnTo>
                      <a:pt x="41" y="56"/>
                    </a:lnTo>
                    <a:lnTo>
                      <a:pt x="44" y="56"/>
                    </a:lnTo>
                    <a:lnTo>
                      <a:pt x="44" y="56"/>
                    </a:lnTo>
                    <a:lnTo>
                      <a:pt x="45" y="55"/>
                    </a:lnTo>
                    <a:lnTo>
                      <a:pt x="45" y="57"/>
                    </a:lnTo>
                    <a:lnTo>
                      <a:pt x="45" y="59"/>
                    </a:lnTo>
                    <a:lnTo>
                      <a:pt x="46" y="59"/>
                    </a:lnTo>
                    <a:lnTo>
                      <a:pt x="47" y="60"/>
                    </a:lnTo>
                    <a:lnTo>
                      <a:pt x="53" y="61"/>
                    </a:lnTo>
                    <a:lnTo>
                      <a:pt x="55" y="62"/>
                    </a:lnTo>
                    <a:lnTo>
                      <a:pt x="56" y="65"/>
                    </a:lnTo>
                    <a:lnTo>
                      <a:pt x="57" y="67"/>
                    </a:lnTo>
                    <a:lnTo>
                      <a:pt x="61" y="71"/>
                    </a:lnTo>
                    <a:lnTo>
                      <a:pt x="61" y="72"/>
                    </a:lnTo>
                    <a:lnTo>
                      <a:pt x="63" y="73"/>
                    </a:lnTo>
                    <a:lnTo>
                      <a:pt x="64" y="74"/>
                    </a:lnTo>
                    <a:lnTo>
                      <a:pt x="64" y="75"/>
                    </a:lnTo>
                    <a:lnTo>
                      <a:pt x="69" y="80"/>
                    </a:lnTo>
                    <a:lnTo>
                      <a:pt x="69" y="83"/>
                    </a:lnTo>
                    <a:lnTo>
                      <a:pt x="72" y="84"/>
                    </a:lnTo>
                    <a:lnTo>
                      <a:pt x="74" y="84"/>
                    </a:lnTo>
                    <a:lnTo>
                      <a:pt x="75" y="84"/>
                    </a:lnTo>
                    <a:lnTo>
                      <a:pt x="77" y="84"/>
                    </a:lnTo>
                    <a:lnTo>
                      <a:pt x="78" y="85"/>
                    </a:lnTo>
                    <a:lnTo>
                      <a:pt x="82" y="84"/>
                    </a:lnTo>
                    <a:lnTo>
                      <a:pt x="84" y="85"/>
                    </a:lnTo>
                    <a:lnTo>
                      <a:pt x="85" y="85"/>
                    </a:lnTo>
                    <a:lnTo>
                      <a:pt x="89" y="85"/>
                    </a:lnTo>
                    <a:lnTo>
                      <a:pt x="90" y="86"/>
                    </a:lnTo>
                    <a:lnTo>
                      <a:pt x="92" y="86"/>
                    </a:lnTo>
                    <a:lnTo>
                      <a:pt x="94" y="88"/>
                    </a:lnTo>
                    <a:lnTo>
                      <a:pt x="96" y="88"/>
                    </a:lnTo>
                    <a:lnTo>
                      <a:pt x="96" y="88"/>
                    </a:lnTo>
                    <a:lnTo>
                      <a:pt x="95" y="89"/>
                    </a:lnTo>
                    <a:lnTo>
                      <a:pt x="97" y="90"/>
                    </a:lnTo>
                    <a:lnTo>
                      <a:pt x="100" y="91"/>
                    </a:lnTo>
                    <a:lnTo>
                      <a:pt x="102" y="90"/>
                    </a:lnTo>
                    <a:lnTo>
                      <a:pt x="103" y="89"/>
                    </a:lnTo>
                    <a:lnTo>
                      <a:pt x="100" y="88"/>
                    </a:lnTo>
                    <a:lnTo>
                      <a:pt x="100" y="88"/>
                    </a:lnTo>
                    <a:lnTo>
                      <a:pt x="100" y="86"/>
                    </a:lnTo>
                    <a:lnTo>
                      <a:pt x="101" y="85"/>
                    </a:lnTo>
                    <a:lnTo>
                      <a:pt x="103" y="86"/>
                    </a:lnTo>
                    <a:lnTo>
                      <a:pt x="105" y="85"/>
                    </a:lnTo>
                    <a:lnTo>
                      <a:pt x="101" y="84"/>
                    </a:lnTo>
                    <a:lnTo>
                      <a:pt x="96" y="84"/>
                    </a:lnTo>
                    <a:lnTo>
                      <a:pt x="94" y="83"/>
                    </a:lnTo>
                    <a:lnTo>
                      <a:pt x="92" y="82"/>
                    </a:lnTo>
                    <a:lnTo>
                      <a:pt x="95" y="80"/>
                    </a:lnTo>
                    <a:lnTo>
                      <a:pt x="96" y="80"/>
                    </a:lnTo>
                    <a:lnTo>
                      <a:pt x="97" y="79"/>
                    </a:lnTo>
                    <a:lnTo>
                      <a:pt x="96" y="79"/>
                    </a:lnTo>
                    <a:lnTo>
                      <a:pt x="92" y="79"/>
                    </a:lnTo>
                    <a:lnTo>
                      <a:pt x="89" y="78"/>
                    </a:lnTo>
                    <a:lnTo>
                      <a:pt x="88" y="77"/>
                    </a:lnTo>
                    <a:lnTo>
                      <a:pt x="88" y="75"/>
                    </a:lnTo>
                    <a:lnTo>
                      <a:pt x="89" y="74"/>
                    </a:lnTo>
                    <a:lnTo>
                      <a:pt x="89" y="7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6" name="Freeform 349">
                <a:extLst>
                  <a:ext uri="{FF2B5EF4-FFF2-40B4-BE49-F238E27FC236}">
                    <a16:creationId xmlns:a16="http://schemas.microsoft.com/office/drawing/2014/main" id="{AA781F5D-0B2A-4411-A3B3-9551AB52DA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3" y="2421"/>
                <a:ext cx="13" cy="15"/>
              </a:xfrm>
              <a:custGeom>
                <a:avLst/>
                <a:gdLst>
                  <a:gd name="T0" fmla="*/ 7 w 13"/>
                  <a:gd name="T1" fmla="*/ 6 h 15"/>
                  <a:gd name="T2" fmla="*/ 5 w 13"/>
                  <a:gd name="T3" fmla="*/ 4 h 15"/>
                  <a:gd name="T4" fmla="*/ 3 w 13"/>
                  <a:gd name="T5" fmla="*/ 2 h 15"/>
                  <a:gd name="T6" fmla="*/ 2 w 13"/>
                  <a:gd name="T7" fmla="*/ 0 h 15"/>
                  <a:gd name="T8" fmla="*/ 0 w 13"/>
                  <a:gd name="T9" fmla="*/ 1 h 15"/>
                  <a:gd name="T10" fmla="*/ 0 w 13"/>
                  <a:gd name="T11" fmla="*/ 2 h 15"/>
                  <a:gd name="T12" fmla="*/ 0 w 13"/>
                  <a:gd name="T13" fmla="*/ 4 h 15"/>
                  <a:gd name="T14" fmla="*/ 0 w 13"/>
                  <a:gd name="T15" fmla="*/ 7 h 15"/>
                  <a:gd name="T16" fmla="*/ 2 w 13"/>
                  <a:gd name="T17" fmla="*/ 8 h 15"/>
                  <a:gd name="T18" fmla="*/ 5 w 13"/>
                  <a:gd name="T19" fmla="*/ 12 h 15"/>
                  <a:gd name="T20" fmla="*/ 3 w 13"/>
                  <a:gd name="T21" fmla="*/ 13 h 15"/>
                  <a:gd name="T22" fmla="*/ 5 w 13"/>
                  <a:gd name="T23" fmla="*/ 15 h 15"/>
                  <a:gd name="T24" fmla="*/ 6 w 13"/>
                  <a:gd name="T25" fmla="*/ 15 h 15"/>
                  <a:gd name="T26" fmla="*/ 8 w 13"/>
                  <a:gd name="T27" fmla="*/ 15 h 15"/>
                  <a:gd name="T28" fmla="*/ 11 w 13"/>
                  <a:gd name="T29" fmla="*/ 15 h 15"/>
                  <a:gd name="T30" fmla="*/ 11 w 13"/>
                  <a:gd name="T31" fmla="*/ 14 h 15"/>
                  <a:gd name="T32" fmla="*/ 12 w 13"/>
                  <a:gd name="T33" fmla="*/ 14 h 15"/>
                  <a:gd name="T34" fmla="*/ 13 w 13"/>
                  <a:gd name="T35" fmla="*/ 11 h 15"/>
                  <a:gd name="T36" fmla="*/ 11 w 13"/>
                  <a:gd name="T37" fmla="*/ 8 h 15"/>
                  <a:gd name="T38" fmla="*/ 7 w 13"/>
                  <a:gd name="T39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" h="15">
                    <a:moveTo>
                      <a:pt x="7" y="6"/>
                    </a:moveTo>
                    <a:lnTo>
                      <a:pt x="5" y="4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2" y="8"/>
                    </a:lnTo>
                    <a:lnTo>
                      <a:pt x="5" y="12"/>
                    </a:lnTo>
                    <a:lnTo>
                      <a:pt x="3" y="13"/>
                    </a:lnTo>
                    <a:lnTo>
                      <a:pt x="5" y="15"/>
                    </a:lnTo>
                    <a:lnTo>
                      <a:pt x="6" y="15"/>
                    </a:lnTo>
                    <a:lnTo>
                      <a:pt x="8" y="15"/>
                    </a:lnTo>
                    <a:lnTo>
                      <a:pt x="11" y="15"/>
                    </a:lnTo>
                    <a:lnTo>
                      <a:pt x="11" y="14"/>
                    </a:lnTo>
                    <a:lnTo>
                      <a:pt x="12" y="14"/>
                    </a:lnTo>
                    <a:lnTo>
                      <a:pt x="13" y="11"/>
                    </a:lnTo>
                    <a:lnTo>
                      <a:pt x="11" y="8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7" name="Freeform 350">
                <a:extLst>
                  <a:ext uri="{FF2B5EF4-FFF2-40B4-BE49-F238E27FC236}">
                    <a16:creationId xmlns:a16="http://schemas.microsoft.com/office/drawing/2014/main" id="{46D42D7E-D0FC-4727-AC82-F609A68DB7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4" y="2487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2 h 3"/>
                  <a:gd name="T4" fmla="*/ 1 w 3"/>
                  <a:gd name="T5" fmla="*/ 3 h 3"/>
                  <a:gd name="T6" fmla="*/ 3 w 3"/>
                  <a:gd name="T7" fmla="*/ 2 h 3"/>
                  <a:gd name="T8" fmla="*/ 3 w 3"/>
                  <a:gd name="T9" fmla="*/ 0 h 3"/>
                  <a:gd name="T10" fmla="*/ 1 w 3"/>
                  <a:gd name="T11" fmla="*/ 0 h 3"/>
                  <a:gd name="T12" fmla="*/ 0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8" name="Freeform 351">
                <a:extLst>
                  <a:ext uri="{FF2B5EF4-FFF2-40B4-BE49-F238E27FC236}">
                    <a16:creationId xmlns:a16="http://schemas.microsoft.com/office/drawing/2014/main" id="{E19427D4-0032-4707-A9A6-8FD2049B6B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5" y="2389"/>
                <a:ext cx="25" cy="26"/>
              </a:xfrm>
              <a:custGeom>
                <a:avLst/>
                <a:gdLst>
                  <a:gd name="T0" fmla="*/ 23 w 25"/>
                  <a:gd name="T1" fmla="*/ 23 h 26"/>
                  <a:gd name="T2" fmla="*/ 25 w 25"/>
                  <a:gd name="T3" fmla="*/ 21 h 26"/>
                  <a:gd name="T4" fmla="*/ 25 w 25"/>
                  <a:gd name="T5" fmla="*/ 19 h 26"/>
                  <a:gd name="T6" fmla="*/ 23 w 25"/>
                  <a:gd name="T7" fmla="*/ 19 h 26"/>
                  <a:gd name="T8" fmla="*/ 22 w 25"/>
                  <a:gd name="T9" fmla="*/ 15 h 26"/>
                  <a:gd name="T10" fmla="*/ 21 w 25"/>
                  <a:gd name="T11" fmla="*/ 15 h 26"/>
                  <a:gd name="T12" fmla="*/ 20 w 25"/>
                  <a:gd name="T13" fmla="*/ 11 h 26"/>
                  <a:gd name="T14" fmla="*/ 17 w 25"/>
                  <a:gd name="T15" fmla="*/ 10 h 26"/>
                  <a:gd name="T16" fmla="*/ 15 w 25"/>
                  <a:gd name="T17" fmla="*/ 9 h 26"/>
                  <a:gd name="T18" fmla="*/ 12 w 25"/>
                  <a:gd name="T19" fmla="*/ 7 h 26"/>
                  <a:gd name="T20" fmla="*/ 9 w 25"/>
                  <a:gd name="T21" fmla="*/ 5 h 26"/>
                  <a:gd name="T22" fmla="*/ 5 w 25"/>
                  <a:gd name="T23" fmla="*/ 4 h 26"/>
                  <a:gd name="T24" fmla="*/ 0 w 25"/>
                  <a:gd name="T25" fmla="*/ 0 h 26"/>
                  <a:gd name="T26" fmla="*/ 0 w 25"/>
                  <a:gd name="T27" fmla="*/ 3 h 26"/>
                  <a:gd name="T28" fmla="*/ 2 w 25"/>
                  <a:gd name="T29" fmla="*/ 4 h 26"/>
                  <a:gd name="T30" fmla="*/ 9 w 25"/>
                  <a:gd name="T31" fmla="*/ 7 h 26"/>
                  <a:gd name="T32" fmla="*/ 12 w 25"/>
                  <a:gd name="T33" fmla="*/ 10 h 26"/>
                  <a:gd name="T34" fmla="*/ 16 w 25"/>
                  <a:gd name="T35" fmla="*/ 10 h 26"/>
                  <a:gd name="T36" fmla="*/ 20 w 25"/>
                  <a:gd name="T37" fmla="*/ 13 h 26"/>
                  <a:gd name="T38" fmla="*/ 21 w 25"/>
                  <a:gd name="T39" fmla="*/ 19 h 26"/>
                  <a:gd name="T40" fmla="*/ 20 w 25"/>
                  <a:gd name="T41" fmla="*/ 21 h 26"/>
                  <a:gd name="T42" fmla="*/ 21 w 25"/>
                  <a:gd name="T43" fmla="*/ 23 h 26"/>
                  <a:gd name="T44" fmla="*/ 23 w 25"/>
                  <a:gd name="T45" fmla="*/ 26 h 26"/>
                  <a:gd name="T46" fmla="*/ 23 w 25"/>
                  <a:gd name="T47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5" h="26">
                    <a:moveTo>
                      <a:pt x="23" y="23"/>
                    </a:moveTo>
                    <a:lnTo>
                      <a:pt x="25" y="21"/>
                    </a:lnTo>
                    <a:lnTo>
                      <a:pt x="25" y="19"/>
                    </a:lnTo>
                    <a:lnTo>
                      <a:pt x="23" y="19"/>
                    </a:lnTo>
                    <a:lnTo>
                      <a:pt x="22" y="15"/>
                    </a:lnTo>
                    <a:lnTo>
                      <a:pt x="21" y="15"/>
                    </a:lnTo>
                    <a:lnTo>
                      <a:pt x="20" y="11"/>
                    </a:lnTo>
                    <a:lnTo>
                      <a:pt x="17" y="10"/>
                    </a:lnTo>
                    <a:lnTo>
                      <a:pt x="15" y="9"/>
                    </a:lnTo>
                    <a:lnTo>
                      <a:pt x="12" y="7"/>
                    </a:lnTo>
                    <a:lnTo>
                      <a:pt x="9" y="5"/>
                    </a:lnTo>
                    <a:lnTo>
                      <a:pt x="5" y="4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9" y="7"/>
                    </a:lnTo>
                    <a:lnTo>
                      <a:pt x="12" y="10"/>
                    </a:lnTo>
                    <a:lnTo>
                      <a:pt x="16" y="10"/>
                    </a:lnTo>
                    <a:lnTo>
                      <a:pt x="20" y="13"/>
                    </a:lnTo>
                    <a:lnTo>
                      <a:pt x="21" y="19"/>
                    </a:lnTo>
                    <a:lnTo>
                      <a:pt x="20" y="21"/>
                    </a:lnTo>
                    <a:lnTo>
                      <a:pt x="21" y="23"/>
                    </a:lnTo>
                    <a:lnTo>
                      <a:pt x="23" y="26"/>
                    </a:lnTo>
                    <a:lnTo>
                      <a:pt x="23" y="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9" name="Freeform 352">
                <a:extLst>
                  <a:ext uri="{FF2B5EF4-FFF2-40B4-BE49-F238E27FC236}">
                    <a16:creationId xmlns:a16="http://schemas.microsoft.com/office/drawing/2014/main" id="{5E2E8876-FF94-4BCF-A537-4EE1FA1A65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9" y="2461"/>
                <a:ext cx="4" cy="3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1 h 3"/>
                  <a:gd name="T4" fmla="*/ 1 w 4"/>
                  <a:gd name="T5" fmla="*/ 2 h 3"/>
                  <a:gd name="T6" fmla="*/ 1 w 4"/>
                  <a:gd name="T7" fmla="*/ 2 h 3"/>
                  <a:gd name="T8" fmla="*/ 4 w 4"/>
                  <a:gd name="T9" fmla="*/ 3 h 3"/>
                  <a:gd name="T10" fmla="*/ 4 w 4"/>
                  <a:gd name="T11" fmla="*/ 2 h 3"/>
                  <a:gd name="T12" fmla="*/ 1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0" name="Freeform 353">
                <a:extLst>
                  <a:ext uri="{FF2B5EF4-FFF2-40B4-BE49-F238E27FC236}">
                    <a16:creationId xmlns:a16="http://schemas.microsoft.com/office/drawing/2014/main" id="{82369CD7-1D6D-4C27-8A80-37601215B6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3" y="2489"/>
                <a:ext cx="6" cy="3"/>
              </a:xfrm>
              <a:custGeom>
                <a:avLst/>
                <a:gdLst>
                  <a:gd name="T0" fmla="*/ 5 w 6"/>
                  <a:gd name="T1" fmla="*/ 1 h 3"/>
                  <a:gd name="T2" fmla="*/ 4 w 6"/>
                  <a:gd name="T3" fmla="*/ 1 h 3"/>
                  <a:gd name="T4" fmla="*/ 1 w 6"/>
                  <a:gd name="T5" fmla="*/ 0 h 3"/>
                  <a:gd name="T6" fmla="*/ 0 w 6"/>
                  <a:gd name="T7" fmla="*/ 0 h 3"/>
                  <a:gd name="T8" fmla="*/ 3 w 6"/>
                  <a:gd name="T9" fmla="*/ 2 h 3"/>
                  <a:gd name="T10" fmla="*/ 4 w 6"/>
                  <a:gd name="T11" fmla="*/ 2 h 3"/>
                  <a:gd name="T12" fmla="*/ 5 w 6"/>
                  <a:gd name="T13" fmla="*/ 3 h 3"/>
                  <a:gd name="T14" fmla="*/ 6 w 6"/>
                  <a:gd name="T15" fmla="*/ 2 h 3"/>
                  <a:gd name="T16" fmla="*/ 5 w 6"/>
                  <a:gd name="T1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3">
                    <a:moveTo>
                      <a:pt x="5" y="1"/>
                    </a:move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5" y="3"/>
                    </a:lnTo>
                    <a:lnTo>
                      <a:pt x="6" y="2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1" name="Freeform 354">
                <a:extLst>
                  <a:ext uri="{FF2B5EF4-FFF2-40B4-BE49-F238E27FC236}">
                    <a16:creationId xmlns:a16="http://schemas.microsoft.com/office/drawing/2014/main" id="{D18E4977-5DEC-40B5-A6C3-FFDE1ABD43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3" y="2388"/>
                <a:ext cx="3" cy="4"/>
              </a:xfrm>
              <a:custGeom>
                <a:avLst/>
                <a:gdLst>
                  <a:gd name="T0" fmla="*/ 3 w 3"/>
                  <a:gd name="T1" fmla="*/ 1 h 4"/>
                  <a:gd name="T2" fmla="*/ 2 w 3"/>
                  <a:gd name="T3" fmla="*/ 0 h 4"/>
                  <a:gd name="T4" fmla="*/ 0 w 3"/>
                  <a:gd name="T5" fmla="*/ 1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4 h 4"/>
                  <a:gd name="T12" fmla="*/ 3 w 3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2" name="Freeform 355">
                <a:extLst>
                  <a:ext uri="{FF2B5EF4-FFF2-40B4-BE49-F238E27FC236}">
                    <a16:creationId xmlns:a16="http://schemas.microsoft.com/office/drawing/2014/main" id="{0A1D3001-921E-435C-A2C9-238D88C67D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19" y="2447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3" name="Freeform 356">
                <a:extLst>
                  <a:ext uri="{FF2B5EF4-FFF2-40B4-BE49-F238E27FC236}">
                    <a16:creationId xmlns:a16="http://schemas.microsoft.com/office/drawing/2014/main" id="{E881022A-8C7C-4BC6-AA90-2DFE95BC1B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4" y="2415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1 h 3"/>
                  <a:gd name="T4" fmla="*/ 2 w 3"/>
                  <a:gd name="T5" fmla="*/ 3 h 3"/>
                  <a:gd name="T6" fmla="*/ 3 w 3"/>
                  <a:gd name="T7" fmla="*/ 1 h 3"/>
                  <a:gd name="T8" fmla="*/ 2 w 3"/>
                  <a:gd name="T9" fmla="*/ 0 h 3"/>
                  <a:gd name="T10" fmla="*/ 0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4" name="Freeform 357">
                <a:extLst>
                  <a:ext uri="{FF2B5EF4-FFF2-40B4-BE49-F238E27FC236}">
                    <a16:creationId xmlns:a16="http://schemas.microsoft.com/office/drawing/2014/main" id="{68C7EFF4-D582-4CAE-B969-8FAF70071B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5" y="2455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2 h 3"/>
                  <a:gd name="T4" fmla="*/ 3 w 3"/>
                  <a:gd name="T5" fmla="*/ 0 h 3"/>
                  <a:gd name="T6" fmla="*/ 2 w 3"/>
                  <a:gd name="T7" fmla="*/ 0 h 3"/>
                  <a:gd name="T8" fmla="*/ 0 w 3"/>
                  <a:gd name="T9" fmla="*/ 0 h 3"/>
                  <a:gd name="T10" fmla="*/ 2 w 3"/>
                  <a:gd name="T11" fmla="*/ 2 h 3"/>
                  <a:gd name="T12" fmla="*/ 2 w 3"/>
                  <a:gd name="T13" fmla="*/ 2 h 3"/>
                  <a:gd name="T14" fmla="*/ 2 w 3"/>
                  <a:gd name="T15" fmla="*/ 3 h 3"/>
                  <a:gd name="T16" fmla="*/ 2 w 3"/>
                  <a:gd name="T17" fmla="*/ 3 h 3"/>
                  <a:gd name="T18" fmla="*/ 3 w 3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5" name="Freeform 358">
                <a:extLst>
                  <a:ext uri="{FF2B5EF4-FFF2-40B4-BE49-F238E27FC236}">
                    <a16:creationId xmlns:a16="http://schemas.microsoft.com/office/drawing/2014/main" id="{5A695DC1-7E25-4F63-A33F-CCA069C23E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08" y="2412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2 w 2"/>
                  <a:gd name="T7" fmla="*/ 1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6" name="Freeform 359">
                <a:extLst>
                  <a:ext uri="{FF2B5EF4-FFF2-40B4-BE49-F238E27FC236}">
                    <a16:creationId xmlns:a16="http://schemas.microsoft.com/office/drawing/2014/main" id="{3C5C915D-0AD1-4227-A63E-272C29EB44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9" y="2373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3 h 4"/>
                  <a:gd name="T4" fmla="*/ 1 w 2"/>
                  <a:gd name="T5" fmla="*/ 0 h 4"/>
                  <a:gd name="T6" fmla="*/ 0 w 2"/>
                  <a:gd name="T7" fmla="*/ 0 h 4"/>
                  <a:gd name="T8" fmla="*/ 0 w 2"/>
                  <a:gd name="T9" fmla="*/ 3 h 4"/>
                  <a:gd name="T10" fmla="*/ 2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7" name="Freeform 360">
                <a:extLst>
                  <a:ext uri="{FF2B5EF4-FFF2-40B4-BE49-F238E27FC236}">
                    <a16:creationId xmlns:a16="http://schemas.microsoft.com/office/drawing/2014/main" id="{548F909D-7F02-4374-B00C-D3AF98FFF2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00" y="2382"/>
                <a:ext cx="8" cy="3"/>
              </a:xfrm>
              <a:custGeom>
                <a:avLst/>
                <a:gdLst>
                  <a:gd name="T0" fmla="*/ 6 w 8"/>
                  <a:gd name="T1" fmla="*/ 1 h 3"/>
                  <a:gd name="T2" fmla="*/ 5 w 8"/>
                  <a:gd name="T3" fmla="*/ 1 h 3"/>
                  <a:gd name="T4" fmla="*/ 4 w 8"/>
                  <a:gd name="T5" fmla="*/ 0 h 3"/>
                  <a:gd name="T6" fmla="*/ 3 w 8"/>
                  <a:gd name="T7" fmla="*/ 1 h 3"/>
                  <a:gd name="T8" fmla="*/ 0 w 8"/>
                  <a:gd name="T9" fmla="*/ 1 h 3"/>
                  <a:gd name="T10" fmla="*/ 0 w 8"/>
                  <a:gd name="T11" fmla="*/ 1 h 3"/>
                  <a:gd name="T12" fmla="*/ 0 w 8"/>
                  <a:gd name="T13" fmla="*/ 2 h 3"/>
                  <a:gd name="T14" fmla="*/ 3 w 8"/>
                  <a:gd name="T15" fmla="*/ 2 h 3"/>
                  <a:gd name="T16" fmla="*/ 3 w 8"/>
                  <a:gd name="T17" fmla="*/ 3 h 3"/>
                  <a:gd name="T18" fmla="*/ 6 w 8"/>
                  <a:gd name="T19" fmla="*/ 3 h 3"/>
                  <a:gd name="T20" fmla="*/ 8 w 8"/>
                  <a:gd name="T21" fmla="*/ 1 h 3"/>
                  <a:gd name="T22" fmla="*/ 6 w 8"/>
                  <a:gd name="T2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3">
                    <a:moveTo>
                      <a:pt x="6" y="1"/>
                    </a:move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8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8" name="Freeform 361">
                <a:extLst>
                  <a:ext uri="{FF2B5EF4-FFF2-40B4-BE49-F238E27FC236}">
                    <a16:creationId xmlns:a16="http://schemas.microsoft.com/office/drawing/2014/main" id="{C450CD7B-54D0-45BC-BB98-776D0CC87B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8" y="2470"/>
                <a:ext cx="6" cy="4"/>
              </a:xfrm>
              <a:custGeom>
                <a:avLst/>
                <a:gdLst>
                  <a:gd name="T0" fmla="*/ 3 w 6"/>
                  <a:gd name="T1" fmla="*/ 2 h 4"/>
                  <a:gd name="T2" fmla="*/ 2 w 6"/>
                  <a:gd name="T3" fmla="*/ 2 h 4"/>
                  <a:gd name="T4" fmla="*/ 2 w 6"/>
                  <a:gd name="T5" fmla="*/ 2 h 4"/>
                  <a:gd name="T6" fmla="*/ 1 w 6"/>
                  <a:gd name="T7" fmla="*/ 0 h 4"/>
                  <a:gd name="T8" fmla="*/ 0 w 6"/>
                  <a:gd name="T9" fmla="*/ 0 h 4"/>
                  <a:gd name="T10" fmla="*/ 0 w 6"/>
                  <a:gd name="T11" fmla="*/ 0 h 4"/>
                  <a:gd name="T12" fmla="*/ 1 w 6"/>
                  <a:gd name="T13" fmla="*/ 0 h 4"/>
                  <a:gd name="T14" fmla="*/ 1 w 6"/>
                  <a:gd name="T15" fmla="*/ 3 h 4"/>
                  <a:gd name="T16" fmla="*/ 2 w 6"/>
                  <a:gd name="T17" fmla="*/ 3 h 4"/>
                  <a:gd name="T18" fmla="*/ 2 w 6"/>
                  <a:gd name="T19" fmla="*/ 4 h 4"/>
                  <a:gd name="T20" fmla="*/ 3 w 6"/>
                  <a:gd name="T21" fmla="*/ 4 h 4"/>
                  <a:gd name="T22" fmla="*/ 5 w 6"/>
                  <a:gd name="T23" fmla="*/ 4 h 4"/>
                  <a:gd name="T24" fmla="*/ 5 w 6"/>
                  <a:gd name="T25" fmla="*/ 3 h 4"/>
                  <a:gd name="T26" fmla="*/ 6 w 6"/>
                  <a:gd name="T27" fmla="*/ 3 h 4"/>
                  <a:gd name="T28" fmla="*/ 6 w 6"/>
                  <a:gd name="T29" fmla="*/ 2 h 4"/>
                  <a:gd name="T30" fmla="*/ 5 w 6"/>
                  <a:gd name="T31" fmla="*/ 2 h 4"/>
                  <a:gd name="T32" fmla="*/ 3 w 6"/>
                  <a:gd name="T33" fmla="*/ 3 h 4"/>
                  <a:gd name="T34" fmla="*/ 3 w 6"/>
                  <a:gd name="T3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" h="4">
                    <a:moveTo>
                      <a:pt x="3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3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9" name="Freeform 362">
                <a:extLst>
                  <a:ext uri="{FF2B5EF4-FFF2-40B4-BE49-F238E27FC236}">
                    <a16:creationId xmlns:a16="http://schemas.microsoft.com/office/drawing/2014/main" id="{27063570-18CE-4890-8DE4-F682EE09EE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89" y="2422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2 h 3"/>
                  <a:gd name="T4" fmla="*/ 3 w 3"/>
                  <a:gd name="T5" fmla="*/ 1 h 3"/>
                  <a:gd name="T6" fmla="*/ 1 w 3"/>
                  <a:gd name="T7" fmla="*/ 0 h 3"/>
                  <a:gd name="T8" fmla="*/ 0 w 3"/>
                  <a:gd name="T9" fmla="*/ 1 h 3"/>
                  <a:gd name="T10" fmla="*/ 0 w 3"/>
                  <a:gd name="T11" fmla="*/ 2 h 3"/>
                  <a:gd name="T12" fmla="*/ 3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0" name="Freeform 363">
                <a:extLst>
                  <a:ext uri="{FF2B5EF4-FFF2-40B4-BE49-F238E27FC236}">
                    <a16:creationId xmlns:a16="http://schemas.microsoft.com/office/drawing/2014/main" id="{43445D3F-2A08-4D6C-AB9B-75488522A2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4" y="2464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4 h 4"/>
                  <a:gd name="T4" fmla="*/ 2 w 2"/>
                  <a:gd name="T5" fmla="*/ 3 h 4"/>
                  <a:gd name="T6" fmla="*/ 1 w 2"/>
                  <a:gd name="T7" fmla="*/ 0 h 4"/>
                  <a:gd name="T8" fmla="*/ 0 w 2"/>
                  <a:gd name="T9" fmla="*/ 0 h 4"/>
                  <a:gd name="T10" fmla="*/ 0 w 2"/>
                  <a:gd name="T11" fmla="*/ 0 h 4"/>
                  <a:gd name="T12" fmla="*/ 0 w 2"/>
                  <a:gd name="T13" fmla="*/ 3 h 4"/>
                  <a:gd name="T14" fmla="*/ 1 w 2"/>
                  <a:gd name="T15" fmla="*/ 3 h 4"/>
                  <a:gd name="T16" fmla="*/ 2 w 2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4"/>
                    </a:lnTo>
                    <a:lnTo>
                      <a:pt x="2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1" name="Freeform 364">
                <a:extLst>
                  <a:ext uri="{FF2B5EF4-FFF2-40B4-BE49-F238E27FC236}">
                    <a16:creationId xmlns:a16="http://schemas.microsoft.com/office/drawing/2014/main" id="{D49831C3-2754-45BC-83BE-590A7BD026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1" y="2467"/>
                <a:ext cx="5" cy="2"/>
              </a:xfrm>
              <a:custGeom>
                <a:avLst/>
                <a:gdLst>
                  <a:gd name="T0" fmla="*/ 3 w 5"/>
                  <a:gd name="T1" fmla="*/ 0 h 2"/>
                  <a:gd name="T2" fmla="*/ 3 w 5"/>
                  <a:gd name="T3" fmla="*/ 0 h 2"/>
                  <a:gd name="T4" fmla="*/ 1 w 5"/>
                  <a:gd name="T5" fmla="*/ 0 h 2"/>
                  <a:gd name="T6" fmla="*/ 0 w 5"/>
                  <a:gd name="T7" fmla="*/ 0 h 2"/>
                  <a:gd name="T8" fmla="*/ 1 w 5"/>
                  <a:gd name="T9" fmla="*/ 1 h 2"/>
                  <a:gd name="T10" fmla="*/ 3 w 5"/>
                  <a:gd name="T11" fmla="*/ 2 h 2"/>
                  <a:gd name="T12" fmla="*/ 4 w 5"/>
                  <a:gd name="T13" fmla="*/ 2 h 2"/>
                  <a:gd name="T14" fmla="*/ 4 w 5"/>
                  <a:gd name="T15" fmla="*/ 2 h 2"/>
                  <a:gd name="T16" fmla="*/ 5 w 5"/>
                  <a:gd name="T17" fmla="*/ 2 h 2"/>
                  <a:gd name="T18" fmla="*/ 4 w 5"/>
                  <a:gd name="T19" fmla="*/ 1 h 2"/>
                  <a:gd name="T20" fmla="*/ 3 w 5"/>
                  <a:gd name="T21" fmla="*/ 1 h 2"/>
                  <a:gd name="T22" fmla="*/ 4 w 5"/>
                  <a:gd name="T23" fmla="*/ 0 h 2"/>
                  <a:gd name="T24" fmla="*/ 3 w 5"/>
                  <a:gd name="T2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2" name="Freeform 365">
                <a:extLst>
                  <a:ext uri="{FF2B5EF4-FFF2-40B4-BE49-F238E27FC236}">
                    <a16:creationId xmlns:a16="http://schemas.microsoft.com/office/drawing/2014/main" id="{57472ADB-DA04-45CC-AF04-10CEA0EC1F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96" y="2418"/>
                <a:ext cx="2" cy="4"/>
              </a:xfrm>
              <a:custGeom>
                <a:avLst/>
                <a:gdLst>
                  <a:gd name="T0" fmla="*/ 0 w 2"/>
                  <a:gd name="T1" fmla="*/ 3 h 4"/>
                  <a:gd name="T2" fmla="*/ 0 w 2"/>
                  <a:gd name="T3" fmla="*/ 4 h 4"/>
                  <a:gd name="T4" fmla="*/ 2 w 2"/>
                  <a:gd name="T5" fmla="*/ 4 h 4"/>
                  <a:gd name="T6" fmla="*/ 2 w 2"/>
                  <a:gd name="T7" fmla="*/ 1 h 4"/>
                  <a:gd name="T8" fmla="*/ 0 w 2"/>
                  <a:gd name="T9" fmla="*/ 0 h 4"/>
                  <a:gd name="T10" fmla="*/ 0 w 2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3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3" name="Freeform 366">
                <a:extLst>
                  <a:ext uri="{FF2B5EF4-FFF2-40B4-BE49-F238E27FC236}">
                    <a16:creationId xmlns:a16="http://schemas.microsoft.com/office/drawing/2014/main" id="{6FC29D28-E1B9-49D7-AD46-F79A7D9D1D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83" y="2407"/>
                <a:ext cx="45" cy="25"/>
              </a:xfrm>
              <a:custGeom>
                <a:avLst/>
                <a:gdLst>
                  <a:gd name="T0" fmla="*/ 43 w 45"/>
                  <a:gd name="T1" fmla="*/ 14 h 25"/>
                  <a:gd name="T2" fmla="*/ 40 w 45"/>
                  <a:gd name="T3" fmla="*/ 11 h 25"/>
                  <a:gd name="T4" fmla="*/ 40 w 45"/>
                  <a:gd name="T5" fmla="*/ 10 h 25"/>
                  <a:gd name="T6" fmla="*/ 42 w 45"/>
                  <a:gd name="T7" fmla="*/ 9 h 25"/>
                  <a:gd name="T8" fmla="*/ 43 w 45"/>
                  <a:gd name="T9" fmla="*/ 9 h 25"/>
                  <a:gd name="T10" fmla="*/ 45 w 45"/>
                  <a:gd name="T11" fmla="*/ 8 h 25"/>
                  <a:gd name="T12" fmla="*/ 45 w 45"/>
                  <a:gd name="T13" fmla="*/ 3 h 25"/>
                  <a:gd name="T14" fmla="*/ 43 w 45"/>
                  <a:gd name="T15" fmla="*/ 0 h 25"/>
                  <a:gd name="T16" fmla="*/ 42 w 45"/>
                  <a:gd name="T17" fmla="*/ 1 h 25"/>
                  <a:gd name="T18" fmla="*/ 40 w 45"/>
                  <a:gd name="T19" fmla="*/ 1 h 25"/>
                  <a:gd name="T20" fmla="*/ 39 w 45"/>
                  <a:gd name="T21" fmla="*/ 0 h 25"/>
                  <a:gd name="T22" fmla="*/ 37 w 45"/>
                  <a:gd name="T23" fmla="*/ 0 h 25"/>
                  <a:gd name="T24" fmla="*/ 36 w 45"/>
                  <a:gd name="T25" fmla="*/ 3 h 25"/>
                  <a:gd name="T26" fmla="*/ 37 w 45"/>
                  <a:gd name="T27" fmla="*/ 8 h 25"/>
                  <a:gd name="T28" fmla="*/ 38 w 45"/>
                  <a:gd name="T29" fmla="*/ 8 h 25"/>
                  <a:gd name="T30" fmla="*/ 37 w 45"/>
                  <a:gd name="T31" fmla="*/ 9 h 25"/>
                  <a:gd name="T32" fmla="*/ 34 w 45"/>
                  <a:gd name="T33" fmla="*/ 9 h 25"/>
                  <a:gd name="T34" fmla="*/ 31 w 45"/>
                  <a:gd name="T35" fmla="*/ 12 h 25"/>
                  <a:gd name="T36" fmla="*/ 30 w 45"/>
                  <a:gd name="T37" fmla="*/ 15 h 25"/>
                  <a:gd name="T38" fmla="*/ 28 w 45"/>
                  <a:gd name="T39" fmla="*/ 15 h 25"/>
                  <a:gd name="T40" fmla="*/ 27 w 45"/>
                  <a:gd name="T41" fmla="*/ 15 h 25"/>
                  <a:gd name="T42" fmla="*/ 26 w 45"/>
                  <a:gd name="T43" fmla="*/ 16 h 25"/>
                  <a:gd name="T44" fmla="*/ 25 w 45"/>
                  <a:gd name="T45" fmla="*/ 15 h 25"/>
                  <a:gd name="T46" fmla="*/ 23 w 45"/>
                  <a:gd name="T47" fmla="*/ 15 h 25"/>
                  <a:gd name="T48" fmla="*/ 21 w 45"/>
                  <a:gd name="T49" fmla="*/ 16 h 25"/>
                  <a:gd name="T50" fmla="*/ 20 w 45"/>
                  <a:gd name="T51" fmla="*/ 16 h 25"/>
                  <a:gd name="T52" fmla="*/ 20 w 45"/>
                  <a:gd name="T53" fmla="*/ 14 h 25"/>
                  <a:gd name="T54" fmla="*/ 20 w 45"/>
                  <a:gd name="T55" fmla="*/ 11 h 25"/>
                  <a:gd name="T56" fmla="*/ 19 w 45"/>
                  <a:gd name="T57" fmla="*/ 11 h 25"/>
                  <a:gd name="T58" fmla="*/ 17 w 45"/>
                  <a:gd name="T59" fmla="*/ 12 h 25"/>
                  <a:gd name="T60" fmla="*/ 17 w 45"/>
                  <a:gd name="T61" fmla="*/ 14 h 25"/>
                  <a:gd name="T62" fmla="*/ 16 w 45"/>
                  <a:gd name="T63" fmla="*/ 15 h 25"/>
                  <a:gd name="T64" fmla="*/ 14 w 45"/>
                  <a:gd name="T65" fmla="*/ 14 h 25"/>
                  <a:gd name="T66" fmla="*/ 11 w 45"/>
                  <a:gd name="T67" fmla="*/ 15 h 25"/>
                  <a:gd name="T68" fmla="*/ 9 w 45"/>
                  <a:gd name="T69" fmla="*/ 15 h 25"/>
                  <a:gd name="T70" fmla="*/ 8 w 45"/>
                  <a:gd name="T71" fmla="*/ 15 h 25"/>
                  <a:gd name="T72" fmla="*/ 6 w 45"/>
                  <a:gd name="T73" fmla="*/ 15 h 25"/>
                  <a:gd name="T74" fmla="*/ 4 w 45"/>
                  <a:gd name="T75" fmla="*/ 15 h 25"/>
                  <a:gd name="T76" fmla="*/ 2 w 45"/>
                  <a:gd name="T77" fmla="*/ 14 h 25"/>
                  <a:gd name="T78" fmla="*/ 0 w 45"/>
                  <a:gd name="T79" fmla="*/ 16 h 25"/>
                  <a:gd name="T80" fmla="*/ 2 w 45"/>
                  <a:gd name="T81" fmla="*/ 18 h 25"/>
                  <a:gd name="T82" fmla="*/ 4 w 45"/>
                  <a:gd name="T83" fmla="*/ 18 h 25"/>
                  <a:gd name="T84" fmla="*/ 8 w 45"/>
                  <a:gd name="T85" fmla="*/ 22 h 25"/>
                  <a:gd name="T86" fmla="*/ 8 w 45"/>
                  <a:gd name="T87" fmla="*/ 23 h 25"/>
                  <a:gd name="T88" fmla="*/ 9 w 45"/>
                  <a:gd name="T89" fmla="*/ 22 h 25"/>
                  <a:gd name="T90" fmla="*/ 12 w 45"/>
                  <a:gd name="T91" fmla="*/ 22 h 25"/>
                  <a:gd name="T92" fmla="*/ 14 w 45"/>
                  <a:gd name="T93" fmla="*/ 25 h 25"/>
                  <a:gd name="T94" fmla="*/ 16 w 45"/>
                  <a:gd name="T95" fmla="*/ 25 h 25"/>
                  <a:gd name="T96" fmla="*/ 19 w 45"/>
                  <a:gd name="T97" fmla="*/ 25 h 25"/>
                  <a:gd name="T98" fmla="*/ 22 w 45"/>
                  <a:gd name="T99" fmla="*/ 23 h 25"/>
                  <a:gd name="T100" fmla="*/ 25 w 45"/>
                  <a:gd name="T101" fmla="*/ 23 h 25"/>
                  <a:gd name="T102" fmla="*/ 26 w 45"/>
                  <a:gd name="T103" fmla="*/ 23 h 25"/>
                  <a:gd name="T104" fmla="*/ 28 w 45"/>
                  <a:gd name="T105" fmla="*/ 25 h 25"/>
                  <a:gd name="T106" fmla="*/ 30 w 45"/>
                  <a:gd name="T107" fmla="*/ 23 h 25"/>
                  <a:gd name="T108" fmla="*/ 30 w 45"/>
                  <a:gd name="T109" fmla="*/ 22 h 25"/>
                  <a:gd name="T110" fmla="*/ 32 w 45"/>
                  <a:gd name="T111" fmla="*/ 21 h 25"/>
                  <a:gd name="T112" fmla="*/ 36 w 45"/>
                  <a:gd name="T113" fmla="*/ 17 h 25"/>
                  <a:gd name="T114" fmla="*/ 36 w 45"/>
                  <a:gd name="T115" fmla="*/ 15 h 25"/>
                  <a:gd name="T116" fmla="*/ 38 w 45"/>
                  <a:gd name="T117" fmla="*/ 15 h 25"/>
                  <a:gd name="T118" fmla="*/ 39 w 45"/>
                  <a:gd name="T119" fmla="*/ 16 h 25"/>
                  <a:gd name="T120" fmla="*/ 42 w 45"/>
                  <a:gd name="T121" fmla="*/ 15 h 25"/>
                  <a:gd name="T122" fmla="*/ 43 w 45"/>
                  <a:gd name="T123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5" h="25">
                    <a:moveTo>
                      <a:pt x="43" y="14"/>
                    </a:moveTo>
                    <a:lnTo>
                      <a:pt x="40" y="11"/>
                    </a:lnTo>
                    <a:lnTo>
                      <a:pt x="40" y="10"/>
                    </a:lnTo>
                    <a:lnTo>
                      <a:pt x="42" y="9"/>
                    </a:lnTo>
                    <a:lnTo>
                      <a:pt x="43" y="9"/>
                    </a:lnTo>
                    <a:lnTo>
                      <a:pt x="45" y="8"/>
                    </a:lnTo>
                    <a:lnTo>
                      <a:pt x="45" y="3"/>
                    </a:lnTo>
                    <a:lnTo>
                      <a:pt x="43" y="0"/>
                    </a:lnTo>
                    <a:lnTo>
                      <a:pt x="42" y="1"/>
                    </a:lnTo>
                    <a:lnTo>
                      <a:pt x="40" y="1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6" y="3"/>
                    </a:lnTo>
                    <a:lnTo>
                      <a:pt x="37" y="8"/>
                    </a:lnTo>
                    <a:lnTo>
                      <a:pt x="38" y="8"/>
                    </a:lnTo>
                    <a:lnTo>
                      <a:pt x="37" y="9"/>
                    </a:lnTo>
                    <a:lnTo>
                      <a:pt x="34" y="9"/>
                    </a:lnTo>
                    <a:lnTo>
                      <a:pt x="31" y="12"/>
                    </a:lnTo>
                    <a:lnTo>
                      <a:pt x="30" y="15"/>
                    </a:lnTo>
                    <a:lnTo>
                      <a:pt x="28" y="15"/>
                    </a:lnTo>
                    <a:lnTo>
                      <a:pt x="27" y="15"/>
                    </a:lnTo>
                    <a:lnTo>
                      <a:pt x="26" y="16"/>
                    </a:lnTo>
                    <a:lnTo>
                      <a:pt x="25" y="15"/>
                    </a:lnTo>
                    <a:lnTo>
                      <a:pt x="23" y="15"/>
                    </a:lnTo>
                    <a:lnTo>
                      <a:pt x="21" y="16"/>
                    </a:lnTo>
                    <a:lnTo>
                      <a:pt x="20" y="16"/>
                    </a:lnTo>
                    <a:lnTo>
                      <a:pt x="20" y="14"/>
                    </a:lnTo>
                    <a:lnTo>
                      <a:pt x="20" y="11"/>
                    </a:lnTo>
                    <a:lnTo>
                      <a:pt x="19" y="11"/>
                    </a:lnTo>
                    <a:lnTo>
                      <a:pt x="17" y="12"/>
                    </a:lnTo>
                    <a:lnTo>
                      <a:pt x="17" y="14"/>
                    </a:lnTo>
                    <a:lnTo>
                      <a:pt x="16" y="15"/>
                    </a:lnTo>
                    <a:lnTo>
                      <a:pt x="14" y="14"/>
                    </a:lnTo>
                    <a:lnTo>
                      <a:pt x="11" y="15"/>
                    </a:lnTo>
                    <a:lnTo>
                      <a:pt x="9" y="15"/>
                    </a:lnTo>
                    <a:lnTo>
                      <a:pt x="8" y="15"/>
                    </a:lnTo>
                    <a:lnTo>
                      <a:pt x="6" y="15"/>
                    </a:lnTo>
                    <a:lnTo>
                      <a:pt x="4" y="15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2" y="18"/>
                    </a:lnTo>
                    <a:lnTo>
                      <a:pt x="4" y="18"/>
                    </a:lnTo>
                    <a:lnTo>
                      <a:pt x="8" y="22"/>
                    </a:lnTo>
                    <a:lnTo>
                      <a:pt x="8" y="23"/>
                    </a:lnTo>
                    <a:lnTo>
                      <a:pt x="9" y="22"/>
                    </a:lnTo>
                    <a:lnTo>
                      <a:pt x="12" y="22"/>
                    </a:lnTo>
                    <a:lnTo>
                      <a:pt x="14" y="25"/>
                    </a:lnTo>
                    <a:lnTo>
                      <a:pt x="16" y="25"/>
                    </a:lnTo>
                    <a:lnTo>
                      <a:pt x="19" y="25"/>
                    </a:lnTo>
                    <a:lnTo>
                      <a:pt x="22" y="23"/>
                    </a:lnTo>
                    <a:lnTo>
                      <a:pt x="25" y="23"/>
                    </a:lnTo>
                    <a:lnTo>
                      <a:pt x="26" y="23"/>
                    </a:lnTo>
                    <a:lnTo>
                      <a:pt x="28" y="25"/>
                    </a:lnTo>
                    <a:lnTo>
                      <a:pt x="30" y="23"/>
                    </a:lnTo>
                    <a:lnTo>
                      <a:pt x="30" y="22"/>
                    </a:lnTo>
                    <a:lnTo>
                      <a:pt x="32" y="21"/>
                    </a:lnTo>
                    <a:lnTo>
                      <a:pt x="36" y="17"/>
                    </a:lnTo>
                    <a:lnTo>
                      <a:pt x="36" y="15"/>
                    </a:lnTo>
                    <a:lnTo>
                      <a:pt x="38" y="15"/>
                    </a:lnTo>
                    <a:lnTo>
                      <a:pt x="39" y="16"/>
                    </a:lnTo>
                    <a:lnTo>
                      <a:pt x="42" y="15"/>
                    </a:lnTo>
                    <a:lnTo>
                      <a:pt x="43" y="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4" name="Freeform 367">
                <a:extLst>
                  <a:ext uri="{FF2B5EF4-FFF2-40B4-BE49-F238E27FC236}">
                    <a16:creationId xmlns:a16="http://schemas.microsoft.com/office/drawing/2014/main" id="{6B4C9AC1-3618-4EFD-AECC-5D4A8846AD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9" y="2457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4 w 5"/>
                  <a:gd name="T3" fmla="*/ 1 h 2"/>
                  <a:gd name="T4" fmla="*/ 0 w 5"/>
                  <a:gd name="T5" fmla="*/ 0 h 2"/>
                  <a:gd name="T6" fmla="*/ 5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4" y="1"/>
                    </a:lnTo>
                    <a:lnTo>
                      <a:pt x="0" y="0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5" name="Freeform 368">
                <a:extLst>
                  <a:ext uri="{FF2B5EF4-FFF2-40B4-BE49-F238E27FC236}">
                    <a16:creationId xmlns:a16="http://schemas.microsoft.com/office/drawing/2014/main" id="{A783F202-3729-4AAC-B635-90219A62B3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1" y="2447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6" name="Rectangle 369">
                <a:extLst>
                  <a:ext uri="{FF2B5EF4-FFF2-40B4-BE49-F238E27FC236}">
                    <a16:creationId xmlns:a16="http://schemas.microsoft.com/office/drawing/2014/main" id="{1822C028-C509-405B-AF1C-7BDD820FCC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38" y="2456"/>
                <a:ext cx="2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7" name="Freeform 370">
                <a:extLst>
                  <a:ext uri="{FF2B5EF4-FFF2-40B4-BE49-F238E27FC236}">
                    <a16:creationId xmlns:a16="http://schemas.microsoft.com/office/drawing/2014/main" id="{F10BCF34-9B6D-4893-BED5-4054F5C328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27" y="2446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8" name="Freeform 371">
                <a:extLst>
                  <a:ext uri="{FF2B5EF4-FFF2-40B4-BE49-F238E27FC236}">
                    <a16:creationId xmlns:a16="http://schemas.microsoft.com/office/drawing/2014/main" id="{59082710-77A2-40AD-94AE-6E7A98E0B0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4" y="2447"/>
                <a:ext cx="3" cy="4"/>
              </a:xfrm>
              <a:custGeom>
                <a:avLst/>
                <a:gdLst>
                  <a:gd name="T0" fmla="*/ 3 w 3"/>
                  <a:gd name="T1" fmla="*/ 3 h 4"/>
                  <a:gd name="T2" fmla="*/ 1 w 3"/>
                  <a:gd name="T3" fmla="*/ 0 h 4"/>
                  <a:gd name="T4" fmla="*/ 0 w 3"/>
                  <a:gd name="T5" fmla="*/ 2 h 4"/>
                  <a:gd name="T6" fmla="*/ 0 w 3"/>
                  <a:gd name="T7" fmla="*/ 3 h 4"/>
                  <a:gd name="T8" fmla="*/ 1 w 3"/>
                  <a:gd name="T9" fmla="*/ 4 h 4"/>
                  <a:gd name="T10" fmla="*/ 3 w 3"/>
                  <a:gd name="T11" fmla="*/ 4 h 4"/>
                  <a:gd name="T12" fmla="*/ 3 w 3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9" name="Freeform 372">
                <a:extLst>
                  <a:ext uri="{FF2B5EF4-FFF2-40B4-BE49-F238E27FC236}">
                    <a16:creationId xmlns:a16="http://schemas.microsoft.com/office/drawing/2014/main" id="{2B765086-A1E1-4BFF-A940-BEF49D6962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5" y="2457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0" name="Freeform 373">
                <a:extLst>
                  <a:ext uri="{FF2B5EF4-FFF2-40B4-BE49-F238E27FC236}">
                    <a16:creationId xmlns:a16="http://schemas.microsoft.com/office/drawing/2014/main" id="{8C4AAAD0-4691-4C5B-A2F1-FDFE219490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5" y="245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1" name="Freeform 374">
                <a:extLst>
                  <a:ext uri="{FF2B5EF4-FFF2-40B4-BE49-F238E27FC236}">
                    <a16:creationId xmlns:a16="http://schemas.microsoft.com/office/drawing/2014/main" id="{2E5C5A5F-B414-44EA-98B7-28B2FCCD47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5" y="2455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2" name="Freeform 375">
                <a:extLst>
                  <a:ext uri="{FF2B5EF4-FFF2-40B4-BE49-F238E27FC236}">
                    <a16:creationId xmlns:a16="http://schemas.microsoft.com/office/drawing/2014/main" id="{ACD6EB6B-6B9A-4EFF-94B4-4D64B40DED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25" y="2445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1 w 2"/>
                  <a:gd name="T7" fmla="*/ 1 h 2"/>
                  <a:gd name="T8" fmla="*/ 2 w 2"/>
                  <a:gd name="T9" fmla="*/ 0 h 2"/>
                  <a:gd name="T10" fmla="*/ 1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3" name="Rectangle 376">
                <a:extLst>
                  <a:ext uri="{FF2B5EF4-FFF2-40B4-BE49-F238E27FC236}">
                    <a16:creationId xmlns:a16="http://schemas.microsoft.com/office/drawing/2014/main" id="{86606FF1-0B53-475C-A584-ADE04143B4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23" y="2446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4" name="Rectangle 377">
                <a:extLst>
                  <a:ext uri="{FF2B5EF4-FFF2-40B4-BE49-F238E27FC236}">
                    <a16:creationId xmlns:a16="http://schemas.microsoft.com/office/drawing/2014/main" id="{D3C47387-C2B8-4C1B-9BDF-96C5AD557F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929" y="2237"/>
                <a:ext cx="1" cy="2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5" name="Freeform 378">
                <a:extLst>
                  <a:ext uri="{FF2B5EF4-FFF2-40B4-BE49-F238E27FC236}">
                    <a16:creationId xmlns:a16="http://schemas.microsoft.com/office/drawing/2014/main" id="{E3705B7F-53D7-4F24-BF17-6B53F2A691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4" y="2241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1 w 2"/>
                  <a:gd name="T5" fmla="*/ 1 h 3"/>
                  <a:gd name="T6" fmla="*/ 0 w 2"/>
                  <a:gd name="T7" fmla="*/ 1 h 3"/>
                  <a:gd name="T8" fmla="*/ 0 w 2"/>
                  <a:gd name="T9" fmla="*/ 3 h 3"/>
                  <a:gd name="T10" fmla="*/ 1 w 2"/>
                  <a:gd name="T11" fmla="*/ 3 h 3"/>
                  <a:gd name="T12" fmla="*/ 2 w 2"/>
                  <a:gd name="T13" fmla="*/ 3 h 3"/>
                  <a:gd name="T14" fmla="*/ 2 w 2"/>
                  <a:gd name="T15" fmla="*/ 1 h 3"/>
                  <a:gd name="T16" fmla="*/ 2 w 2"/>
                  <a:gd name="T1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6" name="Freeform 379">
                <a:extLst>
                  <a:ext uri="{FF2B5EF4-FFF2-40B4-BE49-F238E27FC236}">
                    <a16:creationId xmlns:a16="http://schemas.microsoft.com/office/drawing/2014/main" id="{E1CAEF22-06FE-4748-8341-7DC5288158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9" y="2251"/>
                <a:ext cx="52" cy="48"/>
              </a:xfrm>
              <a:custGeom>
                <a:avLst/>
                <a:gdLst>
                  <a:gd name="T0" fmla="*/ 35 w 52"/>
                  <a:gd name="T1" fmla="*/ 10 h 48"/>
                  <a:gd name="T2" fmla="*/ 32 w 52"/>
                  <a:gd name="T3" fmla="*/ 8 h 48"/>
                  <a:gd name="T4" fmla="*/ 31 w 52"/>
                  <a:gd name="T5" fmla="*/ 16 h 48"/>
                  <a:gd name="T6" fmla="*/ 26 w 52"/>
                  <a:gd name="T7" fmla="*/ 14 h 48"/>
                  <a:gd name="T8" fmla="*/ 21 w 52"/>
                  <a:gd name="T9" fmla="*/ 19 h 48"/>
                  <a:gd name="T10" fmla="*/ 21 w 52"/>
                  <a:gd name="T11" fmla="*/ 14 h 48"/>
                  <a:gd name="T12" fmla="*/ 15 w 52"/>
                  <a:gd name="T13" fmla="*/ 14 h 48"/>
                  <a:gd name="T14" fmla="*/ 12 w 52"/>
                  <a:gd name="T15" fmla="*/ 19 h 48"/>
                  <a:gd name="T16" fmla="*/ 6 w 52"/>
                  <a:gd name="T17" fmla="*/ 20 h 48"/>
                  <a:gd name="T18" fmla="*/ 3 w 52"/>
                  <a:gd name="T19" fmla="*/ 25 h 48"/>
                  <a:gd name="T20" fmla="*/ 3 w 52"/>
                  <a:gd name="T21" fmla="*/ 34 h 48"/>
                  <a:gd name="T22" fmla="*/ 6 w 52"/>
                  <a:gd name="T23" fmla="*/ 26 h 48"/>
                  <a:gd name="T24" fmla="*/ 10 w 52"/>
                  <a:gd name="T25" fmla="*/ 25 h 48"/>
                  <a:gd name="T26" fmla="*/ 11 w 52"/>
                  <a:gd name="T27" fmla="*/ 26 h 48"/>
                  <a:gd name="T28" fmla="*/ 13 w 52"/>
                  <a:gd name="T29" fmla="*/ 25 h 48"/>
                  <a:gd name="T30" fmla="*/ 15 w 52"/>
                  <a:gd name="T31" fmla="*/ 26 h 48"/>
                  <a:gd name="T32" fmla="*/ 16 w 52"/>
                  <a:gd name="T33" fmla="*/ 26 h 48"/>
                  <a:gd name="T34" fmla="*/ 17 w 52"/>
                  <a:gd name="T35" fmla="*/ 24 h 48"/>
                  <a:gd name="T36" fmla="*/ 22 w 52"/>
                  <a:gd name="T37" fmla="*/ 25 h 48"/>
                  <a:gd name="T38" fmla="*/ 27 w 52"/>
                  <a:gd name="T39" fmla="*/ 31 h 48"/>
                  <a:gd name="T40" fmla="*/ 23 w 52"/>
                  <a:gd name="T41" fmla="*/ 31 h 48"/>
                  <a:gd name="T42" fmla="*/ 24 w 52"/>
                  <a:gd name="T43" fmla="*/ 36 h 48"/>
                  <a:gd name="T44" fmla="*/ 26 w 52"/>
                  <a:gd name="T45" fmla="*/ 41 h 48"/>
                  <a:gd name="T46" fmla="*/ 32 w 52"/>
                  <a:gd name="T47" fmla="*/ 45 h 48"/>
                  <a:gd name="T48" fmla="*/ 35 w 52"/>
                  <a:gd name="T49" fmla="*/ 43 h 48"/>
                  <a:gd name="T50" fmla="*/ 37 w 52"/>
                  <a:gd name="T51" fmla="*/ 45 h 48"/>
                  <a:gd name="T52" fmla="*/ 40 w 52"/>
                  <a:gd name="T53" fmla="*/ 47 h 48"/>
                  <a:gd name="T54" fmla="*/ 41 w 52"/>
                  <a:gd name="T55" fmla="*/ 40 h 48"/>
                  <a:gd name="T56" fmla="*/ 39 w 52"/>
                  <a:gd name="T57" fmla="*/ 34 h 48"/>
                  <a:gd name="T58" fmla="*/ 45 w 52"/>
                  <a:gd name="T59" fmla="*/ 30 h 48"/>
                  <a:gd name="T60" fmla="*/ 46 w 52"/>
                  <a:gd name="T61" fmla="*/ 36 h 48"/>
                  <a:gd name="T62" fmla="*/ 48 w 52"/>
                  <a:gd name="T63" fmla="*/ 39 h 48"/>
                  <a:gd name="T64" fmla="*/ 48 w 52"/>
                  <a:gd name="T65" fmla="*/ 33 h 48"/>
                  <a:gd name="T66" fmla="*/ 50 w 52"/>
                  <a:gd name="T67" fmla="*/ 33 h 48"/>
                  <a:gd name="T68" fmla="*/ 51 w 52"/>
                  <a:gd name="T69" fmla="*/ 26 h 48"/>
                  <a:gd name="T70" fmla="*/ 49 w 52"/>
                  <a:gd name="T71" fmla="*/ 19 h 48"/>
                  <a:gd name="T72" fmla="*/ 48 w 52"/>
                  <a:gd name="T73" fmla="*/ 16 h 48"/>
                  <a:gd name="T74" fmla="*/ 46 w 52"/>
                  <a:gd name="T75" fmla="*/ 13 h 48"/>
                  <a:gd name="T76" fmla="*/ 48 w 52"/>
                  <a:gd name="T77" fmla="*/ 10 h 48"/>
                  <a:gd name="T78" fmla="*/ 45 w 52"/>
                  <a:gd name="T79" fmla="*/ 7 h 48"/>
                  <a:gd name="T80" fmla="*/ 39 w 52"/>
                  <a:gd name="T81" fmla="*/ 1 h 48"/>
                  <a:gd name="T82" fmla="*/ 37 w 52"/>
                  <a:gd name="T83" fmla="*/ 2 h 48"/>
                  <a:gd name="T84" fmla="*/ 37 w 52"/>
                  <a:gd name="T85" fmla="*/ 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2" h="48">
                    <a:moveTo>
                      <a:pt x="37" y="7"/>
                    </a:moveTo>
                    <a:lnTo>
                      <a:pt x="35" y="7"/>
                    </a:lnTo>
                    <a:lnTo>
                      <a:pt x="35" y="10"/>
                    </a:lnTo>
                    <a:lnTo>
                      <a:pt x="35" y="11"/>
                    </a:lnTo>
                    <a:lnTo>
                      <a:pt x="33" y="10"/>
                    </a:lnTo>
                    <a:lnTo>
                      <a:pt x="32" y="8"/>
                    </a:lnTo>
                    <a:lnTo>
                      <a:pt x="31" y="13"/>
                    </a:lnTo>
                    <a:lnTo>
                      <a:pt x="31" y="13"/>
                    </a:lnTo>
                    <a:lnTo>
                      <a:pt x="31" y="16"/>
                    </a:lnTo>
                    <a:lnTo>
                      <a:pt x="29" y="16"/>
                    </a:lnTo>
                    <a:lnTo>
                      <a:pt x="28" y="13"/>
                    </a:lnTo>
                    <a:lnTo>
                      <a:pt x="26" y="14"/>
                    </a:lnTo>
                    <a:lnTo>
                      <a:pt x="24" y="18"/>
                    </a:lnTo>
                    <a:lnTo>
                      <a:pt x="22" y="19"/>
                    </a:lnTo>
                    <a:lnTo>
                      <a:pt x="21" y="19"/>
                    </a:lnTo>
                    <a:lnTo>
                      <a:pt x="18" y="22"/>
                    </a:lnTo>
                    <a:lnTo>
                      <a:pt x="21" y="18"/>
                    </a:lnTo>
                    <a:lnTo>
                      <a:pt x="21" y="14"/>
                    </a:lnTo>
                    <a:lnTo>
                      <a:pt x="18" y="12"/>
                    </a:lnTo>
                    <a:lnTo>
                      <a:pt x="16" y="12"/>
                    </a:lnTo>
                    <a:lnTo>
                      <a:pt x="15" y="14"/>
                    </a:lnTo>
                    <a:lnTo>
                      <a:pt x="12" y="16"/>
                    </a:lnTo>
                    <a:lnTo>
                      <a:pt x="11" y="17"/>
                    </a:lnTo>
                    <a:lnTo>
                      <a:pt x="12" y="19"/>
                    </a:lnTo>
                    <a:lnTo>
                      <a:pt x="10" y="19"/>
                    </a:lnTo>
                    <a:lnTo>
                      <a:pt x="7" y="19"/>
                    </a:lnTo>
                    <a:lnTo>
                      <a:pt x="6" y="20"/>
                    </a:lnTo>
                    <a:lnTo>
                      <a:pt x="4" y="22"/>
                    </a:lnTo>
                    <a:lnTo>
                      <a:pt x="1" y="24"/>
                    </a:lnTo>
                    <a:lnTo>
                      <a:pt x="3" y="25"/>
                    </a:lnTo>
                    <a:lnTo>
                      <a:pt x="1" y="28"/>
                    </a:lnTo>
                    <a:lnTo>
                      <a:pt x="0" y="31"/>
                    </a:lnTo>
                    <a:lnTo>
                      <a:pt x="3" y="34"/>
                    </a:lnTo>
                    <a:lnTo>
                      <a:pt x="4" y="33"/>
                    </a:lnTo>
                    <a:lnTo>
                      <a:pt x="5" y="28"/>
                    </a:lnTo>
                    <a:lnTo>
                      <a:pt x="6" y="26"/>
                    </a:lnTo>
                    <a:lnTo>
                      <a:pt x="7" y="24"/>
                    </a:lnTo>
                    <a:lnTo>
                      <a:pt x="9" y="23"/>
                    </a:lnTo>
                    <a:lnTo>
                      <a:pt x="10" y="25"/>
                    </a:lnTo>
                    <a:lnTo>
                      <a:pt x="10" y="26"/>
                    </a:lnTo>
                    <a:lnTo>
                      <a:pt x="10" y="28"/>
                    </a:lnTo>
                    <a:lnTo>
                      <a:pt x="11" y="26"/>
                    </a:lnTo>
                    <a:lnTo>
                      <a:pt x="12" y="28"/>
                    </a:lnTo>
                    <a:lnTo>
                      <a:pt x="12" y="25"/>
                    </a:lnTo>
                    <a:lnTo>
                      <a:pt x="13" y="25"/>
                    </a:lnTo>
                    <a:lnTo>
                      <a:pt x="15" y="25"/>
                    </a:lnTo>
                    <a:lnTo>
                      <a:pt x="13" y="26"/>
                    </a:lnTo>
                    <a:lnTo>
                      <a:pt x="15" y="26"/>
                    </a:lnTo>
                    <a:lnTo>
                      <a:pt x="17" y="28"/>
                    </a:lnTo>
                    <a:lnTo>
                      <a:pt x="17" y="28"/>
                    </a:lnTo>
                    <a:lnTo>
                      <a:pt x="16" y="26"/>
                    </a:lnTo>
                    <a:lnTo>
                      <a:pt x="17" y="25"/>
                    </a:lnTo>
                    <a:lnTo>
                      <a:pt x="17" y="24"/>
                    </a:lnTo>
                    <a:lnTo>
                      <a:pt x="17" y="24"/>
                    </a:lnTo>
                    <a:lnTo>
                      <a:pt x="18" y="24"/>
                    </a:lnTo>
                    <a:lnTo>
                      <a:pt x="21" y="25"/>
                    </a:lnTo>
                    <a:lnTo>
                      <a:pt x="22" y="25"/>
                    </a:lnTo>
                    <a:lnTo>
                      <a:pt x="24" y="28"/>
                    </a:lnTo>
                    <a:lnTo>
                      <a:pt x="24" y="29"/>
                    </a:lnTo>
                    <a:lnTo>
                      <a:pt x="27" y="31"/>
                    </a:lnTo>
                    <a:lnTo>
                      <a:pt x="24" y="30"/>
                    </a:lnTo>
                    <a:lnTo>
                      <a:pt x="23" y="30"/>
                    </a:lnTo>
                    <a:lnTo>
                      <a:pt x="23" y="31"/>
                    </a:lnTo>
                    <a:lnTo>
                      <a:pt x="23" y="33"/>
                    </a:lnTo>
                    <a:lnTo>
                      <a:pt x="24" y="34"/>
                    </a:lnTo>
                    <a:lnTo>
                      <a:pt x="24" y="36"/>
                    </a:lnTo>
                    <a:lnTo>
                      <a:pt x="23" y="37"/>
                    </a:lnTo>
                    <a:lnTo>
                      <a:pt x="26" y="39"/>
                    </a:lnTo>
                    <a:lnTo>
                      <a:pt x="26" y="41"/>
                    </a:lnTo>
                    <a:lnTo>
                      <a:pt x="28" y="43"/>
                    </a:lnTo>
                    <a:lnTo>
                      <a:pt x="29" y="43"/>
                    </a:lnTo>
                    <a:lnTo>
                      <a:pt x="32" y="45"/>
                    </a:lnTo>
                    <a:lnTo>
                      <a:pt x="34" y="46"/>
                    </a:lnTo>
                    <a:lnTo>
                      <a:pt x="35" y="45"/>
                    </a:lnTo>
                    <a:lnTo>
                      <a:pt x="35" y="43"/>
                    </a:lnTo>
                    <a:lnTo>
                      <a:pt x="37" y="43"/>
                    </a:lnTo>
                    <a:lnTo>
                      <a:pt x="38" y="43"/>
                    </a:lnTo>
                    <a:lnTo>
                      <a:pt x="37" y="45"/>
                    </a:lnTo>
                    <a:lnTo>
                      <a:pt x="38" y="47"/>
                    </a:lnTo>
                    <a:lnTo>
                      <a:pt x="38" y="48"/>
                    </a:lnTo>
                    <a:lnTo>
                      <a:pt x="40" y="47"/>
                    </a:lnTo>
                    <a:lnTo>
                      <a:pt x="43" y="43"/>
                    </a:lnTo>
                    <a:lnTo>
                      <a:pt x="43" y="41"/>
                    </a:lnTo>
                    <a:lnTo>
                      <a:pt x="41" y="40"/>
                    </a:lnTo>
                    <a:lnTo>
                      <a:pt x="40" y="36"/>
                    </a:lnTo>
                    <a:lnTo>
                      <a:pt x="39" y="35"/>
                    </a:lnTo>
                    <a:lnTo>
                      <a:pt x="39" y="34"/>
                    </a:lnTo>
                    <a:lnTo>
                      <a:pt x="41" y="29"/>
                    </a:lnTo>
                    <a:lnTo>
                      <a:pt x="44" y="28"/>
                    </a:lnTo>
                    <a:lnTo>
                      <a:pt x="45" y="30"/>
                    </a:lnTo>
                    <a:lnTo>
                      <a:pt x="45" y="33"/>
                    </a:lnTo>
                    <a:lnTo>
                      <a:pt x="46" y="34"/>
                    </a:lnTo>
                    <a:lnTo>
                      <a:pt x="46" y="36"/>
                    </a:lnTo>
                    <a:lnTo>
                      <a:pt x="48" y="39"/>
                    </a:lnTo>
                    <a:lnTo>
                      <a:pt x="48" y="41"/>
                    </a:lnTo>
                    <a:lnTo>
                      <a:pt x="48" y="39"/>
                    </a:lnTo>
                    <a:lnTo>
                      <a:pt x="49" y="36"/>
                    </a:lnTo>
                    <a:lnTo>
                      <a:pt x="48" y="34"/>
                    </a:lnTo>
                    <a:lnTo>
                      <a:pt x="48" y="33"/>
                    </a:lnTo>
                    <a:lnTo>
                      <a:pt x="49" y="33"/>
                    </a:lnTo>
                    <a:lnTo>
                      <a:pt x="50" y="34"/>
                    </a:lnTo>
                    <a:lnTo>
                      <a:pt x="50" y="33"/>
                    </a:lnTo>
                    <a:lnTo>
                      <a:pt x="51" y="33"/>
                    </a:lnTo>
                    <a:lnTo>
                      <a:pt x="52" y="29"/>
                    </a:lnTo>
                    <a:lnTo>
                      <a:pt x="51" y="26"/>
                    </a:lnTo>
                    <a:lnTo>
                      <a:pt x="50" y="24"/>
                    </a:lnTo>
                    <a:lnTo>
                      <a:pt x="49" y="22"/>
                    </a:lnTo>
                    <a:lnTo>
                      <a:pt x="49" y="19"/>
                    </a:lnTo>
                    <a:lnTo>
                      <a:pt x="49" y="17"/>
                    </a:lnTo>
                    <a:lnTo>
                      <a:pt x="48" y="18"/>
                    </a:lnTo>
                    <a:lnTo>
                      <a:pt x="48" y="16"/>
                    </a:lnTo>
                    <a:lnTo>
                      <a:pt x="48" y="14"/>
                    </a:lnTo>
                    <a:lnTo>
                      <a:pt x="48" y="14"/>
                    </a:lnTo>
                    <a:lnTo>
                      <a:pt x="46" y="13"/>
                    </a:lnTo>
                    <a:lnTo>
                      <a:pt x="46" y="12"/>
                    </a:lnTo>
                    <a:lnTo>
                      <a:pt x="48" y="12"/>
                    </a:lnTo>
                    <a:lnTo>
                      <a:pt x="48" y="10"/>
                    </a:lnTo>
                    <a:lnTo>
                      <a:pt x="46" y="7"/>
                    </a:lnTo>
                    <a:lnTo>
                      <a:pt x="46" y="6"/>
                    </a:lnTo>
                    <a:lnTo>
                      <a:pt x="45" y="7"/>
                    </a:lnTo>
                    <a:lnTo>
                      <a:pt x="43" y="5"/>
                    </a:lnTo>
                    <a:lnTo>
                      <a:pt x="40" y="2"/>
                    </a:lnTo>
                    <a:lnTo>
                      <a:pt x="39" y="1"/>
                    </a:lnTo>
                    <a:lnTo>
                      <a:pt x="39" y="1"/>
                    </a:lnTo>
                    <a:lnTo>
                      <a:pt x="37" y="0"/>
                    </a:lnTo>
                    <a:lnTo>
                      <a:pt x="37" y="2"/>
                    </a:lnTo>
                    <a:lnTo>
                      <a:pt x="38" y="7"/>
                    </a:lnTo>
                    <a:lnTo>
                      <a:pt x="38" y="8"/>
                    </a:lnTo>
                    <a:lnTo>
                      <a:pt x="37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7" name="Freeform 380">
                <a:extLst>
                  <a:ext uri="{FF2B5EF4-FFF2-40B4-BE49-F238E27FC236}">
                    <a16:creationId xmlns:a16="http://schemas.microsoft.com/office/drawing/2014/main" id="{5FCFCE66-55D3-4294-BB57-A23E6F54CB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0" y="2240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8" name="Freeform 381">
                <a:extLst>
                  <a:ext uri="{FF2B5EF4-FFF2-40B4-BE49-F238E27FC236}">
                    <a16:creationId xmlns:a16="http://schemas.microsoft.com/office/drawing/2014/main" id="{C3259B5E-D185-426F-AE08-9F3F0F713D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6" y="2227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3 w 3"/>
                  <a:gd name="T5" fmla="*/ 2 h 3"/>
                  <a:gd name="T6" fmla="*/ 3 w 3"/>
                  <a:gd name="T7" fmla="*/ 0 h 3"/>
                  <a:gd name="T8" fmla="*/ 0 w 3"/>
                  <a:gd name="T9" fmla="*/ 0 h 3"/>
                  <a:gd name="T10" fmla="*/ 0 w 3"/>
                  <a:gd name="T11" fmla="*/ 1 h 3"/>
                  <a:gd name="T12" fmla="*/ 0 w 3"/>
                  <a:gd name="T13" fmla="*/ 3 h 3"/>
                  <a:gd name="T14" fmla="*/ 2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9" name="Freeform 382">
                <a:extLst>
                  <a:ext uri="{FF2B5EF4-FFF2-40B4-BE49-F238E27FC236}">
                    <a16:creationId xmlns:a16="http://schemas.microsoft.com/office/drawing/2014/main" id="{2D02B749-64B9-462C-B631-6B5063EB9E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7" y="214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0" name="Freeform 383">
                <a:extLst>
                  <a:ext uri="{FF2B5EF4-FFF2-40B4-BE49-F238E27FC236}">
                    <a16:creationId xmlns:a16="http://schemas.microsoft.com/office/drawing/2014/main" id="{A29EC0BC-89A4-4E29-AAC2-3A917F1497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3" y="2227"/>
                <a:ext cx="16" cy="17"/>
              </a:xfrm>
              <a:custGeom>
                <a:avLst/>
                <a:gdLst>
                  <a:gd name="T0" fmla="*/ 5 w 16"/>
                  <a:gd name="T1" fmla="*/ 2 h 17"/>
                  <a:gd name="T2" fmla="*/ 3 w 16"/>
                  <a:gd name="T3" fmla="*/ 0 h 17"/>
                  <a:gd name="T4" fmla="*/ 2 w 16"/>
                  <a:gd name="T5" fmla="*/ 0 h 17"/>
                  <a:gd name="T6" fmla="*/ 0 w 16"/>
                  <a:gd name="T7" fmla="*/ 1 h 17"/>
                  <a:gd name="T8" fmla="*/ 3 w 16"/>
                  <a:gd name="T9" fmla="*/ 2 h 17"/>
                  <a:gd name="T10" fmla="*/ 4 w 16"/>
                  <a:gd name="T11" fmla="*/ 2 h 17"/>
                  <a:gd name="T12" fmla="*/ 4 w 16"/>
                  <a:gd name="T13" fmla="*/ 4 h 17"/>
                  <a:gd name="T14" fmla="*/ 3 w 16"/>
                  <a:gd name="T15" fmla="*/ 7 h 17"/>
                  <a:gd name="T16" fmla="*/ 4 w 16"/>
                  <a:gd name="T17" fmla="*/ 10 h 17"/>
                  <a:gd name="T18" fmla="*/ 3 w 16"/>
                  <a:gd name="T19" fmla="*/ 13 h 17"/>
                  <a:gd name="T20" fmla="*/ 4 w 16"/>
                  <a:gd name="T21" fmla="*/ 17 h 17"/>
                  <a:gd name="T22" fmla="*/ 4 w 16"/>
                  <a:gd name="T23" fmla="*/ 15 h 17"/>
                  <a:gd name="T24" fmla="*/ 5 w 16"/>
                  <a:gd name="T25" fmla="*/ 15 h 17"/>
                  <a:gd name="T26" fmla="*/ 8 w 16"/>
                  <a:gd name="T27" fmla="*/ 13 h 17"/>
                  <a:gd name="T28" fmla="*/ 9 w 16"/>
                  <a:gd name="T29" fmla="*/ 14 h 17"/>
                  <a:gd name="T30" fmla="*/ 9 w 16"/>
                  <a:gd name="T31" fmla="*/ 13 h 17"/>
                  <a:gd name="T32" fmla="*/ 10 w 16"/>
                  <a:gd name="T33" fmla="*/ 13 h 17"/>
                  <a:gd name="T34" fmla="*/ 11 w 16"/>
                  <a:gd name="T35" fmla="*/ 12 h 17"/>
                  <a:gd name="T36" fmla="*/ 14 w 16"/>
                  <a:gd name="T37" fmla="*/ 9 h 17"/>
                  <a:gd name="T38" fmla="*/ 15 w 16"/>
                  <a:gd name="T39" fmla="*/ 7 h 17"/>
                  <a:gd name="T40" fmla="*/ 16 w 16"/>
                  <a:gd name="T41" fmla="*/ 6 h 17"/>
                  <a:gd name="T42" fmla="*/ 16 w 16"/>
                  <a:gd name="T43" fmla="*/ 4 h 17"/>
                  <a:gd name="T44" fmla="*/ 15 w 16"/>
                  <a:gd name="T45" fmla="*/ 3 h 17"/>
                  <a:gd name="T46" fmla="*/ 14 w 16"/>
                  <a:gd name="T47" fmla="*/ 3 h 17"/>
                  <a:gd name="T48" fmla="*/ 13 w 16"/>
                  <a:gd name="T49" fmla="*/ 6 h 17"/>
                  <a:gd name="T50" fmla="*/ 11 w 16"/>
                  <a:gd name="T51" fmla="*/ 3 h 17"/>
                  <a:gd name="T52" fmla="*/ 10 w 16"/>
                  <a:gd name="T53" fmla="*/ 3 h 17"/>
                  <a:gd name="T54" fmla="*/ 8 w 16"/>
                  <a:gd name="T55" fmla="*/ 3 h 17"/>
                  <a:gd name="T56" fmla="*/ 7 w 16"/>
                  <a:gd name="T57" fmla="*/ 3 h 17"/>
                  <a:gd name="T58" fmla="*/ 7 w 16"/>
                  <a:gd name="T59" fmla="*/ 2 h 17"/>
                  <a:gd name="T60" fmla="*/ 5 w 16"/>
                  <a:gd name="T61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6" h="17">
                    <a:moveTo>
                      <a:pt x="5" y="2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3" y="7"/>
                    </a:lnTo>
                    <a:lnTo>
                      <a:pt x="4" y="10"/>
                    </a:lnTo>
                    <a:lnTo>
                      <a:pt x="3" y="13"/>
                    </a:lnTo>
                    <a:lnTo>
                      <a:pt x="4" y="17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8" y="13"/>
                    </a:lnTo>
                    <a:lnTo>
                      <a:pt x="9" y="14"/>
                    </a:lnTo>
                    <a:lnTo>
                      <a:pt x="9" y="13"/>
                    </a:lnTo>
                    <a:lnTo>
                      <a:pt x="10" y="13"/>
                    </a:lnTo>
                    <a:lnTo>
                      <a:pt x="11" y="12"/>
                    </a:lnTo>
                    <a:lnTo>
                      <a:pt x="14" y="9"/>
                    </a:lnTo>
                    <a:lnTo>
                      <a:pt x="15" y="7"/>
                    </a:lnTo>
                    <a:lnTo>
                      <a:pt x="16" y="6"/>
                    </a:lnTo>
                    <a:lnTo>
                      <a:pt x="16" y="4"/>
                    </a:lnTo>
                    <a:lnTo>
                      <a:pt x="15" y="3"/>
                    </a:lnTo>
                    <a:lnTo>
                      <a:pt x="14" y="3"/>
                    </a:lnTo>
                    <a:lnTo>
                      <a:pt x="13" y="6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8" y="3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1" name="Freeform 384">
                <a:extLst>
                  <a:ext uri="{FF2B5EF4-FFF2-40B4-BE49-F238E27FC236}">
                    <a16:creationId xmlns:a16="http://schemas.microsoft.com/office/drawing/2014/main" id="{195EE41B-4FB2-478A-AE9B-71826414C2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2220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2" name="Freeform 385">
                <a:extLst>
                  <a:ext uri="{FF2B5EF4-FFF2-40B4-BE49-F238E27FC236}">
                    <a16:creationId xmlns:a16="http://schemas.microsoft.com/office/drawing/2014/main" id="{567E71E9-54A5-4265-A720-B4E640E1A9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2244"/>
                <a:ext cx="3" cy="7"/>
              </a:xfrm>
              <a:custGeom>
                <a:avLst/>
                <a:gdLst>
                  <a:gd name="T0" fmla="*/ 0 w 3"/>
                  <a:gd name="T1" fmla="*/ 2 h 7"/>
                  <a:gd name="T2" fmla="*/ 1 w 3"/>
                  <a:gd name="T3" fmla="*/ 4 h 7"/>
                  <a:gd name="T4" fmla="*/ 1 w 3"/>
                  <a:gd name="T5" fmla="*/ 6 h 7"/>
                  <a:gd name="T6" fmla="*/ 2 w 3"/>
                  <a:gd name="T7" fmla="*/ 7 h 7"/>
                  <a:gd name="T8" fmla="*/ 2 w 3"/>
                  <a:gd name="T9" fmla="*/ 7 h 7"/>
                  <a:gd name="T10" fmla="*/ 3 w 3"/>
                  <a:gd name="T11" fmla="*/ 4 h 7"/>
                  <a:gd name="T12" fmla="*/ 1 w 3"/>
                  <a:gd name="T13" fmla="*/ 3 h 7"/>
                  <a:gd name="T14" fmla="*/ 1 w 3"/>
                  <a:gd name="T15" fmla="*/ 1 h 7"/>
                  <a:gd name="T16" fmla="*/ 2 w 3"/>
                  <a:gd name="T17" fmla="*/ 1 h 7"/>
                  <a:gd name="T18" fmla="*/ 2 w 3"/>
                  <a:gd name="T19" fmla="*/ 0 h 7"/>
                  <a:gd name="T20" fmla="*/ 1 w 3"/>
                  <a:gd name="T21" fmla="*/ 0 h 7"/>
                  <a:gd name="T22" fmla="*/ 0 w 3"/>
                  <a:gd name="T2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7">
                    <a:moveTo>
                      <a:pt x="0" y="2"/>
                    </a:moveTo>
                    <a:lnTo>
                      <a:pt x="1" y="4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3" y="4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3" name="Freeform 386">
                <a:extLst>
                  <a:ext uri="{FF2B5EF4-FFF2-40B4-BE49-F238E27FC236}">
                    <a16:creationId xmlns:a16="http://schemas.microsoft.com/office/drawing/2014/main" id="{40516C9E-12C4-4455-A08D-F74603ED8D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8" y="2219"/>
                <a:ext cx="11" cy="9"/>
              </a:xfrm>
              <a:custGeom>
                <a:avLst/>
                <a:gdLst>
                  <a:gd name="T0" fmla="*/ 0 w 11"/>
                  <a:gd name="T1" fmla="*/ 6 h 9"/>
                  <a:gd name="T2" fmla="*/ 1 w 11"/>
                  <a:gd name="T3" fmla="*/ 8 h 9"/>
                  <a:gd name="T4" fmla="*/ 2 w 11"/>
                  <a:gd name="T5" fmla="*/ 5 h 9"/>
                  <a:gd name="T6" fmla="*/ 4 w 11"/>
                  <a:gd name="T7" fmla="*/ 4 h 9"/>
                  <a:gd name="T8" fmla="*/ 6 w 11"/>
                  <a:gd name="T9" fmla="*/ 8 h 9"/>
                  <a:gd name="T10" fmla="*/ 9 w 11"/>
                  <a:gd name="T11" fmla="*/ 9 h 9"/>
                  <a:gd name="T12" fmla="*/ 11 w 11"/>
                  <a:gd name="T13" fmla="*/ 9 h 9"/>
                  <a:gd name="T14" fmla="*/ 11 w 11"/>
                  <a:gd name="T15" fmla="*/ 8 h 9"/>
                  <a:gd name="T16" fmla="*/ 10 w 11"/>
                  <a:gd name="T17" fmla="*/ 5 h 9"/>
                  <a:gd name="T18" fmla="*/ 6 w 11"/>
                  <a:gd name="T19" fmla="*/ 3 h 9"/>
                  <a:gd name="T20" fmla="*/ 5 w 11"/>
                  <a:gd name="T21" fmla="*/ 3 h 9"/>
                  <a:gd name="T22" fmla="*/ 2 w 11"/>
                  <a:gd name="T23" fmla="*/ 1 h 9"/>
                  <a:gd name="T24" fmla="*/ 2 w 11"/>
                  <a:gd name="T25" fmla="*/ 1 h 9"/>
                  <a:gd name="T26" fmla="*/ 2 w 11"/>
                  <a:gd name="T27" fmla="*/ 0 h 9"/>
                  <a:gd name="T28" fmla="*/ 1 w 11"/>
                  <a:gd name="T29" fmla="*/ 0 h 9"/>
                  <a:gd name="T30" fmla="*/ 1 w 11"/>
                  <a:gd name="T31" fmla="*/ 3 h 9"/>
                  <a:gd name="T32" fmla="*/ 1 w 11"/>
                  <a:gd name="T33" fmla="*/ 4 h 9"/>
                  <a:gd name="T34" fmla="*/ 0 w 11"/>
                  <a:gd name="T35" fmla="*/ 5 h 9"/>
                  <a:gd name="T36" fmla="*/ 0 w 11"/>
                  <a:gd name="T3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9">
                    <a:moveTo>
                      <a:pt x="0" y="6"/>
                    </a:moveTo>
                    <a:lnTo>
                      <a:pt x="1" y="8"/>
                    </a:lnTo>
                    <a:lnTo>
                      <a:pt x="2" y="5"/>
                    </a:lnTo>
                    <a:lnTo>
                      <a:pt x="4" y="4"/>
                    </a:lnTo>
                    <a:lnTo>
                      <a:pt x="6" y="8"/>
                    </a:lnTo>
                    <a:lnTo>
                      <a:pt x="9" y="9"/>
                    </a:lnTo>
                    <a:lnTo>
                      <a:pt x="11" y="9"/>
                    </a:lnTo>
                    <a:lnTo>
                      <a:pt x="11" y="8"/>
                    </a:lnTo>
                    <a:lnTo>
                      <a:pt x="10" y="5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4" name="Freeform 387">
                <a:extLst>
                  <a:ext uri="{FF2B5EF4-FFF2-40B4-BE49-F238E27FC236}">
                    <a16:creationId xmlns:a16="http://schemas.microsoft.com/office/drawing/2014/main" id="{9F08DD03-EA9E-43B8-A398-80FC5152F5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1" y="2217"/>
                <a:ext cx="2" cy="8"/>
              </a:xfrm>
              <a:custGeom>
                <a:avLst/>
                <a:gdLst>
                  <a:gd name="T0" fmla="*/ 2 w 2"/>
                  <a:gd name="T1" fmla="*/ 1 h 8"/>
                  <a:gd name="T2" fmla="*/ 1 w 2"/>
                  <a:gd name="T3" fmla="*/ 3 h 8"/>
                  <a:gd name="T4" fmla="*/ 0 w 2"/>
                  <a:gd name="T5" fmla="*/ 5 h 8"/>
                  <a:gd name="T6" fmla="*/ 1 w 2"/>
                  <a:gd name="T7" fmla="*/ 8 h 8"/>
                  <a:gd name="T8" fmla="*/ 2 w 2"/>
                  <a:gd name="T9" fmla="*/ 7 h 8"/>
                  <a:gd name="T10" fmla="*/ 2 w 2"/>
                  <a:gd name="T11" fmla="*/ 5 h 8"/>
                  <a:gd name="T12" fmla="*/ 2 w 2"/>
                  <a:gd name="T13" fmla="*/ 3 h 8"/>
                  <a:gd name="T14" fmla="*/ 2 w 2"/>
                  <a:gd name="T15" fmla="*/ 0 h 8"/>
                  <a:gd name="T16" fmla="*/ 2 w 2"/>
                  <a:gd name="T1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8">
                    <a:moveTo>
                      <a:pt x="2" y="1"/>
                    </a:moveTo>
                    <a:lnTo>
                      <a:pt x="1" y="3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5" name="Freeform 388">
                <a:extLst>
                  <a:ext uri="{FF2B5EF4-FFF2-40B4-BE49-F238E27FC236}">
                    <a16:creationId xmlns:a16="http://schemas.microsoft.com/office/drawing/2014/main" id="{5C20476A-2ADB-4AFA-8FB8-7C6C6C649E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2219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3 h 3"/>
                  <a:gd name="T4" fmla="*/ 2 w 3"/>
                  <a:gd name="T5" fmla="*/ 0 h 3"/>
                  <a:gd name="T6" fmla="*/ 0 w 3"/>
                  <a:gd name="T7" fmla="*/ 0 h 3"/>
                  <a:gd name="T8" fmla="*/ 1 w 3"/>
                  <a:gd name="T9" fmla="*/ 0 h 3"/>
                  <a:gd name="T10" fmla="*/ 2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6" name="Freeform 389">
                <a:extLst>
                  <a:ext uri="{FF2B5EF4-FFF2-40B4-BE49-F238E27FC236}">
                    <a16:creationId xmlns:a16="http://schemas.microsoft.com/office/drawing/2014/main" id="{A0BF3E67-5ABE-4D39-90B7-A85346DFF6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2241"/>
                <a:ext cx="3" cy="4"/>
              </a:xfrm>
              <a:custGeom>
                <a:avLst/>
                <a:gdLst>
                  <a:gd name="T0" fmla="*/ 3 w 3"/>
                  <a:gd name="T1" fmla="*/ 1 h 4"/>
                  <a:gd name="T2" fmla="*/ 3 w 3"/>
                  <a:gd name="T3" fmla="*/ 0 h 4"/>
                  <a:gd name="T4" fmla="*/ 2 w 3"/>
                  <a:gd name="T5" fmla="*/ 0 h 4"/>
                  <a:gd name="T6" fmla="*/ 1 w 3"/>
                  <a:gd name="T7" fmla="*/ 0 h 4"/>
                  <a:gd name="T8" fmla="*/ 0 w 3"/>
                  <a:gd name="T9" fmla="*/ 3 h 4"/>
                  <a:gd name="T10" fmla="*/ 1 w 3"/>
                  <a:gd name="T11" fmla="*/ 4 h 4"/>
                  <a:gd name="T12" fmla="*/ 3 w 3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1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7" name="Freeform 390">
                <a:extLst>
                  <a:ext uri="{FF2B5EF4-FFF2-40B4-BE49-F238E27FC236}">
                    <a16:creationId xmlns:a16="http://schemas.microsoft.com/office/drawing/2014/main" id="{1F99795D-DF52-40ED-A6DB-1306EF1210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1" y="2208"/>
                <a:ext cx="15" cy="16"/>
              </a:xfrm>
              <a:custGeom>
                <a:avLst/>
                <a:gdLst>
                  <a:gd name="T0" fmla="*/ 15 w 15"/>
                  <a:gd name="T1" fmla="*/ 5 h 16"/>
                  <a:gd name="T2" fmla="*/ 12 w 15"/>
                  <a:gd name="T3" fmla="*/ 4 h 16"/>
                  <a:gd name="T4" fmla="*/ 7 w 15"/>
                  <a:gd name="T5" fmla="*/ 0 h 16"/>
                  <a:gd name="T6" fmla="*/ 5 w 15"/>
                  <a:gd name="T7" fmla="*/ 0 h 16"/>
                  <a:gd name="T8" fmla="*/ 3 w 15"/>
                  <a:gd name="T9" fmla="*/ 0 h 16"/>
                  <a:gd name="T10" fmla="*/ 0 w 15"/>
                  <a:gd name="T11" fmla="*/ 0 h 16"/>
                  <a:gd name="T12" fmla="*/ 1 w 15"/>
                  <a:gd name="T13" fmla="*/ 2 h 16"/>
                  <a:gd name="T14" fmla="*/ 3 w 15"/>
                  <a:gd name="T15" fmla="*/ 2 h 16"/>
                  <a:gd name="T16" fmla="*/ 3 w 15"/>
                  <a:gd name="T17" fmla="*/ 4 h 16"/>
                  <a:gd name="T18" fmla="*/ 5 w 15"/>
                  <a:gd name="T19" fmla="*/ 5 h 16"/>
                  <a:gd name="T20" fmla="*/ 6 w 15"/>
                  <a:gd name="T21" fmla="*/ 6 h 16"/>
                  <a:gd name="T22" fmla="*/ 6 w 15"/>
                  <a:gd name="T23" fmla="*/ 10 h 16"/>
                  <a:gd name="T24" fmla="*/ 7 w 15"/>
                  <a:gd name="T25" fmla="*/ 11 h 16"/>
                  <a:gd name="T26" fmla="*/ 7 w 15"/>
                  <a:gd name="T27" fmla="*/ 12 h 16"/>
                  <a:gd name="T28" fmla="*/ 10 w 15"/>
                  <a:gd name="T29" fmla="*/ 15 h 16"/>
                  <a:gd name="T30" fmla="*/ 11 w 15"/>
                  <a:gd name="T31" fmla="*/ 16 h 16"/>
                  <a:gd name="T32" fmla="*/ 14 w 15"/>
                  <a:gd name="T33" fmla="*/ 14 h 16"/>
                  <a:gd name="T34" fmla="*/ 14 w 15"/>
                  <a:gd name="T35" fmla="*/ 12 h 16"/>
                  <a:gd name="T36" fmla="*/ 15 w 15"/>
                  <a:gd name="T37" fmla="*/ 11 h 16"/>
                  <a:gd name="T38" fmla="*/ 15 w 15"/>
                  <a:gd name="T39" fmla="*/ 10 h 16"/>
                  <a:gd name="T40" fmla="*/ 14 w 15"/>
                  <a:gd name="T41" fmla="*/ 9 h 16"/>
                  <a:gd name="T42" fmla="*/ 15 w 15"/>
                  <a:gd name="T43" fmla="*/ 6 h 16"/>
                  <a:gd name="T44" fmla="*/ 15 w 15"/>
                  <a:gd name="T45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" h="16">
                    <a:moveTo>
                      <a:pt x="15" y="5"/>
                    </a:moveTo>
                    <a:lnTo>
                      <a:pt x="12" y="4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6" y="10"/>
                    </a:lnTo>
                    <a:lnTo>
                      <a:pt x="7" y="11"/>
                    </a:lnTo>
                    <a:lnTo>
                      <a:pt x="7" y="12"/>
                    </a:lnTo>
                    <a:lnTo>
                      <a:pt x="10" y="15"/>
                    </a:lnTo>
                    <a:lnTo>
                      <a:pt x="11" y="16"/>
                    </a:lnTo>
                    <a:lnTo>
                      <a:pt x="14" y="14"/>
                    </a:lnTo>
                    <a:lnTo>
                      <a:pt x="14" y="12"/>
                    </a:lnTo>
                    <a:lnTo>
                      <a:pt x="15" y="11"/>
                    </a:lnTo>
                    <a:lnTo>
                      <a:pt x="15" y="10"/>
                    </a:lnTo>
                    <a:lnTo>
                      <a:pt x="14" y="9"/>
                    </a:lnTo>
                    <a:lnTo>
                      <a:pt x="15" y="6"/>
                    </a:lnTo>
                    <a:lnTo>
                      <a:pt x="1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8" name="Freeform 391">
                <a:extLst>
                  <a:ext uri="{FF2B5EF4-FFF2-40B4-BE49-F238E27FC236}">
                    <a16:creationId xmlns:a16="http://schemas.microsoft.com/office/drawing/2014/main" id="{A020EC52-0603-4E0B-BC6C-75C85C29E5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2235"/>
                <a:ext cx="7" cy="19"/>
              </a:xfrm>
              <a:custGeom>
                <a:avLst/>
                <a:gdLst>
                  <a:gd name="T0" fmla="*/ 7 w 7"/>
                  <a:gd name="T1" fmla="*/ 0 h 19"/>
                  <a:gd name="T2" fmla="*/ 6 w 7"/>
                  <a:gd name="T3" fmla="*/ 0 h 19"/>
                  <a:gd name="T4" fmla="*/ 5 w 7"/>
                  <a:gd name="T5" fmla="*/ 5 h 19"/>
                  <a:gd name="T6" fmla="*/ 2 w 7"/>
                  <a:gd name="T7" fmla="*/ 7 h 19"/>
                  <a:gd name="T8" fmla="*/ 2 w 7"/>
                  <a:gd name="T9" fmla="*/ 10 h 19"/>
                  <a:gd name="T10" fmla="*/ 2 w 7"/>
                  <a:gd name="T11" fmla="*/ 13 h 19"/>
                  <a:gd name="T12" fmla="*/ 0 w 7"/>
                  <a:gd name="T13" fmla="*/ 16 h 19"/>
                  <a:gd name="T14" fmla="*/ 0 w 7"/>
                  <a:gd name="T15" fmla="*/ 17 h 19"/>
                  <a:gd name="T16" fmla="*/ 1 w 7"/>
                  <a:gd name="T17" fmla="*/ 19 h 19"/>
                  <a:gd name="T18" fmla="*/ 2 w 7"/>
                  <a:gd name="T19" fmla="*/ 17 h 19"/>
                  <a:gd name="T20" fmla="*/ 2 w 7"/>
                  <a:gd name="T21" fmla="*/ 13 h 19"/>
                  <a:gd name="T22" fmla="*/ 6 w 7"/>
                  <a:gd name="T23" fmla="*/ 10 h 19"/>
                  <a:gd name="T24" fmla="*/ 6 w 7"/>
                  <a:gd name="T25" fmla="*/ 7 h 19"/>
                  <a:gd name="T26" fmla="*/ 6 w 7"/>
                  <a:gd name="T27" fmla="*/ 6 h 19"/>
                  <a:gd name="T28" fmla="*/ 7 w 7"/>
                  <a:gd name="T29" fmla="*/ 4 h 19"/>
                  <a:gd name="T30" fmla="*/ 7 w 7"/>
                  <a:gd name="T3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19">
                    <a:moveTo>
                      <a:pt x="7" y="0"/>
                    </a:moveTo>
                    <a:lnTo>
                      <a:pt x="6" y="0"/>
                    </a:lnTo>
                    <a:lnTo>
                      <a:pt x="5" y="5"/>
                    </a:lnTo>
                    <a:lnTo>
                      <a:pt x="2" y="7"/>
                    </a:lnTo>
                    <a:lnTo>
                      <a:pt x="2" y="10"/>
                    </a:lnTo>
                    <a:lnTo>
                      <a:pt x="2" y="13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1" y="19"/>
                    </a:lnTo>
                    <a:lnTo>
                      <a:pt x="2" y="17"/>
                    </a:lnTo>
                    <a:lnTo>
                      <a:pt x="2" y="13"/>
                    </a:lnTo>
                    <a:lnTo>
                      <a:pt x="6" y="10"/>
                    </a:lnTo>
                    <a:lnTo>
                      <a:pt x="6" y="7"/>
                    </a:lnTo>
                    <a:lnTo>
                      <a:pt x="6" y="6"/>
                    </a:lnTo>
                    <a:lnTo>
                      <a:pt x="7" y="4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9" name="Freeform 392">
                <a:extLst>
                  <a:ext uri="{FF2B5EF4-FFF2-40B4-BE49-F238E27FC236}">
                    <a16:creationId xmlns:a16="http://schemas.microsoft.com/office/drawing/2014/main" id="{DF331ECC-2C1C-46B8-BD06-E4FD10AE24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6" y="2252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0" name="Freeform 393">
                <a:extLst>
                  <a:ext uri="{FF2B5EF4-FFF2-40B4-BE49-F238E27FC236}">
                    <a16:creationId xmlns:a16="http://schemas.microsoft.com/office/drawing/2014/main" id="{A645586A-EBCC-4862-96F0-C2069A3598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2237"/>
                <a:ext cx="12" cy="22"/>
              </a:xfrm>
              <a:custGeom>
                <a:avLst/>
                <a:gdLst>
                  <a:gd name="T0" fmla="*/ 1 w 12"/>
                  <a:gd name="T1" fmla="*/ 16 h 22"/>
                  <a:gd name="T2" fmla="*/ 2 w 12"/>
                  <a:gd name="T3" fmla="*/ 17 h 22"/>
                  <a:gd name="T4" fmla="*/ 5 w 12"/>
                  <a:gd name="T5" fmla="*/ 19 h 22"/>
                  <a:gd name="T6" fmla="*/ 7 w 12"/>
                  <a:gd name="T7" fmla="*/ 19 h 22"/>
                  <a:gd name="T8" fmla="*/ 7 w 12"/>
                  <a:gd name="T9" fmla="*/ 21 h 22"/>
                  <a:gd name="T10" fmla="*/ 8 w 12"/>
                  <a:gd name="T11" fmla="*/ 22 h 22"/>
                  <a:gd name="T12" fmla="*/ 11 w 12"/>
                  <a:gd name="T13" fmla="*/ 21 h 22"/>
                  <a:gd name="T14" fmla="*/ 11 w 12"/>
                  <a:gd name="T15" fmla="*/ 19 h 22"/>
                  <a:gd name="T16" fmla="*/ 9 w 12"/>
                  <a:gd name="T17" fmla="*/ 16 h 22"/>
                  <a:gd name="T18" fmla="*/ 8 w 12"/>
                  <a:gd name="T19" fmla="*/ 13 h 22"/>
                  <a:gd name="T20" fmla="*/ 9 w 12"/>
                  <a:gd name="T21" fmla="*/ 7 h 22"/>
                  <a:gd name="T22" fmla="*/ 12 w 12"/>
                  <a:gd name="T23" fmla="*/ 4 h 22"/>
                  <a:gd name="T24" fmla="*/ 12 w 12"/>
                  <a:gd name="T25" fmla="*/ 2 h 22"/>
                  <a:gd name="T26" fmla="*/ 11 w 12"/>
                  <a:gd name="T27" fmla="*/ 0 h 22"/>
                  <a:gd name="T28" fmla="*/ 9 w 12"/>
                  <a:gd name="T29" fmla="*/ 2 h 22"/>
                  <a:gd name="T30" fmla="*/ 8 w 12"/>
                  <a:gd name="T31" fmla="*/ 0 h 22"/>
                  <a:gd name="T32" fmla="*/ 6 w 12"/>
                  <a:gd name="T33" fmla="*/ 2 h 22"/>
                  <a:gd name="T34" fmla="*/ 6 w 12"/>
                  <a:gd name="T35" fmla="*/ 4 h 22"/>
                  <a:gd name="T36" fmla="*/ 5 w 12"/>
                  <a:gd name="T37" fmla="*/ 7 h 22"/>
                  <a:gd name="T38" fmla="*/ 6 w 12"/>
                  <a:gd name="T39" fmla="*/ 9 h 22"/>
                  <a:gd name="T40" fmla="*/ 5 w 12"/>
                  <a:gd name="T41" fmla="*/ 11 h 22"/>
                  <a:gd name="T42" fmla="*/ 1 w 12"/>
                  <a:gd name="T43" fmla="*/ 13 h 22"/>
                  <a:gd name="T44" fmla="*/ 0 w 12"/>
                  <a:gd name="T45" fmla="*/ 14 h 22"/>
                  <a:gd name="T46" fmla="*/ 1 w 12"/>
                  <a:gd name="T4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" h="22">
                    <a:moveTo>
                      <a:pt x="1" y="16"/>
                    </a:moveTo>
                    <a:lnTo>
                      <a:pt x="2" y="17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8" y="22"/>
                    </a:lnTo>
                    <a:lnTo>
                      <a:pt x="11" y="21"/>
                    </a:lnTo>
                    <a:lnTo>
                      <a:pt x="11" y="19"/>
                    </a:lnTo>
                    <a:lnTo>
                      <a:pt x="9" y="16"/>
                    </a:lnTo>
                    <a:lnTo>
                      <a:pt x="8" y="13"/>
                    </a:lnTo>
                    <a:lnTo>
                      <a:pt x="9" y="7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11" y="0"/>
                    </a:lnTo>
                    <a:lnTo>
                      <a:pt x="9" y="2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6" y="4"/>
                    </a:lnTo>
                    <a:lnTo>
                      <a:pt x="5" y="7"/>
                    </a:lnTo>
                    <a:lnTo>
                      <a:pt x="6" y="9"/>
                    </a:lnTo>
                    <a:lnTo>
                      <a:pt x="5" y="11"/>
                    </a:lnTo>
                    <a:lnTo>
                      <a:pt x="1" y="13"/>
                    </a:lnTo>
                    <a:lnTo>
                      <a:pt x="0" y="14"/>
                    </a:lnTo>
                    <a:lnTo>
                      <a:pt x="1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1" name="Freeform 394">
                <a:extLst>
                  <a:ext uri="{FF2B5EF4-FFF2-40B4-BE49-F238E27FC236}">
                    <a16:creationId xmlns:a16="http://schemas.microsoft.com/office/drawing/2014/main" id="{F1A3622E-0E40-4AE5-9A1F-96DD860EAE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1" y="2256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0 h 3"/>
                  <a:gd name="T4" fmla="*/ 0 w 3"/>
                  <a:gd name="T5" fmla="*/ 1 h 3"/>
                  <a:gd name="T6" fmla="*/ 1 w 3"/>
                  <a:gd name="T7" fmla="*/ 2 h 3"/>
                  <a:gd name="T8" fmla="*/ 3 w 3"/>
                  <a:gd name="T9" fmla="*/ 3 h 3"/>
                  <a:gd name="T10" fmla="*/ 3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2" name="Freeform 395">
                <a:extLst>
                  <a:ext uri="{FF2B5EF4-FFF2-40B4-BE49-F238E27FC236}">
                    <a16:creationId xmlns:a16="http://schemas.microsoft.com/office/drawing/2014/main" id="{8AA5F39A-0F21-4720-9EF2-5A94686F53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3" y="2257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1 w 4"/>
                  <a:gd name="T3" fmla="*/ 2 h 2"/>
                  <a:gd name="T4" fmla="*/ 2 w 4"/>
                  <a:gd name="T5" fmla="*/ 1 h 2"/>
                  <a:gd name="T6" fmla="*/ 4 w 4"/>
                  <a:gd name="T7" fmla="*/ 0 h 2"/>
                  <a:gd name="T8" fmla="*/ 2 w 4"/>
                  <a:gd name="T9" fmla="*/ 0 h 2"/>
                  <a:gd name="T10" fmla="*/ 0 w 4"/>
                  <a:gd name="T11" fmla="*/ 0 h 2"/>
                  <a:gd name="T12" fmla="*/ 0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3" name="Freeform 396">
                <a:extLst>
                  <a:ext uri="{FF2B5EF4-FFF2-40B4-BE49-F238E27FC236}">
                    <a16:creationId xmlns:a16="http://schemas.microsoft.com/office/drawing/2014/main" id="{F3C70489-5F52-4181-89B2-1CB0513C9D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5" y="2247"/>
                <a:ext cx="2" cy="5"/>
              </a:xfrm>
              <a:custGeom>
                <a:avLst/>
                <a:gdLst>
                  <a:gd name="T0" fmla="*/ 2 w 2"/>
                  <a:gd name="T1" fmla="*/ 4 h 5"/>
                  <a:gd name="T2" fmla="*/ 1 w 2"/>
                  <a:gd name="T3" fmla="*/ 3 h 5"/>
                  <a:gd name="T4" fmla="*/ 0 w 2"/>
                  <a:gd name="T5" fmla="*/ 0 h 5"/>
                  <a:gd name="T6" fmla="*/ 0 w 2"/>
                  <a:gd name="T7" fmla="*/ 3 h 5"/>
                  <a:gd name="T8" fmla="*/ 0 w 2"/>
                  <a:gd name="T9" fmla="*/ 4 h 5"/>
                  <a:gd name="T10" fmla="*/ 1 w 2"/>
                  <a:gd name="T11" fmla="*/ 5 h 5"/>
                  <a:gd name="T12" fmla="*/ 2 w 2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2" y="4"/>
                    </a:moveTo>
                    <a:lnTo>
                      <a:pt x="1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4" name="Freeform 397">
                <a:extLst>
                  <a:ext uri="{FF2B5EF4-FFF2-40B4-BE49-F238E27FC236}">
                    <a16:creationId xmlns:a16="http://schemas.microsoft.com/office/drawing/2014/main" id="{81266873-D1D1-4167-A212-3985971E1A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0" y="226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5" name="Freeform 398">
                <a:extLst>
                  <a:ext uri="{FF2B5EF4-FFF2-40B4-BE49-F238E27FC236}">
                    <a16:creationId xmlns:a16="http://schemas.microsoft.com/office/drawing/2014/main" id="{33123311-39D5-4AC8-9CA8-3DFA7DC2A7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0" y="2286"/>
                <a:ext cx="6" cy="5"/>
              </a:xfrm>
              <a:custGeom>
                <a:avLst/>
                <a:gdLst>
                  <a:gd name="T0" fmla="*/ 2 w 6"/>
                  <a:gd name="T1" fmla="*/ 1 h 5"/>
                  <a:gd name="T2" fmla="*/ 0 w 6"/>
                  <a:gd name="T3" fmla="*/ 1 h 5"/>
                  <a:gd name="T4" fmla="*/ 0 w 6"/>
                  <a:gd name="T5" fmla="*/ 2 h 5"/>
                  <a:gd name="T6" fmla="*/ 1 w 6"/>
                  <a:gd name="T7" fmla="*/ 4 h 5"/>
                  <a:gd name="T8" fmla="*/ 2 w 6"/>
                  <a:gd name="T9" fmla="*/ 5 h 5"/>
                  <a:gd name="T10" fmla="*/ 6 w 6"/>
                  <a:gd name="T11" fmla="*/ 2 h 5"/>
                  <a:gd name="T12" fmla="*/ 6 w 6"/>
                  <a:gd name="T13" fmla="*/ 1 h 5"/>
                  <a:gd name="T14" fmla="*/ 5 w 6"/>
                  <a:gd name="T15" fmla="*/ 1 h 5"/>
                  <a:gd name="T16" fmla="*/ 4 w 6"/>
                  <a:gd name="T17" fmla="*/ 0 h 5"/>
                  <a:gd name="T18" fmla="*/ 2 w 6"/>
                  <a:gd name="T1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2" y="1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6" y="2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6" name="Freeform 399">
                <a:extLst>
                  <a:ext uri="{FF2B5EF4-FFF2-40B4-BE49-F238E27FC236}">
                    <a16:creationId xmlns:a16="http://schemas.microsoft.com/office/drawing/2014/main" id="{9646CD57-51B1-4F24-86A8-C2033B3E5D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4" y="2270"/>
                <a:ext cx="3" cy="5"/>
              </a:xfrm>
              <a:custGeom>
                <a:avLst/>
                <a:gdLst>
                  <a:gd name="T0" fmla="*/ 0 w 3"/>
                  <a:gd name="T1" fmla="*/ 1 h 5"/>
                  <a:gd name="T2" fmla="*/ 0 w 3"/>
                  <a:gd name="T3" fmla="*/ 3 h 5"/>
                  <a:gd name="T4" fmla="*/ 1 w 3"/>
                  <a:gd name="T5" fmla="*/ 5 h 5"/>
                  <a:gd name="T6" fmla="*/ 3 w 3"/>
                  <a:gd name="T7" fmla="*/ 5 h 5"/>
                  <a:gd name="T8" fmla="*/ 3 w 3"/>
                  <a:gd name="T9" fmla="*/ 1 h 5"/>
                  <a:gd name="T10" fmla="*/ 3 w 3"/>
                  <a:gd name="T11" fmla="*/ 1 h 5"/>
                  <a:gd name="T12" fmla="*/ 1 w 3"/>
                  <a:gd name="T13" fmla="*/ 0 h 5"/>
                  <a:gd name="T14" fmla="*/ 0 w 3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0" y="1"/>
                    </a:moveTo>
                    <a:lnTo>
                      <a:pt x="0" y="3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7" name="Freeform 400">
                <a:extLst>
                  <a:ext uri="{FF2B5EF4-FFF2-40B4-BE49-F238E27FC236}">
                    <a16:creationId xmlns:a16="http://schemas.microsoft.com/office/drawing/2014/main" id="{2AABF551-A7E6-4A8C-9EEB-369E20DA55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1" y="226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8" name="Freeform 401">
                <a:extLst>
                  <a:ext uri="{FF2B5EF4-FFF2-40B4-BE49-F238E27FC236}">
                    <a16:creationId xmlns:a16="http://schemas.microsoft.com/office/drawing/2014/main" id="{C0FF9DEE-83D9-4155-8791-6F02E7421B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9" y="2149"/>
                <a:ext cx="52" cy="71"/>
              </a:xfrm>
              <a:custGeom>
                <a:avLst/>
                <a:gdLst>
                  <a:gd name="T0" fmla="*/ 14 w 52"/>
                  <a:gd name="T1" fmla="*/ 1 h 71"/>
                  <a:gd name="T2" fmla="*/ 7 w 52"/>
                  <a:gd name="T3" fmla="*/ 4 h 71"/>
                  <a:gd name="T4" fmla="*/ 6 w 52"/>
                  <a:gd name="T5" fmla="*/ 14 h 71"/>
                  <a:gd name="T6" fmla="*/ 6 w 52"/>
                  <a:gd name="T7" fmla="*/ 27 h 71"/>
                  <a:gd name="T8" fmla="*/ 2 w 52"/>
                  <a:gd name="T9" fmla="*/ 28 h 71"/>
                  <a:gd name="T10" fmla="*/ 1 w 52"/>
                  <a:gd name="T11" fmla="*/ 31 h 71"/>
                  <a:gd name="T12" fmla="*/ 1 w 52"/>
                  <a:gd name="T13" fmla="*/ 34 h 71"/>
                  <a:gd name="T14" fmla="*/ 3 w 52"/>
                  <a:gd name="T15" fmla="*/ 44 h 71"/>
                  <a:gd name="T16" fmla="*/ 7 w 52"/>
                  <a:gd name="T17" fmla="*/ 44 h 71"/>
                  <a:gd name="T18" fmla="*/ 9 w 52"/>
                  <a:gd name="T19" fmla="*/ 48 h 71"/>
                  <a:gd name="T20" fmla="*/ 11 w 52"/>
                  <a:gd name="T21" fmla="*/ 45 h 71"/>
                  <a:gd name="T22" fmla="*/ 12 w 52"/>
                  <a:gd name="T23" fmla="*/ 50 h 71"/>
                  <a:gd name="T24" fmla="*/ 11 w 52"/>
                  <a:gd name="T25" fmla="*/ 55 h 71"/>
                  <a:gd name="T26" fmla="*/ 14 w 52"/>
                  <a:gd name="T27" fmla="*/ 55 h 71"/>
                  <a:gd name="T28" fmla="*/ 15 w 52"/>
                  <a:gd name="T29" fmla="*/ 57 h 71"/>
                  <a:gd name="T30" fmla="*/ 22 w 52"/>
                  <a:gd name="T31" fmla="*/ 57 h 71"/>
                  <a:gd name="T32" fmla="*/ 24 w 52"/>
                  <a:gd name="T33" fmla="*/ 55 h 71"/>
                  <a:gd name="T34" fmla="*/ 33 w 52"/>
                  <a:gd name="T35" fmla="*/ 59 h 71"/>
                  <a:gd name="T36" fmla="*/ 35 w 52"/>
                  <a:gd name="T37" fmla="*/ 59 h 71"/>
                  <a:gd name="T38" fmla="*/ 34 w 52"/>
                  <a:gd name="T39" fmla="*/ 55 h 71"/>
                  <a:gd name="T40" fmla="*/ 37 w 52"/>
                  <a:gd name="T41" fmla="*/ 59 h 71"/>
                  <a:gd name="T42" fmla="*/ 41 w 52"/>
                  <a:gd name="T43" fmla="*/ 64 h 71"/>
                  <a:gd name="T44" fmla="*/ 47 w 52"/>
                  <a:gd name="T45" fmla="*/ 67 h 71"/>
                  <a:gd name="T46" fmla="*/ 50 w 52"/>
                  <a:gd name="T47" fmla="*/ 68 h 71"/>
                  <a:gd name="T48" fmla="*/ 51 w 52"/>
                  <a:gd name="T49" fmla="*/ 71 h 71"/>
                  <a:gd name="T50" fmla="*/ 52 w 52"/>
                  <a:gd name="T51" fmla="*/ 67 h 71"/>
                  <a:gd name="T52" fmla="*/ 48 w 52"/>
                  <a:gd name="T53" fmla="*/ 64 h 71"/>
                  <a:gd name="T54" fmla="*/ 45 w 52"/>
                  <a:gd name="T55" fmla="*/ 59 h 71"/>
                  <a:gd name="T56" fmla="*/ 46 w 52"/>
                  <a:gd name="T57" fmla="*/ 57 h 71"/>
                  <a:gd name="T58" fmla="*/ 46 w 52"/>
                  <a:gd name="T59" fmla="*/ 55 h 71"/>
                  <a:gd name="T60" fmla="*/ 41 w 52"/>
                  <a:gd name="T61" fmla="*/ 53 h 71"/>
                  <a:gd name="T62" fmla="*/ 39 w 52"/>
                  <a:gd name="T63" fmla="*/ 56 h 71"/>
                  <a:gd name="T64" fmla="*/ 34 w 52"/>
                  <a:gd name="T65" fmla="*/ 48 h 71"/>
                  <a:gd name="T66" fmla="*/ 29 w 52"/>
                  <a:gd name="T67" fmla="*/ 52 h 71"/>
                  <a:gd name="T68" fmla="*/ 24 w 52"/>
                  <a:gd name="T69" fmla="*/ 51 h 71"/>
                  <a:gd name="T70" fmla="*/ 23 w 52"/>
                  <a:gd name="T71" fmla="*/ 46 h 71"/>
                  <a:gd name="T72" fmla="*/ 19 w 52"/>
                  <a:gd name="T73" fmla="*/ 40 h 71"/>
                  <a:gd name="T74" fmla="*/ 20 w 52"/>
                  <a:gd name="T75" fmla="*/ 34 h 71"/>
                  <a:gd name="T76" fmla="*/ 25 w 52"/>
                  <a:gd name="T77" fmla="*/ 28 h 71"/>
                  <a:gd name="T78" fmla="*/ 28 w 52"/>
                  <a:gd name="T79" fmla="*/ 28 h 71"/>
                  <a:gd name="T80" fmla="*/ 29 w 52"/>
                  <a:gd name="T81" fmla="*/ 17 h 71"/>
                  <a:gd name="T82" fmla="*/ 25 w 52"/>
                  <a:gd name="T83" fmla="*/ 12 h 71"/>
                  <a:gd name="T84" fmla="*/ 25 w 52"/>
                  <a:gd name="T85" fmla="*/ 4 h 71"/>
                  <a:gd name="T86" fmla="*/ 23 w 52"/>
                  <a:gd name="T87" fmla="*/ 0 h 71"/>
                  <a:gd name="T88" fmla="*/ 19 w 52"/>
                  <a:gd name="T89" fmla="*/ 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2" h="71">
                    <a:moveTo>
                      <a:pt x="18" y="4"/>
                    </a:moveTo>
                    <a:lnTo>
                      <a:pt x="17" y="2"/>
                    </a:lnTo>
                    <a:lnTo>
                      <a:pt x="14" y="1"/>
                    </a:lnTo>
                    <a:lnTo>
                      <a:pt x="11" y="0"/>
                    </a:lnTo>
                    <a:lnTo>
                      <a:pt x="8" y="1"/>
                    </a:lnTo>
                    <a:lnTo>
                      <a:pt x="7" y="4"/>
                    </a:lnTo>
                    <a:lnTo>
                      <a:pt x="5" y="7"/>
                    </a:lnTo>
                    <a:lnTo>
                      <a:pt x="6" y="11"/>
                    </a:lnTo>
                    <a:lnTo>
                      <a:pt x="6" y="14"/>
                    </a:lnTo>
                    <a:lnTo>
                      <a:pt x="5" y="21"/>
                    </a:lnTo>
                    <a:lnTo>
                      <a:pt x="3" y="23"/>
                    </a:lnTo>
                    <a:lnTo>
                      <a:pt x="6" y="27"/>
                    </a:lnTo>
                    <a:lnTo>
                      <a:pt x="6" y="28"/>
                    </a:lnTo>
                    <a:lnTo>
                      <a:pt x="3" y="28"/>
                    </a:lnTo>
                    <a:lnTo>
                      <a:pt x="2" y="28"/>
                    </a:lnTo>
                    <a:lnTo>
                      <a:pt x="1" y="27"/>
                    </a:lnTo>
                    <a:lnTo>
                      <a:pt x="0" y="29"/>
                    </a:lnTo>
                    <a:lnTo>
                      <a:pt x="1" y="31"/>
                    </a:lnTo>
                    <a:lnTo>
                      <a:pt x="2" y="31"/>
                    </a:lnTo>
                    <a:lnTo>
                      <a:pt x="2" y="33"/>
                    </a:lnTo>
                    <a:lnTo>
                      <a:pt x="1" y="34"/>
                    </a:lnTo>
                    <a:lnTo>
                      <a:pt x="2" y="36"/>
                    </a:lnTo>
                    <a:lnTo>
                      <a:pt x="3" y="40"/>
                    </a:lnTo>
                    <a:lnTo>
                      <a:pt x="3" y="44"/>
                    </a:lnTo>
                    <a:lnTo>
                      <a:pt x="5" y="44"/>
                    </a:lnTo>
                    <a:lnTo>
                      <a:pt x="6" y="44"/>
                    </a:lnTo>
                    <a:lnTo>
                      <a:pt x="7" y="44"/>
                    </a:lnTo>
                    <a:lnTo>
                      <a:pt x="7" y="46"/>
                    </a:lnTo>
                    <a:lnTo>
                      <a:pt x="8" y="48"/>
                    </a:lnTo>
                    <a:lnTo>
                      <a:pt x="9" y="48"/>
                    </a:lnTo>
                    <a:lnTo>
                      <a:pt x="11" y="47"/>
                    </a:lnTo>
                    <a:lnTo>
                      <a:pt x="11" y="46"/>
                    </a:lnTo>
                    <a:lnTo>
                      <a:pt x="11" y="45"/>
                    </a:lnTo>
                    <a:lnTo>
                      <a:pt x="13" y="45"/>
                    </a:lnTo>
                    <a:lnTo>
                      <a:pt x="14" y="46"/>
                    </a:lnTo>
                    <a:lnTo>
                      <a:pt x="12" y="50"/>
                    </a:lnTo>
                    <a:lnTo>
                      <a:pt x="11" y="51"/>
                    </a:lnTo>
                    <a:lnTo>
                      <a:pt x="11" y="52"/>
                    </a:lnTo>
                    <a:lnTo>
                      <a:pt x="11" y="55"/>
                    </a:lnTo>
                    <a:lnTo>
                      <a:pt x="12" y="57"/>
                    </a:lnTo>
                    <a:lnTo>
                      <a:pt x="13" y="55"/>
                    </a:lnTo>
                    <a:lnTo>
                      <a:pt x="14" y="55"/>
                    </a:lnTo>
                    <a:lnTo>
                      <a:pt x="15" y="56"/>
                    </a:lnTo>
                    <a:lnTo>
                      <a:pt x="14" y="58"/>
                    </a:lnTo>
                    <a:lnTo>
                      <a:pt x="15" y="57"/>
                    </a:lnTo>
                    <a:lnTo>
                      <a:pt x="17" y="56"/>
                    </a:lnTo>
                    <a:lnTo>
                      <a:pt x="19" y="58"/>
                    </a:lnTo>
                    <a:lnTo>
                      <a:pt x="22" y="57"/>
                    </a:lnTo>
                    <a:lnTo>
                      <a:pt x="22" y="56"/>
                    </a:lnTo>
                    <a:lnTo>
                      <a:pt x="22" y="55"/>
                    </a:lnTo>
                    <a:lnTo>
                      <a:pt x="24" y="55"/>
                    </a:lnTo>
                    <a:lnTo>
                      <a:pt x="29" y="56"/>
                    </a:lnTo>
                    <a:lnTo>
                      <a:pt x="30" y="58"/>
                    </a:lnTo>
                    <a:lnTo>
                      <a:pt x="33" y="59"/>
                    </a:lnTo>
                    <a:lnTo>
                      <a:pt x="34" y="63"/>
                    </a:lnTo>
                    <a:lnTo>
                      <a:pt x="35" y="63"/>
                    </a:lnTo>
                    <a:lnTo>
                      <a:pt x="35" y="59"/>
                    </a:lnTo>
                    <a:lnTo>
                      <a:pt x="33" y="56"/>
                    </a:lnTo>
                    <a:lnTo>
                      <a:pt x="33" y="55"/>
                    </a:lnTo>
                    <a:lnTo>
                      <a:pt x="34" y="55"/>
                    </a:lnTo>
                    <a:lnTo>
                      <a:pt x="35" y="56"/>
                    </a:lnTo>
                    <a:lnTo>
                      <a:pt x="36" y="56"/>
                    </a:lnTo>
                    <a:lnTo>
                      <a:pt x="37" y="59"/>
                    </a:lnTo>
                    <a:lnTo>
                      <a:pt x="41" y="59"/>
                    </a:lnTo>
                    <a:lnTo>
                      <a:pt x="41" y="62"/>
                    </a:lnTo>
                    <a:lnTo>
                      <a:pt x="41" y="64"/>
                    </a:lnTo>
                    <a:lnTo>
                      <a:pt x="43" y="64"/>
                    </a:lnTo>
                    <a:lnTo>
                      <a:pt x="46" y="68"/>
                    </a:lnTo>
                    <a:lnTo>
                      <a:pt x="47" y="67"/>
                    </a:lnTo>
                    <a:lnTo>
                      <a:pt x="47" y="67"/>
                    </a:lnTo>
                    <a:lnTo>
                      <a:pt x="50" y="67"/>
                    </a:lnTo>
                    <a:lnTo>
                      <a:pt x="50" y="68"/>
                    </a:lnTo>
                    <a:lnTo>
                      <a:pt x="47" y="69"/>
                    </a:lnTo>
                    <a:lnTo>
                      <a:pt x="50" y="70"/>
                    </a:lnTo>
                    <a:lnTo>
                      <a:pt x="51" y="71"/>
                    </a:lnTo>
                    <a:lnTo>
                      <a:pt x="52" y="68"/>
                    </a:lnTo>
                    <a:lnTo>
                      <a:pt x="52" y="67"/>
                    </a:lnTo>
                    <a:lnTo>
                      <a:pt x="52" y="67"/>
                    </a:lnTo>
                    <a:lnTo>
                      <a:pt x="52" y="65"/>
                    </a:lnTo>
                    <a:lnTo>
                      <a:pt x="50" y="65"/>
                    </a:lnTo>
                    <a:lnTo>
                      <a:pt x="48" y="64"/>
                    </a:lnTo>
                    <a:lnTo>
                      <a:pt x="46" y="64"/>
                    </a:lnTo>
                    <a:lnTo>
                      <a:pt x="46" y="63"/>
                    </a:lnTo>
                    <a:lnTo>
                      <a:pt x="45" y="59"/>
                    </a:lnTo>
                    <a:lnTo>
                      <a:pt x="45" y="57"/>
                    </a:lnTo>
                    <a:lnTo>
                      <a:pt x="46" y="57"/>
                    </a:lnTo>
                    <a:lnTo>
                      <a:pt x="46" y="57"/>
                    </a:lnTo>
                    <a:lnTo>
                      <a:pt x="48" y="57"/>
                    </a:lnTo>
                    <a:lnTo>
                      <a:pt x="47" y="56"/>
                    </a:lnTo>
                    <a:lnTo>
                      <a:pt x="46" y="55"/>
                    </a:lnTo>
                    <a:lnTo>
                      <a:pt x="42" y="55"/>
                    </a:lnTo>
                    <a:lnTo>
                      <a:pt x="41" y="52"/>
                    </a:lnTo>
                    <a:lnTo>
                      <a:pt x="41" y="53"/>
                    </a:lnTo>
                    <a:lnTo>
                      <a:pt x="41" y="56"/>
                    </a:lnTo>
                    <a:lnTo>
                      <a:pt x="40" y="57"/>
                    </a:lnTo>
                    <a:lnTo>
                      <a:pt x="39" y="56"/>
                    </a:lnTo>
                    <a:lnTo>
                      <a:pt x="39" y="53"/>
                    </a:lnTo>
                    <a:lnTo>
                      <a:pt x="37" y="51"/>
                    </a:lnTo>
                    <a:lnTo>
                      <a:pt x="34" y="48"/>
                    </a:lnTo>
                    <a:lnTo>
                      <a:pt x="33" y="48"/>
                    </a:lnTo>
                    <a:lnTo>
                      <a:pt x="29" y="51"/>
                    </a:lnTo>
                    <a:lnTo>
                      <a:pt x="29" y="52"/>
                    </a:lnTo>
                    <a:lnTo>
                      <a:pt x="28" y="53"/>
                    </a:lnTo>
                    <a:lnTo>
                      <a:pt x="25" y="52"/>
                    </a:lnTo>
                    <a:lnTo>
                      <a:pt x="24" y="51"/>
                    </a:lnTo>
                    <a:lnTo>
                      <a:pt x="22" y="48"/>
                    </a:lnTo>
                    <a:lnTo>
                      <a:pt x="22" y="47"/>
                    </a:lnTo>
                    <a:lnTo>
                      <a:pt x="23" y="46"/>
                    </a:lnTo>
                    <a:lnTo>
                      <a:pt x="22" y="44"/>
                    </a:lnTo>
                    <a:lnTo>
                      <a:pt x="20" y="41"/>
                    </a:lnTo>
                    <a:lnTo>
                      <a:pt x="19" y="40"/>
                    </a:lnTo>
                    <a:lnTo>
                      <a:pt x="19" y="38"/>
                    </a:lnTo>
                    <a:lnTo>
                      <a:pt x="20" y="36"/>
                    </a:lnTo>
                    <a:lnTo>
                      <a:pt x="20" y="34"/>
                    </a:lnTo>
                    <a:lnTo>
                      <a:pt x="22" y="31"/>
                    </a:lnTo>
                    <a:lnTo>
                      <a:pt x="24" y="29"/>
                    </a:lnTo>
                    <a:lnTo>
                      <a:pt x="25" y="28"/>
                    </a:lnTo>
                    <a:lnTo>
                      <a:pt x="25" y="29"/>
                    </a:lnTo>
                    <a:lnTo>
                      <a:pt x="25" y="30"/>
                    </a:lnTo>
                    <a:lnTo>
                      <a:pt x="28" y="28"/>
                    </a:lnTo>
                    <a:lnTo>
                      <a:pt x="26" y="25"/>
                    </a:lnTo>
                    <a:lnTo>
                      <a:pt x="28" y="22"/>
                    </a:lnTo>
                    <a:lnTo>
                      <a:pt x="29" y="17"/>
                    </a:lnTo>
                    <a:lnTo>
                      <a:pt x="28" y="16"/>
                    </a:lnTo>
                    <a:lnTo>
                      <a:pt x="26" y="13"/>
                    </a:lnTo>
                    <a:lnTo>
                      <a:pt x="25" y="12"/>
                    </a:lnTo>
                    <a:lnTo>
                      <a:pt x="24" y="10"/>
                    </a:lnTo>
                    <a:lnTo>
                      <a:pt x="24" y="5"/>
                    </a:lnTo>
                    <a:lnTo>
                      <a:pt x="25" y="4"/>
                    </a:lnTo>
                    <a:lnTo>
                      <a:pt x="25" y="2"/>
                    </a:lnTo>
                    <a:lnTo>
                      <a:pt x="24" y="0"/>
                    </a:lnTo>
                    <a:lnTo>
                      <a:pt x="23" y="0"/>
                    </a:lnTo>
                    <a:lnTo>
                      <a:pt x="23" y="1"/>
                    </a:lnTo>
                    <a:lnTo>
                      <a:pt x="22" y="2"/>
                    </a:lnTo>
                    <a:lnTo>
                      <a:pt x="19" y="2"/>
                    </a:lnTo>
                    <a:lnTo>
                      <a:pt x="18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9" name="Freeform 402">
                <a:extLst>
                  <a:ext uri="{FF2B5EF4-FFF2-40B4-BE49-F238E27FC236}">
                    <a16:creationId xmlns:a16="http://schemas.microsoft.com/office/drawing/2014/main" id="{A88DB4C8-EACC-44B6-AE0C-ACB387333D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2247"/>
                <a:ext cx="8" cy="6"/>
              </a:xfrm>
              <a:custGeom>
                <a:avLst/>
                <a:gdLst>
                  <a:gd name="T0" fmla="*/ 0 w 8"/>
                  <a:gd name="T1" fmla="*/ 4 h 6"/>
                  <a:gd name="T2" fmla="*/ 1 w 8"/>
                  <a:gd name="T3" fmla="*/ 5 h 6"/>
                  <a:gd name="T4" fmla="*/ 1 w 8"/>
                  <a:gd name="T5" fmla="*/ 6 h 6"/>
                  <a:gd name="T6" fmla="*/ 3 w 8"/>
                  <a:gd name="T7" fmla="*/ 6 h 6"/>
                  <a:gd name="T8" fmla="*/ 7 w 8"/>
                  <a:gd name="T9" fmla="*/ 5 h 6"/>
                  <a:gd name="T10" fmla="*/ 8 w 8"/>
                  <a:gd name="T11" fmla="*/ 3 h 6"/>
                  <a:gd name="T12" fmla="*/ 7 w 8"/>
                  <a:gd name="T13" fmla="*/ 1 h 6"/>
                  <a:gd name="T14" fmla="*/ 7 w 8"/>
                  <a:gd name="T15" fmla="*/ 0 h 6"/>
                  <a:gd name="T16" fmla="*/ 6 w 8"/>
                  <a:gd name="T17" fmla="*/ 0 h 6"/>
                  <a:gd name="T18" fmla="*/ 1 w 8"/>
                  <a:gd name="T19" fmla="*/ 3 h 6"/>
                  <a:gd name="T20" fmla="*/ 0 w 8"/>
                  <a:gd name="T2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6">
                    <a:moveTo>
                      <a:pt x="0" y="4"/>
                    </a:moveTo>
                    <a:lnTo>
                      <a:pt x="1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7" y="5"/>
                    </a:lnTo>
                    <a:lnTo>
                      <a:pt x="8" y="3"/>
                    </a:lnTo>
                    <a:lnTo>
                      <a:pt x="7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1" y="3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0" name="Freeform 403">
                <a:extLst>
                  <a:ext uri="{FF2B5EF4-FFF2-40B4-BE49-F238E27FC236}">
                    <a16:creationId xmlns:a16="http://schemas.microsoft.com/office/drawing/2014/main" id="{304E89CD-25EB-48B8-B4B1-8164209DFF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5" y="2234"/>
                <a:ext cx="11" cy="14"/>
              </a:xfrm>
              <a:custGeom>
                <a:avLst/>
                <a:gdLst>
                  <a:gd name="T0" fmla="*/ 8 w 11"/>
                  <a:gd name="T1" fmla="*/ 6 h 14"/>
                  <a:gd name="T2" fmla="*/ 8 w 11"/>
                  <a:gd name="T3" fmla="*/ 3 h 14"/>
                  <a:gd name="T4" fmla="*/ 7 w 11"/>
                  <a:gd name="T5" fmla="*/ 0 h 14"/>
                  <a:gd name="T6" fmla="*/ 7 w 11"/>
                  <a:gd name="T7" fmla="*/ 0 h 14"/>
                  <a:gd name="T8" fmla="*/ 4 w 11"/>
                  <a:gd name="T9" fmla="*/ 0 h 14"/>
                  <a:gd name="T10" fmla="*/ 2 w 11"/>
                  <a:gd name="T11" fmla="*/ 0 h 14"/>
                  <a:gd name="T12" fmla="*/ 0 w 11"/>
                  <a:gd name="T13" fmla="*/ 0 h 14"/>
                  <a:gd name="T14" fmla="*/ 2 w 11"/>
                  <a:gd name="T15" fmla="*/ 1 h 14"/>
                  <a:gd name="T16" fmla="*/ 2 w 11"/>
                  <a:gd name="T17" fmla="*/ 3 h 14"/>
                  <a:gd name="T18" fmla="*/ 3 w 11"/>
                  <a:gd name="T19" fmla="*/ 5 h 14"/>
                  <a:gd name="T20" fmla="*/ 4 w 11"/>
                  <a:gd name="T21" fmla="*/ 3 h 14"/>
                  <a:gd name="T22" fmla="*/ 5 w 11"/>
                  <a:gd name="T23" fmla="*/ 5 h 14"/>
                  <a:gd name="T24" fmla="*/ 5 w 11"/>
                  <a:gd name="T25" fmla="*/ 8 h 14"/>
                  <a:gd name="T26" fmla="*/ 5 w 11"/>
                  <a:gd name="T27" fmla="*/ 10 h 14"/>
                  <a:gd name="T28" fmla="*/ 7 w 11"/>
                  <a:gd name="T29" fmla="*/ 13 h 14"/>
                  <a:gd name="T30" fmla="*/ 8 w 11"/>
                  <a:gd name="T31" fmla="*/ 14 h 14"/>
                  <a:gd name="T32" fmla="*/ 8 w 11"/>
                  <a:gd name="T33" fmla="*/ 11 h 14"/>
                  <a:gd name="T34" fmla="*/ 9 w 11"/>
                  <a:gd name="T35" fmla="*/ 13 h 14"/>
                  <a:gd name="T36" fmla="*/ 11 w 11"/>
                  <a:gd name="T37" fmla="*/ 12 h 14"/>
                  <a:gd name="T38" fmla="*/ 11 w 11"/>
                  <a:gd name="T39" fmla="*/ 11 h 14"/>
                  <a:gd name="T40" fmla="*/ 9 w 11"/>
                  <a:gd name="T41" fmla="*/ 7 h 14"/>
                  <a:gd name="T42" fmla="*/ 8 w 11"/>
                  <a:gd name="T4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" h="14">
                    <a:moveTo>
                      <a:pt x="8" y="6"/>
                    </a:moveTo>
                    <a:lnTo>
                      <a:pt x="8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4" y="3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5" y="10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8" y="11"/>
                    </a:lnTo>
                    <a:lnTo>
                      <a:pt x="9" y="13"/>
                    </a:lnTo>
                    <a:lnTo>
                      <a:pt x="11" y="12"/>
                    </a:lnTo>
                    <a:lnTo>
                      <a:pt x="11" y="11"/>
                    </a:lnTo>
                    <a:lnTo>
                      <a:pt x="9" y="7"/>
                    </a:lnTo>
                    <a:lnTo>
                      <a:pt x="8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1" name="Freeform 404">
                <a:extLst>
                  <a:ext uri="{FF2B5EF4-FFF2-40B4-BE49-F238E27FC236}">
                    <a16:creationId xmlns:a16="http://schemas.microsoft.com/office/drawing/2014/main" id="{D44BD8AF-0736-4466-AD5A-D2B6B60C8A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5" y="2247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3 h 4"/>
                  <a:gd name="T4" fmla="*/ 1 w 1"/>
                  <a:gd name="T5" fmla="*/ 4 h 4"/>
                  <a:gd name="T6" fmla="*/ 1 w 1"/>
                  <a:gd name="T7" fmla="*/ 3 h 4"/>
                  <a:gd name="T8" fmla="*/ 1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2" name="Freeform 405">
                <a:extLst>
                  <a:ext uri="{FF2B5EF4-FFF2-40B4-BE49-F238E27FC236}">
                    <a16:creationId xmlns:a16="http://schemas.microsoft.com/office/drawing/2014/main" id="{CB783DF5-41EB-4266-B8F7-A113DFBA19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5" y="2240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1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  <p:grpSp>
          <p:nvGrpSpPr>
            <p:cNvPr id="6" name="Group 607">
              <a:extLst>
                <a:ext uri="{FF2B5EF4-FFF2-40B4-BE49-F238E27FC236}">
                  <a16:creationId xmlns:a16="http://schemas.microsoft.com/office/drawing/2014/main" id="{D3AB92D1-50DA-44A8-BA8A-40F3F6C911D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3484563" y="2671763"/>
              <a:ext cx="2276475" cy="1271588"/>
              <a:chOff x="-2195" y="1683"/>
              <a:chExt cx="1434" cy="801"/>
            </a:xfrm>
            <a:grpFill/>
          </p:grpSpPr>
          <p:sp>
            <p:nvSpPr>
              <p:cNvPr id="853" name="Freeform 407">
                <a:extLst>
                  <a:ext uri="{FF2B5EF4-FFF2-40B4-BE49-F238E27FC236}">
                    <a16:creationId xmlns:a16="http://schemas.microsoft.com/office/drawing/2014/main" id="{86160421-6F78-4082-9E3A-F113A668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0" y="2233"/>
                <a:ext cx="24" cy="34"/>
              </a:xfrm>
              <a:custGeom>
                <a:avLst/>
                <a:gdLst>
                  <a:gd name="T0" fmla="*/ 2 w 24"/>
                  <a:gd name="T1" fmla="*/ 28 h 34"/>
                  <a:gd name="T2" fmla="*/ 0 w 24"/>
                  <a:gd name="T3" fmla="*/ 31 h 34"/>
                  <a:gd name="T4" fmla="*/ 0 w 24"/>
                  <a:gd name="T5" fmla="*/ 32 h 34"/>
                  <a:gd name="T6" fmla="*/ 0 w 24"/>
                  <a:gd name="T7" fmla="*/ 34 h 34"/>
                  <a:gd name="T8" fmla="*/ 1 w 24"/>
                  <a:gd name="T9" fmla="*/ 32 h 34"/>
                  <a:gd name="T10" fmla="*/ 4 w 24"/>
                  <a:gd name="T11" fmla="*/ 31 h 34"/>
                  <a:gd name="T12" fmla="*/ 5 w 24"/>
                  <a:gd name="T13" fmla="*/ 30 h 34"/>
                  <a:gd name="T14" fmla="*/ 7 w 24"/>
                  <a:gd name="T15" fmla="*/ 29 h 34"/>
                  <a:gd name="T16" fmla="*/ 10 w 24"/>
                  <a:gd name="T17" fmla="*/ 25 h 34"/>
                  <a:gd name="T18" fmla="*/ 12 w 24"/>
                  <a:gd name="T19" fmla="*/ 25 h 34"/>
                  <a:gd name="T20" fmla="*/ 13 w 24"/>
                  <a:gd name="T21" fmla="*/ 24 h 34"/>
                  <a:gd name="T22" fmla="*/ 13 w 24"/>
                  <a:gd name="T23" fmla="*/ 23 h 34"/>
                  <a:gd name="T24" fmla="*/ 15 w 24"/>
                  <a:gd name="T25" fmla="*/ 20 h 34"/>
                  <a:gd name="T26" fmla="*/ 15 w 24"/>
                  <a:gd name="T27" fmla="*/ 17 h 34"/>
                  <a:gd name="T28" fmla="*/ 16 w 24"/>
                  <a:gd name="T29" fmla="*/ 15 h 34"/>
                  <a:gd name="T30" fmla="*/ 19 w 24"/>
                  <a:gd name="T31" fmla="*/ 15 h 34"/>
                  <a:gd name="T32" fmla="*/ 21 w 24"/>
                  <a:gd name="T33" fmla="*/ 13 h 34"/>
                  <a:gd name="T34" fmla="*/ 22 w 24"/>
                  <a:gd name="T35" fmla="*/ 12 h 34"/>
                  <a:gd name="T36" fmla="*/ 23 w 24"/>
                  <a:gd name="T37" fmla="*/ 12 h 34"/>
                  <a:gd name="T38" fmla="*/ 24 w 24"/>
                  <a:gd name="T39" fmla="*/ 9 h 34"/>
                  <a:gd name="T40" fmla="*/ 23 w 24"/>
                  <a:gd name="T41" fmla="*/ 7 h 34"/>
                  <a:gd name="T42" fmla="*/ 22 w 24"/>
                  <a:gd name="T43" fmla="*/ 6 h 34"/>
                  <a:gd name="T44" fmla="*/ 22 w 24"/>
                  <a:gd name="T45" fmla="*/ 3 h 34"/>
                  <a:gd name="T46" fmla="*/ 22 w 24"/>
                  <a:gd name="T47" fmla="*/ 0 h 34"/>
                  <a:gd name="T48" fmla="*/ 21 w 24"/>
                  <a:gd name="T49" fmla="*/ 1 h 34"/>
                  <a:gd name="T50" fmla="*/ 21 w 24"/>
                  <a:gd name="T51" fmla="*/ 3 h 34"/>
                  <a:gd name="T52" fmla="*/ 21 w 24"/>
                  <a:gd name="T53" fmla="*/ 7 h 34"/>
                  <a:gd name="T54" fmla="*/ 19 w 24"/>
                  <a:gd name="T55" fmla="*/ 6 h 34"/>
                  <a:gd name="T56" fmla="*/ 21 w 24"/>
                  <a:gd name="T57" fmla="*/ 8 h 34"/>
                  <a:gd name="T58" fmla="*/ 21 w 24"/>
                  <a:gd name="T59" fmla="*/ 9 h 34"/>
                  <a:gd name="T60" fmla="*/ 18 w 24"/>
                  <a:gd name="T61" fmla="*/ 12 h 34"/>
                  <a:gd name="T62" fmla="*/ 17 w 24"/>
                  <a:gd name="T63" fmla="*/ 12 h 34"/>
                  <a:gd name="T64" fmla="*/ 15 w 24"/>
                  <a:gd name="T65" fmla="*/ 14 h 34"/>
                  <a:gd name="T66" fmla="*/ 15 w 24"/>
                  <a:gd name="T67" fmla="*/ 15 h 34"/>
                  <a:gd name="T68" fmla="*/ 12 w 24"/>
                  <a:gd name="T69" fmla="*/ 17 h 34"/>
                  <a:gd name="T70" fmla="*/ 11 w 24"/>
                  <a:gd name="T71" fmla="*/ 21 h 34"/>
                  <a:gd name="T72" fmla="*/ 7 w 24"/>
                  <a:gd name="T73" fmla="*/ 24 h 34"/>
                  <a:gd name="T74" fmla="*/ 6 w 24"/>
                  <a:gd name="T75" fmla="*/ 24 h 34"/>
                  <a:gd name="T76" fmla="*/ 5 w 24"/>
                  <a:gd name="T77" fmla="*/ 28 h 34"/>
                  <a:gd name="T78" fmla="*/ 2 w 24"/>
                  <a:gd name="T79" fmla="*/ 2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" h="34">
                    <a:moveTo>
                      <a:pt x="2" y="28"/>
                    </a:moveTo>
                    <a:lnTo>
                      <a:pt x="0" y="31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1" y="32"/>
                    </a:lnTo>
                    <a:lnTo>
                      <a:pt x="4" y="31"/>
                    </a:lnTo>
                    <a:lnTo>
                      <a:pt x="5" y="30"/>
                    </a:lnTo>
                    <a:lnTo>
                      <a:pt x="7" y="29"/>
                    </a:lnTo>
                    <a:lnTo>
                      <a:pt x="10" y="25"/>
                    </a:lnTo>
                    <a:lnTo>
                      <a:pt x="12" y="25"/>
                    </a:lnTo>
                    <a:lnTo>
                      <a:pt x="13" y="24"/>
                    </a:lnTo>
                    <a:lnTo>
                      <a:pt x="13" y="23"/>
                    </a:lnTo>
                    <a:lnTo>
                      <a:pt x="15" y="20"/>
                    </a:lnTo>
                    <a:lnTo>
                      <a:pt x="15" y="17"/>
                    </a:lnTo>
                    <a:lnTo>
                      <a:pt x="16" y="15"/>
                    </a:lnTo>
                    <a:lnTo>
                      <a:pt x="19" y="15"/>
                    </a:lnTo>
                    <a:lnTo>
                      <a:pt x="21" y="13"/>
                    </a:lnTo>
                    <a:lnTo>
                      <a:pt x="22" y="12"/>
                    </a:lnTo>
                    <a:lnTo>
                      <a:pt x="23" y="12"/>
                    </a:lnTo>
                    <a:lnTo>
                      <a:pt x="24" y="9"/>
                    </a:lnTo>
                    <a:lnTo>
                      <a:pt x="23" y="7"/>
                    </a:lnTo>
                    <a:lnTo>
                      <a:pt x="22" y="6"/>
                    </a:lnTo>
                    <a:lnTo>
                      <a:pt x="22" y="3"/>
                    </a:lnTo>
                    <a:lnTo>
                      <a:pt x="22" y="0"/>
                    </a:lnTo>
                    <a:lnTo>
                      <a:pt x="21" y="1"/>
                    </a:lnTo>
                    <a:lnTo>
                      <a:pt x="21" y="3"/>
                    </a:lnTo>
                    <a:lnTo>
                      <a:pt x="21" y="7"/>
                    </a:lnTo>
                    <a:lnTo>
                      <a:pt x="19" y="6"/>
                    </a:lnTo>
                    <a:lnTo>
                      <a:pt x="21" y="8"/>
                    </a:lnTo>
                    <a:lnTo>
                      <a:pt x="21" y="9"/>
                    </a:lnTo>
                    <a:lnTo>
                      <a:pt x="18" y="12"/>
                    </a:lnTo>
                    <a:lnTo>
                      <a:pt x="17" y="12"/>
                    </a:lnTo>
                    <a:lnTo>
                      <a:pt x="15" y="14"/>
                    </a:lnTo>
                    <a:lnTo>
                      <a:pt x="15" y="15"/>
                    </a:lnTo>
                    <a:lnTo>
                      <a:pt x="12" y="17"/>
                    </a:lnTo>
                    <a:lnTo>
                      <a:pt x="11" y="21"/>
                    </a:lnTo>
                    <a:lnTo>
                      <a:pt x="7" y="24"/>
                    </a:lnTo>
                    <a:lnTo>
                      <a:pt x="6" y="24"/>
                    </a:lnTo>
                    <a:lnTo>
                      <a:pt x="5" y="28"/>
                    </a:lnTo>
                    <a:lnTo>
                      <a:pt x="2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4" name="Freeform 408">
                <a:extLst>
                  <a:ext uri="{FF2B5EF4-FFF2-40B4-BE49-F238E27FC236}">
                    <a16:creationId xmlns:a16="http://schemas.microsoft.com/office/drawing/2014/main" id="{B674C565-E625-4187-9A71-614B0630CB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6" y="2230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3 w 4"/>
                  <a:gd name="T3" fmla="*/ 3 h 3"/>
                  <a:gd name="T4" fmla="*/ 4 w 4"/>
                  <a:gd name="T5" fmla="*/ 3 h 3"/>
                  <a:gd name="T6" fmla="*/ 4 w 4"/>
                  <a:gd name="T7" fmla="*/ 0 h 3"/>
                  <a:gd name="T8" fmla="*/ 1 w 4"/>
                  <a:gd name="T9" fmla="*/ 0 h 3"/>
                  <a:gd name="T10" fmla="*/ 0 w 4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3" y="3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5" name="Freeform 409">
                <a:extLst>
                  <a:ext uri="{FF2B5EF4-FFF2-40B4-BE49-F238E27FC236}">
                    <a16:creationId xmlns:a16="http://schemas.microsoft.com/office/drawing/2014/main" id="{E069C84B-248D-4EFB-929E-DFD57CC9E2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0" y="2212"/>
                <a:ext cx="2" cy="5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1 h 5"/>
                  <a:gd name="T4" fmla="*/ 0 w 2"/>
                  <a:gd name="T5" fmla="*/ 2 h 5"/>
                  <a:gd name="T6" fmla="*/ 2 w 2"/>
                  <a:gd name="T7" fmla="*/ 5 h 5"/>
                  <a:gd name="T8" fmla="*/ 2 w 2"/>
                  <a:gd name="T9" fmla="*/ 4 h 5"/>
                  <a:gd name="T10" fmla="*/ 2 w 2"/>
                  <a:gd name="T11" fmla="*/ 2 h 5"/>
                  <a:gd name="T12" fmla="*/ 0 w 2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6" name="Freeform 410">
                <a:extLst>
                  <a:ext uri="{FF2B5EF4-FFF2-40B4-BE49-F238E27FC236}">
                    <a16:creationId xmlns:a16="http://schemas.microsoft.com/office/drawing/2014/main" id="{737830E0-2FB8-4E35-B38B-47AD4F45FC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6" y="2218"/>
                <a:ext cx="16" cy="18"/>
              </a:xfrm>
              <a:custGeom>
                <a:avLst/>
                <a:gdLst>
                  <a:gd name="T0" fmla="*/ 1 w 16"/>
                  <a:gd name="T1" fmla="*/ 1 h 18"/>
                  <a:gd name="T2" fmla="*/ 0 w 16"/>
                  <a:gd name="T3" fmla="*/ 1 h 18"/>
                  <a:gd name="T4" fmla="*/ 0 w 16"/>
                  <a:gd name="T5" fmla="*/ 2 h 18"/>
                  <a:gd name="T6" fmla="*/ 3 w 16"/>
                  <a:gd name="T7" fmla="*/ 6 h 18"/>
                  <a:gd name="T8" fmla="*/ 5 w 16"/>
                  <a:gd name="T9" fmla="*/ 9 h 18"/>
                  <a:gd name="T10" fmla="*/ 8 w 16"/>
                  <a:gd name="T11" fmla="*/ 11 h 18"/>
                  <a:gd name="T12" fmla="*/ 9 w 16"/>
                  <a:gd name="T13" fmla="*/ 11 h 18"/>
                  <a:gd name="T14" fmla="*/ 8 w 16"/>
                  <a:gd name="T15" fmla="*/ 12 h 18"/>
                  <a:gd name="T16" fmla="*/ 8 w 16"/>
                  <a:gd name="T17" fmla="*/ 13 h 18"/>
                  <a:gd name="T18" fmla="*/ 6 w 16"/>
                  <a:gd name="T19" fmla="*/ 15 h 18"/>
                  <a:gd name="T20" fmla="*/ 8 w 16"/>
                  <a:gd name="T21" fmla="*/ 13 h 18"/>
                  <a:gd name="T22" fmla="*/ 8 w 16"/>
                  <a:gd name="T23" fmla="*/ 15 h 18"/>
                  <a:gd name="T24" fmla="*/ 9 w 16"/>
                  <a:gd name="T25" fmla="*/ 15 h 18"/>
                  <a:gd name="T26" fmla="*/ 11 w 16"/>
                  <a:gd name="T27" fmla="*/ 16 h 18"/>
                  <a:gd name="T28" fmla="*/ 11 w 16"/>
                  <a:gd name="T29" fmla="*/ 18 h 18"/>
                  <a:gd name="T30" fmla="*/ 15 w 16"/>
                  <a:gd name="T31" fmla="*/ 18 h 18"/>
                  <a:gd name="T32" fmla="*/ 15 w 16"/>
                  <a:gd name="T33" fmla="*/ 18 h 18"/>
                  <a:gd name="T34" fmla="*/ 16 w 16"/>
                  <a:gd name="T35" fmla="*/ 17 h 18"/>
                  <a:gd name="T36" fmla="*/ 16 w 16"/>
                  <a:gd name="T37" fmla="*/ 18 h 18"/>
                  <a:gd name="T38" fmla="*/ 16 w 16"/>
                  <a:gd name="T39" fmla="*/ 17 h 18"/>
                  <a:gd name="T40" fmla="*/ 15 w 16"/>
                  <a:gd name="T41" fmla="*/ 15 h 18"/>
                  <a:gd name="T42" fmla="*/ 14 w 16"/>
                  <a:gd name="T43" fmla="*/ 13 h 18"/>
                  <a:gd name="T44" fmla="*/ 14 w 16"/>
                  <a:gd name="T45" fmla="*/ 11 h 18"/>
                  <a:gd name="T46" fmla="*/ 14 w 16"/>
                  <a:gd name="T47" fmla="*/ 7 h 18"/>
                  <a:gd name="T48" fmla="*/ 14 w 16"/>
                  <a:gd name="T49" fmla="*/ 6 h 18"/>
                  <a:gd name="T50" fmla="*/ 12 w 16"/>
                  <a:gd name="T51" fmla="*/ 5 h 18"/>
                  <a:gd name="T52" fmla="*/ 11 w 16"/>
                  <a:gd name="T53" fmla="*/ 2 h 18"/>
                  <a:gd name="T54" fmla="*/ 10 w 16"/>
                  <a:gd name="T55" fmla="*/ 1 h 18"/>
                  <a:gd name="T56" fmla="*/ 9 w 16"/>
                  <a:gd name="T57" fmla="*/ 0 h 18"/>
                  <a:gd name="T58" fmla="*/ 8 w 16"/>
                  <a:gd name="T59" fmla="*/ 1 h 18"/>
                  <a:gd name="T60" fmla="*/ 8 w 16"/>
                  <a:gd name="T61" fmla="*/ 0 h 18"/>
                  <a:gd name="T62" fmla="*/ 6 w 16"/>
                  <a:gd name="T63" fmla="*/ 1 h 18"/>
                  <a:gd name="T64" fmla="*/ 5 w 16"/>
                  <a:gd name="T65" fmla="*/ 1 h 18"/>
                  <a:gd name="T66" fmla="*/ 3 w 16"/>
                  <a:gd name="T67" fmla="*/ 1 h 18"/>
                  <a:gd name="T68" fmla="*/ 1 w 16"/>
                  <a:gd name="T6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" h="18">
                    <a:moveTo>
                      <a:pt x="1" y="1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3" y="6"/>
                    </a:lnTo>
                    <a:lnTo>
                      <a:pt x="5" y="9"/>
                    </a:lnTo>
                    <a:lnTo>
                      <a:pt x="8" y="11"/>
                    </a:lnTo>
                    <a:lnTo>
                      <a:pt x="9" y="11"/>
                    </a:lnTo>
                    <a:lnTo>
                      <a:pt x="8" y="12"/>
                    </a:lnTo>
                    <a:lnTo>
                      <a:pt x="8" y="13"/>
                    </a:lnTo>
                    <a:lnTo>
                      <a:pt x="6" y="15"/>
                    </a:lnTo>
                    <a:lnTo>
                      <a:pt x="8" y="13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11" y="16"/>
                    </a:lnTo>
                    <a:lnTo>
                      <a:pt x="11" y="18"/>
                    </a:lnTo>
                    <a:lnTo>
                      <a:pt x="15" y="18"/>
                    </a:lnTo>
                    <a:lnTo>
                      <a:pt x="15" y="18"/>
                    </a:lnTo>
                    <a:lnTo>
                      <a:pt x="16" y="17"/>
                    </a:lnTo>
                    <a:lnTo>
                      <a:pt x="16" y="18"/>
                    </a:lnTo>
                    <a:lnTo>
                      <a:pt x="16" y="17"/>
                    </a:lnTo>
                    <a:lnTo>
                      <a:pt x="15" y="15"/>
                    </a:lnTo>
                    <a:lnTo>
                      <a:pt x="14" y="13"/>
                    </a:lnTo>
                    <a:lnTo>
                      <a:pt x="14" y="11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2" y="5"/>
                    </a:lnTo>
                    <a:lnTo>
                      <a:pt x="11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7" name="Freeform 411">
                <a:extLst>
                  <a:ext uri="{FF2B5EF4-FFF2-40B4-BE49-F238E27FC236}">
                    <a16:creationId xmlns:a16="http://schemas.microsoft.com/office/drawing/2014/main" id="{421054FB-41E6-41BC-BFD3-B4318976F8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2201"/>
                <a:ext cx="4" cy="7"/>
              </a:xfrm>
              <a:custGeom>
                <a:avLst/>
                <a:gdLst>
                  <a:gd name="T0" fmla="*/ 1 w 4"/>
                  <a:gd name="T1" fmla="*/ 7 h 7"/>
                  <a:gd name="T2" fmla="*/ 3 w 4"/>
                  <a:gd name="T3" fmla="*/ 6 h 7"/>
                  <a:gd name="T4" fmla="*/ 4 w 4"/>
                  <a:gd name="T5" fmla="*/ 4 h 7"/>
                  <a:gd name="T6" fmla="*/ 3 w 4"/>
                  <a:gd name="T7" fmla="*/ 3 h 7"/>
                  <a:gd name="T8" fmla="*/ 1 w 4"/>
                  <a:gd name="T9" fmla="*/ 0 h 7"/>
                  <a:gd name="T10" fmla="*/ 1 w 4"/>
                  <a:gd name="T11" fmla="*/ 1 h 7"/>
                  <a:gd name="T12" fmla="*/ 1 w 4"/>
                  <a:gd name="T13" fmla="*/ 4 h 7"/>
                  <a:gd name="T14" fmla="*/ 0 w 4"/>
                  <a:gd name="T15" fmla="*/ 5 h 7"/>
                  <a:gd name="T16" fmla="*/ 0 w 4"/>
                  <a:gd name="T17" fmla="*/ 6 h 7"/>
                  <a:gd name="T18" fmla="*/ 1 w 4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7">
                    <a:moveTo>
                      <a:pt x="1" y="7"/>
                    </a:moveTo>
                    <a:lnTo>
                      <a:pt x="3" y="6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8" name="Freeform 412">
                <a:extLst>
                  <a:ext uri="{FF2B5EF4-FFF2-40B4-BE49-F238E27FC236}">
                    <a16:creationId xmlns:a16="http://schemas.microsoft.com/office/drawing/2014/main" id="{A6DB6B2A-BB68-4EC8-A903-C05F250DCB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5" y="2189"/>
                <a:ext cx="4" cy="7"/>
              </a:xfrm>
              <a:custGeom>
                <a:avLst/>
                <a:gdLst>
                  <a:gd name="T0" fmla="*/ 2 w 4"/>
                  <a:gd name="T1" fmla="*/ 0 h 7"/>
                  <a:gd name="T2" fmla="*/ 0 w 4"/>
                  <a:gd name="T3" fmla="*/ 1 h 7"/>
                  <a:gd name="T4" fmla="*/ 1 w 4"/>
                  <a:gd name="T5" fmla="*/ 5 h 7"/>
                  <a:gd name="T6" fmla="*/ 1 w 4"/>
                  <a:gd name="T7" fmla="*/ 6 h 7"/>
                  <a:gd name="T8" fmla="*/ 1 w 4"/>
                  <a:gd name="T9" fmla="*/ 7 h 7"/>
                  <a:gd name="T10" fmla="*/ 2 w 4"/>
                  <a:gd name="T11" fmla="*/ 6 h 7"/>
                  <a:gd name="T12" fmla="*/ 2 w 4"/>
                  <a:gd name="T13" fmla="*/ 2 h 7"/>
                  <a:gd name="T14" fmla="*/ 4 w 4"/>
                  <a:gd name="T15" fmla="*/ 1 h 7"/>
                  <a:gd name="T16" fmla="*/ 2 w 4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7">
                    <a:moveTo>
                      <a:pt x="2" y="0"/>
                    </a:moveTo>
                    <a:lnTo>
                      <a:pt x="0" y="1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9" name="Freeform 413">
                <a:extLst>
                  <a:ext uri="{FF2B5EF4-FFF2-40B4-BE49-F238E27FC236}">
                    <a16:creationId xmlns:a16="http://schemas.microsoft.com/office/drawing/2014/main" id="{4F90D7C1-083E-4BD4-A6C3-C10E7E76FA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3" y="2199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0" name="Freeform 414">
                <a:extLst>
                  <a:ext uri="{FF2B5EF4-FFF2-40B4-BE49-F238E27FC236}">
                    <a16:creationId xmlns:a16="http://schemas.microsoft.com/office/drawing/2014/main" id="{B10195EB-2FF8-400F-8780-0784E2F4DF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0" y="2144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1 h 3"/>
                  <a:gd name="T4" fmla="*/ 1 w 3"/>
                  <a:gd name="T5" fmla="*/ 3 h 3"/>
                  <a:gd name="T6" fmla="*/ 3 w 3"/>
                  <a:gd name="T7" fmla="*/ 0 h 3"/>
                  <a:gd name="T8" fmla="*/ 3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1" name="Freeform 415">
                <a:extLst>
                  <a:ext uri="{FF2B5EF4-FFF2-40B4-BE49-F238E27FC236}">
                    <a16:creationId xmlns:a16="http://schemas.microsoft.com/office/drawing/2014/main" id="{CEE41D6A-0233-4914-B50B-6B5BBEA0D7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4" y="2207"/>
                <a:ext cx="4" cy="5"/>
              </a:xfrm>
              <a:custGeom>
                <a:avLst/>
                <a:gdLst>
                  <a:gd name="T0" fmla="*/ 1 w 4"/>
                  <a:gd name="T1" fmla="*/ 0 h 5"/>
                  <a:gd name="T2" fmla="*/ 0 w 4"/>
                  <a:gd name="T3" fmla="*/ 1 h 5"/>
                  <a:gd name="T4" fmla="*/ 0 w 4"/>
                  <a:gd name="T5" fmla="*/ 3 h 5"/>
                  <a:gd name="T6" fmla="*/ 3 w 4"/>
                  <a:gd name="T7" fmla="*/ 5 h 5"/>
                  <a:gd name="T8" fmla="*/ 4 w 4"/>
                  <a:gd name="T9" fmla="*/ 4 h 5"/>
                  <a:gd name="T10" fmla="*/ 4 w 4"/>
                  <a:gd name="T11" fmla="*/ 3 h 5"/>
                  <a:gd name="T12" fmla="*/ 3 w 4"/>
                  <a:gd name="T13" fmla="*/ 0 h 5"/>
                  <a:gd name="T14" fmla="*/ 1 w 4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2" name="Freeform 416">
                <a:extLst>
                  <a:ext uri="{FF2B5EF4-FFF2-40B4-BE49-F238E27FC236}">
                    <a16:creationId xmlns:a16="http://schemas.microsoft.com/office/drawing/2014/main" id="{0F6EE13B-6990-4B6E-BCD7-543987904A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5" y="2138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1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3" name="Freeform 417">
                <a:extLst>
                  <a:ext uri="{FF2B5EF4-FFF2-40B4-BE49-F238E27FC236}">
                    <a16:creationId xmlns:a16="http://schemas.microsoft.com/office/drawing/2014/main" id="{9B595C58-FE76-4AA3-A59B-C2E53E0BB0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4" y="2205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2 w 3"/>
                  <a:gd name="T3" fmla="*/ 0 h 2"/>
                  <a:gd name="T4" fmla="*/ 0 w 3"/>
                  <a:gd name="T5" fmla="*/ 0 h 2"/>
                  <a:gd name="T6" fmla="*/ 1 w 3"/>
                  <a:gd name="T7" fmla="*/ 1 h 2"/>
                  <a:gd name="T8" fmla="*/ 3 w 3"/>
                  <a:gd name="T9" fmla="*/ 2 h 2"/>
                  <a:gd name="T10" fmla="*/ 3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4" name="Freeform 418">
                <a:extLst>
                  <a:ext uri="{FF2B5EF4-FFF2-40B4-BE49-F238E27FC236}">
                    <a16:creationId xmlns:a16="http://schemas.microsoft.com/office/drawing/2014/main" id="{61CA523C-C156-4CF2-8FE4-05C5E1B902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6" y="2145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5" name="Freeform 419">
                <a:extLst>
                  <a:ext uri="{FF2B5EF4-FFF2-40B4-BE49-F238E27FC236}">
                    <a16:creationId xmlns:a16="http://schemas.microsoft.com/office/drawing/2014/main" id="{28941A38-A396-47DB-80D1-27B351F01D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6" y="2222"/>
                <a:ext cx="6" cy="5"/>
              </a:xfrm>
              <a:custGeom>
                <a:avLst/>
                <a:gdLst>
                  <a:gd name="T0" fmla="*/ 0 w 6"/>
                  <a:gd name="T1" fmla="*/ 1 h 5"/>
                  <a:gd name="T2" fmla="*/ 0 w 6"/>
                  <a:gd name="T3" fmla="*/ 2 h 5"/>
                  <a:gd name="T4" fmla="*/ 2 w 6"/>
                  <a:gd name="T5" fmla="*/ 3 h 5"/>
                  <a:gd name="T6" fmla="*/ 4 w 6"/>
                  <a:gd name="T7" fmla="*/ 3 h 5"/>
                  <a:gd name="T8" fmla="*/ 5 w 6"/>
                  <a:gd name="T9" fmla="*/ 5 h 5"/>
                  <a:gd name="T10" fmla="*/ 6 w 6"/>
                  <a:gd name="T11" fmla="*/ 3 h 5"/>
                  <a:gd name="T12" fmla="*/ 6 w 6"/>
                  <a:gd name="T13" fmla="*/ 2 h 5"/>
                  <a:gd name="T14" fmla="*/ 4 w 6"/>
                  <a:gd name="T15" fmla="*/ 2 h 5"/>
                  <a:gd name="T16" fmla="*/ 3 w 6"/>
                  <a:gd name="T17" fmla="*/ 0 h 5"/>
                  <a:gd name="T18" fmla="*/ 0 w 6"/>
                  <a:gd name="T19" fmla="*/ 0 h 5"/>
                  <a:gd name="T20" fmla="*/ 0 w 6"/>
                  <a:gd name="T2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5">
                    <a:moveTo>
                      <a:pt x="0" y="1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5" y="5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6" name="Freeform 420">
                <a:extLst>
                  <a:ext uri="{FF2B5EF4-FFF2-40B4-BE49-F238E27FC236}">
                    <a16:creationId xmlns:a16="http://schemas.microsoft.com/office/drawing/2014/main" id="{7D2F3822-4CDC-4073-A2DC-14F104D423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5" y="2321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7" name="Freeform 421">
                <a:extLst>
                  <a:ext uri="{FF2B5EF4-FFF2-40B4-BE49-F238E27FC236}">
                    <a16:creationId xmlns:a16="http://schemas.microsoft.com/office/drawing/2014/main" id="{7D9C0CB3-D292-472B-8068-7A6B444741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5" y="2316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8" name="Rectangle 422">
                <a:extLst>
                  <a:ext uri="{FF2B5EF4-FFF2-40B4-BE49-F238E27FC236}">
                    <a16:creationId xmlns:a16="http://schemas.microsoft.com/office/drawing/2014/main" id="{513568FB-EAB2-42DD-A328-F6337DC527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73" y="2445"/>
                <a:ext cx="2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9" name="Freeform 423">
                <a:extLst>
                  <a:ext uri="{FF2B5EF4-FFF2-40B4-BE49-F238E27FC236}">
                    <a16:creationId xmlns:a16="http://schemas.microsoft.com/office/drawing/2014/main" id="{F5B158F3-6508-4EE9-AD8A-A0D976E86D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4" y="2315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1 h 1"/>
                  <a:gd name="T10" fmla="*/ 2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0" name="Freeform 424">
                <a:extLst>
                  <a:ext uri="{FF2B5EF4-FFF2-40B4-BE49-F238E27FC236}">
                    <a16:creationId xmlns:a16="http://schemas.microsoft.com/office/drawing/2014/main" id="{46C4CCEE-E3C6-4AD5-86CA-FCFF626851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7" y="2311"/>
                <a:ext cx="3" cy="5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2 h 5"/>
                  <a:gd name="T4" fmla="*/ 2 w 3"/>
                  <a:gd name="T5" fmla="*/ 0 h 5"/>
                  <a:gd name="T6" fmla="*/ 0 w 3"/>
                  <a:gd name="T7" fmla="*/ 0 h 5"/>
                  <a:gd name="T8" fmla="*/ 2 w 3"/>
                  <a:gd name="T9" fmla="*/ 4 h 5"/>
                  <a:gd name="T10" fmla="*/ 2 w 3"/>
                  <a:gd name="T11" fmla="*/ 5 h 5"/>
                  <a:gd name="T12" fmla="*/ 3 w 3"/>
                  <a:gd name="T13" fmla="*/ 5 h 5"/>
                  <a:gd name="T14" fmla="*/ 3 w 3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1" name="Freeform 425">
                <a:extLst>
                  <a:ext uri="{FF2B5EF4-FFF2-40B4-BE49-F238E27FC236}">
                    <a16:creationId xmlns:a16="http://schemas.microsoft.com/office/drawing/2014/main" id="{CC17280A-3440-4068-8653-480C9D5BB5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6" y="2307"/>
                <a:ext cx="0" cy="3"/>
              </a:xfrm>
              <a:custGeom>
                <a:avLst/>
                <a:gdLst>
                  <a:gd name="T0" fmla="*/ 0 h 3"/>
                  <a:gd name="T1" fmla="*/ 1 h 3"/>
                  <a:gd name="T2" fmla="*/ 3 h 3"/>
                  <a:gd name="T3" fmla="*/ 1 h 3"/>
                  <a:gd name="T4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2" name="Freeform 426">
                <a:extLst>
                  <a:ext uri="{FF2B5EF4-FFF2-40B4-BE49-F238E27FC236}">
                    <a16:creationId xmlns:a16="http://schemas.microsoft.com/office/drawing/2014/main" id="{F082E339-9E1A-4249-8C16-1E47990002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8" y="2445"/>
                <a:ext cx="11" cy="5"/>
              </a:xfrm>
              <a:custGeom>
                <a:avLst/>
                <a:gdLst>
                  <a:gd name="T0" fmla="*/ 3 w 11"/>
                  <a:gd name="T1" fmla="*/ 4 h 5"/>
                  <a:gd name="T2" fmla="*/ 7 w 11"/>
                  <a:gd name="T3" fmla="*/ 5 h 5"/>
                  <a:gd name="T4" fmla="*/ 8 w 11"/>
                  <a:gd name="T5" fmla="*/ 5 h 5"/>
                  <a:gd name="T6" fmla="*/ 8 w 11"/>
                  <a:gd name="T7" fmla="*/ 4 h 5"/>
                  <a:gd name="T8" fmla="*/ 10 w 11"/>
                  <a:gd name="T9" fmla="*/ 4 h 5"/>
                  <a:gd name="T10" fmla="*/ 11 w 11"/>
                  <a:gd name="T11" fmla="*/ 2 h 5"/>
                  <a:gd name="T12" fmla="*/ 11 w 11"/>
                  <a:gd name="T13" fmla="*/ 1 h 5"/>
                  <a:gd name="T14" fmla="*/ 9 w 11"/>
                  <a:gd name="T15" fmla="*/ 0 h 5"/>
                  <a:gd name="T16" fmla="*/ 8 w 11"/>
                  <a:gd name="T17" fmla="*/ 1 h 5"/>
                  <a:gd name="T18" fmla="*/ 4 w 11"/>
                  <a:gd name="T19" fmla="*/ 2 h 5"/>
                  <a:gd name="T20" fmla="*/ 3 w 11"/>
                  <a:gd name="T21" fmla="*/ 1 h 5"/>
                  <a:gd name="T22" fmla="*/ 2 w 11"/>
                  <a:gd name="T23" fmla="*/ 1 h 5"/>
                  <a:gd name="T24" fmla="*/ 0 w 11"/>
                  <a:gd name="T25" fmla="*/ 4 h 5"/>
                  <a:gd name="T26" fmla="*/ 0 w 11"/>
                  <a:gd name="T27" fmla="*/ 5 h 5"/>
                  <a:gd name="T28" fmla="*/ 3 w 11"/>
                  <a:gd name="T2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5">
                    <a:moveTo>
                      <a:pt x="3" y="4"/>
                    </a:moveTo>
                    <a:lnTo>
                      <a:pt x="7" y="5"/>
                    </a:lnTo>
                    <a:lnTo>
                      <a:pt x="8" y="5"/>
                    </a:lnTo>
                    <a:lnTo>
                      <a:pt x="8" y="4"/>
                    </a:lnTo>
                    <a:lnTo>
                      <a:pt x="10" y="4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3" name="Freeform 427">
                <a:extLst>
                  <a:ext uri="{FF2B5EF4-FFF2-40B4-BE49-F238E27FC236}">
                    <a16:creationId xmlns:a16="http://schemas.microsoft.com/office/drawing/2014/main" id="{92F71385-6CA8-41B9-B27C-8FFF79915A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2" y="2302"/>
                <a:ext cx="5" cy="3"/>
              </a:xfrm>
              <a:custGeom>
                <a:avLst/>
                <a:gdLst>
                  <a:gd name="T0" fmla="*/ 2 w 5"/>
                  <a:gd name="T1" fmla="*/ 2 h 3"/>
                  <a:gd name="T2" fmla="*/ 5 w 5"/>
                  <a:gd name="T3" fmla="*/ 1 h 3"/>
                  <a:gd name="T4" fmla="*/ 5 w 5"/>
                  <a:gd name="T5" fmla="*/ 0 h 3"/>
                  <a:gd name="T6" fmla="*/ 4 w 5"/>
                  <a:gd name="T7" fmla="*/ 0 h 3"/>
                  <a:gd name="T8" fmla="*/ 0 w 5"/>
                  <a:gd name="T9" fmla="*/ 2 h 3"/>
                  <a:gd name="T10" fmla="*/ 0 w 5"/>
                  <a:gd name="T11" fmla="*/ 3 h 3"/>
                  <a:gd name="T12" fmla="*/ 2 w 5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2" y="2"/>
                    </a:moveTo>
                    <a:lnTo>
                      <a:pt x="5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4" name="Freeform 428">
                <a:extLst>
                  <a:ext uri="{FF2B5EF4-FFF2-40B4-BE49-F238E27FC236}">
                    <a16:creationId xmlns:a16="http://schemas.microsoft.com/office/drawing/2014/main" id="{39D328FA-01CE-4A27-8B09-435693558F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5" y="2396"/>
                <a:ext cx="15" cy="9"/>
              </a:xfrm>
              <a:custGeom>
                <a:avLst/>
                <a:gdLst>
                  <a:gd name="T0" fmla="*/ 11 w 15"/>
                  <a:gd name="T1" fmla="*/ 9 h 9"/>
                  <a:gd name="T2" fmla="*/ 13 w 15"/>
                  <a:gd name="T3" fmla="*/ 6 h 9"/>
                  <a:gd name="T4" fmla="*/ 15 w 15"/>
                  <a:gd name="T5" fmla="*/ 6 h 9"/>
                  <a:gd name="T6" fmla="*/ 15 w 15"/>
                  <a:gd name="T7" fmla="*/ 5 h 9"/>
                  <a:gd name="T8" fmla="*/ 13 w 15"/>
                  <a:gd name="T9" fmla="*/ 3 h 9"/>
                  <a:gd name="T10" fmla="*/ 13 w 15"/>
                  <a:gd name="T11" fmla="*/ 2 h 9"/>
                  <a:gd name="T12" fmla="*/ 10 w 15"/>
                  <a:gd name="T13" fmla="*/ 0 h 9"/>
                  <a:gd name="T14" fmla="*/ 6 w 15"/>
                  <a:gd name="T15" fmla="*/ 0 h 9"/>
                  <a:gd name="T16" fmla="*/ 5 w 15"/>
                  <a:gd name="T17" fmla="*/ 2 h 9"/>
                  <a:gd name="T18" fmla="*/ 2 w 15"/>
                  <a:gd name="T19" fmla="*/ 0 h 9"/>
                  <a:gd name="T20" fmla="*/ 0 w 15"/>
                  <a:gd name="T21" fmla="*/ 2 h 9"/>
                  <a:gd name="T22" fmla="*/ 0 w 15"/>
                  <a:gd name="T23" fmla="*/ 5 h 9"/>
                  <a:gd name="T24" fmla="*/ 2 w 15"/>
                  <a:gd name="T25" fmla="*/ 6 h 9"/>
                  <a:gd name="T26" fmla="*/ 5 w 15"/>
                  <a:gd name="T27" fmla="*/ 8 h 9"/>
                  <a:gd name="T28" fmla="*/ 6 w 15"/>
                  <a:gd name="T29" fmla="*/ 9 h 9"/>
                  <a:gd name="T30" fmla="*/ 8 w 15"/>
                  <a:gd name="T31" fmla="*/ 8 h 9"/>
                  <a:gd name="T32" fmla="*/ 11 w 15"/>
                  <a:gd name="T3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9">
                    <a:moveTo>
                      <a:pt x="11" y="9"/>
                    </a:moveTo>
                    <a:lnTo>
                      <a:pt x="13" y="6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5" y="8"/>
                    </a:lnTo>
                    <a:lnTo>
                      <a:pt x="6" y="9"/>
                    </a:lnTo>
                    <a:lnTo>
                      <a:pt x="8" y="8"/>
                    </a:lnTo>
                    <a:lnTo>
                      <a:pt x="11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5" name="Freeform 429">
                <a:extLst>
                  <a:ext uri="{FF2B5EF4-FFF2-40B4-BE49-F238E27FC236}">
                    <a16:creationId xmlns:a16="http://schemas.microsoft.com/office/drawing/2014/main" id="{F22F4BCF-CB89-4A13-9FDD-F25A795ADA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0" y="2320"/>
                <a:ext cx="4" cy="6"/>
              </a:xfrm>
              <a:custGeom>
                <a:avLst/>
                <a:gdLst>
                  <a:gd name="T0" fmla="*/ 0 w 4"/>
                  <a:gd name="T1" fmla="*/ 1 h 6"/>
                  <a:gd name="T2" fmla="*/ 0 w 4"/>
                  <a:gd name="T3" fmla="*/ 4 h 6"/>
                  <a:gd name="T4" fmla="*/ 2 w 4"/>
                  <a:gd name="T5" fmla="*/ 6 h 6"/>
                  <a:gd name="T6" fmla="*/ 4 w 4"/>
                  <a:gd name="T7" fmla="*/ 5 h 6"/>
                  <a:gd name="T8" fmla="*/ 2 w 4"/>
                  <a:gd name="T9" fmla="*/ 2 h 6"/>
                  <a:gd name="T10" fmla="*/ 0 w 4"/>
                  <a:gd name="T11" fmla="*/ 0 h 6"/>
                  <a:gd name="T12" fmla="*/ 0 w 4"/>
                  <a:gd name="T1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0" y="1"/>
                    </a:moveTo>
                    <a:lnTo>
                      <a:pt x="0" y="4"/>
                    </a:lnTo>
                    <a:lnTo>
                      <a:pt x="2" y="6"/>
                    </a:lnTo>
                    <a:lnTo>
                      <a:pt x="4" y="5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6" name="Freeform 430">
                <a:extLst>
                  <a:ext uri="{FF2B5EF4-FFF2-40B4-BE49-F238E27FC236}">
                    <a16:creationId xmlns:a16="http://schemas.microsoft.com/office/drawing/2014/main" id="{4514FAF4-C7E9-419A-9203-D1F8F8DA3A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7" y="2318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7" name="Freeform 431">
                <a:extLst>
                  <a:ext uri="{FF2B5EF4-FFF2-40B4-BE49-F238E27FC236}">
                    <a16:creationId xmlns:a16="http://schemas.microsoft.com/office/drawing/2014/main" id="{742600AA-D187-4846-B3F2-6CF86174B9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2" y="2366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2 h 2"/>
                  <a:gd name="T8" fmla="*/ 2 w 2"/>
                  <a:gd name="T9" fmla="*/ 2 h 2"/>
                  <a:gd name="T10" fmla="*/ 2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8" name="Freeform 432">
                <a:extLst>
                  <a:ext uri="{FF2B5EF4-FFF2-40B4-BE49-F238E27FC236}">
                    <a16:creationId xmlns:a16="http://schemas.microsoft.com/office/drawing/2014/main" id="{4AD525A5-8EAA-4859-B612-B4B249AA78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00" y="2444"/>
                <a:ext cx="15" cy="9"/>
              </a:xfrm>
              <a:custGeom>
                <a:avLst/>
                <a:gdLst>
                  <a:gd name="T0" fmla="*/ 14 w 15"/>
                  <a:gd name="T1" fmla="*/ 5 h 9"/>
                  <a:gd name="T2" fmla="*/ 14 w 15"/>
                  <a:gd name="T3" fmla="*/ 3 h 9"/>
                  <a:gd name="T4" fmla="*/ 15 w 15"/>
                  <a:gd name="T5" fmla="*/ 2 h 9"/>
                  <a:gd name="T6" fmla="*/ 15 w 15"/>
                  <a:gd name="T7" fmla="*/ 1 h 9"/>
                  <a:gd name="T8" fmla="*/ 14 w 15"/>
                  <a:gd name="T9" fmla="*/ 0 h 9"/>
                  <a:gd name="T10" fmla="*/ 13 w 15"/>
                  <a:gd name="T11" fmla="*/ 0 h 9"/>
                  <a:gd name="T12" fmla="*/ 9 w 15"/>
                  <a:gd name="T13" fmla="*/ 0 h 9"/>
                  <a:gd name="T14" fmla="*/ 6 w 15"/>
                  <a:gd name="T15" fmla="*/ 1 h 9"/>
                  <a:gd name="T16" fmla="*/ 5 w 15"/>
                  <a:gd name="T17" fmla="*/ 3 h 9"/>
                  <a:gd name="T18" fmla="*/ 4 w 15"/>
                  <a:gd name="T19" fmla="*/ 6 h 9"/>
                  <a:gd name="T20" fmla="*/ 0 w 15"/>
                  <a:gd name="T21" fmla="*/ 9 h 9"/>
                  <a:gd name="T22" fmla="*/ 4 w 15"/>
                  <a:gd name="T23" fmla="*/ 9 h 9"/>
                  <a:gd name="T24" fmla="*/ 5 w 15"/>
                  <a:gd name="T25" fmla="*/ 9 h 9"/>
                  <a:gd name="T26" fmla="*/ 8 w 15"/>
                  <a:gd name="T27" fmla="*/ 9 h 9"/>
                  <a:gd name="T28" fmla="*/ 10 w 15"/>
                  <a:gd name="T29" fmla="*/ 9 h 9"/>
                  <a:gd name="T30" fmla="*/ 11 w 15"/>
                  <a:gd name="T31" fmla="*/ 7 h 9"/>
                  <a:gd name="T32" fmla="*/ 13 w 15"/>
                  <a:gd name="T33" fmla="*/ 7 h 9"/>
                  <a:gd name="T34" fmla="*/ 14 w 15"/>
                  <a:gd name="T35" fmla="*/ 6 h 9"/>
                  <a:gd name="T36" fmla="*/ 14 w 15"/>
                  <a:gd name="T3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" h="9">
                    <a:moveTo>
                      <a:pt x="14" y="5"/>
                    </a:moveTo>
                    <a:lnTo>
                      <a:pt x="14" y="3"/>
                    </a:lnTo>
                    <a:lnTo>
                      <a:pt x="15" y="2"/>
                    </a:lnTo>
                    <a:lnTo>
                      <a:pt x="15" y="1"/>
                    </a:lnTo>
                    <a:lnTo>
                      <a:pt x="14" y="0"/>
                    </a:lnTo>
                    <a:lnTo>
                      <a:pt x="13" y="0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5" y="3"/>
                    </a:lnTo>
                    <a:lnTo>
                      <a:pt x="4" y="6"/>
                    </a:lnTo>
                    <a:lnTo>
                      <a:pt x="0" y="9"/>
                    </a:lnTo>
                    <a:lnTo>
                      <a:pt x="4" y="9"/>
                    </a:lnTo>
                    <a:lnTo>
                      <a:pt x="5" y="9"/>
                    </a:lnTo>
                    <a:lnTo>
                      <a:pt x="8" y="9"/>
                    </a:lnTo>
                    <a:lnTo>
                      <a:pt x="10" y="9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4" y="6"/>
                    </a:lnTo>
                    <a:lnTo>
                      <a:pt x="1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9" name="Freeform 433">
                <a:extLst>
                  <a:ext uri="{FF2B5EF4-FFF2-40B4-BE49-F238E27FC236}">
                    <a16:creationId xmlns:a16="http://schemas.microsoft.com/office/drawing/2014/main" id="{7D74B9D1-CF02-4984-BD12-E801072797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6" y="2457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2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0" name="Freeform 434">
                <a:extLst>
                  <a:ext uri="{FF2B5EF4-FFF2-40B4-BE49-F238E27FC236}">
                    <a16:creationId xmlns:a16="http://schemas.microsoft.com/office/drawing/2014/main" id="{AC4043F6-3D96-48CA-AF08-1093C9446B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4" y="2288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0 w 2"/>
                  <a:gd name="T7" fmla="*/ 2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1" name="Freeform 435">
                <a:extLst>
                  <a:ext uri="{FF2B5EF4-FFF2-40B4-BE49-F238E27FC236}">
                    <a16:creationId xmlns:a16="http://schemas.microsoft.com/office/drawing/2014/main" id="{D7548DD9-8CDF-4484-8D66-197DE9636E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8" y="2456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1 w 2"/>
                  <a:gd name="T5" fmla="*/ 1 h 3"/>
                  <a:gd name="T6" fmla="*/ 2 w 2"/>
                  <a:gd name="T7" fmla="*/ 1 h 3"/>
                  <a:gd name="T8" fmla="*/ 0 w 2"/>
                  <a:gd name="T9" fmla="*/ 0 h 3"/>
                  <a:gd name="T10" fmla="*/ 0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1" y="3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2" name="Freeform 436">
                <a:extLst>
                  <a:ext uri="{FF2B5EF4-FFF2-40B4-BE49-F238E27FC236}">
                    <a16:creationId xmlns:a16="http://schemas.microsoft.com/office/drawing/2014/main" id="{204499AC-AD42-49CB-AC8F-F6015AABCB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0" y="2293"/>
                <a:ext cx="5" cy="3"/>
              </a:xfrm>
              <a:custGeom>
                <a:avLst/>
                <a:gdLst>
                  <a:gd name="T0" fmla="*/ 0 w 5"/>
                  <a:gd name="T1" fmla="*/ 1 h 3"/>
                  <a:gd name="T2" fmla="*/ 0 w 5"/>
                  <a:gd name="T3" fmla="*/ 1 h 3"/>
                  <a:gd name="T4" fmla="*/ 0 w 5"/>
                  <a:gd name="T5" fmla="*/ 3 h 3"/>
                  <a:gd name="T6" fmla="*/ 3 w 5"/>
                  <a:gd name="T7" fmla="*/ 3 h 3"/>
                  <a:gd name="T8" fmla="*/ 3 w 5"/>
                  <a:gd name="T9" fmla="*/ 1 h 3"/>
                  <a:gd name="T10" fmla="*/ 4 w 5"/>
                  <a:gd name="T11" fmla="*/ 3 h 3"/>
                  <a:gd name="T12" fmla="*/ 5 w 5"/>
                  <a:gd name="T13" fmla="*/ 1 h 3"/>
                  <a:gd name="T14" fmla="*/ 5 w 5"/>
                  <a:gd name="T15" fmla="*/ 1 h 3"/>
                  <a:gd name="T16" fmla="*/ 3 w 5"/>
                  <a:gd name="T17" fmla="*/ 0 h 3"/>
                  <a:gd name="T18" fmla="*/ 0 w 5"/>
                  <a:gd name="T1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4" y="3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3" name="Freeform 437">
                <a:extLst>
                  <a:ext uri="{FF2B5EF4-FFF2-40B4-BE49-F238E27FC236}">
                    <a16:creationId xmlns:a16="http://schemas.microsoft.com/office/drawing/2014/main" id="{32785650-CBA4-4678-8498-1AF795C453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6" y="2425"/>
                <a:ext cx="4" cy="8"/>
              </a:xfrm>
              <a:custGeom>
                <a:avLst/>
                <a:gdLst>
                  <a:gd name="T0" fmla="*/ 4 w 4"/>
                  <a:gd name="T1" fmla="*/ 4 h 8"/>
                  <a:gd name="T2" fmla="*/ 1 w 4"/>
                  <a:gd name="T3" fmla="*/ 0 h 8"/>
                  <a:gd name="T4" fmla="*/ 1 w 4"/>
                  <a:gd name="T5" fmla="*/ 2 h 8"/>
                  <a:gd name="T6" fmla="*/ 1 w 4"/>
                  <a:gd name="T7" fmla="*/ 4 h 8"/>
                  <a:gd name="T8" fmla="*/ 0 w 4"/>
                  <a:gd name="T9" fmla="*/ 5 h 8"/>
                  <a:gd name="T10" fmla="*/ 1 w 4"/>
                  <a:gd name="T11" fmla="*/ 7 h 8"/>
                  <a:gd name="T12" fmla="*/ 1 w 4"/>
                  <a:gd name="T13" fmla="*/ 8 h 8"/>
                  <a:gd name="T14" fmla="*/ 2 w 4"/>
                  <a:gd name="T15" fmla="*/ 5 h 8"/>
                  <a:gd name="T16" fmla="*/ 4 w 4"/>
                  <a:gd name="T1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8">
                    <a:moveTo>
                      <a:pt x="4" y="4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1" y="8"/>
                    </a:lnTo>
                    <a:lnTo>
                      <a:pt x="2" y="5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4" name="Freeform 438">
                <a:extLst>
                  <a:ext uri="{FF2B5EF4-FFF2-40B4-BE49-F238E27FC236}">
                    <a16:creationId xmlns:a16="http://schemas.microsoft.com/office/drawing/2014/main" id="{B412AA3B-58CA-48D9-94FF-845D1693AF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8" y="2376"/>
                <a:ext cx="9" cy="5"/>
              </a:xfrm>
              <a:custGeom>
                <a:avLst/>
                <a:gdLst>
                  <a:gd name="T0" fmla="*/ 6 w 9"/>
                  <a:gd name="T1" fmla="*/ 2 h 5"/>
                  <a:gd name="T2" fmla="*/ 6 w 9"/>
                  <a:gd name="T3" fmla="*/ 3 h 5"/>
                  <a:gd name="T4" fmla="*/ 9 w 9"/>
                  <a:gd name="T5" fmla="*/ 3 h 5"/>
                  <a:gd name="T6" fmla="*/ 9 w 9"/>
                  <a:gd name="T7" fmla="*/ 1 h 5"/>
                  <a:gd name="T8" fmla="*/ 7 w 9"/>
                  <a:gd name="T9" fmla="*/ 0 h 5"/>
                  <a:gd name="T10" fmla="*/ 6 w 9"/>
                  <a:gd name="T11" fmla="*/ 2 h 5"/>
                  <a:gd name="T12" fmla="*/ 5 w 9"/>
                  <a:gd name="T13" fmla="*/ 2 h 5"/>
                  <a:gd name="T14" fmla="*/ 5 w 9"/>
                  <a:gd name="T15" fmla="*/ 1 h 5"/>
                  <a:gd name="T16" fmla="*/ 5 w 9"/>
                  <a:gd name="T17" fmla="*/ 0 h 5"/>
                  <a:gd name="T18" fmla="*/ 2 w 9"/>
                  <a:gd name="T19" fmla="*/ 0 h 5"/>
                  <a:gd name="T20" fmla="*/ 0 w 9"/>
                  <a:gd name="T21" fmla="*/ 1 h 5"/>
                  <a:gd name="T22" fmla="*/ 0 w 9"/>
                  <a:gd name="T23" fmla="*/ 3 h 5"/>
                  <a:gd name="T24" fmla="*/ 1 w 9"/>
                  <a:gd name="T25" fmla="*/ 5 h 5"/>
                  <a:gd name="T26" fmla="*/ 2 w 9"/>
                  <a:gd name="T27" fmla="*/ 3 h 5"/>
                  <a:gd name="T28" fmla="*/ 5 w 9"/>
                  <a:gd name="T29" fmla="*/ 5 h 5"/>
                  <a:gd name="T30" fmla="*/ 6 w 9"/>
                  <a:gd name="T3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" h="5">
                    <a:moveTo>
                      <a:pt x="6" y="2"/>
                    </a:moveTo>
                    <a:lnTo>
                      <a:pt x="6" y="3"/>
                    </a:lnTo>
                    <a:lnTo>
                      <a:pt x="9" y="3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5" y="5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5" name="Freeform 439">
                <a:extLst>
                  <a:ext uri="{FF2B5EF4-FFF2-40B4-BE49-F238E27FC236}">
                    <a16:creationId xmlns:a16="http://schemas.microsoft.com/office/drawing/2014/main" id="{BEB8BA92-6754-4065-A8DF-CB0696389E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6" y="2383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6" name="Freeform 440">
                <a:extLst>
                  <a:ext uri="{FF2B5EF4-FFF2-40B4-BE49-F238E27FC236}">
                    <a16:creationId xmlns:a16="http://schemas.microsoft.com/office/drawing/2014/main" id="{75599E00-F5F0-4E25-B1B5-105DAC6373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2453"/>
                <a:ext cx="6" cy="5"/>
              </a:xfrm>
              <a:custGeom>
                <a:avLst/>
                <a:gdLst>
                  <a:gd name="T0" fmla="*/ 0 w 6"/>
                  <a:gd name="T1" fmla="*/ 5 h 5"/>
                  <a:gd name="T2" fmla="*/ 2 w 6"/>
                  <a:gd name="T3" fmla="*/ 4 h 5"/>
                  <a:gd name="T4" fmla="*/ 3 w 6"/>
                  <a:gd name="T5" fmla="*/ 3 h 5"/>
                  <a:gd name="T6" fmla="*/ 6 w 6"/>
                  <a:gd name="T7" fmla="*/ 2 h 5"/>
                  <a:gd name="T8" fmla="*/ 5 w 6"/>
                  <a:gd name="T9" fmla="*/ 0 h 5"/>
                  <a:gd name="T10" fmla="*/ 3 w 6"/>
                  <a:gd name="T11" fmla="*/ 2 h 5"/>
                  <a:gd name="T12" fmla="*/ 2 w 6"/>
                  <a:gd name="T13" fmla="*/ 2 h 5"/>
                  <a:gd name="T14" fmla="*/ 1 w 6"/>
                  <a:gd name="T15" fmla="*/ 2 h 5"/>
                  <a:gd name="T16" fmla="*/ 1 w 6"/>
                  <a:gd name="T17" fmla="*/ 3 h 5"/>
                  <a:gd name="T18" fmla="*/ 0 w 6"/>
                  <a:gd name="T19" fmla="*/ 4 h 5"/>
                  <a:gd name="T20" fmla="*/ 0 w 6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5">
                    <a:moveTo>
                      <a:pt x="0" y="5"/>
                    </a:moveTo>
                    <a:lnTo>
                      <a:pt x="2" y="4"/>
                    </a:lnTo>
                    <a:lnTo>
                      <a:pt x="3" y="3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7" name="Freeform 441">
                <a:extLst>
                  <a:ext uri="{FF2B5EF4-FFF2-40B4-BE49-F238E27FC236}">
                    <a16:creationId xmlns:a16="http://schemas.microsoft.com/office/drawing/2014/main" id="{083ECED9-A2B5-4710-B43F-6DA5940FD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8" y="2455"/>
                <a:ext cx="3" cy="2"/>
              </a:xfrm>
              <a:custGeom>
                <a:avLst/>
                <a:gdLst>
                  <a:gd name="T0" fmla="*/ 1 w 3"/>
                  <a:gd name="T1" fmla="*/ 1 h 2"/>
                  <a:gd name="T2" fmla="*/ 0 w 3"/>
                  <a:gd name="T3" fmla="*/ 2 h 2"/>
                  <a:gd name="T4" fmla="*/ 1 w 3"/>
                  <a:gd name="T5" fmla="*/ 2 h 2"/>
                  <a:gd name="T6" fmla="*/ 2 w 3"/>
                  <a:gd name="T7" fmla="*/ 2 h 2"/>
                  <a:gd name="T8" fmla="*/ 3 w 3"/>
                  <a:gd name="T9" fmla="*/ 1 h 2"/>
                  <a:gd name="T10" fmla="*/ 3 w 3"/>
                  <a:gd name="T11" fmla="*/ 0 h 2"/>
                  <a:gd name="T12" fmla="*/ 2 w 3"/>
                  <a:gd name="T13" fmla="*/ 1 h 2"/>
                  <a:gd name="T14" fmla="*/ 1 w 3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8" name="Freeform 442">
                <a:extLst>
                  <a:ext uri="{FF2B5EF4-FFF2-40B4-BE49-F238E27FC236}">
                    <a16:creationId xmlns:a16="http://schemas.microsoft.com/office/drawing/2014/main" id="{19C28D86-0D58-4C45-B9A6-59932400A4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9" y="236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9" name="Freeform 443">
                <a:extLst>
                  <a:ext uri="{FF2B5EF4-FFF2-40B4-BE49-F238E27FC236}">
                    <a16:creationId xmlns:a16="http://schemas.microsoft.com/office/drawing/2014/main" id="{251CA00C-380E-4BAB-BA67-491E967861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3" y="2344"/>
                <a:ext cx="72" cy="80"/>
              </a:xfrm>
              <a:custGeom>
                <a:avLst/>
                <a:gdLst>
                  <a:gd name="T0" fmla="*/ 68 w 72"/>
                  <a:gd name="T1" fmla="*/ 9 h 80"/>
                  <a:gd name="T2" fmla="*/ 72 w 72"/>
                  <a:gd name="T3" fmla="*/ 3 h 80"/>
                  <a:gd name="T4" fmla="*/ 66 w 72"/>
                  <a:gd name="T5" fmla="*/ 0 h 80"/>
                  <a:gd name="T6" fmla="*/ 61 w 72"/>
                  <a:gd name="T7" fmla="*/ 6 h 80"/>
                  <a:gd name="T8" fmla="*/ 51 w 72"/>
                  <a:gd name="T9" fmla="*/ 9 h 80"/>
                  <a:gd name="T10" fmla="*/ 43 w 72"/>
                  <a:gd name="T11" fmla="*/ 7 h 80"/>
                  <a:gd name="T12" fmla="*/ 34 w 72"/>
                  <a:gd name="T13" fmla="*/ 6 h 80"/>
                  <a:gd name="T14" fmla="*/ 26 w 72"/>
                  <a:gd name="T15" fmla="*/ 4 h 80"/>
                  <a:gd name="T16" fmla="*/ 22 w 72"/>
                  <a:gd name="T17" fmla="*/ 9 h 80"/>
                  <a:gd name="T18" fmla="*/ 13 w 72"/>
                  <a:gd name="T19" fmla="*/ 11 h 80"/>
                  <a:gd name="T20" fmla="*/ 12 w 72"/>
                  <a:gd name="T21" fmla="*/ 20 h 80"/>
                  <a:gd name="T22" fmla="*/ 12 w 72"/>
                  <a:gd name="T23" fmla="*/ 29 h 80"/>
                  <a:gd name="T24" fmla="*/ 9 w 72"/>
                  <a:gd name="T25" fmla="*/ 28 h 80"/>
                  <a:gd name="T26" fmla="*/ 6 w 72"/>
                  <a:gd name="T27" fmla="*/ 35 h 80"/>
                  <a:gd name="T28" fmla="*/ 4 w 72"/>
                  <a:gd name="T29" fmla="*/ 43 h 80"/>
                  <a:gd name="T30" fmla="*/ 1 w 72"/>
                  <a:gd name="T31" fmla="*/ 51 h 80"/>
                  <a:gd name="T32" fmla="*/ 4 w 72"/>
                  <a:gd name="T33" fmla="*/ 57 h 80"/>
                  <a:gd name="T34" fmla="*/ 9 w 72"/>
                  <a:gd name="T35" fmla="*/ 60 h 80"/>
                  <a:gd name="T36" fmla="*/ 7 w 72"/>
                  <a:gd name="T37" fmla="*/ 71 h 80"/>
                  <a:gd name="T38" fmla="*/ 10 w 72"/>
                  <a:gd name="T39" fmla="*/ 80 h 80"/>
                  <a:gd name="T40" fmla="*/ 17 w 72"/>
                  <a:gd name="T41" fmla="*/ 79 h 80"/>
                  <a:gd name="T42" fmla="*/ 17 w 72"/>
                  <a:gd name="T43" fmla="*/ 75 h 80"/>
                  <a:gd name="T44" fmla="*/ 17 w 72"/>
                  <a:gd name="T45" fmla="*/ 63 h 80"/>
                  <a:gd name="T46" fmla="*/ 18 w 72"/>
                  <a:gd name="T47" fmla="*/ 54 h 80"/>
                  <a:gd name="T48" fmla="*/ 21 w 72"/>
                  <a:gd name="T49" fmla="*/ 49 h 80"/>
                  <a:gd name="T50" fmla="*/ 26 w 72"/>
                  <a:gd name="T51" fmla="*/ 51 h 80"/>
                  <a:gd name="T52" fmla="*/ 24 w 72"/>
                  <a:gd name="T53" fmla="*/ 60 h 80"/>
                  <a:gd name="T54" fmla="*/ 30 w 72"/>
                  <a:gd name="T55" fmla="*/ 66 h 80"/>
                  <a:gd name="T56" fmla="*/ 32 w 72"/>
                  <a:gd name="T57" fmla="*/ 72 h 80"/>
                  <a:gd name="T58" fmla="*/ 37 w 72"/>
                  <a:gd name="T59" fmla="*/ 71 h 80"/>
                  <a:gd name="T60" fmla="*/ 43 w 72"/>
                  <a:gd name="T61" fmla="*/ 66 h 80"/>
                  <a:gd name="T62" fmla="*/ 49 w 72"/>
                  <a:gd name="T63" fmla="*/ 66 h 80"/>
                  <a:gd name="T64" fmla="*/ 46 w 72"/>
                  <a:gd name="T65" fmla="*/ 63 h 80"/>
                  <a:gd name="T66" fmla="*/ 41 w 72"/>
                  <a:gd name="T67" fmla="*/ 61 h 80"/>
                  <a:gd name="T68" fmla="*/ 40 w 72"/>
                  <a:gd name="T69" fmla="*/ 60 h 80"/>
                  <a:gd name="T70" fmla="*/ 39 w 72"/>
                  <a:gd name="T71" fmla="*/ 56 h 80"/>
                  <a:gd name="T72" fmla="*/ 40 w 72"/>
                  <a:gd name="T73" fmla="*/ 54 h 80"/>
                  <a:gd name="T74" fmla="*/ 39 w 72"/>
                  <a:gd name="T75" fmla="*/ 50 h 80"/>
                  <a:gd name="T76" fmla="*/ 32 w 72"/>
                  <a:gd name="T77" fmla="*/ 43 h 80"/>
                  <a:gd name="T78" fmla="*/ 30 w 72"/>
                  <a:gd name="T79" fmla="*/ 39 h 80"/>
                  <a:gd name="T80" fmla="*/ 35 w 72"/>
                  <a:gd name="T81" fmla="*/ 38 h 80"/>
                  <a:gd name="T82" fmla="*/ 46 w 72"/>
                  <a:gd name="T83" fmla="*/ 31 h 80"/>
                  <a:gd name="T84" fmla="*/ 51 w 72"/>
                  <a:gd name="T85" fmla="*/ 29 h 80"/>
                  <a:gd name="T86" fmla="*/ 46 w 72"/>
                  <a:gd name="T87" fmla="*/ 24 h 80"/>
                  <a:gd name="T88" fmla="*/ 38 w 72"/>
                  <a:gd name="T89" fmla="*/ 28 h 80"/>
                  <a:gd name="T90" fmla="*/ 30 w 72"/>
                  <a:gd name="T91" fmla="*/ 27 h 80"/>
                  <a:gd name="T92" fmla="*/ 22 w 72"/>
                  <a:gd name="T93" fmla="*/ 34 h 80"/>
                  <a:gd name="T94" fmla="*/ 15 w 72"/>
                  <a:gd name="T95" fmla="*/ 23 h 80"/>
                  <a:gd name="T96" fmla="*/ 21 w 72"/>
                  <a:gd name="T97" fmla="*/ 12 h 80"/>
                  <a:gd name="T98" fmla="*/ 34 w 72"/>
                  <a:gd name="T99" fmla="*/ 12 h 80"/>
                  <a:gd name="T100" fmla="*/ 43 w 72"/>
                  <a:gd name="T101" fmla="*/ 14 h 80"/>
                  <a:gd name="T102" fmla="*/ 50 w 72"/>
                  <a:gd name="T103" fmla="*/ 14 h 80"/>
                  <a:gd name="T104" fmla="*/ 65 w 72"/>
                  <a:gd name="T105" fmla="*/ 1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72" h="80">
                    <a:moveTo>
                      <a:pt x="65" y="11"/>
                    </a:moveTo>
                    <a:lnTo>
                      <a:pt x="66" y="10"/>
                    </a:lnTo>
                    <a:lnTo>
                      <a:pt x="67" y="10"/>
                    </a:lnTo>
                    <a:lnTo>
                      <a:pt x="68" y="9"/>
                    </a:lnTo>
                    <a:lnTo>
                      <a:pt x="69" y="7"/>
                    </a:lnTo>
                    <a:lnTo>
                      <a:pt x="69" y="5"/>
                    </a:lnTo>
                    <a:lnTo>
                      <a:pt x="71" y="4"/>
                    </a:lnTo>
                    <a:lnTo>
                      <a:pt x="72" y="3"/>
                    </a:lnTo>
                    <a:lnTo>
                      <a:pt x="71" y="3"/>
                    </a:lnTo>
                    <a:lnTo>
                      <a:pt x="71" y="0"/>
                    </a:lnTo>
                    <a:lnTo>
                      <a:pt x="68" y="0"/>
                    </a:lnTo>
                    <a:lnTo>
                      <a:pt x="66" y="0"/>
                    </a:lnTo>
                    <a:lnTo>
                      <a:pt x="66" y="3"/>
                    </a:lnTo>
                    <a:lnTo>
                      <a:pt x="63" y="4"/>
                    </a:lnTo>
                    <a:lnTo>
                      <a:pt x="63" y="5"/>
                    </a:lnTo>
                    <a:lnTo>
                      <a:pt x="61" y="6"/>
                    </a:lnTo>
                    <a:lnTo>
                      <a:pt x="60" y="7"/>
                    </a:lnTo>
                    <a:lnTo>
                      <a:pt x="58" y="9"/>
                    </a:lnTo>
                    <a:lnTo>
                      <a:pt x="56" y="9"/>
                    </a:lnTo>
                    <a:lnTo>
                      <a:pt x="51" y="9"/>
                    </a:lnTo>
                    <a:lnTo>
                      <a:pt x="46" y="7"/>
                    </a:lnTo>
                    <a:lnTo>
                      <a:pt x="45" y="9"/>
                    </a:lnTo>
                    <a:lnTo>
                      <a:pt x="45" y="9"/>
                    </a:lnTo>
                    <a:lnTo>
                      <a:pt x="43" y="7"/>
                    </a:lnTo>
                    <a:lnTo>
                      <a:pt x="41" y="7"/>
                    </a:lnTo>
                    <a:lnTo>
                      <a:pt x="39" y="7"/>
                    </a:lnTo>
                    <a:lnTo>
                      <a:pt x="37" y="6"/>
                    </a:lnTo>
                    <a:lnTo>
                      <a:pt x="34" y="6"/>
                    </a:lnTo>
                    <a:lnTo>
                      <a:pt x="33" y="7"/>
                    </a:lnTo>
                    <a:lnTo>
                      <a:pt x="32" y="6"/>
                    </a:lnTo>
                    <a:lnTo>
                      <a:pt x="29" y="4"/>
                    </a:lnTo>
                    <a:lnTo>
                      <a:pt x="26" y="4"/>
                    </a:lnTo>
                    <a:lnTo>
                      <a:pt x="24" y="4"/>
                    </a:lnTo>
                    <a:lnTo>
                      <a:pt x="24" y="6"/>
                    </a:lnTo>
                    <a:lnTo>
                      <a:pt x="22" y="7"/>
                    </a:lnTo>
                    <a:lnTo>
                      <a:pt x="22" y="9"/>
                    </a:lnTo>
                    <a:lnTo>
                      <a:pt x="19" y="10"/>
                    </a:lnTo>
                    <a:lnTo>
                      <a:pt x="17" y="10"/>
                    </a:lnTo>
                    <a:lnTo>
                      <a:pt x="15" y="10"/>
                    </a:lnTo>
                    <a:lnTo>
                      <a:pt x="13" y="11"/>
                    </a:lnTo>
                    <a:lnTo>
                      <a:pt x="13" y="12"/>
                    </a:lnTo>
                    <a:lnTo>
                      <a:pt x="11" y="15"/>
                    </a:lnTo>
                    <a:lnTo>
                      <a:pt x="11" y="17"/>
                    </a:lnTo>
                    <a:lnTo>
                      <a:pt x="12" y="20"/>
                    </a:lnTo>
                    <a:lnTo>
                      <a:pt x="12" y="23"/>
                    </a:lnTo>
                    <a:lnTo>
                      <a:pt x="11" y="24"/>
                    </a:lnTo>
                    <a:lnTo>
                      <a:pt x="12" y="27"/>
                    </a:lnTo>
                    <a:lnTo>
                      <a:pt x="12" y="29"/>
                    </a:lnTo>
                    <a:lnTo>
                      <a:pt x="12" y="28"/>
                    </a:lnTo>
                    <a:lnTo>
                      <a:pt x="11" y="26"/>
                    </a:lnTo>
                    <a:lnTo>
                      <a:pt x="10" y="27"/>
                    </a:lnTo>
                    <a:lnTo>
                      <a:pt x="9" y="28"/>
                    </a:lnTo>
                    <a:lnTo>
                      <a:pt x="6" y="29"/>
                    </a:lnTo>
                    <a:lnTo>
                      <a:pt x="6" y="32"/>
                    </a:lnTo>
                    <a:lnTo>
                      <a:pt x="6" y="34"/>
                    </a:lnTo>
                    <a:lnTo>
                      <a:pt x="6" y="35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5" y="43"/>
                    </a:lnTo>
                    <a:lnTo>
                      <a:pt x="4" y="43"/>
                    </a:lnTo>
                    <a:lnTo>
                      <a:pt x="4" y="46"/>
                    </a:lnTo>
                    <a:lnTo>
                      <a:pt x="1" y="48"/>
                    </a:lnTo>
                    <a:lnTo>
                      <a:pt x="1" y="50"/>
                    </a:lnTo>
                    <a:lnTo>
                      <a:pt x="1" y="51"/>
                    </a:lnTo>
                    <a:lnTo>
                      <a:pt x="0" y="52"/>
                    </a:lnTo>
                    <a:lnTo>
                      <a:pt x="1" y="56"/>
                    </a:lnTo>
                    <a:lnTo>
                      <a:pt x="2" y="58"/>
                    </a:lnTo>
                    <a:lnTo>
                      <a:pt x="4" y="57"/>
                    </a:lnTo>
                    <a:lnTo>
                      <a:pt x="5" y="57"/>
                    </a:lnTo>
                    <a:lnTo>
                      <a:pt x="6" y="57"/>
                    </a:lnTo>
                    <a:lnTo>
                      <a:pt x="7" y="57"/>
                    </a:lnTo>
                    <a:lnTo>
                      <a:pt x="9" y="60"/>
                    </a:lnTo>
                    <a:lnTo>
                      <a:pt x="10" y="64"/>
                    </a:lnTo>
                    <a:lnTo>
                      <a:pt x="9" y="66"/>
                    </a:lnTo>
                    <a:lnTo>
                      <a:pt x="9" y="69"/>
                    </a:lnTo>
                    <a:lnTo>
                      <a:pt x="7" y="71"/>
                    </a:lnTo>
                    <a:lnTo>
                      <a:pt x="6" y="75"/>
                    </a:lnTo>
                    <a:lnTo>
                      <a:pt x="7" y="79"/>
                    </a:lnTo>
                    <a:lnTo>
                      <a:pt x="9" y="79"/>
                    </a:lnTo>
                    <a:lnTo>
                      <a:pt x="10" y="80"/>
                    </a:lnTo>
                    <a:lnTo>
                      <a:pt x="12" y="80"/>
                    </a:lnTo>
                    <a:lnTo>
                      <a:pt x="13" y="79"/>
                    </a:lnTo>
                    <a:lnTo>
                      <a:pt x="15" y="79"/>
                    </a:lnTo>
                    <a:lnTo>
                      <a:pt x="17" y="79"/>
                    </a:lnTo>
                    <a:lnTo>
                      <a:pt x="18" y="80"/>
                    </a:lnTo>
                    <a:lnTo>
                      <a:pt x="18" y="79"/>
                    </a:lnTo>
                    <a:lnTo>
                      <a:pt x="18" y="77"/>
                    </a:lnTo>
                    <a:lnTo>
                      <a:pt x="17" y="75"/>
                    </a:lnTo>
                    <a:lnTo>
                      <a:pt x="16" y="73"/>
                    </a:lnTo>
                    <a:lnTo>
                      <a:pt x="17" y="71"/>
                    </a:lnTo>
                    <a:lnTo>
                      <a:pt x="18" y="67"/>
                    </a:lnTo>
                    <a:lnTo>
                      <a:pt x="17" y="63"/>
                    </a:lnTo>
                    <a:lnTo>
                      <a:pt x="17" y="63"/>
                    </a:lnTo>
                    <a:lnTo>
                      <a:pt x="18" y="60"/>
                    </a:lnTo>
                    <a:lnTo>
                      <a:pt x="19" y="57"/>
                    </a:lnTo>
                    <a:lnTo>
                      <a:pt x="18" y="54"/>
                    </a:lnTo>
                    <a:lnTo>
                      <a:pt x="17" y="52"/>
                    </a:lnTo>
                    <a:lnTo>
                      <a:pt x="17" y="51"/>
                    </a:lnTo>
                    <a:lnTo>
                      <a:pt x="19" y="50"/>
                    </a:lnTo>
                    <a:lnTo>
                      <a:pt x="21" y="49"/>
                    </a:lnTo>
                    <a:lnTo>
                      <a:pt x="23" y="48"/>
                    </a:lnTo>
                    <a:lnTo>
                      <a:pt x="26" y="49"/>
                    </a:lnTo>
                    <a:lnTo>
                      <a:pt x="24" y="50"/>
                    </a:lnTo>
                    <a:lnTo>
                      <a:pt x="26" y="51"/>
                    </a:lnTo>
                    <a:lnTo>
                      <a:pt x="26" y="54"/>
                    </a:lnTo>
                    <a:lnTo>
                      <a:pt x="24" y="56"/>
                    </a:lnTo>
                    <a:lnTo>
                      <a:pt x="23" y="57"/>
                    </a:lnTo>
                    <a:lnTo>
                      <a:pt x="24" y="60"/>
                    </a:lnTo>
                    <a:lnTo>
                      <a:pt x="27" y="60"/>
                    </a:lnTo>
                    <a:lnTo>
                      <a:pt x="28" y="62"/>
                    </a:lnTo>
                    <a:lnTo>
                      <a:pt x="30" y="63"/>
                    </a:lnTo>
                    <a:lnTo>
                      <a:pt x="30" y="66"/>
                    </a:lnTo>
                    <a:lnTo>
                      <a:pt x="29" y="64"/>
                    </a:lnTo>
                    <a:lnTo>
                      <a:pt x="29" y="69"/>
                    </a:lnTo>
                    <a:lnTo>
                      <a:pt x="29" y="71"/>
                    </a:lnTo>
                    <a:lnTo>
                      <a:pt x="32" y="72"/>
                    </a:lnTo>
                    <a:lnTo>
                      <a:pt x="33" y="72"/>
                    </a:lnTo>
                    <a:lnTo>
                      <a:pt x="35" y="72"/>
                    </a:lnTo>
                    <a:lnTo>
                      <a:pt x="37" y="72"/>
                    </a:lnTo>
                    <a:lnTo>
                      <a:pt x="37" y="71"/>
                    </a:lnTo>
                    <a:lnTo>
                      <a:pt x="37" y="69"/>
                    </a:lnTo>
                    <a:lnTo>
                      <a:pt x="38" y="68"/>
                    </a:lnTo>
                    <a:lnTo>
                      <a:pt x="40" y="67"/>
                    </a:lnTo>
                    <a:lnTo>
                      <a:pt x="43" y="66"/>
                    </a:lnTo>
                    <a:lnTo>
                      <a:pt x="45" y="66"/>
                    </a:lnTo>
                    <a:lnTo>
                      <a:pt x="46" y="64"/>
                    </a:lnTo>
                    <a:lnTo>
                      <a:pt x="47" y="66"/>
                    </a:lnTo>
                    <a:lnTo>
                      <a:pt x="49" y="66"/>
                    </a:lnTo>
                    <a:lnTo>
                      <a:pt x="50" y="63"/>
                    </a:lnTo>
                    <a:lnTo>
                      <a:pt x="50" y="63"/>
                    </a:lnTo>
                    <a:lnTo>
                      <a:pt x="46" y="63"/>
                    </a:lnTo>
                    <a:lnTo>
                      <a:pt x="46" y="63"/>
                    </a:lnTo>
                    <a:lnTo>
                      <a:pt x="45" y="63"/>
                    </a:lnTo>
                    <a:lnTo>
                      <a:pt x="43" y="63"/>
                    </a:lnTo>
                    <a:lnTo>
                      <a:pt x="43" y="62"/>
                    </a:lnTo>
                    <a:lnTo>
                      <a:pt x="41" y="61"/>
                    </a:lnTo>
                    <a:lnTo>
                      <a:pt x="41" y="61"/>
                    </a:lnTo>
                    <a:lnTo>
                      <a:pt x="41" y="60"/>
                    </a:lnTo>
                    <a:lnTo>
                      <a:pt x="40" y="61"/>
                    </a:lnTo>
                    <a:lnTo>
                      <a:pt x="40" y="60"/>
                    </a:lnTo>
                    <a:lnTo>
                      <a:pt x="38" y="58"/>
                    </a:lnTo>
                    <a:lnTo>
                      <a:pt x="38" y="57"/>
                    </a:lnTo>
                    <a:lnTo>
                      <a:pt x="39" y="56"/>
                    </a:lnTo>
                    <a:lnTo>
                      <a:pt x="39" y="56"/>
                    </a:lnTo>
                    <a:lnTo>
                      <a:pt x="40" y="56"/>
                    </a:lnTo>
                    <a:lnTo>
                      <a:pt x="39" y="55"/>
                    </a:lnTo>
                    <a:lnTo>
                      <a:pt x="40" y="55"/>
                    </a:lnTo>
                    <a:lnTo>
                      <a:pt x="40" y="54"/>
                    </a:lnTo>
                    <a:lnTo>
                      <a:pt x="40" y="52"/>
                    </a:lnTo>
                    <a:lnTo>
                      <a:pt x="38" y="51"/>
                    </a:lnTo>
                    <a:lnTo>
                      <a:pt x="39" y="51"/>
                    </a:lnTo>
                    <a:lnTo>
                      <a:pt x="39" y="50"/>
                    </a:lnTo>
                    <a:lnTo>
                      <a:pt x="37" y="49"/>
                    </a:lnTo>
                    <a:lnTo>
                      <a:pt x="35" y="49"/>
                    </a:lnTo>
                    <a:lnTo>
                      <a:pt x="35" y="46"/>
                    </a:lnTo>
                    <a:lnTo>
                      <a:pt x="32" y="43"/>
                    </a:lnTo>
                    <a:lnTo>
                      <a:pt x="30" y="41"/>
                    </a:lnTo>
                    <a:lnTo>
                      <a:pt x="29" y="40"/>
                    </a:lnTo>
                    <a:lnTo>
                      <a:pt x="29" y="39"/>
                    </a:lnTo>
                    <a:lnTo>
                      <a:pt x="30" y="39"/>
                    </a:lnTo>
                    <a:lnTo>
                      <a:pt x="30" y="40"/>
                    </a:lnTo>
                    <a:lnTo>
                      <a:pt x="33" y="40"/>
                    </a:lnTo>
                    <a:lnTo>
                      <a:pt x="34" y="39"/>
                    </a:lnTo>
                    <a:lnTo>
                      <a:pt x="35" y="38"/>
                    </a:lnTo>
                    <a:lnTo>
                      <a:pt x="39" y="37"/>
                    </a:lnTo>
                    <a:lnTo>
                      <a:pt x="43" y="34"/>
                    </a:lnTo>
                    <a:lnTo>
                      <a:pt x="44" y="32"/>
                    </a:lnTo>
                    <a:lnTo>
                      <a:pt x="46" y="31"/>
                    </a:lnTo>
                    <a:lnTo>
                      <a:pt x="46" y="28"/>
                    </a:lnTo>
                    <a:lnTo>
                      <a:pt x="47" y="28"/>
                    </a:lnTo>
                    <a:lnTo>
                      <a:pt x="50" y="29"/>
                    </a:lnTo>
                    <a:lnTo>
                      <a:pt x="51" y="29"/>
                    </a:lnTo>
                    <a:lnTo>
                      <a:pt x="54" y="27"/>
                    </a:lnTo>
                    <a:lnTo>
                      <a:pt x="54" y="24"/>
                    </a:lnTo>
                    <a:lnTo>
                      <a:pt x="51" y="24"/>
                    </a:lnTo>
                    <a:lnTo>
                      <a:pt x="46" y="24"/>
                    </a:lnTo>
                    <a:lnTo>
                      <a:pt x="44" y="26"/>
                    </a:lnTo>
                    <a:lnTo>
                      <a:pt x="41" y="26"/>
                    </a:lnTo>
                    <a:lnTo>
                      <a:pt x="39" y="27"/>
                    </a:lnTo>
                    <a:lnTo>
                      <a:pt x="38" y="28"/>
                    </a:lnTo>
                    <a:lnTo>
                      <a:pt x="35" y="28"/>
                    </a:lnTo>
                    <a:lnTo>
                      <a:pt x="34" y="29"/>
                    </a:lnTo>
                    <a:lnTo>
                      <a:pt x="32" y="28"/>
                    </a:lnTo>
                    <a:lnTo>
                      <a:pt x="30" y="27"/>
                    </a:lnTo>
                    <a:lnTo>
                      <a:pt x="28" y="29"/>
                    </a:lnTo>
                    <a:lnTo>
                      <a:pt x="27" y="33"/>
                    </a:lnTo>
                    <a:lnTo>
                      <a:pt x="24" y="34"/>
                    </a:lnTo>
                    <a:lnTo>
                      <a:pt x="22" y="34"/>
                    </a:lnTo>
                    <a:lnTo>
                      <a:pt x="22" y="33"/>
                    </a:lnTo>
                    <a:lnTo>
                      <a:pt x="19" y="29"/>
                    </a:lnTo>
                    <a:lnTo>
                      <a:pt x="16" y="28"/>
                    </a:lnTo>
                    <a:lnTo>
                      <a:pt x="15" y="23"/>
                    </a:lnTo>
                    <a:lnTo>
                      <a:pt x="15" y="20"/>
                    </a:lnTo>
                    <a:lnTo>
                      <a:pt x="17" y="16"/>
                    </a:lnTo>
                    <a:lnTo>
                      <a:pt x="18" y="14"/>
                    </a:lnTo>
                    <a:lnTo>
                      <a:pt x="21" y="12"/>
                    </a:lnTo>
                    <a:lnTo>
                      <a:pt x="24" y="15"/>
                    </a:lnTo>
                    <a:lnTo>
                      <a:pt x="28" y="15"/>
                    </a:lnTo>
                    <a:lnTo>
                      <a:pt x="32" y="12"/>
                    </a:lnTo>
                    <a:lnTo>
                      <a:pt x="34" y="12"/>
                    </a:lnTo>
                    <a:lnTo>
                      <a:pt x="35" y="14"/>
                    </a:lnTo>
                    <a:lnTo>
                      <a:pt x="37" y="14"/>
                    </a:lnTo>
                    <a:lnTo>
                      <a:pt x="39" y="14"/>
                    </a:lnTo>
                    <a:lnTo>
                      <a:pt x="43" y="14"/>
                    </a:lnTo>
                    <a:lnTo>
                      <a:pt x="45" y="14"/>
                    </a:lnTo>
                    <a:lnTo>
                      <a:pt x="46" y="14"/>
                    </a:lnTo>
                    <a:lnTo>
                      <a:pt x="49" y="14"/>
                    </a:lnTo>
                    <a:lnTo>
                      <a:pt x="50" y="14"/>
                    </a:lnTo>
                    <a:lnTo>
                      <a:pt x="51" y="15"/>
                    </a:lnTo>
                    <a:lnTo>
                      <a:pt x="52" y="16"/>
                    </a:lnTo>
                    <a:lnTo>
                      <a:pt x="61" y="14"/>
                    </a:lnTo>
                    <a:lnTo>
                      <a:pt x="65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0" name="Freeform 444">
                <a:extLst>
                  <a:ext uri="{FF2B5EF4-FFF2-40B4-BE49-F238E27FC236}">
                    <a16:creationId xmlns:a16="http://schemas.microsoft.com/office/drawing/2014/main" id="{DCE056A1-20BC-48F1-BE7D-A9FCFA9703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3" y="238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1" name="Freeform 445">
                <a:extLst>
                  <a:ext uri="{FF2B5EF4-FFF2-40B4-BE49-F238E27FC236}">
                    <a16:creationId xmlns:a16="http://schemas.microsoft.com/office/drawing/2014/main" id="{006471F9-6DE7-40AB-940C-EED82B0F38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1" y="2379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0 h 2"/>
                  <a:gd name="T4" fmla="*/ 0 w 3"/>
                  <a:gd name="T5" fmla="*/ 2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2" name="Freeform 446">
                <a:extLst>
                  <a:ext uri="{FF2B5EF4-FFF2-40B4-BE49-F238E27FC236}">
                    <a16:creationId xmlns:a16="http://schemas.microsoft.com/office/drawing/2014/main" id="{193B69A8-1ACE-491F-AAFC-A0F5A569F4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2" y="2381"/>
                <a:ext cx="7" cy="3"/>
              </a:xfrm>
              <a:custGeom>
                <a:avLst/>
                <a:gdLst>
                  <a:gd name="T0" fmla="*/ 3 w 7"/>
                  <a:gd name="T1" fmla="*/ 3 h 3"/>
                  <a:gd name="T2" fmla="*/ 7 w 7"/>
                  <a:gd name="T3" fmla="*/ 3 h 3"/>
                  <a:gd name="T4" fmla="*/ 6 w 7"/>
                  <a:gd name="T5" fmla="*/ 2 h 3"/>
                  <a:gd name="T6" fmla="*/ 6 w 7"/>
                  <a:gd name="T7" fmla="*/ 1 h 3"/>
                  <a:gd name="T8" fmla="*/ 4 w 7"/>
                  <a:gd name="T9" fmla="*/ 0 h 3"/>
                  <a:gd name="T10" fmla="*/ 1 w 7"/>
                  <a:gd name="T11" fmla="*/ 1 h 3"/>
                  <a:gd name="T12" fmla="*/ 0 w 7"/>
                  <a:gd name="T13" fmla="*/ 2 h 3"/>
                  <a:gd name="T14" fmla="*/ 0 w 7"/>
                  <a:gd name="T15" fmla="*/ 2 h 3"/>
                  <a:gd name="T16" fmla="*/ 3 w 7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">
                    <a:moveTo>
                      <a:pt x="3" y="3"/>
                    </a:moveTo>
                    <a:lnTo>
                      <a:pt x="7" y="3"/>
                    </a:lnTo>
                    <a:lnTo>
                      <a:pt x="6" y="2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3" name="Freeform 447">
                <a:extLst>
                  <a:ext uri="{FF2B5EF4-FFF2-40B4-BE49-F238E27FC236}">
                    <a16:creationId xmlns:a16="http://schemas.microsoft.com/office/drawing/2014/main" id="{6F6F70D4-6EF6-4A5C-8C22-32FA6C97EC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9" y="2367"/>
                <a:ext cx="6" cy="5"/>
              </a:xfrm>
              <a:custGeom>
                <a:avLst/>
                <a:gdLst>
                  <a:gd name="T0" fmla="*/ 2 w 6"/>
                  <a:gd name="T1" fmla="*/ 0 h 5"/>
                  <a:gd name="T2" fmla="*/ 1 w 6"/>
                  <a:gd name="T3" fmla="*/ 0 h 5"/>
                  <a:gd name="T4" fmla="*/ 0 w 6"/>
                  <a:gd name="T5" fmla="*/ 1 h 5"/>
                  <a:gd name="T6" fmla="*/ 0 w 6"/>
                  <a:gd name="T7" fmla="*/ 3 h 5"/>
                  <a:gd name="T8" fmla="*/ 1 w 6"/>
                  <a:gd name="T9" fmla="*/ 4 h 5"/>
                  <a:gd name="T10" fmla="*/ 3 w 6"/>
                  <a:gd name="T11" fmla="*/ 4 h 5"/>
                  <a:gd name="T12" fmla="*/ 5 w 6"/>
                  <a:gd name="T13" fmla="*/ 5 h 5"/>
                  <a:gd name="T14" fmla="*/ 6 w 6"/>
                  <a:gd name="T15" fmla="*/ 4 h 5"/>
                  <a:gd name="T16" fmla="*/ 5 w 6"/>
                  <a:gd name="T17" fmla="*/ 3 h 5"/>
                  <a:gd name="T18" fmla="*/ 3 w 6"/>
                  <a:gd name="T19" fmla="*/ 3 h 5"/>
                  <a:gd name="T20" fmla="*/ 3 w 6"/>
                  <a:gd name="T21" fmla="*/ 1 h 5"/>
                  <a:gd name="T22" fmla="*/ 2 w 6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4" name="Freeform 448">
                <a:extLst>
                  <a:ext uri="{FF2B5EF4-FFF2-40B4-BE49-F238E27FC236}">
                    <a16:creationId xmlns:a16="http://schemas.microsoft.com/office/drawing/2014/main" id="{59C93CEC-6E5D-4FE6-94EF-B9C0717D82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0" y="2418"/>
                <a:ext cx="2" cy="5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1 h 5"/>
                  <a:gd name="T4" fmla="*/ 0 w 2"/>
                  <a:gd name="T5" fmla="*/ 3 h 5"/>
                  <a:gd name="T6" fmla="*/ 0 w 2"/>
                  <a:gd name="T7" fmla="*/ 4 h 5"/>
                  <a:gd name="T8" fmla="*/ 1 w 2"/>
                  <a:gd name="T9" fmla="*/ 5 h 5"/>
                  <a:gd name="T10" fmla="*/ 2 w 2"/>
                  <a:gd name="T11" fmla="*/ 4 h 5"/>
                  <a:gd name="T12" fmla="*/ 2 w 2"/>
                  <a:gd name="T13" fmla="*/ 1 h 5"/>
                  <a:gd name="T14" fmla="*/ 1 w 2"/>
                  <a:gd name="T15" fmla="*/ 0 h 5"/>
                  <a:gd name="T16" fmla="*/ 0 w 2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5" name="Freeform 449">
                <a:extLst>
                  <a:ext uri="{FF2B5EF4-FFF2-40B4-BE49-F238E27FC236}">
                    <a16:creationId xmlns:a16="http://schemas.microsoft.com/office/drawing/2014/main" id="{1D834746-6720-4A36-ADD7-3F6E028FCC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5" y="2440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1 w 3"/>
                  <a:gd name="T3" fmla="*/ 0 h 1"/>
                  <a:gd name="T4" fmla="*/ 0 w 3"/>
                  <a:gd name="T5" fmla="*/ 1 h 1"/>
                  <a:gd name="T6" fmla="*/ 1 w 3"/>
                  <a:gd name="T7" fmla="*/ 1 h 1"/>
                  <a:gd name="T8" fmla="*/ 3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6" name="Freeform 450">
                <a:extLst>
                  <a:ext uri="{FF2B5EF4-FFF2-40B4-BE49-F238E27FC236}">
                    <a16:creationId xmlns:a16="http://schemas.microsoft.com/office/drawing/2014/main" id="{4770410B-93DF-4082-AD67-7495E3BB4F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2" y="2452"/>
                <a:ext cx="7" cy="4"/>
              </a:xfrm>
              <a:custGeom>
                <a:avLst/>
                <a:gdLst>
                  <a:gd name="T0" fmla="*/ 0 w 7"/>
                  <a:gd name="T1" fmla="*/ 4 h 4"/>
                  <a:gd name="T2" fmla="*/ 2 w 7"/>
                  <a:gd name="T3" fmla="*/ 4 h 4"/>
                  <a:gd name="T4" fmla="*/ 6 w 7"/>
                  <a:gd name="T5" fmla="*/ 3 h 4"/>
                  <a:gd name="T6" fmla="*/ 7 w 7"/>
                  <a:gd name="T7" fmla="*/ 1 h 4"/>
                  <a:gd name="T8" fmla="*/ 6 w 7"/>
                  <a:gd name="T9" fmla="*/ 0 h 4"/>
                  <a:gd name="T10" fmla="*/ 2 w 7"/>
                  <a:gd name="T11" fmla="*/ 1 h 4"/>
                  <a:gd name="T12" fmla="*/ 1 w 7"/>
                  <a:gd name="T13" fmla="*/ 0 h 4"/>
                  <a:gd name="T14" fmla="*/ 0 w 7"/>
                  <a:gd name="T15" fmla="*/ 1 h 4"/>
                  <a:gd name="T16" fmla="*/ 0 w 7"/>
                  <a:gd name="T17" fmla="*/ 3 h 4"/>
                  <a:gd name="T18" fmla="*/ 0 w 7"/>
                  <a:gd name="T19" fmla="*/ 3 h 4"/>
                  <a:gd name="T20" fmla="*/ 0 w 7"/>
                  <a:gd name="T2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4">
                    <a:moveTo>
                      <a:pt x="0" y="4"/>
                    </a:moveTo>
                    <a:lnTo>
                      <a:pt x="2" y="4"/>
                    </a:lnTo>
                    <a:lnTo>
                      <a:pt x="6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7" name="Freeform 451">
                <a:extLst>
                  <a:ext uri="{FF2B5EF4-FFF2-40B4-BE49-F238E27FC236}">
                    <a16:creationId xmlns:a16="http://schemas.microsoft.com/office/drawing/2014/main" id="{4C36F343-FE7F-41E7-978D-25222F9B85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1" y="2367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1 h 1"/>
                  <a:gd name="T6" fmla="*/ 1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8" name="Freeform 452">
                <a:extLst>
                  <a:ext uri="{FF2B5EF4-FFF2-40B4-BE49-F238E27FC236}">
                    <a16:creationId xmlns:a16="http://schemas.microsoft.com/office/drawing/2014/main" id="{123A12C5-D95F-4748-9CBF-55030AD500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9" y="2336"/>
                <a:ext cx="4" cy="5"/>
              </a:xfrm>
              <a:custGeom>
                <a:avLst/>
                <a:gdLst>
                  <a:gd name="T0" fmla="*/ 3 w 4"/>
                  <a:gd name="T1" fmla="*/ 3 h 5"/>
                  <a:gd name="T2" fmla="*/ 4 w 4"/>
                  <a:gd name="T3" fmla="*/ 2 h 5"/>
                  <a:gd name="T4" fmla="*/ 4 w 4"/>
                  <a:gd name="T5" fmla="*/ 0 h 5"/>
                  <a:gd name="T6" fmla="*/ 3 w 4"/>
                  <a:gd name="T7" fmla="*/ 0 h 5"/>
                  <a:gd name="T8" fmla="*/ 1 w 4"/>
                  <a:gd name="T9" fmla="*/ 1 h 5"/>
                  <a:gd name="T10" fmla="*/ 0 w 4"/>
                  <a:gd name="T11" fmla="*/ 1 h 5"/>
                  <a:gd name="T12" fmla="*/ 1 w 4"/>
                  <a:gd name="T13" fmla="*/ 5 h 5"/>
                  <a:gd name="T14" fmla="*/ 2 w 4"/>
                  <a:gd name="T15" fmla="*/ 3 h 5"/>
                  <a:gd name="T16" fmla="*/ 3 w 4"/>
                  <a:gd name="T1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3" y="3"/>
                    </a:moveTo>
                    <a:lnTo>
                      <a:pt x="4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9" name="Freeform 453">
                <a:extLst>
                  <a:ext uri="{FF2B5EF4-FFF2-40B4-BE49-F238E27FC236}">
                    <a16:creationId xmlns:a16="http://schemas.microsoft.com/office/drawing/2014/main" id="{C71EB323-AEA0-495B-9178-E1ADD3CD5B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2413"/>
                <a:ext cx="6" cy="8"/>
              </a:xfrm>
              <a:custGeom>
                <a:avLst/>
                <a:gdLst>
                  <a:gd name="T0" fmla="*/ 0 w 6"/>
                  <a:gd name="T1" fmla="*/ 8 h 8"/>
                  <a:gd name="T2" fmla="*/ 1 w 6"/>
                  <a:gd name="T3" fmla="*/ 8 h 8"/>
                  <a:gd name="T4" fmla="*/ 2 w 6"/>
                  <a:gd name="T5" fmla="*/ 8 h 8"/>
                  <a:gd name="T6" fmla="*/ 3 w 6"/>
                  <a:gd name="T7" fmla="*/ 8 h 8"/>
                  <a:gd name="T8" fmla="*/ 3 w 6"/>
                  <a:gd name="T9" fmla="*/ 6 h 8"/>
                  <a:gd name="T10" fmla="*/ 3 w 6"/>
                  <a:gd name="T11" fmla="*/ 5 h 8"/>
                  <a:gd name="T12" fmla="*/ 6 w 6"/>
                  <a:gd name="T13" fmla="*/ 4 h 8"/>
                  <a:gd name="T14" fmla="*/ 6 w 6"/>
                  <a:gd name="T15" fmla="*/ 3 h 8"/>
                  <a:gd name="T16" fmla="*/ 5 w 6"/>
                  <a:gd name="T17" fmla="*/ 0 h 8"/>
                  <a:gd name="T18" fmla="*/ 2 w 6"/>
                  <a:gd name="T19" fmla="*/ 2 h 8"/>
                  <a:gd name="T20" fmla="*/ 1 w 6"/>
                  <a:gd name="T21" fmla="*/ 3 h 8"/>
                  <a:gd name="T22" fmla="*/ 2 w 6"/>
                  <a:gd name="T23" fmla="*/ 4 h 8"/>
                  <a:gd name="T24" fmla="*/ 0 w 6"/>
                  <a:gd name="T25" fmla="*/ 6 h 8"/>
                  <a:gd name="T26" fmla="*/ 0 w 6"/>
                  <a:gd name="T2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8">
                    <a:moveTo>
                      <a:pt x="0" y="8"/>
                    </a:moveTo>
                    <a:lnTo>
                      <a:pt x="1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0" name="Freeform 454">
                <a:extLst>
                  <a:ext uri="{FF2B5EF4-FFF2-40B4-BE49-F238E27FC236}">
                    <a16:creationId xmlns:a16="http://schemas.microsoft.com/office/drawing/2014/main" id="{4615EB93-8227-4344-A086-04C330069B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9" y="2365"/>
                <a:ext cx="108" cy="98"/>
              </a:xfrm>
              <a:custGeom>
                <a:avLst/>
                <a:gdLst>
                  <a:gd name="T0" fmla="*/ 108 w 108"/>
                  <a:gd name="T1" fmla="*/ 25 h 98"/>
                  <a:gd name="T2" fmla="*/ 105 w 108"/>
                  <a:gd name="T3" fmla="*/ 25 h 98"/>
                  <a:gd name="T4" fmla="*/ 99 w 108"/>
                  <a:gd name="T5" fmla="*/ 22 h 98"/>
                  <a:gd name="T6" fmla="*/ 86 w 108"/>
                  <a:gd name="T7" fmla="*/ 18 h 98"/>
                  <a:gd name="T8" fmla="*/ 75 w 108"/>
                  <a:gd name="T9" fmla="*/ 14 h 98"/>
                  <a:gd name="T10" fmla="*/ 66 w 108"/>
                  <a:gd name="T11" fmla="*/ 17 h 98"/>
                  <a:gd name="T12" fmla="*/ 61 w 108"/>
                  <a:gd name="T13" fmla="*/ 22 h 98"/>
                  <a:gd name="T14" fmla="*/ 57 w 108"/>
                  <a:gd name="T15" fmla="*/ 24 h 98"/>
                  <a:gd name="T16" fmla="*/ 52 w 108"/>
                  <a:gd name="T17" fmla="*/ 30 h 98"/>
                  <a:gd name="T18" fmla="*/ 47 w 108"/>
                  <a:gd name="T19" fmla="*/ 35 h 98"/>
                  <a:gd name="T20" fmla="*/ 41 w 108"/>
                  <a:gd name="T21" fmla="*/ 29 h 98"/>
                  <a:gd name="T22" fmla="*/ 39 w 108"/>
                  <a:gd name="T23" fmla="*/ 25 h 98"/>
                  <a:gd name="T24" fmla="*/ 35 w 108"/>
                  <a:gd name="T25" fmla="*/ 27 h 98"/>
                  <a:gd name="T26" fmla="*/ 34 w 108"/>
                  <a:gd name="T27" fmla="*/ 14 h 98"/>
                  <a:gd name="T28" fmla="*/ 33 w 108"/>
                  <a:gd name="T29" fmla="*/ 7 h 98"/>
                  <a:gd name="T30" fmla="*/ 27 w 108"/>
                  <a:gd name="T31" fmla="*/ 5 h 98"/>
                  <a:gd name="T32" fmla="*/ 13 w 108"/>
                  <a:gd name="T33" fmla="*/ 1 h 98"/>
                  <a:gd name="T34" fmla="*/ 4 w 108"/>
                  <a:gd name="T35" fmla="*/ 6 h 98"/>
                  <a:gd name="T36" fmla="*/ 0 w 108"/>
                  <a:gd name="T37" fmla="*/ 12 h 98"/>
                  <a:gd name="T38" fmla="*/ 5 w 108"/>
                  <a:gd name="T39" fmla="*/ 12 h 98"/>
                  <a:gd name="T40" fmla="*/ 10 w 108"/>
                  <a:gd name="T41" fmla="*/ 17 h 98"/>
                  <a:gd name="T42" fmla="*/ 17 w 108"/>
                  <a:gd name="T43" fmla="*/ 22 h 98"/>
                  <a:gd name="T44" fmla="*/ 24 w 108"/>
                  <a:gd name="T45" fmla="*/ 22 h 98"/>
                  <a:gd name="T46" fmla="*/ 30 w 108"/>
                  <a:gd name="T47" fmla="*/ 20 h 98"/>
                  <a:gd name="T48" fmla="*/ 29 w 108"/>
                  <a:gd name="T49" fmla="*/ 25 h 98"/>
                  <a:gd name="T50" fmla="*/ 22 w 108"/>
                  <a:gd name="T51" fmla="*/ 25 h 98"/>
                  <a:gd name="T52" fmla="*/ 15 w 108"/>
                  <a:gd name="T53" fmla="*/ 28 h 98"/>
                  <a:gd name="T54" fmla="*/ 11 w 108"/>
                  <a:gd name="T55" fmla="*/ 29 h 98"/>
                  <a:gd name="T56" fmla="*/ 17 w 108"/>
                  <a:gd name="T57" fmla="*/ 34 h 98"/>
                  <a:gd name="T58" fmla="*/ 18 w 108"/>
                  <a:gd name="T59" fmla="*/ 37 h 98"/>
                  <a:gd name="T60" fmla="*/ 23 w 108"/>
                  <a:gd name="T61" fmla="*/ 42 h 98"/>
                  <a:gd name="T62" fmla="*/ 28 w 108"/>
                  <a:gd name="T63" fmla="*/ 34 h 98"/>
                  <a:gd name="T64" fmla="*/ 30 w 108"/>
                  <a:gd name="T65" fmla="*/ 31 h 98"/>
                  <a:gd name="T66" fmla="*/ 32 w 108"/>
                  <a:gd name="T67" fmla="*/ 39 h 98"/>
                  <a:gd name="T68" fmla="*/ 34 w 108"/>
                  <a:gd name="T69" fmla="*/ 40 h 98"/>
                  <a:gd name="T70" fmla="*/ 38 w 108"/>
                  <a:gd name="T71" fmla="*/ 41 h 98"/>
                  <a:gd name="T72" fmla="*/ 40 w 108"/>
                  <a:gd name="T73" fmla="*/ 41 h 98"/>
                  <a:gd name="T74" fmla="*/ 41 w 108"/>
                  <a:gd name="T75" fmla="*/ 43 h 98"/>
                  <a:gd name="T76" fmla="*/ 55 w 108"/>
                  <a:gd name="T77" fmla="*/ 48 h 98"/>
                  <a:gd name="T78" fmla="*/ 66 w 108"/>
                  <a:gd name="T79" fmla="*/ 53 h 98"/>
                  <a:gd name="T80" fmla="*/ 71 w 108"/>
                  <a:gd name="T81" fmla="*/ 54 h 98"/>
                  <a:gd name="T82" fmla="*/ 75 w 108"/>
                  <a:gd name="T83" fmla="*/ 56 h 98"/>
                  <a:gd name="T84" fmla="*/ 77 w 108"/>
                  <a:gd name="T85" fmla="*/ 59 h 98"/>
                  <a:gd name="T86" fmla="*/ 78 w 108"/>
                  <a:gd name="T87" fmla="*/ 64 h 98"/>
                  <a:gd name="T88" fmla="*/ 83 w 108"/>
                  <a:gd name="T89" fmla="*/ 71 h 98"/>
                  <a:gd name="T90" fmla="*/ 80 w 108"/>
                  <a:gd name="T91" fmla="*/ 74 h 98"/>
                  <a:gd name="T92" fmla="*/ 89 w 108"/>
                  <a:gd name="T93" fmla="*/ 76 h 98"/>
                  <a:gd name="T94" fmla="*/ 83 w 108"/>
                  <a:gd name="T95" fmla="*/ 77 h 98"/>
                  <a:gd name="T96" fmla="*/ 84 w 108"/>
                  <a:gd name="T97" fmla="*/ 82 h 98"/>
                  <a:gd name="T98" fmla="*/ 84 w 108"/>
                  <a:gd name="T99" fmla="*/ 87 h 98"/>
                  <a:gd name="T100" fmla="*/ 91 w 108"/>
                  <a:gd name="T101" fmla="*/ 86 h 98"/>
                  <a:gd name="T102" fmla="*/ 96 w 108"/>
                  <a:gd name="T103" fmla="*/ 86 h 98"/>
                  <a:gd name="T104" fmla="*/ 99 w 108"/>
                  <a:gd name="T105" fmla="*/ 91 h 98"/>
                  <a:gd name="T106" fmla="*/ 105 w 108"/>
                  <a:gd name="T10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8" h="98">
                    <a:moveTo>
                      <a:pt x="106" y="70"/>
                    </a:moveTo>
                    <a:lnTo>
                      <a:pt x="106" y="69"/>
                    </a:lnTo>
                    <a:lnTo>
                      <a:pt x="107" y="67"/>
                    </a:lnTo>
                    <a:lnTo>
                      <a:pt x="108" y="25"/>
                    </a:lnTo>
                    <a:lnTo>
                      <a:pt x="108" y="25"/>
                    </a:lnTo>
                    <a:lnTo>
                      <a:pt x="106" y="27"/>
                    </a:lnTo>
                    <a:lnTo>
                      <a:pt x="105" y="25"/>
                    </a:lnTo>
                    <a:lnTo>
                      <a:pt x="105" y="25"/>
                    </a:lnTo>
                    <a:lnTo>
                      <a:pt x="105" y="24"/>
                    </a:lnTo>
                    <a:lnTo>
                      <a:pt x="103" y="23"/>
                    </a:lnTo>
                    <a:lnTo>
                      <a:pt x="101" y="23"/>
                    </a:lnTo>
                    <a:lnTo>
                      <a:pt x="99" y="22"/>
                    </a:lnTo>
                    <a:lnTo>
                      <a:pt x="97" y="22"/>
                    </a:lnTo>
                    <a:lnTo>
                      <a:pt x="96" y="22"/>
                    </a:lnTo>
                    <a:lnTo>
                      <a:pt x="90" y="19"/>
                    </a:lnTo>
                    <a:lnTo>
                      <a:pt x="86" y="18"/>
                    </a:lnTo>
                    <a:lnTo>
                      <a:pt x="85" y="18"/>
                    </a:lnTo>
                    <a:lnTo>
                      <a:pt x="83" y="17"/>
                    </a:lnTo>
                    <a:lnTo>
                      <a:pt x="79" y="16"/>
                    </a:lnTo>
                    <a:lnTo>
                      <a:pt x="75" y="14"/>
                    </a:lnTo>
                    <a:lnTo>
                      <a:pt x="74" y="13"/>
                    </a:lnTo>
                    <a:lnTo>
                      <a:pt x="72" y="12"/>
                    </a:lnTo>
                    <a:lnTo>
                      <a:pt x="66" y="16"/>
                    </a:lnTo>
                    <a:lnTo>
                      <a:pt x="66" y="17"/>
                    </a:lnTo>
                    <a:lnTo>
                      <a:pt x="67" y="18"/>
                    </a:lnTo>
                    <a:lnTo>
                      <a:pt x="66" y="20"/>
                    </a:lnTo>
                    <a:lnTo>
                      <a:pt x="63" y="20"/>
                    </a:lnTo>
                    <a:lnTo>
                      <a:pt x="61" y="22"/>
                    </a:lnTo>
                    <a:lnTo>
                      <a:pt x="60" y="22"/>
                    </a:lnTo>
                    <a:lnTo>
                      <a:pt x="58" y="20"/>
                    </a:lnTo>
                    <a:lnTo>
                      <a:pt x="58" y="22"/>
                    </a:lnTo>
                    <a:lnTo>
                      <a:pt x="57" y="24"/>
                    </a:lnTo>
                    <a:lnTo>
                      <a:pt x="56" y="25"/>
                    </a:lnTo>
                    <a:lnTo>
                      <a:pt x="54" y="25"/>
                    </a:lnTo>
                    <a:lnTo>
                      <a:pt x="52" y="28"/>
                    </a:lnTo>
                    <a:lnTo>
                      <a:pt x="52" y="30"/>
                    </a:lnTo>
                    <a:lnTo>
                      <a:pt x="51" y="30"/>
                    </a:lnTo>
                    <a:lnTo>
                      <a:pt x="50" y="31"/>
                    </a:lnTo>
                    <a:lnTo>
                      <a:pt x="50" y="34"/>
                    </a:lnTo>
                    <a:lnTo>
                      <a:pt x="47" y="35"/>
                    </a:lnTo>
                    <a:lnTo>
                      <a:pt x="45" y="35"/>
                    </a:lnTo>
                    <a:lnTo>
                      <a:pt x="44" y="33"/>
                    </a:lnTo>
                    <a:lnTo>
                      <a:pt x="41" y="31"/>
                    </a:lnTo>
                    <a:lnTo>
                      <a:pt x="41" y="29"/>
                    </a:lnTo>
                    <a:lnTo>
                      <a:pt x="40" y="30"/>
                    </a:lnTo>
                    <a:lnTo>
                      <a:pt x="40" y="28"/>
                    </a:lnTo>
                    <a:lnTo>
                      <a:pt x="40" y="25"/>
                    </a:lnTo>
                    <a:lnTo>
                      <a:pt x="39" y="25"/>
                    </a:lnTo>
                    <a:lnTo>
                      <a:pt x="38" y="25"/>
                    </a:lnTo>
                    <a:lnTo>
                      <a:pt x="38" y="29"/>
                    </a:lnTo>
                    <a:lnTo>
                      <a:pt x="36" y="29"/>
                    </a:lnTo>
                    <a:lnTo>
                      <a:pt x="35" y="27"/>
                    </a:lnTo>
                    <a:lnTo>
                      <a:pt x="34" y="24"/>
                    </a:lnTo>
                    <a:lnTo>
                      <a:pt x="34" y="19"/>
                    </a:lnTo>
                    <a:lnTo>
                      <a:pt x="33" y="17"/>
                    </a:lnTo>
                    <a:lnTo>
                      <a:pt x="34" y="14"/>
                    </a:lnTo>
                    <a:lnTo>
                      <a:pt x="36" y="13"/>
                    </a:lnTo>
                    <a:lnTo>
                      <a:pt x="35" y="11"/>
                    </a:lnTo>
                    <a:lnTo>
                      <a:pt x="33" y="10"/>
                    </a:lnTo>
                    <a:lnTo>
                      <a:pt x="33" y="7"/>
                    </a:lnTo>
                    <a:lnTo>
                      <a:pt x="34" y="6"/>
                    </a:lnTo>
                    <a:lnTo>
                      <a:pt x="33" y="5"/>
                    </a:lnTo>
                    <a:lnTo>
                      <a:pt x="29" y="5"/>
                    </a:lnTo>
                    <a:lnTo>
                      <a:pt x="27" y="5"/>
                    </a:lnTo>
                    <a:lnTo>
                      <a:pt x="23" y="2"/>
                    </a:lnTo>
                    <a:lnTo>
                      <a:pt x="17" y="0"/>
                    </a:lnTo>
                    <a:lnTo>
                      <a:pt x="13" y="1"/>
                    </a:lnTo>
                    <a:lnTo>
                      <a:pt x="13" y="1"/>
                    </a:lnTo>
                    <a:lnTo>
                      <a:pt x="10" y="3"/>
                    </a:lnTo>
                    <a:lnTo>
                      <a:pt x="8" y="5"/>
                    </a:lnTo>
                    <a:lnTo>
                      <a:pt x="7" y="6"/>
                    </a:lnTo>
                    <a:lnTo>
                      <a:pt x="4" y="6"/>
                    </a:lnTo>
                    <a:lnTo>
                      <a:pt x="2" y="7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6" y="13"/>
                    </a:lnTo>
                    <a:lnTo>
                      <a:pt x="8" y="14"/>
                    </a:lnTo>
                    <a:lnTo>
                      <a:pt x="10" y="17"/>
                    </a:lnTo>
                    <a:lnTo>
                      <a:pt x="10" y="17"/>
                    </a:lnTo>
                    <a:lnTo>
                      <a:pt x="11" y="19"/>
                    </a:lnTo>
                    <a:lnTo>
                      <a:pt x="12" y="22"/>
                    </a:lnTo>
                    <a:lnTo>
                      <a:pt x="15" y="22"/>
                    </a:lnTo>
                    <a:lnTo>
                      <a:pt x="17" y="22"/>
                    </a:lnTo>
                    <a:lnTo>
                      <a:pt x="18" y="22"/>
                    </a:lnTo>
                    <a:lnTo>
                      <a:pt x="19" y="22"/>
                    </a:lnTo>
                    <a:lnTo>
                      <a:pt x="21" y="22"/>
                    </a:lnTo>
                    <a:lnTo>
                      <a:pt x="24" y="22"/>
                    </a:lnTo>
                    <a:lnTo>
                      <a:pt x="24" y="22"/>
                    </a:lnTo>
                    <a:lnTo>
                      <a:pt x="27" y="22"/>
                    </a:lnTo>
                    <a:lnTo>
                      <a:pt x="26" y="20"/>
                    </a:lnTo>
                    <a:lnTo>
                      <a:pt x="30" y="20"/>
                    </a:lnTo>
                    <a:lnTo>
                      <a:pt x="32" y="22"/>
                    </a:lnTo>
                    <a:lnTo>
                      <a:pt x="32" y="24"/>
                    </a:lnTo>
                    <a:lnTo>
                      <a:pt x="30" y="24"/>
                    </a:lnTo>
                    <a:lnTo>
                      <a:pt x="29" y="25"/>
                    </a:lnTo>
                    <a:lnTo>
                      <a:pt x="28" y="28"/>
                    </a:lnTo>
                    <a:lnTo>
                      <a:pt x="27" y="25"/>
                    </a:lnTo>
                    <a:lnTo>
                      <a:pt x="23" y="24"/>
                    </a:lnTo>
                    <a:lnTo>
                      <a:pt x="22" y="25"/>
                    </a:lnTo>
                    <a:lnTo>
                      <a:pt x="21" y="28"/>
                    </a:lnTo>
                    <a:lnTo>
                      <a:pt x="19" y="29"/>
                    </a:lnTo>
                    <a:lnTo>
                      <a:pt x="17" y="28"/>
                    </a:lnTo>
                    <a:lnTo>
                      <a:pt x="15" y="28"/>
                    </a:lnTo>
                    <a:lnTo>
                      <a:pt x="15" y="27"/>
                    </a:lnTo>
                    <a:lnTo>
                      <a:pt x="12" y="27"/>
                    </a:lnTo>
                    <a:lnTo>
                      <a:pt x="10" y="29"/>
                    </a:lnTo>
                    <a:lnTo>
                      <a:pt x="11" y="29"/>
                    </a:lnTo>
                    <a:lnTo>
                      <a:pt x="13" y="30"/>
                    </a:lnTo>
                    <a:lnTo>
                      <a:pt x="16" y="31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8" y="34"/>
                    </a:lnTo>
                    <a:lnTo>
                      <a:pt x="19" y="35"/>
                    </a:lnTo>
                    <a:lnTo>
                      <a:pt x="18" y="36"/>
                    </a:lnTo>
                    <a:lnTo>
                      <a:pt x="18" y="37"/>
                    </a:lnTo>
                    <a:lnTo>
                      <a:pt x="18" y="39"/>
                    </a:lnTo>
                    <a:lnTo>
                      <a:pt x="19" y="42"/>
                    </a:lnTo>
                    <a:lnTo>
                      <a:pt x="22" y="42"/>
                    </a:lnTo>
                    <a:lnTo>
                      <a:pt x="23" y="42"/>
                    </a:lnTo>
                    <a:lnTo>
                      <a:pt x="26" y="40"/>
                    </a:lnTo>
                    <a:lnTo>
                      <a:pt x="26" y="37"/>
                    </a:lnTo>
                    <a:lnTo>
                      <a:pt x="27" y="35"/>
                    </a:lnTo>
                    <a:lnTo>
                      <a:pt x="28" y="34"/>
                    </a:lnTo>
                    <a:lnTo>
                      <a:pt x="28" y="33"/>
                    </a:lnTo>
                    <a:lnTo>
                      <a:pt x="29" y="30"/>
                    </a:lnTo>
                    <a:lnTo>
                      <a:pt x="30" y="28"/>
                    </a:lnTo>
                    <a:lnTo>
                      <a:pt x="30" y="31"/>
                    </a:lnTo>
                    <a:lnTo>
                      <a:pt x="29" y="33"/>
                    </a:lnTo>
                    <a:lnTo>
                      <a:pt x="30" y="35"/>
                    </a:lnTo>
                    <a:lnTo>
                      <a:pt x="30" y="37"/>
                    </a:lnTo>
                    <a:lnTo>
                      <a:pt x="32" y="39"/>
                    </a:lnTo>
                    <a:lnTo>
                      <a:pt x="32" y="37"/>
                    </a:lnTo>
                    <a:lnTo>
                      <a:pt x="33" y="37"/>
                    </a:lnTo>
                    <a:lnTo>
                      <a:pt x="34" y="39"/>
                    </a:lnTo>
                    <a:lnTo>
                      <a:pt x="34" y="40"/>
                    </a:lnTo>
                    <a:lnTo>
                      <a:pt x="35" y="39"/>
                    </a:lnTo>
                    <a:lnTo>
                      <a:pt x="35" y="40"/>
                    </a:lnTo>
                    <a:lnTo>
                      <a:pt x="36" y="40"/>
                    </a:lnTo>
                    <a:lnTo>
                      <a:pt x="38" y="41"/>
                    </a:lnTo>
                    <a:lnTo>
                      <a:pt x="40" y="40"/>
                    </a:lnTo>
                    <a:lnTo>
                      <a:pt x="41" y="40"/>
                    </a:lnTo>
                    <a:lnTo>
                      <a:pt x="41" y="41"/>
                    </a:lnTo>
                    <a:lnTo>
                      <a:pt x="40" y="41"/>
                    </a:lnTo>
                    <a:lnTo>
                      <a:pt x="39" y="41"/>
                    </a:lnTo>
                    <a:lnTo>
                      <a:pt x="39" y="42"/>
                    </a:lnTo>
                    <a:lnTo>
                      <a:pt x="41" y="42"/>
                    </a:lnTo>
                    <a:lnTo>
                      <a:pt x="41" y="43"/>
                    </a:lnTo>
                    <a:lnTo>
                      <a:pt x="43" y="45"/>
                    </a:lnTo>
                    <a:lnTo>
                      <a:pt x="45" y="46"/>
                    </a:lnTo>
                    <a:lnTo>
                      <a:pt x="47" y="46"/>
                    </a:lnTo>
                    <a:lnTo>
                      <a:pt x="55" y="48"/>
                    </a:lnTo>
                    <a:lnTo>
                      <a:pt x="61" y="50"/>
                    </a:lnTo>
                    <a:lnTo>
                      <a:pt x="62" y="50"/>
                    </a:lnTo>
                    <a:lnTo>
                      <a:pt x="66" y="51"/>
                    </a:lnTo>
                    <a:lnTo>
                      <a:pt x="66" y="53"/>
                    </a:lnTo>
                    <a:lnTo>
                      <a:pt x="69" y="54"/>
                    </a:lnTo>
                    <a:lnTo>
                      <a:pt x="71" y="53"/>
                    </a:lnTo>
                    <a:lnTo>
                      <a:pt x="73" y="53"/>
                    </a:lnTo>
                    <a:lnTo>
                      <a:pt x="71" y="54"/>
                    </a:lnTo>
                    <a:lnTo>
                      <a:pt x="72" y="56"/>
                    </a:lnTo>
                    <a:lnTo>
                      <a:pt x="73" y="56"/>
                    </a:lnTo>
                    <a:lnTo>
                      <a:pt x="73" y="56"/>
                    </a:lnTo>
                    <a:lnTo>
                      <a:pt x="75" y="56"/>
                    </a:lnTo>
                    <a:lnTo>
                      <a:pt x="74" y="57"/>
                    </a:lnTo>
                    <a:lnTo>
                      <a:pt x="75" y="58"/>
                    </a:lnTo>
                    <a:lnTo>
                      <a:pt x="75" y="58"/>
                    </a:lnTo>
                    <a:lnTo>
                      <a:pt x="77" y="59"/>
                    </a:lnTo>
                    <a:lnTo>
                      <a:pt x="78" y="59"/>
                    </a:lnTo>
                    <a:lnTo>
                      <a:pt x="75" y="60"/>
                    </a:lnTo>
                    <a:lnTo>
                      <a:pt x="75" y="62"/>
                    </a:lnTo>
                    <a:lnTo>
                      <a:pt x="78" y="64"/>
                    </a:lnTo>
                    <a:lnTo>
                      <a:pt x="78" y="67"/>
                    </a:lnTo>
                    <a:lnTo>
                      <a:pt x="78" y="68"/>
                    </a:lnTo>
                    <a:lnTo>
                      <a:pt x="80" y="69"/>
                    </a:lnTo>
                    <a:lnTo>
                      <a:pt x="83" y="71"/>
                    </a:lnTo>
                    <a:lnTo>
                      <a:pt x="84" y="73"/>
                    </a:lnTo>
                    <a:lnTo>
                      <a:pt x="83" y="73"/>
                    </a:lnTo>
                    <a:lnTo>
                      <a:pt x="82" y="73"/>
                    </a:lnTo>
                    <a:lnTo>
                      <a:pt x="80" y="74"/>
                    </a:lnTo>
                    <a:lnTo>
                      <a:pt x="83" y="75"/>
                    </a:lnTo>
                    <a:lnTo>
                      <a:pt x="84" y="76"/>
                    </a:lnTo>
                    <a:lnTo>
                      <a:pt x="86" y="75"/>
                    </a:lnTo>
                    <a:lnTo>
                      <a:pt x="89" y="76"/>
                    </a:lnTo>
                    <a:lnTo>
                      <a:pt x="86" y="76"/>
                    </a:lnTo>
                    <a:lnTo>
                      <a:pt x="85" y="77"/>
                    </a:lnTo>
                    <a:lnTo>
                      <a:pt x="84" y="76"/>
                    </a:lnTo>
                    <a:lnTo>
                      <a:pt x="83" y="77"/>
                    </a:lnTo>
                    <a:lnTo>
                      <a:pt x="84" y="79"/>
                    </a:lnTo>
                    <a:lnTo>
                      <a:pt x="85" y="79"/>
                    </a:lnTo>
                    <a:lnTo>
                      <a:pt x="85" y="81"/>
                    </a:lnTo>
                    <a:lnTo>
                      <a:pt x="84" y="82"/>
                    </a:lnTo>
                    <a:lnTo>
                      <a:pt x="84" y="84"/>
                    </a:lnTo>
                    <a:lnTo>
                      <a:pt x="84" y="85"/>
                    </a:lnTo>
                    <a:lnTo>
                      <a:pt x="83" y="86"/>
                    </a:lnTo>
                    <a:lnTo>
                      <a:pt x="84" y="87"/>
                    </a:lnTo>
                    <a:lnTo>
                      <a:pt x="86" y="86"/>
                    </a:lnTo>
                    <a:lnTo>
                      <a:pt x="88" y="87"/>
                    </a:lnTo>
                    <a:lnTo>
                      <a:pt x="89" y="87"/>
                    </a:lnTo>
                    <a:lnTo>
                      <a:pt x="91" y="86"/>
                    </a:lnTo>
                    <a:lnTo>
                      <a:pt x="94" y="86"/>
                    </a:lnTo>
                    <a:lnTo>
                      <a:pt x="95" y="86"/>
                    </a:lnTo>
                    <a:lnTo>
                      <a:pt x="96" y="84"/>
                    </a:lnTo>
                    <a:lnTo>
                      <a:pt x="96" y="86"/>
                    </a:lnTo>
                    <a:lnTo>
                      <a:pt x="95" y="87"/>
                    </a:lnTo>
                    <a:lnTo>
                      <a:pt x="95" y="88"/>
                    </a:lnTo>
                    <a:lnTo>
                      <a:pt x="96" y="90"/>
                    </a:lnTo>
                    <a:lnTo>
                      <a:pt x="99" y="91"/>
                    </a:lnTo>
                    <a:lnTo>
                      <a:pt x="99" y="92"/>
                    </a:lnTo>
                    <a:lnTo>
                      <a:pt x="100" y="93"/>
                    </a:lnTo>
                    <a:lnTo>
                      <a:pt x="102" y="97"/>
                    </a:lnTo>
                    <a:lnTo>
                      <a:pt x="105" y="98"/>
                    </a:lnTo>
                    <a:lnTo>
                      <a:pt x="106" y="98"/>
                    </a:lnTo>
                    <a:lnTo>
                      <a:pt x="106" y="71"/>
                    </a:lnTo>
                    <a:lnTo>
                      <a:pt x="106" y="7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1" name="Freeform 455">
                <a:extLst>
                  <a:ext uri="{FF2B5EF4-FFF2-40B4-BE49-F238E27FC236}">
                    <a16:creationId xmlns:a16="http://schemas.microsoft.com/office/drawing/2014/main" id="{51D32B81-08EC-4DD2-B343-A79A53DCC5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0" y="2375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2 w 3"/>
                  <a:gd name="T3" fmla="*/ 3 h 3"/>
                  <a:gd name="T4" fmla="*/ 3 w 3"/>
                  <a:gd name="T5" fmla="*/ 1 h 3"/>
                  <a:gd name="T6" fmla="*/ 2 w 3"/>
                  <a:gd name="T7" fmla="*/ 0 h 3"/>
                  <a:gd name="T8" fmla="*/ 0 w 3"/>
                  <a:gd name="T9" fmla="*/ 0 h 3"/>
                  <a:gd name="T10" fmla="*/ 0 w 3"/>
                  <a:gd name="T11" fmla="*/ 1 h 3"/>
                  <a:gd name="T12" fmla="*/ 0 w 3"/>
                  <a:gd name="T13" fmla="*/ 2 h 3"/>
                  <a:gd name="T14" fmla="*/ 0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2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2" name="Freeform 456">
                <a:extLst>
                  <a:ext uri="{FF2B5EF4-FFF2-40B4-BE49-F238E27FC236}">
                    <a16:creationId xmlns:a16="http://schemas.microsoft.com/office/drawing/2014/main" id="{0FB48306-E818-4437-8AC4-75AC029BDB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68" y="2438"/>
                <a:ext cx="14" cy="4"/>
              </a:xfrm>
              <a:custGeom>
                <a:avLst/>
                <a:gdLst>
                  <a:gd name="T0" fmla="*/ 10 w 14"/>
                  <a:gd name="T1" fmla="*/ 1 h 4"/>
                  <a:gd name="T2" fmla="*/ 9 w 14"/>
                  <a:gd name="T3" fmla="*/ 1 h 4"/>
                  <a:gd name="T4" fmla="*/ 3 w 14"/>
                  <a:gd name="T5" fmla="*/ 1 h 4"/>
                  <a:gd name="T6" fmla="*/ 2 w 14"/>
                  <a:gd name="T7" fmla="*/ 0 h 4"/>
                  <a:gd name="T8" fmla="*/ 0 w 14"/>
                  <a:gd name="T9" fmla="*/ 2 h 4"/>
                  <a:gd name="T10" fmla="*/ 2 w 14"/>
                  <a:gd name="T11" fmla="*/ 4 h 4"/>
                  <a:gd name="T12" fmla="*/ 4 w 14"/>
                  <a:gd name="T13" fmla="*/ 4 h 4"/>
                  <a:gd name="T14" fmla="*/ 5 w 14"/>
                  <a:gd name="T15" fmla="*/ 3 h 4"/>
                  <a:gd name="T16" fmla="*/ 9 w 14"/>
                  <a:gd name="T17" fmla="*/ 3 h 4"/>
                  <a:gd name="T18" fmla="*/ 10 w 14"/>
                  <a:gd name="T19" fmla="*/ 3 h 4"/>
                  <a:gd name="T20" fmla="*/ 13 w 14"/>
                  <a:gd name="T21" fmla="*/ 2 h 4"/>
                  <a:gd name="T22" fmla="*/ 14 w 14"/>
                  <a:gd name="T23" fmla="*/ 1 h 4"/>
                  <a:gd name="T24" fmla="*/ 13 w 14"/>
                  <a:gd name="T25" fmla="*/ 1 h 4"/>
                  <a:gd name="T26" fmla="*/ 10 w 14"/>
                  <a:gd name="T2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4">
                    <a:moveTo>
                      <a:pt x="10" y="1"/>
                    </a:moveTo>
                    <a:lnTo>
                      <a:pt x="9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3" y="2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3" name="Freeform 457">
                <a:extLst>
                  <a:ext uri="{FF2B5EF4-FFF2-40B4-BE49-F238E27FC236}">
                    <a16:creationId xmlns:a16="http://schemas.microsoft.com/office/drawing/2014/main" id="{2DA4169B-F88A-45D1-9F24-0FE93FE439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2" y="2438"/>
                <a:ext cx="4" cy="2"/>
              </a:xfrm>
              <a:custGeom>
                <a:avLst/>
                <a:gdLst>
                  <a:gd name="T0" fmla="*/ 2 w 4"/>
                  <a:gd name="T1" fmla="*/ 1 h 2"/>
                  <a:gd name="T2" fmla="*/ 4 w 4"/>
                  <a:gd name="T3" fmla="*/ 1 h 2"/>
                  <a:gd name="T4" fmla="*/ 4 w 4"/>
                  <a:gd name="T5" fmla="*/ 1 h 2"/>
                  <a:gd name="T6" fmla="*/ 4 w 4"/>
                  <a:gd name="T7" fmla="*/ 1 h 2"/>
                  <a:gd name="T8" fmla="*/ 2 w 4"/>
                  <a:gd name="T9" fmla="*/ 0 h 2"/>
                  <a:gd name="T10" fmla="*/ 0 w 4"/>
                  <a:gd name="T11" fmla="*/ 0 h 2"/>
                  <a:gd name="T12" fmla="*/ 0 w 4"/>
                  <a:gd name="T13" fmla="*/ 1 h 2"/>
                  <a:gd name="T14" fmla="*/ 0 w 4"/>
                  <a:gd name="T15" fmla="*/ 1 h 2"/>
                  <a:gd name="T16" fmla="*/ 1 w 4"/>
                  <a:gd name="T17" fmla="*/ 2 h 2"/>
                  <a:gd name="T18" fmla="*/ 2 w 4"/>
                  <a:gd name="T1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2">
                    <a:moveTo>
                      <a:pt x="2" y="1"/>
                    </a:moveTo>
                    <a:lnTo>
                      <a:pt x="4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4" name="Freeform 458">
                <a:extLst>
                  <a:ext uri="{FF2B5EF4-FFF2-40B4-BE49-F238E27FC236}">
                    <a16:creationId xmlns:a16="http://schemas.microsoft.com/office/drawing/2014/main" id="{37D3F764-EA2C-49CE-8553-35E0679379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6" y="2453"/>
                <a:ext cx="9" cy="8"/>
              </a:xfrm>
              <a:custGeom>
                <a:avLst/>
                <a:gdLst>
                  <a:gd name="T0" fmla="*/ 9 w 9"/>
                  <a:gd name="T1" fmla="*/ 2 h 8"/>
                  <a:gd name="T2" fmla="*/ 5 w 9"/>
                  <a:gd name="T3" fmla="*/ 0 h 8"/>
                  <a:gd name="T4" fmla="*/ 3 w 9"/>
                  <a:gd name="T5" fmla="*/ 3 h 8"/>
                  <a:gd name="T6" fmla="*/ 3 w 9"/>
                  <a:gd name="T7" fmla="*/ 5 h 8"/>
                  <a:gd name="T8" fmla="*/ 0 w 9"/>
                  <a:gd name="T9" fmla="*/ 5 h 8"/>
                  <a:gd name="T10" fmla="*/ 0 w 9"/>
                  <a:gd name="T11" fmla="*/ 5 h 8"/>
                  <a:gd name="T12" fmla="*/ 0 w 9"/>
                  <a:gd name="T13" fmla="*/ 6 h 8"/>
                  <a:gd name="T14" fmla="*/ 4 w 9"/>
                  <a:gd name="T15" fmla="*/ 8 h 8"/>
                  <a:gd name="T16" fmla="*/ 6 w 9"/>
                  <a:gd name="T17" fmla="*/ 6 h 8"/>
                  <a:gd name="T18" fmla="*/ 7 w 9"/>
                  <a:gd name="T19" fmla="*/ 8 h 8"/>
                  <a:gd name="T20" fmla="*/ 7 w 9"/>
                  <a:gd name="T21" fmla="*/ 5 h 8"/>
                  <a:gd name="T22" fmla="*/ 9 w 9"/>
                  <a:gd name="T23" fmla="*/ 4 h 8"/>
                  <a:gd name="T24" fmla="*/ 9 w 9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8">
                    <a:moveTo>
                      <a:pt x="9" y="2"/>
                    </a:moveTo>
                    <a:lnTo>
                      <a:pt x="5" y="0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4" y="8"/>
                    </a:lnTo>
                    <a:lnTo>
                      <a:pt x="6" y="6"/>
                    </a:lnTo>
                    <a:lnTo>
                      <a:pt x="7" y="8"/>
                    </a:lnTo>
                    <a:lnTo>
                      <a:pt x="7" y="5"/>
                    </a:lnTo>
                    <a:lnTo>
                      <a:pt x="9" y="4"/>
                    </a:lnTo>
                    <a:lnTo>
                      <a:pt x="9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5" name="Freeform 459">
                <a:extLst>
                  <a:ext uri="{FF2B5EF4-FFF2-40B4-BE49-F238E27FC236}">
                    <a16:creationId xmlns:a16="http://schemas.microsoft.com/office/drawing/2014/main" id="{F1FCAEF0-D1B0-412D-A391-D37943F36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4" y="2366"/>
                <a:ext cx="4" cy="2"/>
              </a:xfrm>
              <a:custGeom>
                <a:avLst/>
                <a:gdLst>
                  <a:gd name="T0" fmla="*/ 2 w 4"/>
                  <a:gd name="T1" fmla="*/ 1 h 2"/>
                  <a:gd name="T2" fmla="*/ 0 w 4"/>
                  <a:gd name="T3" fmla="*/ 0 h 2"/>
                  <a:gd name="T4" fmla="*/ 0 w 4"/>
                  <a:gd name="T5" fmla="*/ 1 h 2"/>
                  <a:gd name="T6" fmla="*/ 0 w 4"/>
                  <a:gd name="T7" fmla="*/ 1 h 2"/>
                  <a:gd name="T8" fmla="*/ 2 w 4"/>
                  <a:gd name="T9" fmla="*/ 2 h 2"/>
                  <a:gd name="T10" fmla="*/ 4 w 4"/>
                  <a:gd name="T11" fmla="*/ 1 h 2"/>
                  <a:gd name="T12" fmla="*/ 2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6" name="Freeform 460">
                <a:extLst>
                  <a:ext uri="{FF2B5EF4-FFF2-40B4-BE49-F238E27FC236}">
                    <a16:creationId xmlns:a16="http://schemas.microsoft.com/office/drawing/2014/main" id="{4189EF68-0F95-4FEA-B4CC-F2D97D50FD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8" y="2381"/>
                <a:ext cx="3" cy="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3 w 3"/>
                  <a:gd name="T5" fmla="*/ 1 h 2"/>
                  <a:gd name="T6" fmla="*/ 1 w 3"/>
                  <a:gd name="T7" fmla="*/ 0 h 2"/>
                  <a:gd name="T8" fmla="*/ 0 w 3"/>
                  <a:gd name="T9" fmla="*/ 0 h 2"/>
                  <a:gd name="T10" fmla="*/ 0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lnTo>
                      <a:pt x="1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7" name="Freeform 461">
                <a:extLst>
                  <a:ext uri="{FF2B5EF4-FFF2-40B4-BE49-F238E27FC236}">
                    <a16:creationId xmlns:a16="http://schemas.microsoft.com/office/drawing/2014/main" id="{8B0C3B0E-2F7E-4140-BE1F-6F426B549F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9" y="2400"/>
                <a:ext cx="0" cy="4"/>
              </a:xfrm>
              <a:custGeom>
                <a:avLst/>
                <a:gdLst>
                  <a:gd name="T0" fmla="*/ 1 h 4"/>
                  <a:gd name="T1" fmla="*/ 0 h 4"/>
                  <a:gd name="T2" fmla="*/ 1 h 4"/>
                  <a:gd name="T3" fmla="*/ 4 h 4"/>
                  <a:gd name="T4" fmla="*/ 4 h 4"/>
                  <a:gd name="T5" fmla="*/ 1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4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8" name="Freeform 462">
                <a:extLst>
                  <a:ext uri="{FF2B5EF4-FFF2-40B4-BE49-F238E27FC236}">
                    <a16:creationId xmlns:a16="http://schemas.microsoft.com/office/drawing/2014/main" id="{9D05474A-11A6-4FA1-91D8-4C5D57AAE4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2" y="2400"/>
                <a:ext cx="2" cy="7"/>
              </a:xfrm>
              <a:custGeom>
                <a:avLst/>
                <a:gdLst>
                  <a:gd name="T0" fmla="*/ 2 w 2"/>
                  <a:gd name="T1" fmla="*/ 4 h 7"/>
                  <a:gd name="T2" fmla="*/ 2 w 2"/>
                  <a:gd name="T3" fmla="*/ 0 h 7"/>
                  <a:gd name="T4" fmla="*/ 2 w 2"/>
                  <a:gd name="T5" fmla="*/ 0 h 7"/>
                  <a:gd name="T6" fmla="*/ 1 w 2"/>
                  <a:gd name="T7" fmla="*/ 0 h 7"/>
                  <a:gd name="T8" fmla="*/ 0 w 2"/>
                  <a:gd name="T9" fmla="*/ 4 h 7"/>
                  <a:gd name="T10" fmla="*/ 0 w 2"/>
                  <a:gd name="T11" fmla="*/ 6 h 7"/>
                  <a:gd name="T12" fmla="*/ 0 w 2"/>
                  <a:gd name="T13" fmla="*/ 7 h 7"/>
                  <a:gd name="T14" fmla="*/ 2 w 2"/>
                  <a:gd name="T15" fmla="*/ 6 h 7"/>
                  <a:gd name="T16" fmla="*/ 2 w 2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7">
                    <a:moveTo>
                      <a:pt x="2" y="4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2" y="6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9" name="Freeform 463">
                <a:extLst>
                  <a:ext uri="{FF2B5EF4-FFF2-40B4-BE49-F238E27FC236}">
                    <a16:creationId xmlns:a16="http://schemas.microsoft.com/office/drawing/2014/main" id="{23E2889B-BDA3-4A79-8BF5-92A2C1DD74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2" y="2368"/>
                <a:ext cx="10" cy="7"/>
              </a:xfrm>
              <a:custGeom>
                <a:avLst/>
                <a:gdLst>
                  <a:gd name="T0" fmla="*/ 7 w 10"/>
                  <a:gd name="T1" fmla="*/ 7 h 7"/>
                  <a:gd name="T2" fmla="*/ 7 w 10"/>
                  <a:gd name="T3" fmla="*/ 7 h 7"/>
                  <a:gd name="T4" fmla="*/ 8 w 10"/>
                  <a:gd name="T5" fmla="*/ 7 h 7"/>
                  <a:gd name="T6" fmla="*/ 10 w 10"/>
                  <a:gd name="T7" fmla="*/ 7 h 7"/>
                  <a:gd name="T8" fmla="*/ 10 w 10"/>
                  <a:gd name="T9" fmla="*/ 5 h 7"/>
                  <a:gd name="T10" fmla="*/ 8 w 10"/>
                  <a:gd name="T11" fmla="*/ 4 h 7"/>
                  <a:gd name="T12" fmla="*/ 7 w 10"/>
                  <a:gd name="T13" fmla="*/ 2 h 7"/>
                  <a:gd name="T14" fmla="*/ 5 w 10"/>
                  <a:gd name="T15" fmla="*/ 0 h 7"/>
                  <a:gd name="T16" fmla="*/ 3 w 10"/>
                  <a:gd name="T17" fmla="*/ 0 h 7"/>
                  <a:gd name="T18" fmla="*/ 0 w 10"/>
                  <a:gd name="T19" fmla="*/ 0 h 7"/>
                  <a:gd name="T20" fmla="*/ 0 w 10"/>
                  <a:gd name="T21" fmla="*/ 2 h 7"/>
                  <a:gd name="T22" fmla="*/ 3 w 10"/>
                  <a:gd name="T23" fmla="*/ 3 h 7"/>
                  <a:gd name="T24" fmla="*/ 2 w 10"/>
                  <a:gd name="T25" fmla="*/ 2 h 7"/>
                  <a:gd name="T26" fmla="*/ 3 w 10"/>
                  <a:gd name="T27" fmla="*/ 2 h 7"/>
                  <a:gd name="T28" fmla="*/ 5 w 10"/>
                  <a:gd name="T29" fmla="*/ 4 h 7"/>
                  <a:gd name="T30" fmla="*/ 5 w 10"/>
                  <a:gd name="T31" fmla="*/ 5 h 7"/>
                  <a:gd name="T32" fmla="*/ 7 w 10"/>
                  <a:gd name="T3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" h="7">
                    <a:moveTo>
                      <a:pt x="7" y="7"/>
                    </a:moveTo>
                    <a:lnTo>
                      <a:pt x="7" y="7"/>
                    </a:lnTo>
                    <a:lnTo>
                      <a:pt x="8" y="7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8" y="4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0" name="Freeform 464">
                <a:extLst>
                  <a:ext uri="{FF2B5EF4-FFF2-40B4-BE49-F238E27FC236}">
                    <a16:creationId xmlns:a16="http://schemas.microsoft.com/office/drawing/2014/main" id="{87CFA0B6-BF3A-47F4-B3A0-B9D3D7732C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0" y="2457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0 w 2"/>
                  <a:gd name="T7" fmla="*/ 1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1" name="Freeform 465">
                <a:extLst>
                  <a:ext uri="{FF2B5EF4-FFF2-40B4-BE49-F238E27FC236}">
                    <a16:creationId xmlns:a16="http://schemas.microsoft.com/office/drawing/2014/main" id="{8555B375-9D4C-49F9-93DD-FBAE6343DA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6" y="2442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2" name="Freeform 466">
                <a:extLst>
                  <a:ext uri="{FF2B5EF4-FFF2-40B4-BE49-F238E27FC236}">
                    <a16:creationId xmlns:a16="http://schemas.microsoft.com/office/drawing/2014/main" id="{2E2304A3-4509-4470-812B-6E0A3402E6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7" y="2311"/>
                <a:ext cx="106" cy="96"/>
              </a:xfrm>
              <a:custGeom>
                <a:avLst/>
                <a:gdLst>
                  <a:gd name="T0" fmla="*/ 80 w 106"/>
                  <a:gd name="T1" fmla="*/ 76 h 96"/>
                  <a:gd name="T2" fmla="*/ 80 w 106"/>
                  <a:gd name="T3" fmla="*/ 73 h 96"/>
                  <a:gd name="T4" fmla="*/ 77 w 106"/>
                  <a:gd name="T5" fmla="*/ 71 h 96"/>
                  <a:gd name="T6" fmla="*/ 83 w 106"/>
                  <a:gd name="T7" fmla="*/ 66 h 96"/>
                  <a:gd name="T8" fmla="*/ 84 w 106"/>
                  <a:gd name="T9" fmla="*/ 65 h 96"/>
                  <a:gd name="T10" fmla="*/ 89 w 106"/>
                  <a:gd name="T11" fmla="*/ 56 h 96"/>
                  <a:gd name="T12" fmla="*/ 92 w 106"/>
                  <a:gd name="T13" fmla="*/ 45 h 96"/>
                  <a:gd name="T14" fmla="*/ 97 w 106"/>
                  <a:gd name="T15" fmla="*/ 42 h 96"/>
                  <a:gd name="T16" fmla="*/ 103 w 106"/>
                  <a:gd name="T17" fmla="*/ 42 h 96"/>
                  <a:gd name="T18" fmla="*/ 105 w 106"/>
                  <a:gd name="T19" fmla="*/ 39 h 96"/>
                  <a:gd name="T20" fmla="*/ 97 w 106"/>
                  <a:gd name="T21" fmla="*/ 32 h 96"/>
                  <a:gd name="T22" fmla="*/ 93 w 106"/>
                  <a:gd name="T23" fmla="*/ 27 h 96"/>
                  <a:gd name="T24" fmla="*/ 92 w 106"/>
                  <a:gd name="T25" fmla="*/ 19 h 96"/>
                  <a:gd name="T26" fmla="*/ 92 w 106"/>
                  <a:gd name="T27" fmla="*/ 14 h 96"/>
                  <a:gd name="T28" fmla="*/ 89 w 106"/>
                  <a:gd name="T29" fmla="*/ 9 h 96"/>
                  <a:gd name="T30" fmla="*/ 91 w 106"/>
                  <a:gd name="T31" fmla="*/ 5 h 96"/>
                  <a:gd name="T32" fmla="*/ 92 w 106"/>
                  <a:gd name="T33" fmla="*/ 3 h 96"/>
                  <a:gd name="T34" fmla="*/ 81 w 106"/>
                  <a:gd name="T35" fmla="*/ 2 h 96"/>
                  <a:gd name="T36" fmla="*/ 74 w 106"/>
                  <a:gd name="T37" fmla="*/ 5 h 96"/>
                  <a:gd name="T38" fmla="*/ 66 w 106"/>
                  <a:gd name="T39" fmla="*/ 21 h 96"/>
                  <a:gd name="T40" fmla="*/ 56 w 106"/>
                  <a:gd name="T41" fmla="*/ 34 h 96"/>
                  <a:gd name="T42" fmla="*/ 46 w 106"/>
                  <a:gd name="T43" fmla="*/ 34 h 96"/>
                  <a:gd name="T44" fmla="*/ 27 w 106"/>
                  <a:gd name="T45" fmla="*/ 38 h 96"/>
                  <a:gd name="T46" fmla="*/ 19 w 106"/>
                  <a:gd name="T47" fmla="*/ 40 h 96"/>
                  <a:gd name="T48" fmla="*/ 14 w 106"/>
                  <a:gd name="T49" fmla="*/ 36 h 96"/>
                  <a:gd name="T50" fmla="*/ 5 w 106"/>
                  <a:gd name="T51" fmla="*/ 32 h 96"/>
                  <a:gd name="T52" fmla="*/ 2 w 106"/>
                  <a:gd name="T53" fmla="*/ 40 h 96"/>
                  <a:gd name="T54" fmla="*/ 3 w 106"/>
                  <a:gd name="T55" fmla="*/ 51 h 96"/>
                  <a:gd name="T56" fmla="*/ 4 w 106"/>
                  <a:gd name="T57" fmla="*/ 55 h 96"/>
                  <a:gd name="T58" fmla="*/ 14 w 106"/>
                  <a:gd name="T59" fmla="*/ 54 h 96"/>
                  <a:gd name="T60" fmla="*/ 8 w 106"/>
                  <a:gd name="T61" fmla="*/ 56 h 96"/>
                  <a:gd name="T62" fmla="*/ 7 w 106"/>
                  <a:gd name="T63" fmla="*/ 60 h 96"/>
                  <a:gd name="T64" fmla="*/ 13 w 106"/>
                  <a:gd name="T65" fmla="*/ 68 h 96"/>
                  <a:gd name="T66" fmla="*/ 13 w 106"/>
                  <a:gd name="T67" fmla="*/ 74 h 96"/>
                  <a:gd name="T68" fmla="*/ 16 w 106"/>
                  <a:gd name="T69" fmla="*/ 84 h 96"/>
                  <a:gd name="T70" fmla="*/ 22 w 106"/>
                  <a:gd name="T71" fmla="*/ 85 h 96"/>
                  <a:gd name="T72" fmla="*/ 30 w 106"/>
                  <a:gd name="T73" fmla="*/ 84 h 96"/>
                  <a:gd name="T74" fmla="*/ 31 w 106"/>
                  <a:gd name="T75" fmla="*/ 84 h 96"/>
                  <a:gd name="T76" fmla="*/ 33 w 106"/>
                  <a:gd name="T77" fmla="*/ 91 h 96"/>
                  <a:gd name="T78" fmla="*/ 39 w 106"/>
                  <a:gd name="T79" fmla="*/ 89 h 96"/>
                  <a:gd name="T80" fmla="*/ 46 w 106"/>
                  <a:gd name="T81" fmla="*/ 85 h 96"/>
                  <a:gd name="T82" fmla="*/ 49 w 106"/>
                  <a:gd name="T83" fmla="*/ 89 h 96"/>
                  <a:gd name="T84" fmla="*/ 53 w 106"/>
                  <a:gd name="T85" fmla="*/ 88 h 96"/>
                  <a:gd name="T86" fmla="*/ 58 w 106"/>
                  <a:gd name="T87" fmla="*/ 90 h 96"/>
                  <a:gd name="T88" fmla="*/ 59 w 106"/>
                  <a:gd name="T89" fmla="*/ 94 h 96"/>
                  <a:gd name="T90" fmla="*/ 70 w 106"/>
                  <a:gd name="T91" fmla="*/ 94 h 96"/>
                  <a:gd name="T92" fmla="*/ 76 w 106"/>
                  <a:gd name="T93" fmla="*/ 83 h 96"/>
                  <a:gd name="T94" fmla="*/ 78 w 106"/>
                  <a:gd name="T95" fmla="*/ 8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96">
                    <a:moveTo>
                      <a:pt x="78" y="79"/>
                    </a:moveTo>
                    <a:lnTo>
                      <a:pt x="80" y="79"/>
                    </a:lnTo>
                    <a:lnTo>
                      <a:pt x="81" y="78"/>
                    </a:lnTo>
                    <a:lnTo>
                      <a:pt x="80" y="76"/>
                    </a:lnTo>
                    <a:lnTo>
                      <a:pt x="78" y="76"/>
                    </a:lnTo>
                    <a:lnTo>
                      <a:pt x="78" y="76"/>
                    </a:lnTo>
                    <a:lnTo>
                      <a:pt x="80" y="74"/>
                    </a:lnTo>
                    <a:lnTo>
                      <a:pt x="80" y="73"/>
                    </a:lnTo>
                    <a:lnTo>
                      <a:pt x="80" y="72"/>
                    </a:lnTo>
                    <a:lnTo>
                      <a:pt x="77" y="73"/>
                    </a:lnTo>
                    <a:lnTo>
                      <a:pt x="77" y="72"/>
                    </a:lnTo>
                    <a:lnTo>
                      <a:pt x="77" y="71"/>
                    </a:lnTo>
                    <a:lnTo>
                      <a:pt x="78" y="71"/>
                    </a:lnTo>
                    <a:lnTo>
                      <a:pt x="81" y="70"/>
                    </a:lnTo>
                    <a:lnTo>
                      <a:pt x="81" y="68"/>
                    </a:lnTo>
                    <a:lnTo>
                      <a:pt x="83" y="66"/>
                    </a:lnTo>
                    <a:lnTo>
                      <a:pt x="83" y="64"/>
                    </a:lnTo>
                    <a:lnTo>
                      <a:pt x="82" y="62"/>
                    </a:lnTo>
                    <a:lnTo>
                      <a:pt x="83" y="62"/>
                    </a:lnTo>
                    <a:lnTo>
                      <a:pt x="84" y="65"/>
                    </a:lnTo>
                    <a:lnTo>
                      <a:pt x="86" y="62"/>
                    </a:lnTo>
                    <a:lnTo>
                      <a:pt x="87" y="61"/>
                    </a:lnTo>
                    <a:lnTo>
                      <a:pt x="87" y="59"/>
                    </a:lnTo>
                    <a:lnTo>
                      <a:pt x="89" y="56"/>
                    </a:lnTo>
                    <a:lnTo>
                      <a:pt x="91" y="53"/>
                    </a:lnTo>
                    <a:lnTo>
                      <a:pt x="91" y="51"/>
                    </a:lnTo>
                    <a:lnTo>
                      <a:pt x="92" y="47"/>
                    </a:lnTo>
                    <a:lnTo>
                      <a:pt x="92" y="45"/>
                    </a:lnTo>
                    <a:lnTo>
                      <a:pt x="92" y="44"/>
                    </a:lnTo>
                    <a:lnTo>
                      <a:pt x="94" y="42"/>
                    </a:lnTo>
                    <a:lnTo>
                      <a:pt x="95" y="43"/>
                    </a:lnTo>
                    <a:lnTo>
                      <a:pt x="97" y="42"/>
                    </a:lnTo>
                    <a:lnTo>
                      <a:pt x="95" y="39"/>
                    </a:lnTo>
                    <a:lnTo>
                      <a:pt x="99" y="43"/>
                    </a:lnTo>
                    <a:lnTo>
                      <a:pt x="102" y="43"/>
                    </a:lnTo>
                    <a:lnTo>
                      <a:pt x="103" y="42"/>
                    </a:lnTo>
                    <a:lnTo>
                      <a:pt x="104" y="42"/>
                    </a:lnTo>
                    <a:lnTo>
                      <a:pt x="106" y="42"/>
                    </a:lnTo>
                    <a:lnTo>
                      <a:pt x="106" y="39"/>
                    </a:lnTo>
                    <a:lnTo>
                      <a:pt x="105" y="39"/>
                    </a:lnTo>
                    <a:lnTo>
                      <a:pt x="104" y="38"/>
                    </a:lnTo>
                    <a:lnTo>
                      <a:pt x="103" y="36"/>
                    </a:lnTo>
                    <a:lnTo>
                      <a:pt x="100" y="36"/>
                    </a:lnTo>
                    <a:lnTo>
                      <a:pt x="97" y="32"/>
                    </a:lnTo>
                    <a:lnTo>
                      <a:pt x="94" y="31"/>
                    </a:lnTo>
                    <a:lnTo>
                      <a:pt x="94" y="30"/>
                    </a:lnTo>
                    <a:lnTo>
                      <a:pt x="93" y="28"/>
                    </a:lnTo>
                    <a:lnTo>
                      <a:pt x="93" y="27"/>
                    </a:lnTo>
                    <a:lnTo>
                      <a:pt x="97" y="26"/>
                    </a:lnTo>
                    <a:lnTo>
                      <a:pt x="98" y="25"/>
                    </a:lnTo>
                    <a:lnTo>
                      <a:pt x="95" y="24"/>
                    </a:lnTo>
                    <a:lnTo>
                      <a:pt x="92" y="19"/>
                    </a:lnTo>
                    <a:lnTo>
                      <a:pt x="92" y="17"/>
                    </a:lnTo>
                    <a:lnTo>
                      <a:pt x="89" y="15"/>
                    </a:lnTo>
                    <a:lnTo>
                      <a:pt x="91" y="14"/>
                    </a:lnTo>
                    <a:lnTo>
                      <a:pt x="92" y="14"/>
                    </a:lnTo>
                    <a:lnTo>
                      <a:pt x="91" y="13"/>
                    </a:lnTo>
                    <a:lnTo>
                      <a:pt x="91" y="11"/>
                    </a:lnTo>
                    <a:lnTo>
                      <a:pt x="88" y="10"/>
                    </a:lnTo>
                    <a:lnTo>
                      <a:pt x="89" y="9"/>
                    </a:lnTo>
                    <a:lnTo>
                      <a:pt x="92" y="10"/>
                    </a:lnTo>
                    <a:lnTo>
                      <a:pt x="94" y="9"/>
                    </a:lnTo>
                    <a:lnTo>
                      <a:pt x="92" y="7"/>
                    </a:lnTo>
                    <a:lnTo>
                      <a:pt x="91" y="5"/>
                    </a:lnTo>
                    <a:lnTo>
                      <a:pt x="91" y="4"/>
                    </a:lnTo>
                    <a:lnTo>
                      <a:pt x="91" y="4"/>
                    </a:lnTo>
                    <a:lnTo>
                      <a:pt x="92" y="3"/>
                    </a:lnTo>
                    <a:lnTo>
                      <a:pt x="92" y="3"/>
                    </a:lnTo>
                    <a:lnTo>
                      <a:pt x="89" y="2"/>
                    </a:lnTo>
                    <a:lnTo>
                      <a:pt x="87" y="2"/>
                    </a:lnTo>
                    <a:lnTo>
                      <a:pt x="86" y="2"/>
                    </a:lnTo>
                    <a:lnTo>
                      <a:pt x="81" y="2"/>
                    </a:lnTo>
                    <a:lnTo>
                      <a:pt x="77" y="2"/>
                    </a:lnTo>
                    <a:lnTo>
                      <a:pt x="76" y="0"/>
                    </a:lnTo>
                    <a:lnTo>
                      <a:pt x="74" y="4"/>
                    </a:lnTo>
                    <a:lnTo>
                      <a:pt x="74" y="5"/>
                    </a:lnTo>
                    <a:lnTo>
                      <a:pt x="72" y="7"/>
                    </a:lnTo>
                    <a:lnTo>
                      <a:pt x="72" y="9"/>
                    </a:lnTo>
                    <a:lnTo>
                      <a:pt x="70" y="16"/>
                    </a:lnTo>
                    <a:lnTo>
                      <a:pt x="66" y="21"/>
                    </a:lnTo>
                    <a:lnTo>
                      <a:pt x="65" y="26"/>
                    </a:lnTo>
                    <a:lnTo>
                      <a:pt x="60" y="32"/>
                    </a:lnTo>
                    <a:lnTo>
                      <a:pt x="61" y="34"/>
                    </a:lnTo>
                    <a:lnTo>
                      <a:pt x="56" y="34"/>
                    </a:lnTo>
                    <a:lnTo>
                      <a:pt x="52" y="37"/>
                    </a:lnTo>
                    <a:lnTo>
                      <a:pt x="49" y="37"/>
                    </a:lnTo>
                    <a:lnTo>
                      <a:pt x="48" y="36"/>
                    </a:lnTo>
                    <a:lnTo>
                      <a:pt x="46" y="34"/>
                    </a:lnTo>
                    <a:lnTo>
                      <a:pt x="41" y="34"/>
                    </a:lnTo>
                    <a:lnTo>
                      <a:pt x="38" y="36"/>
                    </a:lnTo>
                    <a:lnTo>
                      <a:pt x="32" y="38"/>
                    </a:lnTo>
                    <a:lnTo>
                      <a:pt x="27" y="38"/>
                    </a:lnTo>
                    <a:lnTo>
                      <a:pt x="25" y="39"/>
                    </a:lnTo>
                    <a:lnTo>
                      <a:pt x="22" y="39"/>
                    </a:lnTo>
                    <a:lnTo>
                      <a:pt x="22" y="40"/>
                    </a:lnTo>
                    <a:lnTo>
                      <a:pt x="19" y="40"/>
                    </a:lnTo>
                    <a:lnTo>
                      <a:pt x="18" y="40"/>
                    </a:lnTo>
                    <a:lnTo>
                      <a:pt x="16" y="39"/>
                    </a:lnTo>
                    <a:lnTo>
                      <a:pt x="14" y="37"/>
                    </a:lnTo>
                    <a:lnTo>
                      <a:pt x="14" y="36"/>
                    </a:lnTo>
                    <a:lnTo>
                      <a:pt x="10" y="33"/>
                    </a:lnTo>
                    <a:lnTo>
                      <a:pt x="8" y="30"/>
                    </a:lnTo>
                    <a:lnTo>
                      <a:pt x="7" y="30"/>
                    </a:lnTo>
                    <a:lnTo>
                      <a:pt x="5" y="32"/>
                    </a:lnTo>
                    <a:lnTo>
                      <a:pt x="3" y="36"/>
                    </a:lnTo>
                    <a:lnTo>
                      <a:pt x="2" y="38"/>
                    </a:lnTo>
                    <a:lnTo>
                      <a:pt x="0" y="39"/>
                    </a:lnTo>
                    <a:lnTo>
                      <a:pt x="2" y="40"/>
                    </a:lnTo>
                    <a:lnTo>
                      <a:pt x="2" y="42"/>
                    </a:lnTo>
                    <a:lnTo>
                      <a:pt x="0" y="43"/>
                    </a:lnTo>
                    <a:lnTo>
                      <a:pt x="0" y="47"/>
                    </a:lnTo>
                    <a:lnTo>
                      <a:pt x="3" y="51"/>
                    </a:lnTo>
                    <a:lnTo>
                      <a:pt x="4" y="53"/>
                    </a:lnTo>
                    <a:lnTo>
                      <a:pt x="3" y="53"/>
                    </a:lnTo>
                    <a:lnTo>
                      <a:pt x="3" y="53"/>
                    </a:lnTo>
                    <a:lnTo>
                      <a:pt x="4" y="55"/>
                    </a:lnTo>
                    <a:lnTo>
                      <a:pt x="7" y="56"/>
                    </a:lnTo>
                    <a:lnTo>
                      <a:pt x="8" y="55"/>
                    </a:lnTo>
                    <a:lnTo>
                      <a:pt x="10" y="55"/>
                    </a:lnTo>
                    <a:lnTo>
                      <a:pt x="14" y="54"/>
                    </a:lnTo>
                    <a:lnTo>
                      <a:pt x="15" y="54"/>
                    </a:lnTo>
                    <a:lnTo>
                      <a:pt x="14" y="54"/>
                    </a:lnTo>
                    <a:lnTo>
                      <a:pt x="11" y="56"/>
                    </a:lnTo>
                    <a:lnTo>
                      <a:pt x="8" y="56"/>
                    </a:lnTo>
                    <a:lnTo>
                      <a:pt x="5" y="57"/>
                    </a:lnTo>
                    <a:lnTo>
                      <a:pt x="4" y="59"/>
                    </a:lnTo>
                    <a:lnTo>
                      <a:pt x="4" y="59"/>
                    </a:lnTo>
                    <a:lnTo>
                      <a:pt x="7" y="60"/>
                    </a:lnTo>
                    <a:lnTo>
                      <a:pt x="9" y="61"/>
                    </a:lnTo>
                    <a:lnTo>
                      <a:pt x="11" y="65"/>
                    </a:lnTo>
                    <a:lnTo>
                      <a:pt x="13" y="66"/>
                    </a:lnTo>
                    <a:lnTo>
                      <a:pt x="13" y="68"/>
                    </a:lnTo>
                    <a:lnTo>
                      <a:pt x="11" y="70"/>
                    </a:lnTo>
                    <a:lnTo>
                      <a:pt x="10" y="72"/>
                    </a:lnTo>
                    <a:lnTo>
                      <a:pt x="11" y="73"/>
                    </a:lnTo>
                    <a:lnTo>
                      <a:pt x="13" y="74"/>
                    </a:lnTo>
                    <a:lnTo>
                      <a:pt x="14" y="79"/>
                    </a:lnTo>
                    <a:lnTo>
                      <a:pt x="14" y="82"/>
                    </a:lnTo>
                    <a:lnTo>
                      <a:pt x="15" y="84"/>
                    </a:lnTo>
                    <a:lnTo>
                      <a:pt x="16" y="84"/>
                    </a:lnTo>
                    <a:lnTo>
                      <a:pt x="18" y="83"/>
                    </a:lnTo>
                    <a:lnTo>
                      <a:pt x="19" y="84"/>
                    </a:lnTo>
                    <a:lnTo>
                      <a:pt x="21" y="84"/>
                    </a:lnTo>
                    <a:lnTo>
                      <a:pt x="22" y="85"/>
                    </a:lnTo>
                    <a:lnTo>
                      <a:pt x="25" y="85"/>
                    </a:lnTo>
                    <a:lnTo>
                      <a:pt x="27" y="84"/>
                    </a:lnTo>
                    <a:lnTo>
                      <a:pt x="28" y="84"/>
                    </a:lnTo>
                    <a:lnTo>
                      <a:pt x="30" y="84"/>
                    </a:lnTo>
                    <a:lnTo>
                      <a:pt x="31" y="82"/>
                    </a:lnTo>
                    <a:lnTo>
                      <a:pt x="30" y="81"/>
                    </a:lnTo>
                    <a:lnTo>
                      <a:pt x="31" y="82"/>
                    </a:lnTo>
                    <a:lnTo>
                      <a:pt x="31" y="84"/>
                    </a:lnTo>
                    <a:lnTo>
                      <a:pt x="31" y="87"/>
                    </a:lnTo>
                    <a:lnTo>
                      <a:pt x="32" y="90"/>
                    </a:lnTo>
                    <a:lnTo>
                      <a:pt x="31" y="91"/>
                    </a:lnTo>
                    <a:lnTo>
                      <a:pt x="33" y="91"/>
                    </a:lnTo>
                    <a:lnTo>
                      <a:pt x="36" y="89"/>
                    </a:lnTo>
                    <a:lnTo>
                      <a:pt x="37" y="88"/>
                    </a:lnTo>
                    <a:lnTo>
                      <a:pt x="38" y="89"/>
                    </a:lnTo>
                    <a:lnTo>
                      <a:pt x="39" y="89"/>
                    </a:lnTo>
                    <a:lnTo>
                      <a:pt x="39" y="88"/>
                    </a:lnTo>
                    <a:lnTo>
                      <a:pt x="42" y="88"/>
                    </a:lnTo>
                    <a:lnTo>
                      <a:pt x="44" y="85"/>
                    </a:lnTo>
                    <a:lnTo>
                      <a:pt x="46" y="85"/>
                    </a:lnTo>
                    <a:lnTo>
                      <a:pt x="47" y="87"/>
                    </a:lnTo>
                    <a:lnTo>
                      <a:pt x="48" y="87"/>
                    </a:lnTo>
                    <a:lnTo>
                      <a:pt x="49" y="87"/>
                    </a:lnTo>
                    <a:lnTo>
                      <a:pt x="49" y="89"/>
                    </a:lnTo>
                    <a:lnTo>
                      <a:pt x="50" y="90"/>
                    </a:lnTo>
                    <a:lnTo>
                      <a:pt x="53" y="90"/>
                    </a:lnTo>
                    <a:lnTo>
                      <a:pt x="52" y="89"/>
                    </a:lnTo>
                    <a:lnTo>
                      <a:pt x="53" y="88"/>
                    </a:lnTo>
                    <a:lnTo>
                      <a:pt x="53" y="89"/>
                    </a:lnTo>
                    <a:lnTo>
                      <a:pt x="55" y="89"/>
                    </a:lnTo>
                    <a:lnTo>
                      <a:pt x="56" y="89"/>
                    </a:lnTo>
                    <a:lnTo>
                      <a:pt x="58" y="90"/>
                    </a:lnTo>
                    <a:lnTo>
                      <a:pt x="58" y="90"/>
                    </a:lnTo>
                    <a:lnTo>
                      <a:pt x="59" y="90"/>
                    </a:lnTo>
                    <a:lnTo>
                      <a:pt x="60" y="93"/>
                    </a:lnTo>
                    <a:lnTo>
                      <a:pt x="59" y="94"/>
                    </a:lnTo>
                    <a:lnTo>
                      <a:pt x="60" y="96"/>
                    </a:lnTo>
                    <a:lnTo>
                      <a:pt x="63" y="96"/>
                    </a:lnTo>
                    <a:lnTo>
                      <a:pt x="66" y="95"/>
                    </a:lnTo>
                    <a:lnTo>
                      <a:pt x="70" y="94"/>
                    </a:lnTo>
                    <a:lnTo>
                      <a:pt x="74" y="91"/>
                    </a:lnTo>
                    <a:lnTo>
                      <a:pt x="76" y="88"/>
                    </a:lnTo>
                    <a:lnTo>
                      <a:pt x="76" y="85"/>
                    </a:lnTo>
                    <a:lnTo>
                      <a:pt x="76" y="83"/>
                    </a:lnTo>
                    <a:lnTo>
                      <a:pt x="76" y="84"/>
                    </a:lnTo>
                    <a:lnTo>
                      <a:pt x="77" y="84"/>
                    </a:lnTo>
                    <a:lnTo>
                      <a:pt x="80" y="81"/>
                    </a:lnTo>
                    <a:lnTo>
                      <a:pt x="78" y="81"/>
                    </a:lnTo>
                    <a:lnTo>
                      <a:pt x="77" y="79"/>
                    </a:lnTo>
                    <a:lnTo>
                      <a:pt x="77" y="78"/>
                    </a:lnTo>
                    <a:lnTo>
                      <a:pt x="78" y="7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3" name="Freeform 467">
                <a:extLst>
                  <a:ext uri="{FF2B5EF4-FFF2-40B4-BE49-F238E27FC236}">
                    <a16:creationId xmlns:a16="http://schemas.microsoft.com/office/drawing/2014/main" id="{4974FC3E-F7F4-4034-9EAB-659B8834C7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51" y="2451"/>
                <a:ext cx="14" cy="8"/>
              </a:xfrm>
              <a:custGeom>
                <a:avLst/>
                <a:gdLst>
                  <a:gd name="T0" fmla="*/ 14 w 14"/>
                  <a:gd name="T1" fmla="*/ 4 h 8"/>
                  <a:gd name="T2" fmla="*/ 11 w 14"/>
                  <a:gd name="T3" fmla="*/ 1 h 8"/>
                  <a:gd name="T4" fmla="*/ 9 w 14"/>
                  <a:gd name="T5" fmla="*/ 0 h 8"/>
                  <a:gd name="T6" fmla="*/ 5 w 14"/>
                  <a:gd name="T7" fmla="*/ 1 h 8"/>
                  <a:gd name="T8" fmla="*/ 3 w 14"/>
                  <a:gd name="T9" fmla="*/ 0 h 8"/>
                  <a:gd name="T10" fmla="*/ 0 w 14"/>
                  <a:gd name="T11" fmla="*/ 1 h 8"/>
                  <a:gd name="T12" fmla="*/ 0 w 14"/>
                  <a:gd name="T13" fmla="*/ 2 h 8"/>
                  <a:gd name="T14" fmla="*/ 2 w 14"/>
                  <a:gd name="T15" fmla="*/ 4 h 8"/>
                  <a:gd name="T16" fmla="*/ 5 w 14"/>
                  <a:gd name="T17" fmla="*/ 5 h 8"/>
                  <a:gd name="T18" fmla="*/ 8 w 14"/>
                  <a:gd name="T19" fmla="*/ 7 h 8"/>
                  <a:gd name="T20" fmla="*/ 8 w 14"/>
                  <a:gd name="T21" fmla="*/ 8 h 8"/>
                  <a:gd name="T22" fmla="*/ 9 w 14"/>
                  <a:gd name="T23" fmla="*/ 6 h 8"/>
                  <a:gd name="T24" fmla="*/ 10 w 14"/>
                  <a:gd name="T25" fmla="*/ 6 h 8"/>
                  <a:gd name="T26" fmla="*/ 11 w 14"/>
                  <a:gd name="T27" fmla="*/ 5 h 8"/>
                  <a:gd name="T28" fmla="*/ 13 w 14"/>
                  <a:gd name="T29" fmla="*/ 5 h 8"/>
                  <a:gd name="T30" fmla="*/ 14 w 14"/>
                  <a:gd name="T3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8">
                    <a:moveTo>
                      <a:pt x="14" y="4"/>
                    </a:moveTo>
                    <a:lnTo>
                      <a:pt x="11" y="1"/>
                    </a:lnTo>
                    <a:lnTo>
                      <a:pt x="9" y="0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5" y="5"/>
                    </a:lnTo>
                    <a:lnTo>
                      <a:pt x="8" y="7"/>
                    </a:lnTo>
                    <a:lnTo>
                      <a:pt x="8" y="8"/>
                    </a:lnTo>
                    <a:lnTo>
                      <a:pt x="9" y="6"/>
                    </a:lnTo>
                    <a:lnTo>
                      <a:pt x="10" y="6"/>
                    </a:lnTo>
                    <a:lnTo>
                      <a:pt x="11" y="5"/>
                    </a:lnTo>
                    <a:lnTo>
                      <a:pt x="13" y="5"/>
                    </a:lnTo>
                    <a:lnTo>
                      <a:pt x="1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4" name="Freeform 468">
                <a:extLst>
                  <a:ext uri="{FF2B5EF4-FFF2-40B4-BE49-F238E27FC236}">
                    <a16:creationId xmlns:a16="http://schemas.microsoft.com/office/drawing/2014/main" id="{84ADBCF0-1D32-4A1B-9D6F-0495B91ECF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3" y="2371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5 w 5"/>
                  <a:gd name="T3" fmla="*/ 2 h 2"/>
                  <a:gd name="T4" fmla="*/ 4 w 5"/>
                  <a:gd name="T5" fmla="*/ 2 h 2"/>
                  <a:gd name="T6" fmla="*/ 3 w 5"/>
                  <a:gd name="T7" fmla="*/ 1 h 2"/>
                  <a:gd name="T8" fmla="*/ 0 w 5"/>
                  <a:gd name="T9" fmla="*/ 0 h 2"/>
                  <a:gd name="T10" fmla="*/ 0 w 5"/>
                  <a:gd name="T11" fmla="*/ 1 h 2"/>
                  <a:gd name="T12" fmla="*/ 1 w 5"/>
                  <a:gd name="T13" fmla="*/ 2 h 2"/>
                  <a:gd name="T14" fmla="*/ 3 w 5"/>
                  <a:gd name="T15" fmla="*/ 2 h 2"/>
                  <a:gd name="T16" fmla="*/ 5 w 5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5" y="2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5" name="Freeform 469">
                <a:extLst>
                  <a:ext uri="{FF2B5EF4-FFF2-40B4-BE49-F238E27FC236}">
                    <a16:creationId xmlns:a16="http://schemas.microsoft.com/office/drawing/2014/main" id="{064BC179-0CAF-472A-B1E5-65E9A0DDCA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1" y="244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6" name="Freeform 470">
                <a:extLst>
                  <a:ext uri="{FF2B5EF4-FFF2-40B4-BE49-F238E27FC236}">
                    <a16:creationId xmlns:a16="http://schemas.microsoft.com/office/drawing/2014/main" id="{AE049842-B386-4357-9667-993F0D656E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6" y="2378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0 w 3"/>
                  <a:gd name="T5" fmla="*/ 0 h 1"/>
                  <a:gd name="T6" fmla="*/ 2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7" name="Freeform 471">
                <a:extLst>
                  <a:ext uri="{FF2B5EF4-FFF2-40B4-BE49-F238E27FC236}">
                    <a16:creationId xmlns:a16="http://schemas.microsoft.com/office/drawing/2014/main" id="{B17960DC-D251-496B-B25C-2C04880308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1" y="2444"/>
                <a:ext cx="2" cy="0"/>
              </a:xfrm>
              <a:custGeom>
                <a:avLst/>
                <a:gdLst>
                  <a:gd name="T0" fmla="*/ 0 w 2"/>
                  <a:gd name="T1" fmla="*/ 1 w 2"/>
                  <a:gd name="T2" fmla="*/ 2 w 2"/>
                  <a:gd name="T3" fmla="*/ 2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1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8" name="Freeform 472">
                <a:extLst>
                  <a:ext uri="{FF2B5EF4-FFF2-40B4-BE49-F238E27FC236}">
                    <a16:creationId xmlns:a16="http://schemas.microsoft.com/office/drawing/2014/main" id="{C37C16AF-8EAB-4B7F-8D0D-DDF3F64428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1" y="2372"/>
                <a:ext cx="3" cy="5"/>
              </a:xfrm>
              <a:custGeom>
                <a:avLst/>
                <a:gdLst>
                  <a:gd name="T0" fmla="*/ 3 w 3"/>
                  <a:gd name="T1" fmla="*/ 0 h 5"/>
                  <a:gd name="T2" fmla="*/ 1 w 3"/>
                  <a:gd name="T3" fmla="*/ 0 h 5"/>
                  <a:gd name="T4" fmla="*/ 0 w 3"/>
                  <a:gd name="T5" fmla="*/ 1 h 5"/>
                  <a:gd name="T6" fmla="*/ 0 w 3"/>
                  <a:gd name="T7" fmla="*/ 4 h 5"/>
                  <a:gd name="T8" fmla="*/ 2 w 3"/>
                  <a:gd name="T9" fmla="*/ 5 h 5"/>
                  <a:gd name="T10" fmla="*/ 2 w 3"/>
                  <a:gd name="T11" fmla="*/ 4 h 5"/>
                  <a:gd name="T12" fmla="*/ 3 w 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9" name="Freeform 473">
                <a:extLst>
                  <a:ext uri="{FF2B5EF4-FFF2-40B4-BE49-F238E27FC236}">
                    <a16:creationId xmlns:a16="http://schemas.microsoft.com/office/drawing/2014/main" id="{80D39D8A-5A40-4351-8689-33F690AB61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9" y="2372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3 w 3"/>
                  <a:gd name="T5" fmla="*/ 1 h 1"/>
                  <a:gd name="T6" fmla="*/ 1 w 3"/>
                  <a:gd name="T7" fmla="*/ 0 h 1"/>
                  <a:gd name="T8" fmla="*/ 0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0" name="Freeform 474">
                <a:extLst>
                  <a:ext uri="{FF2B5EF4-FFF2-40B4-BE49-F238E27FC236}">
                    <a16:creationId xmlns:a16="http://schemas.microsoft.com/office/drawing/2014/main" id="{0644CE2D-60AF-4BC7-8E3E-8B8BFDE8B8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3" y="2451"/>
                <a:ext cx="4" cy="2"/>
              </a:xfrm>
              <a:custGeom>
                <a:avLst/>
                <a:gdLst>
                  <a:gd name="T0" fmla="*/ 4 w 4"/>
                  <a:gd name="T1" fmla="*/ 1 h 2"/>
                  <a:gd name="T2" fmla="*/ 4 w 4"/>
                  <a:gd name="T3" fmla="*/ 0 h 2"/>
                  <a:gd name="T4" fmla="*/ 3 w 4"/>
                  <a:gd name="T5" fmla="*/ 0 h 2"/>
                  <a:gd name="T6" fmla="*/ 2 w 4"/>
                  <a:gd name="T7" fmla="*/ 1 h 2"/>
                  <a:gd name="T8" fmla="*/ 0 w 4"/>
                  <a:gd name="T9" fmla="*/ 2 h 2"/>
                  <a:gd name="T10" fmla="*/ 3 w 4"/>
                  <a:gd name="T11" fmla="*/ 2 h 2"/>
                  <a:gd name="T12" fmla="*/ 4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1" name="Freeform 475">
                <a:extLst>
                  <a:ext uri="{FF2B5EF4-FFF2-40B4-BE49-F238E27FC236}">
                    <a16:creationId xmlns:a16="http://schemas.microsoft.com/office/drawing/2014/main" id="{18237F2E-031F-4413-AAF2-2C1C55CEF0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6" y="2362"/>
                <a:ext cx="12" cy="4"/>
              </a:xfrm>
              <a:custGeom>
                <a:avLst/>
                <a:gdLst>
                  <a:gd name="T0" fmla="*/ 8 w 12"/>
                  <a:gd name="T1" fmla="*/ 4 h 4"/>
                  <a:gd name="T2" fmla="*/ 9 w 12"/>
                  <a:gd name="T3" fmla="*/ 4 h 4"/>
                  <a:gd name="T4" fmla="*/ 12 w 12"/>
                  <a:gd name="T5" fmla="*/ 3 h 4"/>
                  <a:gd name="T6" fmla="*/ 12 w 12"/>
                  <a:gd name="T7" fmla="*/ 2 h 4"/>
                  <a:gd name="T8" fmla="*/ 8 w 12"/>
                  <a:gd name="T9" fmla="*/ 0 h 4"/>
                  <a:gd name="T10" fmla="*/ 5 w 12"/>
                  <a:gd name="T11" fmla="*/ 0 h 4"/>
                  <a:gd name="T12" fmla="*/ 3 w 12"/>
                  <a:gd name="T13" fmla="*/ 2 h 4"/>
                  <a:gd name="T14" fmla="*/ 1 w 12"/>
                  <a:gd name="T15" fmla="*/ 2 h 4"/>
                  <a:gd name="T16" fmla="*/ 1 w 12"/>
                  <a:gd name="T17" fmla="*/ 2 h 4"/>
                  <a:gd name="T18" fmla="*/ 1 w 12"/>
                  <a:gd name="T19" fmla="*/ 3 h 4"/>
                  <a:gd name="T20" fmla="*/ 0 w 12"/>
                  <a:gd name="T21" fmla="*/ 3 h 4"/>
                  <a:gd name="T22" fmla="*/ 3 w 12"/>
                  <a:gd name="T23" fmla="*/ 4 h 4"/>
                  <a:gd name="T24" fmla="*/ 5 w 12"/>
                  <a:gd name="T25" fmla="*/ 4 h 4"/>
                  <a:gd name="T26" fmla="*/ 7 w 12"/>
                  <a:gd name="T27" fmla="*/ 4 h 4"/>
                  <a:gd name="T28" fmla="*/ 7 w 12"/>
                  <a:gd name="T29" fmla="*/ 3 h 4"/>
                  <a:gd name="T30" fmla="*/ 5 w 12"/>
                  <a:gd name="T31" fmla="*/ 3 h 4"/>
                  <a:gd name="T32" fmla="*/ 5 w 12"/>
                  <a:gd name="T33" fmla="*/ 2 h 4"/>
                  <a:gd name="T34" fmla="*/ 6 w 12"/>
                  <a:gd name="T35" fmla="*/ 2 h 4"/>
                  <a:gd name="T36" fmla="*/ 8 w 12"/>
                  <a:gd name="T3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4">
                    <a:moveTo>
                      <a:pt x="8" y="4"/>
                    </a:moveTo>
                    <a:lnTo>
                      <a:pt x="9" y="4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6" y="2"/>
                    </a:lnTo>
                    <a:lnTo>
                      <a:pt x="8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2" name="Freeform 476">
                <a:extLst>
                  <a:ext uri="{FF2B5EF4-FFF2-40B4-BE49-F238E27FC236}">
                    <a16:creationId xmlns:a16="http://schemas.microsoft.com/office/drawing/2014/main" id="{3ECE2357-129C-4A8A-B268-B3459DCD2E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9" y="2361"/>
                <a:ext cx="4" cy="4"/>
              </a:xfrm>
              <a:custGeom>
                <a:avLst/>
                <a:gdLst>
                  <a:gd name="T0" fmla="*/ 2 w 4"/>
                  <a:gd name="T1" fmla="*/ 1 h 4"/>
                  <a:gd name="T2" fmla="*/ 4 w 4"/>
                  <a:gd name="T3" fmla="*/ 4 h 4"/>
                  <a:gd name="T4" fmla="*/ 4 w 4"/>
                  <a:gd name="T5" fmla="*/ 3 h 4"/>
                  <a:gd name="T6" fmla="*/ 0 w 4"/>
                  <a:gd name="T7" fmla="*/ 0 h 4"/>
                  <a:gd name="T8" fmla="*/ 2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1"/>
                    </a:moveTo>
                    <a:lnTo>
                      <a:pt x="4" y="4"/>
                    </a:lnTo>
                    <a:lnTo>
                      <a:pt x="4" y="3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3" name="Freeform 477">
                <a:extLst>
                  <a:ext uri="{FF2B5EF4-FFF2-40B4-BE49-F238E27FC236}">
                    <a16:creationId xmlns:a16="http://schemas.microsoft.com/office/drawing/2014/main" id="{DBF08101-7944-4BF6-A639-13A3071553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8" y="2337"/>
                <a:ext cx="16" cy="36"/>
              </a:xfrm>
              <a:custGeom>
                <a:avLst/>
                <a:gdLst>
                  <a:gd name="T0" fmla="*/ 15 w 16"/>
                  <a:gd name="T1" fmla="*/ 13 h 36"/>
                  <a:gd name="T2" fmla="*/ 16 w 16"/>
                  <a:gd name="T3" fmla="*/ 10 h 36"/>
                  <a:gd name="T4" fmla="*/ 16 w 16"/>
                  <a:gd name="T5" fmla="*/ 8 h 36"/>
                  <a:gd name="T6" fmla="*/ 15 w 16"/>
                  <a:gd name="T7" fmla="*/ 7 h 36"/>
                  <a:gd name="T8" fmla="*/ 11 w 16"/>
                  <a:gd name="T9" fmla="*/ 8 h 36"/>
                  <a:gd name="T10" fmla="*/ 7 w 16"/>
                  <a:gd name="T11" fmla="*/ 10 h 36"/>
                  <a:gd name="T12" fmla="*/ 7 w 16"/>
                  <a:gd name="T13" fmla="*/ 11 h 36"/>
                  <a:gd name="T14" fmla="*/ 9 w 16"/>
                  <a:gd name="T15" fmla="*/ 11 h 36"/>
                  <a:gd name="T16" fmla="*/ 7 w 16"/>
                  <a:gd name="T17" fmla="*/ 12 h 36"/>
                  <a:gd name="T18" fmla="*/ 6 w 16"/>
                  <a:gd name="T19" fmla="*/ 13 h 36"/>
                  <a:gd name="T20" fmla="*/ 5 w 16"/>
                  <a:gd name="T21" fmla="*/ 14 h 36"/>
                  <a:gd name="T22" fmla="*/ 4 w 16"/>
                  <a:gd name="T23" fmla="*/ 16 h 36"/>
                  <a:gd name="T24" fmla="*/ 2 w 16"/>
                  <a:gd name="T25" fmla="*/ 13 h 36"/>
                  <a:gd name="T26" fmla="*/ 5 w 16"/>
                  <a:gd name="T27" fmla="*/ 12 h 36"/>
                  <a:gd name="T28" fmla="*/ 6 w 16"/>
                  <a:gd name="T29" fmla="*/ 12 h 36"/>
                  <a:gd name="T30" fmla="*/ 7 w 16"/>
                  <a:gd name="T31" fmla="*/ 10 h 36"/>
                  <a:gd name="T32" fmla="*/ 7 w 16"/>
                  <a:gd name="T33" fmla="*/ 6 h 36"/>
                  <a:gd name="T34" fmla="*/ 5 w 16"/>
                  <a:gd name="T35" fmla="*/ 5 h 36"/>
                  <a:gd name="T36" fmla="*/ 5 w 16"/>
                  <a:gd name="T37" fmla="*/ 4 h 36"/>
                  <a:gd name="T38" fmla="*/ 6 w 16"/>
                  <a:gd name="T39" fmla="*/ 2 h 36"/>
                  <a:gd name="T40" fmla="*/ 7 w 16"/>
                  <a:gd name="T41" fmla="*/ 0 h 36"/>
                  <a:gd name="T42" fmla="*/ 6 w 16"/>
                  <a:gd name="T43" fmla="*/ 1 h 36"/>
                  <a:gd name="T44" fmla="*/ 2 w 16"/>
                  <a:gd name="T45" fmla="*/ 4 h 36"/>
                  <a:gd name="T46" fmla="*/ 1 w 16"/>
                  <a:gd name="T47" fmla="*/ 7 h 36"/>
                  <a:gd name="T48" fmla="*/ 2 w 16"/>
                  <a:gd name="T49" fmla="*/ 10 h 36"/>
                  <a:gd name="T50" fmla="*/ 0 w 16"/>
                  <a:gd name="T51" fmla="*/ 11 h 36"/>
                  <a:gd name="T52" fmla="*/ 0 w 16"/>
                  <a:gd name="T53" fmla="*/ 13 h 36"/>
                  <a:gd name="T54" fmla="*/ 1 w 16"/>
                  <a:gd name="T55" fmla="*/ 14 h 36"/>
                  <a:gd name="T56" fmla="*/ 2 w 16"/>
                  <a:gd name="T57" fmla="*/ 17 h 36"/>
                  <a:gd name="T58" fmla="*/ 1 w 16"/>
                  <a:gd name="T59" fmla="*/ 18 h 36"/>
                  <a:gd name="T60" fmla="*/ 1 w 16"/>
                  <a:gd name="T61" fmla="*/ 21 h 36"/>
                  <a:gd name="T62" fmla="*/ 4 w 16"/>
                  <a:gd name="T63" fmla="*/ 22 h 36"/>
                  <a:gd name="T64" fmla="*/ 2 w 16"/>
                  <a:gd name="T65" fmla="*/ 23 h 36"/>
                  <a:gd name="T66" fmla="*/ 4 w 16"/>
                  <a:gd name="T67" fmla="*/ 24 h 36"/>
                  <a:gd name="T68" fmla="*/ 2 w 16"/>
                  <a:gd name="T69" fmla="*/ 27 h 36"/>
                  <a:gd name="T70" fmla="*/ 4 w 16"/>
                  <a:gd name="T71" fmla="*/ 29 h 36"/>
                  <a:gd name="T72" fmla="*/ 6 w 16"/>
                  <a:gd name="T73" fmla="*/ 30 h 36"/>
                  <a:gd name="T74" fmla="*/ 7 w 16"/>
                  <a:gd name="T75" fmla="*/ 34 h 36"/>
                  <a:gd name="T76" fmla="*/ 10 w 16"/>
                  <a:gd name="T77" fmla="*/ 35 h 36"/>
                  <a:gd name="T78" fmla="*/ 10 w 16"/>
                  <a:gd name="T79" fmla="*/ 36 h 36"/>
                  <a:gd name="T80" fmla="*/ 10 w 16"/>
                  <a:gd name="T81" fmla="*/ 35 h 36"/>
                  <a:gd name="T82" fmla="*/ 11 w 16"/>
                  <a:gd name="T83" fmla="*/ 35 h 36"/>
                  <a:gd name="T84" fmla="*/ 10 w 16"/>
                  <a:gd name="T85" fmla="*/ 34 h 36"/>
                  <a:gd name="T86" fmla="*/ 7 w 16"/>
                  <a:gd name="T87" fmla="*/ 31 h 36"/>
                  <a:gd name="T88" fmla="*/ 7 w 16"/>
                  <a:gd name="T89" fmla="*/ 29 h 36"/>
                  <a:gd name="T90" fmla="*/ 5 w 16"/>
                  <a:gd name="T91" fmla="*/ 25 h 36"/>
                  <a:gd name="T92" fmla="*/ 5 w 16"/>
                  <a:gd name="T93" fmla="*/ 21 h 36"/>
                  <a:gd name="T94" fmla="*/ 6 w 16"/>
                  <a:gd name="T95" fmla="*/ 21 h 36"/>
                  <a:gd name="T96" fmla="*/ 9 w 16"/>
                  <a:gd name="T97" fmla="*/ 22 h 36"/>
                  <a:gd name="T98" fmla="*/ 12 w 16"/>
                  <a:gd name="T99" fmla="*/ 22 h 36"/>
                  <a:gd name="T100" fmla="*/ 13 w 16"/>
                  <a:gd name="T101" fmla="*/ 23 h 36"/>
                  <a:gd name="T102" fmla="*/ 16 w 16"/>
                  <a:gd name="T103" fmla="*/ 23 h 36"/>
                  <a:gd name="T104" fmla="*/ 15 w 16"/>
                  <a:gd name="T105" fmla="*/ 22 h 36"/>
                  <a:gd name="T106" fmla="*/ 13 w 16"/>
                  <a:gd name="T107" fmla="*/ 21 h 36"/>
                  <a:gd name="T108" fmla="*/ 11 w 16"/>
                  <a:gd name="T109" fmla="*/ 18 h 36"/>
                  <a:gd name="T110" fmla="*/ 10 w 16"/>
                  <a:gd name="T111" fmla="*/ 18 h 36"/>
                  <a:gd name="T112" fmla="*/ 9 w 16"/>
                  <a:gd name="T113" fmla="*/ 17 h 36"/>
                  <a:gd name="T114" fmla="*/ 10 w 16"/>
                  <a:gd name="T115" fmla="*/ 14 h 36"/>
                  <a:gd name="T116" fmla="*/ 15 w 16"/>
                  <a:gd name="T117" fmla="*/ 1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6" h="36">
                    <a:moveTo>
                      <a:pt x="15" y="13"/>
                    </a:moveTo>
                    <a:lnTo>
                      <a:pt x="16" y="10"/>
                    </a:lnTo>
                    <a:lnTo>
                      <a:pt x="16" y="8"/>
                    </a:lnTo>
                    <a:lnTo>
                      <a:pt x="15" y="7"/>
                    </a:lnTo>
                    <a:lnTo>
                      <a:pt x="11" y="8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7" y="12"/>
                    </a:lnTo>
                    <a:lnTo>
                      <a:pt x="6" y="13"/>
                    </a:lnTo>
                    <a:lnTo>
                      <a:pt x="5" y="14"/>
                    </a:lnTo>
                    <a:lnTo>
                      <a:pt x="4" y="16"/>
                    </a:lnTo>
                    <a:lnTo>
                      <a:pt x="2" y="13"/>
                    </a:lnTo>
                    <a:lnTo>
                      <a:pt x="5" y="12"/>
                    </a:lnTo>
                    <a:lnTo>
                      <a:pt x="6" y="12"/>
                    </a:lnTo>
                    <a:lnTo>
                      <a:pt x="7" y="10"/>
                    </a:lnTo>
                    <a:lnTo>
                      <a:pt x="7" y="6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6" y="2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2" y="4"/>
                    </a:lnTo>
                    <a:lnTo>
                      <a:pt x="1" y="7"/>
                    </a:lnTo>
                    <a:lnTo>
                      <a:pt x="2" y="10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2" y="17"/>
                    </a:lnTo>
                    <a:lnTo>
                      <a:pt x="1" y="18"/>
                    </a:lnTo>
                    <a:lnTo>
                      <a:pt x="1" y="21"/>
                    </a:lnTo>
                    <a:lnTo>
                      <a:pt x="4" y="22"/>
                    </a:lnTo>
                    <a:lnTo>
                      <a:pt x="2" y="23"/>
                    </a:lnTo>
                    <a:lnTo>
                      <a:pt x="4" y="24"/>
                    </a:lnTo>
                    <a:lnTo>
                      <a:pt x="2" y="27"/>
                    </a:lnTo>
                    <a:lnTo>
                      <a:pt x="4" y="29"/>
                    </a:lnTo>
                    <a:lnTo>
                      <a:pt x="6" y="30"/>
                    </a:lnTo>
                    <a:lnTo>
                      <a:pt x="7" y="34"/>
                    </a:lnTo>
                    <a:lnTo>
                      <a:pt x="10" y="35"/>
                    </a:lnTo>
                    <a:lnTo>
                      <a:pt x="10" y="36"/>
                    </a:lnTo>
                    <a:lnTo>
                      <a:pt x="10" y="35"/>
                    </a:lnTo>
                    <a:lnTo>
                      <a:pt x="11" y="35"/>
                    </a:lnTo>
                    <a:lnTo>
                      <a:pt x="10" y="34"/>
                    </a:lnTo>
                    <a:lnTo>
                      <a:pt x="7" y="31"/>
                    </a:lnTo>
                    <a:lnTo>
                      <a:pt x="7" y="29"/>
                    </a:lnTo>
                    <a:lnTo>
                      <a:pt x="5" y="25"/>
                    </a:lnTo>
                    <a:lnTo>
                      <a:pt x="5" y="21"/>
                    </a:lnTo>
                    <a:lnTo>
                      <a:pt x="6" y="21"/>
                    </a:lnTo>
                    <a:lnTo>
                      <a:pt x="9" y="22"/>
                    </a:lnTo>
                    <a:lnTo>
                      <a:pt x="12" y="22"/>
                    </a:lnTo>
                    <a:lnTo>
                      <a:pt x="13" y="23"/>
                    </a:lnTo>
                    <a:lnTo>
                      <a:pt x="16" y="23"/>
                    </a:lnTo>
                    <a:lnTo>
                      <a:pt x="15" y="22"/>
                    </a:lnTo>
                    <a:lnTo>
                      <a:pt x="13" y="21"/>
                    </a:lnTo>
                    <a:lnTo>
                      <a:pt x="11" y="18"/>
                    </a:lnTo>
                    <a:lnTo>
                      <a:pt x="10" y="18"/>
                    </a:lnTo>
                    <a:lnTo>
                      <a:pt x="9" y="17"/>
                    </a:lnTo>
                    <a:lnTo>
                      <a:pt x="10" y="14"/>
                    </a:lnTo>
                    <a:lnTo>
                      <a:pt x="15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4" name="Freeform 478">
                <a:extLst>
                  <a:ext uri="{FF2B5EF4-FFF2-40B4-BE49-F238E27FC236}">
                    <a16:creationId xmlns:a16="http://schemas.microsoft.com/office/drawing/2014/main" id="{B1A8E0AD-FD1B-4981-B08C-BC25F1E855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2" y="2379"/>
                <a:ext cx="15" cy="3"/>
              </a:xfrm>
              <a:custGeom>
                <a:avLst/>
                <a:gdLst>
                  <a:gd name="T0" fmla="*/ 2 w 15"/>
                  <a:gd name="T1" fmla="*/ 2 h 3"/>
                  <a:gd name="T2" fmla="*/ 4 w 15"/>
                  <a:gd name="T3" fmla="*/ 3 h 3"/>
                  <a:gd name="T4" fmla="*/ 10 w 15"/>
                  <a:gd name="T5" fmla="*/ 3 h 3"/>
                  <a:gd name="T6" fmla="*/ 14 w 15"/>
                  <a:gd name="T7" fmla="*/ 3 h 3"/>
                  <a:gd name="T8" fmla="*/ 15 w 15"/>
                  <a:gd name="T9" fmla="*/ 2 h 3"/>
                  <a:gd name="T10" fmla="*/ 11 w 15"/>
                  <a:gd name="T11" fmla="*/ 2 h 3"/>
                  <a:gd name="T12" fmla="*/ 10 w 15"/>
                  <a:gd name="T13" fmla="*/ 2 h 3"/>
                  <a:gd name="T14" fmla="*/ 7 w 15"/>
                  <a:gd name="T15" fmla="*/ 0 h 3"/>
                  <a:gd name="T16" fmla="*/ 4 w 15"/>
                  <a:gd name="T17" fmla="*/ 2 h 3"/>
                  <a:gd name="T18" fmla="*/ 0 w 15"/>
                  <a:gd name="T19" fmla="*/ 0 h 3"/>
                  <a:gd name="T20" fmla="*/ 2 w 15"/>
                  <a:gd name="T2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3">
                    <a:moveTo>
                      <a:pt x="2" y="2"/>
                    </a:moveTo>
                    <a:lnTo>
                      <a:pt x="4" y="3"/>
                    </a:lnTo>
                    <a:lnTo>
                      <a:pt x="10" y="3"/>
                    </a:lnTo>
                    <a:lnTo>
                      <a:pt x="14" y="3"/>
                    </a:lnTo>
                    <a:lnTo>
                      <a:pt x="15" y="2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7" y="0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5" name="Freeform 479">
                <a:extLst>
                  <a:ext uri="{FF2B5EF4-FFF2-40B4-BE49-F238E27FC236}">
                    <a16:creationId xmlns:a16="http://schemas.microsoft.com/office/drawing/2014/main" id="{CC4F0CE3-BA4A-4CB1-9E6F-795A6B0F50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1" y="2370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6" name="Freeform 480">
                <a:extLst>
                  <a:ext uri="{FF2B5EF4-FFF2-40B4-BE49-F238E27FC236}">
                    <a16:creationId xmlns:a16="http://schemas.microsoft.com/office/drawing/2014/main" id="{CC91C07C-86AA-4235-9E8B-DA35E4B787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5" y="2371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1 w 4"/>
                  <a:gd name="T3" fmla="*/ 1 h 1"/>
                  <a:gd name="T4" fmla="*/ 4 w 4"/>
                  <a:gd name="T5" fmla="*/ 1 h 1"/>
                  <a:gd name="T6" fmla="*/ 2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1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7" name="Freeform 481">
                <a:extLst>
                  <a:ext uri="{FF2B5EF4-FFF2-40B4-BE49-F238E27FC236}">
                    <a16:creationId xmlns:a16="http://schemas.microsoft.com/office/drawing/2014/main" id="{A9EDC21E-A2E5-43C1-AB14-37908F8AB1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2" y="2423"/>
                <a:ext cx="1" cy="4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0 w 1"/>
                  <a:gd name="T9" fmla="*/ 0 h 4"/>
                  <a:gd name="T10" fmla="*/ 0 w 1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8" name="Freeform 482">
                <a:extLst>
                  <a:ext uri="{FF2B5EF4-FFF2-40B4-BE49-F238E27FC236}">
                    <a16:creationId xmlns:a16="http://schemas.microsoft.com/office/drawing/2014/main" id="{2022A096-79BB-4076-8667-CA439EA0D6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3" y="2422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2 w 3"/>
                  <a:gd name="T3" fmla="*/ 0 h 1"/>
                  <a:gd name="T4" fmla="*/ 0 w 3"/>
                  <a:gd name="T5" fmla="*/ 0 h 1"/>
                  <a:gd name="T6" fmla="*/ 2 w 3"/>
                  <a:gd name="T7" fmla="*/ 1 h 1"/>
                  <a:gd name="T8" fmla="*/ 3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9" name="Freeform 483">
                <a:extLst>
                  <a:ext uri="{FF2B5EF4-FFF2-40B4-BE49-F238E27FC236}">
                    <a16:creationId xmlns:a16="http://schemas.microsoft.com/office/drawing/2014/main" id="{700B2526-C79A-4BE1-BFCA-7236F836A5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1" y="2421"/>
                <a:ext cx="4" cy="7"/>
              </a:xfrm>
              <a:custGeom>
                <a:avLst/>
                <a:gdLst>
                  <a:gd name="T0" fmla="*/ 1 w 4"/>
                  <a:gd name="T1" fmla="*/ 6 h 7"/>
                  <a:gd name="T2" fmla="*/ 0 w 4"/>
                  <a:gd name="T3" fmla="*/ 7 h 7"/>
                  <a:gd name="T4" fmla="*/ 1 w 4"/>
                  <a:gd name="T5" fmla="*/ 6 h 7"/>
                  <a:gd name="T6" fmla="*/ 3 w 4"/>
                  <a:gd name="T7" fmla="*/ 2 h 7"/>
                  <a:gd name="T8" fmla="*/ 4 w 4"/>
                  <a:gd name="T9" fmla="*/ 0 h 7"/>
                  <a:gd name="T10" fmla="*/ 3 w 4"/>
                  <a:gd name="T11" fmla="*/ 1 h 7"/>
                  <a:gd name="T12" fmla="*/ 1 w 4"/>
                  <a:gd name="T1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7">
                    <a:moveTo>
                      <a:pt x="1" y="6"/>
                    </a:moveTo>
                    <a:lnTo>
                      <a:pt x="0" y="7"/>
                    </a:lnTo>
                    <a:lnTo>
                      <a:pt x="1" y="6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0" name="Freeform 484">
                <a:extLst>
                  <a:ext uri="{FF2B5EF4-FFF2-40B4-BE49-F238E27FC236}">
                    <a16:creationId xmlns:a16="http://schemas.microsoft.com/office/drawing/2014/main" id="{062F3045-76DC-4EAD-87C7-7DEBC28886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3" y="2432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0 w 2"/>
                  <a:gd name="T7" fmla="*/ 1 h 2"/>
                  <a:gd name="T8" fmla="*/ 0 w 2"/>
                  <a:gd name="T9" fmla="*/ 2 h 2"/>
                  <a:gd name="T10" fmla="*/ 0 w 2"/>
                  <a:gd name="T11" fmla="*/ 2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1" name="Freeform 485">
                <a:extLst>
                  <a:ext uri="{FF2B5EF4-FFF2-40B4-BE49-F238E27FC236}">
                    <a16:creationId xmlns:a16="http://schemas.microsoft.com/office/drawing/2014/main" id="{2B1DFA45-C194-4DC9-A912-0CE27F78AC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1" y="243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2" name="Freeform 486">
                <a:extLst>
                  <a:ext uri="{FF2B5EF4-FFF2-40B4-BE49-F238E27FC236}">
                    <a16:creationId xmlns:a16="http://schemas.microsoft.com/office/drawing/2014/main" id="{0A3759F0-A018-47DC-9B81-D13DB6B13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5" y="2427"/>
                <a:ext cx="5" cy="5"/>
              </a:xfrm>
              <a:custGeom>
                <a:avLst/>
                <a:gdLst>
                  <a:gd name="T0" fmla="*/ 5 w 5"/>
                  <a:gd name="T1" fmla="*/ 2 h 5"/>
                  <a:gd name="T2" fmla="*/ 5 w 5"/>
                  <a:gd name="T3" fmla="*/ 2 h 5"/>
                  <a:gd name="T4" fmla="*/ 5 w 5"/>
                  <a:gd name="T5" fmla="*/ 1 h 5"/>
                  <a:gd name="T6" fmla="*/ 4 w 5"/>
                  <a:gd name="T7" fmla="*/ 0 h 5"/>
                  <a:gd name="T8" fmla="*/ 4 w 5"/>
                  <a:gd name="T9" fmla="*/ 0 h 5"/>
                  <a:gd name="T10" fmla="*/ 1 w 5"/>
                  <a:gd name="T11" fmla="*/ 1 h 5"/>
                  <a:gd name="T12" fmla="*/ 0 w 5"/>
                  <a:gd name="T13" fmla="*/ 2 h 5"/>
                  <a:gd name="T14" fmla="*/ 1 w 5"/>
                  <a:gd name="T15" fmla="*/ 2 h 5"/>
                  <a:gd name="T16" fmla="*/ 2 w 5"/>
                  <a:gd name="T17" fmla="*/ 3 h 5"/>
                  <a:gd name="T18" fmla="*/ 4 w 5"/>
                  <a:gd name="T19" fmla="*/ 5 h 5"/>
                  <a:gd name="T20" fmla="*/ 5 w 5"/>
                  <a:gd name="T21" fmla="*/ 3 h 5"/>
                  <a:gd name="T22" fmla="*/ 5 w 5"/>
                  <a:gd name="T2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3" name="Rectangle 487">
                <a:extLst>
                  <a:ext uri="{FF2B5EF4-FFF2-40B4-BE49-F238E27FC236}">
                    <a16:creationId xmlns:a16="http://schemas.microsoft.com/office/drawing/2014/main" id="{D506053A-4216-4B08-A6D8-B083AA1D44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36" y="2424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4" name="Freeform 488">
                <a:extLst>
                  <a:ext uri="{FF2B5EF4-FFF2-40B4-BE49-F238E27FC236}">
                    <a16:creationId xmlns:a16="http://schemas.microsoft.com/office/drawing/2014/main" id="{40EC58FA-ECE2-4338-9660-EC1B385080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5" y="2422"/>
                <a:ext cx="5" cy="6"/>
              </a:xfrm>
              <a:custGeom>
                <a:avLst/>
                <a:gdLst>
                  <a:gd name="T0" fmla="*/ 1 w 5"/>
                  <a:gd name="T1" fmla="*/ 0 h 6"/>
                  <a:gd name="T2" fmla="*/ 0 w 5"/>
                  <a:gd name="T3" fmla="*/ 2 h 6"/>
                  <a:gd name="T4" fmla="*/ 0 w 5"/>
                  <a:gd name="T5" fmla="*/ 2 h 6"/>
                  <a:gd name="T6" fmla="*/ 1 w 5"/>
                  <a:gd name="T7" fmla="*/ 2 h 6"/>
                  <a:gd name="T8" fmla="*/ 1 w 5"/>
                  <a:gd name="T9" fmla="*/ 3 h 6"/>
                  <a:gd name="T10" fmla="*/ 1 w 5"/>
                  <a:gd name="T11" fmla="*/ 3 h 6"/>
                  <a:gd name="T12" fmla="*/ 0 w 5"/>
                  <a:gd name="T13" fmla="*/ 5 h 6"/>
                  <a:gd name="T14" fmla="*/ 1 w 5"/>
                  <a:gd name="T15" fmla="*/ 6 h 6"/>
                  <a:gd name="T16" fmla="*/ 1 w 5"/>
                  <a:gd name="T17" fmla="*/ 6 h 6"/>
                  <a:gd name="T18" fmla="*/ 2 w 5"/>
                  <a:gd name="T19" fmla="*/ 5 h 6"/>
                  <a:gd name="T20" fmla="*/ 4 w 5"/>
                  <a:gd name="T21" fmla="*/ 5 h 6"/>
                  <a:gd name="T22" fmla="*/ 5 w 5"/>
                  <a:gd name="T23" fmla="*/ 3 h 6"/>
                  <a:gd name="T24" fmla="*/ 5 w 5"/>
                  <a:gd name="T25" fmla="*/ 1 h 6"/>
                  <a:gd name="T26" fmla="*/ 4 w 5"/>
                  <a:gd name="T27" fmla="*/ 1 h 6"/>
                  <a:gd name="T28" fmla="*/ 2 w 5"/>
                  <a:gd name="T29" fmla="*/ 0 h 6"/>
                  <a:gd name="T30" fmla="*/ 1 w 5"/>
                  <a:gd name="T3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" h="6">
                    <a:moveTo>
                      <a:pt x="1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5" name="Freeform 489">
                <a:extLst>
                  <a:ext uri="{FF2B5EF4-FFF2-40B4-BE49-F238E27FC236}">
                    <a16:creationId xmlns:a16="http://schemas.microsoft.com/office/drawing/2014/main" id="{FCBFEB85-3E22-49FC-8C42-86DAC37346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2382"/>
                <a:ext cx="11" cy="2"/>
              </a:xfrm>
              <a:custGeom>
                <a:avLst/>
                <a:gdLst>
                  <a:gd name="T0" fmla="*/ 1 w 11"/>
                  <a:gd name="T1" fmla="*/ 1 h 2"/>
                  <a:gd name="T2" fmla="*/ 3 w 11"/>
                  <a:gd name="T3" fmla="*/ 2 h 2"/>
                  <a:gd name="T4" fmla="*/ 8 w 11"/>
                  <a:gd name="T5" fmla="*/ 1 h 2"/>
                  <a:gd name="T6" fmla="*/ 11 w 11"/>
                  <a:gd name="T7" fmla="*/ 0 h 2"/>
                  <a:gd name="T8" fmla="*/ 8 w 11"/>
                  <a:gd name="T9" fmla="*/ 0 h 2"/>
                  <a:gd name="T10" fmla="*/ 5 w 11"/>
                  <a:gd name="T11" fmla="*/ 0 h 2"/>
                  <a:gd name="T12" fmla="*/ 3 w 11"/>
                  <a:gd name="T13" fmla="*/ 0 h 2"/>
                  <a:gd name="T14" fmla="*/ 1 w 11"/>
                  <a:gd name="T15" fmla="*/ 0 h 2"/>
                  <a:gd name="T16" fmla="*/ 0 w 11"/>
                  <a:gd name="T17" fmla="*/ 0 h 2"/>
                  <a:gd name="T18" fmla="*/ 1 w 11"/>
                  <a:gd name="T19" fmla="*/ 1 h 2"/>
                  <a:gd name="T20" fmla="*/ 1 w 11"/>
                  <a:gd name="T2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2">
                    <a:moveTo>
                      <a:pt x="1" y="1"/>
                    </a:moveTo>
                    <a:lnTo>
                      <a:pt x="3" y="2"/>
                    </a:lnTo>
                    <a:lnTo>
                      <a:pt x="8" y="1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6" name="Freeform 490">
                <a:extLst>
                  <a:ext uri="{FF2B5EF4-FFF2-40B4-BE49-F238E27FC236}">
                    <a16:creationId xmlns:a16="http://schemas.microsoft.com/office/drawing/2014/main" id="{46242DF5-C70C-43A9-813F-C0A1ED573B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2452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1 w 1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7" name="Freeform 491">
                <a:extLst>
                  <a:ext uri="{FF2B5EF4-FFF2-40B4-BE49-F238E27FC236}">
                    <a16:creationId xmlns:a16="http://schemas.microsoft.com/office/drawing/2014/main" id="{FE3E7EC3-D378-4EF2-9630-F55B43A1FC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5" y="2384"/>
                <a:ext cx="1" cy="6"/>
              </a:xfrm>
              <a:custGeom>
                <a:avLst/>
                <a:gdLst>
                  <a:gd name="T0" fmla="*/ 0 w 1"/>
                  <a:gd name="T1" fmla="*/ 1 h 6"/>
                  <a:gd name="T2" fmla="*/ 0 w 1"/>
                  <a:gd name="T3" fmla="*/ 3 h 6"/>
                  <a:gd name="T4" fmla="*/ 1 w 1"/>
                  <a:gd name="T5" fmla="*/ 5 h 6"/>
                  <a:gd name="T6" fmla="*/ 1 w 1"/>
                  <a:gd name="T7" fmla="*/ 6 h 6"/>
                  <a:gd name="T8" fmla="*/ 1 w 1"/>
                  <a:gd name="T9" fmla="*/ 5 h 6"/>
                  <a:gd name="T10" fmla="*/ 0 w 1"/>
                  <a:gd name="T11" fmla="*/ 3 h 6"/>
                  <a:gd name="T12" fmla="*/ 0 w 1"/>
                  <a:gd name="T13" fmla="*/ 0 h 6"/>
                  <a:gd name="T14" fmla="*/ 0 w 1"/>
                  <a:gd name="T1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6">
                    <a:moveTo>
                      <a:pt x="0" y="1"/>
                    </a:moveTo>
                    <a:lnTo>
                      <a:pt x="0" y="3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8" name="Freeform 492">
                <a:extLst>
                  <a:ext uri="{FF2B5EF4-FFF2-40B4-BE49-F238E27FC236}">
                    <a16:creationId xmlns:a16="http://schemas.microsoft.com/office/drawing/2014/main" id="{5E8F879F-B510-4AF9-905A-060FBBC271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6" y="2428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1 w 2"/>
                  <a:gd name="T3" fmla="*/ 4 h 4"/>
                  <a:gd name="T4" fmla="*/ 2 w 2"/>
                  <a:gd name="T5" fmla="*/ 4 h 4"/>
                  <a:gd name="T6" fmla="*/ 2 w 2"/>
                  <a:gd name="T7" fmla="*/ 4 h 4"/>
                  <a:gd name="T8" fmla="*/ 1 w 2"/>
                  <a:gd name="T9" fmla="*/ 2 h 4"/>
                  <a:gd name="T10" fmla="*/ 1 w 2"/>
                  <a:gd name="T11" fmla="*/ 1 h 4"/>
                  <a:gd name="T12" fmla="*/ 0 w 2"/>
                  <a:gd name="T13" fmla="*/ 0 h 4"/>
                  <a:gd name="T14" fmla="*/ 0 w 2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1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9" name="Freeform 493">
                <a:extLst>
                  <a:ext uri="{FF2B5EF4-FFF2-40B4-BE49-F238E27FC236}">
                    <a16:creationId xmlns:a16="http://schemas.microsoft.com/office/drawing/2014/main" id="{E7D3FA9B-2FE6-4103-8787-D4212170D7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1" y="2381"/>
                <a:ext cx="10" cy="4"/>
              </a:xfrm>
              <a:custGeom>
                <a:avLst/>
                <a:gdLst>
                  <a:gd name="T0" fmla="*/ 9 w 10"/>
                  <a:gd name="T1" fmla="*/ 2 h 4"/>
                  <a:gd name="T2" fmla="*/ 10 w 10"/>
                  <a:gd name="T3" fmla="*/ 2 h 4"/>
                  <a:gd name="T4" fmla="*/ 10 w 10"/>
                  <a:gd name="T5" fmla="*/ 1 h 4"/>
                  <a:gd name="T6" fmla="*/ 9 w 10"/>
                  <a:gd name="T7" fmla="*/ 0 h 4"/>
                  <a:gd name="T8" fmla="*/ 7 w 10"/>
                  <a:gd name="T9" fmla="*/ 1 h 4"/>
                  <a:gd name="T10" fmla="*/ 6 w 10"/>
                  <a:gd name="T11" fmla="*/ 0 h 4"/>
                  <a:gd name="T12" fmla="*/ 4 w 10"/>
                  <a:gd name="T13" fmla="*/ 0 h 4"/>
                  <a:gd name="T14" fmla="*/ 3 w 10"/>
                  <a:gd name="T15" fmla="*/ 0 h 4"/>
                  <a:gd name="T16" fmla="*/ 1 w 10"/>
                  <a:gd name="T17" fmla="*/ 0 h 4"/>
                  <a:gd name="T18" fmla="*/ 0 w 10"/>
                  <a:gd name="T19" fmla="*/ 1 h 4"/>
                  <a:gd name="T20" fmla="*/ 0 w 10"/>
                  <a:gd name="T21" fmla="*/ 2 h 4"/>
                  <a:gd name="T22" fmla="*/ 0 w 10"/>
                  <a:gd name="T23" fmla="*/ 3 h 4"/>
                  <a:gd name="T24" fmla="*/ 3 w 10"/>
                  <a:gd name="T25" fmla="*/ 4 h 4"/>
                  <a:gd name="T26" fmla="*/ 5 w 10"/>
                  <a:gd name="T27" fmla="*/ 2 h 4"/>
                  <a:gd name="T28" fmla="*/ 6 w 10"/>
                  <a:gd name="T29" fmla="*/ 3 h 4"/>
                  <a:gd name="T30" fmla="*/ 9 w 10"/>
                  <a:gd name="T3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4">
                    <a:moveTo>
                      <a:pt x="9" y="2"/>
                    </a:moveTo>
                    <a:lnTo>
                      <a:pt x="10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3" y="4"/>
                    </a:lnTo>
                    <a:lnTo>
                      <a:pt x="5" y="2"/>
                    </a:lnTo>
                    <a:lnTo>
                      <a:pt x="6" y="3"/>
                    </a:lnTo>
                    <a:lnTo>
                      <a:pt x="9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0" name="Freeform 494">
                <a:extLst>
                  <a:ext uri="{FF2B5EF4-FFF2-40B4-BE49-F238E27FC236}">
                    <a16:creationId xmlns:a16="http://schemas.microsoft.com/office/drawing/2014/main" id="{D081B3C8-6D41-4AC0-B22E-DB11A026DC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7" y="2430"/>
                <a:ext cx="4" cy="8"/>
              </a:xfrm>
              <a:custGeom>
                <a:avLst/>
                <a:gdLst>
                  <a:gd name="T0" fmla="*/ 0 w 4"/>
                  <a:gd name="T1" fmla="*/ 5 h 8"/>
                  <a:gd name="T2" fmla="*/ 0 w 4"/>
                  <a:gd name="T3" fmla="*/ 6 h 8"/>
                  <a:gd name="T4" fmla="*/ 1 w 4"/>
                  <a:gd name="T5" fmla="*/ 8 h 8"/>
                  <a:gd name="T6" fmla="*/ 2 w 4"/>
                  <a:gd name="T7" fmla="*/ 8 h 8"/>
                  <a:gd name="T8" fmla="*/ 4 w 4"/>
                  <a:gd name="T9" fmla="*/ 6 h 8"/>
                  <a:gd name="T10" fmla="*/ 4 w 4"/>
                  <a:gd name="T11" fmla="*/ 5 h 8"/>
                  <a:gd name="T12" fmla="*/ 3 w 4"/>
                  <a:gd name="T13" fmla="*/ 4 h 8"/>
                  <a:gd name="T14" fmla="*/ 3 w 4"/>
                  <a:gd name="T15" fmla="*/ 3 h 8"/>
                  <a:gd name="T16" fmla="*/ 1 w 4"/>
                  <a:gd name="T17" fmla="*/ 2 h 8"/>
                  <a:gd name="T18" fmla="*/ 0 w 4"/>
                  <a:gd name="T19" fmla="*/ 0 h 8"/>
                  <a:gd name="T20" fmla="*/ 0 w 4"/>
                  <a:gd name="T21" fmla="*/ 2 h 8"/>
                  <a:gd name="T22" fmla="*/ 0 w 4"/>
                  <a:gd name="T23" fmla="*/ 4 h 8"/>
                  <a:gd name="T24" fmla="*/ 1 w 4"/>
                  <a:gd name="T25" fmla="*/ 4 h 8"/>
                  <a:gd name="T26" fmla="*/ 2 w 4"/>
                  <a:gd name="T27" fmla="*/ 5 h 8"/>
                  <a:gd name="T28" fmla="*/ 1 w 4"/>
                  <a:gd name="T29" fmla="*/ 5 h 8"/>
                  <a:gd name="T30" fmla="*/ 0 w 4"/>
                  <a:gd name="T31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8">
                    <a:moveTo>
                      <a:pt x="0" y="5"/>
                    </a:moveTo>
                    <a:lnTo>
                      <a:pt x="0" y="6"/>
                    </a:lnTo>
                    <a:lnTo>
                      <a:pt x="1" y="8"/>
                    </a:lnTo>
                    <a:lnTo>
                      <a:pt x="2" y="8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1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1" name="Freeform 495">
                <a:extLst>
                  <a:ext uri="{FF2B5EF4-FFF2-40B4-BE49-F238E27FC236}">
                    <a16:creationId xmlns:a16="http://schemas.microsoft.com/office/drawing/2014/main" id="{B7A22C6A-0B96-4852-ADF6-09AC3FE54B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9" y="2441"/>
                <a:ext cx="6" cy="10"/>
              </a:xfrm>
              <a:custGeom>
                <a:avLst/>
                <a:gdLst>
                  <a:gd name="T0" fmla="*/ 6 w 6"/>
                  <a:gd name="T1" fmla="*/ 0 h 10"/>
                  <a:gd name="T2" fmla="*/ 5 w 6"/>
                  <a:gd name="T3" fmla="*/ 0 h 10"/>
                  <a:gd name="T4" fmla="*/ 4 w 6"/>
                  <a:gd name="T5" fmla="*/ 0 h 10"/>
                  <a:gd name="T6" fmla="*/ 4 w 6"/>
                  <a:gd name="T7" fmla="*/ 1 h 10"/>
                  <a:gd name="T8" fmla="*/ 1 w 6"/>
                  <a:gd name="T9" fmla="*/ 4 h 10"/>
                  <a:gd name="T10" fmla="*/ 0 w 6"/>
                  <a:gd name="T11" fmla="*/ 5 h 10"/>
                  <a:gd name="T12" fmla="*/ 1 w 6"/>
                  <a:gd name="T13" fmla="*/ 5 h 10"/>
                  <a:gd name="T14" fmla="*/ 0 w 6"/>
                  <a:gd name="T15" fmla="*/ 6 h 10"/>
                  <a:gd name="T16" fmla="*/ 0 w 6"/>
                  <a:gd name="T17" fmla="*/ 9 h 10"/>
                  <a:gd name="T18" fmla="*/ 1 w 6"/>
                  <a:gd name="T19" fmla="*/ 10 h 10"/>
                  <a:gd name="T20" fmla="*/ 2 w 6"/>
                  <a:gd name="T21" fmla="*/ 9 h 10"/>
                  <a:gd name="T22" fmla="*/ 5 w 6"/>
                  <a:gd name="T23" fmla="*/ 6 h 10"/>
                  <a:gd name="T24" fmla="*/ 6 w 6"/>
                  <a:gd name="T25" fmla="*/ 4 h 10"/>
                  <a:gd name="T26" fmla="*/ 6 w 6"/>
                  <a:gd name="T27" fmla="*/ 1 h 10"/>
                  <a:gd name="T28" fmla="*/ 6 w 6"/>
                  <a:gd name="T29" fmla="*/ 1 h 10"/>
                  <a:gd name="T30" fmla="*/ 6 w 6"/>
                  <a:gd name="T3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10">
                    <a:moveTo>
                      <a:pt x="6" y="0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2" y="9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2" name="Freeform 496">
                <a:extLst>
                  <a:ext uri="{FF2B5EF4-FFF2-40B4-BE49-F238E27FC236}">
                    <a16:creationId xmlns:a16="http://schemas.microsoft.com/office/drawing/2014/main" id="{2C141AD5-3A2A-4E0D-8B6F-918E46B847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0" y="2451"/>
                <a:ext cx="4" cy="4"/>
              </a:xfrm>
              <a:custGeom>
                <a:avLst/>
                <a:gdLst>
                  <a:gd name="T0" fmla="*/ 1 w 4"/>
                  <a:gd name="T1" fmla="*/ 1 h 4"/>
                  <a:gd name="T2" fmla="*/ 0 w 4"/>
                  <a:gd name="T3" fmla="*/ 2 h 4"/>
                  <a:gd name="T4" fmla="*/ 1 w 4"/>
                  <a:gd name="T5" fmla="*/ 2 h 4"/>
                  <a:gd name="T6" fmla="*/ 4 w 4"/>
                  <a:gd name="T7" fmla="*/ 4 h 4"/>
                  <a:gd name="T8" fmla="*/ 4 w 4"/>
                  <a:gd name="T9" fmla="*/ 2 h 4"/>
                  <a:gd name="T10" fmla="*/ 4 w 4"/>
                  <a:gd name="T11" fmla="*/ 0 h 4"/>
                  <a:gd name="T12" fmla="*/ 3 w 4"/>
                  <a:gd name="T13" fmla="*/ 0 h 4"/>
                  <a:gd name="T14" fmla="*/ 1 w 4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3" name="Freeform 497">
                <a:extLst>
                  <a:ext uri="{FF2B5EF4-FFF2-40B4-BE49-F238E27FC236}">
                    <a16:creationId xmlns:a16="http://schemas.microsoft.com/office/drawing/2014/main" id="{078941DF-1508-4861-887F-C2058B348E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2456"/>
                <a:ext cx="41" cy="22"/>
              </a:xfrm>
              <a:custGeom>
                <a:avLst/>
                <a:gdLst>
                  <a:gd name="T0" fmla="*/ 19 w 41"/>
                  <a:gd name="T1" fmla="*/ 12 h 22"/>
                  <a:gd name="T2" fmla="*/ 20 w 41"/>
                  <a:gd name="T3" fmla="*/ 11 h 22"/>
                  <a:gd name="T4" fmla="*/ 20 w 41"/>
                  <a:gd name="T5" fmla="*/ 11 h 22"/>
                  <a:gd name="T6" fmla="*/ 22 w 41"/>
                  <a:gd name="T7" fmla="*/ 8 h 22"/>
                  <a:gd name="T8" fmla="*/ 24 w 41"/>
                  <a:gd name="T9" fmla="*/ 8 h 22"/>
                  <a:gd name="T10" fmla="*/ 26 w 41"/>
                  <a:gd name="T11" fmla="*/ 8 h 22"/>
                  <a:gd name="T12" fmla="*/ 30 w 41"/>
                  <a:gd name="T13" fmla="*/ 7 h 22"/>
                  <a:gd name="T14" fmla="*/ 34 w 41"/>
                  <a:gd name="T15" fmla="*/ 6 h 22"/>
                  <a:gd name="T16" fmla="*/ 36 w 41"/>
                  <a:gd name="T17" fmla="*/ 5 h 22"/>
                  <a:gd name="T18" fmla="*/ 37 w 41"/>
                  <a:gd name="T19" fmla="*/ 3 h 22"/>
                  <a:gd name="T20" fmla="*/ 39 w 41"/>
                  <a:gd name="T21" fmla="*/ 3 h 22"/>
                  <a:gd name="T22" fmla="*/ 41 w 41"/>
                  <a:gd name="T23" fmla="*/ 2 h 22"/>
                  <a:gd name="T24" fmla="*/ 41 w 41"/>
                  <a:gd name="T25" fmla="*/ 1 h 22"/>
                  <a:gd name="T26" fmla="*/ 40 w 41"/>
                  <a:gd name="T27" fmla="*/ 0 h 22"/>
                  <a:gd name="T28" fmla="*/ 35 w 41"/>
                  <a:gd name="T29" fmla="*/ 1 h 22"/>
                  <a:gd name="T30" fmla="*/ 33 w 41"/>
                  <a:gd name="T31" fmla="*/ 1 h 22"/>
                  <a:gd name="T32" fmla="*/ 30 w 41"/>
                  <a:gd name="T33" fmla="*/ 1 h 22"/>
                  <a:gd name="T34" fmla="*/ 29 w 41"/>
                  <a:gd name="T35" fmla="*/ 1 h 22"/>
                  <a:gd name="T36" fmla="*/ 25 w 41"/>
                  <a:gd name="T37" fmla="*/ 2 h 22"/>
                  <a:gd name="T38" fmla="*/ 22 w 41"/>
                  <a:gd name="T39" fmla="*/ 2 h 22"/>
                  <a:gd name="T40" fmla="*/ 18 w 41"/>
                  <a:gd name="T41" fmla="*/ 5 h 22"/>
                  <a:gd name="T42" fmla="*/ 16 w 41"/>
                  <a:gd name="T43" fmla="*/ 6 h 22"/>
                  <a:gd name="T44" fmla="*/ 14 w 41"/>
                  <a:gd name="T45" fmla="*/ 7 h 22"/>
                  <a:gd name="T46" fmla="*/ 12 w 41"/>
                  <a:gd name="T47" fmla="*/ 7 h 22"/>
                  <a:gd name="T48" fmla="*/ 11 w 41"/>
                  <a:gd name="T49" fmla="*/ 7 h 22"/>
                  <a:gd name="T50" fmla="*/ 8 w 41"/>
                  <a:gd name="T51" fmla="*/ 8 h 22"/>
                  <a:gd name="T52" fmla="*/ 7 w 41"/>
                  <a:gd name="T53" fmla="*/ 9 h 22"/>
                  <a:gd name="T54" fmla="*/ 6 w 41"/>
                  <a:gd name="T55" fmla="*/ 9 h 22"/>
                  <a:gd name="T56" fmla="*/ 3 w 41"/>
                  <a:gd name="T57" fmla="*/ 11 h 22"/>
                  <a:gd name="T58" fmla="*/ 3 w 41"/>
                  <a:gd name="T59" fmla="*/ 13 h 22"/>
                  <a:gd name="T60" fmla="*/ 1 w 41"/>
                  <a:gd name="T61" fmla="*/ 17 h 22"/>
                  <a:gd name="T62" fmla="*/ 1 w 41"/>
                  <a:gd name="T63" fmla="*/ 18 h 22"/>
                  <a:gd name="T64" fmla="*/ 1 w 41"/>
                  <a:gd name="T65" fmla="*/ 18 h 22"/>
                  <a:gd name="T66" fmla="*/ 2 w 41"/>
                  <a:gd name="T67" fmla="*/ 19 h 22"/>
                  <a:gd name="T68" fmla="*/ 1 w 41"/>
                  <a:gd name="T69" fmla="*/ 19 h 22"/>
                  <a:gd name="T70" fmla="*/ 0 w 41"/>
                  <a:gd name="T71" fmla="*/ 19 h 22"/>
                  <a:gd name="T72" fmla="*/ 0 w 41"/>
                  <a:gd name="T73" fmla="*/ 20 h 22"/>
                  <a:gd name="T74" fmla="*/ 0 w 41"/>
                  <a:gd name="T75" fmla="*/ 22 h 22"/>
                  <a:gd name="T76" fmla="*/ 3 w 41"/>
                  <a:gd name="T77" fmla="*/ 22 h 22"/>
                  <a:gd name="T78" fmla="*/ 7 w 41"/>
                  <a:gd name="T79" fmla="*/ 19 h 22"/>
                  <a:gd name="T80" fmla="*/ 8 w 41"/>
                  <a:gd name="T81" fmla="*/ 19 h 22"/>
                  <a:gd name="T82" fmla="*/ 11 w 41"/>
                  <a:gd name="T83" fmla="*/ 19 h 22"/>
                  <a:gd name="T84" fmla="*/ 12 w 41"/>
                  <a:gd name="T85" fmla="*/ 18 h 22"/>
                  <a:gd name="T86" fmla="*/ 14 w 41"/>
                  <a:gd name="T87" fmla="*/ 16 h 22"/>
                  <a:gd name="T88" fmla="*/ 18 w 41"/>
                  <a:gd name="T89" fmla="*/ 13 h 22"/>
                  <a:gd name="T90" fmla="*/ 19 w 41"/>
                  <a:gd name="T91" fmla="*/ 1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1" h="22">
                    <a:moveTo>
                      <a:pt x="19" y="12"/>
                    </a:moveTo>
                    <a:lnTo>
                      <a:pt x="20" y="11"/>
                    </a:lnTo>
                    <a:lnTo>
                      <a:pt x="20" y="11"/>
                    </a:lnTo>
                    <a:lnTo>
                      <a:pt x="22" y="8"/>
                    </a:lnTo>
                    <a:lnTo>
                      <a:pt x="24" y="8"/>
                    </a:lnTo>
                    <a:lnTo>
                      <a:pt x="26" y="8"/>
                    </a:lnTo>
                    <a:lnTo>
                      <a:pt x="30" y="7"/>
                    </a:lnTo>
                    <a:lnTo>
                      <a:pt x="34" y="6"/>
                    </a:lnTo>
                    <a:lnTo>
                      <a:pt x="36" y="5"/>
                    </a:lnTo>
                    <a:lnTo>
                      <a:pt x="37" y="3"/>
                    </a:lnTo>
                    <a:lnTo>
                      <a:pt x="39" y="3"/>
                    </a:lnTo>
                    <a:lnTo>
                      <a:pt x="41" y="2"/>
                    </a:lnTo>
                    <a:lnTo>
                      <a:pt x="41" y="1"/>
                    </a:lnTo>
                    <a:lnTo>
                      <a:pt x="40" y="0"/>
                    </a:lnTo>
                    <a:lnTo>
                      <a:pt x="35" y="1"/>
                    </a:lnTo>
                    <a:lnTo>
                      <a:pt x="33" y="1"/>
                    </a:lnTo>
                    <a:lnTo>
                      <a:pt x="30" y="1"/>
                    </a:lnTo>
                    <a:lnTo>
                      <a:pt x="29" y="1"/>
                    </a:lnTo>
                    <a:lnTo>
                      <a:pt x="25" y="2"/>
                    </a:lnTo>
                    <a:lnTo>
                      <a:pt x="22" y="2"/>
                    </a:lnTo>
                    <a:lnTo>
                      <a:pt x="18" y="5"/>
                    </a:lnTo>
                    <a:lnTo>
                      <a:pt x="16" y="6"/>
                    </a:lnTo>
                    <a:lnTo>
                      <a:pt x="14" y="7"/>
                    </a:lnTo>
                    <a:lnTo>
                      <a:pt x="12" y="7"/>
                    </a:lnTo>
                    <a:lnTo>
                      <a:pt x="11" y="7"/>
                    </a:lnTo>
                    <a:lnTo>
                      <a:pt x="8" y="8"/>
                    </a:lnTo>
                    <a:lnTo>
                      <a:pt x="7" y="9"/>
                    </a:lnTo>
                    <a:lnTo>
                      <a:pt x="6" y="9"/>
                    </a:lnTo>
                    <a:lnTo>
                      <a:pt x="3" y="11"/>
                    </a:lnTo>
                    <a:lnTo>
                      <a:pt x="3" y="13"/>
                    </a:lnTo>
                    <a:lnTo>
                      <a:pt x="1" y="17"/>
                    </a:lnTo>
                    <a:lnTo>
                      <a:pt x="1" y="18"/>
                    </a:lnTo>
                    <a:lnTo>
                      <a:pt x="1" y="18"/>
                    </a:lnTo>
                    <a:lnTo>
                      <a:pt x="2" y="19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3" y="22"/>
                    </a:lnTo>
                    <a:lnTo>
                      <a:pt x="7" y="19"/>
                    </a:lnTo>
                    <a:lnTo>
                      <a:pt x="8" y="19"/>
                    </a:lnTo>
                    <a:lnTo>
                      <a:pt x="11" y="19"/>
                    </a:lnTo>
                    <a:lnTo>
                      <a:pt x="12" y="18"/>
                    </a:lnTo>
                    <a:lnTo>
                      <a:pt x="14" y="16"/>
                    </a:lnTo>
                    <a:lnTo>
                      <a:pt x="18" y="13"/>
                    </a:lnTo>
                    <a:lnTo>
                      <a:pt x="19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4" name="Freeform 498">
                <a:extLst>
                  <a:ext uri="{FF2B5EF4-FFF2-40B4-BE49-F238E27FC236}">
                    <a16:creationId xmlns:a16="http://schemas.microsoft.com/office/drawing/2014/main" id="{D304ED57-22B8-4779-BDEE-C4B8A39048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6" y="2453"/>
                <a:ext cx="4" cy="0"/>
              </a:xfrm>
              <a:custGeom>
                <a:avLst/>
                <a:gdLst>
                  <a:gd name="T0" fmla="*/ 4 w 4"/>
                  <a:gd name="T1" fmla="*/ 3 w 4"/>
                  <a:gd name="T2" fmla="*/ 0 w 4"/>
                  <a:gd name="T3" fmla="*/ 1 w 4"/>
                  <a:gd name="T4" fmla="*/ 4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4">
                    <a:moveTo>
                      <a:pt x="4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5" name="Freeform 499">
                <a:extLst>
                  <a:ext uri="{FF2B5EF4-FFF2-40B4-BE49-F238E27FC236}">
                    <a16:creationId xmlns:a16="http://schemas.microsoft.com/office/drawing/2014/main" id="{A55523BF-C2DB-456C-884A-C25AF61076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3" y="2393"/>
                <a:ext cx="32" cy="12"/>
              </a:xfrm>
              <a:custGeom>
                <a:avLst/>
                <a:gdLst>
                  <a:gd name="T0" fmla="*/ 12 w 32"/>
                  <a:gd name="T1" fmla="*/ 7 h 12"/>
                  <a:gd name="T2" fmla="*/ 17 w 32"/>
                  <a:gd name="T3" fmla="*/ 7 h 12"/>
                  <a:gd name="T4" fmla="*/ 18 w 32"/>
                  <a:gd name="T5" fmla="*/ 6 h 12"/>
                  <a:gd name="T6" fmla="*/ 21 w 32"/>
                  <a:gd name="T7" fmla="*/ 6 h 12"/>
                  <a:gd name="T8" fmla="*/ 24 w 32"/>
                  <a:gd name="T9" fmla="*/ 8 h 12"/>
                  <a:gd name="T10" fmla="*/ 27 w 32"/>
                  <a:gd name="T11" fmla="*/ 9 h 12"/>
                  <a:gd name="T12" fmla="*/ 29 w 32"/>
                  <a:gd name="T13" fmla="*/ 12 h 12"/>
                  <a:gd name="T14" fmla="*/ 32 w 32"/>
                  <a:gd name="T15" fmla="*/ 12 h 12"/>
                  <a:gd name="T16" fmla="*/ 32 w 32"/>
                  <a:gd name="T17" fmla="*/ 9 h 12"/>
                  <a:gd name="T18" fmla="*/ 30 w 32"/>
                  <a:gd name="T19" fmla="*/ 6 h 12"/>
                  <a:gd name="T20" fmla="*/ 25 w 32"/>
                  <a:gd name="T21" fmla="*/ 2 h 12"/>
                  <a:gd name="T22" fmla="*/ 21 w 32"/>
                  <a:gd name="T23" fmla="*/ 2 h 12"/>
                  <a:gd name="T24" fmla="*/ 19 w 32"/>
                  <a:gd name="T25" fmla="*/ 0 h 12"/>
                  <a:gd name="T26" fmla="*/ 17 w 32"/>
                  <a:gd name="T27" fmla="*/ 0 h 12"/>
                  <a:gd name="T28" fmla="*/ 14 w 32"/>
                  <a:gd name="T29" fmla="*/ 1 h 12"/>
                  <a:gd name="T30" fmla="*/ 12 w 32"/>
                  <a:gd name="T31" fmla="*/ 1 h 12"/>
                  <a:gd name="T32" fmla="*/ 11 w 32"/>
                  <a:gd name="T33" fmla="*/ 1 h 12"/>
                  <a:gd name="T34" fmla="*/ 7 w 32"/>
                  <a:gd name="T35" fmla="*/ 1 h 12"/>
                  <a:gd name="T36" fmla="*/ 4 w 32"/>
                  <a:gd name="T37" fmla="*/ 1 h 12"/>
                  <a:gd name="T38" fmla="*/ 2 w 32"/>
                  <a:gd name="T39" fmla="*/ 2 h 12"/>
                  <a:gd name="T40" fmla="*/ 2 w 32"/>
                  <a:gd name="T41" fmla="*/ 3 h 12"/>
                  <a:gd name="T42" fmla="*/ 0 w 32"/>
                  <a:gd name="T43" fmla="*/ 3 h 12"/>
                  <a:gd name="T44" fmla="*/ 0 w 32"/>
                  <a:gd name="T45" fmla="*/ 6 h 12"/>
                  <a:gd name="T46" fmla="*/ 0 w 32"/>
                  <a:gd name="T47" fmla="*/ 7 h 12"/>
                  <a:gd name="T48" fmla="*/ 1 w 32"/>
                  <a:gd name="T49" fmla="*/ 7 h 12"/>
                  <a:gd name="T50" fmla="*/ 4 w 32"/>
                  <a:gd name="T51" fmla="*/ 5 h 12"/>
                  <a:gd name="T52" fmla="*/ 5 w 32"/>
                  <a:gd name="T53" fmla="*/ 6 h 12"/>
                  <a:gd name="T54" fmla="*/ 6 w 32"/>
                  <a:gd name="T55" fmla="*/ 7 h 12"/>
                  <a:gd name="T56" fmla="*/ 8 w 32"/>
                  <a:gd name="T57" fmla="*/ 7 h 12"/>
                  <a:gd name="T58" fmla="*/ 10 w 32"/>
                  <a:gd name="T59" fmla="*/ 5 h 12"/>
                  <a:gd name="T60" fmla="*/ 11 w 32"/>
                  <a:gd name="T61" fmla="*/ 5 h 12"/>
                  <a:gd name="T62" fmla="*/ 12 w 32"/>
                  <a:gd name="T63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2" h="12">
                    <a:moveTo>
                      <a:pt x="12" y="7"/>
                    </a:moveTo>
                    <a:lnTo>
                      <a:pt x="17" y="7"/>
                    </a:lnTo>
                    <a:lnTo>
                      <a:pt x="18" y="6"/>
                    </a:lnTo>
                    <a:lnTo>
                      <a:pt x="21" y="6"/>
                    </a:lnTo>
                    <a:lnTo>
                      <a:pt x="24" y="8"/>
                    </a:lnTo>
                    <a:lnTo>
                      <a:pt x="27" y="9"/>
                    </a:lnTo>
                    <a:lnTo>
                      <a:pt x="29" y="12"/>
                    </a:lnTo>
                    <a:lnTo>
                      <a:pt x="32" y="12"/>
                    </a:lnTo>
                    <a:lnTo>
                      <a:pt x="32" y="9"/>
                    </a:lnTo>
                    <a:lnTo>
                      <a:pt x="30" y="6"/>
                    </a:lnTo>
                    <a:lnTo>
                      <a:pt x="25" y="2"/>
                    </a:lnTo>
                    <a:lnTo>
                      <a:pt x="21" y="2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7" y="1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4" y="5"/>
                    </a:lnTo>
                    <a:lnTo>
                      <a:pt x="5" y="6"/>
                    </a:lnTo>
                    <a:lnTo>
                      <a:pt x="6" y="7"/>
                    </a:lnTo>
                    <a:lnTo>
                      <a:pt x="8" y="7"/>
                    </a:lnTo>
                    <a:lnTo>
                      <a:pt x="10" y="5"/>
                    </a:lnTo>
                    <a:lnTo>
                      <a:pt x="11" y="5"/>
                    </a:lnTo>
                    <a:lnTo>
                      <a:pt x="12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6" name="Freeform 500">
                <a:extLst>
                  <a:ext uri="{FF2B5EF4-FFF2-40B4-BE49-F238E27FC236}">
                    <a16:creationId xmlns:a16="http://schemas.microsoft.com/office/drawing/2014/main" id="{7272F79D-6867-4320-A39F-A9B4200B60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4" y="2478"/>
                <a:ext cx="4" cy="2"/>
              </a:xfrm>
              <a:custGeom>
                <a:avLst/>
                <a:gdLst>
                  <a:gd name="T0" fmla="*/ 1 w 4"/>
                  <a:gd name="T1" fmla="*/ 1 h 2"/>
                  <a:gd name="T2" fmla="*/ 0 w 4"/>
                  <a:gd name="T3" fmla="*/ 2 h 2"/>
                  <a:gd name="T4" fmla="*/ 1 w 4"/>
                  <a:gd name="T5" fmla="*/ 2 h 2"/>
                  <a:gd name="T6" fmla="*/ 4 w 4"/>
                  <a:gd name="T7" fmla="*/ 2 h 2"/>
                  <a:gd name="T8" fmla="*/ 3 w 4"/>
                  <a:gd name="T9" fmla="*/ 1 h 2"/>
                  <a:gd name="T10" fmla="*/ 1 w 4"/>
                  <a:gd name="T11" fmla="*/ 0 h 2"/>
                  <a:gd name="T12" fmla="*/ 1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7" name="Freeform 501">
                <a:extLst>
                  <a:ext uri="{FF2B5EF4-FFF2-40B4-BE49-F238E27FC236}">
                    <a16:creationId xmlns:a16="http://schemas.microsoft.com/office/drawing/2014/main" id="{DDE35698-B014-4D66-80FE-3954FB4E5C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3" y="2451"/>
                <a:ext cx="35" cy="10"/>
              </a:xfrm>
              <a:custGeom>
                <a:avLst/>
                <a:gdLst>
                  <a:gd name="T0" fmla="*/ 27 w 35"/>
                  <a:gd name="T1" fmla="*/ 8 h 10"/>
                  <a:gd name="T2" fmla="*/ 28 w 35"/>
                  <a:gd name="T3" fmla="*/ 8 h 10"/>
                  <a:gd name="T4" fmla="*/ 29 w 35"/>
                  <a:gd name="T5" fmla="*/ 7 h 10"/>
                  <a:gd name="T6" fmla="*/ 31 w 35"/>
                  <a:gd name="T7" fmla="*/ 7 h 10"/>
                  <a:gd name="T8" fmla="*/ 33 w 35"/>
                  <a:gd name="T9" fmla="*/ 5 h 10"/>
                  <a:gd name="T10" fmla="*/ 34 w 35"/>
                  <a:gd name="T11" fmla="*/ 5 h 10"/>
                  <a:gd name="T12" fmla="*/ 35 w 35"/>
                  <a:gd name="T13" fmla="*/ 2 h 10"/>
                  <a:gd name="T14" fmla="*/ 35 w 35"/>
                  <a:gd name="T15" fmla="*/ 1 h 10"/>
                  <a:gd name="T16" fmla="*/ 33 w 35"/>
                  <a:gd name="T17" fmla="*/ 0 h 10"/>
                  <a:gd name="T18" fmla="*/ 31 w 35"/>
                  <a:gd name="T19" fmla="*/ 1 h 10"/>
                  <a:gd name="T20" fmla="*/ 31 w 35"/>
                  <a:gd name="T21" fmla="*/ 1 h 10"/>
                  <a:gd name="T22" fmla="*/ 30 w 35"/>
                  <a:gd name="T23" fmla="*/ 4 h 10"/>
                  <a:gd name="T24" fmla="*/ 29 w 35"/>
                  <a:gd name="T25" fmla="*/ 4 h 10"/>
                  <a:gd name="T26" fmla="*/ 28 w 35"/>
                  <a:gd name="T27" fmla="*/ 6 h 10"/>
                  <a:gd name="T28" fmla="*/ 25 w 35"/>
                  <a:gd name="T29" fmla="*/ 6 h 10"/>
                  <a:gd name="T30" fmla="*/ 24 w 35"/>
                  <a:gd name="T31" fmla="*/ 5 h 10"/>
                  <a:gd name="T32" fmla="*/ 20 w 35"/>
                  <a:gd name="T33" fmla="*/ 5 h 10"/>
                  <a:gd name="T34" fmla="*/ 18 w 35"/>
                  <a:gd name="T35" fmla="*/ 5 h 10"/>
                  <a:gd name="T36" fmla="*/ 16 w 35"/>
                  <a:gd name="T37" fmla="*/ 4 h 10"/>
                  <a:gd name="T38" fmla="*/ 13 w 35"/>
                  <a:gd name="T39" fmla="*/ 2 h 10"/>
                  <a:gd name="T40" fmla="*/ 11 w 35"/>
                  <a:gd name="T41" fmla="*/ 4 h 10"/>
                  <a:gd name="T42" fmla="*/ 8 w 35"/>
                  <a:gd name="T43" fmla="*/ 2 h 10"/>
                  <a:gd name="T44" fmla="*/ 3 w 35"/>
                  <a:gd name="T45" fmla="*/ 4 h 10"/>
                  <a:gd name="T46" fmla="*/ 0 w 35"/>
                  <a:gd name="T47" fmla="*/ 5 h 10"/>
                  <a:gd name="T48" fmla="*/ 0 w 35"/>
                  <a:gd name="T49" fmla="*/ 7 h 10"/>
                  <a:gd name="T50" fmla="*/ 0 w 35"/>
                  <a:gd name="T51" fmla="*/ 8 h 10"/>
                  <a:gd name="T52" fmla="*/ 2 w 35"/>
                  <a:gd name="T53" fmla="*/ 8 h 10"/>
                  <a:gd name="T54" fmla="*/ 3 w 35"/>
                  <a:gd name="T55" fmla="*/ 8 h 10"/>
                  <a:gd name="T56" fmla="*/ 5 w 35"/>
                  <a:gd name="T57" fmla="*/ 10 h 10"/>
                  <a:gd name="T58" fmla="*/ 6 w 35"/>
                  <a:gd name="T59" fmla="*/ 8 h 10"/>
                  <a:gd name="T60" fmla="*/ 8 w 35"/>
                  <a:gd name="T61" fmla="*/ 10 h 10"/>
                  <a:gd name="T62" fmla="*/ 9 w 35"/>
                  <a:gd name="T63" fmla="*/ 10 h 10"/>
                  <a:gd name="T64" fmla="*/ 11 w 35"/>
                  <a:gd name="T65" fmla="*/ 10 h 10"/>
                  <a:gd name="T66" fmla="*/ 12 w 35"/>
                  <a:gd name="T67" fmla="*/ 10 h 10"/>
                  <a:gd name="T68" fmla="*/ 14 w 35"/>
                  <a:gd name="T69" fmla="*/ 10 h 10"/>
                  <a:gd name="T70" fmla="*/ 14 w 35"/>
                  <a:gd name="T71" fmla="*/ 10 h 10"/>
                  <a:gd name="T72" fmla="*/ 17 w 35"/>
                  <a:gd name="T73" fmla="*/ 8 h 10"/>
                  <a:gd name="T74" fmla="*/ 20 w 35"/>
                  <a:gd name="T75" fmla="*/ 10 h 10"/>
                  <a:gd name="T76" fmla="*/ 23 w 35"/>
                  <a:gd name="T77" fmla="*/ 7 h 10"/>
                  <a:gd name="T78" fmla="*/ 27 w 35"/>
                  <a:gd name="T7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5" h="10">
                    <a:moveTo>
                      <a:pt x="27" y="8"/>
                    </a:moveTo>
                    <a:lnTo>
                      <a:pt x="28" y="8"/>
                    </a:lnTo>
                    <a:lnTo>
                      <a:pt x="29" y="7"/>
                    </a:lnTo>
                    <a:lnTo>
                      <a:pt x="31" y="7"/>
                    </a:lnTo>
                    <a:lnTo>
                      <a:pt x="33" y="5"/>
                    </a:lnTo>
                    <a:lnTo>
                      <a:pt x="34" y="5"/>
                    </a:lnTo>
                    <a:lnTo>
                      <a:pt x="35" y="2"/>
                    </a:lnTo>
                    <a:lnTo>
                      <a:pt x="35" y="1"/>
                    </a:lnTo>
                    <a:lnTo>
                      <a:pt x="33" y="0"/>
                    </a:lnTo>
                    <a:lnTo>
                      <a:pt x="31" y="1"/>
                    </a:lnTo>
                    <a:lnTo>
                      <a:pt x="31" y="1"/>
                    </a:lnTo>
                    <a:lnTo>
                      <a:pt x="30" y="4"/>
                    </a:lnTo>
                    <a:lnTo>
                      <a:pt x="29" y="4"/>
                    </a:lnTo>
                    <a:lnTo>
                      <a:pt x="28" y="6"/>
                    </a:lnTo>
                    <a:lnTo>
                      <a:pt x="25" y="6"/>
                    </a:lnTo>
                    <a:lnTo>
                      <a:pt x="24" y="5"/>
                    </a:lnTo>
                    <a:lnTo>
                      <a:pt x="20" y="5"/>
                    </a:lnTo>
                    <a:lnTo>
                      <a:pt x="18" y="5"/>
                    </a:lnTo>
                    <a:lnTo>
                      <a:pt x="16" y="4"/>
                    </a:lnTo>
                    <a:lnTo>
                      <a:pt x="13" y="2"/>
                    </a:lnTo>
                    <a:lnTo>
                      <a:pt x="11" y="4"/>
                    </a:lnTo>
                    <a:lnTo>
                      <a:pt x="8" y="2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5" y="10"/>
                    </a:lnTo>
                    <a:lnTo>
                      <a:pt x="6" y="8"/>
                    </a:lnTo>
                    <a:lnTo>
                      <a:pt x="8" y="10"/>
                    </a:lnTo>
                    <a:lnTo>
                      <a:pt x="9" y="10"/>
                    </a:lnTo>
                    <a:lnTo>
                      <a:pt x="11" y="10"/>
                    </a:lnTo>
                    <a:lnTo>
                      <a:pt x="12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7" y="8"/>
                    </a:lnTo>
                    <a:lnTo>
                      <a:pt x="20" y="10"/>
                    </a:lnTo>
                    <a:lnTo>
                      <a:pt x="23" y="7"/>
                    </a:lnTo>
                    <a:lnTo>
                      <a:pt x="27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8" name="Rectangle 502">
                <a:extLst>
                  <a:ext uri="{FF2B5EF4-FFF2-40B4-BE49-F238E27FC236}">
                    <a16:creationId xmlns:a16="http://schemas.microsoft.com/office/drawing/2014/main" id="{F2E0BBAD-07C8-4BEC-B587-56D57EB61C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96" y="2401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9" name="Freeform 503">
                <a:extLst>
                  <a:ext uri="{FF2B5EF4-FFF2-40B4-BE49-F238E27FC236}">
                    <a16:creationId xmlns:a16="http://schemas.microsoft.com/office/drawing/2014/main" id="{11EF7449-0718-4B5E-B94A-E474A7A721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1" y="2438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0" name="Freeform 504">
                <a:extLst>
                  <a:ext uri="{FF2B5EF4-FFF2-40B4-BE49-F238E27FC236}">
                    <a16:creationId xmlns:a16="http://schemas.microsoft.com/office/drawing/2014/main" id="{116B2F60-78DD-4111-BBAF-65E00CEBCC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3" y="2440"/>
                <a:ext cx="4" cy="1"/>
              </a:xfrm>
              <a:custGeom>
                <a:avLst/>
                <a:gdLst>
                  <a:gd name="T0" fmla="*/ 4 w 4"/>
                  <a:gd name="T1" fmla="*/ 1 h 1"/>
                  <a:gd name="T2" fmla="*/ 2 w 4"/>
                  <a:gd name="T3" fmla="*/ 0 h 1"/>
                  <a:gd name="T4" fmla="*/ 0 w 4"/>
                  <a:gd name="T5" fmla="*/ 0 h 1"/>
                  <a:gd name="T6" fmla="*/ 4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1" name="Freeform 505">
                <a:extLst>
                  <a:ext uri="{FF2B5EF4-FFF2-40B4-BE49-F238E27FC236}">
                    <a16:creationId xmlns:a16="http://schemas.microsoft.com/office/drawing/2014/main" id="{BFD69B50-E3E5-407A-99B2-41B41FA269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7" y="2452"/>
                <a:ext cx="26" cy="11"/>
              </a:xfrm>
              <a:custGeom>
                <a:avLst/>
                <a:gdLst>
                  <a:gd name="T0" fmla="*/ 1 w 26"/>
                  <a:gd name="T1" fmla="*/ 10 h 11"/>
                  <a:gd name="T2" fmla="*/ 3 w 26"/>
                  <a:gd name="T3" fmla="*/ 11 h 11"/>
                  <a:gd name="T4" fmla="*/ 6 w 26"/>
                  <a:gd name="T5" fmla="*/ 10 h 11"/>
                  <a:gd name="T6" fmla="*/ 7 w 26"/>
                  <a:gd name="T7" fmla="*/ 11 h 11"/>
                  <a:gd name="T8" fmla="*/ 9 w 26"/>
                  <a:gd name="T9" fmla="*/ 10 h 11"/>
                  <a:gd name="T10" fmla="*/ 11 w 26"/>
                  <a:gd name="T11" fmla="*/ 9 h 11"/>
                  <a:gd name="T12" fmla="*/ 13 w 26"/>
                  <a:gd name="T13" fmla="*/ 10 h 11"/>
                  <a:gd name="T14" fmla="*/ 14 w 26"/>
                  <a:gd name="T15" fmla="*/ 9 h 11"/>
                  <a:gd name="T16" fmla="*/ 17 w 26"/>
                  <a:gd name="T17" fmla="*/ 9 h 11"/>
                  <a:gd name="T18" fmla="*/ 19 w 26"/>
                  <a:gd name="T19" fmla="*/ 7 h 11"/>
                  <a:gd name="T20" fmla="*/ 20 w 26"/>
                  <a:gd name="T21" fmla="*/ 9 h 11"/>
                  <a:gd name="T22" fmla="*/ 22 w 26"/>
                  <a:gd name="T23" fmla="*/ 9 h 11"/>
                  <a:gd name="T24" fmla="*/ 25 w 26"/>
                  <a:gd name="T25" fmla="*/ 9 h 11"/>
                  <a:gd name="T26" fmla="*/ 24 w 26"/>
                  <a:gd name="T27" fmla="*/ 7 h 11"/>
                  <a:gd name="T28" fmla="*/ 26 w 26"/>
                  <a:gd name="T29" fmla="*/ 7 h 11"/>
                  <a:gd name="T30" fmla="*/ 26 w 26"/>
                  <a:gd name="T31" fmla="*/ 5 h 11"/>
                  <a:gd name="T32" fmla="*/ 26 w 26"/>
                  <a:gd name="T33" fmla="*/ 6 h 11"/>
                  <a:gd name="T34" fmla="*/ 25 w 26"/>
                  <a:gd name="T35" fmla="*/ 4 h 11"/>
                  <a:gd name="T36" fmla="*/ 25 w 26"/>
                  <a:gd name="T37" fmla="*/ 3 h 11"/>
                  <a:gd name="T38" fmla="*/ 23 w 26"/>
                  <a:gd name="T39" fmla="*/ 1 h 11"/>
                  <a:gd name="T40" fmla="*/ 24 w 26"/>
                  <a:gd name="T41" fmla="*/ 4 h 11"/>
                  <a:gd name="T42" fmla="*/ 23 w 26"/>
                  <a:gd name="T43" fmla="*/ 4 h 11"/>
                  <a:gd name="T44" fmla="*/ 23 w 26"/>
                  <a:gd name="T45" fmla="*/ 3 h 11"/>
                  <a:gd name="T46" fmla="*/ 20 w 26"/>
                  <a:gd name="T47" fmla="*/ 1 h 11"/>
                  <a:gd name="T48" fmla="*/ 18 w 26"/>
                  <a:gd name="T49" fmla="*/ 1 h 11"/>
                  <a:gd name="T50" fmla="*/ 15 w 26"/>
                  <a:gd name="T51" fmla="*/ 0 h 11"/>
                  <a:gd name="T52" fmla="*/ 14 w 26"/>
                  <a:gd name="T53" fmla="*/ 0 h 11"/>
                  <a:gd name="T54" fmla="*/ 12 w 26"/>
                  <a:gd name="T55" fmla="*/ 1 h 11"/>
                  <a:gd name="T56" fmla="*/ 12 w 26"/>
                  <a:gd name="T57" fmla="*/ 3 h 11"/>
                  <a:gd name="T58" fmla="*/ 15 w 26"/>
                  <a:gd name="T59" fmla="*/ 4 h 11"/>
                  <a:gd name="T60" fmla="*/ 18 w 26"/>
                  <a:gd name="T61" fmla="*/ 6 h 11"/>
                  <a:gd name="T62" fmla="*/ 14 w 26"/>
                  <a:gd name="T63" fmla="*/ 6 h 11"/>
                  <a:gd name="T64" fmla="*/ 13 w 26"/>
                  <a:gd name="T65" fmla="*/ 6 h 11"/>
                  <a:gd name="T66" fmla="*/ 11 w 26"/>
                  <a:gd name="T67" fmla="*/ 5 h 11"/>
                  <a:gd name="T68" fmla="*/ 9 w 26"/>
                  <a:gd name="T69" fmla="*/ 4 h 11"/>
                  <a:gd name="T70" fmla="*/ 8 w 26"/>
                  <a:gd name="T71" fmla="*/ 3 h 11"/>
                  <a:gd name="T72" fmla="*/ 7 w 26"/>
                  <a:gd name="T73" fmla="*/ 4 h 11"/>
                  <a:gd name="T74" fmla="*/ 4 w 26"/>
                  <a:gd name="T75" fmla="*/ 3 h 11"/>
                  <a:gd name="T76" fmla="*/ 2 w 26"/>
                  <a:gd name="T77" fmla="*/ 4 h 11"/>
                  <a:gd name="T78" fmla="*/ 1 w 26"/>
                  <a:gd name="T79" fmla="*/ 6 h 11"/>
                  <a:gd name="T80" fmla="*/ 0 w 26"/>
                  <a:gd name="T81" fmla="*/ 7 h 11"/>
                  <a:gd name="T82" fmla="*/ 1 w 26"/>
                  <a:gd name="T83" fmla="*/ 7 h 11"/>
                  <a:gd name="T84" fmla="*/ 0 w 26"/>
                  <a:gd name="T85" fmla="*/ 9 h 11"/>
                  <a:gd name="T86" fmla="*/ 1 w 26"/>
                  <a:gd name="T87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6" h="11">
                    <a:moveTo>
                      <a:pt x="1" y="10"/>
                    </a:moveTo>
                    <a:lnTo>
                      <a:pt x="3" y="11"/>
                    </a:lnTo>
                    <a:lnTo>
                      <a:pt x="6" y="10"/>
                    </a:lnTo>
                    <a:lnTo>
                      <a:pt x="7" y="11"/>
                    </a:lnTo>
                    <a:lnTo>
                      <a:pt x="9" y="10"/>
                    </a:lnTo>
                    <a:lnTo>
                      <a:pt x="11" y="9"/>
                    </a:lnTo>
                    <a:lnTo>
                      <a:pt x="13" y="10"/>
                    </a:lnTo>
                    <a:lnTo>
                      <a:pt x="14" y="9"/>
                    </a:lnTo>
                    <a:lnTo>
                      <a:pt x="17" y="9"/>
                    </a:lnTo>
                    <a:lnTo>
                      <a:pt x="19" y="7"/>
                    </a:lnTo>
                    <a:lnTo>
                      <a:pt x="20" y="9"/>
                    </a:lnTo>
                    <a:lnTo>
                      <a:pt x="22" y="9"/>
                    </a:lnTo>
                    <a:lnTo>
                      <a:pt x="25" y="9"/>
                    </a:lnTo>
                    <a:lnTo>
                      <a:pt x="24" y="7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6" y="6"/>
                    </a:lnTo>
                    <a:lnTo>
                      <a:pt x="25" y="4"/>
                    </a:lnTo>
                    <a:lnTo>
                      <a:pt x="25" y="3"/>
                    </a:lnTo>
                    <a:lnTo>
                      <a:pt x="23" y="1"/>
                    </a:lnTo>
                    <a:lnTo>
                      <a:pt x="24" y="4"/>
                    </a:lnTo>
                    <a:lnTo>
                      <a:pt x="23" y="4"/>
                    </a:lnTo>
                    <a:lnTo>
                      <a:pt x="23" y="3"/>
                    </a:lnTo>
                    <a:lnTo>
                      <a:pt x="20" y="1"/>
                    </a:lnTo>
                    <a:lnTo>
                      <a:pt x="18" y="1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15" y="4"/>
                    </a:lnTo>
                    <a:lnTo>
                      <a:pt x="18" y="6"/>
                    </a:lnTo>
                    <a:lnTo>
                      <a:pt x="14" y="6"/>
                    </a:lnTo>
                    <a:lnTo>
                      <a:pt x="13" y="6"/>
                    </a:lnTo>
                    <a:lnTo>
                      <a:pt x="11" y="5"/>
                    </a:lnTo>
                    <a:lnTo>
                      <a:pt x="9" y="4"/>
                    </a:lnTo>
                    <a:lnTo>
                      <a:pt x="8" y="3"/>
                    </a:lnTo>
                    <a:lnTo>
                      <a:pt x="7" y="4"/>
                    </a:lnTo>
                    <a:lnTo>
                      <a:pt x="4" y="3"/>
                    </a:lnTo>
                    <a:lnTo>
                      <a:pt x="2" y="4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2" name="Freeform 506">
                <a:extLst>
                  <a:ext uri="{FF2B5EF4-FFF2-40B4-BE49-F238E27FC236}">
                    <a16:creationId xmlns:a16="http://schemas.microsoft.com/office/drawing/2014/main" id="{442C3228-662B-446A-B275-6BD9EAB47E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8" y="2440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  <a:gd name="T10" fmla="*/ 2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3" name="Rectangle 507">
                <a:extLst>
                  <a:ext uri="{FF2B5EF4-FFF2-40B4-BE49-F238E27FC236}">
                    <a16:creationId xmlns:a16="http://schemas.microsoft.com/office/drawing/2014/main" id="{F5405FC1-BA2D-41F8-BB9C-E2CFCC3335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98" y="2401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4" name="Freeform 508">
                <a:extLst>
                  <a:ext uri="{FF2B5EF4-FFF2-40B4-BE49-F238E27FC236}">
                    <a16:creationId xmlns:a16="http://schemas.microsoft.com/office/drawing/2014/main" id="{7F126A42-436C-427B-9B54-A5E5CA52E8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7" y="2452"/>
                <a:ext cx="6" cy="1"/>
              </a:xfrm>
              <a:custGeom>
                <a:avLst/>
                <a:gdLst>
                  <a:gd name="T0" fmla="*/ 3 w 6"/>
                  <a:gd name="T1" fmla="*/ 1 h 1"/>
                  <a:gd name="T2" fmla="*/ 6 w 6"/>
                  <a:gd name="T3" fmla="*/ 1 h 1"/>
                  <a:gd name="T4" fmla="*/ 6 w 6"/>
                  <a:gd name="T5" fmla="*/ 0 h 1"/>
                  <a:gd name="T6" fmla="*/ 4 w 6"/>
                  <a:gd name="T7" fmla="*/ 0 h 1"/>
                  <a:gd name="T8" fmla="*/ 0 w 6"/>
                  <a:gd name="T9" fmla="*/ 0 h 1"/>
                  <a:gd name="T10" fmla="*/ 1 w 6"/>
                  <a:gd name="T11" fmla="*/ 1 h 1"/>
                  <a:gd name="T12" fmla="*/ 3 w 6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">
                    <a:moveTo>
                      <a:pt x="3" y="1"/>
                    </a:moveTo>
                    <a:lnTo>
                      <a:pt x="6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5" name="Freeform 509">
                <a:extLst>
                  <a:ext uri="{FF2B5EF4-FFF2-40B4-BE49-F238E27FC236}">
                    <a16:creationId xmlns:a16="http://schemas.microsoft.com/office/drawing/2014/main" id="{58C96EB8-8DB7-4B3F-96E4-149D5068CB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1" y="2419"/>
                <a:ext cx="4" cy="3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2 h 3"/>
                  <a:gd name="T4" fmla="*/ 4 w 4"/>
                  <a:gd name="T5" fmla="*/ 3 h 3"/>
                  <a:gd name="T6" fmla="*/ 4 w 4"/>
                  <a:gd name="T7" fmla="*/ 2 h 3"/>
                  <a:gd name="T8" fmla="*/ 1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lnTo>
                      <a:pt x="0" y="2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6" name="Freeform 510">
                <a:extLst>
                  <a:ext uri="{FF2B5EF4-FFF2-40B4-BE49-F238E27FC236}">
                    <a16:creationId xmlns:a16="http://schemas.microsoft.com/office/drawing/2014/main" id="{C9C2C658-FB8A-4100-A221-7D6A578595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34" y="2345"/>
                <a:ext cx="8" cy="11"/>
              </a:xfrm>
              <a:custGeom>
                <a:avLst/>
                <a:gdLst>
                  <a:gd name="T0" fmla="*/ 4 w 8"/>
                  <a:gd name="T1" fmla="*/ 2 h 11"/>
                  <a:gd name="T2" fmla="*/ 3 w 8"/>
                  <a:gd name="T3" fmla="*/ 0 h 11"/>
                  <a:gd name="T4" fmla="*/ 2 w 8"/>
                  <a:gd name="T5" fmla="*/ 2 h 11"/>
                  <a:gd name="T6" fmla="*/ 0 w 8"/>
                  <a:gd name="T7" fmla="*/ 2 h 11"/>
                  <a:gd name="T8" fmla="*/ 2 w 8"/>
                  <a:gd name="T9" fmla="*/ 4 h 11"/>
                  <a:gd name="T10" fmla="*/ 2 w 8"/>
                  <a:gd name="T11" fmla="*/ 6 h 11"/>
                  <a:gd name="T12" fmla="*/ 4 w 8"/>
                  <a:gd name="T13" fmla="*/ 6 h 11"/>
                  <a:gd name="T14" fmla="*/ 6 w 8"/>
                  <a:gd name="T15" fmla="*/ 11 h 11"/>
                  <a:gd name="T16" fmla="*/ 7 w 8"/>
                  <a:gd name="T17" fmla="*/ 10 h 11"/>
                  <a:gd name="T18" fmla="*/ 8 w 8"/>
                  <a:gd name="T19" fmla="*/ 8 h 11"/>
                  <a:gd name="T20" fmla="*/ 8 w 8"/>
                  <a:gd name="T21" fmla="*/ 6 h 11"/>
                  <a:gd name="T22" fmla="*/ 6 w 8"/>
                  <a:gd name="T23" fmla="*/ 4 h 11"/>
                  <a:gd name="T24" fmla="*/ 4 w 8"/>
                  <a:gd name="T25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1">
                    <a:moveTo>
                      <a:pt x="4" y="2"/>
                    </a:moveTo>
                    <a:lnTo>
                      <a:pt x="3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6" y="4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7" name="Freeform 511">
                <a:extLst>
                  <a:ext uri="{FF2B5EF4-FFF2-40B4-BE49-F238E27FC236}">
                    <a16:creationId xmlns:a16="http://schemas.microsoft.com/office/drawing/2014/main" id="{F133E7E4-C949-45DD-9625-9C92674ACD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9" y="2384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1 w 4"/>
                  <a:gd name="T3" fmla="*/ 4 h 4"/>
                  <a:gd name="T4" fmla="*/ 4 w 4"/>
                  <a:gd name="T5" fmla="*/ 4 h 4"/>
                  <a:gd name="T6" fmla="*/ 1 w 4"/>
                  <a:gd name="T7" fmla="*/ 0 h 4"/>
                  <a:gd name="T8" fmla="*/ 0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1" y="4"/>
                    </a:lnTo>
                    <a:lnTo>
                      <a:pt x="4" y="4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8" name="Freeform 512">
                <a:extLst>
                  <a:ext uri="{FF2B5EF4-FFF2-40B4-BE49-F238E27FC236}">
                    <a16:creationId xmlns:a16="http://schemas.microsoft.com/office/drawing/2014/main" id="{D4C90963-B0F7-4AE0-97CC-DF98F43E4C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2" y="2394"/>
                <a:ext cx="4" cy="5"/>
              </a:xfrm>
              <a:custGeom>
                <a:avLst/>
                <a:gdLst>
                  <a:gd name="T0" fmla="*/ 4 w 4"/>
                  <a:gd name="T1" fmla="*/ 1 h 5"/>
                  <a:gd name="T2" fmla="*/ 2 w 4"/>
                  <a:gd name="T3" fmla="*/ 0 h 5"/>
                  <a:gd name="T4" fmla="*/ 0 w 4"/>
                  <a:gd name="T5" fmla="*/ 1 h 5"/>
                  <a:gd name="T6" fmla="*/ 4 w 4"/>
                  <a:gd name="T7" fmla="*/ 5 h 5"/>
                  <a:gd name="T8" fmla="*/ 4 w 4"/>
                  <a:gd name="T9" fmla="*/ 4 h 5"/>
                  <a:gd name="T10" fmla="*/ 4 w 4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4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9" name="Freeform 513">
                <a:extLst>
                  <a:ext uri="{FF2B5EF4-FFF2-40B4-BE49-F238E27FC236}">
                    <a16:creationId xmlns:a16="http://schemas.microsoft.com/office/drawing/2014/main" id="{4FEA5C79-6BC6-415B-BA7E-6AA354A693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9" y="2373"/>
                <a:ext cx="8" cy="10"/>
              </a:xfrm>
              <a:custGeom>
                <a:avLst/>
                <a:gdLst>
                  <a:gd name="T0" fmla="*/ 2 w 8"/>
                  <a:gd name="T1" fmla="*/ 0 h 10"/>
                  <a:gd name="T2" fmla="*/ 0 w 8"/>
                  <a:gd name="T3" fmla="*/ 2 h 10"/>
                  <a:gd name="T4" fmla="*/ 0 w 8"/>
                  <a:gd name="T5" fmla="*/ 4 h 10"/>
                  <a:gd name="T6" fmla="*/ 3 w 8"/>
                  <a:gd name="T7" fmla="*/ 4 h 10"/>
                  <a:gd name="T8" fmla="*/ 5 w 8"/>
                  <a:gd name="T9" fmla="*/ 9 h 10"/>
                  <a:gd name="T10" fmla="*/ 8 w 8"/>
                  <a:gd name="T11" fmla="*/ 10 h 10"/>
                  <a:gd name="T12" fmla="*/ 8 w 8"/>
                  <a:gd name="T13" fmla="*/ 5 h 10"/>
                  <a:gd name="T14" fmla="*/ 4 w 8"/>
                  <a:gd name="T15" fmla="*/ 2 h 10"/>
                  <a:gd name="T16" fmla="*/ 2 w 8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0">
                    <a:moveTo>
                      <a:pt x="2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5" y="9"/>
                    </a:lnTo>
                    <a:lnTo>
                      <a:pt x="8" y="10"/>
                    </a:lnTo>
                    <a:lnTo>
                      <a:pt x="8" y="5"/>
                    </a:lnTo>
                    <a:lnTo>
                      <a:pt x="4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0" name="Freeform 514">
                <a:extLst>
                  <a:ext uri="{FF2B5EF4-FFF2-40B4-BE49-F238E27FC236}">
                    <a16:creationId xmlns:a16="http://schemas.microsoft.com/office/drawing/2014/main" id="{531F6BC0-E762-4DA4-A6A0-607F884DA2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34" y="2338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1" name="Freeform 515">
                <a:extLst>
                  <a:ext uri="{FF2B5EF4-FFF2-40B4-BE49-F238E27FC236}">
                    <a16:creationId xmlns:a16="http://schemas.microsoft.com/office/drawing/2014/main" id="{3F70B320-D7E1-47BE-8263-112B373285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9" y="2360"/>
                <a:ext cx="4" cy="2"/>
              </a:xfrm>
              <a:custGeom>
                <a:avLst/>
                <a:gdLst>
                  <a:gd name="T0" fmla="*/ 3 w 4"/>
                  <a:gd name="T1" fmla="*/ 2 h 2"/>
                  <a:gd name="T2" fmla="*/ 4 w 4"/>
                  <a:gd name="T3" fmla="*/ 0 h 2"/>
                  <a:gd name="T4" fmla="*/ 2 w 4"/>
                  <a:gd name="T5" fmla="*/ 0 h 2"/>
                  <a:gd name="T6" fmla="*/ 0 w 4"/>
                  <a:gd name="T7" fmla="*/ 1 h 2"/>
                  <a:gd name="T8" fmla="*/ 3 w 4"/>
                  <a:gd name="T9" fmla="*/ 1 h 2"/>
                  <a:gd name="T10" fmla="*/ 3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2" name="Freeform 516">
                <a:extLst>
                  <a:ext uri="{FF2B5EF4-FFF2-40B4-BE49-F238E27FC236}">
                    <a16:creationId xmlns:a16="http://schemas.microsoft.com/office/drawing/2014/main" id="{F935B56E-567D-4EF9-8E2C-762681FF74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21" y="2367"/>
                <a:ext cx="2" cy="4"/>
              </a:xfrm>
              <a:custGeom>
                <a:avLst/>
                <a:gdLst>
                  <a:gd name="T0" fmla="*/ 2 w 2"/>
                  <a:gd name="T1" fmla="*/ 0 h 4"/>
                  <a:gd name="T2" fmla="*/ 0 w 2"/>
                  <a:gd name="T3" fmla="*/ 0 h 4"/>
                  <a:gd name="T4" fmla="*/ 0 w 2"/>
                  <a:gd name="T5" fmla="*/ 3 h 4"/>
                  <a:gd name="T6" fmla="*/ 1 w 2"/>
                  <a:gd name="T7" fmla="*/ 4 h 4"/>
                  <a:gd name="T8" fmla="*/ 2 w 2"/>
                  <a:gd name="T9" fmla="*/ 3 h 4"/>
                  <a:gd name="T10" fmla="*/ 2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3" name="Freeform 517">
                <a:extLst>
                  <a:ext uri="{FF2B5EF4-FFF2-40B4-BE49-F238E27FC236}">
                    <a16:creationId xmlns:a16="http://schemas.microsoft.com/office/drawing/2014/main" id="{C49A808C-DDEE-4FEF-85F7-F84CCD4232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4" y="2392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4" name="Freeform 518">
                <a:extLst>
                  <a:ext uri="{FF2B5EF4-FFF2-40B4-BE49-F238E27FC236}">
                    <a16:creationId xmlns:a16="http://schemas.microsoft.com/office/drawing/2014/main" id="{EFB37CBA-E2EC-44C5-AE69-8DABF27052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7" y="243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5" name="Freeform 519">
                <a:extLst>
                  <a:ext uri="{FF2B5EF4-FFF2-40B4-BE49-F238E27FC236}">
                    <a16:creationId xmlns:a16="http://schemas.microsoft.com/office/drawing/2014/main" id="{4308E1AC-E846-4425-8637-89F2E86413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55" y="2298"/>
                <a:ext cx="118" cy="130"/>
              </a:xfrm>
              <a:custGeom>
                <a:avLst/>
                <a:gdLst>
                  <a:gd name="T0" fmla="*/ 113 w 118"/>
                  <a:gd name="T1" fmla="*/ 127 h 130"/>
                  <a:gd name="T2" fmla="*/ 116 w 118"/>
                  <a:gd name="T3" fmla="*/ 115 h 130"/>
                  <a:gd name="T4" fmla="*/ 116 w 118"/>
                  <a:gd name="T5" fmla="*/ 106 h 130"/>
                  <a:gd name="T6" fmla="*/ 118 w 118"/>
                  <a:gd name="T7" fmla="*/ 100 h 130"/>
                  <a:gd name="T8" fmla="*/ 114 w 118"/>
                  <a:gd name="T9" fmla="*/ 96 h 130"/>
                  <a:gd name="T10" fmla="*/ 112 w 118"/>
                  <a:gd name="T11" fmla="*/ 91 h 130"/>
                  <a:gd name="T12" fmla="*/ 105 w 118"/>
                  <a:gd name="T13" fmla="*/ 90 h 130"/>
                  <a:gd name="T14" fmla="*/ 101 w 118"/>
                  <a:gd name="T15" fmla="*/ 86 h 130"/>
                  <a:gd name="T16" fmla="*/ 101 w 118"/>
                  <a:gd name="T17" fmla="*/ 77 h 130"/>
                  <a:gd name="T18" fmla="*/ 92 w 118"/>
                  <a:gd name="T19" fmla="*/ 77 h 130"/>
                  <a:gd name="T20" fmla="*/ 91 w 118"/>
                  <a:gd name="T21" fmla="*/ 70 h 130"/>
                  <a:gd name="T22" fmla="*/ 90 w 118"/>
                  <a:gd name="T23" fmla="*/ 69 h 130"/>
                  <a:gd name="T24" fmla="*/ 88 w 118"/>
                  <a:gd name="T25" fmla="*/ 68 h 130"/>
                  <a:gd name="T26" fmla="*/ 94 w 118"/>
                  <a:gd name="T27" fmla="*/ 63 h 130"/>
                  <a:gd name="T28" fmla="*/ 85 w 118"/>
                  <a:gd name="T29" fmla="*/ 61 h 130"/>
                  <a:gd name="T30" fmla="*/ 81 w 118"/>
                  <a:gd name="T31" fmla="*/ 62 h 130"/>
                  <a:gd name="T32" fmla="*/ 85 w 118"/>
                  <a:gd name="T33" fmla="*/ 60 h 130"/>
                  <a:gd name="T34" fmla="*/ 79 w 118"/>
                  <a:gd name="T35" fmla="*/ 57 h 130"/>
                  <a:gd name="T36" fmla="*/ 75 w 118"/>
                  <a:gd name="T37" fmla="*/ 51 h 130"/>
                  <a:gd name="T38" fmla="*/ 68 w 118"/>
                  <a:gd name="T39" fmla="*/ 46 h 130"/>
                  <a:gd name="T40" fmla="*/ 63 w 118"/>
                  <a:gd name="T41" fmla="*/ 38 h 130"/>
                  <a:gd name="T42" fmla="*/ 56 w 118"/>
                  <a:gd name="T43" fmla="*/ 37 h 130"/>
                  <a:gd name="T44" fmla="*/ 52 w 118"/>
                  <a:gd name="T45" fmla="*/ 34 h 130"/>
                  <a:gd name="T46" fmla="*/ 49 w 118"/>
                  <a:gd name="T47" fmla="*/ 27 h 130"/>
                  <a:gd name="T48" fmla="*/ 40 w 118"/>
                  <a:gd name="T49" fmla="*/ 21 h 130"/>
                  <a:gd name="T50" fmla="*/ 33 w 118"/>
                  <a:gd name="T51" fmla="*/ 18 h 130"/>
                  <a:gd name="T52" fmla="*/ 29 w 118"/>
                  <a:gd name="T53" fmla="*/ 11 h 130"/>
                  <a:gd name="T54" fmla="*/ 25 w 118"/>
                  <a:gd name="T55" fmla="*/ 6 h 130"/>
                  <a:gd name="T56" fmla="*/ 19 w 118"/>
                  <a:gd name="T57" fmla="*/ 5 h 130"/>
                  <a:gd name="T58" fmla="*/ 12 w 118"/>
                  <a:gd name="T59" fmla="*/ 5 h 130"/>
                  <a:gd name="T60" fmla="*/ 1 w 118"/>
                  <a:gd name="T61" fmla="*/ 0 h 130"/>
                  <a:gd name="T62" fmla="*/ 0 w 118"/>
                  <a:gd name="T63" fmla="*/ 5 h 130"/>
                  <a:gd name="T64" fmla="*/ 8 w 118"/>
                  <a:gd name="T65" fmla="*/ 17 h 130"/>
                  <a:gd name="T66" fmla="*/ 14 w 118"/>
                  <a:gd name="T67" fmla="*/ 21 h 130"/>
                  <a:gd name="T68" fmla="*/ 23 w 118"/>
                  <a:gd name="T69" fmla="*/ 29 h 130"/>
                  <a:gd name="T70" fmla="*/ 28 w 118"/>
                  <a:gd name="T71" fmla="*/ 37 h 130"/>
                  <a:gd name="T72" fmla="*/ 32 w 118"/>
                  <a:gd name="T73" fmla="*/ 41 h 130"/>
                  <a:gd name="T74" fmla="*/ 38 w 118"/>
                  <a:gd name="T75" fmla="*/ 45 h 130"/>
                  <a:gd name="T76" fmla="*/ 39 w 118"/>
                  <a:gd name="T77" fmla="*/ 47 h 130"/>
                  <a:gd name="T78" fmla="*/ 41 w 118"/>
                  <a:gd name="T79" fmla="*/ 52 h 130"/>
                  <a:gd name="T80" fmla="*/ 46 w 118"/>
                  <a:gd name="T81" fmla="*/ 62 h 130"/>
                  <a:gd name="T82" fmla="*/ 52 w 118"/>
                  <a:gd name="T83" fmla="*/ 70 h 130"/>
                  <a:gd name="T84" fmla="*/ 60 w 118"/>
                  <a:gd name="T85" fmla="*/ 85 h 130"/>
                  <a:gd name="T86" fmla="*/ 64 w 118"/>
                  <a:gd name="T87" fmla="*/ 94 h 130"/>
                  <a:gd name="T88" fmla="*/ 72 w 118"/>
                  <a:gd name="T89" fmla="*/ 102 h 130"/>
                  <a:gd name="T90" fmla="*/ 77 w 118"/>
                  <a:gd name="T91" fmla="*/ 108 h 130"/>
                  <a:gd name="T92" fmla="*/ 86 w 118"/>
                  <a:gd name="T93" fmla="*/ 115 h 130"/>
                  <a:gd name="T94" fmla="*/ 96 w 118"/>
                  <a:gd name="T95" fmla="*/ 124 h 130"/>
                  <a:gd name="T96" fmla="*/ 100 w 118"/>
                  <a:gd name="T97" fmla="*/ 130 h 130"/>
                  <a:gd name="T98" fmla="*/ 100 w 118"/>
                  <a:gd name="T99" fmla="*/ 125 h 130"/>
                  <a:gd name="T100" fmla="*/ 106 w 118"/>
                  <a:gd name="T101" fmla="*/ 129 h 130"/>
                  <a:gd name="T102" fmla="*/ 108 w 118"/>
                  <a:gd name="T103" fmla="*/ 124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18" h="130">
                    <a:moveTo>
                      <a:pt x="109" y="124"/>
                    </a:moveTo>
                    <a:lnTo>
                      <a:pt x="112" y="127"/>
                    </a:lnTo>
                    <a:lnTo>
                      <a:pt x="113" y="127"/>
                    </a:lnTo>
                    <a:lnTo>
                      <a:pt x="114" y="126"/>
                    </a:lnTo>
                    <a:lnTo>
                      <a:pt x="114" y="121"/>
                    </a:lnTo>
                    <a:lnTo>
                      <a:pt x="116" y="115"/>
                    </a:lnTo>
                    <a:lnTo>
                      <a:pt x="114" y="112"/>
                    </a:lnTo>
                    <a:lnTo>
                      <a:pt x="116" y="107"/>
                    </a:lnTo>
                    <a:lnTo>
                      <a:pt x="116" y="106"/>
                    </a:lnTo>
                    <a:lnTo>
                      <a:pt x="116" y="102"/>
                    </a:lnTo>
                    <a:lnTo>
                      <a:pt x="117" y="102"/>
                    </a:lnTo>
                    <a:lnTo>
                      <a:pt x="118" y="100"/>
                    </a:lnTo>
                    <a:lnTo>
                      <a:pt x="118" y="98"/>
                    </a:lnTo>
                    <a:lnTo>
                      <a:pt x="116" y="97"/>
                    </a:lnTo>
                    <a:lnTo>
                      <a:pt x="114" y="96"/>
                    </a:lnTo>
                    <a:lnTo>
                      <a:pt x="113" y="94"/>
                    </a:lnTo>
                    <a:lnTo>
                      <a:pt x="112" y="92"/>
                    </a:lnTo>
                    <a:lnTo>
                      <a:pt x="112" y="91"/>
                    </a:lnTo>
                    <a:lnTo>
                      <a:pt x="109" y="90"/>
                    </a:lnTo>
                    <a:lnTo>
                      <a:pt x="106" y="90"/>
                    </a:lnTo>
                    <a:lnTo>
                      <a:pt x="105" y="90"/>
                    </a:lnTo>
                    <a:lnTo>
                      <a:pt x="103" y="87"/>
                    </a:lnTo>
                    <a:lnTo>
                      <a:pt x="102" y="85"/>
                    </a:lnTo>
                    <a:lnTo>
                      <a:pt x="101" y="86"/>
                    </a:lnTo>
                    <a:lnTo>
                      <a:pt x="102" y="84"/>
                    </a:lnTo>
                    <a:lnTo>
                      <a:pt x="101" y="81"/>
                    </a:lnTo>
                    <a:lnTo>
                      <a:pt x="101" y="77"/>
                    </a:lnTo>
                    <a:lnTo>
                      <a:pt x="99" y="77"/>
                    </a:lnTo>
                    <a:lnTo>
                      <a:pt x="97" y="77"/>
                    </a:lnTo>
                    <a:lnTo>
                      <a:pt x="92" y="77"/>
                    </a:lnTo>
                    <a:lnTo>
                      <a:pt x="89" y="74"/>
                    </a:lnTo>
                    <a:lnTo>
                      <a:pt x="89" y="72"/>
                    </a:lnTo>
                    <a:lnTo>
                      <a:pt x="91" y="70"/>
                    </a:lnTo>
                    <a:lnTo>
                      <a:pt x="94" y="69"/>
                    </a:lnTo>
                    <a:lnTo>
                      <a:pt x="92" y="68"/>
                    </a:lnTo>
                    <a:lnTo>
                      <a:pt x="90" y="69"/>
                    </a:lnTo>
                    <a:lnTo>
                      <a:pt x="89" y="68"/>
                    </a:lnTo>
                    <a:lnTo>
                      <a:pt x="86" y="69"/>
                    </a:lnTo>
                    <a:lnTo>
                      <a:pt x="88" y="68"/>
                    </a:lnTo>
                    <a:lnTo>
                      <a:pt x="90" y="66"/>
                    </a:lnTo>
                    <a:lnTo>
                      <a:pt x="94" y="66"/>
                    </a:lnTo>
                    <a:lnTo>
                      <a:pt x="94" y="63"/>
                    </a:lnTo>
                    <a:lnTo>
                      <a:pt x="90" y="60"/>
                    </a:lnTo>
                    <a:lnTo>
                      <a:pt x="88" y="60"/>
                    </a:lnTo>
                    <a:lnTo>
                      <a:pt x="85" y="61"/>
                    </a:lnTo>
                    <a:lnTo>
                      <a:pt x="83" y="62"/>
                    </a:lnTo>
                    <a:lnTo>
                      <a:pt x="80" y="62"/>
                    </a:lnTo>
                    <a:lnTo>
                      <a:pt x="81" y="62"/>
                    </a:lnTo>
                    <a:lnTo>
                      <a:pt x="83" y="61"/>
                    </a:lnTo>
                    <a:lnTo>
                      <a:pt x="84" y="61"/>
                    </a:lnTo>
                    <a:lnTo>
                      <a:pt x="85" y="60"/>
                    </a:lnTo>
                    <a:lnTo>
                      <a:pt x="85" y="58"/>
                    </a:lnTo>
                    <a:lnTo>
                      <a:pt x="83" y="57"/>
                    </a:lnTo>
                    <a:lnTo>
                      <a:pt x="79" y="57"/>
                    </a:lnTo>
                    <a:lnTo>
                      <a:pt x="75" y="55"/>
                    </a:lnTo>
                    <a:lnTo>
                      <a:pt x="75" y="53"/>
                    </a:lnTo>
                    <a:lnTo>
                      <a:pt x="75" y="51"/>
                    </a:lnTo>
                    <a:lnTo>
                      <a:pt x="71" y="46"/>
                    </a:lnTo>
                    <a:lnTo>
                      <a:pt x="69" y="46"/>
                    </a:lnTo>
                    <a:lnTo>
                      <a:pt x="68" y="46"/>
                    </a:lnTo>
                    <a:lnTo>
                      <a:pt x="67" y="45"/>
                    </a:lnTo>
                    <a:lnTo>
                      <a:pt x="66" y="41"/>
                    </a:lnTo>
                    <a:lnTo>
                      <a:pt x="63" y="38"/>
                    </a:lnTo>
                    <a:lnTo>
                      <a:pt x="58" y="35"/>
                    </a:lnTo>
                    <a:lnTo>
                      <a:pt x="56" y="35"/>
                    </a:lnTo>
                    <a:lnTo>
                      <a:pt x="56" y="37"/>
                    </a:lnTo>
                    <a:lnTo>
                      <a:pt x="55" y="35"/>
                    </a:lnTo>
                    <a:lnTo>
                      <a:pt x="53" y="33"/>
                    </a:lnTo>
                    <a:lnTo>
                      <a:pt x="52" y="34"/>
                    </a:lnTo>
                    <a:lnTo>
                      <a:pt x="51" y="33"/>
                    </a:lnTo>
                    <a:lnTo>
                      <a:pt x="51" y="29"/>
                    </a:lnTo>
                    <a:lnTo>
                      <a:pt x="49" y="27"/>
                    </a:lnTo>
                    <a:lnTo>
                      <a:pt x="47" y="27"/>
                    </a:lnTo>
                    <a:lnTo>
                      <a:pt x="46" y="26"/>
                    </a:lnTo>
                    <a:lnTo>
                      <a:pt x="40" y="21"/>
                    </a:lnTo>
                    <a:lnTo>
                      <a:pt x="38" y="21"/>
                    </a:lnTo>
                    <a:lnTo>
                      <a:pt x="35" y="18"/>
                    </a:lnTo>
                    <a:lnTo>
                      <a:pt x="33" y="18"/>
                    </a:lnTo>
                    <a:lnTo>
                      <a:pt x="32" y="16"/>
                    </a:lnTo>
                    <a:lnTo>
                      <a:pt x="32" y="12"/>
                    </a:lnTo>
                    <a:lnTo>
                      <a:pt x="29" y="11"/>
                    </a:lnTo>
                    <a:lnTo>
                      <a:pt x="28" y="9"/>
                    </a:lnTo>
                    <a:lnTo>
                      <a:pt x="27" y="9"/>
                    </a:lnTo>
                    <a:lnTo>
                      <a:pt x="25" y="6"/>
                    </a:lnTo>
                    <a:lnTo>
                      <a:pt x="23" y="5"/>
                    </a:lnTo>
                    <a:lnTo>
                      <a:pt x="21" y="5"/>
                    </a:lnTo>
                    <a:lnTo>
                      <a:pt x="19" y="5"/>
                    </a:lnTo>
                    <a:lnTo>
                      <a:pt x="18" y="5"/>
                    </a:lnTo>
                    <a:lnTo>
                      <a:pt x="16" y="5"/>
                    </a:lnTo>
                    <a:lnTo>
                      <a:pt x="12" y="5"/>
                    </a:lnTo>
                    <a:lnTo>
                      <a:pt x="11" y="5"/>
                    </a:lnTo>
                    <a:lnTo>
                      <a:pt x="6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11"/>
                    </a:lnTo>
                    <a:lnTo>
                      <a:pt x="5" y="12"/>
                    </a:lnTo>
                    <a:lnTo>
                      <a:pt x="8" y="17"/>
                    </a:lnTo>
                    <a:lnTo>
                      <a:pt x="11" y="17"/>
                    </a:lnTo>
                    <a:lnTo>
                      <a:pt x="13" y="21"/>
                    </a:lnTo>
                    <a:lnTo>
                      <a:pt x="14" y="21"/>
                    </a:lnTo>
                    <a:lnTo>
                      <a:pt x="16" y="21"/>
                    </a:lnTo>
                    <a:lnTo>
                      <a:pt x="19" y="23"/>
                    </a:lnTo>
                    <a:lnTo>
                      <a:pt x="23" y="29"/>
                    </a:lnTo>
                    <a:lnTo>
                      <a:pt x="27" y="33"/>
                    </a:lnTo>
                    <a:lnTo>
                      <a:pt x="28" y="33"/>
                    </a:lnTo>
                    <a:lnTo>
                      <a:pt x="28" y="37"/>
                    </a:lnTo>
                    <a:lnTo>
                      <a:pt x="29" y="37"/>
                    </a:lnTo>
                    <a:lnTo>
                      <a:pt x="29" y="40"/>
                    </a:lnTo>
                    <a:lnTo>
                      <a:pt x="32" y="41"/>
                    </a:lnTo>
                    <a:lnTo>
                      <a:pt x="33" y="41"/>
                    </a:lnTo>
                    <a:lnTo>
                      <a:pt x="36" y="45"/>
                    </a:lnTo>
                    <a:lnTo>
                      <a:pt x="38" y="45"/>
                    </a:lnTo>
                    <a:lnTo>
                      <a:pt x="39" y="45"/>
                    </a:lnTo>
                    <a:lnTo>
                      <a:pt x="39" y="46"/>
                    </a:lnTo>
                    <a:lnTo>
                      <a:pt x="39" y="47"/>
                    </a:lnTo>
                    <a:lnTo>
                      <a:pt x="40" y="50"/>
                    </a:lnTo>
                    <a:lnTo>
                      <a:pt x="41" y="52"/>
                    </a:lnTo>
                    <a:lnTo>
                      <a:pt x="41" y="52"/>
                    </a:lnTo>
                    <a:lnTo>
                      <a:pt x="42" y="58"/>
                    </a:lnTo>
                    <a:lnTo>
                      <a:pt x="44" y="62"/>
                    </a:lnTo>
                    <a:lnTo>
                      <a:pt x="46" y="62"/>
                    </a:lnTo>
                    <a:lnTo>
                      <a:pt x="50" y="64"/>
                    </a:lnTo>
                    <a:lnTo>
                      <a:pt x="50" y="67"/>
                    </a:lnTo>
                    <a:lnTo>
                      <a:pt x="52" y="70"/>
                    </a:lnTo>
                    <a:lnTo>
                      <a:pt x="55" y="73"/>
                    </a:lnTo>
                    <a:lnTo>
                      <a:pt x="56" y="78"/>
                    </a:lnTo>
                    <a:lnTo>
                      <a:pt x="60" y="85"/>
                    </a:lnTo>
                    <a:lnTo>
                      <a:pt x="60" y="89"/>
                    </a:lnTo>
                    <a:lnTo>
                      <a:pt x="61" y="91"/>
                    </a:lnTo>
                    <a:lnTo>
                      <a:pt x="64" y="94"/>
                    </a:lnTo>
                    <a:lnTo>
                      <a:pt x="68" y="98"/>
                    </a:lnTo>
                    <a:lnTo>
                      <a:pt x="69" y="102"/>
                    </a:lnTo>
                    <a:lnTo>
                      <a:pt x="72" y="102"/>
                    </a:lnTo>
                    <a:lnTo>
                      <a:pt x="73" y="103"/>
                    </a:lnTo>
                    <a:lnTo>
                      <a:pt x="75" y="106"/>
                    </a:lnTo>
                    <a:lnTo>
                      <a:pt x="77" y="108"/>
                    </a:lnTo>
                    <a:lnTo>
                      <a:pt x="79" y="109"/>
                    </a:lnTo>
                    <a:lnTo>
                      <a:pt x="81" y="113"/>
                    </a:lnTo>
                    <a:lnTo>
                      <a:pt x="86" y="115"/>
                    </a:lnTo>
                    <a:lnTo>
                      <a:pt x="88" y="118"/>
                    </a:lnTo>
                    <a:lnTo>
                      <a:pt x="90" y="119"/>
                    </a:lnTo>
                    <a:lnTo>
                      <a:pt x="96" y="124"/>
                    </a:lnTo>
                    <a:lnTo>
                      <a:pt x="97" y="126"/>
                    </a:lnTo>
                    <a:lnTo>
                      <a:pt x="99" y="127"/>
                    </a:lnTo>
                    <a:lnTo>
                      <a:pt x="100" y="130"/>
                    </a:lnTo>
                    <a:lnTo>
                      <a:pt x="101" y="129"/>
                    </a:lnTo>
                    <a:lnTo>
                      <a:pt x="101" y="126"/>
                    </a:lnTo>
                    <a:lnTo>
                      <a:pt x="100" y="125"/>
                    </a:lnTo>
                    <a:lnTo>
                      <a:pt x="100" y="125"/>
                    </a:lnTo>
                    <a:lnTo>
                      <a:pt x="102" y="125"/>
                    </a:lnTo>
                    <a:lnTo>
                      <a:pt x="106" y="129"/>
                    </a:lnTo>
                    <a:lnTo>
                      <a:pt x="107" y="127"/>
                    </a:lnTo>
                    <a:lnTo>
                      <a:pt x="107" y="125"/>
                    </a:lnTo>
                    <a:lnTo>
                      <a:pt x="108" y="124"/>
                    </a:lnTo>
                    <a:lnTo>
                      <a:pt x="109" y="1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6" name="Freeform 520">
                <a:extLst>
                  <a:ext uri="{FF2B5EF4-FFF2-40B4-BE49-F238E27FC236}">
                    <a16:creationId xmlns:a16="http://schemas.microsoft.com/office/drawing/2014/main" id="{236089AC-E8D9-4CE0-97B2-19763F3430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1" y="2430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2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7" name="Freeform 521">
                <a:extLst>
                  <a:ext uri="{FF2B5EF4-FFF2-40B4-BE49-F238E27FC236}">
                    <a16:creationId xmlns:a16="http://schemas.microsoft.com/office/drawing/2014/main" id="{830B9BB4-FC63-4ED8-9DE8-837ABBCE36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6" y="2447"/>
                <a:ext cx="2" cy="4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3 h 4"/>
                  <a:gd name="T4" fmla="*/ 2 w 2"/>
                  <a:gd name="T5" fmla="*/ 2 h 4"/>
                  <a:gd name="T6" fmla="*/ 1 w 2"/>
                  <a:gd name="T7" fmla="*/ 0 h 4"/>
                  <a:gd name="T8" fmla="*/ 0 w 2"/>
                  <a:gd name="T9" fmla="*/ 2 h 4"/>
                  <a:gd name="T10" fmla="*/ 0 w 2"/>
                  <a:gd name="T11" fmla="*/ 3 h 4"/>
                  <a:gd name="T12" fmla="*/ 1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8" name="Freeform 522">
                <a:extLst>
                  <a:ext uri="{FF2B5EF4-FFF2-40B4-BE49-F238E27FC236}">
                    <a16:creationId xmlns:a16="http://schemas.microsoft.com/office/drawing/2014/main" id="{F50A24AE-D67C-4C2B-9EAD-9892FF2113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48" y="2434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9" name="Freeform 523">
                <a:extLst>
                  <a:ext uri="{FF2B5EF4-FFF2-40B4-BE49-F238E27FC236}">
                    <a16:creationId xmlns:a16="http://schemas.microsoft.com/office/drawing/2014/main" id="{F261D6DB-86DE-4F70-A53D-D631960266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5" y="2451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1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0" name="Freeform 524">
                <a:extLst>
                  <a:ext uri="{FF2B5EF4-FFF2-40B4-BE49-F238E27FC236}">
                    <a16:creationId xmlns:a16="http://schemas.microsoft.com/office/drawing/2014/main" id="{53BBEA9C-2693-4165-8B10-67D86971D1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47" y="2427"/>
                <a:ext cx="96" cy="32"/>
              </a:xfrm>
              <a:custGeom>
                <a:avLst/>
                <a:gdLst>
                  <a:gd name="T0" fmla="*/ 68 w 96"/>
                  <a:gd name="T1" fmla="*/ 28 h 32"/>
                  <a:gd name="T2" fmla="*/ 73 w 96"/>
                  <a:gd name="T3" fmla="*/ 26 h 32"/>
                  <a:gd name="T4" fmla="*/ 79 w 96"/>
                  <a:gd name="T5" fmla="*/ 28 h 32"/>
                  <a:gd name="T6" fmla="*/ 84 w 96"/>
                  <a:gd name="T7" fmla="*/ 26 h 32"/>
                  <a:gd name="T8" fmla="*/ 88 w 96"/>
                  <a:gd name="T9" fmla="*/ 29 h 32"/>
                  <a:gd name="T10" fmla="*/ 93 w 96"/>
                  <a:gd name="T11" fmla="*/ 31 h 32"/>
                  <a:gd name="T12" fmla="*/ 96 w 96"/>
                  <a:gd name="T13" fmla="*/ 32 h 32"/>
                  <a:gd name="T14" fmla="*/ 94 w 96"/>
                  <a:gd name="T15" fmla="*/ 29 h 32"/>
                  <a:gd name="T16" fmla="*/ 96 w 96"/>
                  <a:gd name="T17" fmla="*/ 23 h 32"/>
                  <a:gd name="T18" fmla="*/ 93 w 96"/>
                  <a:gd name="T19" fmla="*/ 20 h 32"/>
                  <a:gd name="T20" fmla="*/ 90 w 96"/>
                  <a:gd name="T21" fmla="*/ 20 h 32"/>
                  <a:gd name="T22" fmla="*/ 88 w 96"/>
                  <a:gd name="T23" fmla="*/ 20 h 32"/>
                  <a:gd name="T24" fmla="*/ 84 w 96"/>
                  <a:gd name="T25" fmla="*/ 20 h 32"/>
                  <a:gd name="T26" fmla="*/ 79 w 96"/>
                  <a:gd name="T27" fmla="*/ 18 h 32"/>
                  <a:gd name="T28" fmla="*/ 78 w 96"/>
                  <a:gd name="T29" fmla="*/ 14 h 32"/>
                  <a:gd name="T30" fmla="*/ 75 w 96"/>
                  <a:gd name="T31" fmla="*/ 11 h 32"/>
                  <a:gd name="T32" fmla="*/ 72 w 96"/>
                  <a:gd name="T33" fmla="*/ 9 h 32"/>
                  <a:gd name="T34" fmla="*/ 67 w 96"/>
                  <a:gd name="T35" fmla="*/ 8 h 32"/>
                  <a:gd name="T36" fmla="*/ 65 w 96"/>
                  <a:gd name="T37" fmla="*/ 7 h 32"/>
                  <a:gd name="T38" fmla="*/ 60 w 96"/>
                  <a:gd name="T39" fmla="*/ 5 h 32"/>
                  <a:gd name="T40" fmla="*/ 58 w 96"/>
                  <a:gd name="T41" fmla="*/ 9 h 32"/>
                  <a:gd name="T42" fmla="*/ 51 w 96"/>
                  <a:gd name="T43" fmla="*/ 12 h 32"/>
                  <a:gd name="T44" fmla="*/ 39 w 96"/>
                  <a:gd name="T45" fmla="*/ 11 h 32"/>
                  <a:gd name="T46" fmla="*/ 34 w 96"/>
                  <a:gd name="T47" fmla="*/ 8 h 32"/>
                  <a:gd name="T48" fmla="*/ 33 w 96"/>
                  <a:gd name="T49" fmla="*/ 3 h 32"/>
                  <a:gd name="T50" fmla="*/ 25 w 96"/>
                  <a:gd name="T51" fmla="*/ 2 h 32"/>
                  <a:gd name="T52" fmla="*/ 20 w 96"/>
                  <a:gd name="T53" fmla="*/ 1 h 32"/>
                  <a:gd name="T54" fmla="*/ 17 w 96"/>
                  <a:gd name="T55" fmla="*/ 2 h 32"/>
                  <a:gd name="T56" fmla="*/ 12 w 96"/>
                  <a:gd name="T57" fmla="*/ 1 h 32"/>
                  <a:gd name="T58" fmla="*/ 9 w 96"/>
                  <a:gd name="T59" fmla="*/ 0 h 32"/>
                  <a:gd name="T60" fmla="*/ 8 w 96"/>
                  <a:gd name="T61" fmla="*/ 5 h 32"/>
                  <a:gd name="T62" fmla="*/ 4 w 96"/>
                  <a:gd name="T63" fmla="*/ 7 h 32"/>
                  <a:gd name="T64" fmla="*/ 1 w 96"/>
                  <a:gd name="T65" fmla="*/ 9 h 32"/>
                  <a:gd name="T66" fmla="*/ 0 w 96"/>
                  <a:gd name="T67" fmla="*/ 9 h 32"/>
                  <a:gd name="T68" fmla="*/ 1 w 96"/>
                  <a:gd name="T69" fmla="*/ 11 h 32"/>
                  <a:gd name="T70" fmla="*/ 9 w 96"/>
                  <a:gd name="T71" fmla="*/ 11 h 32"/>
                  <a:gd name="T72" fmla="*/ 11 w 96"/>
                  <a:gd name="T73" fmla="*/ 13 h 32"/>
                  <a:gd name="T74" fmla="*/ 14 w 96"/>
                  <a:gd name="T75" fmla="*/ 12 h 32"/>
                  <a:gd name="T76" fmla="*/ 11 w 96"/>
                  <a:gd name="T77" fmla="*/ 15 h 32"/>
                  <a:gd name="T78" fmla="*/ 15 w 96"/>
                  <a:gd name="T79" fmla="*/ 17 h 32"/>
                  <a:gd name="T80" fmla="*/ 20 w 96"/>
                  <a:gd name="T81" fmla="*/ 17 h 32"/>
                  <a:gd name="T82" fmla="*/ 25 w 96"/>
                  <a:gd name="T83" fmla="*/ 18 h 32"/>
                  <a:gd name="T84" fmla="*/ 32 w 96"/>
                  <a:gd name="T85" fmla="*/ 22 h 32"/>
                  <a:gd name="T86" fmla="*/ 36 w 96"/>
                  <a:gd name="T87" fmla="*/ 19 h 32"/>
                  <a:gd name="T88" fmla="*/ 39 w 96"/>
                  <a:gd name="T89" fmla="*/ 22 h 32"/>
                  <a:gd name="T90" fmla="*/ 43 w 96"/>
                  <a:gd name="T91" fmla="*/ 20 h 32"/>
                  <a:gd name="T92" fmla="*/ 49 w 96"/>
                  <a:gd name="T93" fmla="*/ 22 h 32"/>
                  <a:gd name="T94" fmla="*/ 59 w 96"/>
                  <a:gd name="T95" fmla="*/ 26 h 32"/>
                  <a:gd name="T96" fmla="*/ 65 w 96"/>
                  <a:gd name="T97" fmla="*/ 2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6" h="32">
                    <a:moveTo>
                      <a:pt x="65" y="26"/>
                    </a:moveTo>
                    <a:lnTo>
                      <a:pt x="68" y="28"/>
                    </a:lnTo>
                    <a:lnTo>
                      <a:pt x="71" y="25"/>
                    </a:lnTo>
                    <a:lnTo>
                      <a:pt x="73" y="26"/>
                    </a:lnTo>
                    <a:lnTo>
                      <a:pt x="76" y="28"/>
                    </a:lnTo>
                    <a:lnTo>
                      <a:pt x="79" y="28"/>
                    </a:lnTo>
                    <a:lnTo>
                      <a:pt x="82" y="26"/>
                    </a:lnTo>
                    <a:lnTo>
                      <a:pt x="84" y="26"/>
                    </a:lnTo>
                    <a:lnTo>
                      <a:pt x="86" y="29"/>
                    </a:lnTo>
                    <a:lnTo>
                      <a:pt x="88" y="29"/>
                    </a:lnTo>
                    <a:lnTo>
                      <a:pt x="90" y="31"/>
                    </a:lnTo>
                    <a:lnTo>
                      <a:pt x="93" y="31"/>
                    </a:lnTo>
                    <a:lnTo>
                      <a:pt x="95" y="32"/>
                    </a:lnTo>
                    <a:lnTo>
                      <a:pt x="96" y="32"/>
                    </a:lnTo>
                    <a:lnTo>
                      <a:pt x="95" y="29"/>
                    </a:lnTo>
                    <a:lnTo>
                      <a:pt x="94" y="29"/>
                    </a:lnTo>
                    <a:lnTo>
                      <a:pt x="95" y="26"/>
                    </a:lnTo>
                    <a:lnTo>
                      <a:pt x="96" y="23"/>
                    </a:lnTo>
                    <a:lnTo>
                      <a:pt x="95" y="20"/>
                    </a:lnTo>
                    <a:lnTo>
                      <a:pt x="93" y="20"/>
                    </a:lnTo>
                    <a:lnTo>
                      <a:pt x="93" y="20"/>
                    </a:lnTo>
                    <a:lnTo>
                      <a:pt x="90" y="20"/>
                    </a:lnTo>
                    <a:lnTo>
                      <a:pt x="89" y="20"/>
                    </a:lnTo>
                    <a:lnTo>
                      <a:pt x="88" y="20"/>
                    </a:lnTo>
                    <a:lnTo>
                      <a:pt x="86" y="20"/>
                    </a:lnTo>
                    <a:lnTo>
                      <a:pt x="84" y="20"/>
                    </a:lnTo>
                    <a:lnTo>
                      <a:pt x="82" y="19"/>
                    </a:lnTo>
                    <a:lnTo>
                      <a:pt x="79" y="18"/>
                    </a:lnTo>
                    <a:lnTo>
                      <a:pt x="79" y="17"/>
                    </a:lnTo>
                    <a:lnTo>
                      <a:pt x="78" y="14"/>
                    </a:lnTo>
                    <a:lnTo>
                      <a:pt x="77" y="11"/>
                    </a:lnTo>
                    <a:lnTo>
                      <a:pt x="75" y="11"/>
                    </a:lnTo>
                    <a:lnTo>
                      <a:pt x="73" y="12"/>
                    </a:lnTo>
                    <a:lnTo>
                      <a:pt x="72" y="9"/>
                    </a:lnTo>
                    <a:lnTo>
                      <a:pt x="70" y="9"/>
                    </a:lnTo>
                    <a:lnTo>
                      <a:pt x="67" y="8"/>
                    </a:lnTo>
                    <a:lnTo>
                      <a:pt x="66" y="7"/>
                    </a:lnTo>
                    <a:lnTo>
                      <a:pt x="65" y="7"/>
                    </a:lnTo>
                    <a:lnTo>
                      <a:pt x="62" y="7"/>
                    </a:lnTo>
                    <a:lnTo>
                      <a:pt x="60" y="5"/>
                    </a:lnTo>
                    <a:lnTo>
                      <a:pt x="58" y="5"/>
                    </a:lnTo>
                    <a:lnTo>
                      <a:pt x="58" y="9"/>
                    </a:lnTo>
                    <a:lnTo>
                      <a:pt x="56" y="11"/>
                    </a:lnTo>
                    <a:lnTo>
                      <a:pt x="51" y="12"/>
                    </a:lnTo>
                    <a:lnTo>
                      <a:pt x="45" y="11"/>
                    </a:lnTo>
                    <a:lnTo>
                      <a:pt x="39" y="11"/>
                    </a:lnTo>
                    <a:lnTo>
                      <a:pt x="36" y="9"/>
                    </a:lnTo>
                    <a:lnTo>
                      <a:pt x="34" y="8"/>
                    </a:lnTo>
                    <a:lnTo>
                      <a:pt x="34" y="6"/>
                    </a:lnTo>
                    <a:lnTo>
                      <a:pt x="33" y="3"/>
                    </a:lnTo>
                    <a:lnTo>
                      <a:pt x="28" y="3"/>
                    </a:lnTo>
                    <a:lnTo>
                      <a:pt x="25" y="2"/>
                    </a:lnTo>
                    <a:lnTo>
                      <a:pt x="23" y="1"/>
                    </a:lnTo>
                    <a:lnTo>
                      <a:pt x="20" y="1"/>
                    </a:lnTo>
                    <a:lnTo>
                      <a:pt x="19" y="2"/>
                    </a:lnTo>
                    <a:lnTo>
                      <a:pt x="17" y="2"/>
                    </a:lnTo>
                    <a:lnTo>
                      <a:pt x="16" y="1"/>
                    </a:lnTo>
                    <a:lnTo>
                      <a:pt x="12" y="1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8" y="2"/>
                    </a:lnTo>
                    <a:lnTo>
                      <a:pt x="8" y="5"/>
                    </a:lnTo>
                    <a:lnTo>
                      <a:pt x="6" y="7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1" y="9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6" y="11"/>
                    </a:lnTo>
                    <a:lnTo>
                      <a:pt x="9" y="11"/>
                    </a:lnTo>
                    <a:lnTo>
                      <a:pt x="10" y="12"/>
                    </a:lnTo>
                    <a:lnTo>
                      <a:pt x="11" y="13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2" y="13"/>
                    </a:lnTo>
                    <a:lnTo>
                      <a:pt x="11" y="15"/>
                    </a:lnTo>
                    <a:lnTo>
                      <a:pt x="12" y="17"/>
                    </a:lnTo>
                    <a:lnTo>
                      <a:pt x="15" y="17"/>
                    </a:lnTo>
                    <a:lnTo>
                      <a:pt x="17" y="18"/>
                    </a:lnTo>
                    <a:lnTo>
                      <a:pt x="20" y="17"/>
                    </a:lnTo>
                    <a:lnTo>
                      <a:pt x="21" y="18"/>
                    </a:lnTo>
                    <a:lnTo>
                      <a:pt x="25" y="18"/>
                    </a:lnTo>
                    <a:lnTo>
                      <a:pt x="28" y="20"/>
                    </a:lnTo>
                    <a:lnTo>
                      <a:pt x="32" y="22"/>
                    </a:lnTo>
                    <a:lnTo>
                      <a:pt x="34" y="19"/>
                    </a:lnTo>
                    <a:lnTo>
                      <a:pt x="36" y="19"/>
                    </a:lnTo>
                    <a:lnTo>
                      <a:pt x="38" y="22"/>
                    </a:lnTo>
                    <a:lnTo>
                      <a:pt x="39" y="22"/>
                    </a:lnTo>
                    <a:lnTo>
                      <a:pt x="40" y="20"/>
                    </a:lnTo>
                    <a:lnTo>
                      <a:pt x="43" y="20"/>
                    </a:lnTo>
                    <a:lnTo>
                      <a:pt x="45" y="22"/>
                    </a:lnTo>
                    <a:lnTo>
                      <a:pt x="49" y="22"/>
                    </a:lnTo>
                    <a:lnTo>
                      <a:pt x="54" y="25"/>
                    </a:lnTo>
                    <a:lnTo>
                      <a:pt x="59" y="26"/>
                    </a:lnTo>
                    <a:lnTo>
                      <a:pt x="61" y="25"/>
                    </a:lnTo>
                    <a:lnTo>
                      <a:pt x="65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1" name="Freeform 525">
                <a:extLst>
                  <a:ext uri="{FF2B5EF4-FFF2-40B4-BE49-F238E27FC236}">
                    <a16:creationId xmlns:a16="http://schemas.microsoft.com/office/drawing/2014/main" id="{FB570E4C-4FBD-453D-91C7-9FEC50E7D2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56" y="2348"/>
                <a:ext cx="4" cy="6"/>
              </a:xfrm>
              <a:custGeom>
                <a:avLst/>
                <a:gdLst>
                  <a:gd name="T0" fmla="*/ 3 w 4"/>
                  <a:gd name="T1" fmla="*/ 0 h 6"/>
                  <a:gd name="T2" fmla="*/ 2 w 4"/>
                  <a:gd name="T3" fmla="*/ 1 h 6"/>
                  <a:gd name="T4" fmla="*/ 1 w 4"/>
                  <a:gd name="T5" fmla="*/ 1 h 6"/>
                  <a:gd name="T6" fmla="*/ 0 w 4"/>
                  <a:gd name="T7" fmla="*/ 2 h 6"/>
                  <a:gd name="T8" fmla="*/ 2 w 4"/>
                  <a:gd name="T9" fmla="*/ 3 h 6"/>
                  <a:gd name="T10" fmla="*/ 2 w 4"/>
                  <a:gd name="T11" fmla="*/ 6 h 6"/>
                  <a:gd name="T12" fmla="*/ 4 w 4"/>
                  <a:gd name="T13" fmla="*/ 6 h 6"/>
                  <a:gd name="T14" fmla="*/ 4 w 4"/>
                  <a:gd name="T15" fmla="*/ 2 h 6"/>
                  <a:gd name="T16" fmla="*/ 3 w 4"/>
                  <a:gd name="T17" fmla="*/ 1 h 6"/>
                  <a:gd name="T18" fmla="*/ 4 w 4"/>
                  <a:gd name="T19" fmla="*/ 0 h 6"/>
                  <a:gd name="T20" fmla="*/ 3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3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2" name="Freeform 526">
                <a:extLst>
                  <a:ext uri="{FF2B5EF4-FFF2-40B4-BE49-F238E27FC236}">
                    <a16:creationId xmlns:a16="http://schemas.microsoft.com/office/drawing/2014/main" id="{20C4A28B-FD52-47C7-85FD-F105B25758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54" y="2364"/>
                <a:ext cx="6" cy="3"/>
              </a:xfrm>
              <a:custGeom>
                <a:avLst/>
                <a:gdLst>
                  <a:gd name="T0" fmla="*/ 5 w 6"/>
                  <a:gd name="T1" fmla="*/ 3 h 3"/>
                  <a:gd name="T2" fmla="*/ 6 w 6"/>
                  <a:gd name="T3" fmla="*/ 2 h 3"/>
                  <a:gd name="T4" fmla="*/ 2 w 6"/>
                  <a:gd name="T5" fmla="*/ 0 h 3"/>
                  <a:gd name="T6" fmla="*/ 1 w 6"/>
                  <a:gd name="T7" fmla="*/ 0 h 3"/>
                  <a:gd name="T8" fmla="*/ 0 w 6"/>
                  <a:gd name="T9" fmla="*/ 1 h 3"/>
                  <a:gd name="T10" fmla="*/ 1 w 6"/>
                  <a:gd name="T11" fmla="*/ 2 h 3"/>
                  <a:gd name="T12" fmla="*/ 2 w 6"/>
                  <a:gd name="T13" fmla="*/ 2 h 3"/>
                  <a:gd name="T14" fmla="*/ 5 w 6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3">
                    <a:moveTo>
                      <a:pt x="5" y="3"/>
                    </a:moveTo>
                    <a:lnTo>
                      <a:pt x="6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3" name="Freeform 527">
                <a:extLst>
                  <a:ext uri="{FF2B5EF4-FFF2-40B4-BE49-F238E27FC236}">
                    <a16:creationId xmlns:a16="http://schemas.microsoft.com/office/drawing/2014/main" id="{675CDD19-665A-411B-957A-B6D3721C16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60" y="2348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1 h 3"/>
                  <a:gd name="T4" fmla="*/ 2 w 2"/>
                  <a:gd name="T5" fmla="*/ 0 h 3"/>
                  <a:gd name="T6" fmla="*/ 0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4" name="Freeform 528">
                <a:extLst>
                  <a:ext uri="{FF2B5EF4-FFF2-40B4-BE49-F238E27FC236}">
                    <a16:creationId xmlns:a16="http://schemas.microsoft.com/office/drawing/2014/main" id="{770C3871-9815-4B28-A2D9-B76605500C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55" y="2367"/>
                <a:ext cx="3" cy="4"/>
              </a:xfrm>
              <a:custGeom>
                <a:avLst/>
                <a:gdLst>
                  <a:gd name="T0" fmla="*/ 3 w 3"/>
                  <a:gd name="T1" fmla="*/ 3 h 4"/>
                  <a:gd name="T2" fmla="*/ 2 w 3"/>
                  <a:gd name="T3" fmla="*/ 0 h 4"/>
                  <a:gd name="T4" fmla="*/ 1 w 3"/>
                  <a:gd name="T5" fmla="*/ 0 h 4"/>
                  <a:gd name="T6" fmla="*/ 0 w 3"/>
                  <a:gd name="T7" fmla="*/ 3 h 4"/>
                  <a:gd name="T8" fmla="*/ 1 w 3"/>
                  <a:gd name="T9" fmla="*/ 4 h 4"/>
                  <a:gd name="T10" fmla="*/ 3 w 3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5" name="Freeform 529">
                <a:extLst>
                  <a:ext uri="{FF2B5EF4-FFF2-40B4-BE49-F238E27FC236}">
                    <a16:creationId xmlns:a16="http://schemas.microsoft.com/office/drawing/2014/main" id="{32BC2E1B-591A-4A83-9DBF-26DDA6EE06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3" y="2401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0 h 3"/>
                  <a:gd name="T4" fmla="*/ 4 w 4"/>
                  <a:gd name="T5" fmla="*/ 0 h 3"/>
                  <a:gd name="T6" fmla="*/ 2 w 4"/>
                  <a:gd name="T7" fmla="*/ 1 h 3"/>
                  <a:gd name="T8" fmla="*/ 0 w 4"/>
                  <a:gd name="T9" fmla="*/ 1 h 3"/>
                  <a:gd name="T10" fmla="*/ 1 w 4"/>
                  <a:gd name="T11" fmla="*/ 3 h 3"/>
                  <a:gd name="T12" fmla="*/ 2 w 4"/>
                  <a:gd name="T13" fmla="*/ 3 h 3"/>
                  <a:gd name="T14" fmla="*/ 2 w 4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6" name="Freeform 530">
                <a:extLst>
                  <a:ext uri="{FF2B5EF4-FFF2-40B4-BE49-F238E27FC236}">
                    <a16:creationId xmlns:a16="http://schemas.microsoft.com/office/drawing/2014/main" id="{C706CC0A-410D-482B-A306-7EBAF34F3E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8" y="2339"/>
                <a:ext cx="5" cy="4"/>
              </a:xfrm>
              <a:custGeom>
                <a:avLst/>
                <a:gdLst>
                  <a:gd name="T0" fmla="*/ 2 w 5"/>
                  <a:gd name="T1" fmla="*/ 2 h 4"/>
                  <a:gd name="T2" fmla="*/ 0 w 5"/>
                  <a:gd name="T3" fmla="*/ 2 h 4"/>
                  <a:gd name="T4" fmla="*/ 1 w 5"/>
                  <a:gd name="T5" fmla="*/ 4 h 4"/>
                  <a:gd name="T6" fmla="*/ 4 w 5"/>
                  <a:gd name="T7" fmla="*/ 4 h 4"/>
                  <a:gd name="T8" fmla="*/ 5 w 5"/>
                  <a:gd name="T9" fmla="*/ 2 h 4"/>
                  <a:gd name="T10" fmla="*/ 4 w 5"/>
                  <a:gd name="T11" fmla="*/ 0 h 4"/>
                  <a:gd name="T12" fmla="*/ 2 w 5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2"/>
                    </a:moveTo>
                    <a:lnTo>
                      <a:pt x="0" y="2"/>
                    </a:lnTo>
                    <a:lnTo>
                      <a:pt x="1" y="4"/>
                    </a:lnTo>
                    <a:lnTo>
                      <a:pt x="4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7" name="Freeform 531">
                <a:extLst>
                  <a:ext uri="{FF2B5EF4-FFF2-40B4-BE49-F238E27FC236}">
                    <a16:creationId xmlns:a16="http://schemas.microsoft.com/office/drawing/2014/main" id="{4C129FA3-D8C9-43D7-A1F5-C6B50A5BC4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36" y="2328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2 h 3"/>
                  <a:gd name="T4" fmla="*/ 0 w 1"/>
                  <a:gd name="T5" fmla="*/ 0 h 3"/>
                  <a:gd name="T6" fmla="*/ 0 w 1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8" name="Freeform 532">
                <a:extLst>
                  <a:ext uri="{FF2B5EF4-FFF2-40B4-BE49-F238E27FC236}">
                    <a16:creationId xmlns:a16="http://schemas.microsoft.com/office/drawing/2014/main" id="{9EBE2C4C-0488-41DE-9270-0601C9308E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1" y="2345"/>
                <a:ext cx="5" cy="5"/>
              </a:xfrm>
              <a:custGeom>
                <a:avLst/>
                <a:gdLst>
                  <a:gd name="T0" fmla="*/ 1 w 5"/>
                  <a:gd name="T1" fmla="*/ 0 h 5"/>
                  <a:gd name="T2" fmla="*/ 0 w 5"/>
                  <a:gd name="T3" fmla="*/ 0 h 5"/>
                  <a:gd name="T4" fmla="*/ 4 w 5"/>
                  <a:gd name="T5" fmla="*/ 4 h 5"/>
                  <a:gd name="T6" fmla="*/ 4 w 5"/>
                  <a:gd name="T7" fmla="*/ 5 h 5"/>
                  <a:gd name="T8" fmla="*/ 5 w 5"/>
                  <a:gd name="T9" fmla="*/ 3 h 5"/>
                  <a:gd name="T10" fmla="*/ 5 w 5"/>
                  <a:gd name="T11" fmla="*/ 2 h 5"/>
                  <a:gd name="T12" fmla="*/ 1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1" y="0"/>
                    </a:moveTo>
                    <a:lnTo>
                      <a:pt x="0" y="0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9" name="Freeform 533">
                <a:extLst>
                  <a:ext uri="{FF2B5EF4-FFF2-40B4-BE49-F238E27FC236}">
                    <a16:creationId xmlns:a16="http://schemas.microsoft.com/office/drawing/2014/main" id="{CFE77735-00E3-4CAB-A8A6-13F0C16F82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50" y="2330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0 h 3"/>
                  <a:gd name="T4" fmla="*/ 0 w 3"/>
                  <a:gd name="T5" fmla="*/ 2 h 3"/>
                  <a:gd name="T6" fmla="*/ 1 w 3"/>
                  <a:gd name="T7" fmla="*/ 3 h 3"/>
                  <a:gd name="T8" fmla="*/ 3 w 3"/>
                  <a:gd name="T9" fmla="*/ 2 h 3"/>
                  <a:gd name="T10" fmla="*/ 2 w 3"/>
                  <a:gd name="T11" fmla="*/ 1 h 3"/>
                  <a:gd name="T12" fmla="*/ 1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0" name="Freeform 534">
                <a:extLst>
                  <a:ext uri="{FF2B5EF4-FFF2-40B4-BE49-F238E27FC236}">
                    <a16:creationId xmlns:a16="http://schemas.microsoft.com/office/drawing/2014/main" id="{5A57FF72-FA9F-4E4D-BEBC-55BEA594F3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76" y="2349"/>
                <a:ext cx="7" cy="6"/>
              </a:xfrm>
              <a:custGeom>
                <a:avLst/>
                <a:gdLst>
                  <a:gd name="T0" fmla="*/ 4 w 7"/>
                  <a:gd name="T1" fmla="*/ 5 h 6"/>
                  <a:gd name="T2" fmla="*/ 6 w 7"/>
                  <a:gd name="T3" fmla="*/ 6 h 6"/>
                  <a:gd name="T4" fmla="*/ 7 w 7"/>
                  <a:gd name="T5" fmla="*/ 5 h 6"/>
                  <a:gd name="T6" fmla="*/ 7 w 7"/>
                  <a:gd name="T7" fmla="*/ 2 h 6"/>
                  <a:gd name="T8" fmla="*/ 5 w 7"/>
                  <a:gd name="T9" fmla="*/ 0 h 6"/>
                  <a:gd name="T10" fmla="*/ 1 w 7"/>
                  <a:gd name="T11" fmla="*/ 0 h 6"/>
                  <a:gd name="T12" fmla="*/ 0 w 7"/>
                  <a:gd name="T13" fmla="*/ 2 h 6"/>
                  <a:gd name="T14" fmla="*/ 0 w 7"/>
                  <a:gd name="T15" fmla="*/ 5 h 6"/>
                  <a:gd name="T16" fmla="*/ 4 w 7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6">
                    <a:moveTo>
                      <a:pt x="4" y="5"/>
                    </a:moveTo>
                    <a:lnTo>
                      <a:pt x="6" y="6"/>
                    </a:lnTo>
                    <a:lnTo>
                      <a:pt x="7" y="5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1" name="Freeform 535">
                <a:extLst>
                  <a:ext uri="{FF2B5EF4-FFF2-40B4-BE49-F238E27FC236}">
                    <a16:creationId xmlns:a16="http://schemas.microsoft.com/office/drawing/2014/main" id="{5E79FF63-2DE9-44F2-B5BA-7E53BB7617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18" y="2313"/>
                <a:ext cx="5" cy="6"/>
              </a:xfrm>
              <a:custGeom>
                <a:avLst/>
                <a:gdLst>
                  <a:gd name="T0" fmla="*/ 3 w 5"/>
                  <a:gd name="T1" fmla="*/ 0 h 6"/>
                  <a:gd name="T2" fmla="*/ 2 w 5"/>
                  <a:gd name="T3" fmla="*/ 1 h 6"/>
                  <a:gd name="T4" fmla="*/ 0 w 5"/>
                  <a:gd name="T5" fmla="*/ 2 h 6"/>
                  <a:gd name="T6" fmla="*/ 2 w 5"/>
                  <a:gd name="T7" fmla="*/ 5 h 6"/>
                  <a:gd name="T8" fmla="*/ 3 w 5"/>
                  <a:gd name="T9" fmla="*/ 5 h 6"/>
                  <a:gd name="T10" fmla="*/ 3 w 5"/>
                  <a:gd name="T11" fmla="*/ 6 h 6"/>
                  <a:gd name="T12" fmla="*/ 4 w 5"/>
                  <a:gd name="T13" fmla="*/ 6 h 6"/>
                  <a:gd name="T14" fmla="*/ 5 w 5"/>
                  <a:gd name="T15" fmla="*/ 3 h 6"/>
                  <a:gd name="T16" fmla="*/ 3 w 5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6">
                    <a:moveTo>
                      <a:pt x="3" y="0"/>
                    </a:moveTo>
                    <a:lnTo>
                      <a:pt x="2" y="1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5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2" name="Freeform 536">
                <a:extLst>
                  <a:ext uri="{FF2B5EF4-FFF2-40B4-BE49-F238E27FC236}">
                    <a16:creationId xmlns:a16="http://schemas.microsoft.com/office/drawing/2014/main" id="{11704EF3-530E-460C-8063-98ADD4666D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4" y="2390"/>
                <a:ext cx="11" cy="9"/>
              </a:xfrm>
              <a:custGeom>
                <a:avLst/>
                <a:gdLst>
                  <a:gd name="T0" fmla="*/ 4 w 11"/>
                  <a:gd name="T1" fmla="*/ 9 h 9"/>
                  <a:gd name="T2" fmla="*/ 6 w 11"/>
                  <a:gd name="T3" fmla="*/ 5 h 9"/>
                  <a:gd name="T4" fmla="*/ 8 w 11"/>
                  <a:gd name="T5" fmla="*/ 8 h 9"/>
                  <a:gd name="T6" fmla="*/ 9 w 11"/>
                  <a:gd name="T7" fmla="*/ 8 h 9"/>
                  <a:gd name="T8" fmla="*/ 10 w 11"/>
                  <a:gd name="T9" fmla="*/ 6 h 9"/>
                  <a:gd name="T10" fmla="*/ 11 w 11"/>
                  <a:gd name="T11" fmla="*/ 5 h 9"/>
                  <a:gd name="T12" fmla="*/ 10 w 11"/>
                  <a:gd name="T13" fmla="*/ 3 h 9"/>
                  <a:gd name="T14" fmla="*/ 6 w 11"/>
                  <a:gd name="T15" fmla="*/ 2 h 9"/>
                  <a:gd name="T16" fmla="*/ 3 w 11"/>
                  <a:gd name="T17" fmla="*/ 0 h 9"/>
                  <a:gd name="T18" fmla="*/ 2 w 11"/>
                  <a:gd name="T19" fmla="*/ 0 h 9"/>
                  <a:gd name="T20" fmla="*/ 3 w 11"/>
                  <a:gd name="T21" fmla="*/ 3 h 9"/>
                  <a:gd name="T22" fmla="*/ 3 w 11"/>
                  <a:gd name="T23" fmla="*/ 4 h 9"/>
                  <a:gd name="T24" fmla="*/ 0 w 11"/>
                  <a:gd name="T25" fmla="*/ 4 h 9"/>
                  <a:gd name="T26" fmla="*/ 0 w 11"/>
                  <a:gd name="T27" fmla="*/ 5 h 9"/>
                  <a:gd name="T28" fmla="*/ 2 w 11"/>
                  <a:gd name="T29" fmla="*/ 5 h 9"/>
                  <a:gd name="T30" fmla="*/ 2 w 11"/>
                  <a:gd name="T31" fmla="*/ 4 h 9"/>
                  <a:gd name="T32" fmla="*/ 3 w 11"/>
                  <a:gd name="T33" fmla="*/ 4 h 9"/>
                  <a:gd name="T34" fmla="*/ 3 w 11"/>
                  <a:gd name="T35" fmla="*/ 6 h 9"/>
                  <a:gd name="T36" fmla="*/ 4 w 11"/>
                  <a:gd name="T3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9">
                    <a:moveTo>
                      <a:pt x="4" y="9"/>
                    </a:moveTo>
                    <a:lnTo>
                      <a:pt x="6" y="5"/>
                    </a:lnTo>
                    <a:lnTo>
                      <a:pt x="8" y="8"/>
                    </a:lnTo>
                    <a:lnTo>
                      <a:pt x="9" y="8"/>
                    </a:lnTo>
                    <a:lnTo>
                      <a:pt x="10" y="6"/>
                    </a:lnTo>
                    <a:lnTo>
                      <a:pt x="11" y="5"/>
                    </a:lnTo>
                    <a:lnTo>
                      <a:pt x="10" y="3"/>
                    </a:lnTo>
                    <a:lnTo>
                      <a:pt x="6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4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3" name="Freeform 537">
                <a:extLst>
                  <a:ext uri="{FF2B5EF4-FFF2-40B4-BE49-F238E27FC236}">
                    <a16:creationId xmlns:a16="http://schemas.microsoft.com/office/drawing/2014/main" id="{B1F88A56-C0BB-473B-A532-CFB924494F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30" y="2395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4" name="Freeform 538">
                <a:extLst>
                  <a:ext uri="{FF2B5EF4-FFF2-40B4-BE49-F238E27FC236}">
                    <a16:creationId xmlns:a16="http://schemas.microsoft.com/office/drawing/2014/main" id="{319EDCC0-7BF3-46B3-AA33-9FD7F331C6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43" y="2327"/>
                <a:ext cx="4" cy="3"/>
              </a:xfrm>
              <a:custGeom>
                <a:avLst/>
                <a:gdLst>
                  <a:gd name="T0" fmla="*/ 4 w 4"/>
                  <a:gd name="T1" fmla="*/ 0 h 3"/>
                  <a:gd name="T2" fmla="*/ 2 w 4"/>
                  <a:gd name="T3" fmla="*/ 0 h 3"/>
                  <a:gd name="T4" fmla="*/ 1 w 4"/>
                  <a:gd name="T5" fmla="*/ 0 h 3"/>
                  <a:gd name="T6" fmla="*/ 0 w 4"/>
                  <a:gd name="T7" fmla="*/ 1 h 3"/>
                  <a:gd name="T8" fmla="*/ 1 w 4"/>
                  <a:gd name="T9" fmla="*/ 3 h 3"/>
                  <a:gd name="T10" fmla="*/ 4 w 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5" name="Freeform 539">
                <a:extLst>
                  <a:ext uri="{FF2B5EF4-FFF2-40B4-BE49-F238E27FC236}">
                    <a16:creationId xmlns:a16="http://schemas.microsoft.com/office/drawing/2014/main" id="{4400C53E-0829-4609-A94C-6FE06B7733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47" y="2379"/>
                <a:ext cx="16" cy="19"/>
              </a:xfrm>
              <a:custGeom>
                <a:avLst/>
                <a:gdLst>
                  <a:gd name="T0" fmla="*/ 12 w 16"/>
                  <a:gd name="T1" fmla="*/ 11 h 19"/>
                  <a:gd name="T2" fmla="*/ 11 w 16"/>
                  <a:gd name="T3" fmla="*/ 9 h 19"/>
                  <a:gd name="T4" fmla="*/ 10 w 16"/>
                  <a:gd name="T5" fmla="*/ 4 h 19"/>
                  <a:gd name="T6" fmla="*/ 9 w 16"/>
                  <a:gd name="T7" fmla="*/ 3 h 19"/>
                  <a:gd name="T8" fmla="*/ 9 w 16"/>
                  <a:gd name="T9" fmla="*/ 2 h 19"/>
                  <a:gd name="T10" fmla="*/ 8 w 16"/>
                  <a:gd name="T11" fmla="*/ 0 h 19"/>
                  <a:gd name="T12" fmla="*/ 6 w 16"/>
                  <a:gd name="T13" fmla="*/ 0 h 19"/>
                  <a:gd name="T14" fmla="*/ 6 w 16"/>
                  <a:gd name="T15" fmla="*/ 3 h 19"/>
                  <a:gd name="T16" fmla="*/ 6 w 16"/>
                  <a:gd name="T17" fmla="*/ 4 h 19"/>
                  <a:gd name="T18" fmla="*/ 5 w 16"/>
                  <a:gd name="T19" fmla="*/ 3 h 19"/>
                  <a:gd name="T20" fmla="*/ 4 w 16"/>
                  <a:gd name="T21" fmla="*/ 2 h 19"/>
                  <a:gd name="T22" fmla="*/ 3 w 16"/>
                  <a:gd name="T23" fmla="*/ 2 h 19"/>
                  <a:gd name="T24" fmla="*/ 3 w 16"/>
                  <a:gd name="T25" fmla="*/ 4 h 19"/>
                  <a:gd name="T26" fmla="*/ 0 w 16"/>
                  <a:gd name="T27" fmla="*/ 5 h 19"/>
                  <a:gd name="T28" fmla="*/ 1 w 16"/>
                  <a:gd name="T29" fmla="*/ 6 h 19"/>
                  <a:gd name="T30" fmla="*/ 6 w 16"/>
                  <a:gd name="T31" fmla="*/ 8 h 19"/>
                  <a:gd name="T32" fmla="*/ 6 w 16"/>
                  <a:gd name="T33" fmla="*/ 9 h 19"/>
                  <a:gd name="T34" fmla="*/ 8 w 16"/>
                  <a:gd name="T35" fmla="*/ 10 h 19"/>
                  <a:gd name="T36" fmla="*/ 9 w 16"/>
                  <a:gd name="T37" fmla="*/ 11 h 19"/>
                  <a:gd name="T38" fmla="*/ 9 w 16"/>
                  <a:gd name="T39" fmla="*/ 14 h 19"/>
                  <a:gd name="T40" fmla="*/ 11 w 16"/>
                  <a:gd name="T41" fmla="*/ 16 h 19"/>
                  <a:gd name="T42" fmla="*/ 14 w 16"/>
                  <a:gd name="T43" fmla="*/ 15 h 19"/>
                  <a:gd name="T44" fmla="*/ 14 w 16"/>
                  <a:gd name="T45" fmla="*/ 17 h 19"/>
                  <a:gd name="T46" fmla="*/ 15 w 16"/>
                  <a:gd name="T47" fmla="*/ 19 h 19"/>
                  <a:gd name="T48" fmla="*/ 16 w 16"/>
                  <a:gd name="T49" fmla="*/ 16 h 19"/>
                  <a:gd name="T50" fmla="*/ 15 w 16"/>
                  <a:gd name="T51" fmla="*/ 15 h 19"/>
                  <a:gd name="T52" fmla="*/ 16 w 16"/>
                  <a:gd name="T53" fmla="*/ 11 h 19"/>
                  <a:gd name="T54" fmla="*/ 12 w 16"/>
                  <a:gd name="T55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6" h="19">
                    <a:moveTo>
                      <a:pt x="12" y="11"/>
                    </a:moveTo>
                    <a:lnTo>
                      <a:pt x="11" y="9"/>
                    </a:lnTo>
                    <a:lnTo>
                      <a:pt x="10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6" y="8"/>
                    </a:lnTo>
                    <a:lnTo>
                      <a:pt x="6" y="9"/>
                    </a:lnTo>
                    <a:lnTo>
                      <a:pt x="8" y="10"/>
                    </a:lnTo>
                    <a:lnTo>
                      <a:pt x="9" y="11"/>
                    </a:lnTo>
                    <a:lnTo>
                      <a:pt x="9" y="14"/>
                    </a:lnTo>
                    <a:lnTo>
                      <a:pt x="11" y="16"/>
                    </a:lnTo>
                    <a:lnTo>
                      <a:pt x="14" y="15"/>
                    </a:lnTo>
                    <a:lnTo>
                      <a:pt x="14" y="17"/>
                    </a:lnTo>
                    <a:lnTo>
                      <a:pt x="15" y="19"/>
                    </a:lnTo>
                    <a:lnTo>
                      <a:pt x="16" y="16"/>
                    </a:lnTo>
                    <a:lnTo>
                      <a:pt x="15" y="15"/>
                    </a:lnTo>
                    <a:lnTo>
                      <a:pt x="16" y="11"/>
                    </a:lnTo>
                    <a:lnTo>
                      <a:pt x="12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6" name="Freeform 540">
                <a:extLst>
                  <a:ext uri="{FF2B5EF4-FFF2-40B4-BE49-F238E27FC236}">
                    <a16:creationId xmlns:a16="http://schemas.microsoft.com/office/drawing/2014/main" id="{5F942CD9-C7B0-4296-B922-D2DCA333F8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36" y="232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7" name="Freeform 541">
                <a:extLst>
                  <a:ext uri="{FF2B5EF4-FFF2-40B4-BE49-F238E27FC236}">
                    <a16:creationId xmlns:a16="http://schemas.microsoft.com/office/drawing/2014/main" id="{2D0F0BCF-001E-4F9A-844D-BDC8364A9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36" y="2322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8" name="Freeform 542">
                <a:extLst>
                  <a:ext uri="{FF2B5EF4-FFF2-40B4-BE49-F238E27FC236}">
                    <a16:creationId xmlns:a16="http://schemas.microsoft.com/office/drawing/2014/main" id="{64C8C4D8-3E57-46C6-8E84-32C273B0EA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3" y="2464"/>
                <a:ext cx="21" cy="12"/>
              </a:xfrm>
              <a:custGeom>
                <a:avLst/>
                <a:gdLst>
                  <a:gd name="T0" fmla="*/ 5 w 21"/>
                  <a:gd name="T1" fmla="*/ 6 h 12"/>
                  <a:gd name="T2" fmla="*/ 7 w 21"/>
                  <a:gd name="T3" fmla="*/ 6 h 12"/>
                  <a:gd name="T4" fmla="*/ 9 w 21"/>
                  <a:gd name="T5" fmla="*/ 8 h 12"/>
                  <a:gd name="T6" fmla="*/ 10 w 21"/>
                  <a:gd name="T7" fmla="*/ 9 h 12"/>
                  <a:gd name="T8" fmla="*/ 12 w 21"/>
                  <a:gd name="T9" fmla="*/ 11 h 12"/>
                  <a:gd name="T10" fmla="*/ 15 w 21"/>
                  <a:gd name="T11" fmla="*/ 12 h 12"/>
                  <a:gd name="T12" fmla="*/ 17 w 21"/>
                  <a:gd name="T13" fmla="*/ 12 h 12"/>
                  <a:gd name="T14" fmla="*/ 21 w 21"/>
                  <a:gd name="T15" fmla="*/ 10 h 12"/>
                  <a:gd name="T16" fmla="*/ 21 w 21"/>
                  <a:gd name="T17" fmla="*/ 9 h 12"/>
                  <a:gd name="T18" fmla="*/ 18 w 21"/>
                  <a:gd name="T19" fmla="*/ 8 h 12"/>
                  <a:gd name="T20" fmla="*/ 17 w 21"/>
                  <a:gd name="T21" fmla="*/ 5 h 12"/>
                  <a:gd name="T22" fmla="*/ 15 w 21"/>
                  <a:gd name="T23" fmla="*/ 5 h 12"/>
                  <a:gd name="T24" fmla="*/ 13 w 21"/>
                  <a:gd name="T25" fmla="*/ 3 h 12"/>
                  <a:gd name="T26" fmla="*/ 11 w 21"/>
                  <a:gd name="T27" fmla="*/ 1 h 12"/>
                  <a:gd name="T28" fmla="*/ 10 w 21"/>
                  <a:gd name="T29" fmla="*/ 3 h 12"/>
                  <a:gd name="T30" fmla="*/ 7 w 21"/>
                  <a:gd name="T31" fmla="*/ 3 h 12"/>
                  <a:gd name="T32" fmla="*/ 5 w 21"/>
                  <a:gd name="T33" fmla="*/ 0 h 12"/>
                  <a:gd name="T34" fmla="*/ 0 w 21"/>
                  <a:gd name="T35" fmla="*/ 3 h 12"/>
                  <a:gd name="T36" fmla="*/ 0 w 21"/>
                  <a:gd name="T37" fmla="*/ 4 h 12"/>
                  <a:gd name="T38" fmla="*/ 1 w 21"/>
                  <a:gd name="T39" fmla="*/ 6 h 12"/>
                  <a:gd name="T40" fmla="*/ 5 w 21"/>
                  <a:gd name="T41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" h="12">
                    <a:moveTo>
                      <a:pt x="5" y="6"/>
                    </a:moveTo>
                    <a:lnTo>
                      <a:pt x="7" y="6"/>
                    </a:lnTo>
                    <a:lnTo>
                      <a:pt x="9" y="8"/>
                    </a:lnTo>
                    <a:lnTo>
                      <a:pt x="10" y="9"/>
                    </a:lnTo>
                    <a:lnTo>
                      <a:pt x="12" y="11"/>
                    </a:lnTo>
                    <a:lnTo>
                      <a:pt x="15" y="12"/>
                    </a:lnTo>
                    <a:lnTo>
                      <a:pt x="17" y="12"/>
                    </a:lnTo>
                    <a:lnTo>
                      <a:pt x="21" y="10"/>
                    </a:lnTo>
                    <a:lnTo>
                      <a:pt x="21" y="9"/>
                    </a:lnTo>
                    <a:lnTo>
                      <a:pt x="18" y="8"/>
                    </a:lnTo>
                    <a:lnTo>
                      <a:pt x="17" y="5"/>
                    </a:lnTo>
                    <a:lnTo>
                      <a:pt x="15" y="5"/>
                    </a:lnTo>
                    <a:lnTo>
                      <a:pt x="13" y="3"/>
                    </a:lnTo>
                    <a:lnTo>
                      <a:pt x="11" y="1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5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5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9" name="Freeform 543">
                <a:extLst>
                  <a:ext uri="{FF2B5EF4-FFF2-40B4-BE49-F238E27FC236}">
                    <a16:creationId xmlns:a16="http://schemas.microsoft.com/office/drawing/2014/main" id="{C89C36C7-5E60-44A0-B227-DC79743AB3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0" y="2411"/>
                <a:ext cx="6" cy="13"/>
              </a:xfrm>
              <a:custGeom>
                <a:avLst/>
                <a:gdLst>
                  <a:gd name="T0" fmla="*/ 6 w 6"/>
                  <a:gd name="T1" fmla="*/ 8 h 13"/>
                  <a:gd name="T2" fmla="*/ 3 w 6"/>
                  <a:gd name="T3" fmla="*/ 7 h 13"/>
                  <a:gd name="T4" fmla="*/ 3 w 6"/>
                  <a:gd name="T5" fmla="*/ 6 h 13"/>
                  <a:gd name="T6" fmla="*/ 3 w 6"/>
                  <a:gd name="T7" fmla="*/ 5 h 13"/>
                  <a:gd name="T8" fmla="*/ 4 w 6"/>
                  <a:gd name="T9" fmla="*/ 5 h 13"/>
                  <a:gd name="T10" fmla="*/ 6 w 6"/>
                  <a:gd name="T11" fmla="*/ 4 h 13"/>
                  <a:gd name="T12" fmla="*/ 6 w 6"/>
                  <a:gd name="T13" fmla="*/ 5 h 13"/>
                  <a:gd name="T14" fmla="*/ 6 w 6"/>
                  <a:gd name="T15" fmla="*/ 4 h 13"/>
                  <a:gd name="T16" fmla="*/ 6 w 6"/>
                  <a:gd name="T17" fmla="*/ 2 h 13"/>
                  <a:gd name="T18" fmla="*/ 6 w 6"/>
                  <a:gd name="T19" fmla="*/ 0 h 13"/>
                  <a:gd name="T20" fmla="*/ 3 w 6"/>
                  <a:gd name="T21" fmla="*/ 0 h 13"/>
                  <a:gd name="T22" fmla="*/ 3 w 6"/>
                  <a:gd name="T23" fmla="*/ 1 h 13"/>
                  <a:gd name="T24" fmla="*/ 2 w 6"/>
                  <a:gd name="T25" fmla="*/ 5 h 13"/>
                  <a:gd name="T26" fmla="*/ 2 w 6"/>
                  <a:gd name="T27" fmla="*/ 7 h 13"/>
                  <a:gd name="T28" fmla="*/ 0 w 6"/>
                  <a:gd name="T29" fmla="*/ 11 h 13"/>
                  <a:gd name="T30" fmla="*/ 0 w 6"/>
                  <a:gd name="T31" fmla="*/ 12 h 13"/>
                  <a:gd name="T32" fmla="*/ 1 w 6"/>
                  <a:gd name="T33" fmla="*/ 13 h 13"/>
                  <a:gd name="T34" fmla="*/ 2 w 6"/>
                  <a:gd name="T35" fmla="*/ 12 h 13"/>
                  <a:gd name="T36" fmla="*/ 3 w 6"/>
                  <a:gd name="T37" fmla="*/ 11 h 13"/>
                  <a:gd name="T38" fmla="*/ 4 w 6"/>
                  <a:gd name="T39" fmla="*/ 10 h 13"/>
                  <a:gd name="T40" fmla="*/ 6 w 6"/>
                  <a:gd name="T41" fmla="*/ 10 h 13"/>
                  <a:gd name="T42" fmla="*/ 6 w 6"/>
                  <a:gd name="T43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" h="13">
                    <a:moveTo>
                      <a:pt x="6" y="8"/>
                    </a:moveTo>
                    <a:lnTo>
                      <a:pt x="3" y="7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4" y="5"/>
                    </a:lnTo>
                    <a:lnTo>
                      <a:pt x="6" y="4"/>
                    </a:lnTo>
                    <a:lnTo>
                      <a:pt x="6" y="5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2" y="12"/>
                    </a:lnTo>
                    <a:lnTo>
                      <a:pt x="3" y="11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6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0" name="Freeform 544">
                <a:extLst>
                  <a:ext uri="{FF2B5EF4-FFF2-40B4-BE49-F238E27FC236}">
                    <a16:creationId xmlns:a16="http://schemas.microsoft.com/office/drawing/2014/main" id="{7E41B364-5722-403D-BE18-48B7421605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4" y="2451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1 h 2"/>
                  <a:gd name="T6" fmla="*/ 1 w 2"/>
                  <a:gd name="T7" fmla="*/ 2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1" name="Freeform 545">
                <a:extLst>
                  <a:ext uri="{FF2B5EF4-FFF2-40B4-BE49-F238E27FC236}">
                    <a16:creationId xmlns:a16="http://schemas.microsoft.com/office/drawing/2014/main" id="{5ACEDB05-E2D0-4FB0-8521-4354B6667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7" y="2453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2" name="Freeform 546">
                <a:extLst>
                  <a:ext uri="{FF2B5EF4-FFF2-40B4-BE49-F238E27FC236}">
                    <a16:creationId xmlns:a16="http://schemas.microsoft.com/office/drawing/2014/main" id="{E86D7340-524B-4F98-A79C-CBF642BE68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3" y="2479"/>
                <a:ext cx="7" cy="5"/>
              </a:xfrm>
              <a:custGeom>
                <a:avLst/>
                <a:gdLst>
                  <a:gd name="T0" fmla="*/ 6 w 7"/>
                  <a:gd name="T1" fmla="*/ 2 h 5"/>
                  <a:gd name="T2" fmla="*/ 7 w 7"/>
                  <a:gd name="T3" fmla="*/ 1 h 5"/>
                  <a:gd name="T4" fmla="*/ 7 w 7"/>
                  <a:gd name="T5" fmla="*/ 0 h 5"/>
                  <a:gd name="T6" fmla="*/ 5 w 7"/>
                  <a:gd name="T7" fmla="*/ 1 h 5"/>
                  <a:gd name="T8" fmla="*/ 5 w 7"/>
                  <a:gd name="T9" fmla="*/ 1 h 5"/>
                  <a:gd name="T10" fmla="*/ 1 w 7"/>
                  <a:gd name="T11" fmla="*/ 2 h 5"/>
                  <a:gd name="T12" fmla="*/ 0 w 7"/>
                  <a:gd name="T13" fmla="*/ 3 h 5"/>
                  <a:gd name="T14" fmla="*/ 1 w 7"/>
                  <a:gd name="T15" fmla="*/ 5 h 5"/>
                  <a:gd name="T16" fmla="*/ 6 w 7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5">
                    <a:moveTo>
                      <a:pt x="6" y="2"/>
                    </a:moveTo>
                    <a:lnTo>
                      <a:pt x="7" y="1"/>
                    </a:lnTo>
                    <a:lnTo>
                      <a:pt x="7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3" name="Freeform 547">
                <a:extLst>
                  <a:ext uri="{FF2B5EF4-FFF2-40B4-BE49-F238E27FC236}">
                    <a16:creationId xmlns:a16="http://schemas.microsoft.com/office/drawing/2014/main" id="{4AFA9DED-6CE5-46F4-8830-98C5D5568B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8" y="2475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1 h 3"/>
                  <a:gd name="T4" fmla="*/ 1 w 2"/>
                  <a:gd name="T5" fmla="*/ 3 h 3"/>
                  <a:gd name="T6" fmla="*/ 2 w 2"/>
                  <a:gd name="T7" fmla="*/ 0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4" name="Freeform 548">
                <a:extLst>
                  <a:ext uri="{FF2B5EF4-FFF2-40B4-BE49-F238E27FC236}">
                    <a16:creationId xmlns:a16="http://schemas.microsoft.com/office/drawing/2014/main" id="{7215FE42-7596-4D78-B6EF-3318F127D1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9" y="2457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0 h 1"/>
                  <a:gd name="T4" fmla="*/ 2 w 2"/>
                  <a:gd name="T5" fmla="*/ 0 h 1"/>
                  <a:gd name="T6" fmla="*/ 0 w 2"/>
                  <a:gd name="T7" fmla="*/ 0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5" name="Freeform 549">
                <a:extLst>
                  <a:ext uri="{FF2B5EF4-FFF2-40B4-BE49-F238E27FC236}">
                    <a16:creationId xmlns:a16="http://schemas.microsoft.com/office/drawing/2014/main" id="{28B6AE1A-8BB3-4B57-BFCD-233CEB6FF5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2" y="2444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0 w 2"/>
                  <a:gd name="T5" fmla="*/ 2 h 2"/>
                  <a:gd name="T6" fmla="*/ 2 w 2"/>
                  <a:gd name="T7" fmla="*/ 1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6" name="Freeform 550">
                <a:extLst>
                  <a:ext uri="{FF2B5EF4-FFF2-40B4-BE49-F238E27FC236}">
                    <a16:creationId xmlns:a16="http://schemas.microsoft.com/office/drawing/2014/main" id="{53F4BDDB-3138-4DB8-BE3E-F980F5AF35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5" y="2324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7" name="Freeform 551">
                <a:extLst>
                  <a:ext uri="{FF2B5EF4-FFF2-40B4-BE49-F238E27FC236}">
                    <a16:creationId xmlns:a16="http://schemas.microsoft.com/office/drawing/2014/main" id="{1E1B8171-7A21-4863-982F-8D2C2EA070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2" y="2370"/>
                <a:ext cx="3" cy="2"/>
              </a:xfrm>
              <a:custGeom>
                <a:avLst/>
                <a:gdLst>
                  <a:gd name="T0" fmla="*/ 2 w 3"/>
                  <a:gd name="T1" fmla="*/ 1 h 2"/>
                  <a:gd name="T2" fmla="*/ 2 w 3"/>
                  <a:gd name="T3" fmla="*/ 0 h 2"/>
                  <a:gd name="T4" fmla="*/ 0 w 3"/>
                  <a:gd name="T5" fmla="*/ 1 h 2"/>
                  <a:gd name="T6" fmla="*/ 3 w 3"/>
                  <a:gd name="T7" fmla="*/ 2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8" name="Freeform 552">
                <a:extLst>
                  <a:ext uri="{FF2B5EF4-FFF2-40B4-BE49-F238E27FC236}">
                    <a16:creationId xmlns:a16="http://schemas.microsoft.com/office/drawing/2014/main" id="{6528FB84-6F4C-44B8-9987-E07A963223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8" y="2377"/>
                <a:ext cx="7" cy="5"/>
              </a:xfrm>
              <a:custGeom>
                <a:avLst/>
                <a:gdLst>
                  <a:gd name="T0" fmla="*/ 2 w 7"/>
                  <a:gd name="T1" fmla="*/ 5 h 5"/>
                  <a:gd name="T2" fmla="*/ 4 w 7"/>
                  <a:gd name="T3" fmla="*/ 5 h 5"/>
                  <a:gd name="T4" fmla="*/ 6 w 7"/>
                  <a:gd name="T5" fmla="*/ 5 h 5"/>
                  <a:gd name="T6" fmla="*/ 7 w 7"/>
                  <a:gd name="T7" fmla="*/ 5 h 5"/>
                  <a:gd name="T8" fmla="*/ 7 w 7"/>
                  <a:gd name="T9" fmla="*/ 4 h 5"/>
                  <a:gd name="T10" fmla="*/ 5 w 7"/>
                  <a:gd name="T11" fmla="*/ 1 h 5"/>
                  <a:gd name="T12" fmla="*/ 2 w 7"/>
                  <a:gd name="T13" fmla="*/ 0 h 5"/>
                  <a:gd name="T14" fmla="*/ 0 w 7"/>
                  <a:gd name="T15" fmla="*/ 2 h 5"/>
                  <a:gd name="T16" fmla="*/ 1 w 7"/>
                  <a:gd name="T17" fmla="*/ 4 h 5"/>
                  <a:gd name="T18" fmla="*/ 2 w 7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5">
                    <a:moveTo>
                      <a:pt x="2" y="5"/>
                    </a:moveTo>
                    <a:lnTo>
                      <a:pt x="4" y="5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9" name="Freeform 553">
                <a:extLst>
                  <a:ext uri="{FF2B5EF4-FFF2-40B4-BE49-F238E27FC236}">
                    <a16:creationId xmlns:a16="http://schemas.microsoft.com/office/drawing/2014/main" id="{1A8E50D0-8FD8-4AB9-9A84-BC88153C0F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6" y="2396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0" name="Freeform 554">
                <a:extLst>
                  <a:ext uri="{FF2B5EF4-FFF2-40B4-BE49-F238E27FC236}">
                    <a16:creationId xmlns:a16="http://schemas.microsoft.com/office/drawing/2014/main" id="{BB52B329-FDEC-4CEF-9E96-80AA534B7A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4" y="2394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1" name="Freeform 555">
                <a:extLst>
                  <a:ext uri="{FF2B5EF4-FFF2-40B4-BE49-F238E27FC236}">
                    <a16:creationId xmlns:a16="http://schemas.microsoft.com/office/drawing/2014/main" id="{E60D8653-BC1C-4DD4-8D3A-9BF78D254F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9" y="245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2" name="Freeform 556">
                <a:extLst>
                  <a:ext uri="{FF2B5EF4-FFF2-40B4-BE49-F238E27FC236}">
                    <a16:creationId xmlns:a16="http://schemas.microsoft.com/office/drawing/2014/main" id="{3364C423-F3AB-4D14-9D7D-D494EA3E3E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3" y="2286"/>
                <a:ext cx="47" cy="61"/>
              </a:xfrm>
              <a:custGeom>
                <a:avLst/>
                <a:gdLst>
                  <a:gd name="T0" fmla="*/ 19 w 47"/>
                  <a:gd name="T1" fmla="*/ 11 h 61"/>
                  <a:gd name="T2" fmla="*/ 15 w 47"/>
                  <a:gd name="T3" fmla="*/ 10 h 61"/>
                  <a:gd name="T4" fmla="*/ 10 w 47"/>
                  <a:gd name="T5" fmla="*/ 11 h 61"/>
                  <a:gd name="T6" fmla="*/ 11 w 47"/>
                  <a:gd name="T7" fmla="*/ 7 h 61"/>
                  <a:gd name="T8" fmla="*/ 10 w 47"/>
                  <a:gd name="T9" fmla="*/ 4 h 61"/>
                  <a:gd name="T10" fmla="*/ 8 w 47"/>
                  <a:gd name="T11" fmla="*/ 2 h 61"/>
                  <a:gd name="T12" fmla="*/ 1 w 47"/>
                  <a:gd name="T13" fmla="*/ 0 h 61"/>
                  <a:gd name="T14" fmla="*/ 0 w 47"/>
                  <a:gd name="T15" fmla="*/ 4 h 61"/>
                  <a:gd name="T16" fmla="*/ 4 w 47"/>
                  <a:gd name="T17" fmla="*/ 16 h 61"/>
                  <a:gd name="T18" fmla="*/ 6 w 47"/>
                  <a:gd name="T19" fmla="*/ 22 h 61"/>
                  <a:gd name="T20" fmla="*/ 5 w 47"/>
                  <a:gd name="T21" fmla="*/ 25 h 61"/>
                  <a:gd name="T22" fmla="*/ 6 w 47"/>
                  <a:gd name="T23" fmla="*/ 29 h 61"/>
                  <a:gd name="T24" fmla="*/ 8 w 47"/>
                  <a:gd name="T25" fmla="*/ 33 h 61"/>
                  <a:gd name="T26" fmla="*/ 12 w 47"/>
                  <a:gd name="T27" fmla="*/ 38 h 61"/>
                  <a:gd name="T28" fmla="*/ 15 w 47"/>
                  <a:gd name="T29" fmla="*/ 40 h 61"/>
                  <a:gd name="T30" fmla="*/ 14 w 47"/>
                  <a:gd name="T31" fmla="*/ 44 h 61"/>
                  <a:gd name="T32" fmla="*/ 19 w 47"/>
                  <a:gd name="T33" fmla="*/ 46 h 61"/>
                  <a:gd name="T34" fmla="*/ 22 w 47"/>
                  <a:gd name="T35" fmla="*/ 51 h 61"/>
                  <a:gd name="T36" fmla="*/ 26 w 47"/>
                  <a:gd name="T37" fmla="*/ 53 h 61"/>
                  <a:gd name="T38" fmla="*/ 28 w 47"/>
                  <a:gd name="T39" fmla="*/ 53 h 61"/>
                  <a:gd name="T40" fmla="*/ 33 w 47"/>
                  <a:gd name="T41" fmla="*/ 57 h 61"/>
                  <a:gd name="T42" fmla="*/ 38 w 47"/>
                  <a:gd name="T43" fmla="*/ 59 h 61"/>
                  <a:gd name="T44" fmla="*/ 42 w 47"/>
                  <a:gd name="T45" fmla="*/ 59 h 61"/>
                  <a:gd name="T46" fmla="*/ 44 w 47"/>
                  <a:gd name="T47" fmla="*/ 59 h 61"/>
                  <a:gd name="T48" fmla="*/ 43 w 47"/>
                  <a:gd name="T49" fmla="*/ 59 h 61"/>
                  <a:gd name="T50" fmla="*/ 44 w 47"/>
                  <a:gd name="T51" fmla="*/ 58 h 61"/>
                  <a:gd name="T52" fmla="*/ 44 w 47"/>
                  <a:gd name="T53" fmla="*/ 58 h 61"/>
                  <a:gd name="T54" fmla="*/ 45 w 47"/>
                  <a:gd name="T55" fmla="*/ 59 h 61"/>
                  <a:gd name="T56" fmla="*/ 47 w 47"/>
                  <a:gd name="T57" fmla="*/ 57 h 61"/>
                  <a:gd name="T58" fmla="*/ 43 w 47"/>
                  <a:gd name="T59" fmla="*/ 52 h 61"/>
                  <a:gd name="T60" fmla="*/ 43 w 47"/>
                  <a:gd name="T61" fmla="*/ 51 h 61"/>
                  <a:gd name="T62" fmla="*/ 42 w 47"/>
                  <a:gd name="T63" fmla="*/ 47 h 61"/>
                  <a:gd name="T64" fmla="*/ 42 w 47"/>
                  <a:gd name="T65" fmla="*/ 46 h 61"/>
                  <a:gd name="T66" fmla="*/ 38 w 47"/>
                  <a:gd name="T67" fmla="*/ 44 h 61"/>
                  <a:gd name="T68" fmla="*/ 36 w 47"/>
                  <a:gd name="T69" fmla="*/ 35 h 61"/>
                  <a:gd name="T70" fmla="*/ 36 w 47"/>
                  <a:gd name="T71" fmla="*/ 32 h 61"/>
                  <a:gd name="T72" fmla="*/ 36 w 47"/>
                  <a:gd name="T73" fmla="*/ 25 h 61"/>
                  <a:gd name="T74" fmla="*/ 36 w 47"/>
                  <a:gd name="T75" fmla="*/ 21 h 61"/>
                  <a:gd name="T76" fmla="*/ 26 w 47"/>
                  <a:gd name="T77" fmla="*/ 8 h 61"/>
                  <a:gd name="T78" fmla="*/ 22 w 47"/>
                  <a:gd name="T79" fmla="*/ 6 h 61"/>
                  <a:gd name="T80" fmla="*/ 20 w 47"/>
                  <a:gd name="T81" fmla="*/ 7 h 61"/>
                  <a:gd name="T82" fmla="*/ 20 w 47"/>
                  <a:gd name="T83" fmla="*/ 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" h="61">
                    <a:moveTo>
                      <a:pt x="20" y="10"/>
                    </a:moveTo>
                    <a:lnTo>
                      <a:pt x="19" y="11"/>
                    </a:lnTo>
                    <a:lnTo>
                      <a:pt x="17" y="10"/>
                    </a:lnTo>
                    <a:lnTo>
                      <a:pt x="15" y="10"/>
                    </a:lnTo>
                    <a:lnTo>
                      <a:pt x="12" y="12"/>
                    </a:lnTo>
                    <a:lnTo>
                      <a:pt x="10" y="11"/>
                    </a:lnTo>
                    <a:lnTo>
                      <a:pt x="10" y="10"/>
                    </a:lnTo>
                    <a:lnTo>
                      <a:pt x="11" y="7"/>
                    </a:lnTo>
                    <a:lnTo>
                      <a:pt x="11" y="5"/>
                    </a:lnTo>
                    <a:lnTo>
                      <a:pt x="10" y="4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3" y="7"/>
                    </a:lnTo>
                    <a:lnTo>
                      <a:pt x="4" y="16"/>
                    </a:lnTo>
                    <a:lnTo>
                      <a:pt x="5" y="19"/>
                    </a:lnTo>
                    <a:lnTo>
                      <a:pt x="6" y="22"/>
                    </a:lnTo>
                    <a:lnTo>
                      <a:pt x="5" y="25"/>
                    </a:lnTo>
                    <a:lnTo>
                      <a:pt x="5" y="25"/>
                    </a:lnTo>
                    <a:lnTo>
                      <a:pt x="5" y="28"/>
                    </a:lnTo>
                    <a:lnTo>
                      <a:pt x="6" y="29"/>
                    </a:lnTo>
                    <a:lnTo>
                      <a:pt x="6" y="30"/>
                    </a:lnTo>
                    <a:lnTo>
                      <a:pt x="8" y="33"/>
                    </a:lnTo>
                    <a:lnTo>
                      <a:pt x="10" y="34"/>
                    </a:lnTo>
                    <a:lnTo>
                      <a:pt x="12" y="38"/>
                    </a:lnTo>
                    <a:lnTo>
                      <a:pt x="14" y="39"/>
                    </a:lnTo>
                    <a:lnTo>
                      <a:pt x="15" y="40"/>
                    </a:lnTo>
                    <a:lnTo>
                      <a:pt x="14" y="41"/>
                    </a:lnTo>
                    <a:lnTo>
                      <a:pt x="14" y="44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2" y="49"/>
                    </a:lnTo>
                    <a:lnTo>
                      <a:pt x="22" y="51"/>
                    </a:lnTo>
                    <a:lnTo>
                      <a:pt x="25" y="53"/>
                    </a:lnTo>
                    <a:lnTo>
                      <a:pt x="26" y="53"/>
                    </a:lnTo>
                    <a:lnTo>
                      <a:pt x="27" y="53"/>
                    </a:lnTo>
                    <a:lnTo>
                      <a:pt x="28" y="53"/>
                    </a:lnTo>
                    <a:lnTo>
                      <a:pt x="31" y="56"/>
                    </a:lnTo>
                    <a:lnTo>
                      <a:pt x="33" y="57"/>
                    </a:lnTo>
                    <a:lnTo>
                      <a:pt x="37" y="58"/>
                    </a:lnTo>
                    <a:lnTo>
                      <a:pt x="38" y="59"/>
                    </a:lnTo>
                    <a:lnTo>
                      <a:pt x="40" y="61"/>
                    </a:lnTo>
                    <a:lnTo>
                      <a:pt x="42" y="59"/>
                    </a:lnTo>
                    <a:lnTo>
                      <a:pt x="42" y="61"/>
                    </a:lnTo>
                    <a:lnTo>
                      <a:pt x="44" y="59"/>
                    </a:lnTo>
                    <a:lnTo>
                      <a:pt x="44" y="59"/>
                    </a:lnTo>
                    <a:lnTo>
                      <a:pt x="43" y="59"/>
                    </a:lnTo>
                    <a:lnTo>
                      <a:pt x="44" y="58"/>
                    </a:lnTo>
                    <a:lnTo>
                      <a:pt x="44" y="58"/>
                    </a:lnTo>
                    <a:lnTo>
                      <a:pt x="43" y="57"/>
                    </a:lnTo>
                    <a:lnTo>
                      <a:pt x="44" y="58"/>
                    </a:lnTo>
                    <a:lnTo>
                      <a:pt x="44" y="59"/>
                    </a:lnTo>
                    <a:lnTo>
                      <a:pt x="45" y="59"/>
                    </a:lnTo>
                    <a:lnTo>
                      <a:pt x="47" y="59"/>
                    </a:lnTo>
                    <a:lnTo>
                      <a:pt x="47" y="57"/>
                    </a:lnTo>
                    <a:lnTo>
                      <a:pt x="44" y="53"/>
                    </a:lnTo>
                    <a:lnTo>
                      <a:pt x="43" y="52"/>
                    </a:lnTo>
                    <a:lnTo>
                      <a:pt x="43" y="52"/>
                    </a:lnTo>
                    <a:lnTo>
                      <a:pt x="43" y="51"/>
                    </a:lnTo>
                    <a:lnTo>
                      <a:pt x="43" y="51"/>
                    </a:lnTo>
                    <a:lnTo>
                      <a:pt x="42" y="47"/>
                    </a:lnTo>
                    <a:lnTo>
                      <a:pt x="42" y="46"/>
                    </a:lnTo>
                    <a:lnTo>
                      <a:pt x="42" y="46"/>
                    </a:lnTo>
                    <a:lnTo>
                      <a:pt x="40" y="46"/>
                    </a:lnTo>
                    <a:lnTo>
                      <a:pt x="38" y="44"/>
                    </a:lnTo>
                    <a:lnTo>
                      <a:pt x="36" y="40"/>
                    </a:lnTo>
                    <a:lnTo>
                      <a:pt x="36" y="35"/>
                    </a:lnTo>
                    <a:lnTo>
                      <a:pt x="36" y="34"/>
                    </a:lnTo>
                    <a:lnTo>
                      <a:pt x="36" y="32"/>
                    </a:lnTo>
                    <a:lnTo>
                      <a:pt x="36" y="32"/>
                    </a:lnTo>
                    <a:lnTo>
                      <a:pt x="36" y="25"/>
                    </a:lnTo>
                    <a:lnTo>
                      <a:pt x="37" y="24"/>
                    </a:lnTo>
                    <a:lnTo>
                      <a:pt x="36" y="21"/>
                    </a:lnTo>
                    <a:lnTo>
                      <a:pt x="33" y="17"/>
                    </a:lnTo>
                    <a:lnTo>
                      <a:pt x="26" y="8"/>
                    </a:lnTo>
                    <a:lnTo>
                      <a:pt x="23" y="6"/>
                    </a:lnTo>
                    <a:lnTo>
                      <a:pt x="22" y="6"/>
                    </a:lnTo>
                    <a:lnTo>
                      <a:pt x="22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3" name="Freeform 557">
                <a:extLst>
                  <a:ext uri="{FF2B5EF4-FFF2-40B4-BE49-F238E27FC236}">
                    <a16:creationId xmlns:a16="http://schemas.microsoft.com/office/drawing/2014/main" id="{78E49AFA-72BC-4C3C-B12F-64C76C7E03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79" y="2332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0 h 3"/>
                  <a:gd name="T4" fmla="*/ 2 w 3"/>
                  <a:gd name="T5" fmla="*/ 0 h 3"/>
                  <a:gd name="T6" fmla="*/ 2 w 3"/>
                  <a:gd name="T7" fmla="*/ 0 h 3"/>
                  <a:gd name="T8" fmla="*/ 0 w 3"/>
                  <a:gd name="T9" fmla="*/ 0 h 3"/>
                  <a:gd name="T10" fmla="*/ 0 w 3"/>
                  <a:gd name="T11" fmla="*/ 1 h 3"/>
                  <a:gd name="T12" fmla="*/ 2 w 3"/>
                  <a:gd name="T13" fmla="*/ 3 h 3"/>
                  <a:gd name="T14" fmla="*/ 3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4" name="Freeform 558">
                <a:extLst>
                  <a:ext uri="{FF2B5EF4-FFF2-40B4-BE49-F238E27FC236}">
                    <a16:creationId xmlns:a16="http://schemas.microsoft.com/office/drawing/2014/main" id="{0B71483B-E908-4CCD-A309-CE5BD42F2D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1" y="2280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1 w 2"/>
                  <a:gd name="T7" fmla="*/ 0 h 2"/>
                  <a:gd name="T8" fmla="*/ 0 w 2"/>
                  <a:gd name="T9" fmla="*/ 1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5" name="Freeform 559">
                <a:extLst>
                  <a:ext uri="{FF2B5EF4-FFF2-40B4-BE49-F238E27FC236}">
                    <a16:creationId xmlns:a16="http://schemas.microsoft.com/office/drawing/2014/main" id="{F9E1AF3E-A146-497F-80A8-BDE720A0A7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5" y="2280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2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6" name="Freeform 560">
                <a:extLst>
                  <a:ext uri="{FF2B5EF4-FFF2-40B4-BE49-F238E27FC236}">
                    <a16:creationId xmlns:a16="http://schemas.microsoft.com/office/drawing/2014/main" id="{20BB36AD-0940-4B85-BB79-54460DA76E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0" y="233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7" name="Freeform 561">
                <a:extLst>
                  <a:ext uri="{FF2B5EF4-FFF2-40B4-BE49-F238E27FC236}">
                    <a16:creationId xmlns:a16="http://schemas.microsoft.com/office/drawing/2014/main" id="{B58837DD-2EE2-42EE-B8BC-EDE2A403AE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99" y="2284"/>
                <a:ext cx="102" cy="67"/>
              </a:xfrm>
              <a:custGeom>
                <a:avLst/>
                <a:gdLst>
                  <a:gd name="T0" fmla="*/ 8 w 102"/>
                  <a:gd name="T1" fmla="*/ 66 h 67"/>
                  <a:gd name="T2" fmla="*/ 14 w 102"/>
                  <a:gd name="T3" fmla="*/ 67 h 67"/>
                  <a:gd name="T4" fmla="*/ 19 w 102"/>
                  <a:gd name="T5" fmla="*/ 65 h 67"/>
                  <a:gd name="T6" fmla="*/ 33 w 102"/>
                  <a:gd name="T7" fmla="*/ 61 h 67"/>
                  <a:gd name="T8" fmla="*/ 41 w 102"/>
                  <a:gd name="T9" fmla="*/ 64 h 67"/>
                  <a:gd name="T10" fmla="*/ 53 w 102"/>
                  <a:gd name="T11" fmla="*/ 61 h 67"/>
                  <a:gd name="T12" fmla="*/ 58 w 102"/>
                  <a:gd name="T13" fmla="*/ 48 h 67"/>
                  <a:gd name="T14" fmla="*/ 64 w 102"/>
                  <a:gd name="T15" fmla="*/ 34 h 67"/>
                  <a:gd name="T16" fmla="*/ 68 w 102"/>
                  <a:gd name="T17" fmla="*/ 27 h 67"/>
                  <a:gd name="T18" fmla="*/ 78 w 102"/>
                  <a:gd name="T19" fmla="*/ 29 h 67"/>
                  <a:gd name="T20" fmla="*/ 84 w 102"/>
                  <a:gd name="T21" fmla="*/ 30 h 67"/>
                  <a:gd name="T22" fmla="*/ 89 w 102"/>
                  <a:gd name="T23" fmla="*/ 31 h 67"/>
                  <a:gd name="T24" fmla="*/ 94 w 102"/>
                  <a:gd name="T25" fmla="*/ 29 h 67"/>
                  <a:gd name="T26" fmla="*/ 92 w 102"/>
                  <a:gd name="T27" fmla="*/ 23 h 67"/>
                  <a:gd name="T28" fmla="*/ 102 w 102"/>
                  <a:gd name="T29" fmla="*/ 20 h 67"/>
                  <a:gd name="T30" fmla="*/ 97 w 102"/>
                  <a:gd name="T31" fmla="*/ 18 h 67"/>
                  <a:gd name="T32" fmla="*/ 91 w 102"/>
                  <a:gd name="T33" fmla="*/ 14 h 67"/>
                  <a:gd name="T34" fmla="*/ 86 w 102"/>
                  <a:gd name="T35" fmla="*/ 14 h 67"/>
                  <a:gd name="T36" fmla="*/ 87 w 102"/>
                  <a:gd name="T37" fmla="*/ 12 h 67"/>
                  <a:gd name="T38" fmla="*/ 84 w 102"/>
                  <a:gd name="T39" fmla="*/ 12 h 67"/>
                  <a:gd name="T40" fmla="*/ 85 w 102"/>
                  <a:gd name="T41" fmla="*/ 7 h 67"/>
                  <a:gd name="T42" fmla="*/ 80 w 102"/>
                  <a:gd name="T43" fmla="*/ 3 h 67"/>
                  <a:gd name="T44" fmla="*/ 76 w 102"/>
                  <a:gd name="T45" fmla="*/ 0 h 67"/>
                  <a:gd name="T46" fmla="*/ 74 w 102"/>
                  <a:gd name="T47" fmla="*/ 4 h 67"/>
                  <a:gd name="T48" fmla="*/ 73 w 102"/>
                  <a:gd name="T49" fmla="*/ 0 h 67"/>
                  <a:gd name="T50" fmla="*/ 68 w 102"/>
                  <a:gd name="T51" fmla="*/ 10 h 67"/>
                  <a:gd name="T52" fmla="*/ 62 w 102"/>
                  <a:gd name="T53" fmla="*/ 18 h 67"/>
                  <a:gd name="T54" fmla="*/ 58 w 102"/>
                  <a:gd name="T55" fmla="*/ 20 h 67"/>
                  <a:gd name="T56" fmla="*/ 62 w 102"/>
                  <a:gd name="T57" fmla="*/ 20 h 67"/>
                  <a:gd name="T58" fmla="*/ 58 w 102"/>
                  <a:gd name="T59" fmla="*/ 24 h 67"/>
                  <a:gd name="T60" fmla="*/ 59 w 102"/>
                  <a:gd name="T61" fmla="*/ 30 h 67"/>
                  <a:gd name="T62" fmla="*/ 57 w 102"/>
                  <a:gd name="T63" fmla="*/ 24 h 67"/>
                  <a:gd name="T64" fmla="*/ 56 w 102"/>
                  <a:gd name="T65" fmla="*/ 24 h 67"/>
                  <a:gd name="T66" fmla="*/ 55 w 102"/>
                  <a:gd name="T67" fmla="*/ 31 h 67"/>
                  <a:gd name="T68" fmla="*/ 48 w 102"/>
                  <a:gd name="T69" fmla="*/ 26 h 67"/>
                  <a:gd name="T70" fmla="*/ 46 w 102"/>
                  <a:gd name="T71" fmla="*/ 30 h 67"/>
                  <a:gd name="T72" fmla="*/ 39 w 102"/>
                  <a:gd name="T73" fmla="*/ 37 h 67"/>
                  <a:gd name="T74" fmla="*/ 33 w 102"/>
                  <a:gd name="T75" fmla="*/ 44 h 67"/>
                  <a:gd name="T76" fmla="*/ 24 w 102"/>
                  <a:gd name="T77" fmla="*/ 51 h 67"/>
                  <a:gd name="T78" fmla="*/ 22 w 102"/>
                  <a:gd name="T79" fmla="*/ 52 h 67"/>
                  <a:gd name="T80" fmla="*/ 18 w 102"/>
                  <a:gd name="T81" fmla="*/ 55 h 67"/>
                  <a:gd name="T82" fmla="*/ 16 w 102"/>
                  <a:gd name="T83" fmla="*/ 63 h 67"/>
                  <a:gd name="T84" fmla="*/ 3 w 102"/>
                  <a:gd name="T85" fmla="*/ 60 h 67"/>
                  <a:gd name="T86" fmla="*/ 0 w 102"/>
                  <a:gd name="T87" fmla="*/ 5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2" h="67">
                    <a:moveTo>
                      <a:pt x="6" y="63"/>
                    </a:moveTo>
                    <a:lnTo>
                      <a:pt x="6" y="64"/>
                    </a:lnTo>
                    <a:lnTo>
                      <a:pt x="8" y="66"/>
                    </a:lnTo>
                    <a:lnTo>
                      <a:pt x="10" y="67"/>
                    </a:lnTo>
                    <a:lnTo>
                      <a:pt x="11" y="67"/>
                    </a:lnTo>
                    <a:lnTo>
                      <a:pt x="14" y="67"/>
                    </a:lnTo>
                    <a:lnTo>
                      <a:pt x="14" y="66"/>
                    </a:lnTo>
                    <a:lnTo>
                      <a:pt x="17" y="66"/>
                    </a:lnTo>
                    <a:lnTo>
                      <a:pt x="19" y="65"/>
                    </a:lnTo>
                    <a:lnTo>
                      <a:pt x="24" y="65"/>
                    </a:lnTo>
                    <a:lnTo>
                      <a:pt x="30" y="63"/>
                    </a:lnTo>
                    <a:lnTo>
                      <a:pt x="33" y="61"/>
                    </a:lnTo>
                    <a:lnTo>
                      <a:pt x="38" y="61"/>
                    </a:lnTo>
                    <a:lnTo>
                      <a:pt x="40" y="63"/>
                    </a:lnTo>
                    <a:lnTo>
                      <a:pt x="41" y="64"/>
                    </a:lnTo>
                    <a:lnTo>
                      <a:pt x="44" y="64"/>
                    </a:lnTo>
                    <a:lnTo>
                      <a:pt x="48" y="61"/>
                    </a:lnTo>
                    <a:lnTo>
                      <a:pt x="53" y="61"/>
                    </a:lnTo>
                    <a:lnTo>
                      <a:pt x="52" y="59"/>
                    </a:lnTo>
                    <a:lnTo>
                      <a:pt x="57" y="53"/>
                    </a:lnTo>
                    <a:lnTo>
                      <a:pt x="58" y="48"/>
                    </a:lnTo>
                    <a:lnTo>
                      <a:pt x="62" y="43"/>
                    </a:lnTo>
                    <a:lnTo>
                      <a:pt x="64" y="36"/>
                    </a:lnTo>
                    <a:lnTo>
                      <a:pt x="64" y="34"/>
                    </a:lnTo>
                    <a:lnTo>
                      <a:pt x="66" y="32"/>
                    </a:lnTo>
                    <a:lnTo>
                      <a:pt x="66" y="31"/>
                    </a:lnTo>
                    <a:lnTo>
                      <a:pt x="68" y="27"/>
                    </a:lnTo>
                    <a:lnTo>
                      <a:pt x="69" y="29"/>
                    </a:lnTo>
                    <a:lnTo>
                      <a:pt x="73" y="29"/>
                    </a:lnTo>
                    <a:lnTo>
                      <a:pt x="78" y="29"/>
                    </a:lnTo>
                    <a:lnTo>
                      <a:pt x="79" y="29"/>
                    </a:lnTo>
                    <a:lnTo>
                      <a:pt x="81" y="29"/>
                    </a:lnTo>
                    <a:lnTo>
                      <a:pt x="84" y="30"/>
                    </a:lnTo>
                    <a:lnTo>
                      <a:pt x="84" y="29"/>
                    </a:lnTo>
                    <a:lnTo>
                      <a:pt x="86" y="31"/>
                    </a:lnTo>
                    <a:lnTo>
                      <a:pt x="89" y="31"/>
                    </a:lnTo>
                    <a:lnTo>
                      <a:pt x="91" y="30"/>
                    </a:lnTo>
                    <a:lnTo>
                      <a:pt x="94" y="30"/>
                    </a:lnTo>
                    <a:lnTo>
                      <a:pt x="94" y="29"/>
                    </a:lnTo>
                    <a:lnTo>
                      <a:pt x="90" y="26"/>
                    </a:lnTo>
                    <a:lnTo>
                      <a:pt x="90" y="23"/>
                    </a:lnTo>
                    <a:lnTo>
                      <a:pt x="92" y="23"/>
                    </a:lnTo>
                    <a:lnTo>
                      <a:pt x="96" y="23"/>
                    </a:lnTo>
                    <a:lnTo>
                      <a:pt x="100" y="21"/>
                    </a:lnTo>
                    <a:lnTo>
                      <a:pt x="102" y="20"/>
                    </a:lnTo>
                    <a:lnTo>
                      <a:pt x="101" y="18"/>
                    </a:lnTo>
                    <a:lnTo>
                      <a:pt x="100" y="18"/>
                    </a:lnTo>
                    <a:lnTo>
                      <a:pt x="97" y="18"/>
                    </a:lnTo>
                    <a:lnTo>
                      <a:pt x="96" y="17"/>
                    </a:lnTo>
                    <a:lnTo>
                      <a:pt x="94" y="17"/>
                    </a:lnTo>
                    <a:lnTo>
                      <a:pt x="91" y="14"/>
                    </a:lnTo>
                    <a:lnTo>
                      <a:pt x="90" y="14"/>
                    </a:lnTo>
                    <a:lnTo>
                      <a:pt x="87" y="15"/>
                    </a:lnTo>
                    <a:lnTo>
                      <a:pt x="86" y="14"/>
                    </a:lnTo>
                    <a:lnTo>
                      <a:pt x="89" y="13"/>
                    </a:lnTo>
                    <a:lnTo>
                      <a:pt x="87" y="10"/>
                    </a:lnTo>
                    <a:lnTo>
                      <a:pt x="87" y="12"/>
                    </a:lnTo>
                    <a:lnTo>
                      <a:pt x="85" y="13"/>
                    </a:lnTo>
                    <a:lnTo>
                      <a:pt x="85" y="12"/>
                    </a:lnTo>
                    <a:lnTo>
                      <a:pt x="84" y="12"/>
                    </a:lnTo>
                    <a:lnTo>
                      <a:pt x="84" y="8"/>
                    </a:lnTo>
                    <a:lnTo>
                      <a:pt x="86" y="8"/>
                    </a:lnTo>
                    <a:lnTo>
                      <a:pt x="85" y="7"/>
                    </a:lnTo>
                    <a:lnTo>
                      <a:pt x="83" y="4"/>
                    </a:lnTo>
                    <a:lnTo>
                      <a:pt x="83" y="6"/>
                    </a:lnTo>
                    <a:lnTo>
                      <a:pt x="80" y="3"/>
                    </a:lnTo>
                    <a:lnTo>
                      <a:pt x="80" y="1"/>
                    </a:lnTo>
                    <a:lnTo>
                      <a:pt x="78" y="0"/>
                    </a:lnTo>
                    <a:lnTo>
                      <a:pt x="76" y="0"/>
                    </a:lnTo>
                    <a:lnTo>
                      <a:pt x="78" y="2"/>
                    </a:lnTo>
                    <a:lnTo>
                      <a:pt x="75" y="4"/>
                    </a:lnTo>
                    <a:lnTo>
                      <a:pt x="74" y="4"/>
                    </a:lnTo>
                    <a:lnTo>
                      <a:pt x="75" y="2"/>
                    </a:lnTo>
                    <a:lnTo>
                      <a:pt x="74" y="1"/>
                    </a:lnTo>
                    <a:lnTo>
                      <a:pt x="73" y="0"/>
                    </a:lnTo>
                    <a:lnTo>
                      <a:pt x="72" y="4"/>
                    </a:lnTo>
                    <a:lnTo>
                      <a:pt x="70" y="6"/>
                    </a:lnTo>
                    <a:lnTo>
                      <a:pt x="68" y="10"/>
                    </a:lnTo>
                    <a:lnTo>
                      <a:pt x="68" y="13"/>
                    </a:lnTo>
                    <a:lnTo>
                      <a:pt x="63" y="18"/>
                    </a:lnTo>
                    <a:lnTo>
                      <a:pt x="62" y="18"/>
                    </a:lnTo>
                    <a:lnTo>
                      <a:pt x="58" y="19"/>
                    </a:lnTo>
                    <a:lnTo>
                      <a:pt x="57" y="20"/>
                    </a:lnTo>
                    <a:lnTo>
                      <a:pt x="58" y="20"/>
                    </a:lnTo>
                    <a:lnTo>
                      <a:pt x="58" y="21"/>
                    </a:lnTo>
                    <a:lnTo>
                      <a:pt x="59" y="21"/>
                    </a:lnTo>
                    <a:lnTo>
                      <a:pt x="62" y="20"/>
                    </a:lnTo>
                    <a:lnTo>
                      <a:pt x="61" y="23"/>
                    </a:lnTo>
                    <a:lnTo>
                      <a:pt x="58" y="23"/>
                    </a:lnTo>
                    <a:lnTo>
                      <a:pt x="58" y="24"/>
                    </a:lnTo>
                    <a:lnTo>
                      <a:pt x="58" y="24"/>
                    </a:lnTo>
                    <a:lnTo>
                      <a:pt x="59" y="27"/>
                    </a:lnTo>
                    <a:lnTo>
                      <a:pt x="59" y="30"/>
                    </a:lnTo>
                    <a:lnTo>
                      <a:pt x="57" y="29"/>
                    </a:lnTo>
                    <a:lnTo>
                      <a:pt x="57" y="26"/>
                    </a:lnTo>
                    <a:lnTo>
                      <a:pt x="57" y="24"/>
                    </a:lnTo>
                    <a:lnTo>
                      <a:pt x="57" y="25"/>
                    </a:lnTo>
                    <a:lnTo>
                      <a:pt x="57" y="24"/>
                    </a:lnTo>
                    <a:lnTo>
                      <a:pt x="56" y="24"/>
                    </a:lnTo>
                    <a:lnTo>
                      <a:pt x="55" y="26"/>
                    </a:lnTo>
                    <a:lnTo>
                      <a:pt x="56" y="31"/>
                    </a:lnTo>
                    <a:lnTo>
                      <a:pt x="55" y="31"/>
                    </a:lnTo>
                    <a:lnTo>
                      <a:pt x="52" y="30"/>
                    </a:lnTo>
                    <a:lnTo>
                      <a:pt x="50" y="26"/>
                    </a:lnTo>
                    <a:lnTo>
                      <a:pt x="48" y="26"/>
                    </a:lnTo>
                    <a:lnTo>
                      <a:pt x="47" y="25"/>
                    </a:lnTo>
                    <a:lnTo>
                      <a:pt x="46" y="27"/>
                    </a:lnTo>
                    <a:lnTo>
                      <a:pt x="46" y="30"/>
                    </a:lnTo>
                    <a:lnTo>
                      <a:pt x="44" y="32"/>
                    </a:lnTo>
                    <a:lnTo>
                      <a:pt x="42" y="35"/>
                    </a:lnTo>
                    <a:lnTo>
                      <a:pt x="39" y="37"/>
                    </a:lnTo>
                    <a:lnTo>
                      <a:pt x="39" y="40"/>
                    </a:lnTo>
                    <a:lnTo>
                      <a:pt x="36" y="42"/>
                    </a:lnTo>
                    <a:lnTo>
                      <a:pt x="33" y="44"/>
                    </a:lnTo>
                    <a:lnTo>
                      <a:pt x="24" y="47"/>
                    </a:lnTo>
                    <a:lnTo>
                      <a:pt x="23" y="47"/>
                    </a:lnTo>
                    <a:lnTo>
                      <a:pt x="24" y="51"/>
                    </a:lnTo>
                    <a:lnTo>
                      <a:pt x="25" y="52"/>
                    </a:lnTo>
                    <a:lnTo>
                      <a:pt x="23" y="51"/>
                    </a:lnTo>
                    <a:lnTo>
                      <a:pt x="22" y="52"/>
                    </a:lnTo>
                    <a:lnTo>
                      <a:pt x="19" y="52"/>
                    </a:lnTo>
                    <a:lnTo>
                      <a:pt x="18" y="53"/>
                    </a:lnTo>
                    <a:lnTo>
                      <a:pt x="18" y="55"/>
                    </a:lnTo>
                    <a:lnTo>
                      <a:pt x="18" y="59"/>
                    </a:lnTo>
                    <a:lnTo>
                      <a:pt x="16" y="61"/>
                    </a:lnTo>
                    <a:lnTo>
                      <a:pt x="16" y="63"/>
                    </a:lnTo>
                    <a:lnTo>
                      <a:pt x="12" y="61"/>
                    </a:lnTo>
                    <a:lnTo>
                      <a:pt x="7" y="60"/>
                    </a:lnTo>
                    <a:lnTo>
                      <a:pt x="3" y="60"/>
                    </a:lnTo>
                    <a:lnTo>
                      <a:pt x="3" y="58"/>
                    </a:lnTo>
                    <a:lnTo>
                      <a:pt x="1" y="57"/>
                    </a:lnTo>
                    <a:lnTo>
                      <a:pt x="0" y="57"/>
                    </a:lnTo>
                    <a:lnTo>
                      <a:pt x="2" y="60"/>
                    </a:lnTo>
                    <a:lnTo>
                      <a:pt x="6" y="6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8" name="Freeform 562">
                <a:extLst>
                  <a:ext uri="{FF2B5EF4-FFF2-40B4-BE49-F238E27FC236}">
                    <a16:creationId xmlns:a16="http://schemas.microsoft.com/office/drawing/2014/main" id="{9B4DC578-2E04-41AF-AB63-465A4BD9F0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79" y="2335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9" name="Freeform 563">
                <a:extLst>
                  <a:ext uri="{FF2B5EF4-FFF2-40B4-BE49-F238E27FC236}">
                    <a16:creationId xmlns:a16="http://schemas.microsoft.com/office/drawing/2014/main" id="{E83D8233-C3AA-4FC5-951F-D71A0962D4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4" y="2299"/>
                <a:ext cx="2" cy="4"/>
              </a:xfrm>
              <a:custGeom>
                <a:avLst/>
                <a:gdLst>
                  <a:gd name="T0" fmla="*/ 0 w 2"/>
                  <a:gd name="T1" fmla="*/ 0 h 4"/>
                  <a:gd name="T2" fmla="*/ 1 w 2"/>
                  <a:gd name="T3" fmla="*/ 3 h 4"/>
                  <a:gd name="T4" fmla="*/ 2 w 2"/>
                  <a:gd name="T5" fmla="*/ 4 h 4"/>
                  <a:gd name="T6" fmla="*/ 2 w 2"/>
                  <a:gd name="T7" fmla="*/ 3 h 4"/>
                  <a:gd name="T8" fmla="*/ 2 w 2"/>
                  <a:gd name="T9" fmla="*/ 2 h 4"/>
                  <a:gd name="T10" fmla="*/ 1 w 2"/>
                  <a:gd name="T11" fmla="*/ 0 h 4"/>
                  <a:gd name="T12" fmla="*/ 0 w 2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1" y="3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0" name="Freeform 564">
                <a:extLst>
                  <a:ext uri="{FF2B5EF4-FFF2-40B4-BE49-F238E27FC236}">
                    <a16:creationId xmlns:a16="http://schemas.microsoft.com/office/drawing/2014/main" id="{067C898F-7D0E-45FD-AB8F-F96A248B3F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1" y="2335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1" name="Freeform 565">
                <a:extLst>
                  <a:ext uri="{FF2B5EF4-FFF2-40B4-BE49-F238E27FC236}">
                    <a16:creationId xmlns:a16="http://schemas.microsoft.com/office/drawing/2014/main" id="{8269C9C5-0EA4-4AAB-AE83-D8293B1678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52" y="2305"/>
                <a:ext cx="10" cy="10"/>
              </a:xfrm>
              <a:custGeom>
                <a:avLst/>
                <a:gdLst>
                  <a:gd name="T0" fmla="*/ 3 w 10"/>
                  <a:gd name="T1" fmla="*/ 5 h 10"/>
                  <a:gd name="T2" fmla="*/ 5 w 10"/>
                  <a:gd name="T3" fmla="*/ 9 h 10"/>
                  <a:gd name="T4" fmla="*/ 8 w 10"/>
                  <a:gd name="T5" fmla="*/ 10 h 10"/>
                  <a:gd name="T6" fmla="*/ 9 w 10"/>
                  <a:gd name="T7" fmla="*/ 10 h 10"/>
                  <a:gd name="T8" fmla="*/ 8 w 10"/>
                  <a:gd name="T9" fmla="*/ 5 h 10"/>
                  <a:gd name="T10" fmla="*/ 9 w 10"/>
                  <a:gd name="T11" fmla="*/ 3 h 10"/>
                  <a:gd name="T12" fmla="*/ 10 w 10"/>
                  <a:gd name="T13" fmla="*/ 3 h 10"/>
                  <a:gd name="T14" fmla="*/ 10 w 10"/>
                  <a:gd name="T15" fmla="*/ 2 h 10"/>
                  <a:gd name="T16" fmla="*/ 10 w 10"/>
                  <a:gd name="T17" fmla="*/ 0 h 10"/>
                  <a:gd name="T18" fmla="*/ 8 w 10"/>
                  <a:gd name="T19" fmla="*/ 0 h 10"/>
                  <a:gd name="T20" fmla="*/ 5 w 10"/>
                  <a:gd name="T21" fmla="*/ 3 h 10"/>
                  <a:gd name="T22" fmla="*/ 1 w 10"/>
                  <a:gd name="T23" fmla="*/ 4 h 10"/>
                  <a:gd name="T24" fmla="*/ 0 w 10"/>
                  <a:gd name="T25" fmla="*/ 4 h 10"/>
                  <a:gd name="T26" fmla="*/ 1 w 10"/>
                  <a:gd name="T27" fmla="*/ 5 h 10"/>
                  <a:gd name="T28" fmla="*/ 3 w 10"/>
                  <a:gd name="T2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10">
                    <a:moveTo>
                      <a:pt x="3" y="5"/>
                    </a:moveTo>
                    <a:lnTo>
                      <a:pt x="5" y="9"/>
                    </a:lnTo>
                    <a:lnTo>
                      <a:pt x="8" y="10"/>
                    </a:lnTo>
                    <a:lnTo>
                      <a:pt x="9" y="10"/>
                    </a:lnTo>
                    <a:lnTo>
                      <a:pt x="8" y="5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5" y="3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2" name="Freeform 566">
                <a:extLst>
                  <a:ext uri="{FF2B5EF4-FFF2-40B4-BE49-F238E27FC236}">
                    <a16:creationId xmlns:a16="http://schemas.microsoft.com/office/drawing/2014/main" id="{5CDF9354-6160-4C25-93FF-F3FF25604F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2" y="2308"/>
                <a:ext cx="2" cy="6"/>
              </a:xfrm>
              <a:custGeom>
                <a:avLst/>
                <a:gdLst>
                  <a:gd name="T0" fmla="*/ 0 w 2"/>
                  <a:gd name="T1" fmla="*/ 5 h 6"/>
                  <a:gd name="T2" fmla="*/ 2 w 2"/>
                  <a:gd name="T3" fmla="*/ 6 h 6"/>
                  <a:gd name="T4" fmla="*/ 2 w 2"/>
                  <a:gd name="T5" fmla="*/ 3 h 6"/>
                  <a:gd name="T6" fmla="*/ 1 w 2"/>
                  <a:gd name="T7" fmla="*/ 0 h 6"/>
                  <a:gd name="T8" fmla="*/ 1 w 2"/>
                  <a:gd name="T9" fmla="*/ 0 h 6"/>
                  <a:gd name="T10" fmla="*/ 1 w 2"/>
                  <a:gd name="T11" fmla="*/ 0 h 6"/>
                  <a:gd name="T12" fmla="*/ 0 w 2"/>
                  <a:gd name="T13" fmla="*/ 0 h 6"/>
                  <a:gd name="T14" fmla="*/ 0 w 2"/>
                  <a:gd name="T15" fmla="*/ 2 h 6"/>
                  <a:gd name="T16" fmla="*/ 0 w 2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6">
                    <a:moveTo>
                      <a:pt x="0" y="5"/>
                    </a:moveTo>
                    <a:lnTo>
                      <a:pt x="2" y="6"/>
                    </a:lnTo>
                    <a:lnTo>
                      <a:pt x="2" y="3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3" name="Freeform 567">
                <a:extLst>
                  <a:ext uri="{FF2B5EF4-FFF2-40B4-BE49-F238E27FC236}">
                    <a16:creationId xmlns:a16="http://schemas.microsoft.com/office/drawing/2014/main" id="{B25C10E2-D716-4376-802F-035696F0A4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65" y="2245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4 w 4"/>
                  <a:gd name="T3" fmla="*/ 5 h 5"/>
                  <a:gd name="T4" fmla="*/ 4 w 4"/>
                  <a:gd name="T5" fmla="*/ 1 h 5"/>
                  <a:gd name="T6" fmla="*/ 2 w 4"/>
                  <a:gd name="T7" fmla="*/ 1 h 5"/>
                  <a:gd name="T8" fmla="*/ 2 w 4"/>
                  <a:gd name="T9" fmla="*/ 0 h 5"/>
                  <a:gd name="T10" fmla="*/ 0 w 4"/>
                  <a:gd name="T11" fmla="*/ 1 h 5"/>
                  <a:gd name="T12" fmla="*/ 1 w 4"/>
                  <a:gd name="T13" fmla="*/ 2 h 5"/>
                  <a:gd name="T14" fmla="*/ 1 w 4"/>
                  <a:gd name="T15" fmla="*/ 3 h 5"/>
                  <a:gd name="T16" fmla="*/ 2 w 4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lnTo>
                      <a:pt x="4" y="5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4" name="Freeform 568">
                <a:extLst>
                  <a:ext uri="{FF2B5EF4-FFF2-40B4-BE49-F238E27FC236}">
                    <a16:creationId xmlns:a16="http://schemas.microsoft.com/office/drawing/2014/main" id="{8ADBA389-BE06-4D7A-B006-598ABCE9E6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94" y="2094"/>
                <a:ext cx="89" cy="171"/>
              </a:xfrm>
              <a:custGeom>
                <a:avLst/>
                <a:gdLst>
                  <a:gd name="T0" fmla="*/ 53 w 89"/>
                  <a:gd name="T1" fmla="*/ 19 h 171"/>
                  <a:gd name="T2" fmla="*/ 47 w 89"/>
                  <a:gd name="T3" fmla="*/ 9 h 171"/>
                  <a:gd name="T4" fmla="*/ 44 w 89"/>
                  <a:gd name="T5" fmla="*/ 5 h 171"/>
                  <a:gd name="T6" fmla="*/ 34 w 89"/>
                  <a:gd name="T7" fmla="*/ 0 h 171"/>
                  <a:gd name="T8" fmla="*/ 23 w 89"/>
                  <a:gd name="T9" fmla="*/ 8 h 171"/>
                  <a:gd name="T10" fmla="*/ 16 w 89"/>
                  <a:gd name="T11" fmla="*/ 8 h 171"/>
                  <a:gd name="T12" fmla="*/ 10 w 89"/>
                  <a:gd name="T13" fmla="*/ 10 h 171"/>
                  <a:gd name="T14" fmla="*/ 3 w 89"/>
                  <a:gd name="T15" fmla="*/ 9 h 171"/>
                  <a:gd name="T16" fmla="*/ 0 w 89"/>
                  <a:gd name="T17" fmla="*/ 14 h 171"/>
                  <a:gd name="T18" fmla="*/ 7 w 89"/>
                  <a:gd name="T19" fmla="*/ 23 h 171"/>
                  <a:gd name="T20" fmla="*/ 23 w 89"/>
                  <a:gd name="T21" fmla="*/ 29 h 171"/>
                  <a:gd name="T22" fmla="*/ 30 w 89"/>
                  <a:gd name="T23" fmla="*/ 36 h 171"/>
                  <a:gd name="T24" fmla="*/ 29 w 89"/>
                  <a:gd name="T25" fmla="*/ 44 h 171"/>
                  <a:gd name="T26" fmla="*/ 25 w 89"/>
                  <a:gd name="T27" fmla="*/ 50 h 171"/>
                  <a:gd name="T28" fmla="*/ 30 w 89"/>
                  <a:gd name="T29" fmla="*/ 56 h 171"/>
                  <a:gd name="T30" fmla="*/ 44 w 89"/>
                  <a:gd name="T31" fmla="*/ 66 h 171"/>
                  <a:gd name="T32" fmla="*/ 52 w 89"/>
                  <a:gd name="T33" fmla="*/ 74 h 171"/>
                  <a:gd name="T34" fmla="*/ 58 w 89"/>
                  <a:gd name="T35" fmla="*/ 80 h 171"/>
                  <a:gd name="T36" fmla="*/ 63 w 89"/>
                  <a:gd name="T37" fmla="*/ 85 h 171"/>
                  <a:gd name="T38" fmla="*/ 64 w 89"/>
                  <a:gd name="T39" fmla="*/ 91 h 171"/>
                  <a:gd name="T40" fmla="*/ 64 w 89"/>
                  <a:gd name="T41" fmla="*/ 101 h 171"/>
                  <a:gd name="T42" fmla="*/ 66 w 89"/>
                  <a:gd name="T43" fmla="*/ 110 h 171"/>
                  <a:gd name="T44" fmla="*/ 68 w 89"/>
                  <a:gd name="T45" fmla="*/ 125 h 171"/>
                  <a:gd name="T46" fmla="*/ 58 w 89"/>
                  <a:gd name="T47" fmla="*/ 133 h 171"/>
                  <a:gd name="T48" fmla="*/ 53 w 89"/>
                  <a:gd name="T49" fmla="*/ 141 h 171"/>
                  <a:gd name="T50" fmla="*/ 52 w 89"/>
                  <a:gd name="T51" fmla="*/ 146 h 171"/>
                  <a:gd name="T52" fmla="*/ 40 w 89"/>
                  <a:gd name="T53" fmla="*/ 148 h 171"/>
                  <a:gd name="T54" fmla="*/ 36 w 89"/>
                  <a:gd name="T55" fmla="*/ 153 h 171"/>
                  <a:gd name="T56" fmla="*/ 45 w 89"/>
                  <a:gd name="T57" fmla="*/ 154 h 171"/>
                  <a:gd name="T58" fmla="*/ 40 w 89"/>
                  <a:gd name="T59" fmla="*/ 163 h 171"/>
                  <a:gd name="T60" fmla="*/ 41 w 89"/>
                  <a:gd name="T61" fmla="*/ 169 h 171"/>
                  <a:gd name="T62" fmla="*/ 41 w 89"/>
                  <a:gd name="T63" fmla="*/ 171 h 171"/>
                  <a:gd name="T64" fmla="*/ 47 w 89"/>
                  <a:gd name="T65" fmla="*/ 165 h 171"/>
                  <a:gd name="T66" fmla="*/ 53 w 89"/>
                  <a:gd name="T67" fmla="*/ 162 h 171"/>
                  <a:gd name="T68" fmla="*/ 55 w 89"/>
                  <a:gd name="T69" fmla="*/ 158 h 171"/>
                  <a:gd name="T70" fmla="*/ 58 w 89"/>
                  <a:gd name="T71" fmla="*/ 157 h 171"/>
                  <a:gd name="T72" fmla="*/ 59 w 89"/>
                  <a:gd name="T73" fmla="*/ 153 h 171"/>
                  <a:gd name="T74" fmla="*/ 58 w 89"/>
                  <a:gd name="T75" fmla="*/ 150 h 171"/>
                  <a:gd name="T76" fmla="*/ 61 w 89"/>
                  <a:gd name="T77" fmla="*/ 151 h 171"/>
                  <a:gd name="T78" fmla="*/ 72 w 89"/>
                  <a:gd name="T79" fmla="*/ 148 h 171"/>
                  <a:gd name="T80" fmla="*/ 79 w 89"/>
                  <a:gd name="T81" fmla="*/ 143 h 171"/>
                  <a:gd name="T82" fmla="*/ 85 w 89"/>
                  <a:gd name="T83" fmla="*/ 136 h 171"/>
                  <a:gd name="T84" fmla="*/ 86 w 89"/>
                  <a:gd name="T85" fmla="*/ 129 h 171"/>
                  <a:gd name="T86" fmla="*/ 86 w 89"/>
                  <a:gd name="T87" fmla="*/ 123 h 171"/>
                  <a:gd name="T88" fmla="*/ 87 w 89"/>
                  <a:gd name="T89" fmla="*/ 120 h 171"/>
                  <a:gd name="T90" fmla="*/ 85 w 89"/>
                  <a:gd name="T91" fmla="*/ 114 h 171"/>
                  <a:gd name="T92" fmla="*/ 83 w 89"/>
                  <a:gd name="T93" fmla="*/ 106 h 171"/>
                  <a:gd name="T94" fmla="*/ 80 w 89"/>
                  <a:gd name="T95" fmla="*/ 97 h 171"/>
                  <a:gd name="T96" fmla="*/ 76 w 89"/>
                  <a:gd name="T97" fmla="*/ 90 h 171"/>
                  <a:gd name="T98" fmla="*/ 58 w 89"/>
                  <a:gd name="T99" fmla="*/ 74 h 171"/>
                  <a:gd name="T100" fmla="*/ 50 w 89"/>
                  <a:gd name="T101" fmla="*/ 66 h 171"/>
                  <a:gd name="T102" fmla="*/ 45 w 89"/>
                  <a:gd name="T103" fmla="*/ 59 h 171"/>
                  <a:gd name="T104" fmla="*/ 40 w 89"/>
                  <a:gd name="T105" fmla="*/ 53 h 171"/>
                  <a:gd name="T106" fmla="*/ 41 w 89"/>
                  <a:gd name="T107" fmla="*/ 44 h 171"/>
                  <a:gd name="T108" fmla="*/ 44 w 89"/>
                  <a:gd name="T109" fmla="*/ 40 h 171"/>
                  <a:gd name="T110" fmla="*/ 47 w 89"/>
                  <a:gd name="T111" fmla="*/ 36 h 171"/>
                  <a:gd name="T112" fmla="*/ 48 w 89"/>
                  <a:gd name="T113" fmla="*/ 31 h 171"/>
                  <a:gd name="T114" fmla="*/ 51 w 89"/>
                  <a:gd name="T115" fmla="*/ 28 h 171"/>
                  <a:gd name="T116" fmla="*/ 55 w 89"/>
                  <a:gd name="T117" fmla="*/ 26 h 171"/>
                  <a:gd name="T118" fmla="*/ 62 w 89"/>
                  <a:gd name="T119" fmla="*/ 23 h 171"/>
                  <a:gd name="T120" fmla="*/ 64 w 89"/>
                  <a:gd name="T121" fmla="*/ 2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9" h="171">
                    <a:moveTo>
                      <a:pt x="61" y="21"/>
                    </a:moveTo>
                    <a:lnTo>
                      <a:pt x="59" y="20"/>
                    </a:lnTo>
                    <a:lnTo>
                      <a:pt x="57" y="20"/>
                    </a:lnTo>
                    <a:lnTo>
                      <a:pt x="56" y="20"/>
                    </a:lnTo>
                    <a:lnTo>
                      <a:pt x="53" y="19"/>
                    </a:lnTo>
                    <a:lnTo>
                      <a:pt x="52" y="17"/>
                    </a:lnTo>
                    <a:lnTo>
                      <a:pt x="48" y="15"/>
                    </a:lnTo>
                    <a:lnTo>
                      <a:pt x="47" y="12"/>
                    </a:lnTo>
                    <a:lnTo>
                      <a:pt x="46" y="12"/>
                    </a:lnTo>
                    <a:lnTo>
                      <a:pt x="47" y="9"/>
                    </a:lnTo>
                    <a:lnTo>
                      <a:pt x="48" y="9"/>
                    </a:lnTo>
                    <a:lnTo>
                      <a:pt x="50" y="6"/>
                    </a:lnTo>
                    <a:lnTo>
                      <a:pt x="47" y="5"/>
                    </a:lnTo>
                    <a:lnTo>
                      <a:pt x="45" y="6"/>
                    </a:lnTo>
                    <a:lnTo>
                      <a:pt x="44" y="5"/>
                    </a:lnTo>
                    <a:lnTo>
                      <a:pt x="39" y="5"/>
                    </a:lnTo>
                    <a:lnTo>
                      <a:pt x="38" y="4"/>
                    </a:lnTo>
                    <a:lnTo>
                      <a:pt x="35" y="3"/>
                    </a:lnTo>
                    <a:lnTo>
                      <a:pt x="35" y="2"/>
                    </a:lnTo>
                    <a:lnTo>
                      <a:pt x="34" y="0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27" y="3"/>
                    </a:lnTo>
                    <a:lnTo>
                      <a:pt x="27" y="6"/>
                    </a:lnTo>
                    <a:lnTo>
                      <a:pt x="23" y="8"/>
                    </a:lnTo>
                    <a:lnTo>
                      <a:pt x="22" y="6"/>
                    </a:lnTo>
                    <a:lnTo>
                      <a:pt x="19" y="6"/>
                    </a:lnTo>
                    <a:lnTo>
                      <a:pt x="18" y="9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14" y="8"/>
                    </a:lnTo>
                    <a:lnTo>
                      <a:pt x="13" y="9"/>
                    </a:lnTo>
                    <a:lnTo>
                      <a:pt x="11" y="8"/>
                    </a:lnTo>
                    <a:lnTo>
                      <a:pt x="10" y="9"/>
                    </a:lnTo>
                    <a:lnTo>
                      <a:pt x="10" y="10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7" y="8"/>
                    </a:lnTo>
                    <a:lnTo>
                      <a:pt x="6" y="8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5" y="15"/>
                    </a:lnTo>
                    <a:lnTo>
                      <a:pt x="6" y="17"/>
                    </a:lnTo>
                    <a:lnTo>
                      <a:pt x="8" y="19"/>
                    </a:lnTo>
                    <a:lnTo>
                      <a:pt x="8" y="21"/>
                    </a:lnTo>
                    <a:lnTo>
                      <a:pt x="7" y="23"/>
                    </a:lnTo>
                    <a:lnTo>
                      <a:pt x="11" y="27"/>
                    </a:lnTo>
                    <a:lnTo>
                      <a:pt x="13" y="31"/>
                    </a:lnTo>
                    <a:lnTo>
                      <a:pt x="18" y="31"/>
                    </a:lnTo>
                    <a:lnTo>
                      <a:pt x="20" y="31"/>
                    </a:lnTo>
                    <a:lnTo>
                      <a:pt x="23" y="29"/>
                    </a:lnTo>
                    <a:lnTo>
                      <a:pt x="25" y="29"/>
                    </a:lnTo>
                    <a:lnTo>
                      <a:pt x="28" y="32"/>
                    </a:lnTo>
                    <a:lnTo>
                      <a:pt x="30" y="32"/>
                    </a:lnTo>
                    <a:lnTo>
                      <a:pt x="30" y="34"/>
                    </a:lnTo>
                    <a:lnTo>
                      <a:pt x="30" y="36"/>
                    </a:lnTo>
                    <a:lnTo>
                      <a:pt x="34" y="37"/>
                    </a:lnTo>
                    <a:lnTo>
                      <a:pt x="34" y="38"/>
                    </a:lnTo>
                    <a:lnTo>
                      <a:pt x="31" y="39"/>
                    </a:lnTo>
                    <a:lnTo>
                      <a:pt x="30" y="43"/>
                    </a:lnTo>
                    <a:lnTo>
                      <a:pt x="29" y="44"/>
                    </a:lnTo>
                    <a:lnTo>
                      <a:pt x="28" y="44"/>
                    </a:lnTo>
                    <a:lnTo>
                      <a:pt x="24" y="45"/>
                    </a:lnTo>
                    <a:lnTo>
                      <a:pt x="23" y="45"/>
                    </a:lnTo>
                    <a:lnTo>
                      <a:pt x="23" y="48"/>
                    </a:lnTo>
                    <a:lnTo>
                      <a:pt x="25" y="50"/>
                    </a:lnTo>
                    <a:lnTo>
                      <a:pt x="24" y="51"/>
                    </a:lnTo>
                    <a:lnTo>
                      <a:pt x="24" y="53"/>
                    </a:lnTo>
                    <a:lnTo>
                      <a:pt x="25" y="53"/>
                    </a:lnTo>
                    <a:lnTo>
                      <a:pt x="28" y="56"/>
                    </a:lnTo>
                    <a:lnTo>
                      <a:pt x="30" y="56"/>
                    </a:lnTo>
                    <a:lnTo>
                      <a:pt x="34" y="57"/>
                    </a:lnTo>
                    <a:lnTo>
                      <a:pt x="36" y="57"/>
                    </a:lnTo>
                    <a:lnTo>
                      <a:pt x="39" y="62"/>
                    </a:lnTo>
                    <a:lnTo>
                      <a:pt x="42" y="63"/>
                    </a:lnTo>
                    <a:lnTo>
                      <a:pt x="44" y="66"/>
                    </a:lnTo>
                    <a:lnTo>
                      <a:pt x="44" y="68"/>
                    </a:lnTo>
                    <a:lnTo>
                      <a:pt x="47" y="72"/>
                    </a:lnTo>
                    <a:lnTo>
                      <a:pt x="48" y="74"/>
                    </a:lnTo>
                    <a:lnTo>
                      <a:pt x="50" y="74"/>
                    </a:lnTo>
                    <a:lnTo>
                      <a:pt x="52" y="74"/>
                    </a:lnTo>
                    <a:lnTo>
                      <a:pt x="53" y="77"/>
                    </a:lnTo>
                    <a:lnTo>
                      <a:pt x="53" y="78"/>
                    </a:lnTo>
                    <a:lnTo>
                      <a:pt x="55" y="80"/>
                    </a:lnTo>
                    <a:lnTo>
                      <a:pt x="56" y="79"/>
                    </a:lnTo>
                    <a:lnTo>
                      <a:pt x="58" y="80"/>
                    </a:lnTo>
                    <a:lnTo>
                      <a:pt x="57" y="82"/>
                    </a:lnTo>
                    <a:lnTo>
                      <a:pt x="58" y="83"/>
                    </a:lnTo>
                    <a:lnTo>
                      <a:pt x="61" y="83"/>
                    </a:lnTo>
                    <a:lnTo>
                      <a:pt x="62" y="85"/>
                    </a:lnTo>
                    <a:lnTo>
                      <a:pt x="63" y="85"/>
                    </a:lnTo>
                    <a:lnTo>
                      <a:pt x="66" y="84"/>
                    </a:lnTo>
                    <a:lnTo>
                      <a:pt x="66" y="86"/>
                    </a:lnTo>
                    <a:lnTo>
                      <a:pt x="64" y="88"/>
                    </a:lnTo>
                    <a:lnTo>
                      <a:pt x="64" y="90"/>
                    </a:lnTo>
                    <a:lnTo>
                      <a:pt x="64" y="91"/>
                    </a:lnTo>
                    <a:lnTo>
                      <a:pt x="67" y="93"/>
                    </a:lnTo>
                    <a:lnTo>
                      <a:pt x="67" y="95"/>
                    </a:lnTo>
                    <a:lnTo>
                      <a:pt x="63" y="97"/>
                    </a:lnTo>
                    <a:lnTo>
                      <a:pt x="64" y="100"/>
                    </a:lnTo>
                    <a:lnTo>
                      <a:pt x="64" y="101"/>
                    </a:lnTo>
                    <a:lnTo>
                      <a:pt x="64" y="105"/>
                    </a:lnTo>
                    <a:lnTo>
                      <a:pt x="63" y="106"/>
                    </a:lnTo>
                    <a:lnTo>
                      <a:pt x="62" y="106"/>
                    </a:lnTo>
                    <a:lnTo>
                      <a:pt x="64" y="108"/>
                    </a:lnTo>
                    <a:lnTo>
                      <a:pt x="66" y="110"/>
                    </a:lnTo>
                    <a:lnTo>
                      <a:pt x="68" y="114"/>
                    </a:lnTo>
                    <a:lnTo>
                      <a:pt x="67" y="118"/>
                    </a:lnTo>
                    <a:lnTo>
                      <a:pt x="68" y="119"/>
                    </a:lnTo>
                    <a:lnTo>
                      <a:pt x="67" y="123"/>
                    </a:lnTo>
                    <a:lnTo>
                      <a:pt x="68" y="125"/>
                    </a:lnTo>
                    <a:lnTo>
                      <a:pt x="66" y="128"/>
                    </a:lnTo>
                    <a:lnTo>
                      <a:pt x="64" y="129"/>
                    </a:lnTo>
                    <a:lnTo>
                      <a:pt x="64" y="130"/>
                    </a:lnTo>
                    <a:lnTo>
                      <a:pt x="61" y="131"/>
                    </a:lnTo>
                    <a:lnTo>
                      <a:pt x="58" y="133"/>
                    </a:lnTo>
                    <a:lnTo>
                      <a:pt x="57" y="135"/>
                    </a:lnTo>
                    <a:lnTo>
                      <a:pt x="53" y="135"/>
                    </a:lnTo>
                    <a:lnTo>
                      <a:pt x="51" y="136"/>
                    </a:lnTo>
                    <a:lnTo>
                      <a:pt x="51" y="140"/>
                    </a:lnTo>
                    <a:lnTo>
                      <a:pt x="53" y="141"/>
                    </a:lnTo>
                    <a:lnTo>
                      <a:pt x="56" y="143"/>
                    </a:lnTo>
                    <a:lnTo>
                      <a:pt x="55" y="145"/>
                    </a:lnTo>
                    <a:lnTo>
                      <a:pt x="56" y="147"/>
                    </a:lnTo>
                    <a:lnTo>
                      <a:pt x="52" y="147"/>
                    </a:lnTo>
                    <a:lnTo>
                      <a:pt x="52" y="146"/>
                    </a:lnTo>
                    <a:lnTo>
                      <a:pt x="50" y="145"/>
                    </a:lnTo>
                    <a:lnTo>
                      <a:pt x="45" y="146"/>
                    </a:lnTo>
                    <a:lnTo>
                      <a:pt x="44" y="145"/>
                    </a:lnTo>
                    <a:lnTo>
                      <a:pt x="41" y="145"/>
                    </a:lnTo>
                    <a:lnTo>
                      <a:pt x="40" y="148"/>
                    </a:lnTo>
                    <a:lnTo>
                      <a:pt x="38" y="148"/>
                    </a:lnTo>
                    <a:lnTo>
                      <a:pt x="36" y="151"/>
                    </a:lnTo>
                    <a:lnTo>
                      <a:pt x="36" y="151"/>
                    </a:lnTo>
                    <a:lnTo>
                      <a:pt x="36" y="153"/>
                    </a:lnTo>
                    <a:lnTo>
                      <a:pt x="36" y="153"/>
                    </a:lnTo>
                    <a:lnTo>
                      <a:pt x="39" y="154"/>
                    </a:lnTo>
                    <a:lnTo>
                      <a:pt x="40" y="153"/>
                    </a:lnTo>
                    <a:lnTo>
                      <a:pt x="40" y="154"/>
                    </a:lnTo>
                    <a:lnTo>
                      <a:pt x="42" y="153"/>
                    </a:lnTo>
                    <a:lnTo>
                      <a:pt x="45" y="154"/>
                    </a:lnTo>
                    <a:lnTo>
                      <a:pt x="46" y="153"/>
                    </a:lnTo>
                    <a:lnTo>
                      <a:pt x="45" y="154"/>
                    </a:lnTo>
                    <a:lnTo>
                      <a:pt x="42" y="157"/>
                    </a:lnTo>
                    <a:lnTo>
                      <a:pt x="40" y="159"/>
                    </a:lnTo>
                    <a:lnTo>
                      <a:pt x="40" y="163"/>
                    </a:lnTo>
                    <a:lnTo>
                      <a:pt x="40" y="164"/>
                    </a:lnTo>
                    <a:lnTo>
                      <a:pt x="41" y="164"/>
                    </a:lnTo>
                    <a:lnTo>
                      <a:pt x="40" y="164"/>
                    </a:lnTo>
                    <a:lnTo>
                      <a:pt x="40" y="168"/>
                    </a:lnTo>
                    <a:lnTo>
                      <a:pt x="41" y="169"/>
                    </a:lnTo>
                    <a:lnTo>
                      <a:pt x="42" y="168"/>
                    </a:lnTo>
                    <a:lnTo>
                      <a:pt x="42" y="169"/>
                    </a:lnTo>
                    <a:lnTo>
                      <a:pt x="40" y="170"/>
                    </a:lnTo>
                    <a:lnTo>
                      <a:pt x="39" y="171"/>
                    </a:lnTo>
                    <a:lnTo>
                      <a:pt x="41" y="171"/>
                    </a:lnTo>
                    <a:lnTo>
                      <a:pt x="46" y="169"/>
                    </a:lnTo>
                    <a:lnTo>
                      <a:pt x="45" y="169"/>
                    </a:lnTo>
                    <a:lnTo>
                      <a:pt x="46" y="169"/>
                    </a:lnTo>
                    <a:lnTo>
                      <a:pt x="47" y="168"/>
                    </a:lnTo>
                    <a:lnTo>
                      <a:pt x="47" y="165"/>
                    </a:lnTo>
                    <a:lnTo>
                      <a:pt x="48" y="164"/>
                    </a:lnTo>
                    <a:lnTo>
                      <a:pt x="50" y="164"/>
                    </a:lnTo>
                    <a:lnTo>
                      <a:pt x="51" y="164"/>
                    </a:lnTo>
                    <a:lnTo>
                      <a:pt x="52" y="162"/>
                    </a:lnTo>
                    <a:lnTo>
                      <a:pt x="53" y="162"/>
                    </a:lnTo>
                    <a:lnTo>
                      <a:pt x="55" y="162"/>
                    </a:lnTo>
                    <a:lnTo>
                      <a:pt x="55" y="160"/>
                    </a:lnTo>
                    <a:lnTo>
                      <a:pt x="55" y="160"/>
                    </a:lnTo>
                    <a:lnTo>
                      <a:pt x="55" y="159"/>
                    </a:lnTo>
                    <a:lnTo>
                      <a:pt x="55" y="158"/>
                    </a:lnTo>
                    <a:lnTo>
                      <a:pt x="56" y="158"/>
                    </a:lnTo>
                    <a:lnTo>
                      <a:pt x="56" y="159"/>
                    </a:lnTo>
                    <a:lnTo>
                      <a:pt x="57" y="159"/>
                    </a:lnTo>
                    <a:lnTo>
                      <a:pt x="58" y="158"/>
                    </a:lnTo>
                    <a:lnTo>
                      <a:pt x="58" y="157"/>
                    </a:lnTo>
                    <a:lnTo>
                      <a:pt x="56" y="154"/>
                    </a:lnTo>
                    <a:lnTo>
                      <a:pt x="58" y="157"/>
                    </a:lnTo>
                    <a:lnTo>
                      <a:pt x="59" y="156"/>
                    </a:lnTo>
                    <a:lnTo>
                      <a:pt x="59" y="154"/>
                    </a:lnTo>
                    <a:lnTo>
                      <a:pt x="59" y="153"/>
                    </a:lnTo>
                    <a:lnTo>
                      <a:pt x="57" y="152"/>
                    </a:lnTo>
                    <a:lnTo>
                      <a:pt x="58" y="152"/>
                    </a:lnTo>
                    <a:lnTo>
                      <a:pt x="59" y="152"/>
                    </a:lnTo>
                    <a:lnTo>
                      <a:pt x="59" y="151"/>
                    </a:lnTo>
                    <a:lnTo>
                      <a:pt x="58" y="150"/>
                    </a:lnTo>
                    <a:lnTo>
                      <a:pt x="59" y="151"/>
                    </a:lnTo>
                    <a:lnTo>
                      <a:pt x="61" y="150"/>
                    </a:lnTo>
                    <a:lnTo>
                      <a:pt x="61" y="148"/>
                    </a:lnTo>
                    <a:lnTo>
                      <a:pt x="61" y="150"/>
                    </a:lnTo>
                    <a:lnTo>
                      <a:pt x="61" y="151"/>
                    </a:lnTo>
                    <a:lnTo>
                      <a:pt x="61" y="152"/>
                    </a:lnTo>
                    <a:lnTo>
                      <a:pt x="63" y="151"/>
                    </a:lnTo>
                    <a:lnTo>
                      <a:pt x="64" y="152"/>
                    </a:lnTo>
                    <a:lnTo>
                      <a:pt x="67" y="152"/>
                    </a:lnTo>
                    <a:lnTo>
                      <a:pt x="72" y="148"/>
                    </a:lnTo>
                    <a:lnTo>
                      <a:pt x="73" y="147"/>
                    </a:lnTo>
                    <a:lnTo>
                      <a:pt x="75" y="147"/>
                    </a:lnTo>
                    <a:lnTo>
                      <a:pt x="75" y="146"/>
                    </a:lnTo>
                    <a:lnTo>
                      <a:pt x="78" y="143"/>
                    </a:lnTo>
                    <a:lnTo>
                      <a:pt x="79" y="143"/>
                    </a:lnTo>
                    <a:lnTo>
                      <a:pt x="81" y="141"/>
                    </a:lnTo>
                    <a:lnTo>
                      <a:pt x="83" y="140"/>
                    </a:lnTo>
                    <a:lnTo>
                      <a:pt x="83" y="137"/>
                    </a:lnTo>
                    <a:lnTo>
                      <a:pt x="84" y="137"/>
                    </a:lnTo>
                    <a:lnTo>
                      <a:pt x="85" y="136"/>
                    </a:lnTo>
                    <a:lnTo>
                      <a:pt x="85" y="135"/>
                    </a:lnTo>
                    <a:lnTo>
                      <a:pt x="85" y="133"/>
                    </a:lnTo>
                    <a:lnTo>
                      <a:pt x="84" y="131"/>
                    </a:lnTo>
                    <a:lnTo>
                      <a:pt x="85" y="130"/>
                    </a:lnTo>
                    <a:lnTo>
                      <a:pt x="86" y="129"/>
                    </a:lnTo>
                    <a:lnTo>
                      <a:pt x="86" y="128"/>
                    </a:lnTo>
                    <a:lnTo>
                      <a:pt x="87" y="126"/>
                    </a:lnTo>
                    <a:lnTo>
                      <a:pt x="86" y="125"/>
                    </a:lnTo>
                    <a:lnTo>
                      <a:pt x="86" y="124"/>
                    </a:lnTo>
                    <a:lnTo>
                      <a:pt x="86" y="123"/>
                    </a:lnTo>
                    <a:lnTo>
                      <a:pt x="87" y="124"/>
                    </a:lnTo>
                    <a:lnTo>
                      <a:pt x="87" y="125"/>
                    </a:lnTo>
                    <a:lnTo>
                      <a:pt x="87" y="125"/>
                    </a:lnTo>
                    <a:lnTo>
                      <a:pt x="89" y="123"/>
                    </a:lnTo>
                    <a:lnTo>
                      <a:pt x="87" y="120"/>
                    </a:lnTo>
                    <a:lnTo>
                      <a:pt x="86" y="119"/>
                    </a:lnTo>
                    <a:lnTo>
                      <a:pt x="85" y="119"/>
                    </a:lnTo>
                    <a:lnTo>
                      <a:pt x="85" y="118"/>
                    </a:lnTo>
                    <a:lnTo>
                      <a:pt x="85" y="116"/>
                    </a:lnTo>
                    <a:lnTo>
                      <a:pt x="85" y="114"/>
                    </a:lnTo>
                    <a:lnTo>
                      <a:pt x="84" y="113"/>
                    </a:lnTo>
                    <a:lnTo>
                      <a:pt x="85" y="112"/>
                    </a:lnTo>
                    <a:lnTo>
                      <a:pt x="85" y="110"/>
                    </a:lnTo>
                    <a:lnTo>
                      <a:pt x="84" y="110"/>
                    </a:lnTo>
                    <a:lnTo>
                      <a:pt x="83" y="106"/>
                    </a:lnTo>
                    <a:lnTo>
                      <a:pt x="83" y="105"/>
                    </a:lnTo>
                    <a:lnTo>
                      <a:pt x="81" y="101"/>
                    </a:lnTo>
                    <a:lnTo>
                      <a:pt x="80" y="99"/>
                    </a:lnTo>
                    <a:lnTo>
                      <a:pt x="80" y="97"/>
                    </a:lnTo>
                    <a:lnTo>
                      <a:pt x="80" y="97"/>
                    </a:lnTo>
                    <a:lnTo>
                      <a:pt x="80" y="96"/>
                    </a:lnTo>
                    <a:lnTo>
                      <a:pt x="78" y="94"/>
                    </a:lnTo>
                    <a:lnTo>
                      <a:pt x="78" y="91"/>
                    </a:lnTo>
                    <a:lnTo>
                      <a:pt x="76" y="91"/>
                    </a:lnTo>
                    <a:lnTo>
                      <a:pt x="76" y="90"/>
                    </a:lnTo>
                    <a:lnTo>
                      <a:pt x="75" y="88"/>
                    </a:lnTo>
                    <a:lnTo>
                      <a:pt x="70" y="84"/>
                    </a:lnTo>
                    <a:lnTo>
                      <a:pt x="69" y="82"/>
                    </a:lnTo>
                    <a:lnTo>
                      <a:pt x="64" y="78"/>
                    </a:lnTo>
                    <a:lnTo>
                      <a:pt x="58" y="74"/>
                    </a:lnTo>
                    <a:lnTo>
                      <a:pt x="58" y="74"/>
                    </a:lnTo>
                    <a:lnTo>
                      <a:pt x="56" y="73"/>
                    </a:lnTo>
                    <a:lnTo>
                      <a:pt x="51" y="69"/>
                    </a:lnTo>
                    <a:lnTo>
                      <a:pt x="51" y="68"/>
                    </a:lnTo>
                    <a:lnTo>
                      <a:pt x="50" y="66"/>
                    </a:lnTo>
                    <a:lnTo>
                      <a:pt x="51" y="65"/>
                    </a:lnTo>
                    <a:lnTo>
                      <a:pt x="51" y="63"/>
                    </a:lnTo>
                    <a:lnTo>
                      <a:pt x="48" y="61"/>
                    </a:lnTo>
                    <a:lnTo>
                      <a:pt x="48" y="61"/>
                    </a:lnTo>
                    <a:lnTo>
                      <a:pt x="45" y="59"/>
                    </a:lnTo>
                    <a:lnTo>
                      <a:pt x="42" y="56"/>
                    </a:lnTo>
                    <a:lnTo>
                      <a:pt x="40" y="56"/>
                    </a:lnTo>
                    <a:lnTo>
                      <a:pt x="42" y="56"/>
                    </a:lnTo>
                    <a:lnTo>
                      <a:pt x="42" y="55"/>
                    </a:lnTo>
                    <a:lnTo>
                      <a:pt x="40" y="53"/>
                    </a:lnTo>
                    <a:lnTo>
                      <a:pt x="41" y="51"/>
                    </a:lnTo>
                    <a:lnTo>
                      <a:pt x="42" y="48"/>
                    </a:lnTo>
                    <a:lnTo>
                      <a:pt x="41" y="46"/>
                    </a:lnTo>
                    <a:lnTo>
                      <a:pt x="40" y="46"/>
                    </a:lnTo>
                    <a:lnTo>
                      <a:pt x="41" y="44"/>
                    </a:lnTo>
                    <a:lnTo>
                      <a:pt x="41" y="43"/>
                    </a:lnTo>
                    <a:lnTo>
                      <a:pt x="42" y="42"/>
                    </a:lnTo>
                    <a:lnTo>
                      <a:pt x="44" y="40"/>
                    </a:lnTo>
                    <a:lnTo>
                      <a:pt x="44" y="40"/>
                    </a:lnTo>
                    <a:lnTo>
                      <a:pt x="44" y="40"/>
                    </a:lnTo>
                    <a:lnTo>
                      <a:pt x="45" y="40"/>
                    </a:lnTo>
                    <a:lnTo>
                      <a:pt x="46" y="38"/>
                    </a:lnTo>
                    <a:lnTo>
                      <a:pt x="47" y="38"/>
                    </a:lnTo>
                    <a:lnTo>
                      <a:pt x="48" y="37"/>
                    </a:lnTo>
                    <a:lnTo>
                      <a:pt x="47" y="36"/>
                    </a:lnTo>
                    <a:lnTo>
                      <a:pt x="47" y="36"/>
                    </a:lnTo>
                    <a:lnTo>
                      <a:pt x="47" y="33"/>
                    </a:lnTo>
                    <a:lnTo>
                      <a:pt x="48" y="32"/>
                    </a:lnTo>
                    <a:lnTo>
                      <a:pt x="47" y="31"/>
                    </a:lnTo>
                    <a:lnTo>
                      <a:pt x="48" y="31"/>
                    </a:lnTo>
                    <a:lnTo>
                      <a:pt x="48" y="28"/>
                    </a:lnTo>
                    <a:lnTo>
                      <a:pt x="48" y="29"/>
                    </a:lnTo>
                    <a:lnTo>
                      <a:pt x="50" y="29"/>
                    </a:lnTo>
                    <a:lnTo>
                      <a:pt x="51" y="29"/>
                    </a:lnTo>
                    <a:lnTo>
                      <a:pt x="51" y="28"/>
                    </a:lnTo>
                    <a:lnTo>
                      <a:pt x="53" y="28"/>
                    </a:lnTo>
                    <a:lnTo>
                      <a:pt x="55" y="29"/>
                    </a:lnTo>
                    <a:lnTo>
                      <a:pt x="55" y="28"/>
                    </a:lnTo>
                    <a:lnTo>
                      <a:pt x="56" y="27"/>
                    </a:lnTo>
                    <a:lnTo>
                      <a:pt x="55" y="26"/>
                    </a:lnTo>
                    <a:lnTo>
                      <a:pt x="56" y="25"/>
                    </a:lnTo>
                    <a:lnTo>
                      <a:pt x="57" y="25"/>
                    </a:lnTo>
                    <a:lnTo>
                      <a:pt x="59" y="25"/>
                    </a:lnTo>
                    <a:lnTo>
                      <a:pt x="62" y="23"/>
                    </a:lnTo>
                    <a:lnTo>
                      <a:pt x="62" y="23"/>
                    </a:lnTo>
                    <a:lnTo>
                      <a:pt x="63" y="23"/>
                    </a:lnTo>
                    <a:lnTo>
                      <a:pt x="64" y="22"/>
                    </a:lnTo>
                    <a:lnTo>
                      <a:pt x="63" y="21"/>
                    </a:lnTo>
                    <a:lnTo>
                      <a:pt x="63" y="21"/>
                    </a:lnTo>
                    <a:lnTo>
                      <a:pt x="64" y="21"/>
                    </a:lnTo>
                    <a:lnTo>
                      <a:pt x="64" y="21"/>
                    </a:lnTo>
                    <a:lnTo>
                      <a:pt x="64" y="21"/>
                    </a:lnTo>
                    <a:lnTo>
                      <a:pt x="62" y="20"/>
                    </a:lnTo>
                    <a:lnTo>
                      <a:pt x="61" y="2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5" name="Freeform 569">
                <a:extLst>
                  <a:ext uri="{FF2B5EF4-FFF2-40B4-BE49-F238E27FC236}">
                    <a16:creationId xmlns:a16="http://schemas.microsoft.com/office/drawing/2014/main" id="{D30BCEC4-E912-4675-8C24-06A6CF2950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3" y="2196"/>
                <a:ext cx="57" cy="49"/>
              </a:xfrm>
              <a:custGeom>
                <a:avLst/>
                <a:gdLst>
                  <a:gd name="T0" fmla="*/ 30 w 57"/>
                  <a:gd name="T1" fmla="*/ 43 h 49"/>
                  <a:gd name="T2" fmla="*/ 34 w 57"/>
                  <a:gd name="T3" fmla="*/ 44 h 49"/>
                  <a:gd name="T4" fmla="*/ 41 w 57"/>
                  <a:gd name="T5" fmla="*/ 44 h 49"/>
                  <a:gd name="T6" fmla="*/ 45 w 57"/>
                  <a:gd name="T7" fmla="*/ 45 h 49"/>
                  <a:gd name="T8" fmla="*/ 45 w 57"/>
                  <a:gd name="T9" fmla="*/ 41 h 49"/>
                  <a:gd name="T10" fmla="*/ 40 w 57"/>
                  <a:gd name="T11" fmla="*/ 38 h 49"/>
                  <a:gd name="T12" fmla="*/ 42 w 57"/>
                  <a:gd name="T13" fmla="*/ 33 h 49"/>
                  <a:gd name="T14" fmla="*/ 47 w 57"/>
                  <a:gd name="T15" fmla="*/ 31 h 49"/>
                  <a:gd name="T16" fmla="*/ 53 w 57"/>
                  <a:gd name="T17" fmla="*/ 28 h 49"/>
                  <a:gd name="T18" fmla="*/ 55 w 57"/>
                  <a:gd name="T19" fmla="*/ 26 h 49"/>
                  <a:gd name="T20" fmla="*/ 56 w 57"/>
                  <a:gd name="T21" fmla="*/ 21 h 49"/>
                  <a:gd name="T22" fmla="*/ 56 w 57"/>
                  <a:gd name="T23" fmla="*/ 16 h 49"/>
                  <a:gd name="T24" fmla="*/ 55 w 57"/>
                  <a:gd name="T25" fmla="*/ 8 h 49"/>
                  <a:gd name="T26" fmla="*/ 51 w 57"/>
                  <a:gd name="T27" fmla="*/ 4 h 49"/>
                  <a:gd name="T28" fmla="*/ 47 w 57"/>
                  <a:gd name="T29" fmla="*/ 3 h 49"/>
                  <a:gd name="T30" fmla="*/ 45 w 57"/>
                  <a:gd name="T31" fmla="*/ 0 h 49"/>
                  <a:gd name="T32" fmla="*/ 40 w 57"/>
                  <a:gd name="T33" fmla="*/ 3 h 49"/>
                  <a:gd name="T34" fmla="*/ 41 w 57"/>
                  <a:gd name="T35" fmla="*/ 8 h 49"/>
                  <a:gd name="T36" fmla="*/ 42 w 57"/>
                  <a:gd name="T37" fmla="*/ 10 h 49"/>
                  <a:gd name="T38" fmla="*/ 36 w 57"/>
                  <a:gd name="T39" fmla="*/ 6 h 49"/>
                  <a:gd name="T40" fmla="*/ 33 w 57"/>
                  <a:gd name="T41" fmla="*/ 4 h 49"/>
                  <a:gd name="T42" fmla="*/ 29 w 57"/>
                  <a:gd name="T43" fmla="*/ 4 h 49"/>
                  <a:gd name="T44" fmla="*/ 24 w 57"/>
                  <a:gd name="T45" fmla="*/ 3 h 49"/>
                  <a:gd name="T46" fmla="*/ 19 w 57"/>
                  <a:gd name="T47" fmla="*/ 1 h 49"/>
                  <a:gd name="T48" fmla="*/ 16 w 57"/>
                  <a:gd name="T49" fmla="*/ 1 h 49"/>
                  <a:gd name="T50" fmla="*/ 7 w 57"/>
                  <a:gd name="T51" fmla="*/ 4 h 49"/>
                  <a:gd name="T52" fmla="*/ 3 w 57"/>
                  <a:gd name="T53" fmla="*/ 6 h 49"/>
                  <a:gd name="T54" fmla="*/ 1 w 57"/>
                  <a:gd name="T55" fmla="*/ 12 h 49"/>
                  <a:gd name="T56" fmla="*/ 1 w 57"/>
                  <a:gd name="T57" fmla="*/ 21 h 49"/>
                  <a:gd name="T58" fmla="*/ 5 w 57"/>
                  <a:gd name="T59" fmla="*/ 23 h 49"/>
                  <a:gd name="T60" fmla="*/ 3 w 57"/>
                  <a:gd name="T61" fmla="*/ 29 h 49"/>
                  <a:gd name="T62" fmla="*/ 5 w 57"/>
                  <a:gd name="T63" fmla="*/ 31 h 49"/>
                  <a:gd name="T64" fmla="*/ 7 w 57"/>
                  <a:gd name="T65" fmla="*/ 34 h 49"/>
                  <a:gd name="T66" fmla="*/ 8 w 57"/>
                  <a:gd name="T67" fmla="*/ 38 h 49"/>
                  <a:gd name="T68" fmla="*/ 9 w 57"/>
                  <a:gd name="T69" fmla="*/ 39 h 49"/>
                  <a:gd name="T70" fmla="*/ 11 w 57"/>
                  <a:gd name="T71" fmla="*/ 43 h 49"/>
                  <a:gd name="T72" fmla="*/ 12 w 57"/>
                  <a:gd name="T73" fmla="*/ 44 h 49"/>
                  <a:gd name="T74" fmla="*/ 13 w 57"/>
                  <a:gd name="T75" fmla="*/ 43 h 49"/>
                  <a:gd name="T76" fmla="*/ 16 w 57"/>
                  <a:gd name="T77" fmla="*/ 40 h 49"/>
                  <a:gd name="T78" fmla="*/ 17 w 57"/>
                  <a:gd name="T79" fmla="*/ 44 h 49"/>
                  <a:gd name="T80" fmla="*/ 16 w 57"/>
                  <a:gd name="T81" fmla="*/ 46 h 49"/>
                  <a:gd name="T82" fmla="*/ 16 w 57"/>
                  <a:gd name="T83" fmla="*/ 48 h 49"/>
                  <a:gd name="T84" fmla="*/ 19 w 57"/>
                  <a:gd name="T85" fmla="*/ 46 h 49"/>
                  <a:gd name="T86" fmla="*/ 20 w 57"/>
                  <a:gd name="T87" fmla="*/ 46 h 49"/>
                  <a:gd name="T88" fmla="*/ 23 w 57"/>
                  <a:gd name="T89" fmla="*/ 48 h 49"/>
                  <a:gd name="T90" fmla="*/ 27 w 57"/>
                  <a:gd name="T91" fmla="*/ 4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7" h="49">
                    <a:moveTo>
                      <a:pt x="29" y="46"/>
                    </a:moveTo>
                    <a:lnTo>
                      <a:pt x="30" y="43"/>
                    </a:lnTo>
                    <a:lnTo>
                      <a:pt x="33" y="43"/>
                    </a:lnTo>
                    <a:lnTo>
                      <a:pt x="34" y="44"/>
                    </a:lnTo>
                    <a:lnTo>
                      <a:pt x="39" y="43"/>
                    </a:lnTo>
                    <a:lnTo>
                      <a:pt x="41" y="44"/>
                    </a:lnTo>
                    <a:lnTo>
                      <a:pt x="41" y="45"/>
                    </a:lnTo>
                    <a:lnTo>
                      <a:pt x="45" y="45"/>
                    </a:lnTo>
                    <a:lnTo>
                      <a:pt x="44" y="43"/>
                    </a:lnTo>
                    <a:lnTo>
                      <a:pt x="45" y="41"/>
                    </a:lnTo>
                    <a:lnTo>
                      <a:pt x="42" y="39"/>
                    </a:lnTo>
                    <a:lnTo>
                      <a:pt x="40" y="38"/>
                    </a:lnTo>
                    <a:lnTo>
                      <a:pt x="40" y="34"/>
                    </a:lnTo>
                    <a:lnTo>
                      <a:pt x="42" y="33"/>
                    </a:lnTo>
                    <a:lnTo>
                      <a:pt x="46" y="33"/>
                    </a:lnTo>
                    <a:lnTo>
                      <a:pt x="47" y="31"/>
                    </a:lnTo>
                    <a:lnTo>
                      <a:pt x="50" y="29"/>
                    </a:lnTo>
                    <a:lnTo>
                      <a:pt x="53" y="28"/>
                    </a:lnTo>
                    <a:lnTo>
                      <a:pt x="53" y="27"/>
                    </a:lnTo>
                    <a:lnTo>
                      <a:pt x="55" y="26"/>
                    </a:lnTo>
                    <a:lnTo>
                      <a:pt x="57" y="23"/>
                    </a:lnTo>
                    <a:lnTo>
                      <a:pt x="56" y="21"/>
                    </a:lnTo>
                    <a:lnTo>
                      <a:pt x="57" y="17"/>
                    </a:lnTo>
                    <a:lnTo>
                      <a:pt x="56" y="16"/>
                    </a:lnTo>
                    <a:lnTo>
                      <a:pt x="57" y="12"/>
                    </a:lnTo>
                    <a:lnTo>
                      <a:pt x="55" y="8"/>
                    </a:lnTo>
                    <a:lnTo>
                      <a:pt x="53" y="6"/>
                    </a:lnTo>
                    <a:lnTo>
                      <a:pt x="51" y="4"/>
                    </a:lnTo>
                    <a:lnTo>
                      <a:pt x="50" y="4"/>
                    </a:lnTo>
                    <a:lnTo>
                      <a:pt x="47" y="3"/>
                    </a:lnTo>
                    <a:lnTo>
                      <a:pt x="46" y="1"/>
                    </a:lnTo>
                    <a:lnTo>
                      <a:pt x="45" y="0"/>
                    </a:lnTo>
                    <a:lnTo>
                      <a:pt x="41" y="1"/>
                    </a:lnTo>
                    <a:lnTo>
                      <a:pt x="40" y="3"/>
                    </a:lnTo>
                    <a:lnTo>
                      <a:pt x="42" y="5"/>
                    </a:lnTo>
                    <a:lnTo>
                      <a:pt x="41" y="8"/>
                    </a:lnTo>
                    <a:lnTo>
                      <a:pt x="42" y="9"/>
                    </a:lnTo>
                    <a:lnTo>
                      <a:pt x="42" y="10"/>
                    </a:lnTo>
                    <a:lnTo>
                      <a:pt x="39" y="9"/>
                    </a:lnTo>
                    <a:lnTo>
                      <a:pt x="36" y="6"/>
                    </a:lnTo>
                    <a:lnTo>
                      <a:pt x="34" y="6"/>
                    </a:lnTo>
                    <a:lnTo>
                      <a:pt x="33" y="4"/>
                    </a:lnTo>
                    <a:lnTo>
                      <a:pt x="30" y="3"/>
                    </a:lnTo>
                    <a:lnTo>
                      <a:pt x="29" y="4"/>
                    </a:lnTo>
                    <a:lnTo>
                      <a:pt x="27" y="1"/>
                    </a:lnTo>
                    <a:lnTo>
                      <a:pt x="24" y="3"/>
                    </a:lnTo>
                    <a:lnTo>
                      <a:pt x="22" y="1"/>
                    </a:lnTo>
                    <a:lnTo>
                      <a:pt x="19" y="1"/>
                    </a:lnTo>
                    <a:lnTo>
                      <a:pt x="17" y="3"/>
                    </a:lnTo>
                    <a:lnTo>
                      <a:pt x="16" y="1"/>
                    </a:lnTo>
                    <a:lnTo>
                      <a:pt x="12" y="1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3" y="6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0" y="16"/>
                    </a:lnTo>
                    <a:lnTo>
                      <a:pt x="1" y="21"/>
                    </a:lnTo>
                    <a:lnTo>
                      <a:pt x="3" y="21"/>
                    </a:lnTo>
                    <a:lnTo>
                      <a:pt x="5" y="23"/>
                    </a:lnTo>
                    <a:lnTo>
                      <a:pt x="3" y="27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5" y="31"/>
                    </a:lnTo>
                    <a:lnTo>
                      <a:pt x="5" y="33"/>
                    </a:lnTo>
                    <a:lnTo>
                      <a:pt x="7" y="34"/>
                    </a:lnTo>
                    <a:lnTo>
                      <a:pt x="7" y="37"/>
                    </a:lnTo>
                    <a:lnTo>
                      <a:pt x="8" y="38"/>
                    </a:lnTo>
                    <a:lnTo>
                      <a:pt x="9" y="38"/>
                    </a:lnTo>
                    <a:lnTo>
                      <a:pt x="9" y="39"/>
                    </a:lnTo>
                    <a:lnTo>
                      <a:pt x="9" y="41"/>
                    </a:lnTo>
                    <a:lnTo>
                      <a:pt x="11" y="43"/>
                    </a:lnTo>
                    <a:lnTo>
                      <a:pt x="11" y="44"/>
                    </a:lnTo>
                    <a:lnTo>
                      <a:pt x="12" y="44"/>
                    </a:lnTo>
                    <a:lnTo>
                      <a:pt x="13" y="44"/>
                    </a:lnTo>
                    <a:lnTo>
                      <a:pt x="13" y="43"/>
                    </a:lnTo>
                    <a:lnTo>
                      <a:pt x="16" y="41"/>
                    </a:lnTo>
                    <a:lnTo>
                      <a:pt x="16" y="40"/>
                    </a:lnTo>
                    <a:lnTo>
                      <a:pt x="16" y="41"/>
                    </a:lnTo>
                    <a:lnTo>
                      <a:pt x="17" y="44"/>
                    </a:lnTo>
                    <a:lnTo>
                      <a:pt x="17" y="45"/>
                    </a:lnTo>
                    <a:lnTo>
                      <a:pt x="16" y="46"/>
                    </a:lnTo>
                    <a:lnTo>
                      <a:pt x="16" y="48"/>
                    </a:lnTo>
                    <a:lnTo>
                      <a:pt x="16" y="48"/>
                    </a:lnTo>
                    <a:lnTo>
                      <a:pt x="17" y="49"/>
                    </a:lnTo>
                    <a:lnTo>
                      <a:pt x="19" y="46"/>
                    </a:lnTo>
                    <a:lnTo>
                      <a:pt x="19" y="46"/>
                    </a:lnTo>
                    <a:lnTo>
                      <a:pt x="20" y="46"/>
                    </a:lnTo>
                    <a:lnTo>
                      <a:pt x="23" y="48"/>
                    </a:lnTo>
                    <a:lnTo>
                      <a:pt x="23" y="48"/>
                    </a:lnTo>
                    <a:lnTo>
                      <a:pt x="25" y="49"/>
                    </a:lnTo>
                    <a:lnTo>
                      <a:pt x="27" y="46"/>
                    </a:lnTo>
                    <a:lnTo>
                      <a:pt x="29" y="4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6" name="Freeform 570">
                <a:extLst>
                  <a:ext uri="{FF2B5EF4-FFF2-40B4-BE49-F238E27FC236}">
                    <a16:creationId xmlns:a16="http://schemas.microsoft.com/office/drawing/2014/main" id="{DCABEE1C-266D-4A45-B38D-54665ECB2C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5" y="2105"/>
                <a:ext cx="88" cy="101"/>
              </a:xfrm>
              <a:custGeom>
                <a:avLst/>
                <a:gdLst>
                  <a:gd name="T0" fmla="*/ 6 w 88"/>
                  <a:gd name="T1" fmla="*/ 32 h 101"/>
                  <a:gd name="T2" fmla="*/ 9 w 88"/>
                  <a:gd name="T3" fmla="*/ 37 h 101"/>
                  <a:gd name="T4" fmla="*/ 13 w 88"/>
                  <a:gd name="T5" fmla="*/ 37 h 101"/>
                  <a:gd name="T6" fmla="*/ 13 w 88"/>
                  <a:gd name="T7" fmla="*/ 43 h 101"/>
                  <a:gd name="T8" fmla="*/ 13 w 88"/>
                  <a:gd name="T9" fmla="*/ 51 h 101"/>
                  <a:gd name="T10" fmla="*/ 20 w 88"/>
                  <a:gd name="T11" fmla="*/ 55 h 101"/>
                  <a:gd name="T12" fmla="*/ 27 w 88"/>
                  <a:gd name="T13" fmla="*/ 52 h 101"/>
                  <a:gd name="T14" fmla="*/ 35 w 88"/>
                  <a:gd name="T15" fmla="*/ 55 h 101"/>
                  <a:gd name="T16" fmla="*/ 46 w 88"/>
                  <a:gd name="T17" fmla="*/ 50 h 101"/>
                  <a:gd name="T18" fmla="*/ 55 w 88"/>
                  <a:gd name="T19" fmla="*/ 58 h 101"/>
                  <a:gd name="T20" fmla="*/ 55 w 88"/>
                  <a:gd name="T21" fmla="*/ 63 h 101"/>
                  <a:gd name="T22" fmla="*/ 55 w 88"/>
                  <a:gd name="T23" fmla="*/ 71 h 101"/>
                  <a:gd name="T24" fmla="*/ 61 w 88"/>
                  <a:gd name="T25" fmla="*/ 75 h 101"/>
                  <a:gd name="T26" fmla="*/ 65 w 88"/>
                  <a:gd name="T27" fmla="*/ 79 h 101"/>
                  <a:gd name="T28" fmla="*/ 65 w 88"/>
                  <a:gd name="T29" fmla="*/ 84 h 101"/>
                  <a:gd name="T30" fmla="*/ 65 w 88"/>
                  <a:gd name="T31" fmla="*/ 91 h 101"/>
                  <a:gd name="T32" fmla="*/ 65 w 88"/>
                  <a:gd name="T33" fmla="*/ 95 h 101"/>
                  <a:gd name="T34" fmla="*/ 71 w 88"/>
                  <a:gd name="T35" fmla="*/ 100 h 101"/>
                  <a:gd name="T36" fmla="*/ 73 w 88"/>
                  <a:gd name="T37" fmla="*/ 99 h 101"/>
                  <a:gd name="T38" fmla="*/ 73 w 88"/>
                  <a:gd name="T39" fmla="*/ 92 h 101"/>
                  <a:gd name="T40" fmla="*/ 79 w 88"/>
                  <a:gd name="T41" fmla="*/ 94 h 101"/>
                  <a:gd name="T42" fmla="*/ 84 w 88"/>
                  <a:gd name="T43" fmla="*/ 95 h 101"/>
                  <a:gd name="T44" fmla="*/ 85 w 88"/>
                  <a:gd name="T45" fmla="*/ 89 h 101"/>
                  <a:gd name="T46" fmla="*/ 88 w 88"/>
                  <a:gd name="T47" fmla="*/ 82 h 101"/>
                  <a:gd name="T48" fmla="*/ 85 w 88"/>
                  <a:gd name="T49" fmla="*/ 77 h 101"/>
                  <a:gd name="T50" fmla="*/ 84 w 88"/>
                  <a:gd name="T51" fmla="*/ 74 h 101"/>
                  <a:gd name="T52" fmla="*/ 79 w 88"/>
                  <a:gd name="T53" fmla="*/ 72 h 101"/>
                  <a:gd name="T54" fmla="*/ 77 w 88"/>
                  <a:gd name="T55" fmla="*/ 68 h 101"/>
                  <a:gd name="T56" fmla="*/ 74 w 88"/>
                  <a:gd name="T57" fmla="*/ 66 h 101"/>
                  <a:gd name="T58" fmla="*/ 69 w 88"/>
                  <a:gd name="T59" fmla="*/ 63 h 101"/>
                  <a:gd name="T60" fmla="*/ 65 w 88"/>
                  <a:gd name="T61" fmla="*/ 55 h 101"/>
                  <a:gd name="T62" fmla="*/ 57 w 88"/>
                  <a:gd name="T63" fmla="*/ 46 h 101"/>
                  <a:gd name="T64" fmla="*/ 49 w 88"/>
                  <a:gd name="T65" fmla="*/ 45 h 101"/>
                  <a:gd name="T66" fmla="*/ 45 w 88"/>
                  <a:gd name="T67" fmla="*/ 40 h 101"/>
                  <a:gd name="T68" fmla="*/ 44 w 88"/>
                  <a:gd name="T69" fmla="*/ 34 h 101"/>
                  <a:gd name="T70" fmla="*/ 50 w 88"/>
                  <a:gd name="T71" fmla="*/ 33 h 101"/>
                  <a:gd name="T72" fmla="*/ 55 w 88"/>
                  <a:gd name="T73" fmla="*/ 27 h 101"/>
                  <a:gd name="T74" fmla="*/ 51 w 88"/>
                  <a:gd name="T75" fmla="*/ 23 h 101"/>
                  <a:gd name="T76" fmla="*/ 46 w 88"/>
                  <a:gd name="T77" fmla="*/ 18 h 101"/>
                  <a:gd name="T78" fmla="*/ 39 w 88"/>
                  <a:gd name="T79" fmla="*/ 20 h 101"/>
                  <a:gd name="T80" fmla="*/ 28 w 88"/>
                  <a:gd name="T81" fmla="*/ 12 h 101"/>
                  <a:gd name="T82" fmla="*/ 27 w 88"/>
                  <a:gd name="T83" fmla="*/ 6 h 101"/>
                  <a:gd name="T84" fmla="*/ 21 w 88"/>
                  <a:gd name="T85" fmla="*/ 0 h 101"/>
                  <a:gd name="T86" fmla="*/ 15 w 88"/>
                  <a:gd name="T87" fmla="*/ 3 h 101"/>
                  <a:gd name="T88" fmla="*/ 16 w 88"/>
                  <a:gd name="T89" fmla="*/ 11 h 101"/>
                  <a:gd name="T90" fmla="*/ 12 w 88"/>
                  <a:gd name="T91" fmla="*/ 15 h 101"/>
                  <a:gd name="T92" fmla="*/ 7 w 88"/>
                  <a:gd name="T93" fmla="*/ 14 h 101"/>
                  <a:gd name="T94" fmla="*/ 4 w 88"/>
                  <a:gd name="T95" fmla="*/ 18 h 101"/>
                  <a:gd name="T96" fmla="*/ 1 w 88"/>
                  <a:gd name="T97" fmla="*/ 21 h 101"/>
                  <a:gd name="T98" fmla="*/ 4 w 88"/>
                  <a:gd name="T99" fmla="*/ 26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8" h="101">
                    <a:moveTo>
                      <a:pt x="4" y="26"/>
                    </a:moveTo>
                    <a:lnTo>
                      <a:pt x="6" y="28"/>
                    </a:lnTo>
                    <a:lnTo>
                      <a:pt x="6" y="32"/>
                    </a:lnTo>
                    <a:lnTo>
                      <a:pt x="5" y="33"/>
                    </a:lnTo>
                    <a:lnTo>
                      <a:pt x="6" y="35"/>
                    </a:lnTo>
                    <a:lnTo>
                      <a:pt x="9" y="37"/>
                    </a:lnTo>
                    <a:lnTo>
                      <a:pt x="10" y="35"/>
                    </a:lnTo>
                    <a:lnTo>
                      <a:pt x="13" y="35"/>
                    </a:lnTo>
                    <a:lnTo>
                      <a:pt x="13" y="37"/>
                    </a:lnTo>
                    <a:lnTo>
                      <a:pt x="12" y="39"/>
                    </a:lnTo>
                    <a:lnTo>
                      <a:pt x="13" y="42"/>
                    </a:lnTo>
                    <a:lnTo>
                      <a:pt x="13" y="43"/>
                    </a:lnTo>
                    <a:lnTo>
                      <a:pt x="12" y="45"/>
                    </a:lnTo>
                    <a:lnTo>
                      <a:pt x="13" y="48"/>
                    </a:lnTo>
                    <a:lnTo>
                      <a:pt x="13" y="51"/>
                    </a:lnTo>
                    <a:lnTo>
                      <a:pt x="13" y="57"/>
                    </a:lnTo>
                    <a:lnTo>
                      <a:pt x="17" y="55"/>
                    </a:lnTo>
                    <a:lnTo>
                      <a:pt x="20" y="55"/>
                    </a:lnTo>
                    <a:lnTo>
                      <a:pt x="20" y="52"/>
                    </a:lnTo>
                    <a:lnTo>
                      <a:pt x="23" y="51"/>
                    </a:lnTo>
                    <a:lnTo>
                      <a:pt x="27" y="52"/>
                    </a:lnTo>
                    <a:lnTo>
                      <a:pt x="29" y="52"/>
                    </a:lnTo>
                    <a:lnTo>
                      <a:pt x="31" y="55"/>
                    </a:lnTo>
                    <a:lnTo>
                      <a:pt x="35" y="55"/>
                    </a:lnTo>
                    <a:lnTo>
                      <a:pt x="38" y="50"/>
                    </a:lnTo>
                    <a:lnTo>
                      <a:pt x="41" y="49"/>
                    </a:lnTo>
                    <a:lnTo>
                      <a:pt x="46" y="50"/>
                    </a:lnTo>
                    <a:lnTo>
                      <a:pt x="48" y="54"/>
                    </a:lnTo>
                    <a:lnTo>
                      <a:pt x="52" y="56"/>
                    </a:lnTo>
                    <a:lnTo>
                      <a:pt x="55" y="58"/>
                    </a:lnTo>
                    <a:lnTo>
                      <a:pt x="56" y="61"/>
                    </a:lnTo>
                    <a:lnTo>
                      <a:pt x="55" y="62"/>
                    </a:lnTo>
                    <a:lnTo>
                      <a:pt x="55" y="63"/>
                    </a:lnTo>
                    <a:lnTo>
                      <a:pt x="56" y="67"/>
                    </a:lnTo>
                    <a:lnTo>
                      <a:pt x="56" y="69"/>
                    </a:lnTo>
                    <a:lnTo>
                      <a:pt x="55" y="71"/>
                    </a:lnTo>
                    <a:lnTo>
                      <a:pt x="57" y="73"/>
                    </a:lnTo>
                    <a:lnTo>
                      <a:pt x="60" y="75"/>
                    </a:lnTo>
                    <a:lnTo>
                      <a:pt x="61" y="75"/>
                    </a:lnTo>
                    <a:lnTo>
                      <a:pt x="63" y="75"/>
                    </a:lnTo>
                    <a:lnTo>
                      <a:pt x="62" y="77"/>
                    </a:lnTo>
                    <a:lnTo>
                      <a:pt x="65" y="79"/>
                    </a:lnTo>
                    <a:lnTo>
                      <a:pt x="66" y="80"/>
                    </a:lnTo>
                    <a:lnTo>
                      <a:pt x="65" y="83"/>
                    </a:lnTo>
                    <a:lnTo>
                      <a:pt x="65" y="84"/>
                    </a:lnTo>
                    <a:lnTo>
                      <a:pt x="65" y="86"/>
                    </a:lnTo>
                    <a:lnTo>
                      <a:pt x="65" y="88"/>
                    </a:lnTo>
                    <a:lnTo>
                      <a:pt x="65" y="91"/>
                    </a:lnTo>
                    <a:lnTo>
                      <a:pt x="63" y="94"/>
                    </a:lnTo>
                    <a:lnTo>
                      <a:pt x="62" y="94"/>
                    </a:lnTo>
                    <a:lnTo>
                      <a:pt x="65" y="95"/>
                    </a:lnTo>
                    <a:lnTo>
                      <a:pt x="66" y="97"/>
                    </a:lnTo>
                    <a:lnTo>
                      <a:pt x="68" y="97"/>
                    </a:lnTo>
                    <a:lnTo>
                      <a:pt x="71" y="100"/>
                    </a:lnTo>
                    <a:lnTo>
                      <a:pt x="74" y="101"/>
                    </a:lnTo>
                    <a:lnTo>
                      <a:pt x="74" y="100"/>
                    </a:lnTo>
                    <a:lnTo>
                      <a:pt x="73" y="99"/>
                    </a:lnTo>
                    <a:lnTo>
                      <a:pt x="74" y="96"/>
                    </a:lnTo>
                    <a:lnTo>
                      <a:pt x="72" y="94"/>
                    </a:lnTo>
                    <a:lnTo>
                      <a:pt x="73" y="92"/>
                    </a:lnTo>
                    <a:lnTo>
                      <a:pt x="77" y="91"/>
                    </a:lnTo>
                    <a:lnTo>
                      <a:pt x="78" y="92"/>
                    </a:lnTo>
                    <a:lnTo>
                      <a:pt x="79" y="94"/>
                    </a:lnTo>
                    <a:lnTo>
                      <a:pt x="82" y="95"/>
                    </a:lnTo>
                    <a:lnTo>
                      <a:pt x="83" y="95"/>
                    </a:lnTo>
                    <a:lnTo>
                      <a:pt x="84" y="95"/>
                    </a:lnTo>
                    <a:lnTo>
                      <a:pt x="85" y="94"/>
                    </a:lnTo>
                    <a:lnTo>
                      <a:pt x="85" y="90"/>
                    </a:lnTo>
                    <a:lnTo>
                      <a:pt x="85" y="89"/>
                    </a:lnTo>
                    <a:lnTo>
                      <a:pt x="84" y="86"/>
                    </a:lnTo>
                    <a:lnTo>
                      <a:pt x="88" y="84"/>
                    </a:lnTo>
                    <a:lnTo>
                      <a:pt x="88" y="82"/>
                    </a:lnTo>
                    <a:lnTo>
                      <a:pt x="85" y="80"/>
                    </a:lnTo>
                    <a:lnTo>
                      <a:pt x="85" y="79"/>
                    </a:lnTo>
                    <a:lnTo>
                      <a:pt x="85" y="77"/>
                    </a:lnTo>
                    <a:lnTo>
                      <a:pt x="87" y="75"/>
                    </a:lnTo>
                    <a:lnTo>
                      <a:pt x="87" y="73"/>
                    </a:lnTo>
                    <a:lnTo>
                      <a:pt x="84" y="74"/>
                    </a:lnTo>
                    <a:lnTo>
                      <a:pt x="83" y="74"/>
                    </a:lnTo>
                    <a:lnTo>
                      <a:pt x="82" y="72"/>
                    </a:lnTo>
                    <a:lnTo>
                      <a:pt x="79" y="72"/>
                    </a:lnTo>
                    <a:lnTo>
                      <a:pt x="78" y="71"/>
                    </a:lnTo>
                    <a:lnTo>
                      <a:pt x="79" y="69"/>
                    </a:lnTo>
                    <a:lnTo>
                      <a:pt x="77" y="68"/>
                    </a:lnTo>
                    <a:lnTo>
                      <a:pt x="76" y="69"/>
                    </a:lnTo>
                    <a:lnTo>
                      <a:pt x="74" y="67"/>
                    </a:lnTo>
                    <a:lnTo>
                      <a:pt x="74" y="66"/>
                    </a:lnTo>
                    <a:lnTo>
                      <a:pt x="73" y="63"/>
                    </a:lnTo>
                    <a:lnTo>
                      <a:pt x="71" y="63"/>
                    </a:lnTo>
                    <a:lnTo>
                      <a:pt x="69" y="63"/>
                    </a:lnTo>
                    <a:lnTo>
                      <a:pt x="68" y="61"/>
                    </a:lnTo>
                    <a:lnTo>
                      <a:pt x="65" y="57"/>
                    </a:lnTo>
                    <a:lnTo>
                      <a:pt x="65" y="55"/>
                    </a:lnTo>
                    <a:lnTo>
                      <a:pt x="63" y="52"/>
                    </a:lnTo>
                    <a:lnTo>
                      <a:pt x="60" y="51"/>
                    </a:lnTo>
                    <a:lnTo>
                      <a:pt x="57" y="46"/>
                    </a:lnTo>
                    <a:lnTo>
                      <a:pt x="55" y="46"/>
                    </a:lnTo>
                    <a:lnTo>
                      <a:pt x="51" y="45"/>
                    </a:lnTo>
                    <a:lnTo>
                      <a:pt x="49" y="45"/>
                    </a:lnTo>
                    <a:lnTo>
                      <a:pt x="46" y="42"/>
                    </a:lnTo>
                    <a:lnTo>
                      <a:pt x="45" y="42"/>
                    </a:lnTo>
                    <a:lnTo>
                      <a:pt x="45" y="40"/>
                    </a:lnTo>
                    <a:lnTo>
                      <a:pt x="46" y="39"/>
                    </a:lnTo>
                    <a:lnTo>
                      <a:pt x="44" y="37"/>
                    </a:lnTo>
                    <a:lnTo>
                      <a:pt x="44" y="34"/>
                    </a:lnTo>
                    <a:lnTo>
                      <a:pt x="45" y="34"/>
                    </a:lnTo>
                    <a:lnTo>
                      <a:pt x="49" y="33"/>
                    </a:lnTo>
                    <a:lnTo>
                      <a:pt x="50" y="33"/>
                    </a:lnTo>
                    <a:lnTo>
                      <a:pt x="51" y="32"/>
                    </a:lnTo>
                    <a:lnTo>
                      <a:pt x="52" y="28"/>
                    </a:lnTo>
                    <a:lnTo>
                      <a:pt x="55" y="27"/>
                    </a:lnTo>
                    <a:lnTo>
                      <a:pt x="55" y="26"/>
                    </a:lnTo>
                    <a:lnTo>
                      <a:pt x="51" y="25"/>
                    </a:lnTo>
                    <a:lnTo>
                      <a:pt x="51" y="23"/>
                    </a:lnTo>
                    <a:lnTo>
                      <a:pt x="51" y="21"/>
                    </a:lnTo>
                    <a:lnTo>
                      <a:pt x="49" y="21"/>
                    </a:lnTo>
                    <a:lnTo>
                      <a:pt x="46" y="18"/>
                    </a:lnTo>
                    <a:lnTo>
                      <a:pt x="44" y="18"/>
                    </a:lnTo>
                    <a:lnTo>
                      <a:pt x="41" y="20"/>
                    </a:lnTo>
                    <a:lnTo>
                      <a:pt x="39" y="20"/>
                    </a:lnTo>
                    <a:lnTo>
                      <a:pt x="34" y="20"/>
                    </a:lnTo>
                    <a:lnTo>
                      <a:pt x="32" y="16"/>
                    </a:lnTo>
                    <a:lnTo>
                      <a:pt x="28" y="12"/>
                    </a:lnTo>
                    <a:lnTo>
                      <a:pt x="29" y="10"/>
                    </a:lnTo>
                    <a:lnTo>
                      <a:pt x="29" y="8"/>
                    </a:lnTo>
                    <a:lnTo>
                      <a:pt x="27" y="6"/>
                    </a:lnTo>
                    <a:lnTo>
                      <a:pt x="26" y="4"/>
                    </a:lnTo>
                    <a:lnTo>
                      <a:pt x="21" y="3"/>
                    </a:lnTo>
                    <a:lnTo>
                      <a:pt x="21" y="0"/>
                    </a:lnTo>
                    <a:lnTo>
                      <a:pt x="17" y="0"/>
                    </a:lnTo>
                    <a:lnTo>
                      <a:pt x="17" y="3"/>
                    </a:lnTo>
                    <a:lnTo>
                      <a:pt x="15" y="3"/>
                    </a:lnTo>
                    <a:lnTo>
                      <a:pt x="15" y="6"/>
                    </a:lnTo>
                    <a:lnTo>
                      <a:pt x="16" y="9"/>
                    </a:lnTo>
                    <a:lnTo>
                      <a:pt x="16" y="11"/>
                    </a:lnTo>
                    <a:lnTo>
                      <a:pt x="17" y="15"/>
                    </a:lnTo>
                    <a:lnTo>
                      <a:pt x="15" y="14"/>
                    </a:lnTo>
                    <a:lnTo>
                      <a:pt x="12" y="15"/>
                    </a:lnTo>
                    <a:lnTo>
                      <a:pt x="11" y="12"/>
                    </a:lnTo>
                    <a:lnTo>
                      <a:pt x="10" y="12"/>
                    </a:lnTo>
                    <a:lnTo>
                      <a:pt x="7" y="14"/>
                    </a:lnTo>
                    <a:lnTo>
                      <a:pt x="5" y="15"/>
                    </a:lnTo>
                    <a:lnTo>
                      <a:pt x="5" y="16"/>
                    </a:lnTo>
                    <a:lnTo>
                      <a:pt x="4" y="18"/>
                    </a:lnTo>
                    <a:lnTo>
                      <a:pt x="5" y="20"/>
                    </a:lnTo>
                    <a:lnTo>
                      <a:pt x="2" y="21"/>
                    </a:lnTo>
                    <a:lnTo>
                      <a:pt x="1" y="21"/>
                    </a:lnTo>
                    <a:lnTo>
                      <a:pt x="0" y="25"/>
                    </a:lnTo>
                    <a:lnTo>
                      <a:pt x="1" y="27"/>
                    </a:lnTo>
                    <a:lnTo>
                      <a:pt x="4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7" name="Freeform 571">
                <a:extLst>
                  <a:ext uri="{FF2B5EF4-FFF2-40B4-BE49-F238E27FC236}">
                    <a16:creationId xmlns:a16="http://schemas.microsoft.com/office/drawing/2014/main" id="{FC99B9C8-2000-4F62-A747-356213BF3B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6" y="2253"/>
                <a:ext cx="1" cy="4"/>
              </a:xfrm>
              <a:custGeom>
                <a:avLst/>
                <a:gdLst>
                  <a:gd name="T0" fmla="*/ 1 w 1"/>
                  <a:gd name="T1" fmla="*/ 4 h 4"/>
                  <a:gd name="T2" fmla="*/ 1 w 1"/>
                  <a:gd name="T3" fmla="*/ 1 h 4"/>
                  <a:gd name="T4" fmla="*/ 1 w 1"/>
                  <a:gd name="T5" fmla="*/ 0 h 4"/>
                  <a:gd name="T6" fmla="*/ 0 w 1"/>
                  <a:gd name="T7" fmla="*/ 1 h 4"/>
                  <a:gd name="T8" fmla="*/ 0 w 1"/>
                  <a:gd name="T9" fmla="*/ 3 h 4"/>
                  <a:gd name="T10" fmla="*/ 1 w 1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8" name="Freeform 572">
                <a:extLst>
                  <a:ext uri="{FF2B5EF4-FFF2-40B4-BE49-F238E27FC236}">
                    <a16:creationId xmlns:a16="http://schemas.microsoft.com/office/drawing/2014/main" id="{4F44B4D2-2B1F-4A18-AD44-A857A19BBC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8" y="2251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1 h 1"/>
                  <a:gd name="T4" fmla="*/ 3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9" name="Freeform 573">
                <a:extLst>
                  <a:ext uri="{FF2B5EF4-FFF2-40B4-BE49-F238E27FC236}">
                    <a16:creationId xmlns:a16="http://schemas.microsoft.com/office/drawing/2014/main" id="{B088DD34-8299-40A5-AA09-241EAA8F27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9" y="2286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  <a:gd name="T10" fmla="*/ 0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0" name="Freeform 574">
                <a:extLst>
                  <a:ext uri="{FF2B5EF4-FFF2-40B4-BE49-F238E27FC236}">
                    <a16:creationId xmlns:a16="http://schemas.microsoft.com/office/drawing/2014/main" id="{276A4AC4-D664-4E06-A0E8-2B1B1117C6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6" y="2276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1 h 3"/>
                  <a:gd name="T4" fmla="*/ 1 w 1"/>
                  <a:gd name="T5" fmla="*/ 0 h 3"/>
                  <a:gd name="T6" fmla="*/ 0 w 1"/>
                  <a:gd name="T7" fmla="*/ 0 h 3"/>
                  <a:gd name="T8" fmla="*/ 0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1" name="Freeform 575">
                <a:extLst>
                  <a:ext uri="{FF2B5EF4-FFF2-40B4-BE49-F238E27FC236}">
                    <a16:creationId xmlns:a16="http://schemas.microsoft.com/office/drawing/2014/main" id="{42C0302B-810B-44FB-A82B-8FD9ED6AD9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4" y="2225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3 h 3"/>
                  <a:gd name="T6" fmla="*/ 0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2" name="Freeform 576">
                <a:extLst>
                  <a:ext uri="{FF2B5EF4-FFF2-40B4-BE49-F238E27FC236}">
                    <a16:creationId xmlns:a16="http://schemas.microsoft.com/office/drawing/2014/main" id="{4D2E1C8A-CD72-4688-B812-7F0EBE6EF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41" y="2130"/>
                <a:ext cx="92" cy="168"/>
              </a:xfrm>
              <a:custGeom>
                <a:avLst/>
                <a:gdLst>
                  <a:gd name="T0" fmla="*/ 59 w 92"/>
                  <a:gd name="T1" fmla="*/ 78 h 168"/>
                  <a:gd name="T2" fmla="*/ 70 w 92"/>
                  <a:gd name="T3" fmla="*/ 67 h 168"/>
                  <a:gd name="T4" fmla="*/ 82 w 92"/>
                  <a:gd name="T5" fmla="*/ 69 h 168"/>
                  <a:gd name="T6" fmla="*/ 91 w 92"/>
                  <a:gd name="T7" fmla="*/ 63 h 168"/>
                  <a:gd name="T8" fmla="*/ 91 w 92"/>
                  <a:gd name="T9" fmla="*/ 54 h 168"/>
                  <a:gd name="T10" fmla="*/ 83 w 92"/>
                  <a:gd name="T11" fmla="*/ 48 h 168"/>
                  <a:gd name="T12" fmla="*/ 81 w 92"/>
                  <a:gd name="T13" fmla="*/ 37 h 168"/>
                  <a:gd name="T14" fmla="*/ 72 w 92"/>
                  <a:gd name="T15" fmla="*/ 25 h 168"/>
                  <a:gd name="T16" fmla="*/ 55 w 92"/>
                  <a:gd name="T17" fmla="*/ 27 h 168"/>
                  <a:gd name="T18" fmla="*/ 43 w 92"/>
                  <a:gd name="T19" fmla="*/ 30 h 168"/>
                  <a:gd name="T20" fmla="*/ 39 w 92"/>
                  <a:gd name="T21" fmla="*/ 18 h 168"/>
                  <a:gd name="T22" fmla="*/ 36 w 92"/>
                  <a:gd name="T23" fmla="*/ 10 h 168"/>
                  <a:gd name="T24" fmla="*/ 32 w 92"/>
                  <a:gd name="T25" fmla="*/ 3 h 168"/>
                  <a:gd name="T26" fmla="*/ 22 w 92"/>
                  <a:gd name="T27" fmla="*/ 0 h 168"/>
                  <a:gd name="T28" fmla="*/ 18 w 92"/>
                  <a:gd name="T29" fmla="*/ 4 h 168"/>
                  <a:gd name="T30" fmla="*/ 10 w 92"/>
                  <a:gd name="T31" fmla="*/ 10 h 168"/>
                  <a:gd name="T32" fmla="*/ 4 w 92"/>
                  <a:gd name="T33" fmla="*/ 20 h 168"/>
                  <a:gd name="T34" fmla="*/ 2 w 92"/>
                  <a:gd name="T35" fmla="*/ 26 h 168"/>
                  <a:gd name="T36" fmla="*/ 11 w 92"/>
                  <a:gd name="T37" fmla="*/ 40 h 168"/>
                  <a:gd name="T38" fmla="*/ 18 w 92"/>
                  <a:gd name="T39" fmla="*/ 49 h 168"/>
                  <a:gd name="T40" fmla="*/ 13 w 92"/>
                  <a:gd name="T41" fmla="*/ 60 h 168"/>
                  <a:gd name="T42" fmla="*/ 24 w 92"/>
                  <a:gd name="T43" fmla="*/ 75 h 168"/>
                  <a:gd name="T44" fmla="*/ 26 w 92"/>
                  <a:gd name="T45" fmla="*/ 87 h 168"/>
                  <a:gd name="T46" fmla="*/ 28 w 92"/>
                  <a:gd name="T47" fmla="*/ 100 h 168"/>
                  <a:gd name="T48" fmla="*/ 20 w 92"/>
                  <a:gd name="T49" fmla="*/ 115 h 168"/>
                  <a:gd name="T50" fmla="*/ 20 w 92"/>
                  <a:gd name="T51" fmla="*/ 122 h 168"/>
                  <a:gd name="T52" fmla="*/ 18 w 92"/>
                  <a:gd name="T53" fmla="*/ 131 h 168"/>
                  <a:gd name="T54" fmla="*/ 18 w 92"/>
                  <a:gd name="T55" fmla="*/ 140 h 168"/>
                  <a:gd name="T56" fmla="*/ 22 w 92"/>
                  <a:gd name="T57" fmla="*/ 139 h 168"/>
                  <a:gd name="T58" fmla="*/ 30 w 92"/>
                  <a:gd name="T59" fmla="*/ 149 h 168"/>
                  <a:gd name="T60" fmla="*/ 33 w 92"/>
                  <a:gd name="T61" fmla="*/ 154 h 168"/>
                  <a:gd name="T62" fmla="*/ 38 w 92"/>
                  <a:gd name="T63" fmla="*/ 157 h 168"/>
                  <a:gd name="T64" fmla="*/ 48 w 92"/>
                  <a:gd name="T65" fmla="*/ 160 h 168"/>
                  <a:gd name="T66" fmla="*/ 50 w 92"/>
                  <a:gd name="T67" fmla="*/ 168 h 168"/>
                  <a:gd name="T68" fmla="*/ 58 w 92"/>
                  <a:gd name="T69" fmla="*/ 163 h 168"/>
                  <a:gd name="T70" fmla="*/ 53 w 92"/>
                  <a:gd name="T71" fmla="*/ 156 h 168"/>
                  <a:gd name="T72" fmla="*/ 44 w 92"/>
                  <a:gd name="T73" fmla="*/ 151 h 168"/>
                  <a:gd name="T74" fmla="*/ 38 w 92"/>
                  <a:gd name="T75" fmla="*/ 149 h 168"/>
                  <a:gd name="T76" fmla="*/ 42 w 92"/>
                  <a:gd name="T77" fmla="*/ 145 h 168"/>
                  <a:gd name="T78" fmla="*/ 38 w 92"/>
                  <a:gd name="T79" fmla="*/ 135 h 168"/>
                  <a:gd name="T80" fmla="*/ 35 w 92"/>
                  <a:gd name="T81" fmla="*/ 134 h 168"/>
                  <a:gd name="T82" fmla="*/ 31 w 92"/>
                  <a:gd name="T83" fmla="*/ 127 h 168"/>
                  <a:gd name="T84" fmla="*/ 27 w 92"/>
                  <a:gd name="T85" fmla="*/ 128 h 168"/>
                  <a:gd name="T86" fmla="*/ 25 w 92"/>
                  <a:gd name="T87" fmla="*/ 118 h 168"/>
                  <a:gd name="T88" fmla="*/ 26 w 92"/>
                  <a:gd name="T89" fmla="*/ 112 h 168"/>
                  <a:gd name="T90" fmla="*/ 32 w 92"/>
                  <a:gd name="T91" fmla="*/ 95 h 168"/>
                  <a:gd name="T92" fmla="*/ 33 w 92"/>
                  <a:gd name="T93" fmla="*/ 86 h 168"/>
                  <a:gd name="T94" fmla="*/ 32 w 92"/>
                  <a:gd name="T95" fmla="*/ 81 h 168"/>
                  <a:gd name="T96" fmla="*/ 38 w 92"/>
                  <a:gd name="T97" fmla="*/ 80 h 168"/>
                  <a:gd name="T98" fmla="*/ 42 w 92"/>
                  <a:gd name="T99" fmla="*/ 82 h 168"/>
                  <a:gd name="T100" fmla="*/ 42 w 92"/>
                  <a:gd name="T101" fmla="*/ 90 h 168"/>
                  <a:gd name="T102" fmla="*/ 50 w 92"/>
                  <a:gd name="T103" fmla="*/ 92 h 168"/>
                  <a:gd name="T104" fmla="*/ 55 w 92"/>
                  <a:gd name="T105" fmla="*/ 93 h 168"/>
                  <a:gd name="T106" fmla="*/ 60 w 92"/>
                  <a:gd name="T107" fmla="*/ 97 h 168"/>
                  <a:gd name="T108" fmla="*/ 63 w 92"/>
                  <a:gd name="T109" fmla="*/ 89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2" h="168">
                    <a:moveTo>
                      <a:pt x="63" y="89"/>
                    </a:moveTo>
                    <a:lnTo>
                      <a:pt x="61" y="87"/>
                    </a:lnTo>
                    <a:lnTo>
                      <a:pt x="59" y="87"/>
                    </a:lnTo>
                    <a:lnTo>
                      <a:pt x="58" y="82"/>
                    </a:lnTo>
                    <a:lnTo>
                      <a:pt x="59" y="78"/>
                    </a:lnTo>
                    <a:lnTo>
                      <a:pt x="60" y="76"/>
                    </a:lnTo>
                    <a:lnTo>
                      <a:pt x="61" y="72"/>
                    </a:lnTo>
                    <a:lnTo>
                      <a:pt x="64" y="70"/>
                    </a:lnTo>
                    <a:lnTo>
                      <a:pt x="65" y="70"/>
                    </a:lnTo>
                    <a:lnTo>
                      <a:pt x="70" y="67"/>
                    </a:lnTo>
                    <a:lnTo>
                      <a:pt x="74" y="67"/>
                    </a:lnTo>
                    <a:lnTo>
                      <a:pt x="75" y="69"/>
                    </a:lnTo>
                    <a:lnTo>
                      <a:pt x="77" y="67"/>
                    </a:lnTo>
                    <a:lnTo>
                      <a:pt x="80" y="67"/>
                    </a:lnTo>
                    <a:lnTo>
                      <a:pt x="82" y="69"/>
                    </a:lnTo>
                    <a:lnTo>
                      <a:pt x="85" y="67"/>
                    </a:lnTo>
                    <a:lnTo>
                      <a:pt x="87" y="70"/>
                    </a:lnTo>
                    <a:lnTo>
                      <a:pt x="89" y="69"/>
                    </a:lnTo>
                    <a:lnTo>
                      <a:pt x="91" y="66"/>
                    </a:lnTo>
                    <a:lnTo>
                      <a:pt x="91" y="63"/>
                    </a:lnTo>
                    <a:lnTo>
                      <a:pt x="91" y="61"/>
                    </a:lnTo>
                    <a:lnTo>
                      <a:pt x="91" y="59"/>
                    </a:lnTo>
                    <a:lnTo>
                      <a:pt x="91" y="58"/>
                    </a:lnTo>
                    <a:lnTo>
                      <a:pt x="92" y="55"/>
                    </a:lnTo>
                    <a:lnTo>
                      <a:pt x="91" y="54"/>
                    </a:lnTo>
                    <a:lnTo>
                      <a:pt x="88" y="52"/>
                    </a:lnTo>
                    <a:lnTo>
                      <a:pt x="89" y="50"/>
                    </a:lnTo>
                    <a:lnTo>
                      <a:pt x="87" y="50"/>
                    </a:lnTo>
                    <a:lnTo>
                      <a:pt x="86" y="50"/>
                    </a:lnTo>
                    <a:lnTo>
                      <a:pt x="83" y="48"/>
                    </a:lnTo>
                    <a:lnTo>
                      <a:pt x="81" y="46"/>
                    </a:lnTo>
                    <a:lnTo>
                      <a:pt x="82" y="44"/>
                    </a:lnTo>
                    <a:lnTo>
                      <a:pt x="82" y="42"/>
                    </a:lnTo>
                    <a:lnTo>
                      <a:pt x="81" y="38"/>
                    </a:lnTo>
                    <a:lnTo>
                      <a:pt x="81" y="37"/>
                    </a:lnTo>
                    <a:lnTo>
                      <a:pt x="82" y="36"/>
                    </a:lnTo>
                    <a:lnTo>
                      <a:pt x="81" y="33"/>
                    </a:lnTo>
                    <a:lnTo>
                      <a:pt x="78" y="31"/>
                    </a:lnTo>
                    <a:lnTo>
                      <a:pt x="74" y="29"/>
                    </a:lnTo>
                    <a:lnTo>
                      <a:pt x="72" y="25"/>
                    </a:lnTo>
                    <a:lnTo>
                      <a:pt x="67" y="24"/>
                    </a:lnTo>
                    <a:lnTo>
                      <a:pt x="64" y="25"/>
                    </a:lnTo>
                    <a:lnTo>
                      <a:pt x="61" y="30"/>
                    </a:lnTo>
                    <a:lnTo>
                      <a:pt x="57" y="30"/>
                    </a:lnTo>
                    <a:lnTo>
                      <a:pt x="55" y="27"/>
                    </a:lnTo>
                    <a:lnTo>
                      <a:pt x="53" y="27"/>
                    </a:lnTo>
                    <a:lnTo>
                      <a:pt x="49" y="26"/>
                    </a:lnTo>
                    <a:lnTo>
                      <a:pt x="46" y="27"/>
                    </a:lnTo>
                    <a:lnTo>
                      <a:pt x="46" y="30"/>
                    </a:lnTo>
                    <a:lnTo>
                      <a:pt x="43" y="30"/>
                    </a:lnTo>
                    <a:lnTo>
                      <a:pt x="39" y="32"/>
                    </a:lnTo>
                    <a:lnTo>
                      <a:pt x="39" y="26"/>
                    </a:lnTo>
                    <a:lnTo>
                      <a:pt x="39" y="23"/>
                    </a:lnTo>
                    <a:lnTo>
                      <a:pt x="38" y="20"/>
                    </a:lnTo>
                    <a:lnTo>
                      <a:pt x="39" y="18"/>
                    </a:lnTo>
                    <a:lnTo>
                      <a:pt x="39" y="17"/>
                    </a:lnTo>
                    <a:lnTo>
                      <a:pt x="38" y="14"/>
                    </a:lnTo>
                    <a:lnTo>
                      <a:pt x="39" y="12"/>
                    </a:lnTo>
                    <a:lnTo>
                      <a:pt x="39" y="10"/>
                    </a:lnTo>
                    <a:lnTo>
                      <a:pt x="36" y="10"/>
                    </a:lnTo>
                    <a:lnTo>
                      <a:pt x="35" y="12"/>
                    </a:lnTo>
                    <a:lnTo>
                      <a:pt x="32" y="10"/>
                    </a:lnTo>
                    <a:lnTo>
                      <a:pt x="31" y="8"/>
                    </a:lnTo>
                    <a:lnTo>
                      <a:pt x="32" y="7"/>
                    </a:lnTo>
                    <a:lnTo>
                      <a:pt x="32" y="3"/>
                    </a:lnTo>
                    <a:lnTo>
                      <a:pt x="30" y="1"/>
                    </a:lnTo>
                    <a:lnTo>
                      <a:pt x="27" y="2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20" y="2"/>
                    </a:lnTo>
                    <a:lnTo>
                      <a:pt x="21" y="3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16" y="8"/>
                    </a:lnTo>
                    <a:lnTo>
                      <a:pt x="15" y="9"/>
                    </a:lnTo>
                    <a:lnTo>
                      <a:pt x="14" y="9"/>
                    </a:lnTo>
                    <a:lnTo>
                      <a:pt x="10" y="10"/>
                    </a:lnTo>
                    <a:lnTo>
                      <a:pt x="7" y="9"/>
                    </a:lnTo>
                    <a:lnTo>
                      <a:pt x="5" y="12"/>
                    </a:lnTo>
                    <a:lnTo>
                      <a:pt x="5" y="15"/>
                    </a:lnTo>
                    <a:lnTo>
                      <a:pt x="4" y="17"/>
                    </a:lnTo>
                    <a:lnTo>
                      <a:pt x="4" y="20"/>
                    </a:lnTo>
                    <a:lnTo>
                      <a:pt x="5" y="21"/>
                    </a:lnTo>
                    <a:lnTo>
                      <a:pt x="3" y="23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2" y="26"/>
                    </a:lnTo>
                    <a:lnTo>
                      <a:pt x="4" y="30"/>
                    </a:lnTo>
                    <a:lnTo>
                      <a:pt x="5" y="31"/>
                    </a:lnTo>
                    <a:lnTo>
                      <a:pt x="5" y="32"/>
                    </a:lnTo>
                    <a:lnTo>
                      <a:pt x="9" y="35"/>
                    </a:lnTo>
                    <a:lnTo>
                      <a:pt x="11" y="40"/>
                    </a:lnTo>
                    <a:lnTo>
                      <a:pt x="13" y="41"/>
                    </a:lnTo>
                    <a:lnTo>
                      <a:pt x="14" y="43"/>
                    </a:lnTo>
                    <a:lnTo>
                      <a:pt x="15" y="46"/>
                    </a:lnTo>
                    <a:lnTo>
                      <a:pt x="16" y="47"/>
                    </a:lnTo>
                    <a:lnTo>
                      <a:pt x="18" y="49"/>
                    </a:lnTo>
                    <a:lnTo>
                      <a:pt x="15" y="50"/>
                    </a:lnTo>
                    <a:lnTo>
                      <a:pt x="14" y="52"/>
                    </a:lnTo>
                    <a:lnTo>
                      <a:pt x="15" y="57"/>
                    </a:lnTo>
                    <a:lnTo>
                      <a:pt x="15" y="59"/>
                    </a:lnTo>
                    <a:lnTo>
                      <a:pt x="13" y="60"/>
                    </a:lnTo>
                    <a:lnTo>
                      <a:pt x="14" y="64"/>
                    </a:lnTo>
                    <a:lnTo>
                      <a:pt x="14" y="65"/>
                    </a:lnTo>
                    <a:lnTo>
                      <a:pt x="18" y="69"/>
                    </a:lnTo>
                    <a:lnTo>
                      <a:pt x="20" y="71"/>
                    </a:lnTo>
                    <a:lnTo>
                      <a:pt x="24" y="75"/>
                    </a:lnTo>
                    <a:lnTo>
                      <a:pt x="25" y="78"/>
                    </a:lnTo>
                    <a:lnTo>
                      <a:pt x="24" y="81"/>
                    </a:lnTo>
                    <a:lnTo>
                      <a:pt x="25" y="83"/>
                    </a:lnTo>
                    <a:lnTo>
                      <a:pt x="25" y="86"/>
                    </a:lnTo>
                    <a:lnTo>
                      <a:pt x="26" y="87"/>
                    </a:lnTo>
                    <a:lnTo>
                      <a:pt x="26" y="89"/>
                    </a:lnTo>
                    <a:lnTo>
                      <a:pt x="27" y="92"/>
                    </a:lnTo>
                    <a:lnTo>
                      <a:pt x="27" y="94"/>
                    </a:lnTo>
                    <a:lnTo>
                      <a:pt x="28" y="97"/>
                    </a:lnTo>
                    <a:lnTo>
                      <a:pt x="28" y="100"/>
                    </a:lnTo>
                    <a:lnTo>
                      <a:pt x="27" y="101"/>
                    </a:lnTo>
                    <a:lnTo>
                      <a:pt x="24" y="107"/>
                    </a:lnTo>
                    <a:lnTo>
                      <a:pt x="22" y="110"/>
                    </a:lnTo>
                    <a:lnTo>
                      <a:pt x="21" y="112"/>
                    </a:lnTo>
                    <a:lnTo>
                      <a:pt x="20" y="115"/>
                    </a:lnTo>
                    <a:lnTo>
                      <a:pt x="20" y="116"/>
                    </a:lnTo>
                    <a:lnTo>
                      <a:pt x="20" y="120"/>
                    </a:lnTo>
                    <a:lnTo>
                      <a:pt x="21" y="120"/>
                    </a:lnTo>
                    <a:lnTo>
                      <a:pt x="20" y="122"/>
                    </a:lnTo>
                    <a:lnTo>
                      <a:pt x="20" y="122"/>
                    </a:lnTo>
                    <a:lnTo>
                      <a:pt x="19" y="124"/>
                    </a:lnTo>
                    <a:lnTo>
                      <a:pt x="20" y="124"/>
                    </a:lnTo>
                    <a:lnTo>
                      <a:pt x="19" y="127"/>
                    </a:lnTo>
                    <a:lnTo>
                      <a:pt x="18" y="126"/>
                    </a:lnTo>
                    <a:lnTo>
                      <a:pt x="18" y="131"/>
                    </a:lnTo>
                    <a:lnTo>
                      <a:pt x="16" y="131"/>
                    </a:lnTo>
                    <a:lnTo>
                      <a:pt x="16" y="134"/>
                    </a:lnTo>
                    <a:lnTo>
                      <a:pt x="16" y="135"/>
                    </a:lnTo>
                    <a:lnTo>
                      <a:pt x="16" y="139"/>
                    </a:lnTo>
                    <a:lnTo>
                      <a:pt x="18" y="140"/>
                    </a:lnTo>
                    <a:lnTo>
                      <a:pt x="19" y="140"/>
                    </a:lnTo>
                    <a:lnTo>
                      <a:pt x="19" y="138"/>
                    </a:lnTo>
                    <a:lnTo>
                      <a:pt x="21" y="138"/>
                    </a:lnTo>
                    <a:lnTo>
                      <a:pt x="21" y="138"/>
                    </a:lnTo>
                    <a:lnTo>
                      <a:pt x="22" y="139"/>
                    </a:lnTo>
                    <a:lnTo>
                      <a:pt x="22" y="140"/>
                    </a:lnTo>
                    <a:lnTo>
                      <a:pt x="24" y="141"/>
                    </a:lnTo>
                    <a:lnTo>
                      <a:pt x="25" y="145"/>
                    </a:lnTo>
                    <a:lnTo>
                      <a:pt x="27" y="145"/>
                    </a:lnTo>
                    <a:lnTo>
                      <a:pt x="30" y="149"/>
                    </a:lnTo>
                    <a:lnTo>
                      <a:pt x="30" y="150"/>
                    </a:lnTo>
                    <a:lnTo>
                      <a:pt x="31" y="150"/>
                    </a:lnTo>
                    <a:lnTo>
                      <a:pt x="32" y="152"/>
                    </a:lnTo>
                    <a:lnTo>
                      <a:pt x="33" y="152"/>
                    </a:lnTo>
                    <a:lnTo>
                      <a:pt x="33" y="154"/>
                    </a:lnTo>
                    <a:lnTo>
                      <a:pt x="32" y="154"/>
                    </a:lnTo>
                    <a:lnTo>
                      <a:pt x="32" y="155"/>
                    </a:lnTo>
                    <a:lnTo>
                      <a:pt x="37" y="158"/>
                    </a:lnTo>
                    <a:lnTo>
                      <a:pt x="38" y="160"/>
                    </a:lnTo>
                    <a:lnTo>
                      <a:pt x="38" y="157"/>
                    </a:lnTo>
                    <a:lnTo>
                      <a:pt x="39" y="156"/>
                    </a:lnTo>
                    <a:lnTo>
                      <a:pt x="42" y="157"/>
                    </a:lnTo>
                    <a:lnTo>
                      <a:pt x="46" y="158"/>
                    </a:lnTo>
                    <a:lnTo>
                      <a:pt x="46" y="160"/>
                    </a:lnTo>
                    <a:lnTo>
                      <a:pt x="48" y="160"/>
                    </a:lnTo>
                    <a:lnTo>
                      <a:pt x="49" y="161"/>
                    </a:lnTo>
                    <a:lnTo>
                      <a:pt x="49" y="163"/>
                    </a:lnTo>
                    <a:lnTo>
                      <a:pt x="48" y="166"/>
                    </a:lnTo>
                    <a:lnTo>
                      <a:pt x="48" y="167"/>
                    </a:lnTo>
                    <a:lnTo>
                      <a:pt x="50" y="168"/>
                    </a:lnTo>
                    <a:lnTo>
                      <a:pt x="53" y="166"/>
                    </a:lnTo>
                    <a:lnTo>
                      <a:pt x="55" y="166"/>
                    </a:lnTo>
                    <a:lnTo>
                      <a:pt x="57" y="167"/>
                    </a:lnTo>
                    <a:lnTo>
                      <a:pt x="58" y="166"/>
                    </a:lnTo>
                    <a:lnTo>
                      <a:pt x="58" y="163"/>
                    </a:lnTo>
                    <a:lnTo>
                      <a:pt x="58" y="163"/>
                    </a:lnTo>
                    <a:lnTo>
                      <a:pt x="58" y="162"/>
                    </a:lnTo>
                    <a:lnTo>
                      <a:pt x="57" y="161"/>
                    </a:lnTo>
                    <a:lnTo>
                      <a:pt x="55" y="160"/>
                    </a:lnTo>
                    <a:lnTo>
                      <a:pt x="53" y="156"/>
                    </a:lnTo>
                    <a:lnTo>
                      <a:pt x="52" y="155"/>
                    </a:lnTo>
                    <a:lnTo>
                      <a:pt x="49" y="155"/>
                    </a:lnTo>
                    <a:lnTo>
                      <a:pt x="48" y="156"/>
                    </a:lnTo>
                    <a:lnTo>
                      <a:pt x="47" y="155"/>
                    </a:lnTo>
                    <a:lnTo>
                      <a:pt x="44" y="151"/>
                    </a:lnTo>
                    <a:lnTo>
                      <a:pt x="43" y="151"/>
                    </a:lnTo>
                    <a:lnTo>
                      <a:pt x="42" y="149"/>
                    </a:lnTo>
                    <a:lnTo>
                      <a:pt x="42" y="149"/>
                    </a:lnTo>
                    <a:lnTo>
                      <a:pt x="42" y="150"/>
                    </a:lnTo>
                    <a:lnTo>
                      <a:pt x="38" y="149"/>
                    </a:lnTo>
                    <a:lnTo>
                      <a:pt x="38" y="147"/>
                    </a:lnTo>
                    <a:lnTo>
                      <a:pt x="41" y="146"/>
                    </a:lnTo>
                    <a:lnTo>
                      <a:pt x="41" y="146"/>
                    </a:lnTo>
                    <a:lnTo>
                      <a:pt x="41" y="146"/>
                    </a:lnTo>
                    <a:lnTo>
                      <a:pt x="42" y="145"/>
                    </a:lnTo>
                    <a:lnTo>
                      <a:pt x="41" y="141"/>
                    </a:lnTo>
                    <a:lnTo>
                      <a:pt x="39" y="140"/>
                    </a:lnTo>
                    <a:lnTo>
                      <a:pt x="39" y="139"/>
                    </a:lnTo>
                    <a:lnTo>
                      <a:pt x="38" y="137"/>
                    </a:lnTo>
                    <a:lnTo>
                      <a:pt x="38" y="135"/>
                    </a:lnTo>
                    <a:lnTo>
                      <a:pt x="38" y="137"/>
                    </a:lnTo>
                    <a:lnTo>
                      <a:pt x="38" y="138"/>
                    </a:lnTo>
                    <a:lnTo>
                      <a:pt x="37" y="138"/>
                    </a:lnTo>
                    <a:lnTo>
                      <a:pt x="36" y="135"/>
                    </a:lnTo>
                    <a:lnTo>
                      <a:pt x="35" y="134"/>
                    </a:lnTo>
                    <a:lnTo>
                      <a:pt x="35" y="132"/>
                    </a:lnTo>
                    <a:lnTo>
                      <a:pt x="33" y="131"/>
                    </a:lnTo>
                    <a:lnTo>
                      <a:pt x="33" y="128"/>
                    </a:lnTo>
                    <a:lnTo>
                      <a:pt x="32" y="128"/>
                    </a:lnTo>
                    <a:lnTo>
                      <a:pt x="31" y="127"/>
                    </a:lnTo>
                    <a:lnTo>
                      <a:pt x="30" y="127"/>
                    </a:lnTo>
                    <a:lnTo>
                      <a:pt x="30" y="128"/>
                    </a:lnTo>
                    <a:lnTo>
                      <a:pt x="28" y="129"/>
                    </a:lnTo>
                    <a:lnTo>
                      <a:pt x="27" y="129"/>
                    </a:lnTo>
                    <a:lnTo>
                      <a:pt x="27" y="128"/>
                    </a:lnTo>
                    <a:lnTo>
                      <a:pt x="28" y="127"/>
                    </a:lnTo>
                    <a:lnTo>
                      <a:pt x="26" y="123"/>
                    </a:lnTo>
                    <a:lnTo>
                      <a:pt x="26" y="122"/>
                    </a:lnTo>
                    <a:lnTo>
                      <a:pt x="26" y="120"/>
                    </a:lnTo>
                    <a:lnTo>
                      <a:pt x="25" y="118"/>
                    </a:lnTo>
                    <a:lnTo>
                      <a:pt x="26" y="117"/>
                    </a:lnTo>
                    <a:lnTo>
                      <a:pt x="26" y="117"/>
                    </a:lnTo>
                    <a:lnTo>
                      <a:pt x="25" y="117"/>
                    </a:lnTo>
                    <a:lnTo>
                      <a:pt x="26" y="115"/>
                    </a:lnTo>
                    <a:lnTo>
                      <a:pt x="26" y="112"/>
                    </a:lnTo>
                    <a:lnTo>
                      <a:pt x="28" y="109"/>
                    </a:lnTo>
                    <a:lnTo>
                      <a:pt x="30" y="101"/>
                    </a:lnTo>
                    <a:lnTo>
                      <a:pt x="31" y="99"/>
                    </a:lnTo>
                    <a:lnTo>
                      <a:pt x="31" y="97"/>
                    </a:lnTo>
                    <a:lnTo>
                      <a:pt x="32" y="95"/>
                    </a:lnTo>
                    <a:lnTo>
                      <a:pt x="33" y="92"/>
                    </a:lnTo>
                    <a:lnTo>
                      <a:pt x="32" y="92"/>
                    </a:lnTo>
                    <a:lnTo>
                      <a:pt x="32" y="89"/>
                    </a:lnTo>
                    <a:lnTo>
                      <a:pt x="32" y="88"/>
                    </a:lnTo>
                    <a:lnTo>
                      <a:pt x="33" y="86"/>
                    </a:lnTo>
                    <a:lnTo>
                      <a:pt x="33" y="83"/>
                    </a:lnTo>
                    <a:lnTo>
                      <a:pt x="31" y="83"/>
                    </a:lnTo>
                    <a:lnTo>
                      <a:pt x="32" y="81"/>
                    </a:lnTo>
                    <a:lnTo>
                      <a:pt x="32" y="81"/>
                    </a:lnTo>
                    <a:lnTo>
                      <a:pt x="32" y="81"/>
                    </a:lnTo>
                    <a:lnTo>
                      <a:pt x="33" y="81"/>
                    </a:lnTo>
                    <a:lnTo>
                      <a:pt x="35" y="81"/>
                    </a:lnTo>
                    <a:lnTo>
                      <a:pt x="36" y="81"/>
                    </a:lnTo>
                    <a:lnTo>
                      <a:pt x="37" y="81"/>
                    </a:lnTo>
                    <a:lnTo>
                      <a:pt x="38" y="80"/>
                    </a:lnTo>
                    <a:lnTo>
                      <a:pt x="39" y="81"/>
                    </a:lnTo>
                    <a:lnTo>
                      <a:pt x="39" y="81"/>
                    </a:lnTo>
                    <a:lnTo>
                      <a:pt x="39" y="81"/>
                    </a:lnTo>
                    <a:lnTo>
                      <a:pt x="42" y="81"/>
                    </a:lnTo>
                    <a:lnTo>
                      <a:pt x="42" y="82"/>
                    </a:lnTo>
                    <a:lnTo>
                      <a:pt x="42" y="83"/>
                    </a:lnTo>
                    <a:lnTo>
                      <a:pt x="42" y="86"/>
                    </a:lnTo>
                    <a:lnTo>
                      <a:pt x="43" y="88"/>
                    </a:lnTo>
                    <a:lnTo>
                      <a:pt x="42" y="88"/>
                    </a:lnTo>
                    <a:lnTo>
                      <a:pt x="42" y="90"/>
                    </a:lnTo>
                    <a:lnTo>
                      <a:pt x="43" y="90"/>
                    </a:lnTo>
                    <a:lnTo>
                      <a:pt x="44" y="90"/>
                    </a:lnTo>
                    <a:lnTo>
                      <a:pt x="47" y="90"/>
                    </a:lnTo>
                    <a:lnTo>
                      <a:pt x="49" y="90"/>
                    </a:lnTo>
                    <a:lnTo>
                      <a:pt x="50" y="92"/>
                    </a:lnTo>
                    <a:lnTo>
                      <a:pt x="50" y="90"/>
                    </a:lnTo>
                    <a:lnTo>
                      <a:pt x="50" y="90"/>
                    </a:lnTo>
                    <a:lnTo>
                      <a:pt x="52" y="89"/>
                    </a:lnTo>
                    <a:lnTo>
                      <a:pt x="53" y="89"/>
                    </a:lnTo>
                    <a:lnTo>
                      <a:pt x="55" y="93"/>
                    </a:lnTo>
                    <a:lnTo>
                      <a:pt x="57" y="93"/>
                    </a:lnTo>
                    <a:lnTo>
                      <a:pt x="57" y="94"/>
                    </a:lnTo>
                    <a:lnTo>
                      <a:pt x="58" y="94"/>
                    </a:lnTo>
                    <a:lnTo>
                      <a:pt x="60" y="97"/>
                    </a:lnTo>
                    <a:lnTo>
                      <a:pt x="60" y="97"/>
                    </a:lnTo>
                    <a:lnTo>
                      <a:pt x="60" y="97"/>
                    </a:lnTo>
                    <a:lnTo>
                      <a:pt x="60" y="95"/>
                    </a:lnTo>
                    <a:lnTo>
                      <a:pt x="61" y="95"/>
                    </a:lnTo>
                    <a:lnTo>
                      <a:pt x="61" y="93"/>
                    </a:lnTo>
                    <a:lnTo>
                      <a:pt x="63" y="8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3" name="Freeform 577">
                <a:extLst>
                  <a:ext uri="{FF2B5EF4-FFF2-40B4-BE49-F238E27FC236}">
                    <a16:creationId xmlns:a16="http://schemas.microsoft.com/office/drawing/2014/main" id="{44A97134-E583-42B8-AFBD-55FD6D0ED3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25" y="2270"/>
                <a:ext cx="3" cy="5"/>
              </a:xfrm>
              <a:custGeom>
                <a:avLst/>
                <a:gdLst>
                  <a:gd name="T0" fmla="*/ 3 w 3"/>
                  <a:gd name="T1" fmla="*/ 4 h 5"/>
                  <a:gd name="T2" fmla="*/ 3 w 3"/>
                  <a:gd name="T3" fmla="*/ 1 h 5"/>
                  <a:gd name="T4" fmla="*/ 2 w 3"/>
                  <a:gd name="T5" fmla="*/ 0 h 5"/>
                  <a:gd name="T6" fmla="*/ 0 w 3"/>
                  <a:gd name="T7" fmla="*/ 3 h 5"/>
                  <a:gd name="T8" fmla="*/ 2 w 3"/>
                  <a:gd name="T9" fmla="*/ 3 h 5"/>
                  <a:gd name="T10" fmla="*/ 2 w 3"/>
                  <a:gd name="T11" fmla="*/ 5 h 5"/>
                  <a:gd name="T12" fmla="*/ 3 w 3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4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4" name="Freeform 578">
                <a:extLst>
                  <a:ext uri="{FF2B5EF4-FFF2-40B4-BE49-F238E27FC236}">
                    <a16:creationId xmlns:a16="http://schemas.microsoft.com/office/drawing/2014/main" id="{30458F68-8A2B-458D-B08B-9CEFAC3620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00" y="2037"/>
                <a:ext cx="96" cy="214"/>
              </a:xfrm>
              <a:custGeom>
                <a:avLst/>
                <a:gdLst>
                  <a:gd name="T0" fmla="*/ 49 w 96"/>
                  <a:gd name="T1" fmla="*/ 139 h 214"/>
                  <a:gd name="T2" fmla="*/ 53 w 96"/>
                  <a:gd name="T3" fmla="*/ 136 h 214"/>
                  <a:gd name="T4" fmla="*/ 53 w 96"/>
                  <a:gd name="T5" fmla="*/ 130 h 214"/>
                  <a:gd name="T6" fmla="*/ 56 w 96"/>
                  <a:gd name="T7" fmla="*/ 130 h 214"/>
                  <a:gd name="T8" fmla="*/ 62 w 96"/>
                  <a:gd name="T9" fmla="*/ 139 h 214"/>
                  <a:gd name="T10" fmla="*/ 64 w 96"/>
                  <a:gd name="T11" fmla="*/ 142 h 214"/>
                  <a:gd name="T12" fmla="*/ 66 w 96"/>
                  <a:gd name="T13" fmla="*/ 154 h 214"/>
                  <a:gd name="T14" fmla="*/ 69 w 96"/>
                  <a:gd name="T15" fmla="*/ 163 h 214"/>
                  <a:gd name="T16" fmla="*/ 72 w 96"/>
                  <a:gd name="T17" fmla="*/ 173 h 214"/>
                  <a:gd name="T18" fmla="*/ 77 w 96"/>
                  <a:gd name="T19" fmla="*/ 182 h 214"/>
                  <a:gd name="T20" fmla="*/ 79 w 96"/>
                  <a:gd name="T21" fmla="*/ 190 h 214"/>
                  <a:gd name="T22" fmla="*/ 79 w 96"/>
                  <a:gd name="T23" fmla="*/ 197 h 214"/>
                  <a:gd name="T24" fmla="*/ 77 w 96"/>
                  <a:gd name="T25" fmla="*/ 205 h 214"/>
                  <a:gd name="T26" fmla="*/ 78 w 96"/>
                  <a:gd name="T27" fmla="*/ 214 h 214"/>
                  <a:gd name="T28" fmla="*/ 80 w 96"/>
                  <a:gd name="T29" fmla="*/ 205 h 214"/>
                  <a:gd name="T30" fmla="*/ 87 w 96"/>
                  <a:gd name="T31" fmla="*/ 190 h 214"/>
                  <a:gd name="T32" fmla="*/ 84 w 96"/>
                  <a:gd name="T33" fmla="*/ 179 h 214"/>
                  <a:gd name="T34" fmla="*/ 79 w 96"/>
                  <a:gd name="T35" fmla="*/ 164 h 214"/>
                  <a:gd name="T36" fmla="*/ 74 w 96"/>
                  <a:gd name="T37" fmla="*/ 152 h 214"/>
                  <a:gd name="T38" fmla="*/ 75 w 96"/>
                  <a:gd name="T39" fmla="*/ 140 h 214"/>
                  <a:gd name="T40" fmla="*/ 68 w 96"/>
                  <a:gd name="T41" fmla="*/ 128 h 214"/>
                  <a:gd name="T42" fmla="*/ 59 w 96"/>
                  <a:gd name="T43" fmla="*/ 119 h 214"/>
                  <a:gd name="T44" fmla="*/ 63 w 96"/>
                  <a:gd name="T45" fmla="*/ 110 h 214"/>
                  <a:gd name="T46" fmla="*/ 73 w 96"/>
                  <a:gd name="T47" fmla="*/ 102 h 214"/>
                  <a:gd name="T48" fmla="*/ 79 w 96"/>
                  <a:gd name="T49" fmla="*/ 97 h 214"/>
                  <a:gd name="T50" fmla="*/ 85 w 96"/>
                  <a:gd name="T51" fmla="*/ 93 h 214"/>
                  <a:gd name="T52" fmla="*/ 89 w 96"/>
                  <a:gd name="T53" fmla="*/ 86 h 214"/>
                  <a:gd name="T54" fmla="*/ 96 w 96"/>
                  <a:gd name="T55" fmla="*/ 77 h 214"/>
                  <a:gd name="T56" fmla="*/ 83 w 96"/>
                  <a:gd name="T57" fmla="*/ 79 h 214"/>
                  <a:gd name="T58" fmla="*/ 79 w 96"/>
                  <a:gd name="T59" fmla="*/ 73 h 214"/>
                  <a:gd name="T60" fmla="*/ 78 w 96"/>
                  <a:gd name="T61" fmla="*/ 66 h 214"/>
                  <a:gd name="T62" fmla="*/ 74 w 96"/>
                  <a:gd name="T63" fmla="*/ 60 h 214"/>
                  <a:gd name="T64" fmla="*/ 69 w 96"/>
                  <a:gd name="T65" fmla="*/ 56 h 214"/>
                  <a:gd name="T66" fmla="*/ 66 w 96"/>
                  <a:gd name="T67" fmla="*/ 51 h 214"/>
                  <a:gd name="T68" fmla="*/ 57 w 96"/>
                  <a:gd name="T69" fmla="*/ 48 h 214"/>
                  <a:gd name="T70" fmla="*/ 55 w 96"/>
                  <a:gd name="T71" fmla="*/ 40 h 214"/>
                  <a:gd name="T72" fmla="*/ 58 w 96"/>
                  <a:gd name="T73" fmla="*/ 34 h 214"/>
                  <a:gd name="T74" fmla="*/ 61 w 96"/>
                  <a:gd name="T75" fmla="*/ 28 h 214"/>
                  <a:gd name="T76" fmla="*/ 59 w 96"/>
                  <a:gd name="T77" fmla="*/ 14 h 214"/>
                  <a:gd name="T78" fmla="*/ 53 w 96"/>
                  <a:gd name="T79" fmla="*/ 3 h 214"/>
                  <a:gd name="T80" fmla="*/ 44 w 96"/>
                  <a:gd name="T81" fmla="*/ 0 h 214"/>
                  <a:gd name="T82" fmla="*/ 42 w 96"/>
                  <a:gd name="T83" fmla="*/ 9 h 214"/>
                  <a:gd name="T84" fmla="*/ 31 w 96"/>
                  <a:gd name="T85" fmla="*/ 12 h 214"/>
                  <a:gd name="T86" fmla="*/ 23 w 96"/>
                  <a:gd name="T87" fmla="*/ 26 h 214"/>
                  <a:gd name="T88" fmla="*/ 19 w 96"/>
                  <a:gd name="T89" fmla="*/ 44 h 214"/>
                  <a:gd name="T90" fmla="*/ 10 w 96"/>
                  <a:gd name="T91" fmla="*/ 51 h 214"/>
                  <a:gd name="T92" fmla="*/ 8 w 96"/>
                  <a:gd name="T93" fmla="*/ 66 h 214"/>
                  <a:gd name="T94" fmla="*/ 5 w 96"/>
                  <a:gd name="T95" fmla="*/ 74 h 214"/>
                  <a:gd name="T96" fmla="*/ 2 w 96"/>
                  <a:gd name="T97" fmla="*/ 83 h 214"/>
                  <a:gd name="T98" fmla="*/ 1 w 96"/>
                  <a:gd name="T99" fmla="*/ 90 h 214"/>
                  <a:gd name="T100" fmla="*/ 8 w 96"/>
                  <a:gd name="T101" fmla="*/ 95 h 214"/>
                  <a:gd name="T102" fmla="*/ 11 w 96"/>
                  <a:gd name="T103" fmla="*/ 96 h 214"/>
                  <a:gd name="T104" fmla="*/ 19 w 96"/>
                  <a:gd name="T105" fmla="*/ 103 h 214"/>
                  <a:gd name="T106" fmla="*/ 17 w 96"/>
                  <a:gd name="T107" fmla="*/ 107 h 214"/>
                  <a:gd name="T108" fmla="*/ 12 w 96"/>
                  <a:gd name="T109" fmla="*/ 105 h 214"/>
                  <a:gd name="T110" fmla="*/ 21 w 96"/>
                  <a:gd name="T111" fmla="*/ 113 h 214"/>
                  <a:gd name="T112" fmla="*/ 23 w 96"/>
                  <a:gd name="T113" fmla="*/ 112 h 214"/>
                  <a:gd name="T114" fmla="*/ 27 w 96"/>
                  <a:gd name="T115" fmla="*/ 119 h 214"/>
                  <a:gd name="T116" fmla="*/ 28 w 96"/>
                  <a:gd name="T117" fmla="*/ 131 h 214"/>
                  <a:gd name="T118" fmla="*/ 29 w 96"/>
                  <a:gd name="T119" fmla="*/ 143 h 214"/>
                  <a:gd name="T120" fmla="*/ 29 w 96"/>
                  <a:gd name="T121" fmla="*/ 147 h 214"/>
                  <a:gd name="T122" fmla="*/ 36 w 96"/>
                  <a:gd name="T123" fmla="*/ 146 h 214"/>
                  <a:gd name="T124" fmla="*/ 40 w 96"/>
                  <a:gd name="T125" fmla="*/ 145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6" h="214">
                    <a:moveTo>
                      <a:pt x="46" y="141"/>
                    </a:moveTo>
                    <a:lnTo>
                      <a:pt x="47" y="141"/>
                    </a:lnTo>
                    <a:lnTo>
                      <a:pt x="50" y="140"/>
                    </a:lnTo>
                    <a:lnTo>
                      <a:pt x="47" y="140"/>
                    </a:lnTo>
                    <a:lnTo>
                      <a:pt x="49" y="139"/>
                    </a:lnTo>
                    <a:lnTo>
                      <a:pt x="47" y="137"/>
                    </a:lnTo>
                    <a:lnTo>
                      <a:pt x="49" y="137"/>
                    </a:lnTo>
                    <a:lnTo>
                      <a:pt x="50" y="139"/>
                    </a:lnTo>
                    <a:lnTo>
                      <a:pt x="51" y="139"/>
                    </a:lnTo>
                    <a:lnTo>
                      <a:pt x="53" y="136"/>
                    </a:lnTo>
                    <a:lnTo>
                      <a:pt x="53" y="135"/>
                    </a:lnTo>
                    <a:lnTo>
                      <a:pt x="55" y="134"/>
                    </a:lnTo>
                    <a:lnTo>
                      <a:pt x="55" y="131"/>
                    </a:lnTo>
                    <a:lnTo>
                      <a:pt x="53" y="131"/>
                    </a:lnTo>
                    <a:lnTo>
                      <a:pt x="53" y="130"/>
                    </a:lnTo>
                    <a:lnTo>
                      <a:pt x="53" y="129"/>
                    </a:lnTo>
                    <a:lnTo>
                      <a:pt x="52" y="128"/>
                    </a:lnTo>
                    <a:lnTo>
                      <a:pt x="55" y="129"/>
                    </a:lnTo>
                    <a:lnTo>
                      <a:pt x="55" y="130"/>
                    </a:lnTo>
                    <a:lnTo>
                      <a:pt x="56" y="130"/>
                    </a:lnTo>
                    <a:lnTo>
                      <a:pt x="56" y="131"/>
                    </a:lnTo>
                    <a:lnTo>
                      <a:pt x="58" y="135"/>
                    </a:lnTo>
                    <a:lnTo>
                      <a:pt x="59" y="136"/>
                    </a:lnTo>
                    <a:lnTo>
                      <a:pt x="59" y="139"/>
                    </a:lnTo>
                    <a:lnTo>
                      <a:pt x="62" y="139"/>
                    </a:lnTo>
                    <a:lnTo>
                      <a:pt x="63" y="139"/>
                    </a:lnTo>
                    <a:lnTo>
                      <a:pt x="63" y="137"/>
                    </a:lnTo>
                    <a:lnTo>
                      <a:pt x="63" y="139"/>
                    </a:lnTo>
                    <a:lnTo>
                      <a:pt x="63" y="140"/>
                    </a:lnTo>
                    <a:lnTo>
                      <a:pt x="64" y="142"/>
                    </a:lnTo>
                    <a:lnTo>
                      <a:pt x="64" y="143"/>
                    </a:lnTo>
                    <a:lnTo>
                      <a:pt x="63" y="143"/>
                    </a:lnTo>
                    <a:lnTo>
                      <a:pt x="64" y="146"/>
                    </a:lnTo>
                    <a:lnTo>
                      <a:pt x="66" y="146"/>
                    </a:lnTo>
                    <a:lnTo>
                      <a:pt x="66" y="154"/>
                    </a:lnTo>
                    <a:lnTo>
                      <a:pt x="67" y="154"/>
                    </a:lnTo>
                    <a:lnTo>
                      <a:pt x="67" y="158"/>
                    </a:lnTo>
                    <a:lnTo>
                      <a:pt x="69" y="159"/>
                    </a:lnTo>
                    <a:lnTo>
                      <a:pt x="69" y="160"/>
                    </a:lnTo>
                    <a:lnTo>
                      <a:pt x="69" y="163"/>
                    </a:lnTo>
                    <a:lnTo>
                      <a:pt x="70" y="164"/>
                    </a:lnTo>
                    <a:lnTo>
                      <a:pt x="70" y="169"/>
                    </a:lnTo>
                    <a:lnTo>
                      <a:pt x="72" y="171"/>
                    </a:lnTo>
                    <a:lnTo>
                      <a:pt x="72" y="173"/>
                    </a:lnTo>
                    <a:lnTo>
                      <a:pt x="72" y="173"/>
                    </a:lnTo>
                    <a:lnTo>
                      <a:pt x="73" y="169"/>
                    </a:lnTo>
                    <a:lnTo>
                      <a:pt x="74" y="171"/>
                    </a:lnTo>
                    <a:lnTo>
                      <a:pt x="74" y="174"/>
                    </a:lnTo>
                    <a:lnTo>
                      <a:pt x="75" y="175"/>
                    </a:lnTo>
                    <a:lnTo>
                      <a:pt x="77" y="182"/>
                    </a:lnTo>
                    <a:lnTo>
                      <a:pt x="78" y="182"/>
                    </a:lnTo>
                    <a:lnTo>
                      <a:pt x="78" y="185"/>
                    </a:lnTo>
                    <a:lnTo>
                      <a:pt x="78" y="186"/>
                    </a:lnTo>
                    <a:lnTo>
                      <a:pt x="78" y="188"/>
                    </a:lnTo>
                    <a:lnTo>
                      <a:pt x="79" y="190"/>
                    </a:lnTo>
                    <a:lnTo>
                      <a:pt x="80" y="192"/>
                    </a:lnTo>
                    <a:lnTo>
                      <a:pt x="79" y="193"/>
                    </a:lnTo>
                    <a:lnTo>
                      <a:pt x="80" y="196"/>
                    </a:lnTo>
                    <a:lnTo>
                      <a:pt x="79" y="197"/>
                    </a:lnTo>
                    <a:lnTo>
                      <a:pt x="79" y="197"/>
                    </a:lnTo>
                    <a:lnTo>
                      <a:pt x="78" y="200"/>
                    </a:lnTo>
                    <a:lnTo>
                      <a:pt x="79" y="200"/>
                    </a:lnTo>
                    <a:lnTo>
                      <a:pt x="79" y="203"/>
                    </a:lnTo>
                    <a:lnTo>
                      <a:pt x="78" y="204"/>
                    </a:lnTo>
                    <a:lnTo>
                      <a:pt x="77" y="205"/>
                    </a:lnTo>
                    <a:lnTo>
                      <a:pt x="75" y="205"/>
                    </a:lnTo>
                    <a:lnTo>
                      <a:pt x="77" y="207"/>
                    </a:lnTo>
                    <a:lnTo>
                      <a:pt x="77" y="208"/>
                    </a:lnTo>
                    <a:lnTo>
                      <a:pt x="77" y="210"/>
                    </a:lnTo>
                    <a:lnTo>
                      <a:pt x="78" y="214"/>
                    </a:lnTo>
                    <a:lnTo>
                      <a:pt x="78" y="210"/>
                    </a:lnTo>
                    <a:lnTo>
                      <a:pt x="79" y="209"/>
                    </a:lnTo>
                    <a:lnTo>
                      <a:pt x="79" y="209"/>
                    </a:lnTo>
                    <a:lnTo>
                      <a:pt x="79" y="208"/>
                    </a:lnTo>
                    <a:lnTo>
                      <a:pt x="80" y="205"/>
                    </a:lnTo>
                    <a:lnTo>
                      <a:pt x="81" y="203"/>
                    </a:lnTo>
                    <a:lnTo>
                      <a:pt x="83" y="200"/>
                    </a:lnTo>
                    <a:lnTo>
                      <a:pt x="86" y="194"/>
                    </a:lnTo>
                    <a:lnTo>
                      <a:pt x="87" y="193"/>
                    </a:lnTo>
                    <a:lnTo>
                      <a:pt x="87" y="190"/>
                    </a:lnTo>
                    <a:lnTo>
                      <a:pt x="86" y="187"/>
                    </a:lnTo>
                    <a:lnTo>
                      <a:pt x="86" y="185"/>
                    </a:lnTo>
                    <a:lnTo>
                      <a:pt x="85" y="182"/>
                    </a:lnTo>
                    <a:lnTo>
                      <a:pt x="85" y="180"/>
                    </a:lnTo>
                    <a:lnTo>
                      <a:pt x="84" y="179"/>
                    </a:lnTo>
                    <a:lnTo>
                      <a:pt x="84" y="176"/>
                    </a:lnTo>
                    <a:lnTo>
                      <a:pt x="83" y="174"/>
                    </a:lnTo>
                    <a:lnTo>
                      <a:pt x="84" y="171"/>
                    </a:lnTo>
                    <a:lnTo>
                      <a:pt x="83" y="168"/>
                    </a:lnTo>
                    <a:lnTo>
                      <a:pt x="79" y="164"/>
                    </a:lnTo>
                    <a:lnTo>
                      <a:pt x="77" y="162"/>
                    </a:lnTo>
                    <a:lnTo>
                      <a:pt x="73" y="158"/>
                    </a:lnTo>
                    <a:lnTo>
                      <a:pt x="73" y="157"/>
                    </a:lnTo>
                    <a:lnTo>
                      <a:pt x="72" y="153"/>
                    </a:lnTo>
                    <a:lnTo>
                      <a:pt x="74" y="152"/>
                    </a:lnTo>
                    <a:lnTo>
                      <a:pt x="74" y="150"/>
                    </a:lnTo>
                    <a:lnTo>
                      <a:pt x="73" y="145"/>
                    </a:lnTo>
                    <a:lnTo>
                      <a:pt x="74" y="143"/>
                    </a:lnTo>
                    <a:lnTo>
                      <a:pt x="77" y="142"/>
                    </a:lnTo>
                    <a:lnTo>
                      <a:pt x="75" y="140"/>
                    </a:lnTo>
                    <a:lnTo>
                      <a:pt x="74" y="139"/>
                    </a:lnTo>
                    <a:lnTo>
                      <a:pt x="73" y="136"/>
                    </a:lnTo>
                    <a:lnTo>
                      <a:pt x="72" y="134"/>
                    </a:lnTo>
                    <a:lnTo>
                      <a:pt x="70" y="133"/>
                    </a:lnTo>
                    <a:lnTo>
                      <a:pt x="68" y="128"/>
                    </a:lnTo>
                    <a:lnTo>
                      <a:pt x="64" y="125"/>
                    </a:lnTo>
                    <a:lnTo>
                      <a:pt x="64" y="124"/>
                    </a:lnTo>
                    <a:lnTo>
                      <a:pt x="63" y="123"/>
                    </a:lnTo>
                    <a:lnTo>
                      <a:pt x="61" y="119"/>
                    </a:lnTo>
                    <a:lnTo>
                      <a:pt x="59" y="119"/>
                    </a:lnTo>
                    <a:lnTo>
                      <a:pt x="59" y="117"/>
                    </a:lnTo>
                    <a:lnTo>
                      <a:pt x="62" y="116"/>
                    </a:lnTo>
                    <a:lnTo>
                      <a:pt x="64" y="114"/>
                    </a:lnTo>
                    <a:lnTo>
                      <a:pt x="63" y="113"/>
                    </a:lnTo>
                    <a:lnTo>
                      <a:pt x="63" y="110"/>
                    </a:lnTo>
                    <a:lnTo>
                      <a:pt x="64" y="108"/>
                    </a:lnTo>
                    <a:lnTo>
                      <a:pt x="64" y="105"/>
                    </a:lnTo>
                    <a:lnTo>
                      <a:pt x="66" y="102"/>
                    </a:lnTo>
                    <a:lnTo>
                      <a:pt x="69" y="103"/>
                    </a:lnTo>
                    <a:lnTo>
                      <a:pt x="73" y="102"/>
                    </a:lnTo>
                    <a:lnTo>
                      <a:pt x="74" y="102"/>
                    </a:lnTo>
                    <a:lnTo>
                      <a:pt x="75" y="101"/>
                    </a:lnTo>
                    <a:lnTo>
                      <a:pt x="75" y="99"/>
                    </a:lnTo>
                    <a:lnTo>
                      <a:pt x="77" y="97"/>
                    </a:lnTo>
                    <a:lnTo>
                      <a:pt x="79" y="97"/>
                    </a:lnTo>
                    <a:lnTo>
                      <a:pt x="80" y="96"/>
                    </a:lnTo>
                    <a:lnTo>
                      <a:pt x="79" y="95"/>
                    </a:lnTo>
                    <a:lnTo>
                      <a:pt x="79" y="94"/>
                    </a:lnTo>
                    <a:lnTo>
                      <a:pt x="81" y="93"/>
                    </a:lnTo>
                    <a:lnTo>
                      <a:pt x="85" y="93"/>
                    </a:lnTo>
                    <a:lnTo>
                      <a:pt x="85" y="93"/>
                    </a:lnTo>
                    <a:lnTo>
                      <a:pt x="86" y="89"/>
                    </a:lnTo>
                    <a:lnTo>
                      <a:pt x="87" y="89"/>
                    </a:lnTo>
                    <a:lnTo>
                      <a:pt x="90" y="88"/>
                    </a:lnTo>
                    <a:lnTo>
                      <a:pt x="89" y="86"/>
                    </a:lnTo>
                    <a:lnTo>
                      <a:pt x="90" y="84"/>
                    </a:lnTo>
                    <a:lnTo>
                      <a:pt x="90" y="83"/>
                    </a:lnTo>
                    <a:lnTo>
                      <a:pt x="92" y="82"/>
                    </a:lnTo>
                    <a:lnTo>
                      <a:pt x="96" y="79"/>
                    </a:lnTo>
                    <a:lnTo>
                      <a:pt x="96" y="77"/>
                    </a:lnTo>
                    <a:lnTo>
                      <a:pt x="94" y="77"/>
                    </a:lnTo>
                    <a:lnTo>
                      <a:pt x="89" y="78"/>
                    </a:lnTo>
                    <a:lnTo>
                      <a:pt x="86" y="78"/>
                    </a:lnTo>
                    <a:lnTo>
                      <a:pt x="85" y="80"/>
                    </a:lnTo>
                    <a:lnTo>
                      <a:pt x="83" y="79"/>
                    </a:lnTo>
                    <a:lnTo>
                      <a:pt x="81" y="77"/>
                    </a:lnTo>
                    <a:lnTo>
                      <a:pt x="83" y="74"/>
                    </a:lnTo>
                    <a:lnTo>
                      <a:pt x="81" y="72"/>
                    </a:lnTo>
                    <a:lnTo>
                      <a:pt x="79" y="73"/>
                    </a:lnTo>
                    <a:lnTo>
                      <a:pt x="79" y="73"/>
                    </a:lnTo>
                    <a:lnTo>
                      <a:pt x="75" y="72"/>
                    </a:lnTo>
                    <a:lnTo>
                      <a:pt x="74" y="73"/>
                    </a:lnTo>
                    <a:lnTo>
                      <a:pt x="74" y="72"/>
                    </a:lnTo>
                    <a:lnTo>
                      <a:pt x="75" y="69"/>
                    </a:lnTo>
                    <a:lnTo>
                      <a:pt x="78" y="66"/>
                    </a:lnTo>
                    <a:lnTo>
                      <a:pt x="78" y="65"/>
                    </a:lnTo>
                    <a:lnTo>
                      <a:pt x="79" y="63"/>
                    </a:lnTo>
                    <a:lnTo>
                      <a:pt x="79" y="61"/>
                    </a:lnTo>
                    <a:lnTo>
                      <a:pt x="77" y="60"/>
                    </a:lnTo>
                    <a:lnTo>
                      <a:pt x="74" y="60"/>
                    </a:lnTo>
                    <a:lnTo>
                      <a:pt x="73" y="61"/>
                    </a:lnTo>
                    <a:lnTo>
                      <a:pt x="73" y="60"/>
                    </a:lnTo>
                    <a:lnTo>
                      <a:pt x="73" y="59"/>
                    </a:lnTo>
                    <a:lnTo>
                      <a:pt x="70" y="59"/>
                    </a:lnTo>
                    <a:lnTo>
                      <a:pt x="69" y="56"/>
                    </a:lnTo>
                    <a:lnTo>
                      <a:pt x="69" y="55"/>
                    </a:lnTo>
                    <a:lnTo>
                      <a:pt x="69" y="53"/>
                    </a:lnTo>
                    <a:lnTo>
                      <a:pt x="67" y="54"/>
                    </a:lnTo>
                    <a:lnTo>
                      <a:pt x="66" y="53"/>
                    </a:lnTo>
                    <a:lnTo>
                      <a:pt x="66" y="51"/>
                    </a:lnTo>
                    <a:lnTo>
                      <a:pt x="66" y="49"/>
                    </a:lnTo>
                    <a:lnTo>
                      <a:pt x="61" y="50"/>
                    </a:lnTo>
                    <a:lnTo>
                      <a:pt x="58" y="53"/>
                    </a:lnTo>
                    <a:lnTo>
                      <a:pt x="57" y="50"/>
                    </a:lnTo>
                    <a:lnTo>
                      <a:pt x="57" y="48"/>
                    </a:lnTo>
                    <a:lnTo>
                      <a:pt x="56" y="45"/>
                    </a:lnTo>
                    <a:lnTo>
                      <a:pt x="55" y="44"/>
                    </a:lnTo>
                    <a:lnTo>
                      <a:pt x="53" y="44"/>
                    </a:lnTo>
                    <a:lnTo>
                      <a:pt x="53" y="42"/>
                    </a:lnTo>
                    <a:lnTo>
                      <a:pt x="55" y="40"/>
                    </a:lnTo>
                    <a:lnTo>
                      <a:pt x="53" y="39"/>
                    </a:lnTo>
                    <a:lnTo>
                      <a:pt x="53" y="37"/>
                    </a:lnTo>
                    <a:lnTo>
                      <a:pt x="56" y="36"/>
                    </a:lnTo>
                    <a:lnTo>
                      <a:pt x="57" y="36"/>
                    </a:lnTo>
                    <a:lnTo>
                      <a:pt x="58" y="34"/>
                    </a:lnTo>
                    <a:lnTo>
                      <a:pt x="57" y="33"/>
                    </a:lnTo>
                    <a:lnTo>
                      <a:pt x="57" y="31"/>
                    </a:lnTo>
                    <a:lnTo>
                      <a:pt x="58" y="31"/>
                    </a:lnTo>
                    <a:lnTo>
                      <a:pt x="58" y="29"/>
                    </a:lnTo>
                    <a:lnTo>
                      <a:pt x="61" y="28"/>
                    </a:lnTo>
                    <a:lnTo>
                      <a:pt x="61" y="27"/>
                    </a:lnTo>
                    <a:lnTo>
                      <a:pt x="61" y="25"/>
                    </a:lnTo>
                    <a:lnTo>
                      <a:pt x="62" y="20"/>
                    </a:lnTo>
                    <a:lnTo>
                      <a:pt x="62" y="17"/>
                    </a:lnTo>
                    <a:lnTo>
                      <a:pt x="59" y="14"/>
                    </a:lnTo>
                    <a:lnTo>
                      <a:pt x="59" y="10"/>
                    </a:lnTo>
                    <a:lnTo>
                      <a:pt x="58" y="8"/>
                    </a:lnTo>
                    <a:lnTo>
                      <a:pt x="56" y="8"/>
                    </a:lnTo>
                    <a:lnTo>
                      <a:pt x="55" y="4"/>
                    </a:lnTo>
                    <a:lnTo>
                      <a:pt x="53" y="3"/>
                    </a:lnTo>
                    <a:lnTo>
                      <a:pt x="52" y="0"/>
                    </a:lnTo>
                    <a:lnTo>
                      <a:pt x="50" y="0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4" y="0"/>
                    </a:lnTo>
                    <a:lnTo>
                      <a:pt x="44" y="2"/>
                    </a:lnTo>
                    <a:lnTo>
                      <a:pt x="44" y="3"/>
                    </a:lnTo>
                    <a:lnTo>
                      <a:pt x="42" y="5"/>
                    </a:lnTo>
                    <a:lnTo>
                      <a:pt x="42" y="8"/>
                    </a:lnTo>
                    <a:lnTo>
                      <a:pt x="42" y="9"/>
                    </a:lnTo>
                    <a:lnTo>
                      <a:pt x="40" y="9"/>
                    </a:lnTo>
                    <a:lnTo>
                      <a:pt x="39" y="6"/>
                    </a:lnTo>
                    <a:lnTo>
                      <a:pt x="35" y="9"/>
                    </a:lnTo>
                    <a:lnTo>
                      <a:pt x="33" y="10"/>
                    </a:lnTo>
                    <a:lnTo>
                      <a:pt x="31" y="12"/>
                    </a:lnTo>
                    <a:lnTo>
                      <a:pt x="29" y="16"/>
                    </a:lnTo>
                    <a:lnTo>
                      <a:pt x="27" y="17"/>
                    </a:lnTo>
                    <a:lnTo>
                      <a:pt x="23" y="22"/>
                    </a:lnTo>
                    <a:lnTo>
                      <a:pt x="22" y="25"/>
                    </a:lnTo>
                    <a:lnTo>
                      <a:pt x="23" y="26"/>
                    </a:lnTo>
                    <a:lnTo>
                      <a:pt x="22" y="31"/>
                    </a:lnTo>
                    <a:lnTo>
                      <a:pt x="18" y="36"/>
                    </a:lnTo>
                    <a:lnTo>
                      <a:pt x="19" y="37"/>
                    </a:lnTo>
                    <a:lnTo>
                      <a:pt x="22" y="38"/>
                    </a:lnTo>
                    <a:lnTo>
                      <a:pt x="19" y="44"/>
                    </a:lnTo>
                    <a:lnTo>
                      <a:pt x="18" y="49"/>
                    </a:lnTo>
                    <a:lnTo>
                      <a:pt x="17" y="53"/>
                    </a:lnTo>
                    <a:lnTo>
                      <a:pt x="13" y="53"/>
                    </a:lnTo>
                    <a:lnTo>
                      <a:pt x="12" y="51"/>
                    </a:lnTo>
                    <a:lnTo>
                      <a:pt x="10" y="51"/>
                    </a:lnTo>
                    <a:lnTo>
                      <a:pt x="11" y="57"/>
                    </a:lnTo>
                    <a:lnTo>
                      <a:pt x="11" y="60"/>
                    </a:lnTo>
                    <a:lnTo>
                      <a:pt x="11" y="63"/>
                    </a:lnTo>
                    <a:lnTo>
                      <a:pt x="8" y="63"/>
                    </a:lnTo>
                    <a:lnTo>
                      <a:pt x="8" y="66"/>
                    </a:lnTo>
                    <a:lnTo>
                      <a:pt x="8" y="68"/>
                    </a:lnTo>
                    <a:lnTo>
                      <a:pt x="8" y="71"/>
                    </a:lnTo>
                    <a:lnTo>
                      <a:pt x="7" y="74"/>
                    </a:lnTo>
                    <a:lnTo>
                      <a:pt x="6" y="76"/>
                    </a:lnTo>
                    <a:lnTo>
                      <a:pt x="5" y="74"/>
                    </a:lnTo>
                    <a:lnTo>
                      <a:pt x="5" y="77"/>
                    </a:lnTo>
                    <a:lnTo>
                      <a:pt x="5" y="78"/>
                    </a:lnTo>
                    <a:lnTo>
                      <a:pt x="5" y="80"/>
                    </a:lnTo>
                    <a:lnTo>
                      <a:pt x="3" y="83"/>
                    </a:lnTo>
                    <a:lnTo>
                      <a:pt x="2" y="83"/>
                    </a:lnTo>
                    <a:lnTo>
                      <a:pt x="1" y="85"/>
                    </a:lnTo>
                    <a:lnTo>
                      <a:pt x="0" y="86"/>
                    </a:lnTo>
                    <a:lnTo>
                      <a:pt x="1" y="88"/>
                    </a:lnTo>
                    <a:lnTo>
                      <a:pt x="1" y="88"/>
                    </a:lnTo>
                    <a:lnTo>
                      <a:pt x="1" y="90"/>
                    </a:lnTo>
                    <a:lnTo>
                      <a:pt x="2" y="93"/>
                    </a:lnTo>
                    <a:lnTo>
                      <a:pt x="7" y="97"/>
                    </a:lnTo>
                    <a:lnTo>
                      <a:pt x="6" y="95"/>
                    </a:lnTo>
                    <a:lnTo>
                      <a:pt x="6" y="94"/>
                    </a:lnTo>
                    <a:lnTo>
                      <a:pt x="8" y="95"/>
                    </a:lnTo>
                    <a:lnTo>
                      <a:pt x="10" y="95"/>
                    </a:lnTo>
                    <a:lnTo>
                      <a:pt x="8" y="97"/>
                    </a:lnTo>
                    <a:lnTo>
                      <a:pt x="8" y="99"/>
                    </a:lnTo>
                    <a:lnTo>
                      <a:pt x="11" y="97"/>
                    </a:lnTo>
                    <a:lnTo>
                      <a:pt x="11" y="96"/>
                    </a:lnTo>
                    <a:lnTo>
                      <a:pt x="11" y="97"/>
                    </a:lnTo>
                    <a:lnTo>
                      <a:pt x="13" y="99"/>
                    </a:lnTo>
                    <a:lnTo>
                      <a:pt x="14" y="100"/>
                    </a:lnTo>
                    <a:lnTo>
                      <a:pt x="17" y="100"/>
                    </a:lnTo>
                    <a:lnTo>
                      <a:pt x="19" y="103"/>
                    </a:lnTo>
                    <a:lnTo>
                      <a:pt x="19" y="105"/>
                    </a:lnTo>
                    <a:lnTo>
                      <a:pt x="18" y="106"/>
                    </a:lnTo>
                    <a:lnTo>
                      <a:pt x="17" y="105"/>
                    </a:lnTo>
                    <a:lnTo>
                      <a:pt x="16" y="105"/>
                    </a:lnTo>
                    <a:lnTo>
                      <a:pt x="17" y="107"/>
                    </a:lnTo>
                    <a:lnTo>
                      <a:pt x="17" y="107"/>
                    </a:lnTo>
                    <a:lnTo>
                      <a:pt x="17" y="108"/>
                    </a:lnTo>
                    <a:lnTo>
                      <a:pt x="16" y="107"/>
                    </a:lnTo>
                    <a:lnTo>
                      <a:pt x="14" y="106"/>
                    </a:lnTo>
                    <a:lnTo>
                      <a:pt x="12" y="105"/>
                    </a:lnTo>
                    <a:lnTo>
                      <a:pt x="13" y="106"/>
                    </a:lnTo>
                    <a:lnTo>
                      <a:pt x="14" y="108"/>
                    </a:lnTo>
                    <a:lnTo>
                      <a:pt x="14" y="110"/>
                    </a:lnTo>
                    <a:lnTo>
                      <a:pt x="17" y="112"/>
                    </a:lnTo>
                    <a:lnTo>
                      <a:pt x="21" y="113"/>
                    </a:lnTo>
                    <a:lnTo>
                      <a:pt x="21" y="110"/>
                    </a:lnTo>
                    <a:lnTo>
                      <a:pt x="19" y="107"/>
                    </a:lnTo>
                    <a:lnTo>
                      <a:pt x="22" y="108"/>
                    </a:lnTo>
                    <a:lnTo>
                      <a:pt x="22" y="111"/>
                    </a:lnTo>
                    <a:lnTo>
                      <a:pt x="23" y="112"/>
                    </a:lnTo>
                    <a:lnTo>
                      <a:pt x="24" y="114"/>
                    </a:lnTo>
                    <a:lnTo>
                      <a:pt x="25" y="117"/>
                    </a:lnTo>
                    <a:lnTo>
                      <a:pt x="27" y="118"/>
                    </a:lnTo>
                    <a:lnTo>
                      <a:pt x="25" y="119"/>
                    </a:lnTo>
                    <a:lnTo>
                      <a:pt x="27" y="119"/>
                    </a:lnTo>
                    <a:lnTo>
                      <a:pt x="28" y="120"/>
                    </a:lnTo>
                    <a:lnTo>
                      <a:pt x="28" y="124"/>
                    </a:lnTo>
                    <a:lnTo>
                      <a:pt x="29" y="129"/>
                    </a:lnTo>
                    <a:lnTo>
                      <a:pt x="30" y="130"/>
                    </a:lnTo>
                    <a:lnTo>
                      <a:pt x="28" y="131"/>
                    </a:lnTo>
                    <a:lnTo>
                      <a:pt x="27" y="142"/>
                    </a:lnTo>
                    <a:lnTo>
                      <a:pt x="27" y="145"/>
                    </a:lnTo>
                    <a:lnTo>
                      <a:pt x="27" y="146"/>
                    </a:lnTo>
                    <a:lnTo>
                      <a:pt x="27" y="146"/>
                    </a:lnTo>
                    <a:lnTo>
                      <a:pt x="29" y="143"/>
                    </a:lnTo>
                    <a:lnTo>
                      <a:pt x="30" y="142"/>
                    </a:lnTo>
                    <a:lnTo>
                      <a:pt x="33" y="139"/>
                    </a:lnTo>
                    <a:lnTo>
                      <a:pt x="31" y="142"/>
                    </a:lnTo>
                    <a:lnTo>
                      <a:pt x="29" y="145"/>
                    </a:lnTo>
                    <a:lnTo>
                      <a:pt x="29" y="147"/>
                    </a:lnTo>
                    <a:lnTo>
                      <a:pt x="30" y="147"/>
                    </a:lnTo>
                    <a:lnTo>
                      <a:pt x="30" y="146"/>
                    </a:lnTo>
                    <a:lnTo>
                      <a:pt x="34" y="145"/>
                    </a:lnTo>
                    <a:lnTo>
                      <a:pt x="35" y="146"/>
                    </a:lnTo>
                    <a:lnTo>
                      <a:pt x="36" y="146"/>
                    </a:lnTo>
                    <a:lnTo>
                      <a:pt x="36" y="145"/>
                    </a:lnTo>
                    <a:lnTo>
                      <a:pt x="36" y="146"/>
                    </a:lnTo>
                    <a:lnTo>
                      <a:pt x="38" y="146"/>
                    </a:lnTo>
                    <a:lnTo>
                      <a:pt x="38" y="145"/>
                    </a:lnTo>
                    <a:lnTo>
                      <a:pt x="40" y="145"/>
                    </a:lnTo>
                    <a:lnTo>
                      <a:pt x="44" y="142"/>
                    </a:lnTo>
                    <a:lnTo>
                      <a:pt x="45" y="140"/>
                    </a:lnTo>
                    <a:lnTo>
                      <a:pt x="46" y="14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5" name="Freeform 579">
                <a:extLst>
                  <a:ext uri="{FF2B5EF4-FFF2-40B4-BE49-F238E27FC236}">
                    <a16:creationId xmlns:a16="http://schemas.microsoft.com/office/drawing/2014/main" id="{2E8D6C91-93B6-4B79-B760-38B5224DF3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6" y="2150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3 h 4"/>
                  <a:gd name="T4" fmla="*/ 3 w 4"/>
                  <a:gd name="T5" fmla="*/ 4 h 4"/>
                  <a:gd name="T6" fmla="*/ 4 w 4"/>
                  <a:gd name="T7" fmla="*/ 1 h 4"/>
                  <a:gd name="T8" fmla="*/ 2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3"/>
                    </a:lnTo>
                    <a:lnTo>
                      <a:pt x="3" y="4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6" name="Freeform 580">
                <a:extLst>
                  <a:ext uri="{FF2B5EF4-FFF2-40B4-BE49-F238E27FC236}">
                    <a16:creationId xmlns:a16="http://schemas.microsoft.com/office/drawing/2014/main" id="{D0656EBD-0E4E-4CCC-8285-F456915D83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4" y="2269"/>
                <a:ext cx="1" cy="5"/>
              </a:xfrm>
              <a:custGeom>
                <a:avLst/>
                <a:gdLst>
                  <a:gd name="T0" fmla="*/ 1 w 1"/>
                  <a:gd name="T1" fmla="*/ 2 h 5"/>
                  <a:gd name="T2" fmla="*/ 1 w 1"/>
                  <a:gd name="T3" fmla="*/ 0 h 5"/>
                  <a:gd name="T4" fmla="*/ 1 w 1"/>
                  <a:gd name="T5" fmla="*/ 0 h 5"/>
                  <a:gd name="T6" fmla="*/ 1 w 1"/>
                  <a:gd name="T7" fmla="*/ 0 h 5"/>
                  <a:gd name="T8" fmla="*/ 0 w 1"/>
                  <a:gd name="T9" fmla="*/ 0 h 5"/>
                  <a:gd name="T10" fmla="*/ 0 w 1"/>
                  <a:gd name="T11" fmla="*/ 2 h 5"/>
                  <a:gd name="T12" fmla="*/ 0 w 1"/>
                  <a:gd name="T13" fmla="*/ 5 h 5"/>
                  <a:gd name="T14" fmla="*/ 1 w 1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5">
                    <a:moveTo>
                      <a:pt x="1" y="2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7" name="Freeform 581">
                <a:extLst>
                  <a:ext uri="{FF2B5EF4-FFF2-40B4-BE49-F238E27FC236}">
                    <a16:creationId xmlns:a16="http://schemas.microsoft.com/office/drawing/2014/main" id="{6AD43D9E-699F-4CC4-979B-B9EF3E4E0A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4" y="2256"/>
                <a:ext cx="23" cy="40"/>
              </a:xfrm>
              <a:custGeom>
                <a:avLst/>
                <a:gdLst>
                  <a:gd name="T0" fmla="*/ 23 w 23"/>
                  <a:gd name="T1" fmla="*/ 24 h 40"/>
                  <a:gd name="T2" fmla="*/ 23 w 23"/>
                  <a:gd name="T3" fmla="*/ 23 h 40"/>
                  <a:gd name="T4" fmla="*/ 23 w 23"/>
                  <a:gd name="T5" fmla="*/ 21 h 40"/>
                  <a:gd name="T6" fmla="*/ 21 w 23"/>
                  <a:gd name="T7" fmla="*/ 20 h 40"/>
                  <a:gd name="T8" fmla="*/ 19 w 23"/>
                  <a:gd name="T9" fmla="*/ 15 h 40"/>
                  <a:gd name="T10" fmla="*/ 18 w 23"/>
                  <a:gd name="T11" fmla="*/ 12 h 40"/>
                  <a:gd name="T12" fmla="*/ 17 w 23"/>
                  <a:gd name="T13" fmla="*/ 12 h 40"/>
                  <a:gd name="T14" fmla="*/ 17 w 23"/>
                  <a:gd name="T15" fmla="*/ 12 h 40"/>
                  <a:gd name="T16" fmla="*/ 14 w 23"/>
                  <a:gd name="T17" fmla="*/ 12 h 40"/>
                  <a:gd name="T18" fmla="*/ 17 w 23"/>
                  <a:gd name="T19" fmla="*/ 11 h 40"/>
                  <a:gd name="T20" fmla="*/ 17 w 23"/>
                  <a:gd name="T21" fmla="*/ 9 h 40"/>
                  <a:gd name="T22" fmla="*/ 15 w 23"/>
                  <a:gd name="T23" fmla="*/ 9 h 40"/>
                  <a:gd name="T24" fmla="*/ 14 w 23"/>
                  <a:gd name="T25" fmla="*/ 7 h 40"/>
                  <a:gd name="T26" fmla="*/ 13 w 23"/>
                  <a:gd name="T27" fmla="*/ 7 h 40"/>
                  <a:gd name="T28" fmla="*/ 12 w 23"/>
                  <a:gd name="T29" fmla="*/ 5 h 40"/>
                  <a:gd name="T30" fmla="*/ 12 w 23"/>
                  <a:gd name="T31" fmla="*/ 3 h 40"/>
                  <a:gd name="T32" fmla="*/ 12 w 23"/>
                  <a:gd name="T33" fmla="*/ 2 h 40"/>
                  <a:gd name="T34" fmla="*/ 8 w 23"/>
                  <a:gd name="T35" fmla="*/ 1 h 40"/>
                  <a:gd name="T36" fmla="*/ 8 w 23"/>
                  <a:gd name="T37" fmla="*/ 2 h 40"/>
                  <a:gd name="T38" fmla="*/ 7 w 23"/>
                  <a:gd name="T39" fmla="*/ 2 h 40"/>
                  <a:gd name="T40" fmla="*/ 7 w 23"/>
                  <a:gd name="T41" fmla="*/ 1 h 40"/>
                  <a:gd name="T42" fmla="*/ 4 w 23"/>
                  <a:gd name="T43" fmla="*/ 0 h 40"/>
                  <a:gd name="T44" fmla="*/ 4 w 23"/>
                  <a:gd name="T45" fmla="*/ 1 h 40"/>
                  <a:gd name="T46" fmla="*/ 4 w 23"/>
                  <a:gd name="T47" fmla="*/ 1 h 40"/>
                  <a:gd name="T48" fmla="*/ 4 w 23"/>
                  <a:gd name="T49" fmla="*/ 2 h 40"/>
                  <a:gd name="T50" fmla="*/ 3 w 23"/>
                  <a:gd name="T51" fmla="*/ 2 h 40"/>
                  <a:gd name="T52" fmla="*/ 4 w 23"/>
                  <a:gd name="T53" fmla="*/ 2 h 40"/>
                  <a:gd name="T54" fmla="*/ 4 w 23"/>
                  <a:gd name="T55" fmla="*/ 5 h 40"/>
                  <a:gd name="T56" fmla="*/ 3 w 23"/>
                  <a:gd name="T57" fmla="*/ 6 h 40"/>
                  <a:gd name="T58" fmla="*/ 2 w 23"/>
                  <a:gd name="T59" fmla="*/ 6 h 40"/>
                  <a:gd name="T60" fmla="*/ 1 w 23"/>
                  <a:gd name="T61" fmla="*/ 5 h 40"/>
                  <a:gd name="T62" fmla="*/ 0 w 23"/>
                  <a:gd name="T63" fmla="*/ 5 h 40"/>
                  <a:gd name="T64" fmla="*/ 0 w 23"/>
                  <a:gd name="T65" fmla="*/ 5 h 40"/>
                  <a:gd name="T66" fmla="*/ 1 w 23"/>
                  <a:gd name="T67" fmla="*/ 6 h 40"/>
                  <a:gd name="T68" fmla="*/ 2 w 23"/>
                  <a:gd name="T69" fmla="*/ 7 h 40"/>
                  <a:gd name="T70" fmla="*/ 1 w 23"/>
                  <a:gd name="T71" fmla="*/ 7 h 40"/>
                  <a:gd name="T72" fmla="*/ 2 w 23"/>
                  <a:gd name="T73" fmla="*/ 9 h 40"/>
                  <a:gd name="T74" fmla="*/ 2 w 23"/>
                  <a:gd name="T75" fmla="*/ 12 h 40"/>
                  <a:gd name="T76" fmla="*/ 1 w 23"/>
                  <a:gd name="T77" fmla="*/ 13 h 40"/>
                  <a:gd name="T78" fmla="*/ 1 w 23"/>
                  <a:gd name="T79" fmla="*/ 18 h 40"/>
                  <a:gd name="T80" fmla="*/ 1 w 23"/>
                  <a:gd name="T81" fmla="*/ 19 h 40"/>
                  <a:gd name="T82" fmla="*/ 1 w 23"/>
                  <a:gd name="T83" fmla="*/ 20 h 40"/>
                  <a:gd name="T84" fmla="*/ 1 w 23"/>
                  <a:gd name="T85" fmla="*/ 24 h 40"/>
                  <a:gd name="T86" fmla="*/ 1 w 23"/>
                  <a:gd name="T87" fmla="*/ 25 h 40"/>
                  <a:gd name="T88" fmla="*/ 2 w 23"/>
                  <a:gd name="T89" fmla="*/ 30 h 40"/>
                  <a:gd name="T90" fmla="*/ 4 w 23"/>
                  <a:gd name="T91" fmla="*/ 36 h 40"/>
                  <a:gd name="T92" fmla="*/ 6 w 23"/>
                  <a:gd name="T93" fmla="*/ 38 h 40"/>
                  <a:gd name="T94" fmla="*/ 8 w 23"/>
                  <a:gd name="T95" fmla="*/ 40 h 40"/>
                  <a:gd name="T96" fmla="*/ 11 w 23"/>
                  <a:gd name="T97" fmla="*/ 40 h 40"/>
                  <a:gd name="T98" fmla="*/ 14 w 23"/>
                  <a:gd name="T99" fmla="*/ 38 h 40"/>
                  <a:gd name="T100" fmla="*/ 17 w 23"/>
                  <a:gd name="T101" fmla="*/ 38 h 40"/>
                  <a:gd name="T102" fmla="*/ 20 w 23"/>
                  <a:gd name="T103" fmla="*/ 35 h 40"/>
                  <a:gd name="T104" fmla="*/ 23 w 23"/>
                  <a:gd name="T105" fmla="*/ 31 h 40"/>
                  <a:gd name="T106" fmla="*/ 23 w 23"/>
                  <a:gd name="T107" fmla="*/ 30 h 40"/>
                  <a:gd name="T108" fmla="*/ 23 w 23"/>
                  <a:gd name="T109" fmla="*/ 28 h 40"/>
                  <a:gd name="T110" fmla="*/ 23 w 23"/>
                  <a:gd name="T111" fmla="*/ 28 h 40"/>
                  <a:gd name="T112" fmla="*/ 23 w 23"/>
                  <a:gd name="T113" fmla="*/ 2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3" h="40">
                    <a:moveTo>
                      <a:pt x="23" y="24"/>
                    </a:moveTo>
                    <a:lnTo>
                      <a:pt x="23" y="23"/>
                    </a:lnTo>
                    <a:lnTo>
                      <a:pt x="23" y="21"/>
                    </a:lnTo>
                    <a:lnTo>
                      <a:pt x="21" y="20"/>
                    </a:lnTo>
                    <a:lnTo>
                      <a:pt x="19" y="15"/>
                    </a:lnTo>
                    <a:lnTo>
                      <a:pt x="18" y="12"/>
                    </a:lnTo>
                    <a:lnTo>
                      <a:pt x="17" y="12"/>
                    </a:lnTo>
                    <a:lnTo>
                      <a:pt x="17" y="12"/>
                    </a:lnTo>
                    <a:lnTo>
                      <a:pt x="14" y="12"/>
                    </a:lnTo>
                    <a:lnTo>
                      <a:pt x="17" y="11"/>
                    </a:lnTo>
                    <a:lnTo>
                      <a:pt x="17" y="9"/>
                    </a:lnTo>
                    <a:lnTo>
                      <a:pt x="15" y="9"/>
                    </a:lnTo>
                    <a:lnTo>
                      <a:pt x="14" y="7"/>
                    </a:lnTo>
                    <a:lnTo>
                      <a:pt x="13" y="7"/>
                    </a:lnTo>
                    <a:lnTo>
                      <a:pt x="12" y="5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8" y="1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5"/>
                    </a:lnTo>
                    <a:lnTo>
                      <a:pt x="3" y="6"/>
                    </a:lnTo>
                    <a:lnTo>
                      <a:pt x="2" y="6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1" y="7"/>
                    </a:lnTo>
                    <a:lnTo>
                      <a:pt x="2" y="9"/>
                    </a:lnTo>
                    <a:lnTo>
                      <a:pt x="2" y="12"/>
                    </a:lnTo>
                    <a:lnTo>
                      <a:pt x="1" y="13"/>
                    </a:lnTo>
                    <a:lnTo>
                      <a:pt x="1" y="18"/>
                    </a:lnTo>
                    <a:lnTo>
                      <a:pt x="1" y="19"/>
                    </a:lnTo>
                    <a:lnTo>
                      <a:pt x="1" y="20"/>
                    </a:lnTo>
                    <a:lnTo>
                      <a:pt x="1" y="24"/>
                    </a:lnTo>
                    <a:lnTo>
                      <a:pt x="1" y="25"/>
                    </a:lnTo>
                    <a:lnTo>
                      <a:pt x="2" y="30"/>
                    </a:lnTo>
                    <a:lnTo>
                      <a:pt x="4" y="36"/>
                    </a:lnTo>
                    <a:lnTo>
                      <a:pt x="6" y="38"/>
                    </a:lnTo>
                    <a:lnTo>
                      <a:pt x="8" y="40"/>
                    </a:lnTo>
                    <a:lnTo>
                      <a:pt x="11" y="40"/>
                    </a:lnTo>
                    <a:lnTo>
                      <a:pt x="14" y="38"/>
                    </a:lnTo>
                    <a:lnTo>
                      <a:pt x="17" y="38"/>
                    </a:lnTo>
                    <a:lnTo>
                      <a:pt x="20" y="35"/>
                    </a:lnTo>
                    <a:lnTo>
                      <a:pt x="23" y="31"/>
                    </a:lnTo>
                    <a:lnTo>
                      <a:pt x="23" y="30"/>
                    </a:lnTo>
                    <a:lnTo>
                      <a:pt x="23" y="28"/>
                    </a:lnTo>
                    <a:lnTo>
                      <a:pt x="23" y="28"/>
                    </a:lnTo>
                    <a:lnTo>
                      <a:pt x="23" y="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8" name="Freeform 582">
                <a:extLst>
                  <a:ext uri="{FF2B5EF4-FFF2-40B4-BE49-F238E27FC236}">
                    <a16:creationId xmlns:a16="http://schemas.microsoft.com/office/drawing/2014/main" id="{FE4FADA6-4847-4CAE-9699-F81D76946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3" y="2252"/>
                <a:ext cx="3" cy="4"/>
              </a:xfrm>
              <a:custGeom>
                <a:avLst/>
                <a:gdLst>
                  <a:gd name="T0" fmla="*/ 3 w 3"/>
                  <a:gd name="T1" fmla="*/ 0 h 4"/>
                  <a:gd name="T2" fmla="*/ 3 w 3"/>
                  <a:gd name="T3" fmla="*/ 0 h 4"/>
                  <a:gd name="T4" fmla="*/ 0 w 3"/>
                  <a:gd name="T5" fmla="*/ 0 h 4"/>
                  <a:gd name="T6" fmla="*/ 0 w 3"/>
                  <a:gd name="T7" fmla="*/ 1 h 4"/>
                  <a:gd name="T8" fmla="*/ 2 w 3"/>
                  <a:gd name="T9" fmla="*/ 4 h 4"/>
                  <a:gd name="T10" fmla="*/ 2 w 3"/>
                  <a:gd name="T11" fmla="*/ 2 h 4"/>
                  <a:gd name="T12" fmla="*/ 3 w 3"/>
                  <a:gd name="T13" fmla="*/ 2 h 4"/>
                  <a:gd name="T14" fmla="*/ 3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9" name="Freeform 583">
                <a:extLst>
                  <a:ext uri="{FF2B5EF4-FFF2-40B4-BE49-F238E27FC236}">
                    <a16:creationId xmlns:a16="http://schemas.microsoft.com/office/drawing/2014/main" id="{7E36BBCF-BF82-4E5D-B05D-DE05412BA8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0" y="2253"/>
                <a:ext cx="7" cy="4"/>
              </a:xfrm>
              <a:custGeom>
                <a:avLst/>
                <a:gdLst>
                  <a:gd name="T0" fmla="*/ 0 w 7"/>
                  <a:gd name="T1" fmla="*/ 1 h 4"/>
                  <a:gd name="T2" fmla="*/ 3 w 7"/>
                  <a:gd name="T3" fmla="*/ 3 h 4"/>
                  <a:gd name="T4" fmla="*/ 4 w 7"/>
                  <a:gd name="T5" fmla="*/ 4 h 4"/>
                  <a:gd name="T6" fmla="*/ 5 w 7"/>
                  <a:gd name="T7" fmla="*/ 4 h 4"/>
                  <a:gd name="T8" fmla="*/ 7 w 7"/>
                  <a:gd name="T9" fmla="*/ 4 h 4"/>
                  <a:gd name="T10" fmla="*/ 7 w 7"/>
                  <a:gd name="T11" fmla="*/ 4 h 4"/>
                  <a:gd name="T12" fmla="*/ 4 w 7"/>
                  <a:gd name="T13" fmla="*/ 1 h 4"/>
                  <a:gd name="T14" fmla="*/ 4 w 7"/>
                  <a:gd name="T15" fmla="*/ 0 h 4"/>
                  <a:gd name="T16" fmla="*/ 2 w 7"/>
                  <a:gd name="T17" fmla="*/ 0 h 4"/>
                  <a:gd name="T18" fmla="*/ 2 w 7"/>
                  <a:gd name="T19" fmla="*/ 0 h 4"/>
                  <a:gd name="T20" fmla="*/ 3 w 7"/>
                  <a:gd name="T21" fmla="*/ 1 h 4"/>
                  <a:gd name="T22" fmla="*/ 2 w 7"/>
                  <a:gd name="T23" fmla="*/ 1 h 4"/>
                  <a:gd name="T24" fmla="*/ 0 w 7"/>
                  <a:gd name="T2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4">
                    <a:moveTo>
                      <a:pt x="0" y="1"/>
                    </a:moveTo>
                    <a:lnTo>
                      <a:pt x="3" y="3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0" name="Freeform 584">
                <a:extLst>
                  <a:ext uri="{FF2B5EF4-FFF2-40B4-BE49-F238E27FC236}">
                    <a16:creationId xmlns:a16="http://schemas.microsoft.com/office/drawing/2014/main" id="{B0FA810F-1142-41C7-A1D0-850810379B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57" y="1978"/>
                <a:ext cx="301" cy="293"/>
              </a:xfrm>
              <a:custGeom>
                <a:avLst/>
                <a:gdLst>
                  <a:gd name="T0" fmla="*/ 212 w 301"/>
                  <a:gd name="T1" fmla="*/ 107 h 293"/>
                  <a:gd name="T2" fmla="*/ 217 w 301"/>
                  <a:gd name="T3" fmla="*/ 91 h 293"/>
                  <a:gd name="T4" fmla="*/ 211 w 301"/>
                  <a:gd name="T5" fmla="*/ 80 h 293"/>
                  <a:gd name="T6" fmla="*/ 217 w 301"/>
                  <a:gd name="T7" fmla="*/ 82 h 293"/>
                  <a:gd name="T8" fmla="*/ 226 w 301"/>
                  <a:gd name="T9" fmla="*/ 91 h 293"/>
                  <a:gd name="T10" fmla="*/ 247 w 301"/>
                  <a:gd name="T11" fmla="*/ 96 h 293"/>
                  <a:gd name="T12" fmla="*/ 249 w 301"/>
                  <a:gd name="T13" fmla="*/ 108 h 293"/>
                  <a:gd name="T14" fmla="*/ 245 w 301"/>
                  <a:gd name="T15" fmla="*/ 116 h 293"/>
                  <a:gd name="T16" fmla="*/ 251 w 301"/>
                  <a:gd name="T17" fmla="*/ 118 h 293"/>
                  <a:gd name="T18" fmla="*/ 257 w 301"/>
                  <a:gd name="T19" fmla="*/ 124 h 293"/>
                  <a:gd name="T20" fmla="*/ 262 w 301"/>
                  <a:gd name="T21" fmla="*/ 136 h 293"/>
                  <a:gd name="T22" fmla="*/ 268 w 301"/>
                  <a:gd name="T23" fmla="*/ 119 h 293"/>
                  <a:gd name="T24" fmla="*/ 276 w 301"/>
                  <a:gd name="T25" fmla="*/ 96 h 293"/>
                  <a:gd name="T26" fmla="*/ 290 w 301"/>
                  <a:gd name="T27" fmla="*/ 69 h 293"/>
                  <a:gd name="T28" fmla="*/ 301 w 301"/>
                  <a:gd name="T29" fmla="*/ 59 h 293"/>
                  <a:gd name="T30" fmla="*/ 292 w 301"/>
                  <a:gd name="T31" fmla="*/ 48 h 293"/>
                  <a:gd name="T32" fmla="*/ 281 w 301"/>
                  <a:gd name="T33" fmla="*/ 45 h 293"/>
                  <a:gd name="T34" fmla="*/ 265 w 301"/>
                  <a:gd name="T35" fmla="*/ 52 h 293"/>
                  <a:gd name="T36" fmla="*/ 249 w 301"/>
                  <a:gd name="T37" fmla="*/ 63 h 293"/>
                  <a:gd name="T38" fmla="*/ 241 w 301"/>
                  <a:gd name="T39" fmla="*/ 76 h 293"/>
                  <a:gd name="T40" fmla="*/ 214 w 301"/>
                  <a:gd name="T41" fmla="*/ 76 h 293"/>
                  <a:gd name="T42" fmla="*/ 206 w 301"/>
                  <a:gd name="T43" fmla="*/ 64 h 293"/>
                  <a:gd name="T44" fmla="*/ 184 w 301"/>
                  <a:gd name="T45" fmla="*/ 78 h 293"/>
                  <a:gd name="T46" fmla="*/ 151 w 301"/>
                  <a:gd name="T47" fmla="*/ 71 h 293"/>
                  <a:gd name="T48" fmla="*/ 122 w 301"/>
                  <a:gd name="T49" fmla="*/ 57 h 293"/>
                  <a:gd name="T50" fmla="*/ 120 w 301"/>
                  <a:gd name="T51" fmla="*/ 34 h 293"/>
                  <a:gd name="T52" fmla="*/ 105 w 301"/>
                  <a:gd name="T53" fmla="*/ 28 h 293"/>
                  <a:gd name="T54" fmla="*/ 97 w 301"/>
                  <a:gd name="T55" fmla="*/ 12 h 293"/>
                  <a:gd name="T56" fmla="*/ 77 w 301"/>
                  <a:gd name="T57" fmla="*/ 0 h 293"/>
                  <a:gd name="T58" fmla="*/ 57 w 301"/>
                  <a:gd name="T59" fmla="*/ 14 h 293"/>
                  <a:gd name="T60" fmla="*/ 50 w 301"/>
                  <a:gd name="T61" fmla="*/ 38 h 293"/>
                  <a:gd name="T62" fmla="*/ 30 w 301"/>
                  <a:gd name="T63" fmla="*/ 67 h 293"/>
                  <a:gd name="T64" fmla="*/ 10 w 301"/>
                  <a:gd name="T65" fmla="*/ 74 h 293"/>
                  <a:gd name="T66" fmla="*/ 14 w 301"/>
                  <a:gd name="T67" fmla="*/ 87 h 293"/>
                  <a:gd name="T68" fmla="*/ 27 w 301"/>
                  <a:gd name="T69" fmla="*/ 108 h 293"/>
                  <a:gd name="T70" fmla="*/ 6 w 301"/>
                  <a:gd name="T71" fmla="*/ 112 h 293"/>
                  <a:gd name="T72" fmla="*/ 1 w 301"/>
                  <a:gd name="T73" fmla="*/ 120 h 293"/>
                  <a:gd name="T74" fmla="*/ 22 w 301"/>
                  <a:gd name="T75" fmla="*/ 124 h 293"/>
                  <a:gd name="T76" fmla="*/ 13 w 301"/>
                  <a:gd name="T77" fmla="*/ 133 h 293"/>
                  <a:gd name="T78" fmla="*/ 7 w 301"/>
                  <a:gd name="T79" fmla="*/ 135 h 293"/>
                  <a:gd name="T80" fmla="*/ 38 w 301"/>
                  <a:gd name="T81" fmla="*/ 148 h 293"/>
                  <a:gd name="T82" fmla="*/ 45 w 301"/>
                  <a:gd name="T83" fmla="*/ 132 h 293"/>
                  <a:gd name="T84" fmla="*/ 46 w 301"/>
                  <a:gd name="T85" fmla="*/ 138 h 293"/>
                  <a:gd name="T86" fmla="*/ 50 w 301"/>
                  <a:gd name="T87" fmla="*/ 149 h 293"/>
                  <a:gd name="T88" fmla="*/ 53 w 301"/>
                  <a:gd name="T89" fmla="*/ 172 h 293"/>
                  <a:gd name="T90" fmla="*/ 59 w 301"/>
                  <a:gd name="T91" fmla="*/ 201 h 293"/>
                  <a:gd name="T92" fmla="*/ 72 w 301"/>
                  <a:gd name="T93" fmla="*/ 222 h 293"/>
                  <a:gd name="T94" fmla="*/ 80 w 301"/>
                  <a:gd name="T95" fmla="*/ 245 h 293"/>
                  <a:gd name="T96" fmla="*/ 92 w 301"/>
                  <a:gd name="T97" fmla="*/ 267 h 293"/>
                  <a:gd name="T98" fmla="*/ 116 w 301"/>
                  <a:gd name="T99" fmla="*/ 289 h 293"/>
                  <a:gd name="T100" fmla="*/ 128 w 301"/>
                  <a:gd name="T101" fmla="*/ 283 h 293"/>
                  <a:gd name="T102" fmla="*/ 131 w 301"/>
                  <a:gd name="T103" fmla="*/ 269 h 293"/>
                  <a:gd name="T104" fmla="*/ 137 w 301"/>
                  <a:gd name="T105" fmla="*/ 235 h 293"/>
                  <a:gd name="T106" fmla="*/ 140 w 301"/>
                  <a:gd name="T107" fmla="*/ 206 h 293"/>
                  <a:gd name="T108" fmla="*/ 156 w 301"/>
                  <a:gd name="T109" fmla="*/ 194 h 293"/>
                  <a:gd name="T110" fmla="*/ 185 w 301"/>
                  <a:gd name="T111" fmla="*/ 164 h 293"/>
                  <a:gd name="T112" fmla="*/ 189 w 301"/>
                  <a:gd name="T113" fmla="*/ 162 h 293"/>
                  <a:gd name="T114" fmla="*/ 201 w 301"/>
                  <a:gd name="T115" fmla="*/ 149 h 293"/>
                  <a:gd name="T116" fmla="*/ 212 w 301"/>
                  <a:gd name="T117" fmla="*/ 133 h 293"/>
                  <a:gd name="T118" fmla="*/ 215 w 301"/>
                  <a:gd name="T119" fmla="*/ 138 h 293"/>
                  <a:gd name="T120" fmla="*/ 220 w 301"/>
                  <a:gd name="T121" fmla="*/ 139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1" h="293">
                    <a:moveTo>
                      <a:pt x="221" y="130"/>
                    </a:moveTo>
                    <a:lnTo>
                      <a:pt x="221" y="127"/>
                    </a:lnTo>
                    <a:lnTo>
                      <a:pt x="218" y="122"/>
                    </a:lnTo>
                    <a:lnTo>
                      <a:pt x="218" y="120"/>
                    </a:lnTo>
                    <a:lnTo>
                      <a:pt x="218" y="118"/>
                    </a:lnTo>
                    <a:lnTo>
                      <a:pt x="218" y="115"/>
                    </a:lnTo>
                    <a:lnTo>
                      <a:pt x="218" y="112"/>
                    </a:lnTo>
                    <a:lnTo>
                      <a:pt x="214" y="108"/>
                    </a:lnTo>
                    <a:lnTo>
                      <a:pt x="212" y="107"/>
                    </a:lnTo>
                    <a:lnTo>
                      <a:pt x="209" y="104"/>
                    </a:lnTo>
                    <a:lnTo>
                      <a:pt x="209" y="101"/>
                    </a:lnTo>
                    <a:lnTo>
                      <a:pt x="212" y="99"/>
                    </a:lnTo>
                    <a:lnTo>
                      <a:pt x="213" y="97"/>
                    </a:lnTo>
                    <a:lnTo>
                      <a:pt x="214" y="96"/>
                    </a:lnTo>
                    <a:lnTo>
                      <a:pt x="215" y="96"/>
                    </a:lnTo>
                    <a:lnTo>
                      <a:pt x="217" y="96"/>
                    </a:lnTo>
                    <a:lnTo>
                      <a:pt x="217" y="92"/>
                    </a:lnTo>
                    <a:lnTo>
                      <a:pt x="217" y="91"/>
                    </a:lnTo>
                    <a:lnTo>
                      <a:pt x="214" y="91"/>
                    </a:lnTo>
                    <a:lnTo>
                      <a:pt x="212" y="92"/>
                    </a:lnTo>
                    <a:lnTo>
                      <a:pt x="207" y="90"/>
                    </a:lnTo>
                    <a:lnTo>
                      <a:pt x="207" y="87"/>
                    </a:lnTo>
                    <a:lnTo>
                      <a:pt x="209" y="85"/>
                    </a:lnTo>
                    <a:lnTo>
                      <a:pt x="211" y="82"/>
                    </a:lnTo>
                    <a:lnTo>
                      <a:pt x="209" y="81"/>
                    </a:lnTo>
                    <a:lnTo>
                      <a:pt x="209" y="80"/>
                    </a:lnTo>
                    <a:lnTo>
                      <a:pt x="211" y="80"/>
                    </a:lnTo>
                    <a:lnTo>
                      <a:pt x="211" y="79"/>
                    </a:lnTo>
                    <a:lnTo>
                      <a:pt x="212" y="80"/>
                    </a:lnTo>
                    <a:lnTo>
                      <a:pt x="213" y="81"/>
                    </a:lnTo>
                    <a:lnTo>
                      <a:pt x="213" y="82"/>
                    </a:lnTo>
                    <a:lnTo>
                      <a:pt x="214" y="84"/>
                    </a:lnTo>
                    <a:lnTo>
                      <a:pt x="217" y="85"/>
                    </a:lnTo>
                    <a:lnTo>
                      <a:pt x="218" y="84"/>
                    </a:lnTo>
                    <a:lnTo>
                      <a:pt x="217" y="84"/>
                    </a:lnTo>
                    <a:lnTo>
                      <a:pt x="217" y="82"/>
                    </a:lnTo>
                    <a:lnTo>
                      <a:pt x="218" y="82"/>
                    </a:lnTo>
                    <a:lnTo>
                      <a:pt x="219" y="84"/>
                    </a:lnTo>
                    <a:lnTo>
                      <a:pt x="220" y="85"/>
                    </a:lnTo>
                    <a:lnTo>
                      <a:pt x="223" y="85"/>
                    </a:lnTo>
                    <a:lnTo>
                      <a:pt x="223" y="84"/>
                    </a:lnTo>
                    <a:lnTo>
                      <a:pt x="224" y="84"/>
                    </a:lnTo>
                    <a:lnTo>
                      <a:pt x="225" y="86"/>
                    </a:lnTo>
                    <a:lnTo>
                      <a:pt x="225" y="90"/>
                    </a:lnTo>
                    <a:lnTo>
                      <a:pt x="226" y="91"/>
                    </a:lnTo>
                    <a:lnTo>
                      <a:pt x="226" y="93"/>
                    </a:lnTo>
                    <a:lnTo>
                      <a:pt x="226" y="95"/>
                    </a:lnTo>
                    <a:lnTo>
                      <a:pt x="229" y="95"/>
                    </a:lnTo>
                    <a:lnTo>
                      <a:pt x="230" y="95"/>
                    </a:lnTo>
                    <a:lnTo>
                      <a:pt x="232" y="96"/>
                    </a:lnTo>
                    <a:lnTo>
                      <a:pt x="236" y="96"/>
                    </a:lnTo>
                    <a:lnTo>
                      <a:pt x="240" y="96"/>
                    </a:lnTo>
                    <a:lnTo>
                      <a:pt x="243" y="96"/>
                    </a:lnTo>
                    <a:lnTo>
                      <a:pt x="247" y="96"/>
                    </a:lnTo>
                    <a:lnTo>
                      <a:pt x="248" y="96"/>
                    </a:lnTo>
                    <a:lnTo>
                      <a:pt x="249" y="96"/>
                    </a:lnTo>
                    <a:lnTo>
                      <a:pt x="251" y="96"/>
                    </a:lnTo>
                    <a:lnTo>
                      <a:pt x="252" y="98"/>
                    </a:lnTo>
                    <a:lnTo>
                      <a:pt x="253" y="98"/>
                    </a:lnTo>
                    <a:lnTo>
                      <a:pt x="252" y="101"/>
                    </a:lnTo>
                    <a:lnTo>
                      <a:pt x="252" y="103"/>
                    </a:lnTo>
                    <a:lnTo>
                      <a:pt x="251" y="107"/>
                    </a:lnTo>
                    <a:lnTo>
                      <a:pt x="249" y="108"/>
                    </a:lnTo>
                    <a:lnTo>
                      <a:pt x="249" y="109"/>
                    </a:lnTo>
                    <a:lnTo>
                      <a:pt x="248" y="110"/>
                    </a:lnTo>
                    <a:lnTo>
                      <a:pt x="247" y="109"/>
                    </a:lnTo>
                    <a:lnTo>
                      <a:pt x="247" y="109"/>
                    </a:lnTo>
                    <a:lnTo>
                      <a:pt x="245" y="110"/>
                    </a:lnTo>
                    <a:lnTo>
                      <a:pt x="245" y="112"/>
                    </a:lnTo>
                    <a:lnTo>
                      <a:pt x="243" y="113"/>
                    </a:lnTo>
                    <a:lnTo>
                      <a:pt x="243" y="114"/>
                    </a:lnTo>
                    <a:lnTo>
                      <a:pt x="245" y="116"/>
                    </a:lnTo>
                    <a:lnTo>
                      <a:pt x="246" y="118"/>
                    </a:lnTo>
                    <a:lnTo>
                      <a:pt x="246" y="119"/>
                    </a:lnTo>
                    <a:lnTo>
                      <a:pt x="247" y="120"/>
                    </a:lnTo>
                    <a:lnTo>
                      <a:pt x="249" y="122"/>
                    </a:lnTo>
                    <a:lnTo>
                      <a:pt x="251" y="122"/>
                    </a:lnTo>
                    <a:lnTo>
                      <a:pt x="251" y="121"/>
                    </a:lnTo>
                    <a:lnTo>
                      <a:pt x="249" y="120"/>
                    </a:lnTo>
                    <a:lnTo>
                      <a:pt x="251" y="119"/>
                    </a:lnTo>
                    <a:lnTo>
                      <a:pt x="251" y="118"/>
                    </a:lnTo>
                    <a:lnTo>
                      <a:pt x="252" y="116"/>
                    </a:lnTo>
                    <a:lnTo>
                      <a:pt x="251" y="115"/>
                    </a:lnTo>
                    <a:lnTo>
                      <a:pt x="252" y="115"/>
                    </a:lnTo>
                    <a:lnTo>
                      <a:pt x="253" y="115"/>
                    </a:lnTo>
                    <a:lnTo>
                      <a:pt x="256" y="115"/>
                    </a:lnTo>
                    <a:lnTo>
                      <a:pt x="256" y="116"/>
                    </a:lnTo>
                    <a:lnTo>
                      <a:pt x="257" y="118"/>
                    </a:lnTo>
                    <a:lnTo>
                      <a:pt x="257" y="121"/>
                    </a:lnTo>
                    <a:lnTo>
                      <a:pt x="257" y="124"/>
                    </a:lnTo>
                    <a:lnTo>
                      <a:pt x="258" y="125"/>
                    </a:lnTo>
                    <a:lnTo>
                      <a:pt x="259" y="130"/>
                    </a:lnTo>
                    <a:lnTo>
                      <a:pt x="259" y="132"/>
                    </a:lnTo>
                    <a:lnTo>
                      <a:pt x="260" y="133"/>
                    </a:lnTo>
                    <a:lnTo>
                      <a:pt x="260" y="135"/>
                    </a:lnTo>
                    <a:lnTo>
                      <a:pt x="260" y="136"/>
                    </a:lnTo>
                    <a:lnTo>
                      <a:pt x="262" y="136"/>
                    </a:lnTo>
                    <a:lnTo>
                      <a:pt x="262" y="137"/>
                    </a:lnTo>
                    <a:lnTo>
                      <a:pt x="262" y="136"/>
                    </a:lnTo>
                    <a:lnTo>
                      <a:pt x="262" y="133"/>
                    </a:lnTo>
                    <a:lnTo>
                      <a:pt x="263" y="135"/>
                    </a:lnTo>
                    <a:lnTo>
                      <a:pt x="264" y="133"/>
                    </a:lnTo>
                    <a:lnTo>
                      <a:pt x="265" y="130"/>
                    </a:lnTo>
                    <a:lnTo>
                      <a:pt x="265" y="127"/>
                    </a:lnTo>
                    <a:lnTo>
                      <a:pt x="265" y="125"/>
                    </a:lnTo>
                    <a:lnTo>
                      <a:pt x="265" y="122"/>
                    </a:lnTo>
                    <a:lnTo>
                      <a:pt x="268" y="122"/>
                    </a:lnTo>
                    <a:lnTo>
                      <a:pt x="268" y="119"/>
                    </a:lnTo>
                    <a:lnTo>
                      <a:pt x="268" y="116"/>
                    </a:lnTo>
                    <a:lnTo>
                      <a:pt x="267" y="110"/>
                    </a:lnTo>
                    <a:lnTo>
                      <a:pt x="269" y="110"/>
                    </a:lnTo>
                    <a:lnTo>
                      <a:pt x="270" y="112"/>
                    </a:lnTo>
                    <a:lnTo>
                      <a:pt x="274" y="112"/>
                    </a:lnTo>
                    <a:lnTo>
                      <a:pt x="275" y="108"/>
                    </a:lnTo>
                    <a:lnTo>
                      <a:pt x="276" y="103"/>
                    </a:lnTo>
                    <a:lnTo>
                      <a:pt x="279" y="97"/>
                    </a:lnTo>
                    <a:lnTo>
                      <a:pt x="276" y="96"/>
                    </a:lnTo>
                    <a:lnTo>
                      <a:pt x="275" y="95"/>
                    </a:lnTo>
                    <a:lnTo>
                      <a:pt x="279" y="90"/>
                    </a:lnTo>
                    <a:lnTo>
                      <a:pt x="280" y="85"/>
                    </a:lnTo>
                    <a:lnTo>
                      <a:pt x="279" y="84"/>
                    </a:lnTo>
                    <a:lnTo>
                      <a:pt x="280" y="81"/>
                    </a:lnTo>
                    <a:lnTo>
                      <a:pt x="284" y="76"/>
                    </a:lnTo>
                    <a:lnTo>
                      <a:pt x="286" y="75"/>
                    </a:lnTo>
                    <a:lnTo>
                      <a:pt x="288" y="71"/>
                    </a:lnTo>
                    <a:lnTo>
                      <a:pt x="290" y="69"/>
                    </a:lnTo>
                    <a:lnTo>
                      <a:pt x="292" y="68"/>
                    </a:lnTo>
                    <a:lnTo>
                      <a:pt x="296" y="65"/>
                    </a:lnTo>
                    <a:lnTo>
                      <a:pt x="297" y="68"/>
                    </a:lnTo>
                    <a:lnTo>
                      <a:pt x="299" y="68"/>
                    </a:lnTo>
                    <a:lnTo>
                      <a:pt x="299" y="67"/>
                    </a:lnTo>
                    <a:lnTo>
                      <a:pt x="299" y="64"/>
                    </a:lnTo>
                    <a:lnTo>
                      <a:pt x="301" y="62"/>
                    </a:lnTo>
                    <a:lnTo>
                      <a:pt x="301" y="61"/>
                    </a:lnTo>
                    <a:lnTo>
                      <a:pt x="301" y="59"/>
                    </a:lnTo>
                    <a:lnTo>
                      <a:pt x="298" y="58"/>
                    </a:lnTo>
                    <a:lnTo>
                      <a:pt x="297" y="57"/>
                    </a:lnTo>
                    <a:lnTo>
                      <a:pt x="296" y="58"/>
                    </a:lnTo>
                    <a:lnTo>
                      <a:pt x="293" y="57"/>
                    </a:lnTo>
                    <a:lnTo>
                      <a:pt x="292" y="56"/>
                    </a:lnTo>
                    <a:lnTo>
                      <a:pt x="295" y="53"/>
                    </a:lnTo>
                    <a:lnTo>
                      <a:pt x="295" y="52"/>
                    </a:lnTo>
                    <a:lnTo>
                      <a:pt x="292" y="50"/>
                    </a:lnTo>
                    <a:lnTo>
                      <a:pt x="292" y="48"/>
                    </a:lnTo>
                    <a:lnTo>
                      <a:pt x="291" y="48"/>
                    </a:lnTo>
                    <a:lnTo>
                      <a:pt x="290" y="50"/>
                    </a:lnTo>
                    <a:lnTo>
                      <a:pt x="288" y="47"/>
                    </a:lnTo>
                    <a:lnTo>
                      <a:pt x="290" y="45"/>
                    </a:lnTo>
                    <a:lnTo>
                      <a:pt x="290" y="44"/>
                    </a:lnTo>
                    <a:lnTo>
                      <a:pt x="288" y="44"/>
                    </a:lnTo>
                    <a:lnTo>
                      <a:pt x="287" y="42"/>
                    </a:lnTo>
                    <a:lnTo>
                      <a:pt x="285" y="42"/>
                    </a:lnTo>
                    <a:lnTo>
                      <a:pt x="281" y="45"/>
                    </a:lnTo>
                    <a:lnTo>
                      <a:pt x="281" y="46"/>
                    </a:lnTo>
                    <a:lnTo>
                      <a:pt x="280" y="47"/>
                    </a:lnTo>
                    <a:lnTo>
                      <a:pt x="276" y="46"/>
                    </a:lnTo>
                    <a:lnTo>
                      <a:pt x="273" y="47"/>
                    </a:lnTo>
                    <a:lnTo>
                      <a:pt x="271" y="45"/>
                    </a:lnTo>
                    <a:lnTo>
                      <a:pt x="269" y="46"/>
                    </a:lnTo>
                    <a:lnTo>
                      <a:pt x="267" y="46"/>
                    </a:lnTo>
                    <a:lnTo>
                      <a:pt x="268" y="48"/>
                    </a:lnTo>
                    <a:lnTo>
                      <a:pt x="265" y="52"/>
                    </a:lnTo>
                    <a:lnTo>
                      <a:pt x="260" y="52"/>
                    </a:lnTo>
                    <a:lnTo>
                      <a:pt x="258" y="53"/>
                    </a:lnTo>
                    <a:lnTo>
                      <a:pt x="257" y="56"/>
                    </a:lnTo>
                    <a:lnTo>
                      <a:pt x="256" y="57"/>
                    </a:lnTo>
                    <a:lnTo>
                      <a:pt x="254" y="58"/>
                    </a:lnTo>
                    <a:lnTo>
                      <a:pt x="254" y="59"/>
                    </a:lnTo>
                    <a:lnTo>
                      <a:pt x="252" y="59"/>
                    </a:lnTo>
                    <a:lnTo>
                      <a:pt x="251" y="61"/>
                    </a:lnTo>
                    <a:lnTo>
                      <a:pt x="249" y="63"/>
                    </a:lnTo>
                    <a:lnTo>
                      <a:pt x="248" y="63"/>
                    </a:lnTo>
                    <a:lnTo>
                      <a:pt x="243" y="64"/>
                    </a:lnTo>
                    <a:lnTo>
                      <a:pt x="242" y="64"/>
                    </a:lnTo>
                    <a:lnTo>
                      <a:pt x="241" y="67"/>
                    </a:lnTo>
                    <a:lnTo>
                      <a:pt x="242" y="69"/>
                    </a:lnTo>
                    <a:lnTo>
                      <a:pt x="245" y="70"/>
                    </a:lnTo>
                    <a:lnTo>
                      <a:pt x="245" y="73"/>
                    </a:lnTo>
                    <a:lnTo>
                      <a:pt x="246" y="75"/>
                    </a:lnTo>
                    <a:lnTo>
                      <a:pt x="241" y="76"/>
                    </a:lnTo>
                    <a:lnTo>
                      <a:pt x="239" y="76"/>
                    </a:lnTo>
                    <a:lnTo>
                      <a:pt x="234" y="78"/>
                    </a:lnTo>
                    <a:lnTo>
                      <a:pt x="232" y="76"/>
                    </a:lnTo>
                    <a:lnTo>
                      <a:pt x="230" y="76"/>
                    </a:lnTo>
                    <a:lnTo>
                      <a:pt x="228" y="79"/>
                    </a:lnTo>
                    <a:lnTo>
                      <a:pt x="224" y="79"/>
                    </a:lnTo>
                    <a:lnTo>
                      <a:pt x="219" y="76"/>
                    </a:lnTo>
                    <a:lnTo>
                      <a:pt x="218" y="76"/>
                    </a:lnTo>
                    <a:lnTo>
                      <a:pt x="214" y="76"/>
                    </a:lnTo>
                    <a:lnTo>
                      <a:pt x="212" y="73"/>
                    </a:lnTo>
                    <a:lnTo>
                      <a:pt x="213" y="71"/>
                    </a:lnTo>
                    <a:lnTo>
                      <a:pt x="213" y="69"/>
                    </a:lnTo>
                    <a:lnTo>
                      <a:pt x="213" y="69"/>
                    </a:lnTo>
                    <a:lnTo>
                      <a:pt x="211" y="67"/>
                    </a:lnTo>
                    <a:lnTo>
                      <a:pt x="211" y="64"/>
                    </a:lnTo>
                    <a:lnTo>
                      <a:pt x="209" y="62"/>
                    </a:lnTo>
                    <a:lnTo>
                      <a:pt x="207" y="63"/>
                    </a:lnTo>
                    <a:lnTo>
                      <a:pt x="206" y="64"/>
                    </a:lnTo>
                    <a:lnTo>
                      <a:pt x="204" y="64"/>
                    </a:lnTo>
                    <a:lnTo>
                      <a:pt x="206" y="67"/>
                    </a:lnTo>
                    <a:lnTo>
                      <a:pt x="204" y="71"/>
                    </a:lnTo>
                    <a:lnTo>
                      <a:pt x="207" y="75"/>
                    </a:lnTo>
                    <a:lnTo>
                      <a:pt x="206" y="81"/>
                    </a:lnTo>
                    <a:lnTo>
                      <a:pt x="200" y="82"/>
                    </a:lnTo>
                    <a:lnTo>
                      <a:pt x="195" y="80"/>
                    </a:lnTo>
                    <a:lnTo>
                      <a:pt x="192" y="81"/>
                    </a:lnTo>
                    <a:lnTo>
                      <a:pt x="184" y="78"/>
                    </a:lnTo>
                    <a:lnTo>
                      <a:pt x="180" y="78"/>
                    </a:lnTo>
                    <a:lnTo>
                      <a:pt x="178" y="79"/>
                    </a:lnTo>
                    <a:lnTo>
                      <a:pt x="172" y="78"/>
                    </a:lnTo>
                    <a:lnTo>
                      <a:pt x="169" y="75"/>
                    </a:lnTo>
                    <a:lnTo>
                      <a:pt x="169" y="73"/>
                    </a:lnTo>
                    <a:lnTo>
                      <a:pt x="163" y="71"/>
                    </a:lnTo>
                    <a:lnTo>
                      <a:pt x="158" y="73"/>
                    </a:lnTo>
                    <a:lnTo>
                      <a:pt x="156" y="70"/>
                    </a:lnTo>
                    <a:lnTo>
                      <a:pt x="151" y="71"/>
                    </a:lnTo>
                    <a:lnTo>
                      <a:pt x="147" y="69"/>
                    </a:lnTo>
                    <a:lnTo>
                      <a:pt x="144" y="69"/>
                    </a:lnTo>
                    <a:lnTo>
                      <a:pt x="142" y="68"/>
                    </a:lnTo>
                    <a:lnTo>
                      <a:pt x="137" y="67"/>
                    </a:lnTo>
                    <a:lnTo>
                      <a:pt x="135" y="63"/>
                    </a:lnTo>
                    <a:lnTo>
                      <a:pt x="130" y="59"/>
                    </a:lnTo>
                    <a:lnTo>
                      <a:pt x="126" y="58"/>
                    </a:lnTo>
                    <a:lnTo>
                      <a:pt x="124" y="57"/>
                    </a:lnTo>
                    <a:lnTo>
                      <a:pt x="122" y="57"/>
                    </a:lnTo>
                    <a:lnTo>
                      <a:pt x="120" y="56"/>
                    </a:lnTo>
                    <a:lnTo>
                      <a:pt x="118" y="55"/>
                    </a:lnTo>
                    <a:lnTo>
                      <a:pt x="117" y="52"/>
                    </a:lnTo>
                    <a:lnTo>
                      <a:pt x="120" y="48"/>
                    </a:lnTo>
                    <a:lnTo>
                      <a:pt x="120" y="45"/>
                    </a:lnTo>
                    <a:lnTo>
                      <a:pt x="122" y="40"/>
                    </a:lnTo>
                    <a:lnTo>
                      <a:pt x="122" y="36"/>
                    </a:lnTo>
                    <a:lnTo>
                      <a:pt x="122" y="36"/>
                    </a:lnTo>
                    <a:lnTo>
                      <a:pt x="120" y="34"/>
                    </a:lnTo>
                    <a:lnTo>
                      <a:pt x="118" y="34"/>
                    </a:lnTo>
                    <a:lnTo>
                      <a:pt x="117" y="31"/>
                    </a:lnTo>
                    <a:lnTo>
                      <a:pt x="116" y="30"/>
                    </a:lnTo>
                    <a:lnTo>
                      <a:pt x="113" y="29"/>
                    </a:lnTo>
                    <a:lnTo>
                      <a:pt x="111" y="28"/>
                    </a:lnTo>
                    <a:lnTo>
                      <a:pt x="109" y="27"/>
                    </a:lnTo>
                    <a:lnTo>
                      <a:pt x="107" y="27"/>
                    </a:lnTo>
                    <a:lnTo>
                      <a:pt x="106" y="29"/>
                    </a:lnTo>
                    <a:lnTo>
                      <a:pt x="105" y="28"/>
                    </a:lnTo>
                    <a:lnTo>
                      <a:pt x="103" y="25"/>
                    </a:lnTo>
                    <a:lnTo>
                      <a:pt x="102" y="25"/>
                    </a:lnTo>
                    <a:lnTo>
                      <a:pt x="102" y="24"/>
                    </a:lnTo>
                    <a:lnTo>
                      <a:pt x="101" y="22"/>
                    </a:lnTo>
                    <a:lnTo>
                      <a:pt x="100" y="21"/>
                    </a:lnTo>
                    <a:lnTo>
                      <a:pt x="101" y="19"/>
                    </a:lnTo>
                    <a:lnTo>
                      <a:pt x="100" y="18"/>
                    </a:lnTo>
                    <a:lnTo>
                      <a:pt x="100" y="13"/>
                    </a:lnTo>
                    <a:lnTo>
                      <a:pt x="97" y="12"/>
                    </a:lnTo>
                    <a:lnTo>
                      <a:pt x="97" y="11"/>
                    </a:lnTo>
                    <a:lnTo>
                      <a:pt x="96" y="8"/>
                    </a:lnTo>
                    <a:lnTo>
                      <a:pt x="96" y="8"/>
                    </a:lnTo>
                    <a:lnTo>
                      <a:pt x="91" y="6"/>
                    </a:lnTo>
                    <a:lnTo>
                      <a:pt x="89" y="6"/>
                    </a:lnTo>
                    <a:lnTo>
                      <a:pt x="88" y="4"/>
                    </a:lnTo>
                    <a:lnTo>
                      <a:pt x="85" y="2"/>
                    </a:lnTo>
                    <a:lnTo>
                      <a:pt x="81" y="4"/>
                    </a:lnTo>
                    <a:lnTo>
                      <a:pt x="77" y="0"/>
                    </a:lnTo>
                    <a:lnTo>
                      <a:pt x="74" y="0"/>
                    </a:lnTo>
                    <a:lnTo>
                      <a:pt x="73" y="2"/>
                    </a:lnTo>
                    <a:lnTo>
                      <a:pt x="69" y="2"/>
                    </a:lnTo>
                    <a:lnTo>
                      <a:pt x="67" y="6"/>
                    </a:lnTo>
                    <a:lnTo>
                      <a:pt x="63" y="11"/>
                    </a:lnTo>
                    <a:lnTo>
                      <a:pt x="63" y="12"/>
                    </a:lnTo>
                    <a:lnTo>
                      <a:pt x="61" y="14"/>
                    </a:lnTo>
                    <a:lnTo>
                      <a:pt x="59" y="13"/>
                    </a:lnTo>
                    <a:lnTo>
                      <a:pt x="57" y="14"/>
                    </a:lnTo>
                    <a:lnTo>
                      <a:pt x="55" y="16"/>
                    </a:lnTo>
                    <a:lnTo>
                      <a:pt x="52" y="19"/>
                    </a:lnTo>
                    <a:lnTo>
                      <a:pt x="52" y="19"/>
                    </a:lnTo>
                    <a:lnTo>
                      <a:pt x="53" y="24"/>
                    </a:lnTo>
                    <a:lnTo>
                      <a:pt x="53" y="29"/>
                    </a:lnTo>
                    <a:lnTo>
                      <a:pt x="52" y="31"/>
                    </a:lnTo>
                    <a:lnTo>
                      <a:pt x="51" y="33"/>
                    </a:lnTo>
                    <a:lnTo>
                      <a:pt x="47" y="36"/>
                    </a:lnTo>
                    <a:lnTo>
                      <a:pt x="50" y="38"/>
                    </a:lnTo>
                    <a:lnTo>
                      <a:pt x="50" y="40"/>
                    </a:lnTo>
                    <a:lnTo>
                      <a:pt x="49" y="42"/>
                    </a:lnTo>
                    <a:lnTo>
                      <a:pt x="45" y="44"/>
                    </a:lnTo>
                    <a:lnTo>
                      <a:pt x="42" y="47"/>
                    </a:lnTo>
                    <a:lnTo>
                      <a:pt x="41" y="51"/>
                    </a:lnTo>
                    <a:lnTo>
                      <a:pt x="40" y="53"/>
                    </a:lnTo>
                    <a:lnTo>
                      <a:pt x="35" y="57"/>
                    </a:lnTo>
                    <a:lnTo>
                      <a:pt x="34" y="63"/>
                    </a:lnTo>
                    <a:lnTo>
                      <a:pt x="30" y="67"/>
                    </a:lnTo>
                    <a:lnTo>
                      <a:pt x="24" y="67"/>
                    </a:lnTo>
                    <a:lnTo>
                      <a:pt x="21" y="69"/>
                    </a:lnTo>
                    <a:lnTo>
                      <a:pt x="19" y="69"/>
                    </a:lnTo>
                    <a:lnTo>
                      <a:pt x="18" y="67"/>
                    </a:lnTo>
                    <a:lnTo>
                      <a:pt x="16" y="65"/>
                    </a:lnTo>
                    <a:lnTo>
                      <a:pt x="14" y="67"/>
                    </a:lnTo>
                    <a:lnTo>
                      <a:pt x="13" y="68"/>
                    </a:lnTo>
                    <a:lnTo>
                      <a:pt x="12" y="69"/>
                    </a:lnTo>
                    <a:lnTo>
                      <a:pt x="10" y="74"/>
                    </a:lnTo>
                    <a:lnTo>
                      <a:pt x="8" y="74"/>
                    </a:lnTo>
                    <a:lnTo>
                      <a:pt x="6" y="79"/>
                    </a:lnTo>
                    <a:lnTo>
                      <a:pt x="6" y="81"/>
                    </a:lnTo>
                    <a:lnTo>
                      <a:pt x="8" y="81"/>
                    </a:lnTo>
                    <a:lnTo>
                      <a:pt x="11" y="81"/>
                    </a:lnTo>
                    <a:lnTo>
                      <a:pt x="12" y="81"/>
                    </a:lnTo>
                    <a:lnTo>
                      <a:pt x="13" y="81"/>
                    </a:lnTo>
                    <a:lnTo>
                      <a:pt x="16" y="85"/>
                    </a:lnTo>
                    <a:lnTo>
                      <a:pt x="14" y="87"/>
                    </a:lnTo>
                    <a:lnTo>
                      <a:pt x="16" y="91"/>
                    </a:lnTo>
                    <a:lnTo>
                      <a:pt x="19" y="93"/>
                    </a:lnTo>
                    <a:lnTo>
                      <a:pt x="21" y="93"/>
                    </a:lnTo>
                    <a:lnTo>
                      <a:pt x="23" y="95"/>
                    </a:lnTo>
                    <a:lnTo>
                      <a:pt x="22" y="96"/>
                    </a:lnTo>
                    <a:lnTo>
                      <a:pt x="24" y="98"/>
                    </a:lnTo>
                    <a:lnTo>
                      <a:pt x="27" y="105"/>
                    </a:lnTo>
                    <a:lnTo>
                      <a:pt x="27" y="107"/>
                    </a:lnTo>
                    <a:lnTo>
                      <a:pt x="27" y="108"/>
                    </a:lnTo>
                    <a:lnTo>
                      <a:pt x="25" y="109"/>
                    </a:lnTo>
                    <a:lnTo>
                      <a:pt x="23" y="110"/>
                    </a:lnTo>
                    <a:lnTo>
                      <a:pt x="22" y="109"/>
                    </a:lnTo>
                    <a:lnTo>
                      <a:pt x="22" y="108"/>
                    </a:lnTo>
                    <a:lnTo>
                      <a:pt x="19" y="108"/>
                    </a:lnTo>
                    <a:lnTo>
                      <a:pt x="19" y="109"/>
                    </a:lnTo>
                    <a:lnTo>
                      <a:pt x="14" y="110"/>
                    </a:lnTo>
                    <a:lnTo>
                      <a:pt x="7" y="110"/>
                    </a:lnTo>
                    <a:lnTo>
                      <a:pt x="6" y="112"/>
                    </a:lnTo>
                    <a:lnTo>
                      <a:pt x="3" y="110"/>
                    </a:lnTo>
                    <a:lnTo>
                      <a:pt x="3" y="114"/>
                    </a:lnTo>
                    <a:lnTo>
                      <a:pt x="1" y="114"/>
                    </a:lnTo>
                    <a:lnTo>
                      <a:pt x="0" y="115"/>
                    </a:lnTo>
                    <a:lnTo>
                      <a:pt x="0" y="118"/>
                    </a:lnTo>
                    <a:lnTo>
                      <a:pt x="2" y="116"/>
                    </a:lnTo>
                    <a:lnTo>
                      <a:pt x="5" y="115"/>
                    </a:lnTo>
                    <a:lnTo>
                      <a:pt x="3" y="116"/>
                    </a:lnTo>
                    <a:lnTo>
                      <a:pt x="1" y="120"/>
                    </a:lnTo>
                    <a:lnTo>
                      <a:pt x="1" y="122"/>
                    </a:lnTo>
                    <a:lnTo>
                      <a:pt x="2" y="122"/>
                    </a:lnTo>
                    <a:lnTo>
                      <a:pt x="6" y="126"/>
                    </a:lnTo>
                    <a:lnTo>
                      <a:pt x="12" y="128"/>
                    </a:lnTo>
                    <a:lnTo>
                      <a:pt x="14" y="127"/>
                    </a:lnTo>
                    <a:lnTo>
                      <a:pt x="17" y="127"/>
                    </a:lnTo>
                    <a:lnTo>
                      <a:pt x="22" y="126"/>
                    </a:lnTo>
                    <a:lnTo>
                      <a:pt x="22" y="125"/>
                    </a:lnTo>
                    <a:lnTo>
                      <a:pt x="22" y="124"/>
                    </a:lnTo>
                    <a:lnTo>
                      <a:pt x="22" y="125"/>
                    </a:lnTo>
                    <a:lnTo>
                      <a:pt x="24" y="125"/>
                    </a:lnTo>
                    <a:lnTo>
                      <a:pt x="23" y="127"/>
                    </a:lnTo>
                    <a:lnTo>
                      <a:pt x="23" y="126"/>
                    </a:lnTo>
                    <a:lnTo>
                      <a:pt x="21" y="130"/>
                    </a:lnTo>
                    <a:lnTo>
                      <a:pt x="19" y="130"/>
                    </a:lnTo>
                    <a:lnTo>
                      <a:pt x="14" y="133"/>
                    </a:lnTo>
                    <a:lnTo>
                      <a:pt x="14" y="135"/>
                    </a:lnTo>
                    <a:lnTo>
                      <a:pt x="13" y="133"/>
                    </a:lnTo>
                    <a:lnTo>
                      <a:pt x="13" y="133"/>
                    </a:lnTo>
                    <a:lnTo>
                      <a:pt x="12" y="135"/>
                    </a:lnTo>
                    <a:lnTo>
                      <a:pt x="10" y="135"/>
                    </a:lnTo>
                    <a:lnTo>
                      <a:pt x="10" y="132"/>
                    </a:lnTo>
                    <a:lnTo>
                      <a:pt x="8" y="132"/>
                    </a:lnTo>
                    <a:lnTo>
                      <a:pt x="8" y="132"/>
                    </a:lnTo>
                    <a:lnTo>
                      <a:pt x="7" y="132"/>
                    </a:lnTo>
                    <a:lnTo>
                      <a:pt x="6" y="133"/>
                    </a:lnTo>
                    <a:lnTo>
                      <a:pt x="7" y="135"/>
                    </a:lnTo>
                    <a:lnTo>
                      <a:pt x="12" y="139"/>
                    </a:lnTo>
                    <a:lnTo>
                      <a:pt x="13" y="139"/>
                    </a:lnTo>
                    <a:lnTo>
                      <a:pt x="14" y="139"/>
                    </a:lnTo>
                    <a:lnTo>
                      <a:pt x="14" y="141"/>
                    </a:lnTo>
                    <a:lnTo>
                      <a:pt x="17" y="145"/>
                    </a:lnTo>
                    <a:lnTo>
                      <a:pt x="25" y="152"/>
                    </a:lnTo>
                    <a:lnTo>
                      <a:pt x="29" y="153"/>
                    </a:lnTo>
                    <a:lnTo>
                      <a:pt x="33" y="152"/>
                    </a:lnTo>
                    <a:lnTo>
                      <a:pt x="38" y="148"/>
                    </a:lnTo>
                    <a:lnTo>
                      <a:pt x="41" y="147"/>
                    </a:lnTo>
                    <a:lnTo>
                      <a:pt x="41" y="145"/>
                    </a:lnTo>
                    <a:lnTo>
                      <a:pt x="42" y="143"/>
                    </a:lnTo>
                    <a:lnTo>
                      <a:pt x="44" y="139"/>
                    </a:lnTo>
                    <a:lnTo>
                      <a:pt x="41" y="138"/>
                    </a:lnTo>
                    <a:lnTo>
                      <a:pt x="44" y="133"/>
                    </a:lnTo>
                    <a:lnTo>
                      <a:pt x="44" y="131"/>
                    </a:lnTo>
                    <a:lnTo>
                      <a:pt x="44" y="130"/>
                    </a:lnTo>
                    <a:lnTo>
                      <a:pt x="45" y="132"/>
                    </a:lnTo>
                    <a:lnTo>
                      <a:pt x="47" y="131"/>
                    </a:lnTo>
                    <a:lnTo>
                      <a:pt x="49" y="132"/>
                    </a:lnTo>
                    <a:lnTo>
                      <a:pt x="51" y="131"/>
                    </a:lnTo>
                    <a:lnTo>
                      <a:pt x="50" y="132"/>
                    </a:lnTo>
                    <a:lnTo>
                      <a:pt x="47" y="135"/>
                    </a:lnTo>
                    <a:lnTo>
                      <a:pt x="46" y="133"/>
                    </a:lnTo>
                    <a:lnTo>
                      <a:pt x="46" y="135"/>
                    </a:lnTo>
                    <a:lnTo>
                      <a:pt x="45" y="136"/>
                    </a:lnTo>
                    <a:lnTo>
                      <a:pt x="46" y="138"/>
                    </a:lnTo>
                    <a:lnTo>
                      <a:pt x="46" y="141"/>
                    </a:lnTo>
                    <a:lnTo>
                      <a:pt x="47" y="141"/>
                    </a:lnTo>
                    <a:lnTo>
                      <a:pt x="50" y="139"/>
                    </a:lnTo>
                    <a:lnTo>
                      <a:pt x="52" y="141"/>
                    </a:lnTo>
                    <a:lnTo>
                      <a:pt x="50" y="141"/>
                    </a:lnTo>
                    <a:lnTo>
                      <a:pt x="50" y="142"/>
                    </a:lnTo>
                    <a:lnTo>
                      <a:pt x="47" y="143"/>
                    </a:lnTo>
                    <a:lnTo>
                      <a:pt x="49" y="148"/>
                    </a:lnTo>
                    <a:lnTo>
                      <a:pt x="50" y="149"/>
                    </a:lnTo>
                    <a:lnTo>
                      <a:pt x="50" y="152"/>
                    </a:lnTo>
                    <a:lnTo>
                      <a:pt x="51" y="155"/>
                    </a:lnTo>
                    <a:lnTo>
                      <a:pt x="50" y="158"/>
                    </a:lnTo>
                    <a:lnTo>
                      <a:pt x="50" y="159"/>
                    </a:lnTo>
                    <a:lnTo>
                      <a:pt x="51" y="160"/>
                    </a:lnTo>
                    <a:lnTo>
                      <a:pt x="49" y="161"/>
                    </a:lnTo>
                    <a:lnTo>
                      <a:pt x="50" y="165"/>
                    </a:lnTo>
                    <a:lnTo>
                      <a:pt x="53" y="171"/>
                    </a:lnTo>
                    <a:lnTo>
                      <a:pt x="53" y="172"/>
                    </a:lnTo>
                    <a:lnTo>
                      <a:pt x="55" y="175"/>
                    </a:lnTo>
                    <a:lnTo>
                      <a:pt x="52" y="175"/>
                    </a:lnTo>
                    <a:lnTo>
                      <a:pt x="52" y="177"/>
                    </a:lnTo>
                    <a:lnTo>
                      <a:pt x="56" y="181"/>
                    </a:lnTo>
                    <a:lnTo>
                      <a:pt x="53" y="181"/>
                    </a:lnTo>
                    <a:lnTo>
                      <a:pt x="56" y="184"/>
                    </a:lnTo>
                    <a:lnTo>
                      <a:pt x="56" y="187"/>
                    </a:lnTo>
                    <a:lnTo>
                      <a:pt x="59" y="195"/>
                    </a:lnTo>
                    <a:lnTo>
                      <a:pt x="59" y="201"/>
                    </a:lnTo>
                    <a:lnTo>
                      <a:pt x="62" y="206"/>
                    </a:lnTo>
                    <a:lnTo>
                      <a:pt x="63" y="207"/>
                    </a:lnTo>
                    <a:lnTo>
                      <a:pt x="64" y="211"/>
                    </a:lnTo>
                    <a:lnTo>
                      <a:pt x="66" y="211"/>
                    </a:lnTo>
                    <a:lnTo>
                      <a:pt x="66" y="212"/>
                    </a:lnTo>
                    <a:lnTo>
                      <a:pt x="68" y="217"/>
                    </a:lnTo>
                    <a:lnTo>
                      <a:pt x="69" y="217"/>
                    </a:lnTo>
                    <a:lnTo>
                      <a:pt x="69" y="218"/>
                    </a:lnTo>
                    <a:lnTo>
                      <a:pt x="72" y="222"/>
                    </a:lnTo>
                    <a:lnTo>
                      <a:pt x="73" y="222"/>
                    </a:lnTo>
                    <a:lnTo>
                      <a:pt x="73" y="226"/>
                    </a:lnTo>
                    <a:lnTo>
                      <a:pt x="74" y="228"/>
                    </a:lnTo>
                    <a:lnTo>
                      <a:pt x="75" y="230"/>
                    </a:lnTo>
                    <a:lnTo>
                      <a:pt x="75" y="233"/>
                    </a:lnTo>
                    <a:lnTo>
                      <a:pt x="78" y="238"/>
                    </a:lnTo>
                    <a:lnTo>
                      <a:pt x="79" y="240"/>
                    </a:lnTo>
                    <a:lnTo>
                      <a:pt x="79" y="244"/>
                    </a:lnTo>
                    <a:lnTo>
                      <a:pt x="80" y="245"/>
                    </a:lnTo>
                    <a:lnTo>
                      <a:pt x="81" y="247"/>
                    </a:lnTo>
                    <a:lnTo>
                      <a:pt x="84" y="251"/>
                    </a:lnTo>
                    <a:lnTo>
                      <a:pt x="85" y="251"/>
                    </a:lnTo>
                    <a:lnTo>
                      <a:pt x="86" y="255"/>
                    </a:lnTo>
                    <a:lnTo>
                      <a:pt x="90" y="258"/>
                    </a:lnTo>
                    <a:lnTo>
                      <a:pt x="91" y="262"/>
                    </a:lnTo>
                    <a:lnTo>
                      <a:pt x="92" y="264"/>
                    </a:lnTo>
                    <a:lnTo>
                      <a:pt x="92" y="264"/>
                    </a:lnTo>
                    <a:lnTo>
                      <a:pt x="92" y="267"/>
                    </a:lnTo>
                    <a:lnTo>
                      <a:pt x="95" y="270"/>
                    </a:lnTo>
                    <a:lnTo>
                      <a:pt x="96" y="275"/>
                    </a:lnTo>
                    <a:lnTo>
                      <a:pt x="97" y="279"/>
                    </a:lnTo>
                    <a:lnTo>
                      <a:pt x="101" y="287"/>
                    </a:lnTo>
                    <a:lnTo>
                      <a:pt x="103" y="291"/>
                    </a:lnTo>
                    <a:lnTo>
                      <a:pt x="107" y="293"/>
                    </a:lnTo>
                    <a:lnTo>
                      <a:pt x="111" y="293"/>
                    </a:lnTo>
                    <a:lnTo>
                      <a:pt x="114" y="291"/>
                    </a:lnTo>
                    <a:lnTo>
                      <a:pt x="116" y="289"/>
                    </a:lnTo>
                    <a:lnTo>
                      <a:pt x="116" y="287"/>
                    </a:lnTo>
                    <a:lnTo>
                      <a:pt x="116" y="287"/>
                    </a:lnTo>
                    <a:lnTo>
                      <a:pt x="116" y="286"/>
                    </a:lnTo>
                    <a:lnTo>
                      <a:pt x="117" y="284"/>
                    </a:lnTo>
                    <a:lnTo>
                      <a:pt x="120" y="283"/>
                    </a:lnTo>
                    <a:lnTo>
                      <a:pt x="122" y="283"/>
                    </a:lnTo>
                    <a:lnTo>
                      <a:pt x="126" y="280"/>
                    </a:lnTo>
                    <a:lnTo>
                      <a:pt x="128" y="281"/>
                    </a:lnTo>
                    <a:lnTo>
                      <a:pt x="128" y="283"/>
                    </a:lnTo>
                    <a:lnTo>
                      <a:pt x="128" y="281"/>
                    </a:lnTo>
                    <a:lnTo>
                      <a:pt x="128" y="281"/>
                    </a:lnTo>
                    <a:lnTo>
                      <a:pt x="124" y="279"/>
                    </a:lnTo>
                    <a:lnTo>
                      <a:pt x="124" y="278"/>
                    </a:lnTo>
                    <a:lnTo>
                      <a:pt x="125" y="276"/>
                    </a:lnTo>
                    <a:lnTo>
                      <a:pt x="128" y="273"/>
                    </a:lnTo>
                    <a:lnTo>
                      <a:pt x="128" y="272"/>
                    </a:lnTo>
                    <a:lnTo>
                      <a:pt x="129" y="270"/>
                    </a:lnTo>
                    <a:lnTo>
                      <a:pt x="131" y="269"/>
                    </a:lnTo>
                    <a:lnTo>
                      <a:pt x="133" y="270"/>
                    </a:lnTo>
                    <a:lnTo>
                      <a:pt x="134" y="269"/>
                    </a:lnTo>
                    <a:lnTo>
                      <a:pt x="134" y="267"/>
                    </a:lnTo>
                    <a:lnTo>
                      <a:pt x="134" y="258"/>
                    </a:lnTo>
                    <a:lnTo>
                      <a:pt x="133" y="256"/>
                    </a:lnTo>
                    <a:lnTo>
                      <a:pt x="133" y="252"/>
                    </a:lnTo>
                    <a:lnTo>
                      <a:pt x="135" y="247"/>
                    </a:lnTo>
                    <a:lnTo>
                      <a:pt x="137" y="240"/>
                    </a:lnTo>
                    <a:lnTo>
                      <a:pt x="137" y="235"/>
                    </a:lnTo>
                    <a:lnTo>
                      <a:pt x="135" y="234"/>
                    </a:lnTo>
                    <a:lnTo>
                      <a:pt x="135" y="226"/>
                    </a:lnTo>
                    <a:lnTo>
                      <a:pt x="134" y="223"/>
                    </a:lnTo>
                    <a:lnTo>
                      <a:pt x="136" y="221"/>
                    </a:lnTo>
                    <a:lnTo>
                      <a:pt x="134" y="216"/>
                    </a:lnTo>
                    <a:lnTo>
                      <a:pt x="134" y="212"/>
                    </a:lnTo>
                    <a:lnTo>
                      <a:pt x="135" y="210"/>
                    </a:lnTo>
                    <a:lnTo>
                      <a:pt x="139" y="206"/>
                    </a:lnTo>
                    <a:lnTo>
                      <a:pt x="140" y="206"/>
                    </a:lnTo>
                    <a:lnTo>
                      <a:pt x="141" y="209"/>
                    </a:lnTo>
                    <a:lnTo>
                      <a:pt x="142" y="209"/>
                    </a:lnTo>
                    <a:lnTo>
                      <a:pt x="145" y="205"/>
                    </a:lnTo>
                    <a:lnTo>
                      <a:pt x="145" y="202"/>
                    </a:lnTo>
                    <a:lnTo>
                      <a:pt x="147" y="200"/>
                    </a:lnTo>
                    <a:lnTo>
                      <a:pt x="152" y="201"/>
                    </a:lnTo>
                    <a:lnTo>
                      <a:pt x="154" y="200"/>
                    </a:lnTo>
                    <a:lnTo>
                      <a:pt x="157" y="196"/>
                    </a:lnTo>
                    <a:lnTo>
                      <a:pt x="156" y="194"/>
                    </a:lnTo>
                    <a:lnTo>
                      <a:pt x="157" y="192"/>
                    </a:lnTo>
                    <a:lnTo>
                      <a:pt x="159" y="189"/>
                    </a:lnTo>
                    <a:lnTo>
                      <a:pt x="163" y="188"/>
                    </a:lnTo>
                    <a:lnTo>
                      <a:pt x="165" y="185"/>
                    </a:lnTo>
                    <a:lnTo>
                      <a:pt x="167" y="183"/>
                    </a:lnTo>
                    <a:lnTo>
                      <a:pt x="176" y="176"/>
                    </a:lnTo>
                    <a:lnTo>
                      <a:pt x="179" y="171"/>
                    </a:lnTo>
                    <a:lnTo>
                      <a:pt x="186" y="164"/>
                    </a:lnTo>
                    <a:lnTo>
                      <a:pt x="185" y="164"/>
                    </a:lnTo>
                    <a:lnTo>
                      <a:pt x="185" y="165"/>
                    </a:lnTo>
                    <a:lnTo>
                      <a:pt x="183" y="165"/>
                    </a:lnTo>
                    <a:lnTo>
                      <a:pt x="183" y="162"/>
                    </a:lnTo>
                    <a:lnTo>
                      <a:pt x="184" y="162"/>
                    </a:lnTo>
                    <a:lnTo>
                      <a:pt x="186" y="160"/>
                    </a:lnTo>
                    <a:lnTo>
                      <a:pt x="187" y="160"/>
                    </a:lnTo>
                    <a:lnTo>
                      <a:pt x="187" y="161"/>
                    </a:lnTo>
                    <a:lnTo>
                      <a:pt x="187" y="162"/>
                    </a:lnTo>
                    <a:lnTo>
                      <a:pt x="189" y="162"/>
                    </a:lnTo>
                    <a:lnTo>
                      <a:pt x="193" y="160"/>
                    </a:lnTo>
                    <a:lnTo>
                      <a:pt x="193" y="159"/>
                    </a:lnTo>
                    <a:lnTo>
                      <a:pt x="198" y="156"/>
                    </a:lnTo>
                    <a:lnTo>
                      <a:pt x="197" y="154"/>
                    </a:lnTo>
                    <a:lnTo>
                      <a:pt x="198" y="154"/>
                    </a:lnTo>
                    <a:lnTo>
                      <a:pt x="200" y="153"/>
                    </a:lnTo>
                    <a:lnTo>
                      <a:pt x="202" y="150"/>
                    </a:lnTo>
                    <a:lnTo>
                      <a:pt x="201" y="150"/>
                    </a:lnTo>
                    <a:lnTo>
                      <a:pt x="201" y="149"/>
                    </a:lnTo>
                    <a:lnTo>
                      <a:pt x="200" y="147"/>
                    </a:lnTo>
                    <a:lnTo>
                      <a:pt x="200" y="145"/>
                    </a:lnTo>
                    <a:lnTo>
                      <a:pt x="201" y="144"/>
                    </a:lnTo>
                    <a:lnTo>
                      <a:pt x="201" y="142"/>
                    </a:lnTo>
                    <a:lnTo>
                      <a:pt x="202" y="141"/>
                    </a:lnTo>
                    <a:lnTo>
                      <a:pt x="209" y="138"/>
                    </a:lnTo>
                    <a:lnTo>
                      <a:pt x="211" y="137"/>
                    </a:lnTo>
                    <a:lnTo>
                      <a:pt x="211" y="136"/>
                    </a:lnTo>
                    <a:lnTo>
                      <a:pt x="212" y="133"/>
                    </a:lnTo>
                    <a:lnTo>
                      <a:pt x="212" y="133"/>
                    </a:lnTo>
                    <a:lnTo>
                      <a:pt x="211" y="132"/>
                    </a:lnTo>
                    <a:lnTo>
                      <a:pt x="209" y="132"/>
                    </a:lnTo>
                    <a:lnTo>
                      <a:pt x="209" y="131"/>
                    </a:lnTo>
                    <a:lnTo>
                      <a:pt x="212" y="131"/>
                    </a:lnTo>
                    <a:lnTo>
                      <a:pt x="213" y="133"/>
                    </a:lnTo>
                    <a:lnTo>
                      <a:pt x="213" y="135"/>
                    </a:lnTo>
                    <a:lnTo>
                      <a:pt x="213" y="137"/>
                    </a:lnTo>
                    <a:lnTo>
                      <a:pt x="215" y="138"/>
                    </a:lnTo>
                    <a:lnTo>
                      <a:pt x="215" y="137"/>
                    </a:lnTo>
                    <a:lnTo>
                      <a:pt x="217" y="137"/>
                    </a:lnTo>
                    <a:lnTo>
                      <a:pt x="218" y="137"/>
                    </a:lnTo>
                    <a:lnTo>
                      <a:pt x="218" y="137"/>
                    </a:lnTo>
                    <a:lnTo>
                      <a:pt x="218" y="136"/>
                    </a:lnTo>
                    <a:lnTo>
                      <a:pt x="218" y="135"/>
                    </a:lnTo>
                    <a:lnTo>
                      <a:pt x="219" y="136"/>
                    </a:lnTo>
                    <a:lnTo>
                      <a:pt x="219" y="138"/>
                    </a:lnTo>
                    <a:lnTo>
                      <a:pt x="220" y="139"/>
                    </a:lnTo>
                    <a:lnTo>
                      <a:pt x="220" y="138"/>
                    </a:lnTo>
                    <a:lnTo>
                      <a:pt x="223" y="139"/>
                    </a:lnTo>
                    <a:lnTo>
                      <a:pt x="224" y="138"/>
                    </a:lnTo>
                    <a:lnTo>
                      <a:pt x="223" y="136"/>
                    </a:lnTo>
                    <a:lnTo>
                      <a:pt x="223" y="136"/>
                    </a:lnTo>
                    <a:lnTo>
                      <a:pt x="223" y="132"/>
                    </a:lnTo>
                    <a:lnTo>
                      <a:pt x="221" y="1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1" name="Freeform 585">
                <a:extLst>
                  <a:ext uri="{FF2B5EF4-FFF2-40B4-BE49-F238E27FC236}">
                    <a16:creationId xmlns:a16="http://schemas.microsoft.com/office/drawing/2014/main" id="{2A476BF3-1B32-4761-BE57-857043359C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57" y="1978"/>
                <a:ext cx="301" cy="293"/>
              </a:xfrm>
              <a:custGeom>
                <a:avLst/>
                <a:gdLst>
                  <a:gd name="T0" fmla="*/ 212 w 301"/>
                  <a:gd name="T1" fmla="*/ 107 h 293"/>
                  <a:gd name="T2" fmla="*/ 217 w 301"/>
                  <a:gd name="T3" fmla="*/ 91 h 293"/>
                  <a:gd name="T4" fmla="*/ 211 w 301"/>
                  <a:gd name="T5" fmla="*/ 80 h 293"/>
                  <a:gd name="T6" fmla="*/ 217 w 301"/>
                  <a:gd name="T7" fmla="*/ 82 h 293"/>
                  <a:gd name="T8" fmla="*/ 226 w 301"/>
                  <a:gd name="T9" fmla="*/ 91 h 293"/>
                  <a:gd name="T10" fmla="*/ 247 w 301"/>
                  <a:gd name="T11" fmla="*/ 96 h 293"/>
                  <a:gd name="T12" fmla="*/ 249 w 301"/>
                  <a:gd name="T13" fmla="*/ 108 h 293"/>
                  <a:gd name="T14" fmla="*/ 245 w 301"/>
                  <a:gd name="T15" fmla="*/ 116 h 293"/>
                  <a:gd name="T16" fmla="*/ 251 w 301"/>
                  <a:gd name="T17" fmla="*/ 118 h 293"/>
                  <a:gd name="T18" fmla="*/ 257 w 301"/>
                  <a:gd name="T19" fmla="*/ 124 h 293"/>
                  <a:gd name="T20" fmla="*/ 262 w 301"/>
                  <a:gd name="T21" fmla="*/ 136 h 293"/>
                  <a:gd name="T22" fmla="*/ 268 w 301"/>
                  <a:gd name="T23" fmla="*/ 119 h 293"/>
                  <a:gd name="T24" fmla="*/ 276 w 301"/>
                  <a:gd name="T25" fmla="*/ 96 h 293"/>
                  <a:gd name="T26" fmla="*/ 290 w 301"/>
                  <a:gd name="T27" fmla="*/ 69 h 293"/>
                  <a:gd name="T28" fmla="*/ 301 w 301"/>
                  <a:gd name="T29" fmla="*/ 59 h 293"/>
                  <a:gd name="T30" fmla="*/ 292 w 301"/>
                  <a:gd name="T31" fmla="*/ 48 h 293"/>
                  <a:gd name="T32" fmla="*/ 281 w 301"/>
                  <a:gd name="T33" fmla="*/ 45 h 293"/>
                  <a:gd name="T34" fmla="*/ 265 w 301"/>
                  <a:gd name="T35" fmla="*/ 52 h 293"/>
                  <a:gd name="T36" fmla="*/ 249 w 301"/>
                  <a:gd name="T37" fmla="*/ 63 h 293"/>
                  <a:gd name="T38" fmla="*/ 241 w 301"/>
                  <a:gd name="T39" fmla="*/ 76 h 293"/>
                  <a:gd name="T40" fmla="*/ 214 w 301"/>
                  <a:gd name="T41" fmla="*/ 76 h 293"/>
                  <a:gd name="T42" fmla="*/ 206 w 301"/>
                  <a:gd name="T43" fmla="*/ 64 h 293"/>
                  <a:gd name="T44" fmla="*/ 184 w 301"/>
                  <a:gd name="T45" fmla="*/ 78 h 293"/>
                  <a:gd name="T46" fmla="*/ 151 w 301"/>
                  <a:gd name="T47" fmla="*/ 71 h 293"/>
                  <a:gd name="T48" fmla="*/ 122 w 301"/>
                  <a:gd name="T49" fmla="*/ 57 h 293"/>
                  <a:gd name="T50" fmla="*/ 120 w 301"/>
                  <a:gd name="T51" fmla="*/ 34 h 293"/>
                  <a:gd name="T52" fmla="*/ 105 w 301"/>
                  <a:gd name="T53" fmla="*/ 28 h 293"/>
                  <a:gd name="T54" fmla="*/ 97 w 301"/>
                  <a:gd name="T55" fmla="*/ 12 h 293"/>
                  <a:gd name="T56" fmla="*/ 77 w 301"/>
                  <a:gd name="T57" fmla="*/ 0 h 293"/>
                  <a:gd name="T58" fmla="*/ 57 w 301"/>
                  <a:gd name="T59" fmla="*/ 14 h 293"/>
                  <a:gd name="T60" fmla="*/ 50 w 301"/>
                  <a:gd name="T61" fmla="*/ 38 h 293"/>
                  <a:gd name="T62" fmla="*/ 30 w 301"/>
                  <a:gd name="T63" fmla="*/ 67 h 293"/>
                  <a:gd name="T64" fmla="*/ 10 w 301"/>
                  <a:gd name="T65" fmla="*/ 74 h 293"/>
                  <a:gd name="T66" fmla="*/ 14 w 301"/>
                  <a:gd name="T67" fmla="*/ 87 h 293"/>
                  <a:gd name="T68" fmla="*/ 27 w 301"/>
                  <a:gd name="T69" fmla="*/ 108 h 293"/>
                  <a:gd name="T70" fmla="*/ 6 w 301"/>
                  <a:gd name="T71" fmla="*/ 112 h 293"/>
                  <a:gd name="T72" fmla="*/ 1 w 301"/>
                  <a:gd name="T73" fmla="*/ 120 h 293"/>
                  <a:gd name="T74" fmla="*/ 22 w 301"/>
                  <a:gd name="T75" fmla="*/ 124 h 293"/>
                  <a:gd name="T76" fmla="*/ 13 w 301"/>
                  <a:gd name="T77" fmla="*/ 133 h 293"/>
                  <a:gd name="T78" fmla="*/ 7 w 301"/>
                  <a:gd name="T79" fmla="*/ 135 h 293"/>
                  <a:gd name="T80" fmla="*/ 38 w 301"/>
                  <a:gd name="T81" fmla="*/ 148 h 293"/>
                  <a:gd name="T82" fmla="*/ 45 w 301"/>
                  <a:gd name="T83" fmla="*/ 132 h 293"/>
                  <a:gd name="T84" fmla="*/ 46 w 301"/>
                  <a:gd name="T85" fmla="*/ 138 h 293"/>
                  <a:gd name="T86" fmla="*/ 50 w 301"/>
                  <a:gd name="T87" fmla="*/ 149 h 293"/>
                  <a:gd name="T88" fmla="*/ 53 w 301"/>
                  <a:gd name="T89" fmla="*/ 172 h 293"/>
                  <a:gd name="T90" fmla="*/ 59 w 301"/>
                  <a:gd name="T91" fmla="*/ 201 h 293"/>
                  <a:gd name="T92" fmla="*/ 72 w 301"/>
                  <a:gd name="T93" fmla="*/ 222 h 293"/>
                  <a:gd name="T94" fmla="*/ 80 w 301"/>
                  <a:gd name="T95" fmla="*/ 245 h 293"/>
                  <a:gd name="T96" fmla="*/ 92 w 301"/>
                  <a:gd name="T97" fmla="*/ 267 h 293"/>
                  <a:gd name="T98" fmla="*/ 116 w 301"/>
                  <a:gd name="T99" fmla="*/ 289 h 293"/>
                  <a:gd name="T100" fmla="*/ 128 w 301"/>
                  <a:gd name="T101" fmla="*/ 283 h 293"/>
                  <a:gd name="T102" fmla="*/ 131 w 301"/>
                  <a:gd name="T103" fmla="*/ 269 h 293"/>
                  <a:gd name="T104" fmla="*/ 137 w 301"/>
                  <a:gd name="T105" fmla="*/ 235 h 293"/>
                  <a:gd name="T106" fmla="*/ 140 w 301"/>
                  <a:gd name="T107" fmla="*/ 206 h 293"/>
                  <a:gd name="T108" fmla="*/ 156 w 301"/>
                  <a:gd name="T109" fmla="*/ 194 h 293"/>
                  <a:gd name="T110" fmla="*/ 185 w 301"/>
                  <a:gd name="T111" fmla="*/ 164 h 293"/>
                  <a:gd name="T112" fmla="*/ 189 w 301"/>
                  <a:gd name="T113" fmla="*/ 162 h 293"/>
                  <a:gd name="T114" fmla="*/ 201 w 301"/>
                  <a:gd name="T115" fmla="*/ 149 h 293"/>
                  <a:gd name="T116" fmla="*/ 212 w 301"/>
                  <a:gd name="T117" fmla="*/ 133 h 293"/>
                  <a:gd name="T118" fmla="*/ 215 w 301"/>
                  <a:gd name="T119" fmla="*/ 138 h 293"/>
                  <a:gd name="T120" fmla="*/ 220 w 301"/>
                  <a:gd name="T121" fmla="*/ 139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1" h="293">
                    <a:moveTo>
                      <a:pt x="221" y="130"/>
                    </a:moveTo>
                    <a:lnTo>
                      <a:pt x="221" y="127"/>
                    </a:lnTo>
                    <a:lnTo>
                      <a:pt x="218" y="122"/>
                    </a:lnTo>
                    <a:lnTo>
                      <a:pt x="218" y="120"/>
                    </a:lnTo>
                    <a:lnTo>
                      <a:pt x="218" y="118"/>
                    </a:lnTo>
                    <a:lnTo>
                      <a:pt x="218" y="115"/>
                    </a:lnTo>
                    <a:lnTo>
                      <a:pt x="218" y="112"/>
                    </a:lnTo>
                    <a:lnTo>
                      <a:pt x="214" y="108"/>
                    </a:lnTo>
                    <a:lnTo>
                      <a:pt x="212" y="107"/>
                    </a:lnTo>
                    <a:lnTo>
                      <a:pt x="209" y="104"/>
                    </a:lnTo>
                    <a:lnTo>
                      <a:pt x="209" y="101"/>
                    </a:lnTo>
                    <a:lnTo>
                      <a:pt x="212" y="99"/>
                    </a:lnTo>
                    <a:lnTo>
                      <a:pt x="213" y="97"/>
                    </a:lnTo>
                    <a:lnTo>
                      <a:pt x="214" y="96"/>
                    </a:lnTo>
                    <a:lnTo>
                      <a:pt x="215" y="96"/>
                    </a:lnTo>
                    <a:lnTo>
                      <a:pt x="217" y="96"/>
                    </a:lnTo>
                    <a:lnTo>
                      <a:pt x="217" y="92"/>
                    </a:lnTo>
                    <a:lnTo>
                      <a:pt x="217" y="91"/>
                    </a:lnTo>
                    <a:lnTo>
                      <a:pt x="214" y="91"/>
                    </a:lnTo>
                    <a:lnTo>
                      <a:pt x="212" y="92"/>
                    </a:lnTo>
                    <a:lnTo>
                      <a:pt x="207" y="90"/>
                    </a:lnTo>
                    <a:lnTo>
                      <a:pt x="207" y="87"/>
                    </a:lnTo>
                    <a:lnTo>
                      <a:pt x="209" y="85"/>
                    </a:lnTo>
                    <a:lnTo>
                      <a:pt x="211" y="82"/>
                    </a:lnTo>
                    <a:lnTo>
                      <a:pt x="209" y="81"/>
                    </a:lnTo>
                    <a:lnTo>
                      <a:pt x="209" y="80"/>
                    </a:lnTo>
                    <a:lnTo>
                      <a:pt x="211" y="80"/>
                    </a:lnTo>
                    <a:lnTo>
                      <a:pt x="211" y="79"/>
                    </a:lnTo>
                    <a:lnTo>
                      <a:pt x="212" y="80"/>
                    </a:lnTo>
                    <a:lnTo>
                      <a:pt x="213" y="81"/>
                    </a:lnTo>
                    <a:lnTo>
                      <a:pt x="213" y="82"/>
                    </a:lnTo>
                    <a:lnTo>
                      <a:pt x="214" y="84"/>
                    </a:lnTo>
                    <a:lnTo>
                      <a:pt x="217" y="85"/>
                    </a:lnTo>
                    <a:lnTo>
                      <a:pt x="218" y="84"/>
                    </a:lnTo>
                    <a:lnTo>
                      <a:pt x="217" y="84"/>
                    </a:lnTo>
                    <a:lnTo>
                      <a:pt x="217" y="82"/>
                    </a:lnTo>
                    <a:lnTo>
                      <a:pt x="218" y="82"/>
                    </a:lnTo>
                    <a:lnTo>
                      <a:pt x="219" y="84"/>
                    </a:lnTo>
                    <a:lnTo>
                      <a:pt x="220" y="85"/>
                    </a:lnTo>
                    <a:lnTo>
                      <a:pt x="223" y="85"/>
                    </a:lnTo>
                    <a:lnTo>
                      <a:pt x="223" y="84"/>
                    </a:lnTo>
                    <a:lnTo>
                      <a:pt x="224" y="84"/>
                    </a:lnTo>
                    <a:lnTo>
                      <a:pt x="225" y="86"/>
                    </a:lnTo>
                    <a:lnTo>
                      <a:pt x="225" y="90"/>
                    </a:lnTo>
                    <a:lnTo>
                      <a:pt x="226" y="91"/>
                    </a:lnTo>
                    <a:lnTo>
                      <a:pt x="226" y="93"/>
                    </a:lnTo>
                    <a:lnTo>
                      <a:pt x="226" y="95"/>
                    </a:lnTo>
                    <a:lnTo>
                      <a:pt x="229" y="95"/>
                    </a:lnTo>
                    <a:lnTo>
                      <a:pt x="230" y="95"/>
                    </a:lnTo>
                    <a:lnTo>
                      <a:pt x="232" y="96"/>
                    </a:lnTo>
                    <a:lnTo>
                      <a:pt x="236" y="96"/>
                    </a:lnTo>
                    <a:lnTo>
                      <a:pt x="240" y="96"/>
                    </a:lnTo>
                    <a:lnTo>
                      <a:pt x="243" y="96"/>
                    </a:lnTo>
                    <a:lnTo>
                      <a:pt x="247" y="96"/>
                    </a:lnTo>
                    <a:lnTo>
                      <a:pt x="248" y="96"/>
                    </a:lnTo>
                    <a:lnTo>
                      <a:pt x="249" y="96"/>
                    </a:lnTo>
                    <a:lnTo>
                      <a:pt x="251" y="96"/>
                    </a:lnTo>
                    <a:lnTo>
                      <a:pt x="252" y="98"/>
                    </a:lnTo>
                    <a:lnTo>
                      <a:pt x="253" y="98"/>
                    </a:lnTo>
                    <a:lnTo>
                      <a:pt x="252" y="101"/>
                    </a:lnTo>
                    <a:lnTo>
                      <a:pt x="252" y="103"/>
                    </a:lnTo>
                    <a:lnTo>
                      <a:pt x="251" y="107"/>
                    </a:lnTo>
                    <a:lnTo>
                      <a:pt x="249" y="108"/>
                    </a:lnTo>
                    <a:lnTo>
                      <a:pt x="249" y="109"/>
                    </a:lnTo>
                    <a:lnTo>
                      <a:pt x="248" y="110"/>
                    </a:lnTo>
                    <a:lnTo>
                      <a:pt x="247" y="109"/>
                    </a:lnTo>
                    <a:lnTo>
                      <a:pt x="247" y="109"/>
                    </a:lnTo>
                    <a:lnTo>
                      <a:pt x="245" y="110"/>
                    </a:lnTo>
                    <a:lnTo>
                      <a:pt x="245" y="112"/>
                    </a:lnTo>
                    <a:lnTo>
                      <a:pt x="243" y="113"/>
                    </a:lnTo>
                    <a:lnTo>
                      <a:pt x="243" y="114"/>
                    </a:lnTo>
                    <a:lnTo>
                      <a:pt x="245" y="116"/>
                    </a:lnTo>
                    <a:lnTo>
                      <a:pt x="246" y="118"/>
                    </a:lnTo>
                    <a:lnTo>
                      <a:pt x="246" y="119"/>
                    </a:lnTo>
                    <a:lnTo>
                      <a:pt x="247" y="120"/>
                    </a:lnTo>
                    <a:lnTo>
                      <a:pt x="249" y="122"/>
                    </a:lnTo>
                    <a:lnTo>
                      <a:pt x="251" y="122"/>
                    </a:lnTo>
                    <a:lnTo>
                      <a:pt x="251" y="121"/>
                    </a:lnTo>
                    <a:lnTo>
                      <a:pt x="249" y="120"/>
                    </a:lnTo>
                    <a:lnTo>
                      <a:pt x="251" y="119"/>
                    </a:lnTo>
                    <a:lnTo>
                      <a:pt x="251" y="118"/>
                    </a:lnTo>
                    <a:lnTo>
                      <a:pt x="252" y="116"/>
                    </a:lnTo>
                    <a:lnTo>
                      <a:pt x="251" y="115"/>
                    </a:lnTo>
                    <a:lnTo>
                      <a:pt x="252" y="115"/>
                    </a:lnTo>
                    <a:lnTo>
                      <a:pt x="253" y="115"/>
                    </a:lnTo>
                    <a:lnTo>
                      <a:pt x="256" y="115"/>
                    </a:lnTo>
                    <a:lnTo>
                      <a:pt x="256" y="116"/>
                    </a:lnTo>
                    <a:lnTo>
                      <a:pt x="257" y="118"/>
                    </a:lnTo>
                    <a:lnTo>
                      <a:pt x="257" y="121"/>
                    </a:lnTo>
                    <a:lnTo>
                      <a:pt x="257" y="124"/>
                    </a:lnTo>
                    <a:lnTo>
                      <a:pt x="258" y="125"/>
                    </a:lnTo>
                    <a:lnTo>
                      <a:pt x="259" y="130"/>
                    </a:lnTo>
                    <a:lnTo>
                      <a:pt x="259" y="132"/>
                    </a:lnTo>
                    <a:lnTo>
                      <a:pt x="260" y="133"/>
                    </a:lnTo>
                    <a:lnTo>
                      <a:pt x="260" y="135"/>
                    </a:lnTo>
                    <a:lnTo>
                      <a:pt x="260" y="136"/>
                    </a:lnTo>
                    <a:lnTo>
                      <a:pt x="262" y="136"/>
                    </a:lnTo>
                    <a:lnTo>
                      <a:pt x="262" y="137"/>
                    </a:lnTo>
                    <a:lnTo>
                      <a:pt x="262" y="136"/>
                    </a:lnTo>
                    <a:lnTo>
                      <a:pt x="262" y="133"/>
                    </a:lnTo>
                    <a:lnTo>
                      <a:pt x="263" y="135"/>
                    </a:lnTo>
                    <a:lnTo>
                      <a:pt x="264" y="133"/>
                    </a:lnTo>
                    <a:lnTo>
                      <a:pt x="265" y="130"/>
                    </a:lnTo>
                    <a:lnTo>
                      <a:pt x="265" y="127"/>
                    </a:lnTo>
                    <a:lnTo>
                      <a:pt x="265" y="125"/>
                    </a:lnTo>
                    <a:lnTo>
                      <a:pt x="265" y="122"/>
                    </a:lnTo>
                    <a:lnTo>
                      <a:pt x="268" y="122"/>
                    </a:lnTo>
                    <a:lnTo>
                      <a:pt x="268" y="119"/>
                    </a:lnTo>
                    <a:lnTo>
                      <a:pt x="268" y="116"/>
                    </a:lnTo>
                    <a:lnTo>
                      <a:pt x="267" y="110"/>
                    </a:lnTo>
                    <a:lnTo>
                      <a:pt x="269" y="110"/>
                    </a:lnTo>
                    <a:lnTo>
                      <a:pt x="270" y="112"/>
                    </a:lnTo>
                    <a:lnTo>
                      <a:pt x="274" y="112"/>
                    </a:lnTo>
                    <a:lnTo>
                      <a:pt x="275" y="108"/>
                    </a:lnTo>
                    <a:lnTo>
                      <a:pt x="276" y="103"/>
                    </a:lnTo>
                    <a:lnTo>
                      <a:pt x="279" y="97"/>
                    </a:lnTo>
                    <a:lnTo>
                      <a:pt x="276" y="96"/>
                    </a:lnTo>
                    <a:lnTo>
                      <a:pt x="275" y="95"/>
                    </a:lnTo>
                    <a:lnTo>
                      <a:pt x="279" y="90"/>
                    </a:lnTo>
                    <a:lnTo>
                      <a:pt x="280" y="85"/>
                    </a:lnTo>
                    <a:lnTo>
                      <a:pt x="279" y="84"/>
                    </a:lnTo>
                    <a:lnTo>
                      <a:pt x="280" y="81"/>
                    </a:lnTo>
                    <a:lnTo>
                      <a:pt x="284" y="76"/>
                    </a:lnTo>
                    <a:lnTo>
                      <a:pt x="286" y="75"/>
                    </a:lnTo>
                    <a:lnTo>
                      <a:pt x="288" y="71"/>
                    </a:lnTo>
                    <a:lnTo>
                      <a:pt x="290" y="69"/>
                    </a:lnTo>
                    <a:lnTo>
                      <a:pt x="292" y="68"/>
                    </a:lnTo>
                    <a:lnTo>
                      <a:pt x="296" y="65"/>
                    </a:lnTo>
                    <a:lnTo>
                      <a:pt x="297" y="68"/>
                    </a:lnTo>
                    <a:lnTo>
                      <a:pt x="299" y="68"/>
                    </a:lnTo>
                    <a:lnTo>
                      <a:pt x="299" y="67"/>
                    </a:lnTo>
                    <a:lnTo>
                      <a:pt x="299" y="64"/>
                    </a:lnTo>
                    <a:lnTo>
                      <a:pt x="301" y="62"/>
                    </a:lnTo>
                    <a:lnTo>
                      <a:pt x="301" y="61"/>
                    </a:lnTo>
                    <a:lnTo>
                      <a:pt x="301" y="59"/>
                    </a:lnTo>
                    <a:lnTo>
                      <a:pt x="298" y="58"/>
                    </a:lnTo>
                    <a:lnTo>
                      <a:pt x="297" y="57"/>
                    </a:lnTo>
                    <a:lnTo>
                      <a:pt x="296" y="58"/>
                    </a:lnTo>
                    <a:lnTo>
                      <a:pt x="293" y="57"/>
                    </a:lnTo>
                    <a:lnTo>
                      <a:pt x="292" y="56"/>
                    </a:lnTo>
                    <a:lnTo>
                      <a:pt x="295" y="53"/>
                    </a:lnTo>
                    <a:lnTo>
                      <a:pt x="295" y="52"/>
                    </a:lnTo>
                    <a:lnTo>
                      <a:pt x="292" y="50"/>
                    </a:lnTo>
                    <a:lnTo>
                      <a:pt x="292" y="48"/>
                    </a:lnTo>
                    <a:lnTo>
                      <a:pt x="291" y="48"/>
                    </a:lnTo>
                    <a:lnTo>
                      <a:pt x="290" y="50"/>
                    </a:lnTo>
                    <a:lnTo>
                      <a:pt x="288" y="47"/>
                    </a:lnTo>
                    <a:lnTo>
                      <a:pt x="290" y="45"/>
                    </a:lnTo>
                    <a:lnTo>
                      <a:pt x="290" y="44"/>
                    </a:lnTo>
                    <a:lnTo>
                      <a:pt x="288" y="44"/>
                    </a:lnTo>
                    <a:lnTo>
                      <a:pt x="287" y="42"/>
                    </a:lnTo>
                    <a:lnTo>
                      <a:pt x="285" y="42"/>
                    </a:lnTo>
                    <a:lnTo>
                      <a:pt x="281" y="45"/>
                    </a:lnTo>
                    <a:lnTo>
                      <a:pt x="281" y="46"/>
                    </a:lnTo>
                    <a:lnTo>
                      <a:pt x="280" y="47"/>
                    </a:lnTo>
                    <a:lnTo>
                      <a:pt x="276" y="46"/>
                    </a:lnTo>
                    <a:lnTo>
                      <a:pt x="273" y="47"/>
                    </a:lnTo>
                    <a:lnTo>
                      <a:pt x="271" y="45"/>
                    </a:lnTo>
                    <a:lnTo>
                      <a:pt x="269" y="46"/>
                    </a:lnTo>
                    <a:lnTo>
                      <a:pt x="267" y="46"/>
                    </a:lnTo>
                    <a:lnTo>
                      <a:pt x="268" y="48"/>
                    </a:lnTo>
                    <a:lnTo>
                      <a:pt x="265" y="52"/>
                    </a:lnTo>
                    <a:lnTo>
                      <a:pt x="260" y="52"/>
                    </a:lnTo>
                    <a:lnTo>
                      <a:pt x="258" y="53"/>
                    </a:lnTo>
                    <a:lnTo>
                      <a:pt x="257" y="56"/>
                    </a:lnTo>
                    <a:lnTo>
                      <a:pt x="256" y="57"/>
                    </a:lnTo>
                    <a:lnTo>
                      <a:pt x="254" y="58"/>
                    </a:lnTo>
                    <a:lnTo>
                      <a:pt x="254" y="59"/>
                    </a:lnTo>
                    <a:lnTo>
                      <a:pt x="252" y="59"/>
                    </a:lnTo>
                    <a:lnTo>
                      <a:pt x="251" y="61"/>
                    </a:lnTo>
                    <a:lnTo>
                      <a:pt x="249" y="63"/>
                    </a:lnTo>
                    <a:lnTo>
                      <a:pt x="248" y="63"/>
                    </a:lnTo>
                    <a:lnTo>
                      <a:pt x="243" y="64"/>
                    </a:lnTo>
                    <a:lnTo>
                      <a:pt x="242" y="64"/>
                    </a:lnTo>
                    <a:lnTo>
                      <a:pt x="241" y="67"/>
                    </a:lnTo>
                    <a:lnTo>
                      <a:pt x="242" y="69"/>
                    </a:lnTo>
                    <a:lnTo>
                      <a:pt x="245" y="70"/>
                    </a:lnTo>
                    <a:lnTo>
                      <a:pt x="245" y="73"/>
                    </a:lnTo>
                    <a:lnTo>
                      <a:pt x="246" y="75"/>
                    </a:lnTo>
                    <a:lnTo>
                      <a:pt x="241" y="76"/>
                    </a:lnTo>
                    <a:lnTo>
                      <a:pt x="239" y="76"/>
                    </a:lnTo>
                    <a:lnTo>
                      <a:pt x="234" y="78"/>
                    </a:lnTo>
                    <a:lnTo>
                      <a:pt x="232" y="76"/>
                    </a:lnTo>
                    <a:lnTo>
                      <a:pt x="230" y="76"/>
                    </a:lnTo>
                    <a:lnTo>
                      <a:pt x="228" y="79"/>
                    </a:lnTo>
                    <a:lnTo>
                      <a:pt x="224" y="79"/>
                    </a:lnTo>
                    <a:lnTo>
                      <a:pt x="219" y="76"/>
                    </a:lnTo>
                    <a:lnTo>
                      <a:pt x="218" y="76"/>
                    </a:lnTo>
                    <a:lnTo>
                      <a:pt x="214" y="76"/>
                    </a:lnTo>
                    <a:lnTo>
                      <a:pt x="212" y="73"/>
                    </a:lnTo>
                    <a:lnTo>
                      <a:pt x="213" y="71"/>
                    </a:lnTo>
                    <a:lnTo>
                      <a:pt x="213" y="69"/>
                    </a:lnTo>
                    <a:lnTo>
                      <a:pt x="213" y="69"/>
                    </a:lnTo>
                    <a:lnTo>
                      <a:pt x="211" y="67"/>
                    </a:lnTo>
                    <a:lnTo>
                      <a:pt x="211" y="64"/>
                    </a:lnTo>
                    <a:lnTo>
                      <a:pt x="209" y="62"/>
                    </a:lnTo>
                    <a:lnTo>
                      <a:pt x="207" y="63"/>
                    </a:lnTo>
                    <a:lnTo>
                      <a:pt x="206" y="64"/>
                    </a:lnTo>
                    <a:lnTo>
                      <a:pt x="204" y="64"/>
                    </a:lnTo>
                    <a:lnTo>
                      <a:pt x="206" y="67"/>
                    </a:lnTo>
                    <a:lnTo>
                      <a:pt x="204" y="71"/>
                    </a:lnTo>
                    <a:lnTo>
                      <a:pt x="207" y="75"/>
                    </a:lnTo>
                    <a:lnTo>
                      <a:pt x="206" y="81"/>
                    </a:lnTo>
                    <a:lnTo>
                      <a:pt x="200" y="82"/>
                    </a:lnTo>
                    <a:lnTo>
                      <a:pt x="195" y="80"/>
                    </a:lnTo>
                    <a:lnTo>
                      <a:pt x="192" y="81"/>
                    </a:lnTo>
                    <a:lnTo>
                      <a:pt x="184" y="78"/>
                    </a:lnTo>
                    <a:lnTo>
                      <a:pt x="180" y="78"/>
                    </a:lnTo>
                    <a:lnTo>
                      <a:pt x="178" y="79"/>
                    </a:lnTo>
                    <a:lnTo>
                      <a:pt x="172" y="78"/>
                    </a:lnTo>
                    <a:lnTo>
                      <a:pt x="169" y="75"/>
                    </a:lnTo>
                    <a:lnTo>
                      <a:pt x="169" y="73"/>
                    </a:lnTo>
                    <a:lnTo>
                      <a:pt x="163" y="71"/>
                    </a:lnTo>
                    <a:lnTo>
                      <a:pt x="158" y="73"/>
                    </a:lnTo>
                    <a:lnTo>
                      <a:pt x="156" y="70"/>
                    </a:lnTo>
                    <a:lnTo>
                      <a:pt x="151" y="71"/>
                    </a:lnTo>
                    <a:lnTo>
                      <a:pt x="147" y="69"/>
                    </a:lnTo>
                    <a:lnTo>
                      <a:pt x="144" y="69"/>
                    </a:lnTo>
                    <a:lnTo>
                      <a:pt x="142" y="68"/>
                    </a:lnTo>
                    <a:lnTo>
                      <a:pt x="137" y="67"/>
                    </a:lnTo>
                    <a:lnTo>
                      <a:pt x="135" y="63"/>
                    </a:lnTo>
                    <a:lnTo>
                      <a:pt x="130" y="59"/>
                    </a:lnTo>
                    <a:lnTo>
                      <a:pt x="126" y="58"/>
                    </a:lnTo>
                    <a:lnTo>
                      <a:pt x="124" y="57"/>
                    </a:lnTo>
                    <a:lnTo>
                      <a:pt x="122" y="57"/>
                    </a:lnTo>
                    <a:lnTo>
                      <a:pt x="120" y="56"/>
                    </a:lnTo>
                    <a:lnTo>
                      <a:pt x="118" y="55"/>
                    </a:lnTo>
                    <a:lnTo>
                      <a:pt x="117" y="52"/>
                    </a:lnTo>
                    <a:lnTo>
                      <a:pt x="120" y="48"/>
                    </a:lnTo>
                    <a:lnTo>
                      <a:pt x="120" y="45"/>
                    </a:lnTo>
                    <a:lnTo>
                      <a:pt x="122" y="40"/>
                    </a:lnTo>
                    <a:lnTo>
                      <a:pt x="122" y="36"/>
                    </a:lnTo>
                    <a:lnTo>
                      <a:pt x="122" y="36"/>
                    </a:lnTo>
                    <a:lnTo>
                      <a:pt x="120" y="34"/>
                    </a:lnTo>
                    <a:lnTo>
                      <a:pt x="118" y="34"/>
                    </a:lnTo>
                    <a:lnTo>
                      <a:pt x="117" y="31"/>
                    </a:lnTo>
                    <a:lnTo>
                      <a:pt x="116" y="30"/>
                    </a:lnTo>
                    <a:lnTo>
                      <a:pt x="113" y="29"/>
                    </a:lnTo>
                    <a:lnTo>
                      <a:pt x="111" y="28"/>
                    </a:lnTo>
                    <a:lnTo>
                      <a:pt x="109" y="27"/>
                    </a:lnTo>
                    <a:lnTo>
                      <a:pt x="107" y="27"/>
                    </a:lnTo>
                    <a:lnTo>
                      <a:pt x="106" y="29"/>
                    </a:lnTo>
                    <a:lnTo>
                      <a:pt x="105" y="28"/>
                    </a:lnTo>
                    <a:lnTo>
                      <a:pt x="103" y="25"/>
                    </a:lnTo>
                    <a:lnTo>
                      <a:pt x="102" y="25"/>
                    </a:lnTo>
                    <a:lnTo>
                      <a:pt x="102" y="24"/>
                    </a:lnTo>
                    <a:lnTo>
                      <a:pt x="101" y="22"/>
                    </a:lnTo>
                    <a:lnTo>
                      <a:pt x="100" y="21"/>
                    </a:lnTo>
                    <a:lnTo>
                      <a:pt x="101" y="19"/>
                    </a:lnTo>
                    <a:lnTo>
                      <a:pt x="100" y="18"/>
                    </a:lnTo>
                    <a:lnTo>
                      <a:pt x="100" y="13"/>
                    </a:lnTo>
                    <a:lnTo>
                      <a:pt x="97" y="12"/>
                    </a:lnTo>
                    <a:lnTo>
                      <a:pt x="97" y="11"/>
                    </a:lnTo>
                    <a:lnTo>
                      <a:pt x="96" y="8"/>
                    </a:lnTo>
                    <a:lnTo>
                      <a:pt x="96" y="8"/>
                    </a:lnTo>
                    <a:lnTo>
                      <a:pt x="91" y="6"/>
                    </a:lnTo>
                    <a:lnTo>
                      <a:pt x="89" y="6"/>
                    </a:lnTo>
                    <a:lnTo>
                      <a:pt x="88" y="4"/>
                    </a:lnTo>
                    <a:lnTo>
                      <a:pt x="85" y="2"/>
                    </a:lnTo>
                    <a:lnTo>
                      <a:pt x="81" y="4"/>
                    </a:lnTo>
                    <a:lnTo>
                      <a:pt x="77" y="0"/>
                    </a:lnTo>
                    <a:lnTo>
                      <a:pt x="74" y="0"/>
                    </a:lnTo>
                    <a:lnTo>
                      <a:pt x="73" y="2"/>
                    </a:lnTo>
                    <a:lnTo>
                      <a:pt x="69" y="2"/>
                    </a:lnTo>
                    <a:lnTo>
                      <a:pt x="67" y="6"/>
                    </a:lnTo>
                    <a:lnTo>
                      <a:pt x="63" y="11"/>
                    </a:lnTo>
                    <a:lnTo>
                      <a:pt x="63" y="12"/>
                    </a:lnTo>
                    <a:lnTo>
                      <a:pt x="61" y="14"/>
                    </a:lnTo>
                    <a:lnTo>
                      <a:pt x="59" y="13"/>
                    </a:lnTo>
                    <a:lnTo>
                      <a:pt x="57" y="14"/>
                    </a:lnTo>
                    <a:lnTo>
                      <a:pt x="55" y="16"/>
                    </a:lnTo>
                    <a:lnTo>
                      <a:pt x="52" y="19"/>
                    </a:lnTo>
                    <a:lnTo>
                      <a:pt x="52" y="19"/>
                    </a:lnTo>
                    <a:lnTo>
                      <a:pt x="53" y="24"/>
                    </a:lnTo>
                    <a:lnTo>
                      <a:pt x="53" y="29"/>
                    </a:lnTo>
                    <a:lnTo>
                      <a:pt x="52" y="31"/>
                    </a:lnTo>
                    <a:lnTo>
                      <a:pt x="51" y="33"/>
                    </a:lnTo>
                    <a:lnTo>
                      <a:pt x="47" y="36"/>
                    </a:lnTo>
                    <a:lnTo>
                      <a:pt x="50" y="38"/>
                    </a:lnTo>
                    <a:lnTo>
                      <a:pt x="50" y="40"/>
                    </a:lnTo>
                    <a:lnTo>
                      <a:pt x="49" y="42"/>
                    </a:lnTo>
                    <a:lnTo>
                      <a:pt x="45" y="44"/>
                    </a:lnTo>
                    <a:lnTo>
                      <a:pt x="42" y="47"/>
                    </a:lnTo>
                    <a:lnTo>
                      <a:pt x="41" y="51"/>
                    </a:lnTo>
                    <a:lnTo>
                      <a:pt x="40" y="53"/>
                    </a:lnTo>
                    <a:lnTo>
                      <a:pt x="35" y="57"/>
                    </a:lnTo>
                    <a:lnTo>
                      <a:pt x="34" y="63"/>
                    </a:lnTo>
                    <a:lnTo>
                      <a:pt x="30" y="67"/>
                    </a:lnTo>
                    <a:lnTo>
                      <a:pt x="24" y="67"/>
                    </a:lnTo>
                    <a:lnTo>
                      <a:pt x="21" y="69"/>
                    </a:lnTo>
                    <a:lnTo>
                      <a:pt x="19" y="69"/>
                    </a:lnTo>
                    <a:lnTo>
                      <a:pt x="18" y="67"/>
                    </a:lnTo>
                    <a:lnTo>
                      <a:pt x="16" y="65"/>
                    </a:lnTo>
                    <a:lnTo>
                      <a:pt x="14" y="67"/>
                    </a:lnTo>
                    <a:lnTo>
                      <a:pt x="13" y="68"/>
                    </a:lnTo>
                    <a:lnTo>
                      <a:pt x="12" y="69"/>
                    </a:lnTo>
                    <a:lnTo>
                      <a:pt x="10" y="74"/>
                    </a:lnTo>
                    <a:lnTo>
                      <a:pt x="8" y="74"/>
                    </a:lnTo>
                    <a:lnTo>
                      <a:pt x="6" y="79"/>
                    </a:lnTo>
                    <a:lnTo>
                      <a:pt x="6" y="81"/>
                    </a:lnTo>
                    <a:lnTo>
                      <a:pt x="8" y="81"/>
                    </a:lnTo>
                    <a:lnTo>
                      <a:pt x="11" y="81"/>
                    </a:lnTo>
                    <a:lnTo>
                      <a:pt x="12" y="81"/>
                    </a:lnTo>
                    <a:lnTo>
                      <a:pt x="13" y="81"/>
                    </a:lnTo>
                    <a:lnTo>
                      <a:pt x="16" y="85"/>
                    </a:lnTo>
                    <a:lnTo>
                      <a:pt x="14" y="87"/>
                    </a:lnTo>
                    <a:lnTo>
                      <a:pt x="16" y="91"/>
                    </a:lnTo>
                    <a:lnTo>
                      <a:pt x="19" y="93"/>
                    </a:lnTo>
                    <a:lnTo>
                      <a:pt x="21" y="93"/>
                    </a:lnTo>
                    <a:lnTo>
                      <a:pt x="23" y="95"/>
                    </a:lnTo>
                    <a:lnTo>
                      <a:pt x="22" y="96"/>
                    </a:lnTo>
                    <a:lnTo>
                      <a:pt x="24" y="98"/>
                    </a:lnTo>
                    <a:lnTo>
                      <a:pt x="27" y="105"/>
                    </a:lnTo>
                    <a:lnTo>
                      <a:pt x="27" y="107"/>
                    </a:lnTo>
                    <a:lnTo>
                      <a:pt x="27" y="108"/>
                    </a:lnTo>
                    <a:lnTo>
                      <a:pt x="25" y="109"/>
                    </a:lnTo>
                    <a:lnTo>
                      <a:pt x="23" y="110"/>
                    </a:lnTo>
                    <a:lnTo>
                      <a:pt x="22" y="109"/>
                    </a:lnTo>
                    <a:lnTo>
                      <a:pt x="22" y="108"/>
                    </a:lnTo>
                    <a:lnTo>
                      <a:pt x="19" y="108"/>
                    </a:lnTo>
                    <a:lnTo>
                      <a:pt x="19" y="109"/>
                    </a:lnTo>
                    <a:lnTo>
                      <a:pt x="14" y="110"/>
                    </a:lnTo>
                    <a:lnTo>
                      <a:pt x="7" y="110"/>
                    </a:lnTo>
                    <a:lnTo>
                      <a:pt x="6" y="112"/>
                    </a:lnTo>
                    <a:lnTo>
                      <a:pt x="3" y="110"/>
                    </a:lnTo>
                    <a:lnTo>
                      <a:pt x="3" y="114"/>
                    </a:lnTo>
                    <a:lnTo>
                      <a:pt x="1" y="114"/>
                    </a:lnTo>
                    <a:lnTo>
                      <a:pt x="0" y="115"/>
                    </a:lnTo>
                    <a:lnTo>
                      <a:pt x="0" y="118"/>
                    </a:lnTo>
                    <a:lnTo>
                      <a:pt x="2" y="116"/>
                    </a:lnTo>
                    <a:lnTo>
                      <a:pt x="5" y="115"/>
                    </a:lnTo>
                    <a:lnTo>
                      <a:pt x="3" y="116"/>
                    </a:lnTo>
                    <a:lnTo>
                      <a:pt x="1" y="120"/>
                    </a:lnTo>
                    <a:lnTo>
                      <a:pt x="1" y="122"/>
                    </a:lnTo>
                    <a:lnTo>
                      <a:pt x="2" y="122"/>
                    </a:lnTo>
                    <a:lnTo>
                      <a:pt x="6" y="126"/>
                    </a:lnTo>
                    <a:lnTo>
                      <a:pt x="12" y="128"/>
                    </a:lnTo>
                    <a:lnTo>
                      <a:pt x="14" y="127"/>
                    </a:lnTo>
                    <a:lnTo>
                      <a:pt x="17" y="127"/>
                    </a:lnTo>
                    <a:lnTo>
                      <a:pt x="22" y="126"/>
                    </a:lnTo>
                    <a:lnTo>
                      <a:pt x="22" y="125"/>
                    </a:lnTo>
                    <a:lnTo>
                      <a:pt x="22" y="124"/>
                    </a:lnTo>
                    <a:lnTo>
                      <a:pt x="22" y="125"/>
                    </a:lnTo>
                    <a:lnTo>
                      <a:pt x="24" y="125"/>
                    </a:lnTo>
                    <a:lnTo>
                      <a:pt x="23" y="127"/>
                    </a:lnTo>
                    <a:lnTo>
                      <a:pt x="23" y="126"/>
                    </a:lnTo>
                    <a:lnTo>
                      <a:pt x="21" y="130"/>
                    </a:lnTo>
                    <a:lnTo>
                      <a:pt x="19" y="130"/>
                    </a:lnTo>
                    <a:lnTo>
                      <a:pt x="14" y="133"/>
                    </a:lnTo>
                    <a:lnTo>
                      <a:pt x="14" y="135"/>
                    </a:lnTo>
                    <a:lnTo>
                      <a:pt x="13" y="133"/>
                    </a:lnTo>
                    <a:lnTo>
                      <a:pt x="13" y="133"/>
                    </a:lnTo>
                    <a:lnTo>
                      <a:pt x="12" y="135"/>
                    </a:lnTo>
                    <a:lnTo>
                      <a:pt x="10" y="135"/>
                    </a:lnTo>
                    <a:lnTo>
                      <a:pt x="10" y="132"/>
                    </a:lnTo>
                    <a:lnTo>
                      <a:pt x="8" y="132"/>
                    </a:lnTo>
                    <a:lnTo>
                      <a:pt x="8" y="132"/>
                    </a:lnTo>
                    <a:lnTo>
                      <a:pt x="7" y="132"/>
                    </a:lnTo>
                    <a:lnTo>
                      <a:pt x="6" y="133"/>
                    </a:lnTo>
                    <a:lnTo>
                      <a:pt x="7" y="135"/>
                    </a:lnTo>
                    <a:lnTo>
                      <a:pt x="12" y="139"/>
                    </a:lnTo>
                    <a:lnTo>
                      <a:pt x="13" y="139"/>
                    </a:lnTo>
                    <a:lnTo>
                      <a:pt x="14" y="139"/>
                    </a:lnTo>
                    <a:lnTo>
                      <a:pt x="14" y="141"/>
                    </a:lnTo>
                    <a:lnTo>
                      <a:pt x="17" y="145"/>
                    </a:lnTo>
                    <a:lnTo>
                      <a:pt x="25" y="152"/>
                    </a:lnTo>
                    <a:lnTo>
                      <a:pt x="29" y="153"/>
                    </a:lnTo>
                    <a:lnTo>
                      <a:pt x="33" y="152"/>
                    </a:lnTo>
                    <a:lnTo>
                      <a:pt x="38" y="148"/>
                    </a:lnTo>
                    <a:lnTo>
                      <a:pt x="41" y="147"/>
                    </a:lnTo>
                    <a:lnTo>
                      <a:pt x="41" y="145"/>
                    </a:lnTo>
                    <a:lnTo>
                      <a:pt x="42" y="143"/>
                    </a:lnTo>
                    <a:lnTo>
                      <a:pt x="44" y="139"/>
                    </a:lnTo>
                    <a:lnTo>
                      <a:pt x="41" y="138"/>
                    </a:lnTo>
                    <a:lnTo>
                      <a:pt x="44" y="133"/>
                    </a:lnTo>
                    <a:lnTo>
                      <a:pt x="44" y="131"/>
                    </a:lnTo>
                    <a:lnTo>
                      <a:pt x="44" y="130"/>
                    </a:lnTo>
                    <a:lnTo>
                      <a:pt x="45" y="132"/>
                    </a:lnTo>
                    <a:lnTo>
                      <a:pt x="47" y="131"/>
                    </a:lnTo>
                    <a:lnTo>
                      <a:pt x="49" y="132"/>
                    </a:lnTo>
                    <a:lnTo>
                      <a:pt x="51" y="131"/>
                    </a:lnTo>
                    <a:lnTo>
                      <a:pt x="50" y="132"/>
                    </a:lnTo>
                    <a:lnTo>
                      <a:pt x="47" y="135"/>
                    </a:lnTo>
                    <a:lnTo>
                      <a:pt x="46" y="133"/>
                    </a:lnTo>
                    <a:lnTo>
                      <a:pt x="46" y="135"/>
                    </a:lnTo>
                    <a:lnTo>
                      <a:pt x="45" y="136"/>
                    </a:lnTo>
                    <a:lnTo>
                      <a:pt x="46" y="138"/>
                    </a:lnTo>
                    <a:lnTo>
                      <a:pt x="46" y="141"/>
                    </a:lnTo>
                    <a:lnTo>
                      <a:pt x="47" y="141"/>
                    </a:lnTo>
                    <a:lnTo>
                      <a:pt x="50" y="139"/>
                    </a:lnTo>
                    <a:lnTo>
                      <a:pt x="52" y="141"/>
                    </a:lnTo>
                    <a:lnTo>
                      <a:pt x="50" y="141"/>
                    </a:lnTo>
                    <a:lnTo>
                      <a:pt x="50" y="142"/>
                    </a:lnTo>
                    <a:lnTo>
                      <a:pt x="47" y="143"/>
                    </a:lnTo>
                    <a:lnTo>
                      <a:pt x="49" y="148"/>
                    </a:lnTo>
                    <a:lnTo>
                      <a:pt x="50" y="149"/>
                    </a:lnTo>
                    <a:lnTo>
                      <a:pt x="50" y="152"/>
                    </a:lnTo>
                    <a:lnTo>
                      <a:pt x="51" y="155"/>
                    </a:lnTo>
                    <a:lnTo>
                      <a:pt x="50" y="158"/>
                    </a:lnTo>
                    <a:lnTo>
                      <a:pt x="50" y="159"/>
                    </a:lnTo>
                    <a:lnTo>
                      <a:pt x="51" y="160"/>
                    </a:lnTo>
                    <a:lnTo>
                      <a:pt x="49" y="161"/>
                    </a:lnTo>
                    <a:lnTo>
                      <a:pt x="50" y="165"/>
                    </a:lnTo>
                    <a:lnTo>
                      <a:pt x="53" y="171"/>
                    </a:lnTo>
                    <a:lnTo>
                      <a:pt x="53" y="172"/>
                    </a:lnTo>
                    <a:lnTo>
                      <a:pt x="55" y="175"/>
                    </a:lnTo>
                    <a:lnTo>
                      <a:pt x="52" y="175"/>
                    </a:lnTo>
                    <a:lnTo>
                      <a:pt x="52" y="177"/>
                    </a:lnTo>
                    <a:lnTo>
                      <a:pt x="56" y="181"/>
                    </a:lnTo>
                    <a:lnTo>
                      <a:pt x="53" y="181"/>
                    </a:lnTo>
                    <a:lnTo>
                      <a:pt x="56" y="184"/>
                    </a:lnTo>
                    <a:lnTo>
                      <a:pt x="56" y="187"/>
                    </a:lnTo>
                    <a:lnTo>
                      <a:pt x="59" y="195"/>
                    </a:lnTo>
                    <a:lnTo>
                      <a:pt x="59" y="201"/>
                    </a:lnTo>
                    <a:lnTo>
                      <a:pt x="62" y="206"/>
                    </a:lnTo>
                    <a:lnTo>
                      <a:pt x="63" y="207"/>
                    </a:lnTo>
                    <a:lnTo>
                      <a:pt x="64" y="211"/>
                    </a:lnTo>
                    <a:lnTo>
                      <a:pt x="66" y="211"/>
                    </a:lnTo>
                    <a:lnTo>
                      <a:pt x="66" y="212"/>
                    </a:lnTo>
                    <a:lnTo>
                      <a:pt x="68" y="217"/>
                    </a:lnTo>
                    <a:lnTo>
                      <a:pt x="69" y="217"/>
                    </a:lnTo>
                    <a:lnTo>
                      <a:pt x="69" y="218"/>
                    </a:lnTo>
                    <a:lnTo>
                      <a:pt x="72" y="222"/>
                    </a:lnTo>
                    <a:lnTo>
                      <a:pt x="73" y="222"/>
                    </a:lnTo>
                    <a:lnTo>
                      <a:pt x="73" y="226"/>
                    </a:lnTo>
                    <a:lnTo>
                      <a:pt x="74" y="228"/>
                    </a:lnTo>
                    <a:lnTo>
                      <a:pt x="75" y="230"/>
                    </a:lnTo>
                    <a:lnTo>
                      <a:pt x="75" y="233"/>
                    </a:lnTo>
                    <a:lnTo>
                      <a:pt x="78" y="238"/>
                    </a:lnTo>
                    <a:lnTo>
                      <a:pt x="79" y="240"/>
                    </a:lnTo>
                    <a:lnTo>
                      <a:pt x="79" y="244"/>
                    </a:lnTo>
                    <a:lnTo>
                      <a:pt x="80" y="245"/>
                    </a:lnTo>
                    <a:lnTo>
                      <a:pt x="81" y="247"/>
                    </a:lnTo>
                    <a:lnTo>
                      <a:pt x="84" y="251"/>
                    </a:lnTo>
                    <a:lnTo>
                      <a:pt x="85" y="251"/>
                    </a:lnTo>
                    <a:lnTo>
                      <a:pt x="86" y="255"/>
                    </a:lnTo>
                    <a:lnTo>
                      <a:pt x="90" y="258"/>
                    </a:lnTo>
                    <a:lnTo>
                      <a:pt x="91" y="262"/>
                    </a:lnTo>
                    <a:lnTo>
                      <a:pt x="92" y="264"/>
                    </a:lnTo>
                    <a:lnTo>
                      <a:pt x="92" y="264"/>
                    </a:lnTo>
                    <a:lnTo>
                      <a:pt x="92" y="267"/>
                    </a:lnTo>
                    <a:lnTo>
                      <a:pt x="95" y="270"/>
                    </a:lnTo>
                    <a:lnTo>
                      <a:pt x="96" y="275"/>
                    </a:lnTo>
                    <a:lnTo>
                      <a:pt x="97" y="279"/>
                    </a:lnTo>
                    <a:lnTo>
                      <a:pt x="101" y="287"/>
                    </a:lnTo>
                    <a:lnTo>
                      <a:pt x="103" y="291"/>
                    </a:lnTo>
                    <a:lnTo>
                      <a:pt x="107" y="293"/>
                    </a:lnTo>
                    <a:lnTo>
                      <a:pt x="111" y="293"/>
                    </a:lnTo>
                    <a:lnTo>
                      <a:pt x="114" y="291"/>
                    </a:lnTo>
                    <a:lnTo>
                      <a:pt x="116" y="289"/>
                    </a:lnTo>
                    <a:lnTo>
                      <a:pt x="116" y="287"/>
                    </a:lnTo>
                    <a:lnTo>
                      <a:pt x="116" y="287"/>
                    </a:lnTo>
                    <a:lnTo>
                      <a:pt x="116" y="286"/>
                    </a:lnTo>
                    <a:lnTo>
                      <a:pt x="117" y="284"/>
                    </a:lnTo>
                    <a:lnTo>
                      <a:pt x="120" y="283"/>
                    </a:lnTo>
                    <a:lnTo>
                      <a:pt x="122" y="283"/>
                    </a:lnTo>
                    <a:lnTo>
                      <a:pt x="126" y="280"/>
                    </a:lnTo>
                    <a:lnTo>
                      <a:pt x="128" y="281"/>
                    </a:lnTo>
                    <a:lnTo>
                      <a:pt x="128" y="283"/>
                    </a:lnTo>
                    <a:lnTo>
                      <a:pt x="128" y="281"/>
                    </a:lnTo>
                    <a:lnTo>
                      <a:pt x="128" y="281"/>
                    </a:lnTo>
                    <a:lnTo>
                      <a:pt x="124" y="279"/>
                    </a:lnTo>
                    <a:lnTo>
                      <a:pt x="124" y="278"/>
                    </a:lnTo>
                    <a:lnTo>
                      <a:pt x="125" y="276"/>
                    </a:lnTo>
                    <a:lnTo>
                      <a:pt x="128" y="273"/>
                    </a:lnTo>
                    <a:lnTo>
                      <a:pt x="128" y="272"/>
                    </a:lnTo>
                    <a:lnTo>
                      <a:pt x="129" y="270"/>
                    </a:lnTo>
                    <a:lnTo>
                      <a:pt x="131" y="269"/>
                    </a:lnTo>
                    <a:lnTo>
                      <a:pt x="133" y="270"/>
                    </a:lnTo>
                    <a:lnTo>
                      <a:pt x="134" y="269"/>
                    </a:lnTo>
                    <a:lnTo>
                      <a:pt x="134" y="267"/>
                    </a:lnTo>
                    <a:lnTo>
                      <a:pt x="134" y="258"/>
                    </a:lnTo>
                    <a:lnTo>
                      <a:pt x="133" y="256"/>
                    </a:lnTo>
                    <a:lnTo>
                      <a:pt x="133" y="252"/>
                    </a:lnTo>
                    <a:lnTo>
                      <a:pt x="135" y="247"/>
                    </a:lnTo>
                    <a:lnTo>
                      <a:pt x="137" y="240"/>
                    </a:lnTo>
                    <a:lnTo>
                      <a:pt x="137" y="235"/>
                    </a:lnTo>
                    <a:lnTo>
                      <a:pt x="135" y="234"/>
                    </a:lnTo>
                    <a:lnTo>
                      <a:pt x="135" y="226"/>
                    </a:lnTo>
                    <a:lnTo>
                      <a:pt x="134" y="223"/>
                    </a:lnTo>
                    <a:lnTo>
                      <a:pt x="136" y="221"/>
                    </a:lnTo>
                    <a:lnTo>
                      <a:pt x="134" y="216"/>
                    </a:lnTo>
                    <a:lnTo>
                      <a:pt x="134" y="212"/>
                    </a:lnTo>
                    <a:lnTo>
                      <a:pt x="135" y="210"/>
                    </a:lnTo>
                    <a:lnTo>
                      <a:pt x="139" y="206"/>
                    </a:lnTo>
                    <a:lnTo>
                      <a:pt x="140" y="206"/>
                    </a:lnTo>
                    <a:lnTo>
                      <a:pt x="141" y="209"/>
                    </a:lnTo>
                    <a:lnTo>
                      <a:pt x="142" y="209"/>
                    </a:lnTo>
                    <a:lnTo>
                      <a:pt x="145" y="205"/>
                    </a:lnTo>
                    <a:lnTo>
                      <a:pt x="145" y="202"/>
                    </a:lnTo>
                    <a:lnTo>
                      <a:pt x="147" y="200"/>
                    </a:lnTo>
                    <a:lnTo>
                      <a:pt x="152" y="201"/>
                    </a:lnTo>
                    <a:lnTo>
                      <a:pt x="154" y="200"/>
                    </a:lnTo>
                    <a:lnTo>
                      <a:pt x="157" y="196"/>
                    </a:lnTo>
                    <a:lnTo>
                      <a:pt x="156" y="194"/>
                    </a:lnTo>
                    <a:lnTo>
                      <a:pt x="157" y="192"/>
                    </a:lnTo>
                    <a:lnTo>
                      <a:pt x="159" y="189"/>
                    </a:lnTo>
                    <a:lnTo>
                      <a:pt x="163" y="188"/>
                    </a:lnTo>
                    <a:lnTo>
                      <a:pt x="165" y="185"/>
                    </a:lnTo>
                    <a:lnTo>
                      <a:pt x="167" y="183"/>
                    </a:lnTo>
                    <a:lnTo>
                      <a:pt x="176" y="176"/>
                    </a:lnTo>
                    <a:lnTo>
                      <a:pt x="179" y="171"/>
                    </a:lnTo>
                    <a:lnTo>
                      <a:pt x="186" y="164"/>
                    </a:lnTo>
                    <a:lnTo>
                      <a:pt x="185" y="164"/>
                    </a:lnTo>
                    <a:lnTo>
                      <a:pt x="185" y="165"/>
                    </a:lnTo>
                    <a:lnTo>
                      <a:pt x="183" y="165"/>
                    </a:lnTo>
                    <a:lnTo>
                      <a:pt x="183" y="162"/>
                    </a:lnTo>
                    <a:lnTo>
                      <a:pt x="184" y="162"/>
                    </a:lnTo>
                    <a:lnTo>
                      <a:pt x="186" y="160"/>
                    </a:lnTo>
                    <a:lnTo>
                      <a:pt x="187" y="160"/>
                    </a:lnTo>
                    <a:lnTo>
                      <a:pt x="187" y="161"/>
                    </a:lnTo>
                    <a:lnTo>
                      <a:pt x="187" y="162"/>
                    </a:lnTo>
                    <a:lnTo>
                      <a:pt x="189" y="162"/>
                    </a:lnTo>
                    <a:lnTo>
                      <a:pt x="193" y="160"/>
                    </a:lnTo>
                    <a:lnTo>
                      <a:pt x="193" y="159"/>
                    </a:lnTo>
                    <a:lnTo>
                      <a:pt x="198" y="156"/>
                    </a:lnTo>
                    <a:lnTo>
                      <a:pt x="197" y="154"/>
                    </a:lnTo>
                    <a:lnTo>
                      <a:pt x="198" y="154"/>
                    </a:lnTo>
                    <a:lnTo>
                      <a:pt x="200" y="153"/>
                    </a:lnTo>
                    <a:lnTo>
                      <a:pt x="202" y="150"/>
                    </a:lnTo>
                    <a:lnTo>
                      <a:pt x="201" y="150"/>
                    </a:lnTo>
                    <a:lnTo>
                      <a:pt x="201" y="149"/>
                    </a:lnTo>
                    <a:lnTo>
                      <a:pt x="200" y="147"/>
                    </a:lnTo>
                    <a:lnTo>
                      <a:pt x="200" y="145"/>
                    </a:lnTo>
                    <a:lnTo>
                      <a:pt x="201" y="144"/>
                    </a:lnTo>
                    <a:lnTo>
                      <a:pt x="201" y="142"/>
                    </a:lnTo>
                    <a:lnTo>
                      <a:pt x="202" y="141"/>
                    </a:lnTo>
                    <a:lnTo>
                      <a:pt x="209" y="138"/>
                    </a:lnTo>
                    <a:lnTo>
                      <a:pt x="211" y="137"/>
                    </a:lnTo>
                    <a:lnTo>
                      <a:pt x="211" y="136"/>
                    </a:lnTo>
                    <a:lnTo>
                      <a:pt x="212" y="133"/>
                    </a:lnTo>
                    <a:lnTo>
                      <a:pt x="212" y="133"/>
                    </a:lnTo>
                    <a:lnTo>
                      <a:pt x="211" y="132"/>
                    </a:lnTo>
                    <a:lnTo>
                      <a:pt x="209" y="132"/>
                    </a:lnTo>
                    <a:lnTo>
                      <a:pt x="209" y="131"/>
                    </a:lnTo>
                    <a:lnTo>
                      <a:pt x="212" y="131"/>
                    </a:lnTo>
                    <a:lnTo>
                      <a:pt x="213" y="133"/>
                    </a:lnTo>
                    <a:lnTo>
                      <a:pt x="213" y="135"/>
                    </a:lnTo>
                    <a:lnTo>
                      <a:pt x="213" y="137"/>
                    </a:lnTo>
                    <a:lnTo>
                      <a:pt x="215" y="138"/>
                    </a:lnTo>
                    <a:lnTo>
                      <a:pt x="215" y="137"/>
                    </a:lnTo>
                    <a:lnTo>
                      <a:pt x="217" y="137"/>
                    </a:lnTo>
                    <a:lnTo>
                      <a:pt x="218" y="137"/>
                    </a:lnTo>
                    <a:lnTo>
                      <a:pt x="218" y="137"/>
                    </a:lnTo>
                    <a:lnTo>
                      <a:pt x="218" y="136"/>
                    </a:lnTo>
                    <a:lnTo>
                      <a:pt x="218" y="135"/>
                    </a:lnTo>
                    <a:lnTo>
                      <a:pt x="219" y="136"/>
                    </a:lnTo>
                    <a:lnTo>
                      <a:pt x="219" y="138"/>
                    </a:lnTo>
                    <a:lnTo>
                      <a:pt x="220" y="139"/>
                    </a:lnTo>
                    <a:lnTo>
                      <a:pt x="220" y="138"/>
                    </a:lnTo>
                    <a:lnTo>
                      <a:pt x="223" y="139"/>
                    </a:lnTo>
                    <a:lnTo>
                      <a:pt x="224" y="138"/>
                    </a:lnTo>
                    <a:lnTo>
                      <a:pt x="223" y="136"/>
                    </a:lnTo>
                    <a:lnTo>
                      <a:pt x="223" y="136"/>
                    </a:lnTo>
                    <a:lnTo>
                      <a:pt x="223" y="132"/>
                    </a:lnTo>
                    <a:lnTo>
                      <a:pt x="221" y="13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2" name="Freeform 586">
                <a:extLst>
                  <a:ext uri="{FF2B5EF4-FFF2-40B4-BE49-F238E27FC236}">
                    <a16:creationId xmlns:a16="http://schemas.microsoft.com/office/drawing/2014/main" id="{810BDFFE-41FF-45AC-8D94-699D11A45D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39" y="2117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3" name="Freeform 587">
                <a:extLst>
                  <a:ext uri="{FF2B5EF4-FFF2-40B4-BE49-F238E27FC236}">
                    <a16:creationId xmlns:a16="http://schemas.microsoft.com/office/drawing/2014/main" id="{9BB4F687-BCEB-4215-BAD9-DE45978582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43" y="2116"/>
                <a:ext cx="1" cy="4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3 h 4"/>
                  <a:gd name="T4" fmla="*/ 1 w 1"/>
                  <a:gd name="T5" fmla="*/ 4 h 4"/>
                  <a:gd name="T6" fmla="*/ 1 w 1"/>
                  <a:gd name="T7" fmla="*/ 1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4" name="Freeform 588">
                <a:extLst>
                  <a:ext uri="{FF2B5EF4-FFF2-40B4-BE49-F238E27FC236}">
                    <a16:creationId xmlns:a16="http://schemas.microsoft.com/office/drawing/2014/main" id="{61922131-ED1E-48A9-B13D-F4A56EDDA6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42" y="2116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1 h 3"/>
                  <a:gd name="T4" fmla="*/ 2 w 2"/>
                  <a:gd name="T5" fmla="*/ 3 h 3"/>
                  <a:gd name="T6" fmla="*/ 2 w 2"/>
                  <a:gd name="T7" fmla="*/ 1 h 3"/>
                  <a:gd name="T8" fmla="*/ 2 w 2"/>
                  <a:gd name="T9" fmla="*/ 0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1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5" name="Freeform 589">
                <a:extLst>
                  <a:ext uri="{FF2B5EF4-FFF2-40B4-BE49-F238E27FC236}">
                    <a16:creationId xmlns:a16="http://schemas.microsoft.com/office/drawing/2014/main" id="{1DC58B69-2EA6-4AD3-B8AA-950C7EA8FC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46" y="2114"/>
                <a:ext cx="2" cy="5"/>
              </a:xfrm>
              <a:custGeom>
                <a:avLst/>
                <a:gdLst>
                  <a:gd name="T0" fmla="*/ 0 w 2"/>
                  <a:gd name="T1" fmla="*/ 3 h 5"/>
                  <a:gd name="T2" fmla="*/ 0 w 2"/>
                  <a:gd name="T3" fmla="*/ 5 h 5"/>
                  <a:gd name="T4" fmla="*/ 1 w 2"/>
                  <a:gd name="T5" fmla="*/ 3 h 5"/>
                  <a:gd name="T6" fmla="*/ 2 w 2"/>
                  <a:gd name="T7" fmla="*/ 1 h 5"/>
                  <a:gd name="T8" fmla="*/ 1 w 2"/>
                  <a:gd name="T9" fmla="*/ 0 h 5"/>
                  <a:gd name="T10" fmla="*/ 0 w 2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0" y="3"/>
                    </a:moveTo>
                    <a:lnTo>
                      <a:pt x="0" y="5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6" name="Freeform 590">
                <a:extLst>
                  <a:ext uri="{FF2B5EF4-FFF2-40B4-BE49-F238E27FC236}">
                    <a16:creationId xmlns:a16="http://schemas.microsoft.com/office/drawing/2014/main" id="{680D9BEF-B110-496D-8C81-015A3025FA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50" y="2057"/>
                <a:ext cx="55" cy="70"/>
              </a:xfrm>
              <a:custGeom>
                <a:avLst/>
                <a:gdLst>
                  <a:gd name="T0" fmla="*/ 53 w 55"/>
                  <a:gd name="T1" fmla="*/ 63 h 70"/>
                  <a:gd name="T2" fmla="*/ 55 w 55"/>
                  <a:gd name="T3" fmla="*/ 57 h 70"/>
                  <a:gd name="T4" fmla="*/ 53 w 55"/>
                  <a:gd name="T5" fmla="*/ 54 h 70"/>
                  <a:gd name="T6" fmla="*/ 51 w 55"/>
                  <a:gd name="T7" fmla="*/ 46 h 70"/>
                  <a:gd name="T8" fmla="*/ 50 w 55"/>
                  <a:gd name="T9" fmla="*/ 39 h 70"/>
                  <a:gd name="T10" fmla="*/ 46 w 55"/>
                  <a:gd name="T11" fmla="*/ 36 h 70"/>
                  <a:gd name="T12" fmla="*/ 45 w 55"/>
                  <a:gd name="T13" fmla="*/ 37 h 70"/>
                  <a:gd name="T14" fmla="*/ 42 w 55"/>
                  <a:gd name="T15" fmla="*/ 41 h 70"/>
                  <a:gd name="T16" fmla="*/ 42 w 55"/>
                  <a:gd name="T17" fmla="*/ 43 h 70"/>
                  <a:gd name="T18" fmla="*/ 39 w 55"/>
                  <a:gd name="T19" fmla="*/ 39 h 70"/>
                  <a:gd name="T20" fmla="*/ 36 w 55"/>
                  <a:gd name="T21" fmla="*/ 34 h 70"/>
                  <a:gd name="T22" fmla="*/ 40 w 55"/>
                  <a:gd name="T23" fmla="*/ 30 h 70"/>
                  <a:gd name="T24" fmla="*/ 42 w 55"/>
                  <a:gd name="T25" fmla="*/ 30 h 70"/>
                  <a:gd name="T26" fmla="*/ 45 w 55"/>
                  <a:gd name="T27" fmla="*/ 24 h 70"/>
                  <a:gd name="T28" fmla="*/ 45 w 55"/>
                  <a:gd name="T29" fmla="*/ 19 h 70"/>
                  <a:gd name="T30" fmla="*/ 41 w 55"/>
                  <a:gd name="T31" fmla="*/ 17 h 70"/>
                  <a:gd name="T32" fmla="*/ 33 w 55"/>
                  <a:gd name="T33" fmla="*/ 17 h 70"/>
                  <a:gd name="T34" fmla="*/ 23 w 55"/>
                  <a:gd name="T35" fmla="*/ 16 h 70"/>
                  <a:gd name="T36" fmla="*/ 19 w 55"/>
                  <a:gd name="T37" fmla="*/ 14 h 70"/>
                  <a:gd name="T38" fmla="*/ 18 w 55"/>
                  <a:gd name="T39" fmla="*/ 7 h 70"/>
                  <a:gd name="T40" fmla="*/ 16 w 55"/>
                  <a:gd name="T41" fmla="*/ 6 h 70"/>
                  <a:gd name="T42" fmla="*/ 11 w 55"/>
                  <a:gd name="T43" fmla="*/ 3 h 70"/>
                  <a:gd name="T44" fmla="*/ 11 w 55"/>
                  <a:gd name="T45" fmla="*/ 5 h 70"/>
                  <a:gd name="T46" fmla="*/ 6 w 55"/>
                  <a:gd name="T47" fmla="*/ 3 h 70"/>
                  <a:gd name="T48" fmla="*/ 4 w 55"/>
                  <a:gd name="T49" fmla="*/ 0 h 70"/>
                  <a:gd name="T50" fmla="*/ 2 w 55"/>
                  <a:gd name="T51" fmla="*/ 2 h 70"/>
                  <a:gd name="T52" fmla="*/ 0 w 55"/>
                  <a:gd name="T53" fmla="*/ 8 h 70"/>
                  <a:gd name="T54" fmla="*/ 7 w 55"/>
                  <a:gd name="T55" fmla="*/ 12 h 70"/>
                  <a:gd name="T56" fmla="*/ 10 w 55"/>
                  <a:gd name="T57" fmla="*/ 17 h 70"/>
                  <a:gd name="T58" fmla="*/ 6 w 55"/>
                  <a:gd name="T59" fmla="*/ 18 h 70"/>
                  <a:gd name="T60" fmla="*/ 2 w 55"/>
                  <a:gd name="T61" fmla="*/ 25 h 70"/>
                  <a:gd name="T62" fmla="*/ 11 w 55"/>
                  <a:gd name="T63" fmla="*/ 33 h 70"/>
                  <a:gd name="T64" fmla="*/ 11 w 55"/>
                  <a:gd name="T65" fmla="*/ 41 h 70"/>
                  <a:gd name="T66" fmla="*/ 14 w 55"/>
                  <a:gd name="T67" fmla="*/ 51 h 70"/>
                  <a:gd name="T68" fmla="*/ 17 w 55"/>
                  <a:gd name="T69" fmla="*/ 56 h 70"/>
                  <a:gd name="T70" fmla="*/ 19 w 55"/>
                  <a:gd name="T71" fmla="*/ 59 h 70"/>
                  <a:gd name="T72" fmla="*/ 22 w 55"/>
                  <a:gd name="T73" fmla="*/ 58 h 70"/>
                  <a:gd name="T74" fmla="*/ 23 w 55"/>
                  <a:gd name="T75" fmla="*/ 56 h 70"/>
                  <a:gd name="T76" fmla="*/ 23 w 55"/>
                  <a:gd name="T77" fmla="*/ 51 h 70"/>
                  <a:gd name="T78" fmla="*/ 24 w 55"/>
                  <a:gd name="T79" fmla="*/ 49 h 70"/>
                  <a:gd name="T80" fmla="*/ 24 w 55"/>
                  <a:gd name="T81" fmla="*/ 56 h 70"/>
                  <a:gd name="T82" fmla="*/ 27 w 55"/>
                  <a:gd name="T83" fmla="*/ 54 h 70"/>
                  <a:gd name="T84" fmla="*/ 27 w 55"/>
                  <a:gd name="T85" fmla="*/ 58 h 70"/>
                  <a:gd name="T86" fmla="*/ 30 w 55"/>
                  <a:gd name="T87" fmla="*/ 51 h 70"/>
                  <a:gd name="T88" fmla="*/ 30 w 55"/>
                  <a:gd name="T89" fmla="*/ 47 h 70"/>
                  <a:gd name="T90" fmla="*/ 29 w 55"/>
                  <a:gd name="T91" fmla="*/ 40 h 70"/>
                  <a:gd name="T92" fmla="*/ 33 w 55"/>
                  <a:gd name="T93" fmla="*/ 45 h 70"/>
                  <a:gd name="T94" fmla="*/ 39 w 55"/>
                  <a:gd name="T95" fmla="*/ 46 h 70"/>
                  <a:gd name="T96" fmla="*/ 40 w 55"/>
                  <a:gd name="T97" fmla="*/ 46 h 70"/>
                  <a:gd name="T98" fmla="*/ 45 w 55"/>
                  <a:gd name="T99" fmla="*/ 56 h 70"/>
                  <a:gd name="T100" fmla="*/ 45 w 55"/>
                  <a:gd name="T101" fmla="*/ 62 h 70"/>
                  <a:gd name="T102" fmla="*/ 46 w 55"/>
                  <a:gd name="T103" fmla="*/ 60 h 70"/>
                  <a:gd name="T104" fmla="*/ 47 w 55"/>
                  <a:gd name="T105" fmla="*/ 64 h 70"/>
                  <a:gd name="T106" fmla="*/ 51 w 55"/>
                  <a:gd name="T107" fmla="*/ 70 h 70"/>
                  <a:gd name="T108" fmla="*/ 50 w 55"/>
                  <a:gd name="T109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5" h="70">
                    <a:moveTo>
                      <a:pt x="51" y="65"/>
                    </a:moveTo>
                    <a:lnTo>
                      <a:pt x="52" y="63"/>
                    </a:lnTo>
                    <a:lnTo>
                      <a:pt x="53" y="63"/>
                    </a:lnTo>
                    <a:lnTo>
                      <a:pt x="55" y="60"/>
                    </a:lnTo>
                    <a:lnTo>
                      <a:pt x="55" y="58"/>
                    </a:lnTo>
                    <a:lnTo>
                      <a:pt x="55" y="57"/>
                    </a:lnTo>
                    <a:lnTo>
                      <a:pt x="53" y="57"/>
                    </a:lnTo>
                    <a:lnTo>
                      <a:pt x="53" y="56"/>
                    </a:lnTo>
                    <a:lnTo>
                      <a:pt x="53" y="54"/>
                    </a:lnTo>
                    <a:lnTo>
                      <a:pt x="52" y="53"/>
                    </a:lnTo>
                    <a:lnTo>
                      <a:pt x="52" y="51"/>
                    </a:lnTo>
                    <a:lnTo>
                      <a:pt x="51" y="46"/>
                    </a:lnTo>
                    <a:lnTo>
                      <a:pt x="50" y="45"/>
                    </a:lnTo>
                    <a:lnTo>
                      <a:pt x="50" y="42"/>
                    </a:lnTo>
                    <a:lnTo>
                      <a:pt x="50" y="39"/>
                    </a:lnTo>
                    <a:lnTo>
                      <a:pt x="49" y="37"/>
                    </a:lnTo>
                    <a:lnTo>
                      <a:pt x="49" y="36"/>
                    </a:lnTo>
                    <a:lnTo>
                      <a:pt x="46" y="36"/>
                    </a:lnTo>
                    <a:lnTo>
                      <a:pt x="45" y="36"/>
                    </a:lnTo>
                    <a:lnTo>
                      <a:pt x="44" y="36"/>
                    </a:lnTo>
                    <a:lnTo>
                      <a:pt x="45" y="37"/>
                    </a:lnTo>
                    <a:lnTo>
                      <a:pt x="44" y="39"/>
                    </a:lnTo>
                    <a:lnTo>
                      <a:pt x="44" y="40"/>
                    </a:lnTo>
                    <a:lnTo>
                      <a:pt x="42" y="41"/>
                    </a:lnTo>
                    <a:lnTo>
                      <a:pt x="44" y="42"/>
                    </a:lnTo>
                    <a:lnTo>
                      <a:pt x="44" y="43"/>
                    </a:lnTo>
                    <a:lnTo>
                      <a:pt x="42" y="43"/>
                    </a:lnTo>
                    <a:lnTo>
                      <a:pt x="40" y="41"/>
                    </a:lnTo>
                    <a:lnTo>
                      <a:pt x="39" y="40"/>
                    </a:lnTo>
                    <a:lnTo>
                      <a:pt x="39" y="39"/>
                    </a:lnTo>
                    <a:lnTo>
                      <a:pt x="38" y="37"/>
                    </a:lnTo>
                    <a:lnTo>
                      <a:pt x="36" y="35"/>
                    </a:lnTo>
                    <a:lnTo>
                      <a:pt x="36" y="34"/>
                    </a:lnTo>
                    <a:lnTo>
                      <a:pt x="38" y="33"/>
                    </a:lnTo>
                    <a:lnTo>
                      <a:pt x="38" y="31"/>
                    </a:lnTo>
                    <a:lnTo>
                      <a:pt x="40" y="30"/>
                    </a:lnTo>
                    <a:lnTo>
                      <a:pt x="40" y="30"/>
                    </a:lnTo>
                    <a:lnTo>
                      <a:pt x="41" y="31"/>
                    </a:lnTo>
                    <a:lnTo>
                      <a:pt x="42" y="30"/>
                    </a:lnTo>
                    <a:lnTo>
                      <a:pt x="42" y="29"/>
                    </a:lnTo>
                    <a:lnTo>
                      <a:pt x="44" y="28"/>
                    </a:lnTo>
                    <a:lnTo>
                      <a:pt x="45" y="24"/>
                    </a:lnTo>
                    <a:lnTo>
                      <a:pt x="45" y="22"/>
                    </a:lnTo>
                    <a:lnTo>
                      <a:pt x="46" y="19"/>
                    </a:lnTo>
                    <a:lnTo>
                      <a:pt x="45" y="19"/>
                    </a:lnTo>
                    <a:lnTo>
                      <a:pt x="44" y="17"/>
                    </a:lnTo>
                    <a:lnTo>
                      <a:pt x="42" y="17"/>
                    </a:lnTo>
                    <a:lnTo>
                      <a:pt x="41" y="17"/>
                    </a:lnTo>
                    <a:lnTo>
                      <a:pt x="40" y="17"/>
                    </a:lnTo>
                    <a:lnTo>
                      <a:pt x="36" y="17"/>
                    </a:lnTo>
                    <a:lnTo>
                      <a:pt x="33" y="17"/>
                    </a:lnTo>
                    <a:lnTo>
                      <a:pt x="29" y="17"/>
                    </a:lnTo>
                    <a:lnTo>
                      <a:pt x="25" y="17"/>
                    </a:lnTo>
                    <a:lnTo>
                      <a:pt x="23" y="16"/>
                    </a:lnTo>
                    <a:lnTo>
                      <a:pt x="22" y="16"/>
                    </a:lnTo>
                    <a:lnTo>
                      <a:pt x="19" y="16"/>
                    </a:lnTo>
                    <a:lnTo>
                      <a:pt x="19" y="14"/>
                    </a:lnTo>
                    <a:lnTo>
                      <a:pt x="19" y="12"/>
                    </a:lnTo>
                    <a:lnTo>
                      <a:pt x="18" y="11"/>
                    </a:lnTo>
                    <a:lnTo>
                      <a:pt x="18" y="7"/>
                    </a:lnTo>
                    <a:lnTo>
                      <a:pt x="17" y="5"/>
                    </a:lnTo>
                    <a:lnTo>
                      <a:pt x="16" y="5"/>
                    </a:lnTo>
                    <a:lnTo>
                      <a:pt x="16" y="6"/>
                    </a:lnTo>
                    <a:lnTo>
                      <a:pt x="13" y="6"/>
                    </a:lnTo>
                    <a:lnTo>
                      <a:pt x="12" y="5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10" y="5"/>
                    </a:lnTo>
                    <a:lnTo>
                      <a:pt x="11" y="5"/>
                    </a:lnTo>
                    <a:lnTo>
                      <a:pt x="10" y="6"/>
                    </a:lnTo>
                    <a:lnTo>
                      <a:pt x="7" y="5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4" y="3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5" y="13"/>
                    </a:lnTo>
                    <a:lnTo>
                      <a:pt x="7" y="12"/>
                    </a:lnTo>
                    <a:lnTo>
                      <a:pt x="10" y="12"/>
                    </a:lnTo>
                    <a:lnTo>
                      <a:pt x="10" y="13"/>
                    </a:lnTo>
                    <a:lnTo>
                      <a:pt x="10" y="17"/>
                    </a:lnTo>
                    <a:lnTo>
                      <a:pt x="8" y="17"/>
                    </a:lnTo>
                    <a:lnTo>
                      <a:pt x="7" y="17"/>
                    </a:lnTo>
                    <a:lnTo>
                      <a:pt x="6" y="18"/>
                    </a:lnTo>
                    <a:lnTo>
                      <a:pt x="5" y="20"/>
                    </a:lnTo>
                    <a:lnTo>
                      <a:pt x="2" y="22"/>
                    </a:lnTo>
                    <a:lnTo>
                      <a:pt x="2" y="25"/>
                    </a:lnTo>
                    <a:lnTo>
                      <a:pt x="5" y="28"/>
                    </a:lnTo>
                    <a:lnTo>
                      <a:pt x="7" y="29"/>
                    </a:lnTo>
                    <a:lnTo>
                      <a:pt x="11" y="33"/>
                    </a:lnTo>
                    <a:lnTo>
                      <a:pt x="11" y="36"/>
                    </a:lnTo>
                    <a:lnTo>
                      <a:pt x="11" y="39"/>
                    </a:lnTo>
                    <a:lnTo>
                      <a:pt x="11" y="41"/>
                    </a:lnTo>
                    <a:lnTo>
                      <a:pt x="12" y="45"/>
                    </a:lnTo>
                    <a:lnTo>
                      <a:pt x="14" y="48"/>
                    </a:lnTo>
                    <a:lnTo>
                      <a:pt x="14" y="51"/>
                    </a:lnTo>
                    <a:lnTo>
                      <a:pt x="16" y="53"/>
                    </a:lnTo>
                    <a:lnTo>
                      <a:pt x="16" y="57"/>
                    </a:lnTo>
                    <a:lnTo>
                      <a:pt x="17" y="56"/>
                    </a:lnTo>
                    <a:lnTo>
                      <a:pt x="17" y="58"/>
                    </a:lnTo>
                    <a:lnTo>
                      <a:pt x="18" y="59"/>
                    </a:lnTo>
                    <a:lnTo>
                      <a:pt x="19" y="59"/>
                    </a:lnTo>
                    <a:lnTo>
                      <a:pt x="19" y="58"/>
                    </a:lnTo>
                    <a:lnTo>
                      <a:pt x="21" y="57"/>
                    </a:lnTo>
                    <a:lnTo>
                      <a:pt x="22" y="58"/>
                    </a:lnTo>
                    <a:lnTo>
                      <a:pt x="22" y="58"/>
                    </a:lnTo>
                    <a:lnTo>
                      <a:pt x="23" y="58"/>
                    </a:lnTo>
                    <a:lnTo>
                      <a:pt x="23" y="56"/>
                    </a:lnTo>
                    <a:lnTo>
                      <a:pt x="22" y="53"/>
                    </a:lnTo>
                    <a:lnTo>
                      <a:pt x="23" y="53"/>
                    </a:lnTo>
                    <a:lnTo>
                      <a:pt x="23" y="51"/>
                    </a:lnTo>
                    <a:lnTo>
                      <a:pt x="24" y="49"/>
                    </a:lnTo>
                    <a:lnTo>
                      <a:pt x="23" y="48"/>
                    </a:lnTo>
                    <a:lnTo>
                      <a:pt x="24" y="49"/>
                    </a:lnTo>
                    <a:lnTo>
                      <a:pt x="24" y="51"/>
                    </a:lnTo>
                    <a:lnTo>
                      <a:pt x="23" y="54"/>
                    </a:lnTo>
                    <a:lnTo>
                      <a:pt x="24" y="56"/>
                    </a:lnTo>
                    <a:lnTo>
                      <a:pt x="25" y="54"/>
                    </a:lnTo>
                    <a:lnTo>
                      <a:pt x="28" y="53"/>
                    </a:lnTo>
                    <a:lnTo>
                      <a:pt x="27" y="54"/>
                    </a:lnTo>
                    <a:lnTo>
                      <a:pt x="25" y="54"/>
                    </a:lnTo>
                    <a:lnTo>
                      <a:pt x="25" y="57"/>
                    </a:lnTo>
                    <a:lnTo>
                      <a:pt x="27" y="58"/>
                    </a:lnTo>
                    <a:lnTo>
                      <a:pt x="28" y="54"/>
                    </a:lnTo>
                    <a:lnTo>
                      <a:pt x="30" y="53"/>
                    </a:lnTo>
                    <a:lnTo>
                      <a:pt x="30" y="51"/>
                    </a:lnTo>
                    <a:lnTo>
                      <a:pt x="29" y="48"/>
                    </a:lnTo>
                    <a:lnTo>
                      <a:pt x="28" y="47"/>
                    </a:lnTo>
                    <a:lnTo>
                      <a:pt x="30" y="47"/>
                    </a:lnTo>
                    <a:lnTo>
                      <a:pt x="30" y="46"/>
                    </a:lnTo>
                    <a:lnTo>
                      <a:pt x="29" y="43"/>
                    </a:lnTo>
                    <a:lnTo>
                      <a:pt x="29" y="40"/>
                    </a:lnTo>
                    <a:lnTo>
                      <a:pt x="29" y="43"/>
                    </a:lnTo>
                    <a:lnTo>
                      <a:pt x="32" y="45"/>
                    </a:lnTo>
                    <a:lnTo>
                      <a:pt x="33" y="45"/>
                    </a:lnTo>
                    <a:lnTo>
                      <a:pt x="33" y="46"/>
                    </a:lnTo>
                    <a:lnTo>
                      <a:pt x="36" y="47"/>
                    </a:lnTo>
                    <a:lnTo>
                      <a:pt x="39" y="46"/>
                    </a:lnTo>
                    <a:lnTo>
                      <a:pt x="40" y="46"/>
                    </a:lnTo>
                    <a:lnTo>
                      <a:pt x="40" y="46"/>
                    </a:lnTo>
                    <a:lnTo>
                      <a:pt x="40" y="46"/>
                    </a:lnTo>
                    <a:lnTo>
                      <a:pt x="44" y="53"/>
                    </a:lnTo>
                    <a:lnTo>
                      <a:pt x="45" y="54"/>
                    </a:lnTo>
                    <a:lnTo>
                      <a:pt x="45" y="56"/>
                    </a:lnTo>
                    <a:lnTo>
                      <a:pt x="45" y="58"/>
                    </a:lnTo>
                    <a:lnTo>
                      <a:pt x="45" y="58"/>
                    </a:lnTo>
                    <a:lnTo>
                      <a:pt x="45" y="62"/>
                    </a:lnTo>
                    <a:lnTo>
                      <a:pt x="45" y="62"/>
                    </a:lnTo>
                    <a:lnTo>
                      <a:pt x="46" y="60"/>
                    </a:lnTo>
                    <a:lnTo>
                      <a:pt x="46" y="60"/>
                    </a:lnTo>
                    <a:lnTo>
                      <a:pt x="46" y="62"/>
                    </a:lnTo>
                    <a:lnTo>
                      <a:pt x="46" y="63"/>
                    </a:lnTo>
                    <a:lnTo>
                      <a:pt x="47" y="64"/>
                    </a:lnTo>
                    <a:lnTo>
                      <a:pt x="49" y="66"/>
                    </a:lnTo>
                    <a:lnTo>
                      <a:pt x="51" y="70"/>
                    </a:lnTo>
                    <a:lnTo>
                      <a:pt x="51" y="70"/>
                    </a:lnTo>
                    <a:lnTo>
                      <a:pt x="50" y="68"/>
                    </a:lnTo>
                    <a:lnTo>
                      <a:pt x="51" y="68"/>
                    </a:lnTo>
                    <a:lnTo>
                      <a:pt x="50" y="66"/>
                    </a:lnTo>
                    <a:lnTo>
                      <a:pt x="51" y="6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7" name="Freeform 591">
                <a:extLst>
                  <a:ext uri="{FF2B5EF4-FFF2-40B4-BE49-F238E27FC236}">
                    <a16:creationId xmlns:a16="http://schemas.microsoft.com/office/drawing/2014/main" id="{2F63F5CE-9630-4C58-9F0B-E4305D5303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11" y="2105"/>
                <a:ext cx="1" cy="3"/>
              </a:xfrm>
              <a:custGeom>
                <a:avLst/>
                <a:gdLst>
                  <a:gd name="T0" fmla="*/ 0 w 1"/>
                  <a:gd name="T1" fmla="*/ 1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1 h 3"/>
                  <a:gd name="T8" fmla="*/ 1 w 1"/>
                  <a:gd name="T9" fmla="*/ 0 h 3"/>
                  <a:gd name="T10" fmla="*/ 0 w 1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0" y="1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8" name="Freeform 592">
                <a:extLst>
                  <a:ext uri="{FF2B5EF4-FFF2-40B4-BE49-F238E27FC236}">
                    <a16:creationId xmlns:a16="http://schemas.microsoft.com/office/drawing/2014/main" id="{37958030-9202-4994-9131-EDE0E35243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15" y="2104"/>
                <a:ext cx="3" cy="7"/>
              </a:xfrm>
              <a:custGeom>
                <a:avLst/>
                <a:gdLst>
                  <a:gd name="T0" fmla="*/ 0 w 3"/>
                  <a:gd name="T1" fmla="*/ 0 h 7"/>
                  <a:gd name="T2" fmla="*/ 0 w 3"/>
                  <a:gd name="T3" fmla="*/ 1 h 7"/>
                  <a:gd name="T4" fmla="*/ 0 w 3"/>
                  <a:gd name="T5" fmla="*/ 4 h 7"/>
                  <a:gd name="T6" fmla="*/ 0 w 3"/>
                  <a:gd name="T7" fmla="*/ 6 h 7"/>
                  <a:gd name="T8" fmla="*/ 1 w 3"/>
                  <a:gd name="T9" fmla="*/ 7 h 7"/>
                  <a:gd name="T10" fmla="*/ 3 w 3"/>
                  <a:gd name="T11" fmla="*/ 4 h 7"/>
                  <a:gd name="T12" fmla="*/ 3 w 3"/>
                  <a:gd name="T13" fmla="*/ 2 h 7"/>
                  <a:gd name="T14" fmla="*/ 0 w 3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7">
                    <a:moveTo>
                      <a:pt x="0" y="0"/>
                    </a:moveTo>
                    <a:lnTo>
                      <a:pt x="0" y="1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9" name="Freeform 593">
                <a:extLst>
                  <a:ext uri="{FF2B5EF4-FFF2-40B4-BE49-F238E27FC236}">
                    <a16:creationId xmlns:a16="http://schemas.microsoft.com/office/drawing/2014/main" id="{B186D5A7-AE58-480A-A44B-79DD818FE0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20" y="2104"/>
                <a:ext cx="4" cy="5"/>
              </a:xfrm>
              <a:custGeom>
                <a:avLst/>
                <a:gdLst>
                  <a:gd name="T0" fmla="*/ 3 w 4"/>
                  <a:gd name="T1" fmla="*/ 0 h 5"/>
                  <a:gd name="T2" fmla="*/ 0 w 4"/>
                  <a:gd name="T3" fmla="*/ 1 h 5"/>
                  <a:gd name="T4" fmla="*/ 0 w 4"/>
                  <a:gd name="T5" fmla="*/ 1 h 5"/>
                  <a:gd name="T6" fmla="*/ 2 w 4"/>
                  <a:gd name="T7" fmla="*/ 5 h 5"/>
                  <a:gd name="T8" fmla="*/ 4 w 4"/>
                  <a:gd name="T9" fmla="*/ 5 h 5"/>
                  <a:gd name="T10" fmla="*/ 4 w 4"/>
                  <a:gd name="T11" fmla="*/ 2 h 5"/>
                  <a:gd name="T12" fmla="*/ 3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3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4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0" name="Freeform 594">
                <a:extLst>
                  <a:ext uri="{FF2B5EF4-FFF2-40B4-BE49-F238E27FC236}">
                    <a16:creationId xmlns:a16="http://schemas.microsoft.com/office/drawing/2014/main" id="{8D76AFBD-192F-4C84-95F4-C0184935AE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45" y="2037"/>
                <a:ext cx="34" cy="20"/>
              </a:xfrm>
              <a:custGeom>
                <a:avLst/>
                <a:gdLst>
                  <a:gd name="T0" fmla="*/ 28 w 34"/>
                  <a:gd name="T1" fmla="*/ 3 h 20"/>
                  <a:gd name="T2" fmla="*/ 25 w 34"/>
                  <a:gd name="T3" fmla="*/ 3 h 20"/>
                  <a:gd name="T4" fmla="*/ 23 w 34"/>
                  <a:gd name="T5" fmla="*/ 4 h 20"/>
                  <a:gd name="T6" fmla="*/ 20 w 34"/>
                  <a:gd name="T7" fmla="*/ 3 h 20"/>
                  <a:gd name="T8" fmla="*/ 16 w 34"/>
                  <a:gd name="T9" fmla="*/ 2 h 20"/>
                  <a:gd name="T10" fmla="*/ 14 w 34"/>
                  <a:gd name="T11" fmla="*/ 0 h 20"/>
                  <a:gd name="T12" fmla="*/ 11 w 34"/>
                  <a:gd name="T13" fmla="*/ 0 h 20"/>
                  <a:gd name="T14" fmla="*/ 6 w 34"/>
                  <a:gd name="T15" fmla="*/ 4 h 20"/>
                  <a:gd name="T16" fmla="*/ 3 w 34"/>
                  <a:gd name="T17" fmla="*/ 9 h 20"/>
                  <a:gd name="T18" fmla="*/ 1 w 34"/>
                  <a:gd name="T19" fmla="*/ 10 h 20"/>
                  <a:gd name="T20" fmla="*/ 1 w 34"/>
                  <a:gd name="T21" fmla="*/ 12 h 20"/>
                  <a:gd name="T22" fmla="*/ 0 w 34"/>
                  <a:gd name="T23" fmla="*/ 14 h 20"/>
                  <a:gd name="T24" fmla="*/ 2 w 34"/>
                  <a:gd name="T25" fmla="*/ 17 h 20"/>
                  <a:gd name="T26" fmla="*/ 6 w 34"/>
                  <a:gd name="T27" fmla="*/ 17 h 20"/>
                  <a:gd name="T28" fmla="*/ 7 w 34"/>
                  <a:gd name="T29" fmla="*/ 17 h 20"/>
                  <a:gd name="T30" fmla="*/ 12 w 34"/>
                  <a:gd name="T31" fmla="*/ 20 h 20"/>
                  <a:gd name="T32" fmla="*/ 16 w 34"/>
                  <a:gd name="T33" fmla="*/ 20 h 20"/>
                  <a:gd name="T34" fmla="*/ 18 w 34"/>
                  <a:gd name="T35" fmla="*/ 17 h 20"/>
                  <a:gd name="T36" fmla="*/ 20 w 34"/>
                  <a:gd name="T37" fmla="*/ 17 h 20"/>
                  <a:gd name="T38" fmla="*/ 22 w 34"/>
                  <a:gd name="T39" fmla="*/ 19 h 20"/>
                  <a:gd name="T40" fmla="*/ 27 w 34"/>
                  <a:gd name="T41" fmla="*/ 17 h 20"/>
                  <a:gd name="T42" fmla="*/ 29 w 34"/>
                  <a:gd name="T43" fmla="*/ 17 h 20"/>
                  <a:gd name="T44" fmla="*/ 34 w 34"/>
                  <a:gd name="T45" fmla="*/ 16 h 20"/>
                  <a:gd name="T46" fmla="*/ 33 w 34"/>
                  <a:gd name="T47" fmla="*/ 14 h 20"/>
                  <a:gd name="T48" fmla="*/ 33 w 34"/>
                  <a:gd name="T49" fmla="*/ 11 h 20"/>
                  <a:gd name="T50" fmla="*/ 30 w 34"/>
                  <a:gd name="T51" fmla="*/ 10 h 20"/>
                  <a:gd name="T52" fmla="*/ 29 w 34"/>
                  <a:gd name="T53" fmla="*/ 8 h 20"/>
                  <a:gd name="T54" fmla="*/ 30 w 34"/>
                  <a:gd name="T55" fmla="*/ 5 h 20"/>
                  <a:gd name="T56" fmla="*/ 30 w 34"/>
                  <a:gd name="T57" fmla="*/ 5 h 20"/>
                  <a:gd name="T58" fmla="*/ 28 w 34"/>
                  <a:gd name="T59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" h="20">
                    <a:moveTo>
                      <a:pt x="28" y="3"/>
                    </a:moveTo>
                    <a:lnTo>
                      <a:pt x="25" y="3"/>
                    </a:lnTo>
                    <a:lnTo>
                      <a:pt x="23" y="4"/>
                    </a:lnTo>
                    <a:lnTo>
                      <a:pt x="20" y="3"/>
                    </a:lnTo>
                    <a:lnTo>
                      <a:pt x="16" y="2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6" y="4"/>
                    </a:lnTo>
                    <a:lnTo>
                      <a:pt x="3" y="9"/>
                    </a:lnTo>
                    <a:lnTo>
                      <a:pt x="1" y="10"/>
                    </a:lnTo>
                    <a:lnTo>
                      <a:pt x="1" y="12"/>
                    </a:lnTo>
                    <a:lnTo>
                      <a:pt x="0" y="14"/>
                    </a:lnTo>
                    <a:lnTo>
                      <a:pt x="2" y="17"/>
                    </a:lnTo>
                    <a:lnTo>
                      <a:pt x="6" y="17"/>
                    </a:lnTo>
                    <a:lnTo>
                      <a:pt x="7" y="17"/>
                    </a:lnTo>
                    <a:lnTo>
                      <a:pt x="12" y="20"/>
                    </a:lnTo>
                    <a:lnTo>
                      <a:pt x="16" y="20"/>
                    </a:lnTo>
                    <a:lnTo>
                      <a:pt x="18" y="17"/>
                    </a:lnTo>
                    <a:lnTo>
                      <a:pt x="20" y="17"/>
                    </a:lnTo>
                    <a:lnTo>
                      <a:pt x="22" y="19"/>
                    </a:lnTo>
                    <a:lnTo>
                      <a:pt x="27" y="17"/>
                    </a:lnTo>
                    <a:lnTo>
                      <a:pt x="29" y="17"/>
                    </a:lnTo>
                    <a:lnTo>
                      <a:pt x="34" y="16"/>
                    </a:lnTo>
                    <a:lnTo>
                      <a:pt x="33" y="14"/>
                    </a:lnTo>
                    <a:lnTo>
                      <a:pt x="33" y="11"/>
                    </a:lnTo>
                    <a:lnTo>
                      <a:pt x="30" y="10"/>
                    </a:lnTo>
                    <a:lnTo>
                      <a:pt x="29" y="8"/>
                    </a:lnTo>
                    <a:lnTo>
                      <a:pt x="30" y="5"/>
                    </a:lnTo>
                    <a:lnTo>
                      <a:pt x="30" y="5"/>
                    </a:lnTo>
                    <a:lnTo>
                      <a:pt x="28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1" name="Freeform 595">
                <a:extLst>
                  <a:ext uri="{FF2B5EF4-FFF2-40B4-BE49-F238E27FC236}">
                    <a16:creationId xmlns:a16="http://schemas.microsoft.com/office/drawing/2014/main" id="{9CA47544-E2D9-486D-A825-96882B6D8E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40" y="2013"/>
                <a:ext cx="90" cy="47"/>
              </a:xfrm>
              <a:custGeom>
                <a:avLst/>
                <a:gdLst>
                  <a:gd name="T0" fmla="*/ 81 w 90"/>
                  <a:gd name="T1" fmla="*/ 29 h 47"/>
                  <a:gd name="T2" fmla="*/ 78 w 90"/>
                  <a:gd name="T3" fmla="*/ 30 h 47"/>
                  <a:gd name="T4" fmla="*/ 72 w 90"/>
                  <a:gd name="T5" fmla="*/ 26 h 47"/>
                  <a:gd name="T6" fmla="*/ 69 w 90"/>
                  <a:gd name="T7" fmla="*/ 22 h 47"/>
                  <a:gd name="T8" fmla="*/ 63 w 90"/>
                  <a:gd name="T9" fmla="*/ 24 h 47"/>
                  <a:gd name="T10" fmla="*/ 59 w 90"/>
                  <a:gd name="T11" fmla="*/ 26 h 47"/>
                  <a:gd name="T12" fmla="*/ 55 w 90"/>
                  <a:gd name="T13" fmla="*/ 24 h 47"/>
                  <a:gd name="T14" fmla="*/ 53 w 90"/>
                  <a:gd name="T15" fmla="*/ 18 h 47"/>
                  <a:gd name="T16" fmla="*/ 47 w 90"/>
                  <a:gd name="T17" fmla="*/ 18 h 47"/>
                  <a:gd name="T18" fmla="*/ 45 w 90"/>
                  <a:gd name="T19" fmla="*/ 13 h 47"/>
                  <a:gd name="T20" fmla="*/ 40 w 90"/>
                  <a:gd name="T21" fmla="*/ 12 h 47"/>
                  <a:gd name="T22" fmla="*/ 37 w 90"/>
                  <a:gd name="T23" fmla="*/ 12 h 47"/>
                  <a:gd name="T24" fmla="*/ 36 w 90"/>
                  <a:gd name="T25" fmla="*/ 16 h 47"/>
                  <a:gd name="T26" fmla="*/ 34 w 90"/>
                  <a:gd name="T27" fmla="*/ 11 h 47"/>
                  <a:gd name="T28" fmla="*/ 30 w 90"/>
                  <a:gd name="T29" fmla="*/ 9 h 47"/>
                  <a:gd name="T30" fmla="*/ 25 w 90"/>
                  <a:gd name="T31" fmla="*/ 5 h 47"/>
                  <a:gd name="T32" fmla="*/ 20 w 90"/>
                  <a:gd name="T33" fmla="*/ 4 h 47"/>
                  <a:gd name="T34" fmla="*/ 16 w 90"/>
                  <a:gd name="T35" fmla="*/ 1 h 47"/>
                  <a:gd name="T36" fmla="*/ 12 w 90"/>
                  <a:gd name="T37" fmla="*/ 4 h 47"/>
                  <a:gd name="T38" fmla="*/ 8 w 90"/>
                  <a:gd name="T39" fmla="*/ 3 h 47"/>
                  <a:gd name="T40" fmla="*/ 5 w 90"/>
                  <a:gd name="T41" fmla="*/ 0 h 47"/>
                  <a:gd name="T42" fmla="*/ 5 w 90"/>
                  <a:gd name="T43" fmla="*/ 5 h 47"/>
                  <a:gd name="T44" fmla="*/ 3 w 90"/>
                  <a:gd name="T45" fmla="*/ 13 h 47"/>
                  <a:gd name="T46" fmla="*/ 1 w 90"/>
                  <a:gd name="T47" fmla="*/ 20 h 47"/>
                  <a:gd name="T48" fmla="*/ 5 w 90"/>
                  <a:gd name="T49" fmla="*/ 22 h 47"/>
                  <a:gd name="T50" fmla="*/ 9 w 90"/>
                  <a:gd name="T51" fmla="*/ 23 h 47"/>
                  <a:gd name="T52" fmla="*/ 18 w 90"/>
                  <a:gd name="T53" fmla="*/ 28 h 47"/>
                  <a:gd name="T54" fmla="*/ 25 w 90"/>
                  <a:gd name="T55" fmla="*/ 33 h 47"/>
                  <a:gd name="T56" fmla="*/ 30 w 90"/>
                  <a:gd name="T57" fmla="*/ 34 h 47"/>
                  <a:gd name="T58" fmla="*/ 39 w 90"/>
                  <a:gd name="T59" fmla="*/ 35 h 47"/>
                  <a:gd name="T60" fmla="*/ 46 w 90"/>
                  <a:gd name="T61" fmla="*/ 36 h 47"/>
                  <a:gd name="T62" fmla="*/ 52 w 90"/>
                  <a:gd name="T63" fmla="*/ 40 h 47"/>
                  <a:gd name="T64" fmla="*/ 61 w 90"/>
                  <a:gd name="T65" fmla="*/ 44 h 47"/>
                  <a:gd name="T66" fmla="*/ 67 w 90"/>
                  <a:gd name="T67" fmla="*/ 43 h 47"/>
                  <a:gd name="T68" fmla="*/ 78 w 90"/>
                  <a:gd name="T69" fmla="*/ 45 h 47"/>
                  <a:gd name="T70" fmla="*/ 89 w 90"/>
                  <a:gd name="T71" fmla="*/ 46 h 47"/>
                  <a:gd name="T72" fmla="*/ 87 w 90"/>
                  <a:gd name="T73" fmla="*/ 36 h 47"/>
                  <a:gd name="T74" fmla="*/ 87 w 90"/>
                  <a:gd name="T75" fmla="*/ 29 h 47"/>
                  <a:gd name="T76" fmla="*/ 83 w 90"/>
                  <a:gd name="T77" fmla="*/ 3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0" h="47">
                    <a:moveTo>
                      <a:pt x="83" y="30"/>
                    </a:moveTo>
                    <a:lnTo>
                      <a:pt x="81" y="29"/>
                    </a:lnTo>
                    <a:lnTo>
                      <a:pt x="79" y="30"/>
                    </a:lnTo>
                    <a:lnTo>
                      <a:pt x="78" y="30"/>
                    </a:lnTo>
                    <a:lnTo>
                      <a:pt x="75" y="27"/>
                    </a:lnTo>
                    <a:lnTo>
                      <a:pt x="72" y="26"/>
                    </a:lnTo>
                    <a:lnTo>
                      <a:pt x="72" y="23"/>
                    </a:lnTo>
                    <a:lnTo>
                      <a:pt x="69" y="22"/>
                    </a:lnTo>
                    <a:lnTo>
                      <a:pt x="64" y="22"/>
                    </a:lnTo>
                    <a:lnTo>
                      <a:pt x="63" y="24"/>
                    </a:lnTo>
                    <a:lnTo>
                      <a:pt x="61" y="24"/>
                    </a:lnTo>
                    <a:lnTo>
                      <a:pt x="59" y="26"/>
                    </a:lnTo>
                    <a:lnTo>
                      <a:pt x="56" y="24"/>
                    </a:lnTo>
                    <a:lnTo>
                      <a:pt x="55" y="24"/>
                    </a:lnTo>
                    <a:lnTo>
                      <a:pt x="53" y="22"/>
                    </a:lnTo>
                    <a:lnTo>
                      <a:pt x="53" y="18"/>
                    </a:lnTo>
                    <a:lnTo>
                      <a:pt x="51" y="17"/>
                    </a:lnTo>
                    <a:lnTo>
                      <a:pt x="47" y="18"/>
                    </a:lnTo>
                    <a:lnTo>
                      <a:pt x="45" y="16"/>
                    </a:lnTo>
                    <a:lnTo>
                      <a:pt x="45" y="13"/>
                    </a:lnTo>
                    <a:lnTo>
                      <a:pt x="42" y="12"/>
                    </a:lnTo>
                    <a:lnTo>
                      <a:pt x="40" y="12"/>
                    </a:lnTo>
                    <a:lnTo>
                      <a:pt x="40" y="11"/>
                    </a:lnTo>
                    <a:lnTo>
                      <a:pt x="37" y="12"/>
                    </a:lnTo>
                    <a:lnTo>
                      <a:pt x="37" y="15"/>
                    </a:lnTo>
                    <a:lnTo>
                      <a:pt x="36" y="16"/>
                    </a:lnTo>
                    <a:lnTo>
                      <a:pt x="36" y="13"/>
                    </a:lnTo>
                    <a:lnTo>
                      <a:pt x="34" y="11"/>
                    </a:lnTo>
                    <a:lnTo>
                      <a:pt x="33" y="10"/>
                    </a:lnTo>
                    <a:lnTo>
                      <a:pt x="30" y="9"/>
                    </a:lnTo>
                    <a:lnTo>
                      <a:pt x="28" y="9"/>
                    </a:lnTo>
                    <a:lnTo>
                      <a:pt x="25" y="5"/>
                    </a:lnTo>
                    <a:lnTo>
                      <a:pt x="23" y="4"/>
                    </a:lnTo>
                    <a:lnTo>
                      <a:pt x="20" y="4"/>
                    </a:lnTo>
                    <a:lnTo>
                      <a:pt x="19" y="3"/>
                    </a:lnTo>
                    <a:lnTo>
                      <a:pt x="16" y="1"/>
                    </a:lnTo>
                    <a:lnTo>
                      <a:pt x="13" y="1"/>
                    </a:lnTo>
                    <a:lnTo>
                      <a:pt x="12" y="4"/>
                    </a:lnTo>
                    <a:lnTo>
                      <a:pt x="11" y="3"/>
                    </a:lnTo>
                    <a:lnTo>
                      <a:pt x="8" y="3"/>
                    </a:lnTo>
                    <a:lnTo>
                      <a:pt x="8" y="1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5" y="5"/>
                    </a:lnTo>
                    <a:lnTo>
                      <a:pt x="3" y="10"/>
                    </a:lnTo>
                    <a:lnTo>
                      <a:pt x="3" y="13"/>
                    </a:lnTo>
                    <a:lnTo>
                      <a:pt x="0" y="17"/>
                    </a:lnTo>
                    <a:lnTo>
                      <a:pt x="1" y="20"/>
                    </a:lnTo>
                    <a:lnTo>
                      <a:pt x="3" y="21"/>
                    </a:lnTo>
                    <a:lnTo>
                      <a:pt x="5" y="22"/>
                    </a:lnTo>
                    <a:lnTo>
                      <a:pt x="7" y="22"/>
                    </a:lnTo>
                    <a:lnTo>
                      <a:pt x="9" y="23"/>
                    </a:lnTo>
                    <a:lnTo>
                      <a:pt x="13" y="24"/>
                    </a:lnTo>
                    <a:lnTo>
                      <a:pt x="18" y="28"/>
                    </a:lnTo>
                    <a:lnTo>
                      <a:pt x="20" y="32"/>
                    </a:lnTo>
                    <a:lnTo>
                      <a:pt x="25" y="33"/>
                    </a:lnTo>
                    <a:lnTo>
                      <a:pt x="27" y="34"/>
                    </a:lnTo>
                    <a:lnTo>
                      <a:pt x="30" y="34"/>
                    </a:lnTo>
                    <a:lnTo>
                      <a:pt x="34" y="36"/>
                    </a:lnTo>
                    <a:lnTo>
                      <a:pt x="39" y="35"/>
                    </a:lnTo>
                    <a:lnTo>
                      <a:pt x="41" y="38"/>
                    </a:lnTo>
                    <a:lnTo>
                      <a:pt x="46" y="36"/>
                    </a:lnTo>
                    <a:lnTo>
                      <a:pt x="52" y="38"/>
                    </a:lnTo>
                    <a:lnTo>
                      <a:pt x="52" y="40"/>
                    </a:lnTo>
                    <a:lnTo>
                      <a:pt x="55" y="43"/>
                    </a:lnTo>
                    <a:lnTo>
                      <a:pt x="61" y="44"/>
                    </a:lnTo>
                    <a:lnTo>
                      <a:pt x="63" y="43"/>
                    </a:lnTo>
                    <a:lnTo>
                      <a:pt x="67" y="43"/>
                    </a:lnTo>
                    <a:lnTo>
                      <a:pt x="75" y="46"/>
                    </a:lnTo>
                    <a:lnTo>
                      <a:pt x="78" y="45"/>
                    </a:lnTo>
                    <a:lnTo>
                      <a:pt x="83" y="47"/>
                    </a:lnTo>
                    <a:lnTo>
                      <a:pt x="89" y="46"/>
                    </a:lnTo>
                    <a:lnTo>
                      <a:pt x="90" y="40"/>
                    </a:lnTo>
                    <a:lnTo>
                      <a:pt x="87" y="36"/>
                    </a:lnTo>
                    <a:lnTo>
                      <a:pt x="89" y="32"/>
                    </a:lnTo>
                    <a:lnTo>
                      <a:pt x="87" y="29"/>
                    </a:lnTo>
                    <a:lnTo>
                      <a:pt x="86" y="29"/>
                    </a:lnTo>
                    <a:lnTo>
                      <a:pt x="83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2" name="Freeform 596">
                <a:extLst>
                  <a:ext uri="{FF2B5EF4-FFF2-40B4-BE49-F238E27FC236}">
                    <a16:creationId xmlns:a16="http://schemas.microsoft.com/office/drawing/2014/main" id="{1BAB938D-2315-47B0-AF21-BFC412217A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4" y="1933"/>
                <a:ext cx="150" cy="164"/>
              </a:xfrm>
              <a:custGeom>
                <a:avLst/>
                <a:gdLst>
                  <a:gd name="T0" fmla="*/ 93 w 150"/>
                  <a:gd name="T1" fmla="*/ 157 h 164"/>
                  <a:gd name="T2" fmla="*/ 106 w 150"/>
                  <a:gd name="T3" fmla="*/ 153 h 164"/>
                  <a:gd name="T4" fmla="*/ 112 w 150"/>
                  <a:gd name="T5" fmla="*/ 154 h 164"/>
                  <a:gd name="T6" fmla="*/ 111 w 150"/>
                  <a:gd name="T7" fmla="*/ 143 h 164"/>
                  <a:gd name="T8" fmla="*/ 106 w 150"/>
                  <a:gd name="T9" fmla="*/ 138 h 164"/>
                  <a:gd name="T10" fmla="*/ 100 w 150"/>
                  <a:gd name="T11" fmla="*/ 126 h 164"/>
                  <a:gd name="T12" fmla="*/ 93 w 150"/>
                  <a:gd name="T13" fmla="*/ 126 h 164"/>
                  <a:gd name="T14" fmla="*/ 99 w 150"/>
                  <a:gd name="T15" fmla="*/ 114 h 164"/>
                  <a:gd name="T16" fmla="*/ 105 w 150"/>
                  <a:gd name="T17" fmla="*/ 112 h 164"/>
                  <a:gd name="T18" fmla="*/ 117 w 150"/>
                  <a:gd name="T19" fmla="*/ 112 h 164"/>
                  <a:gd name="T20" fmla="*/ 128 w 150"/>
                  <a:gd name="T21" fmla="*/ 96 h 164"/>
                  <a:gd name="T22" fmla="*/ 137 w 150"/>
                  <a:gd name="T23" fmla="*/ 85 h 164"/>
                  <a:gd name="T24" fmla="*/ 139 w 150"/>
                  <a:gd name="T25" fmla="*/ 76 h 164"/>
                  <a:gd name="T26" fmla="*/ 139 w 150"/>
                  <a:gd name="T27" fmla="*/ 64 h 164"/>
                  <a:gd name="T28" fmla="*/ 148 w 150"/>
                  <a:gd name="T29" fmla="*/ 59 h 164"/>
                  <a:gd name="T30" fmla="*/ 144 w 150"/>
                  <a:gd name="T31" fmla="*/ 55 h 164"/>
                  <a:gd name="T32" fmla="*/ 132 w 150"/>
                  <a:gd name="T33" fmla="*/ 49 h 164"/>
                  <a:gd name="T34" fmla="*/ 123 w 150"/>
                  <a:gd name="T35" fmla="*/ 32 h 164"/>
                  <a:gd name="T36" fmla="*/ 128 w 150"/>
                  <a:gd name="T37" fmla="*/ 23 h 164"/>
                  <a:gd name="T38" fmla="*/ 122 w 150"/>
                  <a:gd name="T39" fmla="*/ 16 h 164"/>
                  <a:gd name="T40" fmla="*/ 114 w 150"/>
                  <a:gd name="T41" fmla="*/ 12 h 164"/>
                  <a:gd name="T42" fmla="*/ 116 w 150"/>
                  <a:gd name="T43" fmla="*/ 1 h 164"/>
                  <a:gd name="T44" fmla="*/ 104 w 150"/>
                  <a:gd name="T45" fmla="*/ 5 h 164"/>
                  <a:gd name="T46" fmla="*/ 101 w 150"/>
                  <a:gd name="T47" fmla="*/ 16 h 164"/>
                  <a:gd name="T48" fmla="*/ 100 w 150"/>
                  <a:gd name="T49" fmla="*/ 33 h 164"/>
                  <a:gd name="T50" fmla="*/ 87 w 150"/>
                  <a:gd name="T51" fmla="*/ 38 h 164"/>
                  <a:gd name="T52" fmla="*/ 90 w 150"/>
                  <a:gd name="T53" fmla="*/ 46 h 164"/>
                  <a:gd name="T54" fmla="*/ 84 w 150"/>
                  <a:gd name="T55" fmla="*/ 52 h 164"/>
                  <a:gd name="T56" fmla="*/ 84 w 150"/>
                  <a:gd name="T57" fmla="*/ 62 h 164"/>
                  <a:gd name="T58" fmla="*/ 78 w 150"/>
                  <a:gd name="T59" fmla="*/ 64 h 164"/>
                  <a:gd name="T60" fmla="*/ 71 w 150"/>
                  <a:gd name="T61" fmla="*/ 66 h 164"/>
                  <a:gd name="T62" fmla="*/ 64 w 150"/>
                  <a:gd name="T63" fmla="*/ 72 h 164"/>
                  <a:gd name="T64" fmla="*/ 59 w 150"/>
                  <a:gd name="T65" fmla="*/ 75 h 164"/>
                  <a:gd name="T66" fmla="*/ 56 w 150"/>
                  <a:gd name="T67" fmla="*/ 84 h 164"/>
                  <a:gd name="T68" fmla="*/ 51 w 150"/>
                  <a:gd name="T69" fmla="*/ 92 h 164"/>
                  <a:gd name="T70" fmla="*/ 36 w 150"/>
                  <a:gd name="T71" fmla="*/ 93 h 164"/>
                  <a:gd name="T72" fmla="*/ 15 w 150"/>
                  <a:gd name="T73" fmla="*/ 96 h 164"/>
                  <a:gd name="T74" fmla="*/ 6 w 150"/>
                  <a:gd name="T75" fmla="*/ 102 h 164"/>
                  <a:gd name="T76" fmla="*/ 16 w 150"/>
                  <a:gd name="T77" fmla="*/ 108 h 164"/>
                  <a:gd name="T78" fmla="*/ 22 w 150"/>
                  <a:gd name="T79" fmla="*/ 113 h 164"/>
                  <a:gd name="T80" fmla="*/ 26 w 150"/>
                  <a:gd name="T81" fmla="*/ 120 h 164"/>
                  <a:gd name="T82" fmla="*/ 25 w 150"/>
                  <a:gd name="T83" fmla="*/ 127 h 164"/>
                  <a:gd name="T84" fmla="*/ 14 w 150"/>
                  <a:gd name="T85" fmla="*/ 133 h 164"/>
                  <a:gd name="T86" fmla="*/ 14 w 150"/>
                  <a:gd name="T87" fmla="*/ 143 h 164"/>
                  <a:gd name="T88" fmla="*/ 16 w 150"/>
                  <a:gd name="T89" fmla="*/ 147 h 164"/>
                  <a:gd name="T90" fmla="*/ 22 w 150"/>
                  <a:gd name="T91" fmla="*/ 146 h 164"/>
                  <a:gd name="T92" fmla="*/ 30 w 150"/>
                  <a:gd name="T93" fmla="*/ 144 h 164"/>
                  <a:gd name="T94" fmla="*/ 33 w 150"/>
                  <a:gd name="T95" fmla="*/ 142 h 164"/>
                  <a:gd name="T96" fmla="*/ 38 w 150"/>
                  <a:gd name="T97" fmla="*/ 143 h 164"/>
                  <a:gd name="T98" fmla="*/ 43 w 150"/>
                  <a:gd name="T99" fmla="*/ 146 h 164"/>
                  <a:gd name="T100" fmla="*/ 51 w 150"/>
                  <a:gd name="T101" fmla="*/ 142 h 164"/>
                  <a:gd name="T102" fmla="*/ 58 w 150"/>
                  <a:gd name="T103" fmla="*/ 143 h 164"/>
                  <a:gd name="T104" fmla="*/ 67 w 150"/>
                  <a:gd name="T105" fmla="*/ 146 h 164"/>
                  <a:gd name="T106" fmla="*/ 66 w 150"/>
                  <a:gd name="T107" fmla="*/ 149 h 164"/>
                  <a:gd name="T108" fmla="*/ 73 w 150"/>
                  <a:gd name="T109" fmla="*/ 153 h 164"/>
                  <a:gd name="T110" fmla="*/ 73 w 150"/>
                  <a:gd name="T111" fmla="*/ 159 h 164"/>
                  <a:gd name="T112" fmla="*/ 78 w 150"/>
                  <a:gd name="T113" fmla="*/ 161 h 164"/>
                  <a:gd name="T114" fmla="*/ 87 w 150"/>
                  <a:gd name="T115" fmla="*/ 163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0" h="164">
                    <a:moveTo>
                      <a:pt x="88" y="159"/>
                    </a:moveTo>
                    <a:lnTo>
                      <a:pt x="90" y="159"/>
                    </a:lnTo>
                    <a:lnTo>
                      <a:pt x="90" y="155"/>
                    </a:lnTo>
                    <a:lnTo>
                      <a:pt x="93" y="157"/>
                    </a:lnTo>
                    <a:lnTo>
                      <a:pt x="94" y="155"/>
                    </a:lnTo>
                    <a:lnTo>
                      <a:pt x="101" y="155"/>
                    </a:lnTo>
                    <a:lnTo>
                      <a:pt x="106" y="154"/>
                    </a:lnTo>
                    <a:lnTo>
                      <a:pt x="106" y="153"/>
                    </a:lnTo>
                    <a:lnTo>
                      <a:pt x="109" y="153"/>
                    </a:lnTo>
                    <a:lnTo>
                      <a:pt x="109" y="154"/>
                    </a:lnTo>
                    <a:lnTo>
                      <a:pt x="110" y="155"/>
                    </a:lnTo>
                    <a:lnTo>
                      <a:pt x="112" y="154"/>
                    </a:lnTo>
                    <a:lnTo>
                      <a:pt x="114" y="153"/>
                    </a:lnTo>
                    <a:lnTo>
                      <a:pt x="114" y="152"/>
                    </a:lnTo>
                    <a:lnTo>
                      <a:pt x="114" y="150"/>
                    </a:lnTo>
                    <a:lnTo>
                      <a:pt x="111" y="143"/>
                    </a:lnTo>
                    <a:lnTo>
                      <a:pt x="109" y="141"/>
                    </a:lnTo>
                    <a:lnTo>
                      <a:pt x="110" y="140"/>
                    </a:lnTo>
                    <a:lnTo>
                      <a:pt x="108" y="138"/>
                    </a:lnTo>
                    <a:lnTo>
                      <a:pt x="106" y="138"/>
                    </a:lnTo>
                    <a:lnTo>
                      <a:pt x="103" y="136"/>
                    </a:lnTo>
                    <a:lnTo>
                      <a:pt x="101" y="132"/>
                    </a:lnTo>
                    <a:lnTo>
                      <a:pt x="103" y="130"/>
                    </a:lnTo>
                    <a:lnTo>
                      <a:pt x="100" y="126"/>
                    </a:lnTo>
                    <a:lnTo>
                      <a:pt x="99" y="126"/>
                    </a:lnTo>
                    <a:lnTo>
                      <a:pt x="98" y="126"/>
                    </a:lnTo>
                    <a:lnTo>
                      <a:pt x="95" y="126"/>
                    </a:lnTo>
                    <a:lnTo>
                      <a:pt x="93" y="126"/>
                    </a:lnTo>
                    <a:lnTo>
                      <a:pt x="93" y="124"/>
                    </a:lnTo>
                    <a:lnTo>
                      <a:pt x="95" y="119"/>
                    </a:lnTo>
                    <a:lnTo>
                      <a:pt x="97" y="119"/>
                    </a:lnTo>
                    <a:lnTo>
                      <a:pt x="99" y="114"/>
                    </a:lnTo>
                    <a:lnTo>
                      <a:pt x="100" y="113"/>
                    </a:lnTo>
                    <a:lnTo>
                      <a:pt x="101" y="112"/>
                    </a:lnTo>
                    <a:lnTo>
                      <a:pt x="103" y="110"/>
                    </a:lnTo>
                    <a:lnTo>
                      <a:pt x="105" y="112"/>
                    </a:lnTo>
                    <a:lnTo>
                      <a:pt x="106" y="114"/>
                    </a:lnTo>
                    <a:lnTo>
                      <a:pt x="108" y="114"/>
                    </a:lnTo>
                    <a:lnTo>
                      <a:pt x="111" y="112"/>
                    </a:lnTo>
                    <a:lnTo>
                      <a:pt x="117" y="112"/>
                    </a:lnTo>
                    <a:lnTo>
                      <a:pt x="121" y="108"/>
                    </a:lnTo>
                    <a:lnTo>
                      <a:pt x="122" y="102"/>
                    </a:lnTo>
                    <a:lnTo>
                      <a:pt x="127" y="98"/>
                    </a:lnTo>
                    <a:lnTo>
                      <a:pt x="128" y="96"/>
                    </a:lnTo>
                    <a:lnTo>
                      <a:pt x="129" y="92"/>
                    </a:lnTo>
                    <a:lnTo>
                      <a:pt x="132" y="89"/>
                    </a:lnTo>
                    <a:lnTo>
                      <a:pt x="136" y="87"/>
                    </a:lnTo>
                    <a:lnTo>
                      <a:pt x="137" y="85"/>
                    </a:lnTo>
                    <a:lnTo>
                      <a:pt x="137" y="83"/>
                    </a:lnTo>
                    <a:lnTo>
                      <a:pt x="134" y="81"/>
                    </a:lnTo>
                    <a:lnTo>
                      <a:pt x="138" y="78"/>
                    </a:lnTo>
                    <a:lnTo>
                      <a:pt x="139" y="76"/>
                    </a:lnTo>
                    <a:lnTo>
                      <a:pt x="140" y="74"/>
                    </a:lnTo>
                    <a:lnTo>
                      <a:pt x="140" y="69"/>
                    </a:lnTo>
                    <a:lnTo>
                      <a:pt x="139" y="64"/>
                    </a:lnTo>
                    <a:lnTo>
                      <a:pt x="139" y="64"/>
                    </a:lnTo>
                    <a:lnTo>
                      <a:pt x="142" y="61"/>
                    </a:lnTo>
                    <a:lnTo>
                      <a:pt x="144" y="59"/>
                    </a:lnTo>
                    <a:lnTo>
                      <a:pt x="146" y="58"/>
                    </a:lnTo>
                    <a:lnTo>
                      <a:pt x="148" y="59"/>
                    </a:lnTo>
                    <a:lnTo>
                      <a:pt x="150" y="57"/>
                    </a:lnTo>
                    <a:lnTo>
                      <a:pt x="149" y="55"/>
                    </a:lnTo>
                    <a:lnTo>
                      <a:pt x="146" y="53"/>
                    </a:lnTo>
                    <a:lnTo>
                      <a:pt x="144" y="55"/>
                    </a:lnTo>
                    <a:lnTo>
                      <a:pt x="140" y="53"/>
                    </a:lnTo>
                    <a:lnTo>
                      <a:pt x="139" y="51"/>
                    </a:lnTo>
                    <a:lnTo>
                      <a:pt x="136" y="50"/>
                    </a:lnTo>
                    <a:lnTo>
                      <a:pt x="132" y="49"/>
                    </a:lnTo>
                    <a:lnTo>
                      <a:pt x="128" y="45"/>
                    </a:lnTo>
                    <a:lnTo>
                      <a:pt x="127" y="43"/>
                    </a:lnTo>
                    <a:lnTo>
                      <a:pt x="126" y="35"/>
                    </a:lnTo>
                    <a:lnTo>
                      <a:pt x="123" y="32"/>
                    </a:lnTo>
                    <a:lnTo>
                      <a:pt x="123" y="28"/>
                    </a:lnTo>
                    <a:lnTo>
                      <a:pt x="126" y="28"/>
                    </a:lnTo>
                    <a:lnTo>
                      <a:pt x="126" y="26"/>
                    </a:lnTo>
                    <a:lnTo>
                      <a:pt x="128" y="23"/>
                    </a:lnTo>
                    <a:lnTo>
                      <a:pt x="128" y="21"/>
                    </a:lnTo>
                    <a:lnTo>
                      <a:pt x="126" y="19"/>
                    </a:lnTo>
                    <a:lnTo>
                      <a:pt x="125" y="18"/>
                    </a:lnTo>
                    <a:lnTo>
                      <a:pt x="122" y="16"/>
                    </a:lnTo>
                    <a:lnTo>
                      <a:pt x="120" y="13"/>
                    </a:lnTo>
                    <a:lnTo>
                      <a:pt x="117" y="11"/>
                    </a:lnTo>
                    <a:lnTo>
                      <a:pt x="115" y="12"/>
                    </a:lnTo>
                    <a:lnTo>
                      <a:pt x="114" y="12"/>
                    </a:lnTo>
                    <a:lnTo>
                      <a:pt x="111" y="11"/>
                    </a:lnTo>
                    <a:lnTo>
                      <a:pt x="111" y="6"/>
                    </a:lnTo>
                    <a:lnTo>
                      <a:pt x="116" y="4"/>
                    </a:lnTo>
                    <a:lnTo>
                      <a:pt x="116" y="1"/>
                    </a:lnTo>
                    <a:lnTo>
                      <a:pt x="112" y="2"/>
                    </a:lnTo>
                    <a:lnTo>
                      <a:pt x="110" y="0"/>
                    </a:lnTo>
                    <a:lnTo>
                      <a:pt x="106" y="2"/>
                    </a:lnTo>
                    <a:lnTo>
                      <a:pt x="104" y="5"/>
                    </a:lnTo>
                    <a:lnTo>
                      <a:pt x="101" y="5"/>
                    </a:lnTo>
                    <a:lnTo>
                      <a:pt x="99" y="7"/>
                    </a:lnTo>
                    <a:lnTo>
                      <a:pt x="98" y="10"/>
                    </a:lnTo>
                    <a:lnTo>
                      <a:pt x="101" y="16"/>
                    </a:lnTo>
                    <a:lnTo>
                      <a:pt x="103" y="21"/>
                    </a:lnTo>
                    <a:lnTo>
                      <a:pt x="97" y="28"/>
                    </a:lnTo>
                    <a:lnTo>
                      <a:pt x="100" y="30"/>
                    </a:lnTo>
                    <a:lnTo>
                      <a:pt x="100" y="33"/>
                    </a:lnTo>
                    <a:lnTo>
                      <a:pt x="97" y="36"/>
                    </a:lnTo>
                    <a:lnTo>
                      <a:pt x="93" y="36"/>
                    </a:lnTo>
                    <a:lnTo>
                      <a:pt x="89" y="35"/>
                    </a:lnTo>
                    <a:lnTo>
                      <a:pt x="87" y="38"/>
                    </a:lnTo>
                    <a:lnTo>
                      <a:pt x="88" y="40"/>
                    </a:lnTo>
                    <a:lnTo>
                      <a:pt x="89" y="41"/>
                    </a:lnTo>
                    <a:lnTo>
                      <a:pt x="92" y="44"/>
                    </a:lnTo>
                    <a:lnTo>
                      <a:pt x="90" y="46"/>
                    </a:lnTo>
                    <a:lnTo>
                      <a:pt x="88" y="47"/>
                    </a:lnTo>
                    <a:lnTo>
                      <a:pt x="86" y="47"/>
                    </a:lnTo>
                    <a:lnTo>
                      <a:pt x="84" y="49"/>
                    </a:lnTo>
                    <a:lnTo>
                      <a:pt x="84" y="52"/>
                    </a:lnTo>
                    <a:lnTo>
                      <a:pt x="84" y="56"/>
                    </a:lnTo>
                    <a:lnTo>
                      <a:pt x="83" y="57"/>
                    </a:lnTo>
                    <a:lnTo>
                      <a:pt x="83" y="57"/>
                    </a:lnTo>
                    <a:lnTo>
                      <a:pt x="84" y="62"/>
                    </a:lnTo>
                    <a:lnTo>
                      <a:pt x="82" y="66"/>
                    </a:lnTo>
                    <a:lnTo>
                      <a:pt x="80" y="63"/>
                    </a:lnTo>
                    <a:lnTo>
                      <a:pt x="78" y="63"/>
                    </a:lnTo>
                    <a:lnTo>
                      <a:pt x="78" y="64"/>
                    </a:lnTo>
                    <a:lnTo>
                      <a:pt x="76" y="64"/>
                    </a:lnTo>
                    <a:lnTo>
                      <a:pt x="75" y="63"/>
                    </a:lnTo>
                    <a:lnTo>
                      <a:pt x="72" y="64"/>
                    </a:lnTo>
                    <a:lnTo>
                      <a:pt x="71" y="66"/>
                    </a:lnTo>
                    <a:lnTo>
                      <a:pt x="67" y="68"/>
                    </a:lnTo>
                    <a:lnTo>
                      <a:pt x="69" y="69"/>
                    </a:lnTo>
                    <a:lnTo>
                      <a:pt x="67" y="70"/>
                    </a:lnTo>
                    <a:lnTo>
                      <a:pt x="64" y="72"/>
                    </a:lnTo>
                    <a:lnTo>
                      <a:pt x="62" y="72"/>
                    </a:lnTo>
                    <a:lnTo>
                      <a:pt x="60" y="72"/>
                    </a:lnTo>
                    <a:lnTo>
                      <a:pt x="59" y="74"/>
                    </a:lnTo>
                    <a:lnTo>
                      <a:pt x="59" y="75"/>
                    </a:lnTo>
                    <a:lnTo>
                      <a:pt x="56" y="76"/>
                    </a:lnTo>
                    <a:lnTo>
                      <a:pt x="55" y="78"/>
                    </a:lnTo>
                    <a:lnTo>
                      <a:pt x="55" y="80"/>
                    </a:lnTo>
                    <a:lnTo>
                      <a:pt x="56" y="84"/>
                    </a:lnTo>
                    <a:lnTo>
                      <a:pt x="55" y="86"/>
                    </a:lnTo>
                    <a:lnTo>
                      <a:pt x="56" y="89"/>
                    </a:lnTo>
                    <a:lnTo>
                      <a:pt x="56" y="90"/>
                    </a:lnTo>
                    <a:lnTo>
                      <a:pt x="51" y="92"/>
                    </a:lnTo>
                    <a:lnTo>
                      <a:pt x="48" y="92"/>
                    </a:lnTo>
                    <a:lnTo>
                      <a:pt x="44" y="92"/>
                    </a:lnTo>
                    <a:lnTo>
                      <a:pt x="39" y="93"/>
                    </a:lnTo>
                    <a:lnTo>
                      <a:pt x="36" y="93"/>
                    </a:lnTo>
                    <a:lnTo>
                      <a:pt x="34" y="95"/>
                    </a:lnTo>
                    <a:lnTo>
                      <a:pt x="31" y="95"/>
                    </a:lnTo>
                    <a:lnTo>
                      <a:pt x="27" y="96"/>
                    </a:lnTo>
                    <a:lnTo>
                      <a:pt x="15" y="96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5" y="100"/>
                    </a:lnTo>
                    <a:lnTo>
                      <a:pt x="6" y="102"/>
                    </a:lnTo>
                    <a:lnTo>
                      <a:pt x="9" y="104"/>
                    </a:lnTo>
                    <a:lnTo>
                      <a:pt x="13" y="106"/>
                    </a:lnTo>
                    <a:lnTo>
                      <a:pt x="13" y="107"/>
                    </a:lnTo>
                    <a:lnTo>
                      <a:pt x="16" y="108"/>
                    </a:lnTo>
                    <a:lnTo>
                      <a:pt x="19" y="108"/>
                    </a:lnTo>
                    <a:lnTo>
                      <a:pt x="19" y="109"/>
                    </a:lnTo>
                    <a:lnTo>
                      <a:pt x="22" y="109"/>
                    </a:lnTo>
                    <a:lnTo>
                      <a:pt x="22" y="113"/>
                    </a:lnTo>
                    <a:lnTo>
                      <a:pt x="22" y="116"/>
                    </a:lnTo>
                    <a:lnTo>
                      <a:pt x="22" y="119"/>
                    </a:lnTo>
                    <a:lnTo>
                      <a:pt x="23" y="120"/>
                    </a:lnTo>
                    <a:lnTo>
                      <a:pt x="26" y="120"/>
                    </a:lnTo>
                    <a:lnTo>
                      <a:pt x="28" y="123"/>
                    </a:lnTo>
                    <a:lnTo>
                      <a:pt x="30" y="126"/>
                    </a:lnTo>
                    <a:lnTo>
                      <a:pt x="27" y="129"/>
                    </a:lnTo>
                    <a:lnTo>
                      <a:pt x="25" y="127"/>
                    </a:lnTo>
                    <a:lnTo>
                      <a:pt x="20" y="129"/>
                    </a:lnTo>
                    <a:lnTo>
                      <a:pt x="19" y="130"/>
                    </a:lnTo>
                    <a:lnTo>
                      <a:pt x="15" y="131"/>
                    </a:lnTo>
                    <a:lnTo>
                      <a:pt x="14" y="133"/>
                    </a:lnTo>
                    <a:lnTo>
                      <a:pt x="15" y="135"/>
                    </a:lnTo>
                    <a:lnTo>
                      <a:pt x="13" y="137"/>
                    </a:lnTo>
                    <a:lnTo>
                      <a:pt x="14" y="140"/>
                    </a:lnTo>
                    <a:lnTo>
                      <a:pt x="14" y="143"/>
                    </a:lnTo>
                    <a:lnTo>
                      <a:pt x="14" y="146"/>
                    </a:lnTo>
                    <a:lnTo>
                      <a:pt x="15" y="146"/>
                    </a:lnTo>
                    <a:lnTo>
                      <a:pt x="15" y="147"/>
                    </a:lnTo>
                    <a:lnTo>
                      <a:pt x="16" y="147"/>
                    </a:lnTo>
                    <a:lnTo>
                      <a:pt x="19" y="146"/>
                    </a:lnTo>
                    <a:lnTo>
                      <a:pt x="21" y="146"/>
                    </a:lnTo>
                    <a:lnTo>
                      <a:pt x="21" y="146"/>
                    </a:lnTo>
                    <a:lnTo>
                      <a:pt x="22" y="146"/>
                    </a:lnTo>
                    <a:lnTo>
                      <a:pt x="23" y="144"/>
                    </a:lnTo>
                    <a:lnTo>
                      <a:pt x="26" y="144"/>
                    </a:lnTo>
                    <a:lnTo>
                      <a:pt x="27" y="146"/>
                    </a:lnTo>
                    <a:lnTo>
                      <a:pt x="30" y="144"/>
                    </a:lnTo>
                    <a:lnTo>
                      <a:pt x="31" y="144"/>
                    </a:lnTo>
                    <a:lnTo>
                      <a:pt x="32" y="144"/>
                    </a:lnTo>
                    <a:lnTo>
                      <a:pt x="32" y="143"/>
                    </a:lnTo>
                    <a:lnTo>
                      <a:pt x="33" y="142"/>
                    </a:lnTo>
                    <a:lnTo>
                      <a:pt x="34" y="144"/>
                    </a:lnTo>
                    <a:lnTo>
                      <a:pt x="37" y="144"/>
                    </a:lnTo>
                    <a:lnTo>
                      <a:pt x="37" y="143"/>
                    </a:lnTo>
                    <a:lnTo>
                      <a:pt x="38" y="143"/>
                    </a:lnTo>
                    <a:lnTo>
                      <a:pt x="38" y="144"/>
                    </a:lnTo>
                    <a:lnTo>
                      <a:pt x="41" y="144"/>
                    </a:lnTo>
                    <a:lnTo>
                      <a:pt x="42" y="146"/>
                    </a:lnTo>
                    <a:lnTo>
                      <a:pt x="43" y="146"/>
                    </a:lnTo>
                    <a:lnTo>
                      <a:pt x="45" y="143"/>
                    </a:lnTo>
                    <a:lnTo>
                      <a:pt x="49" y="143"/>
                    </a:lnTo>
                    <a:lnTo>
                      <a:pt x="50" y="143"/>
                    </a:lnTo>
                    <a:lnTo>
                      <a:pt x="51" y="142"/>
                    </a:lnTo>
                    <a:lnTo>
                      <a:pt x="54" y="142"/>
                    </a:lnTo>
                    <a:lnTo>
                      <a:pt x="54" y="142"/>
                    </a:lnTo>
                    <a:lnTo>
                      <a:pt x="55" y="142"/>
                    </a:lnTo>
                    <a:lnTo>
                      <a:pt x="58" y="143"/>
                    </a:lnTo>
                    <a:lnTo>
                      <a:pt x="60" y="142"/>
                    </a:lnTo>
                    <a:lnTo>
                      <a:pt x="64" y="142"/>
                    </a:lnTo>
                    <a:lnTo>
                      <a:pt x="66" y="143"/>
                    </a:lnTo>
                    <a:lnTo>
                      <a:pt x="67" y="146"/>
                    </a:lnTo>
                    <a:lnTo>
                      <a:pt x="66" y="148"/>
                    </a:lnTo>
                    <a:lnTo>
                      <a:pt x="67" y="148"/>
                    </a:lnTo>
                    <a:lnTo>
                      <a:pt x="66" y="148"/>
                    </a:lnTo>
                    <a:lnTo>
                      <a:pt x="66" y="149"/>
                    </a:lnTo>
                    <a:lnTo>
                      <a:pt x="69" y="149"/>
                    </a:lnTo>
                    <a:lnTo>
                      <a:pt x="71" y="148"/>
                    </a:lnTo>
                    <a:lnTo>
                      <a:pt x="71" y="149"/>
                    </a:lnTo>
                    <a:lnTo>
                      <a:pt x="73" y="153"/>
                    </a:lnTo>
                    <a:lnTo>
                      <a:pt x="75" y="157"/>
                    </a:lnTo>
                    <a:lnTo>
                      <a:pt x="75" y="157"/>
                    </a:lnTo>
                    <a:lnTo>
                      <a:pt x="75" y="158"/>
                    </a:lnTo>
                    <a:lnTo>
                      <a:pt x="73" y="159"/>
                    </a:lnTo>
                    <a:lnTo>
                      <a:pt x="75" y="159"/>
                    </a:lnTo>
                    <a:lnTo>
                      <a:pt x="75" y="159"/>
                    </a:lnTo>
                    <a:lnTo>
                      <a:pt x="76" y="161"/>
                    </a:lnTo>
                    <a:lnTo>
                      <a:pt x="78" y="161"/>
                    </a:lnTo>
                    <a:lnTo>
                      <a:pt x="81" y="161"/>
                    </a:lnTo>
                    <a:lnTo>
                      <a:pt x="84" y="163"/>
                    </a:lnTo>
                    <a:lnTo>
                      <a:pt x="84" y="164"/>
                    </a:lnTo>
                    <a:lnTo>
                      <a:pt x="87" y="163"/>
                    </a:lnTo>
                    <a:lnTo>
                      <a:pt x="87" y="160"/>
                    </a:lnTo>
                    <a:lnTo>
                      <a:pt x="88" y="15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3" name="Freeform 597">
                <a:extLst>
                  <a:ext uri="{FF2B5EF4-FFF2-40B4-BE49-F238E27FC236}">
                    <a16:creationId xmlns:a16="http://schemas.microsoft.com/office/drawing/2014/main" id="{AE475764-59B5-4A26-A603-8376BC44A8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4" y="1933"/>
                <a:ext cx="150" cy="164"/>
              </a:xfrm>
              <a:custGeom>
                <a:avLst/>
                <a:gdLst>
                  <a:gd name="T0" fmla="*/ 93 w 150"/>
                  <a:gd name="T1" fmla="*/ 157 h 164"/>
                  <a:gd name="T2" fmla="*/ 106 w 150"/>
                  <a:gd name="T3" fmla="*/ 153 h 164"/>
                  <a:gd name="T4" fmla="*/ 112 w 150"/>
                  <a:gd name="T5" fmla="*/ 154 h 164"/>
                  <a:gd name="T6" fmla="*/ 111 w 150"/>
                  <a:gd name="T7" fmla="*/ 143 h 164"/>
                  <a:gd name="T8" fmla="*/ 106 w 150"/>
                  <a:gd name="T9" fmla="*/ 138 h 164"/>
                  <a:gd name="T10" fmla="*/ 100 w 150"/>
                  <a:gd name="T11" fmla="*/ 126 h 164"/>
                  <a:gd name="T12" fmla="*/ 93 w 150"/>
                  <a:gd name="T13" fmla="*/ 126 h 164"/>
                  <a:gd name="T14" fmla="*/ 99 w 150"/>
                  <a:gd name="T15" fmla="*/ 114 h 164"/>
                  <a:gd name="T16" fmla="*/ 105 w 150"/>
                  <a:gd name="T17" fmla="*/ 112 h 164"/>
                  <a:gd name="T18" fmla="*/ 117 w 150"/>
                  <a:gd name="T19" fmla="*/ 112 h 164"/>
                  <a:gd name="T20" fmla="*/ 128 w 150"/>
                  <a:gd name="T21" fmla="*/ 96 h 164"/>
                  <a:gd name="T22" fmla="*/ 137 w 150"/>
                  <a:gd name="T23" fmla="*/ 85 h 164"/>
                  <a:gd name="T24" fmla="*/ 139 w 150"/>
                  <a:gd name="T25" fmla="*/ 76 h 164"/>
                  <a:gd name="T26" fmla="*/ 139 w 150"/>
                  <a:gd name="T27" fmla="*/ 64 h 164"/>
                  <a:gd name="T28" fmla="*/ 148 w 150"/>
                  <a:gd name="T29" fmla="*/ 59 h 164"/>
                  <a:gd name="T30" fmla="*/ 144 w 150"/>
                  <a:gd name="T31" fmla="*/ 55 h 164"/>
                  <a:gd name="T32" fmla="*/ 132 w 150"/>
                  <a:gd name="T33" fmla="*/ 49 h 164"/>
                  <a:gd name="T34" fmla="*/ 123 w 150"/>
                  <a:gd name="T35" fmla="*/ 32 h 164"/>
                  <a:gd name="T36" fmla="*/ 128 w 150"/>
                  <a:gd name="T37" fmla="*/ 23 h 164"/>
                  <a:gd name="T38" fmla="*/ 122 w 150"/>
                  <a:gd name="T39" fmla="*/ 16 h 164"/>
                  <a:gd name="T40" fmla="*/ 114 w 150"/>
                  <a:gd name="T41" fmla="*/ 12 h 164"/>
                  <a:gd name="T42" fmla="*/ 116 w 150"/>
                  <a:gd name="T43" fmla="*/ 1 h 164"/>
                  <a:gd name="T44" fmla="*/ 104 w 150"/>
                  <a:gd name="T45" fmla="*/ 5 h 164"/>
                  <a:gd name="T46" fmla="*/ 101 w 150"/>
                  <a:gd name="T47" fmla="*/ 16 h 164"/>
                  <a:gd name="T48" fmla="*/ 100 w 150"/>
                  <a:gd name="T49" fmla="*/ 33 h 164"/>
                  <a:gd name="T50" fmla="*/ 87 w 150"/>
                  <a:gd name="T51" fmla="*/ 38 h 164"/>
                  <a:gd name="T52" fmla="*/ 90 w 150"/>
                  <a:gd name="T53" fmla="*/ 46 h 164"/>
                  <a:gd name="T54" fmla="*/ 84 w 150"/>
                  <a:gd name="T55" fmla="*/ 52 h 164"/>
                  <a:gd name="T56" fmla="*/ 84 w 150"/>
                  <a:gd name="T57" fmla="*/ 62 h 164"/>
                  <a:gd name="T58" fmla="*/ 78 w 150"/>
                  <a:gd name="T59" fmla="*/ 64 h 164"/>
                  <a:gd name="T60" fmla="*/ 71 w 150"/>
                  <a:gd name="T61" fmla="*/ 66 h 164"/>
                  <a:gd name="T62" fmla="*/ 64 w 150"/>
                  <a:gd name="T63" fmla="*/ 72 h 164"/>
                  <a:gd name="T64" fmla="*/ 59 w 150"/>
                  <a:gd name="T65" fmla="*/ 75 h 164"/>
                  <a:gd name="T66" fmla="*/ 56 w 150"/>
                  <a:gd name="T67" fmla="*/ 84 h 164"/>
                  <a:gd name="T68" fmla="*/ 51 w 150"/>
                  <a:gd name="T69" fmla="*/ 92 h 164"/>
                  <a:gd name="T70" fmla="*/ 36 w 150"/>
                  <a:gd name="T71" fmla="*/ 93 h 164"/>
                  <a:gd name="T72" fmla="*/ 15 w 150"/>
                  <a:gd name="T73" fmla="*/ 96 h 164"/>
                  <a:gd name="T74" fmla="*/ 6 w 150"/>
                  <a:gd name="T75" fmla="*/ 102 h 164"/>
                  <a:gd name="T76" fmla="*/ 16 w 150"/>
                  <a:gd name="T77" fmla="*/ 108 h 164"/>
                  <a:gd name="T78" fmla="*/ 22 w 150"/>
                  <a:gd name="T79" fmla="*/ 113 h 164"/>
                  <a:gd name="T80" fmla="*/ 26 w 150"/>
                  <a:gd name="T81" fmla="*/ 120 h 164"/>
                  <a:gd name="T82" fmla="*/ 25 w 150"/>
                  <a:gd name="T83" fmla="*/ 127 h 164"/>
                  <a:gd name="T84" fmla="*/ 14 w 150"/>
                  <a:gd name="T85" fmla="*/ 133 h 164"/>
                  <a:gd name="T86" fmla="*/ 14 w 150"/>
                  <a:gd name="T87" fmla="*/ 143 h 164"/>
                  <a:gd name="T88" fmla="*/ 16 w 150"/>
                  <a:gd name="T89" fmla="*/ 147 h 164"/>
                  <a:gd name="T90" fmla="*/ 22 w 150"/>
                  <a:gd name="T91" fmla="*/ 146 h 164"/>
                  <a:gd name="T92" fmla="*/ 30 w 150"/>
                  <a:gd name="T93" fmla="*/ 144 h 164"/>
                  <a:gd name="T94" fmla="*/ 33 w 150"/>
                  <a:gd name="T95" fmla="*/ 142 h 164"/>
                  <a:gd name="T96" fmla="*/ 38 w 150"/>
                  <a:gd name="T97" fmla="*/ 143 h 164"/>
                  <a:gd name="T98" fmla="*/ 43 w 150"/>
                  <a:gd name="T99" fmla="*/ 146 h 164"/>
                  <a:gd name="T100" fmla="*/ 51 w 150"/>
                  <a:gd name="T101" fmla="*/ 142 h 164"/>
                  <a:gd name="T102" fmla="*/ 58 w 150"/>
                  <a:gd name="T103" fmla="*/ 143 h 164"/>
                  <a:gd name="T104" fmla="*/ 67 w 150"/>
                  <a:gd name="T105" fmla="*/ 146 h 164"/>
                  <a:gd name="T106" fmla="*/ 66 w 150"/>
                  <a:gd name="T107" fmla="*/ 149 h 164"/>
                  <a:gd name="T108" fmla="*/ 73 w 150"/>
                  <a:gd name="T109" fmla="*/ 153 h 164"/>
                  <a:gd name="T110" fmla="*/ 73 w 150"/>
                  <a:gd name="T111" fmla="*/ 159 h 164"/>
                  <a:gd name="T112" fmla="*/ 78 w 150"/>
                  <a:gd name="T113" fmla="*/ 161 h 164"/>
                  <a:gd name="T114" fmla="*/ 87 w 150"/>
                  <a:gd name="T115" fmla="*/ 163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0" h="164">
                    <a:moveTo>
                      <a:pt x="88" y="159"/>
                    </a:moveTo>
                    <a:lnTo>
                      <a:pt x="90" y="159"/>
                    </a:lnTo>
                    <a:lnTo>
                      <a:pt x="90" y="155"/>
                    </a:lnTo>
                    <a:lnTo>
                      <a:pt x="93" y="157"/>
                    </a:lnTo>
                    <a:lnTo>
                      <a:pt x="94" y="155"/>
                    </a:lnTo>
                    <a:lnTo>
                      <a:pt x="101" y="155"/>
                    </a:lnTo>
                    <a:lnTo>
                      <a:pt x="106" y="154"/>
                    </a:lnTo>
                    <a:lnTo>
                      <a:pt x="106" y="153"/>
                    </a:lnTo>
                    <a:lnTo>
                      <a:pt x="109" y="153"/>
                    </a:lnTo>
                    <a:lnTo>
                      <a:pt x="109" y="154"/>
                    </a:lnTo>
                    <a:lnTo>
                      <a:pt x="110" y="155"/>
                    </a:lnTo>
                    <a:lnTo>
                      <a:pt x="112" y="154"/>
                    </a:lnTo>
                    <a:lnTo>
                      <a:pt x="114" y="153"/>
                    </a:lnTo>
                    <a:lnTo>
                      <a:pt x="114" y="152"/>
                    </a:lnTo>
                    <a:lnTo>
                      <a:pt x="114" y="150"/>
                    </a:lnTo>
                    <a:lnTo>
                      <a:pt x="111" y="143"/>
                    </a:lnTo>
                    <a:lnTo>
                      <a:pt x="109" y="141"/>
                    </a:lnTo>
                    <a:lnTo>
                      <a:pt x="110" y="140"/>
                    </a:lnTo>
                    <a:lnTo>
                      <a:pt x="108" y="138"/>
                    </a:lnTo>
                    <a:lnTo>
                      <a:pt x="106" y="138"/>
                    </a:lnTo>
                    <a:lnTo>
                      <a:pt x="103" y="136"/>
                    </a:lnTo>
                    <a:lnTo>
                      <a:pt x="101" y="132"/>
                    </a:lnTo>
                    <a:lnTo>
                      <a:pt x="103" y="130"/>
                    </a:lnTo>
                    <a:lnTo>
                      <a:pt x="100" y="126"/>
                    </a:lnTo>
                    <a:lnTo>
                      <a:pt x="99" y="126"/>
                    </a:lnTo>
                    <a:lnTo>
                      <a:pt x="98" y="126"/>
                    </a:lnTo>
                    <a:lnTo>
                      <a:pt x="95" y="126"/>
                    </a:lnTo>
                    <a:lnTo>
                      <a:pt x="93" y="126"/>
                    </a:lnTo>
                    <a:lnTo>
                      <a:pt x="93" y="124"/>
                    </a:lnTo>
                    <a:lnTo>
                      <a:pt x="95" y="119"/>
                    </a:lnTo>
                    <a:lnTo>
                      <a:pt x="97" y="119"/>
                    </a:lnTo>
                    <a:lnTo>
                      <a:pt x="99" y="114"/>
                    </a:lnTo>
                    <a:lnTo>
                      <a:pt x="100" y="113"/>
                    </a:lnTo>
                    <a:lnTo>
                      <a:pt x="101" y="112"/>
                    </a:lnTo>
                    <a:lnTo>
                      <a:pt x="103" y="110"/>
                    </a:lnTo>
                    <a:lnTo>
                      <a:pt x="105" y="112"/>
                    </a:lnTo>
                    <a:lnTo>
                      <a:pt x="106" y="114"/>
                    </a:lnTo>
                    <a:lnTo>
                      <a:pt x="108" y="114"/>
                    </a:lnTo>
                    <a:lnTo>
                      <a:pt x="111" y="112"/>
                    </a:lnTo>
                    <a:lnTo>
                      <a:pt x="117" y="112"/>
                    </a:lnTo>
                    <a:lnTo>
                      <a:pt x="121" y="108"/>
                    </a:lnTo>
                    <a:lnTo>
                      <a:pt x="122" y="102"/>
                    </a:lnTo>
                    <a:lnTo>
                      <a:pt x="127" y="98"/>
                    </a:lnTo>
                    <a:lnTo>
                      <a:pt x="128" y="96"/>
                    </a:lnTo>
                    <a:lnTo>
                      <a:pt x="129" y="92"/>
                    </a:lnTo>
                    <a:lnTo>
                      <a:pt x="132" y="89"/>
                    </a:lnTo>
                    <a:lnTo>
                      <a:pt x="136" y="87"/>
                    </a:lnTo>
                    <a:lnTo>
                      <a:pt x="137" y="85"/>
                    </a:lnTo>
                    <a:lnTo>
                      <a:pt x="137" y="83"/>
                    </a:lnTo>
                    <a:lnTo>
                      <a:pt x="134" y="81"/>
                    </a:lnTo>
                    <a:lnTo>
                      <a:pt x="138" y="78"/>
                    </a:lnTo>
                    <a:lnTo>
                      <a:pt x="139" y="76"/>
                    </a:lnTo>
                    <a:lnTo>
                      <a:pt x="140" y="74"/>
                    </a:lnTo>
                    <a:lnTo>
                      <a:pt x="140" y="69"/>
                    </a:lnTo>
                    <a:lnTo>
                      <a:pt x="139" y="64"/>
                    </a:lnTo>
                    <a:lnTo>
                      <a:pt x="139" y="64"/>
                    </a:lnTo>
                    <a:lnTo>
                      <a:pt x="142" y="61"/>
                    </a:lnTo>
                    <a:lnTo>
                      <a:pt x="144" y="59"/>
                    </a:lnTo>
                    <a:lnTo>
                      <a:pt x="146" y="58"/>
                    </a:lnTo>
                    <a:lnTo>
                      <a:pt x="148" y="59"/>
                    </a:lnTo>
                    <a:lnTo>
                      <a:pt x="150" y="57"/>
                    </a:lnTo>
                    <a:lnTo>
                      <a:pt x="149" y="55"/>
                    </a:lnTo>
                    <a:lnTo>
                      <a:pt x="146" y="53"/>
                    </a:lnTo>
                    <a:lnTo>
                      <a:pt x="144" y="55"/>
                    </a:lnTo>
                    <a:lnTo>
                      <a:pt x="140" y="53"/>
                    </a:lnTo>
                    <a:lnTo>
                      <a:pt x="139" y="51"/>
                    </a:lnTo>
                    <a:lnTo>
                      <a:pt x="136" y="50"/>
                    </a:lnTo>
                    <a:lnTo>
                      <a:pt x="132" y="49"/>
                    </a:lnTo>
                    <a:lnTo>
                      <a:pt x="128" y="45"/>
                    </a:lnTo>
                    <a:lnTo>
                      <a:pt x="127" y="43"/>
                    </a:lnTo>
                    <a:lnTo>
                      <a:pt x="126" y="35"/>
                    </a:lnTo>
                    <a:lnTo>
                      <a:pt x="123" y="32"/>
                    </a:lnTo>
                    <a:lnTo>
                      <a:pt x="123" y="28"/>
                    </a:lnTo>
                    <a:lnTo>
                      <a:pt x="126" y="28"/>
                    </a:lnTo>
                    <a:lnTo>
                      <a:pt x="126" y="26"/>
                    </a:lnTo>
                    <a:lnTo>
                      <a:pt x="128" y="23"/>
                    </a:lnTo>
                    <a:lnTo>
                      <a:pt x="128" y="21"/>
                    </a:lnTo>
                    <a:lnTo>
                      <a:pt x="126" y="19"/>
                    </a:lnTo>
                    <a:lnTo>
                      <a:pt x="125" y="18"/>
                    </a:lnTo>
                    <a:lnTo>
                      <a:pt x="122" y="16"/>
                    </a:lnTo>
                    <a:lnTo>
                      <a:pt x="120" y="13"/>
                    </a:lnTo>
                    <a:lnTo>
                      <a:pt x="117" y="11"/>
                    </a:lnTo>
                    <a:lnTo>
                      <a:pt x="115" y="12"/>
                    </a:lnTo>
                    <a:lnTo>
                      <a:pt x="114" y="12"/>
                    </a:lnTo>
                    <a:lnTo>
                      <a:pt x="111" y="11"/>
                    </a:lnTo>
                    <a:lnTo>
                      <a:pt x="111" y="6"/>
                    </a:lnTo>
                    <a:lnTo>
                      <a:pt x="116" y="4"/>
                    </a:lnTo>
                    <a:lnTo>
                      <a:pt x="116" y="1"/>
                    </a:lnTo>
                    <a:lnTo>
                      <a:pt x="112" y="2"/>
                    </a:lnTo>
                    <a:lnTo>
                      <a:pt x="110" y="0"/>
                    </a:lnTo>
                    <a:lnTo>
                      <a:pt x="106" y="2"/>
                    </a:lnTo>
                    <a:lnTo>
                      <a:pt x="104" y="5"/>
                    </a:lnTo>
                    <a:lnTo>
                      <a:pt x="101" y="5"/>
                    </a:lnTo>
                    <a:lnTo>
                      <a:pt x="99" y="7"/>
                    </a:lnTo>
                    <a:lnTo>
                      <a:pt x="98" y="10"/>
                    </a:lnTo>
                    <a:lnTo>
                      <a:pt x="101" y="16"/>
                    </a:lnTo>
                    <a:lnTo>
                      <a:pt x="103" y="21"/>
                    </a:lnTo>
                    <a:lnTo>
                      <a:pt x="97" y="28"/>
                    </a:lnTo>
                    <a:lnTo>
                      <a:pt x="100" y="30"/>
                    </a:lnTo>
                    <a:lnTo>
                      <a:pt x="100" y="33"/>
                    </a:lnTo>
                    <a:lnTo>
                      <a:pt x="97" y="36"/>
                    </a:lnTo>
                    <a:lnTo>
                      <a:pt x="93" y="36"/>
                    </a:lnTo>
                    <a:lnTo>
                      <a:pt x="89" y="35"/>
                    </a:lnTo>
                    <a:lnTo>
                      <a:pt x="87" y="38"/>
                    </a:lnTo>
                    <a:lnTo>
                      <a:pt x="88" y="40"/>
                    </a:lnTo>
                    <a:lnTo>
                      <a:pt x="89" y="41"/>
                    </a:lnTo>
                    <a:lnTo>
                      <a:pt x="92" y="44"/>
                    </a:lnTo>
                    <a:lnTo>
                      <a:pt x="90" y="46"/>
                    </a:lnTo>
                    <a:lnTo>
                      <a:pt x="88" y="47"/>
                    </a:lnTo>
                    <a:lnTo>
                      <a:pt x="86" y="47"/>
                    </a:lnTo>
                    <a:lnTo>
                      <a:pt x="84" y="49"/>
                    </a:lnTo>
                    <a:lnTo>
                      <a:pt x="84" y="52"/>
                    </a:lnTo>
                    <a:lnTo>
                      <a:pt x="84" y="56"/>
                    </a:lnTo>
                    <a:lnTo>
                      <a:pt x="83" y="57"/>
                    </a:lnTo>
                    <a:lnTo>
                      <a:pt x="83" y="57"/>
                    </a:lnTo>
                    <a:lnTo>
                      <a:pt x="84" y="62"/>
                    </a:lnTo>
                    <a:lnTo>
                      <a:pt x="82" y="66"/>
                    </a:lnTo>
                    <a:lnTo>
                      <a:pt x="80" y="63"/>
                    </a:lnTo>
                    <a:lnTo>
                      <a:pt x="78" y="63"/>
                    </a:lnTo>
                    <a:lnTo>
                      <a:pt x="78" y="64"/>
                    </a:lnTo>
                    <a:lnTo>
                      <a:pt x="76" y="64"/>
                    </a:lnTo>
                    <a:lnTo>
                      <a:pt x="75" y="63"/>
                    </a:lnTo>
                    <a:lnTo>
                      <a:pt x="72" y="64"/>
                    </a:lnTo>
                    <a:lnTo>
                      <a:pt x="71" y="66"/>
                    </a:lnTo>
                    <a:lnTo>
                      <a:pt x="67" y="68"/>
                    </a:lnTo>
                    <a:lnTo>
                      <a:pt x="69" y="69"/>
                    </a:lnTo>
                    <a:lnTo>
                      <a:pt x="67" y="70"/>
                    </a:lnTo>
                    <a:lnTo>
                      <a:pt x="64" y="72"/>
                    </a:lnTo>
                    <a:lnTo>
                      <a:pt x="62" y="72"/>
                    </a:lnTo>
                    <a:lnTo>
                      <a:pt x="60" y="72"/>
                    </a:lnTo>
                    <a:lnTo>
                      <a:pt x="59" y="74"/>
                    </a:lnTo>
                    <a:lnTo>
                      <a:pt x="59" y="75"/>
                    </a:lnTo>
                    <a:lnTo>
                      <a:pt x="56" y="76"/>
                    </a:lnTo>
                    <a:lnTo>
                      <a:pt x="55" y="78"/>
                    </a:lnTo>
                    <a:lnTo>
                      <a:pt x="55" y="80"/>
                    </a:lnTo>
                    <a:lnTo>
                      <a:pt x="56" y="84"/>
                    </a:lnTo>
                    <a:lnTo>
                      <a:pt x="55" y="86"/>
                    </a:lnTo>
                    <a:lnTo>
                      <a:pt x="56" y="89"/>
                    </a:lnTo>
                    <a:lnTo>
                      <a:pt x="56" y="90"/>
                    </a:lnTo>
                    <a:lnTo>
                      <a:pt x="51" y="92"/>
                    </a:lnTo>
                    <a:lnTo>
                      <a:pt x="48" y="92"/>
                    </a:lnTo>
                    <a:lnTo>
                      <a:pt x="44" y="92"/>
                    </a:lnTo>
                    <a:lnTo>
                      <a:pt x="39" y="93"/>
                    </a:lnTo>
                    <a:lnTo>
                      <a:pt x="36" y="93"/>
                    </a:lnTo>
                    <a:lnTo>
                      <a:pt x="34" y="95"/>
                    </a:lnTo>
                    <a:lnTo>
                      <a:pt x="31" y="95"/>
                    </a:lnTo>
                    <a:lnTo>
                      <a:pt x="27" y="96"/>
                    </a:lnTo>
                    <a:lnTo>
                      <a:pt x="15" y="96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5" y="100"/>
                    </a:lnTo>
                    <a:lnTo>
                      <a:pt x="6" y="102"/>
                    </a:lnTo>
                    <a:lnTo>
                      <a:pt x="9" y="104"/>
                    </a:lnTo>
                    <a:lnTo>
                      <a:pt x="13" y="106"/>
                    </a:lnTo>
                    <a:lnTo>
                      <a:pt x="13" y="107"/>
                    </a:lnTo>
                    <a:lnTo>
                      <a:pt x="16" y="108"/>
                    </a:lnTo>
                    <a:lnTo>
                      <a:pt x="19" y="108"/>
                    </a:lnTo>
                    <a:lnTo>
                      <a:pt x="19" y="109"/>
                    </a:lnTo>
                    <a:lnTo>
                      <a:pt x="22" y="109"/>
                    </a:lnTo>
                    <a:lnTo>
                      <a:pt x="22" y="113"/>
                    </a:lnTo>
                    <a:lnTo>
                      <a:pt x="22" y="116"/>
                    </a:lnTo>
                    <a:lnTo>
                      <a:pt x="22" y="119"/>
                    </a:lnTo>
                    <a:lnTo>
                      <a:pt x="23" y="120"/>
                    </a:lnTo>
                    <a:lnTo>
                      <a:pt x="26" y="120"/>
                    </a:lnTo>
                    <a:lnTo>
                      <a:pt x="28" y="123"/>
                    </a:lnTo>
                    <a:lnTo>
                      <a:pt x="30" y="126"/>
                    </a:lnTo>
                    <a:lnTo>
                      <a:pt x="27" y="129"/>
                    </a:lnTo>
                    <a:lnTo>
                      <a:pt x="25" y="127"/>
                    </a:lnTo>
                    <a:lnTo>
                      <a:pt x="20" y="129"/>
                    </a:lnTo>
                    <a:lnTo>
                      <a:pt x="19" y="130"/>
                    </a:lnTo>
                    <a:lnTo>
                      <a:pt x="15" y="131"/>
                    </a:lnTo>
                    <a:lnTo>
                      <a:pt x="14" y="133"/>
                    </a:lnTo>
                    <a:lnTo>
                      <a:pt x="15" y="135"/>
                    </a:lnTo>
                    <a:lnTo>
                      <a:pt x="13" y="137"/>
                    </a:lnTo>
                    <a:lnTo>
                      <a:pt x="14" y="140"/>
                    </a:lnTo>
                    <a:lnTo>
                      <a:pt x="14" y="143"/>
                    </a:lnTo>
                    <a:lnTo>
                      <a:pt x="14" y="146"/>
                    </a:lnTo>
                    <a:lnTo>
                      <a:pt x="15" y="146"/>
                    </a:lnTo>
                    <a:lnTo>
                      <a:pt x="15" y="147"/>
                    </a:lnTo>
                    <a:lnTo>
                      <a:pt x="16" y="147"/>
                    </a:lnTo>
                    <a:lnTo>
                      <a:pt x="19" y="146"/>
                    </a:lnTo>
                    <a:lnTo>
                      <a:pt x="21" y="146"/>
                    </a:lnTo>
                    <a:lnTo>
                      <a:pt x="21" y="146"/>
                    </a:lnTo>
                    <a:lnTo>
                      <a:pt x="22" y="146"/>
                    </a:lnTo>
                    <a:lnTo>
                      <a:pt x="23" y="144"/>
                    </a:lnTo>
                    <a:lnTo>
                      <a:pt x="26" y="144"/>
                    </a:lnTo>
                    <a:lnTo>
                      <a:pt x="27" y="146"/>
                    </a:lnTo>
                    <a:lnTo>
                      <a:pt x="30" y="144"/>
                    </a:lnTo>
                    <a:lnTo>
                      <a:pt x="31" y="144"/>
                    </a:lnTo>
                    <a:lnTo>
                      <a:pt x="32" y="144"/>
                    </a:lnTo>
                    <a:lnTo>
                      <a:pt x="32" y="143"/>
                    </a:lnTo>
                    <a:lnTo>
                      <a:pt x="33" y="142"/>
                    </a:lnTo>
                    <a:lnTo>
                      <a:pt x="34" y="144"/>
                    </a:lnTo>
                    <a:lnTo>
                      <a:pt x="37" y="144"/>
                    </a:lnTo>
                    <a:lnTo>
                      <a:pt x="37" y="143"/>
                    </a:lnTo>
                    <a:lnTo>
                      <a:pt x="38" y="143"/>
                    </a:lnTo>
                    <a:lnTo>
                      <a:pt x="38" y="144"/>
                    </a:lnTo>
                    <a:lnTo>
                      <a:pt x="41" y="144"/>
                    </a:lnTo>
                    <a:lnTo>
                      <a:pt x="42" y="146"/>
                    </a:lnTo>
                    <a:lnTo>
                      <a:pt x="43" y="146"/>
                    </a:lnTo>
                    <a:lnTo>
                      <a:pt x="45" y="143"/>
                    </a:lnTo>
                    <a:lnTo>
                      <a:pt x="49" y="143"/>
                    </a:lnTo>
                    <a:lnTo>
                      <a:pt x="50" y="143"/>
                    </a:lnTo>
                    <a:lnTo>
                      <a:pt x="51" y="142"/>
                    </a:lnTo>
                    <a:lnTo>
                      <a:pt x="54" y="142"/>
                    </a:lnTo>
                    <a:lnTo>
                      <a:pt x="54" y="142"/>
                    </a:lnTo>
                    <a:lnTo>
                      <a:pt x="55" y="142"/>
                    </a:lnTo>
                    <a:lnTo>
                      <a:pt x="58" y="143"/>
                    </a:lnTo>
                    <a:lnTo>
                      <a:pt x="60" y="142"/>
                    </a:lnTo>
                    <a:lnTo>
                      <a:pt x="64" y="142"/>
                    </a:lnTo>
                    <a:lnTo>
                      <a:pt x="66" y="143"/>
                    </a:lnTo>
                    <a:lnTo>
                      <a:pt x="67" y="146"/>
                    </a:lnTo>
                    <a:lnTo>
                      <a:pt x="66" y="148"/>
                    </a:lnTo>
                    <a:lnTo>
                      <a:pt x="67" y="148"/>
                    </a:lnTo>
                    <a:lnTo>
                      <a:pt x="66" y="148"/>
                    </a:lnTo>
                    <a:lnTo>
                      <a:pt x="66" y="149"/>
                    </a:lnTo>
                    <a:lnTo>
                      <a:pt x="69" y="149"/>
                    </a:lnTo>
                    <a:lnTo>
                      <a:pt x="71" y="148"/>
                    </a:lnTo>
                    <a:lnTo>
                      <a:pt x="71" y="149"/>
                    </a:lnTo>
                    <a:lnTo>
                      <a:pt x="73" y="153"/>
                    </a:lnTo>
                    <a:lnTo>
                      <a:pt x="75" y="157"/>
                    </a:lnTo>
                    <a:lnTo>
                      <a:pt x="75" y="157"/>
                    </a:lnTo>
                    <a:lnTo>
                      <a:pt x="75" y="158"/>
                    </a:lnTo>
                    <a:lnTo>
                      <a:pt x="73" y="159"/>
                    </a:lnTo>
                    <a:lnTo>
                      <a:pt x="75" y="159"/>
                    </a:lnTo>
                    <a:lnTo>
                      <a:pt x="75" y="159"/>
                    </a:lnTo>
                    <a:lnTo>
                      <a:pt x="76" y="161"/>
                    </a:lnTo>
                    <a:lnTo>
                      <a:pt x="78" y="161"/>
                    </a:lnTo>
                    <a:lnTo>
                      <a:pt x="81" y="161"/>
                    </a:lnTo>
                    <a:lnTo>
                      <a:pt x="84" y="163"/>
                    </a:lnTo>
                    <a:lnTo>
                      <a:pt x="84" y="164"/>
                    </a:lnTo>
                    <a:lnTo>
                      <a:pt x="87" y="163"/>
                    </a:lnTo>
                    <a:lnTo>
                      <a:pt x="87" y="160"/>
                    </a:lnTo>
                    <a:lnTo>
                      <a:pt x="88" y="159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4" name="Freeform 598">
                <a:extLst>
                  <a:ext uri="{FF2B5EF4-FFF2-40B4-BE49-F238E27FC236}">
                    <a16:creationId xmlns:a16="http://schemas.microsoft.com/office/drawing/2014/main" id="{2803A730-602D-40F5-8C4A-838F8AAB17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55" y="1911"/>
                <a:ext cx="143" cy="118"/>
              </a:xfrm>
              <a:custGeom>
                <a:avLst/>
                <a:gdLst>
                  <a:gd name="T0" fmla="*/ 142 w 143"/>
                  <a:gd name="T1" fmla="*/ 16 h 118"/>
                  <a:gd name="T2" fmla="*/ 143 w 143"/>
                  <a:gd name="T3" fmla="*/ 11 h 118"/>
                  <a:gd name="T4" fmla="*/ 132 w 143"/>
                  <a:gd name="T5" fmla="*/ 14 h 118"/>
                  <a:gd name="T6" fmla="*/ 123 w 143"/>
                  <a:gd name="T7" fmla="*/ 15 h 118"/>
                  <a:gd name="T8" fmla="*/ 120 w 143"/>
                  <a:gd name="T9" fmla="*/ 20 h 118"/>
                  <a:gd name="T10" fmla="*/ 114 w 143"/>
                  <a:gd name="T11" fmla="*/ 23 h 118"/>
                  <a:gd name="T12" fmla="*/ 110 w 143"/>
                  <a:gd name="T13" fmla="*/ 21 h 118"/>
                  <a:gd name="T14" fmla="*/ 108 w 143"/>
                  <a:gd name="T15" fmla="*/ 12 h 118"/>
                  <a:gd name="T16" fmla="*/ 105 w 143"/>
                  <a:gd name="T17" fmla="*/ 9 h 118"/>
                  <a:gd name="T18" fmla="*/ 105 w 143"/>
                  <a:gd name="T19" fmla="*/ 3 h 118"/>
                  <a:gd name="T20" fmla="*/ 99 w 143"/>
                  <a:gd name="T21" fmla="*/ 0 h 118"/>
                  <a:gd name="T22" fmla="*/ 95 w 143"/>
                  <a:gd name="T23" fmla="*/ 6 h 118"/>
                  <a:gd name="T24" fmla="*/ 94 w 143"/>
                  <a:gd name="T25" fmla="*/ 12 h 118"/>
                  <a:gd name="T26" fmla="*/ 91 w 143"/>
                  <a:gd name="T27" fmla="*/ 12 h 118"/>
                  <a:gd name="T28" fmla="*/ 87 w 143"/>
                  <a:gd name="T29" fmla="*/ 15 h 118"/>
                  <a:gd name="T30" fmla="*/ 84 w 143"/>
                  <a:gd name="T31" fmla="*/ 17 h 118"/>
                  <a:gd name="T32" fmla="*/ 81 w 143"/>
                  <a:gd name="T33" fmla="*/ 16 h 118"/>
                  <a:gd name="T34" fmla="*/ 76 w 143"/>
                  <a:gd name="T35" fmla="*/ 20 h 118"/>
                  <a:gd name="T36" fmla="*/ 69 w 143"/>
                  <a:gd name="T37" fmla="*/ 16 h 118"/>
                  <a:gd name="T38" fmla="*/ 64 w 143"/>
                  <a:gd name="T39" fmla="*/ 18 h 118"/>
                  <a:gd name="T40" fmla="*/ 56 w 143"/>
                  <a:gd name="T41" fmla="*/ 16 h 118"/>
                  <a:gd name="T42" fmla="*/ 52 w 143"/>
                  <a:gd name="T43" fmla="*/ 15 h 118"/>
                  <a:gd name="T44" fmla="*/ 44 w 143"/>
                  <a:gd name="T45" fmla="*/ 17 h 118"/>
                  <a:gd name="T46" fmla="*/ 39 w 143"/>
                  <a:gd name="T47" fmla="*/ 20 h 118"/>
                  <a:gd name="T48" fmla="*/ 41 w 143"/>
                  <a:gd name="T49" fmla="*/ 23 h 118"/>
                  <a:gd name="T50" fmla="*/ 37 w 143"/>
                  <a:gd name="T51" fmla="*/ 32 h 118"/>
                  <a:gd name="T52" fmla="*/ 33 w 143"/>
                  <a:gd name="T53" fmla="*/ 34 h 118"/>
                  <a:gd name="T54" fmla="*/ 26 w 143"/>
                  <a:gd name="T55" fmla="*/ 39 h 118"/>
                  <a:gd name="T56" fmla="*/ 24 w 143"/>
                  <a:gd name="T57" fmla="*/ 43 h 118"/>
                  <a:gd name="T58" fmla="*/ 17 w 143"/>
                  <a:gd name="T59" fmla="*/ 44 h 118"/>
                  <a:gd name="T60" fmla="*/ 13 w 143"/>
                  <a:gd name="T61" fmla="*/ 40 h 118"/>
                  <a:gd name="T62" fmla="*/ 8 w 143"/>
                  <a:gd name="T63" fmla="*/ 40 h 118"/>
                  <a:gd name="T64" fmla="*/ 5 w 143"/>
                  <a:gd name="T65" fmla="*/ 40 h 118"/>
                  <a:gd name="T66" fmla="*/ 4 w 143"/>
                  <a:gd name="T67" fmla="*/ 46 h 118"/>
                  <a:gd name="T68" fmla="*/ 5 w 143"/>
                  <a:gd name="T69" fmla="*/ 50 h 118"/>
                  <a:gd name="T70" fmla="*/ 2 w 143"/>
                  <a:gd name="T71" fmla="*/ 55 h 118"/>
                  <a:gd name="T72" fmla="*/ 2 w 143"/>
                  <a:gd name="T73" fmla="*/ 60 h 118"/>
                  <a:gd name="T74" fmla="*/ 5 w 143"/>
                  <a:gd name="T75" fmla="*/ 66 h 118"/>
                  <a:gd name="T76" fmla="*/ 3 w 143"/>
                  <a:gd name="T77" fmla="*/ 73 h 118"/>
                  <a:gd name="T78" fmla="*/ 6 w 143"/>
                  <a:gd name="T79" fmla="*/ 85 h 118"/>
                  <a:gd name="T80" fmla="*/ 17 w 143"/>
                  <a:gd name="T81" fmla="*/ 91 h 118"/>
                  <a:gd name="T82" fmla="*/ 20 w 143"/>
                  <a:gd name="T83" fmla="*/ 102 h 118"/>
                  <a:gd name="T84" fmla="*/ 26 w 143"/>
                  <a:gd name="T85" fmla="*/ 118 h 118"/>
                  <a:gd name="T86" fmla="*/ 45 w 143"/>
                  <a:gd name="T87" fmla="*/ 117 h 118"/>
                  <a:gd name="T88" fmla="*/ 55 w 143"/>
                  <a:gd name="T89" fmla="*/ 114 h 118"/>
                  <a:gd name="T90" fmla="*/ 67 w 143"/>
                  <a:gd name="T91" fmla="*/ 112 h 118"/>
                  <a:gd name="T92" fmla="*/ 67 w 143"/>
                  <a:gd name="T93" fmla="*/ 106 h 118"/>
                  <a:gd name="T94" fmla="*/ 67 w 143"/>
                  <a:gd name="T95" fmla="*/ 98 h 118"/>
                  <a:gd name="T96" fmla="*/ 71 w 143"/>
                  <a:gd name="T97" fmla="*/ 94 h 118"/>
                  <a:gd name="T98" fmla="*/ 78 w 143"/>
                  <a:gd name="T99" fmla="*/ 92 h 118"/>
                  <a:gd name="T100" fmla="*/ 82 w 143"/>
                  <a:gd name="T101" fmla="*/ 88 h 118"/>
                  <a:gd name="T102" fmla="*/ 87 w 143"/>
                  <a:gd name="T103" fmla="*/ 86 h 118"/>
                  <a:gd name="T104" fmla="*/ 91 w 143"/>
                  <a:gd name="T105" fmla="*/ 85 h 118"/>
                  <a:gd name="T106" fmla="*/ 94 w 143"/>
                  <a:gd name="T107" fmla="*/ 79 h 118"/>
                  <a:gd name="T108" fmla="*/ 95 w 143"/>
                  <a:gd name="T109" fmla="*/ 74 h 118"/>
                  <a:gd name="T110" fmla="*/ 99 w 143"/>
                  <a:gd name="T111" fmla="*/ 69 h 118"/>
                  <a:gd name="T112" fmla="*/ 100 w 143"/>
                  <a:gd name="T113" fmla="*/ 63 h 118"/>
                  <a:gd name="T114" fmla="*/ 100 w 143"/>
                  <a:gd name="T115" fmla="*/ 57 h 118"/>
                  <a:gd name="T116" fmla="*/ 111 w 143"/>
                  <a:gd name="T117" fmla="*/ 55 h 118"/>
                  <a:gd name="T118" fmla="*/ 114 w 143"/>
                  <a:gd name="T119" fmla="*/ 43 h 118"/>
                  <a:gd name="T120" fmla="*/ 110 w 143"/>
                  <a:gd name="T121" fmla="*/ 29 h 118"/>
                  <a:gd name="T122" fmla="*/ 117 w 143"/>
                  <a:gd name="T123" fmla="*/ 24 h 118"/>
                  <a:gd name="T124" fmla="*/ 127 w 143"/>
                  <a:gd name="T125" fmla="*/ 2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3" h="118">
                    <a:moveTo>
                      <a:pt x="139" y="20"/>
                    </a:moveTo>
                    <a:lnTo>
                      <a:pt x="142" y="16"/>
                    </a:lnTo>
                    <a:lnTo>
                      <a:pt x="142" y="16"/>
                    </a:lnTo>
                    <a:lnTo>
                      <a:pt x="139" y="16"/>
                    </a:lnTo>
                    <a:lnTo>
                      <a:pt x="143" y="12"/>
                    </a:lnTo>
                    <a:lnTo>
                      <a:pt x="143" y="11"/>
                    </a:lnTo>
                    <a:lnTo>
                      <a:pt x="138" y="11"/>
                    </a:lnTo>
                    <a:lnTo>
                      <a:pt x="137" y="12"/>
                    </a:lnTo>
                    <a:lnTo>
                      <a:pt x="132" y="14"/>
                    </a:lnTo>
                    <a:lnTo>
                      <a:pt x="132" y="11"/>
                    </a:lnTo>
                    <a:lnTo>
                      <a:pt x="128" y="11"/>
                    </a:lnTo>
                    <a:lnTo>
                      <a:pt x="123" y="15"/>
                    </a:lnTo>
                    <a:lnTo>
                      <a:pt x="122" y="16"/>
                    </a:lnTo>
                    <a:lnTo>
                      <a:pt x="122" y="18"/>
                    </a:lnTo>
                    <a:lnTo>
                      <a:pt x="120" y="20"/>
                    </a:lnTo>
                    <a:lnTo>
                      <a:pt x="116" y="21"/>
                    </a:lnTo>
                    <a:lnTo>
                      <a:pt x="116" y="22"/>
                    </a:lnTo>
                    <a:lnTo>
                      <a:pt x="114" y="23"/>
                    </a:lnTo>
                    <a:lnTo>
                      <a:pt x="111" y="23"/>
                    </a:lnTo>
                    <a:lnTo>
                      <a:pt x="110" y="23"/>
                    </a:lnTo>
                    <a:lnTo>
                      <a:pt x="110" y="21"/>
                    </a:lnTo>
                    <a:lnTo>
                      <a:pt x="108" y="20"/>
                    </a:lnTo>
                    <a:lnTo>
                      <a:pt x="108" y="15"/>
                    </a:lnTo>
                    <a:lnTo>
                      <a:pt x="108" y="12"/>
                    </a:lnTo>
                    <a:lnTo>
                      <a:pt x="108" y="10"/>
                    </a:lnTo>
                    <a:lnTo>
                      <a:pt x="106" y="9"/>
                    </a:lnTo>
                    <a:lnTo>
                      <a:pt x="105" y="9"/>
                    </a:lnTo>
                    <a:lnTo>
                      <a:pt x="104" y="6"/>
                    </a:lnTo>
                    <a:lnTo>
                      <a:pt x="105" y="4"/>
                    </a:lnTo>
                    <a:lnTo>
                      <a:pt x="105" y="3"/>
                    </a:lnTo>
                    <a:lnTo>
                      <a:pt x="103" y="1"/>
                    </a:lnTo>
                    <a:lnTo>
                      <a:pt x="101" y="0"/>
                    </a:lnTo>
                    <a:lnTo>
                      <a:pt x="99" y="0"/>
                    </a:lnTo>
                    <a:lnTo>
                      <a:pt x="98" y="1"/>
                    </a:lnTo>
                    <a:lnTo>
                      <a:pt x="97" y="5"/>
                    </a:lnTo>
                    <a:lnTo>
                      <a:pt x="95" y="6"/>
                    </a:lnTo>
                    <a:lnTo>
                      <a:pt x="95" y="8"/>
                    </a:lnTo>
                    <a:lnTo>
                      <a:pt x="95" y="10"/>
                    </a:lnTo>
                    <a:lnTo>
                      <a:pt x="94" y="12"/>
                    </a:lnTo>
                    <a:lnTo>
                      <a:pt x="92" y="12"/>
                    </a:lnTo>
                    <a:lnTo>
                      <a:pt x="92" y="12"/>
                    </a:lnTo>
                    <a:lnTo>
                      <a:pt x="91" y="12"/>
                    </a:lnTo>
                    <a:lnTo>
                      <a:pt x="89" y="12"/>
                    </a:lnTo>
                    <a:lnTo>
                      <a:pt x="87" y="14"/>
                    </a:lnTo>
                    <a:lnTo>
                      <a:pt x="87" y="15"/>
                    </a:lnTo>
                    <a:lnTo>
                      <a:pt x="88" y="16"/>
                    </a:lnTo>
                    <a:lnTo>
                      <a:pt x="88" y="17"/>
                    </a:lnTo>
                    <a:lnTo>
                      <a:pt x="84" y="17"/>
                    </a:lnTo>
                    <a:lnTo>
                      <a:pt x="83" y="16"/>
                    </a:lnTo>
                    <a:lnTo>
                      <a:pt x="82" y="15"/>
                    </a:lnTo>
                    <a:lnTo>
                      <a:pt x="81" y="16"/>
                    </a:lnTo>
                    <a:lnTo>
                      <a:pt x="80" y="16"/>
                    </a:lnTo>
                    <a:lnTo>
                      <a:pt x="78" y="18"/>
                    </a:lnTo>
                    <a:lnTo>
                      <a:pt x="76" y="20"/>
                    </a:lnTo>
                    <a:lnTo>
                      <a:pt x="72" y="21"/>
                    </a:lnTo>
                    <a:lnTo>
                      <a:pt x="71" y="20"/>
                    </a:lnTo>
                    <a:lnTo>
                      <a:pt x="69" y="16"/>
                    </a:lnTo>
                    <a:lnTo>
                      <a:pt x="66" y="16"/>
                    </a:lnTo>
                    <a:lnTo>
                      <a:pt x="65" y="18"/>
                    </a:lnTo>
                    <a:lnTo>
                      <a:pt x="64" y="18"/>
                    </a:lnTo>
                    <a:lnTo>
                      <a:pt x="62" y="16"/>
                    </a:lnTo>
                    <a:lnTo>
                      <a:pt x="60" y="15"/>
                    </a:lnTo>
                    <a:lnTo>
                      <a:pt x="56" y="16"/>
                    </a:lnTo>
                    <a:lnTo>
                      <a:pt x="55" y="15"/>
                    </a:lnTo>
                    <a:lnTo>
                      <a:pt x="53" y="16"/>
                    </a:lnTo>
                    <a:lnTo>
                      <a:pt x="52" y="15"/>
                    </a:lnTo>
                    <a:lnTo>
                      <a:pt x="49" y="15"/>
                    </a:lnTo>
                    <a:lnTo>
                      <a:pt x="45" y="17"/>
                    </a:lnTo>
                    <a:lnTo>
                      <a:pt x="44" y="17"/>
                    </a:lnTo>
                    <a:lnTo>
                      <a:pt x="42" y="18"/>
                    </a:lnTo>
                    <a:lnTo>
                      <a:pt x="41" y="18"/>
                    </a:lnTo>
                    <a:lnTo>
                      <a:pt x="39" y="20"/>
                    </a:lnTo>
                    <a:lnTo>
                      <a:pt x="39" y="21"/>
                    </a:lnTo>
                    <a:lnTo>
                      <a:pt x="41" y="22"/>
                    </a:lnTo>
                    <a:lnTo>
                      <a:pt x="41" y="23"/>
                    </a:lnTo>
                    <a:lnTo>
                      <a:pt x="38" y="27"/>
                    </a:lnTo>
                    <a:lnTo>
                      <a:pt x="38" y="29"/>
                    </a:lnTo>
                    <a:lnTo>
                      <a:pt x="37" y="32"/>
                    </a:lnTo>
                    <a:lnTo>
                      <a:pt x="36" y="32"/>
                    </a:lnTo>
                    <a:lnTo>
                      <a:pt x="33" y="34"/>
                    </a:lnTo>
                    <a:lnTo>
                      <a:pt x="33" y="34"/>
                    </a:lnTo>
                    <a:lnTo>
                      <a:pt x="30" y="35"/>
                    </a:lnTo>
                    <a:lnTo>
                      <a:pt x="26" y="38"/>
                    </a:lnTo>
                    <a:lnTo>
                      <a:pt x="26" y="39"/>
                    </a:lnTo>
                    <a:lnTo>
                      <a:pt x="25" y="40"/>
                    </a:lnTo>
                    <a:lnTo>
                      <a:pt x="25" y="41"/>
                    </a:lnTo>
                    <a:lnTo>
                      <a:pt x="24" y="43"/>
                    </a:lnTo>
                    <a:lnTo>
                      <a:pt x="20" y="44"/>
                    </a:lnTo>
                    <a:lnTo>
                      <a:pt x="19" y="45"/>
                    </a:lnTo>
                    <a:lnTo>
                      <a:pt x="17" y="44"/>
                    </a:lnTo>
                    <a:lnTo>
                      <a:pt x="17" y="43"/>
                    </a:lnTo>
                    <a:lnTo>
                      <a:pt x="15" y="40"/>
                    </a:lnTo>
                    <a:lnTo>
                      <a:pt x="13" y="40"/>
                    </a:lnTo>
                    <a:lnTo>
                      <a:pt x="11" y="41"/>
                    </a:lnTo>
                    <a:lnTo>
                      <a:pt x="10" y="41"/>
                    </a:lnTo>
                    <a:lnTo>
                      <a:pt x="8" y="40"/>
                    </a:lnTo>
                    <a:lnTo>
                      <a:pt x="6" y="40"/>
                    </a:lnTo>
                    <a:lnTo>
                      <a:pt x="5" y="40"/>
                    </a:lnTo>
                    <a:lnTo>
                      <a:pt x="5" y="40"/>
                    </a:lnTo>
                    <a:lnTo>
                      <a:pt x="5" y="44"/>
                    </a:lnTo>
                    <a:lnTo>
                      <a:pt x="5" y="45"/>
                    </a:lnTo>
                    <a:lnTo>
                      <a:pt x="4" y="46"/>
                    </a:lnTo>
                    <a:lnTo>
                      <a:pt x="5" y="49"/>
                    </a:lnTo>
                    <a:lnTo>
                      <a:pt x="5" y="49"/>
                    </a:lnTo>
                    <a:lnTo>
                      <a:pt x="5" y="50"/>
                    </a:lnTo>
                    <a:lnTo>
                      <a:pt x="3" y="52"/>
                    </a:lnTo>
                    <a:lnTo>
                      <a:pt x="0" y="54"/>
                    </a:lnTo>
                    <a:lnTo>
                      <a:pt x="2" y="55"/>
                    </a:lnTo>
                    <a:lnTo>
                      <a:pt x="3" y="56"/>
                    </a:lnTo>
                    <a:lnTo>
                      <a:pt x="0" y="58"/>
                    </a:lnTo>
                    <a:lnTo>
                      <a:pt x="2" y="60"/>
                    </a:lnTo>
                    <a:lnTo>
                      <a:pt x="2" y="63"/>
                    </a:lnTo>
                    <a:lnTo>
                      <a:pt x="2" y="65"/>
                    </a:lnTo>
                    <a:lnTo>
                      <a:pt x="5" y="66"/>
                    </a:lnTo>
                    <a:lnTo>
                      <a:pt x="6" y="66"/>
                    </a:lnTo>
                    <a:lnTo>
                      <a:pt x="3" y="71"/>
                    </a:lnTo>
                    <a:lnTo>
                      <a:pt x="3" y="73"/>
                    </a:lnTo>
                    <a:lnTo>
                      <a:pt x="5" y="78"/>
                    </a:lnTo>
                    <a:lnTo>
                      <a:pt x="8" y="84"/>
                    </a:lnTo>
                    <a:lnTo>
                      <a:pt x="6" y="85"/>
                    </a:lnTo>
                    <a:lnTo>
                      <a:pt x="8" y="86"/>
                    </a:lnTo>
                    <a:lnTo>
                      <a:pt x="8" y="91"/>
                    </a:lnTo>
                    <a:lnTo>
                      <a:pt x="17" y="91"/>
                    </a:lnTo>
                    <a:lnTo>
                      <a:pt x="19" y="95"/>
                    </a:lnTo>
                    <a:lnTo>
                      <a:pt x="19" y="97"/>
                    </a:lnTo>
                    <a:lnTo>
                      <a:pt x="20" y="102"/>
                    </a:lnTo>
                    <a:lnTo>
                      <a:pt x="19" y="103"/>
                    </a:lnTo>
                    <a:lnTo>
                      <a:pt x="11" y="114"/>
                    </a:lnTo>
                    <a:lnTo>
                      <a:pt x="26" y="118"/>
                    </a:lnTo>
                    <a:lnTo>
                      <a:pt x="38" y="118"/>
                    </a:lnTo>
                    <a:lnTo>
                      <a:pt x="42" y="117"/>
                    </a:lnTo>
                    <a:lnTo>
                      <a:pt x="45" y="117"/>
                    </a:lnTo>
                    <a:lnTo>
                      <a:pt x="47" y="115"/>
                    </a:lnTo>
                    <a:lnTo>
                      <a:pt x="50" y="115"/>
                    </a:lnTo>
                    <a:lnTo>
                      <a:pt x="55" y="114"/>
                    </a:lnTo>
                    <a:lnTo>
                      <a:pt x="59" y="114"/>
                    </a:lnTo>
                    <a:lnTo>
                      <a:pt x="62" y="114"/>
                    </a:lnTo>
                    <a:lnTo>
                      <a:pt x="67" y="112"/>
                    </a:lnTo>
                    <a:lnTo>
                      <a:pt x="67" y="111"/>
                    </a:lnTo>
                    <a:lnTo>
                      <a:pt x="66" y="108"/>
                    </a:lnTo>
                    <a:lnTo>
                      <a:pt x="67" y="106"/>
                    </a:lnTo>
                    <a:lnTo>
                      <a:pt x="66" y="102"/>
                    </a:lnTo>
                    <a:lnTo>
                      <a:pt x="66" y="100"/>
                    </a:lnTo>
                    <a:lnTo>
                      <a:pt x="67" y="98"/>
                    </a:lnTo>
                    <a:lnTo>
                      <a:pt x="70" y="97"/>
                    </a:lnTo>
                    <a:lnTo>
                      <a:pt x="70" y="96"/>
                    </a:lnTo>
                    <a:lnTo>
                      <a:pt x="71" y="94"/>
                    </a:lnTo>
                    <a:lnTo>
                      <a:pt x="73" y="94"/>
                    </a:lnTo>
                    <a:lnTo>
                      <a:pt x="75" y="94"/>
                    </a:lnTo>
                    <a:lnTo>
                      <a:pt x="78" y="92"/>
                    </a:lnTo>
                    <a:lnTo>
                      <a:pt x="80" y="91"/>
                    </a:lnTo>
                    <a:lnTo>
                      <a:pt x="78" y="90"/>
                    </a:lnTo>
                    <a:lnTo>
                      <a:pt x="82" y="88"/>
                    </a:lnTo>
                    <a:lnTo>
                      <a:pt x="83" y="86"/>
                    </a:lnTo>
                    <a:lnTo>
                      <a:pt x="86" y="85"/>
                    </a:lnTo>
                    <a:lnTo>
                      <a:pt x="87" y="86"/>
                    </a:lnTo>
                    <a:lnTo>
                      <a:pt x="89" y="86"/>
                    </a:lnTo>
                    <a:lnTo>
                      <a:pt x="89" y="85"/>
                    </a:lnTo>
                    <a:lnTo>
                      <a:pt x="91" y="85"/>
                    </a:lnTo>
                    <a:lnTo>
                      <a:pt x="93" y="88"/>
                    </a:lnTo>
                    <a:lnTo>
                      <a:pt x="95" y="84"/>
                    </a:lnTo>
                    <a:lnTo>
                      <a:pt x="94" y="79"/>
                    </a:lnTo>
                    <a:lnTo>
                      <a:pt x="94" y="79"/>
                    </a:lnTo>
                    <a:lnTo>
                      <a:pt x="95" y="78"/>
                    </a:lnTo>
                    <a:lnTo>
                      <a:pt x="95" y="74"/>
                    </a:lnTo>
                    <a:lnTo>
                      <a:pt x="95" y="71"/>
                    </a:lnTo>
                    <a:lnTo>
                      <a:pt x="97" y="69"/>
                    </a:lnTo>
                    <a:lnTo>
                      <a:pt x="99" y="69"/>
                    </a:lnTo>
                    <a:lnTo>
                      <a:pt x="101" y="68"/>
                    </a:lnTo>
                    <a:lnTo>
                      <a:pt x="103" y="66"/>
                    </a:lnTo>
                    <a:lnTo>
                      <a:pt x="100" y="63"/>
                    </a:lnTo>
                    <a:lnTo>
                      <a:pt x="99" y="62"/>
                    </a:lnTo>
                    <a:lnTo>
                      <a:pt x="98" y="60"/>
                    </a:lnTo>
                    <a:lnTo>
                      <a:pt x="100" y="57"/>
                    </a:lnTo>
                    <a:lnTo>
                      <a:pt x="104" y="58"/>
                    </a:lnTo>
                    <a:lnTo>
                      <a:pt x="108" y="58"/>
                    </a:lnTo>
                    <a:lnTo>
                      <a:pt x="111" y="55"/>
                    </a:lnTo>
                    <a:lnTo>
                      <a:pt x="111" y="52"/>
                    </a:lnTo>
                    <a:lnTo>
                      <a:pt x="108" y="50"/>
                    </a:lnTo>
                    <a:lnTo>
                      <a:pt x="114" y="43"/>
                    </a:lnTo>
                    <a:lnTo>
                      <a:pt x="112" y="38"/>
                    </a:lnTo>
                    <a:lnTo>
                      <a:pt x="109" y="32"/>
                    </a:lnTo>
                    <a:lnTo>
                      <a:pt x="110" y="29"/>
                    </a:lnTo>
                    <a:lnTo>
                      <a:pt x="112" y="27"/>
                    </a:lnTo>
                    <a:lnTo>
                      <a:pt x="115" y="27"/>
                    </a:lnTo>
                    <a:lnTo>
                      <a:pt x="117" y="24"/>
                    </a:lnTo>
                    <a:lnTo>
                      <a:pt x="121" y="22"/>
                    </a:lnTo>
                    <a:lnTo>
                      <a:pt x="123" y="24"/>
                    </a:lnTo>
                    <a:lnTo>
                      <a:pt x="127" y="23"/>
                    </a:lnTo>
                    <a:lnTo>
                      <a:pt x="134" y="22"/>
                    </a:lnTo>
                    <a:lnTo>
                      <a:pt x="139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5" name="Freeform 599">
                <a:extLst>
                  <a:ext uri="{FF2B5EF4-FFF2-40B4-BE49-F238E27FC236}">
                    <a16:creationId xmlns:a16="http://schemas.microsoft.com/office/drawing/2014/main" id="{6CA3EEFA-6625-4DB7-97A1-44893A63A0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55" y="1911"/>
                <a:ext cx="143" cy="118"/>
              </a:xfrm>
              <a:custGeom>
                <a:avLst/>
                <a:gdLst>
                  <a:gd name="T0" fmla="*/ 142 w 143"/>
                  <a:gd name="T1" fmla="*/ 16 h 118"/>
                  <a:gd name="T2" fmla="*/ 143 w 143"/>
                  <a:gd name="T3" fmla="*/ 11 h 118"/>
                  <a:gd name="T4" fmla="*/ 132 w 143"/>
                  <a:gd name="T5" fmla="*/ 14 h 118"/>
                  <a:gd name="T6" fmla="*/ 123 w 143"/>
                  <a:gd name="T7" fmla="*/ 15 h 118"/>
                  <a:gd name="T8" fmla="*/ 120 w 143"/>
                  <a:gd name="T9" fmla="*/ 20 h 118"/>
                  <a:gd name="T10" fmla="*/ 114 w 143"/>
                  <a:gd name="T11" fmla="*/ 23 h 118"/>
                  <a:gd name="T12" fmla="*/ 110 w 143"/>
                  <a:gd name="T13" fmla="*/ 21 h 118"/>
                  <a:gd name="T14" fmla="*/ 108 w 143"/>
                  <a:gd name="T15" fmla="*/ 12 h 118"/>
                  <a:gd name="T16" fmla="*/ 105 w 143"/>
                  <a:gd name="T17" fmla="*/ 9 h 118"/>
                  <a:gd name="T18" fmla="*/ 105 w 143"/>
                  <a:gd name="T19" fmla="*/ 3 h 118"/>
                  <a:gd name="T20" fmla="*/ 99 w 143"/>
                  <a:gd name="T21" fmla="*/ 0 h 118"/>
                  <a:gd name="T22" fmla="*/ 95 w 143"/>
                  <a:gd name="T23" fmla="*/ 6 h 118"/>
                  <a:gd name="T24" fmla="*/ 94 w 143"/>
                  <a:gd name="T25" fmla="*/ 12 h 118"/>
                  <a:gd name="T26" fmla="*/ 91 w 143"/>
                  <a:gd name="T27" fmla="*/ 12 h 118"/>
                  <a:gd name="T28" fmla="*/ 87 w 143"/>
                  <a:gd name="T29" fmla="*/ 15 h 118"/>
                  <a:gd name="T30" fmla="*/ 84 w 143"/>
                  <a:gd name="T31" fmla="*/ 17 h 118"/>
                  <a:gd name="T32" fmla="*/ 81 w 143"/>
                  <a:gd name="T33" fmla="*/ 16 h 118"/>
                  <a:gd name="T34" fmla="*/ 76 w 143"/>
                  <a:gd name="T35" fmla="*/ 20 h 118"/>
                  <a:gd name="T36" fmla="*/ 69 w 143"/>
                  <a:gd name="T37" fmla="*/ 16 h 118"/>
                  <a:gd name="T38" fmla="*/ 64 w 143"/>
                  <a:gd name="T39" fmla="*/ 18 h 118"/>
                  <a:gd name="T40" fmla="*/ 56 w 143"/>
                  <a:gd name="T41" fmla="*/ 16 h 118"/>
                  <a:gd name="T42" fmla="*/ 52 w 143"/>
                  <a:gd name="T43" fmla="*/ 15 h 118"/>
                  <a:gd name="T44" fmla="*/ 44 w 143"/>
                  <a:gd name="T45" fmla="*/ 17 h 118"/>
                  <a:gd name="T46" fmla="*/ 39 w 143"/>
                  <a:gd name="T47" fmla="*/ 20 h 118"/>
                  <a:gd name="T48" fmla="*/ 41 w 143"/>
                  <a:gd name="T49" fmla="*/ 23 h 118"/>
                  <a:gd name="T50" fmla="*/ 37 w 143"/>
                  <a:gd name="T51" fmla="*/ 32 h 118"/>
                  <a:gd name="T52" fmla="*/ 33 w 143"/>
                  <a:gd name="T53" fmla="*/ 34 h 118"/>
                  <a:gd name="T54" fmla="*/ 26 w 143"/>
                  <a:gd name="T55" fmla="*/ 39 h 118"/>
                  <a:gd name="T56" fmla="*/ 24 w 143"/>
                  <a:gd name="T57" fmla="*/ 43 h 118"/>
                  <a:gd name="T58" fmla="*/ 17 w 143"/>
                  <a:gd name="T59" fmla="*/ 44 h 118"/>
                  <a:gd name="T60" fmla="*/ 13 w 143"/>
                  <a:gd name="T61" fmla="*/ 40 h 118"/>
                  <a:gd name="T62" fmla="*/ 8 w 143"/>
                  <a:gd name="T63" fmla="*/ 40 h 118"/>
                  <a:gd name="T64" fmla="*/ 5 w 143"/>
                  <a:gd name="T65" fmla="*/ 40 h 118"/>
                  <a:gd name="T66" fmla="*/ 4 w 143"/>
                  <a:gd name="T67" fmla="*/ 46 h 118"/>
                  <a:gd name="T68" fmla="*/ 5 w 143"/>
                  <a:gd name="T69" fmla="*/ 50 h 118"/>
                  <a:gd name="T70" fmla="*/ 2 w 143"/>
                  <a:gd name="T71" fmla="*/ 55 h 118"/>
                  <a:gd name="T72" fmla="*/ 2 w 143"/>
                  <a:gd name="T73" fmla="*/ 60 h 118"/>
                  <a:gd name="T74" fmla="*/ 5 w 143"/>
                  <a:gd name="T75" fmla="*/ 66 h 118"/>
                  <a:gd name="T76" fmla="*/ 3 w 143"/>
                  <a:gd name="T77" fmla="*/ 73 h 118"/>
                  <a:gd name="T78" fmla="*/ 6 w 143"/>
                  <a:gd name="T79" fmla="*/ 85 h 118"/>
                  <a:gd name="T80" fmla="*/ 17 w 143"/>
                  <a:gd name="T81" fmla="*/ 91 h 118"/>
                  <a:gd name="T82" fmla="*/ 20 w 143"/>
                  <a:gd name="T83" fmla="*/ 102 h 118"/>
                  <a:gd name="T84" fmla="*/ 26 w 143"/>
                  <a:gd name="T85" fmla="*/ 118 h 118"/>
                  <a:gd name="T86" fmla="*/ 45 w 143"/>
                  <a:gd name="T87" fmla="*/ 117 h 118"/>
                  <a:gd name="T88" fmla="*/ 55 w 143"/>
                  <a:gd name="T89" fmla="*/ 114 h 118"/>
                  <a:gd name="T90" fmla="*/ 67 w 143"/>
                  <a:gd name="T91" fmla="*/ 112 h 118"/>
                  <a:gd name="T92" fmla="*/ 67 w 143"/>
                  <a:gd name="T93" fmla="*/ 106 h 118"/>
                  <a:gd name="T94" fmla="*/ 67 w 143"/>
                  <a:gd name="T95" fmla="*/ 98 h 118"/>
                  <a:gd name="T96" fmla="*/ 71 w 143"/>
                  <a:gd name="T97" fmla="*/ 94 h 118"/>
                  <a:gd name="T98" fmla="*/ 78 w 143"/>
                  <a:gd name="T99" fmla="*/ 92 h 118"/>
                  <a:gd name="T100" fmla="*/ 82 w 143"/>
                  <a:gd name="T101" fmla="*/ 88 h 118"/>
                  <a:gd name="T102" fmla="*/ 87 w 143"/>
                  <a:gd name="T103" fmla="*/ 86 h 118"/>
                  <a:gd name="T104" fmla="*/ 91 w 143"/>
                  <a:gd name="T105" fmla="*/ 85 h 118"/>
                  <a:gd name="T106" fmla="*/ 94 w 143"/>
                  <a:gd name="T107" fmla="*/ 79 h 118"/>
                  <a:gd name="T108" fmla="*/ 95 w 143"/>
                  <a:gd name="T109" fmla="*/ 74 h 118"/>
                  <a:gd name="T110" fmla="*/ 99 w 143"/>
                  <a:gd name="T111" fmla="*/ 69 h 118"/>
                  <a:gd name="T112" fmla="*/ 100 w 143"/>
                  <a:gd name="T113" fmla="*/ 63 h 118"/>
                  <a:gd name="T114" fmla="*/ 100 w 143"/>
                  <a:gd name="T115" fmla="*/ 57 h 118"/>
                  <a:gd name="T116" fmla="*/ 111 w 143"/>
                  <a:gd name="T117" fmla="*/ 55 h 118"/>
                  <a:gd name="T118" fmla="*/ 114 w 143"/>
                  <a:gd name="T119" fmla="*/ 43 h 118"/>
                  <a:gd name="T120" fmla="*/ 110 w 143"/>
                  <a:gd name="T121" fmla="*/ 29 h 118"/>
                  <a:gd name="T122" fmla="*/ 117 w 143"/>
                  <a:gd name="T123" fmla="*/ 24 h 118"/>
                  <a:gd name="T124" fmla="*/ 127 w 143"/>
                  <a:gd name="T125" fmla="*/ 2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3" h="118">
                    <a:moveTo>
                      <a:pt x="139" y="20"/>
                    </a:moveTo>
                    <a:lnTo>
                      <a:pt x="142" y="16"/>
                    </a:lnTo>
                    <a:lnTo>
                      <a:pt x="142" y="16"/>
                    </a:lnTo>
                    <a:lnTo>
                      <a:pt x="139" y="16"/>
                    </a:lnTo>
                    <a:lnTo>
                      <a:pt x="143" y="12"/>
                    </a:lnTo>
                    <a:lnTo>
                      <a:pt x="143" y="11"/>
                    </a:lnTo>
                    <a:lnTo>
                      <a:pt x="138" y="11"/>
                    </a:lnTo>
                    <a:lnTo>
                      <a:pt x="137" y="12"/>
                    </a:lnTo>
                    <a:lnTo>
                      <a:pt x="132" y="14"/>
                    </a:lnTo>
                    <a:lnTo>
                      <a:pt x="132" y="11"/>
                    </a:lnTo>
                    <a:lnTo>
                      <a:pt x="128" y="11"/>
                    </a:lnTo>
                    <a:lnTo>
                      <a:pt x="123" y="15"/>
                    </a:lnTo>
                    <a:lnTo>
                      <a:pt x="122" y="16"/>
                    </a:lnTo>
                    <a:lnTo>
                      <a:pt x="122" y="18"/>
                    </a:lnTo>
                    <a:lnTo>
                      <a:pt x="120" y="20"/>
                    </a:lnTo>
                    <a:lnTo>
                      <a:pt x="116" y="21"/>
                    </a:lnTo>
                    <a:lnTo>
                      <a:pt x="116" y="22"/>
                    </a:lnTo>
                    <a:lnTo>
                      <a:pt x="114" y="23"/>
                    </a:lnTo>
                    <a:lnTo>
                      <a:pt x="111" y="23"/>
                    </a:lnTo>
                    <a:lnTo>
                      <a:pt x="110" y="23"/>
                    </a:lnTo>
                    <a:lnTo>
                      <a:pt x="110" y="21"/>
                    </a:lnTo>
                    <a:lnTo>
                      <a:pt x="108" y="20"/>
                    </a:lnTo>
                    <a:lnTo>
                      <a:pt x="108" y="15"/>
                    </a:lnTo>
                    <a:lnTo>
                      <a:pt x="108" y="12"/>
                    </a:lnTo>
                    <a:lnTo>
                      <a:pt x="108" y="10"/>
                    </a:lnTo>
                    <a:lnTo>
                      <a:pt x="106" y="9"/>
                    </a:lnTo>
                    <a:lnTo>
                      <a:pt x="105" y="9"/>
                    </a:lnTo>
                    <a:lnTo>
                      <a:pt x="104" y="6"/>
                    </a:lnTo>
                    <a:lnTo>
                      <a:pt x="105" y="4"/>
                    </a:lnTo>
                    <a:lnTo>
                      <a:pt x="105" y="3"/>
                    </a:lnTo>
                    <a:lnTo>
                      <a:pt x="103" y="1"/>
                    </a:lnTo>
                    <a:lnTo>
                      <a:pt x="101" y="0"/>
                    </a:lnTo>
                    <a:lnTo>
                      <a:pt x="99" y="0"/>
                    </a:lnTo>
                    <a:lnTo>
                      <a:pt x="98" y="1"/>
                    </a:lnTo>
                    <a:lnTo>
                      <a:pt x="97" y="5"/>
                    </a:lnTo>
                    <a:lnTo>
                      <a:pt x="95" y="6"/>
                    </a:lnTo>
                    <a:lnTo>
                      <a:pt x="95" y="8"/>
                    </a:lnTo>
                    <a:lnTo>
                      <a:pt x="95" y="10"/>
                    </a:lnTo>
                    <a:lnTo>
                      <a:pt x="94" y="12"/>
                    </a:lnTo>
                    <a:lnTo>
                      <a:pt x="92" y="12"/>
                    </a:lnTo>
                    <a:lnTo>
                      <a:pt x="92" y="12"/>
                    </a:lnTo>
                    <a:lnTo>
                      <a:pt x="91" y="12"/>
                    </a:lnTo>
                    <a:lnTo>
                      <a:pt x="89" y="12"/>
                    </a:lnTo>
                    <a:lnTo>
                      <a:pt x="87" y="14"/>
                    </a:lnTo>
                    <a:lnTo>
                      <a:pt x="87" y="15"/>
                    </a:lnTo>
                    <a:lnTo>
                      <a:pt x="88" y="16"/>
                    </a:lnTo>
                    <a:lnTo>
                      <a:pt x="88" y="17"/>
                    </a:lnTo>
                    <a:lnTo>
                      <a:pt x="84" y="17"/>
                    </a:lnTo>
                    <a:lnTo>
                      <a:pt x="83" y="16"/>
                    </a:lnTo>
                    <a:lnTo>
                      <a:pt x="82" y="15"/>
                    </a:lnTo>
                    <a:lnTo>
                      <a:pt x="81" y="16"/>
                    </a:lnTo>
                    <a:lnTo>
                      <a:pt x="80" y="16"/>
                    </a:lnTo>
                    <a:lnTo>
                      <a:pt x="78" y="18"/>
                    </a:lnTo>
                    <a:lnTo>
                      <a:pt x="76" y="20"/>
                    </a:lnTo>
                    <a:lnTo>
                      <a:pt x="72" y="21"/>
                    </a:lnTo>
                    <a:lnTo>
                      <a:pt x="71" y="20"/>
                    </a:lnTo>
                    <a:lnTo>
                      <a:pt x="69" y="16"/>
                    </a:lnTo>
                    <a:lnTo>
                      <a:pt x="66" y="16"/>
                    </a:lnTo>
                    <a:lnTo>
                      <a:pt x="65" y="18"/>
                    </a:lnTo>
                    <a:lnTo>
                      <a:pt x="64" y="18"/>
                    </a:lnTo>
                    <a:lnTo>
                      <a:pt x="62" y="16"/>
                    </a:lnTo>
                    <a:lnTo>
                      <a:pt x="60" y="15"/>
                    </a:lnTo>
                    <a:lnTo>
                      <a:pt x="56" y="16"/>
                    </a:lnTo>
                    <a:lnTo>
                      <a:pt x="55" y="15"/>
                    </a:lnTo>
                    <a:lnTo>
                      <a:pt x="53" y="16"/>
                    </a:lnTo>
                    <a:lnTo>
                      <a:pt x="52" y="15"/>
                    </a:lnTo>
                    <a:lnTo>
                      <a:pt x="49" y="15"/>
                    </a:lnTo>
                    <a:lnTo>
                      <a:pt x="45" y="17"/>
                    </a:lnTo>
                    <a:lnTo>
                      <a:pt x="44" y="17"/>
                    </a:lnTo>
                    <a:lnTo>
                      <a:pt x="42" y="18"/>
                    </a:lnTo>
                    <a:lnTo>
                      <a:pt x="41" y="18"/>
                    </a:lnTo>
                    <a:lnTo>
                      <a:pt x="39" y="20"/>
                    </a:lnTo>
                    <a:lnTo>
                      <a:pt x="39" y="21"/>
                    </a:lnTo>
                    <a:lnTo>
                      <a:pt x="41" y="22"/>
                    </a:lnTo>
                    <a:lnTo>
                      <a:pt x="41" y="23"/>
                    </a:lnTo>
                    <a:lnTo>
                      <a:pt x="38" y="27"/>
                    </a:lnTo>
                    <a:lnTo>
                      <a:pt x="38" y="29"/>
                    </a:lnTo>
                    <a:lnTo>
                      <a:pt x="37" y="32"/>
                    </a:lnTo>
                    <a:lnTo>
                      <a:pt x="36" y="32"/>
                    </a:lnTo>
                    <a:lnTo>
                      <a:pt x="33" y="34"/>
                    </a:lnTo>
                    <a:lnTo>
                      <a:pt x="33" y="34"/>
                    </a:lnTo>
                    <a:lnTo>
                      <a:pt x="30" y="35"/>
                    </a:lnTo>
                    <a:lnTo>
                      <a:pt x="26" y="38"/>
                    </a:lnTo>
                    <a:lnTo>
                      <a:pt x="26" y="39"/>
                    </a:lnTo>
                    <a:lnTo>
                      <a:pt x="25" y="40"/>
                    </a:lnTo>
                    <a:lnTo>
                      <a:pt x="25" y="41"/>
                    </a:lnTo>
                    <a:lnTo>
                      <a:pt x="24" y="43"/>
                    </a:lnTo>
                    <a:lnTo>
                      <a:pt x="20" y="44"/>
                    </a:lnTo>
                    <a:lnTo>
                      <a:pt x="19" y="45"/>
                    </a:lnTo>
                    <a:lnTo>
                      <a:pt x="17" y="44"/>
                    </a:lnTo>
                    <a:lnTo>
                      <a:pt x="17" y="43"/>
                    </a:lnTo>
                    <a:lnTo>
                      <a:pt x="15" y="40"/>
                    </a:lnTo>
                    <a:lnTo>
                      <a:pt x="13" y="40"/>
                    </a:lnTo>
                    <a:lnTo>
                      <a:pt x="11" y="41"/>
                    </a:lnTo>
                    <a:lnTo>
                      <a:pt x="10" y="41"/>
                    </a:lnTo>
                    <a:lnTo>
                      <a:pt x="8" y="40"/>
                    </a:lnTo>
                    <a:lnTo>
                      <a:pt x="6" y="40"/>
                    </a:lnTo>
                    <a:lnTo>
                      <a:pt x="5" y="40"/>
                    </a:lnTo>
                    <a:lnTo>
                      <a:pt x="5" y="40"/>
                    </a:lnTo>
                    <a:lnTo>
                      <a:pt x="5" y="44"/>
                    </a:lnTo>
                    <a:lnTo>
                      <a:pt x="5" y="45"/>
                    </a:lnTo>
                    <a:lnTo>
                      <a:pt x="4" y="46"/>
                    </a:lnTo>
                    <a:lnTo>
                      <a:pt x="5" y="49"/>
                    </a:lnTo>
                    <a:lnTo>
                      <a:pt x="5" y="49"/>
                    </a:lnTo>
                    <a:lnTo>
                      <a:pt x="5" y="50"/>
                    </a:lnTo>
                    <a:lnTo>
                      <a:pt x="3" y="52"/>
                    </a:lnTo>
                    <a:lnTo>
                      <a:pt x="0" y="54"/>
                    </a:lnTo>
                    <a:lnTo>
                      <a:pt x="2" y="55"/>
                    </a:lnTo>
                    <a:lnTo>
                      <a:pt x="3" y="56"/>
                    </a:lnTo>
                    <a:lnTo>
                      <a:pt x="0" y="58"/>
                    </a:lnTo>
                    <a:lnTo>
                      <a:pt x="2" y="60"/>
                    </a:lnTo>
                    <a:lnTo>
                      <a:pt x="2" y="63"/>
                    </a:lnTo>
                    <a:lnTo>
                      <a:pt x="2" y="65"/>
                    </a:lnTo>
                    <a:lnTo>
                      <a:pt x="5" y="66"/>
                    </a:lnTo>
                    <a:lnTo>
                      <a:pt x="6" y="66"/>
                    </a:lnTo>
                    <a:lnTo>
                      <a:pt x="3" y="71"/>
                    </a:lnTo>
                    <a:lnTo>
                      <a:pt x="3" y="73"/>
                    </a:lnTo>
                    <a:lnTo>
                      <a:pt x="5" y="78"/>
                    </a:lnTo>
                    <a:lnTo>
                      <a:pt x="8" y="84"/>
                    </a:lnTo>
                    <a:lnTo>
                      <a:pt x="6" y="85"/>
                    </a:lnTo>
                    <a:lnTo>
                      <a:pt x="8" y="86"/>
                    </a:lnTo>
                    <a:lnTo>
                      <a:pt x="8" y="91"/>
                    </a:lnTo>
                    <a:lnTo>
                      <a:pt x="17" y="91"/>
                    </a:lnTo>
                    <a:lnTo>
                      <a:pt x="19" y="95"/>
                    </a:lnTo>
                    <a:lnTo>
                      <a:pt x="19" y="97"/>
                    </a:lnTo>
                    <a:lnTo>
                      <a:pt x="20" y="102"/>
                    </a:lnTo>
                    <a:lnTo>
                      <a:pt x="19" y="103"/>
                    </a:lnTo>
                    <a:lnTo>
                      <a:pt x="11" y="114"/>
                    </a:lnTo>
                    <a:lnTo>
                      <a:pt x="26" y="118"/>
                    </a:lnTo>
                    <a:lnTo>
                      <a:pt x="38" y="118"/>
                    </a:lnTo>
                    <a:lnTo>
                      <a:pt x="42" y="117"/>
                    </a:lnTo>
                    <a:lnTo>
                      <a:pt x="45" y="117"/>
                    </a:lnTo>
                    <a:lnTo>
                      <a:pt x="47" y="115"/>
                    </a:lnTo>
                    <a:lnTo>
                      <a:pt x="50" y="115"/>
                    </a:lnTo>
                    <a:lnTo>
                      <a:pt x="55" y="114"/>
                    </a:lnTo>
                    <a:lnTo>
                      <a:pt x="59" y="114"/>
                    </a:lnTo>
                    <a:lnTo>
                      <a:pt x="62" y="114"/>
                    </a:lnTo>
                    <a:lnTo>
                      <a:pt x="67" y="112"/>
                    </a:lnTo>
                    <a:lnTo>
                      <a:pt x="67" y="111"/>
                    </a:lnTo>
                    <a:lnTo>
                      <a:pt x="66" y="108"/>
                    </a:lnTo>
                    <a:lnTo>
                      <a:pt x="67" y="106"/>
                    </a:lnTo>
                    <a:lnTo>
                      <a:pt x="66" y="102"/>
                    </a:lnTo>
                    <a:lnTo>
                      <a:pt x="66" y="100"/>
                    </a:lnTo>
                    <a:lnTo>
                      <a:pt x="67" y="98"/>
                    </a:lnTo>
                    <a:lnTo>
                      <a:pt x="70" y="97"/>
                    </a:lnTo>
                    <a:lnTo>
                      <a:pt x="70" y="96"/>
                    </a:lnTo>
                    <a:lnTo>
                      <a:pt x="71" y="94"/>
                    </a:lnTo>
                    <a:lnTo>
                      <a:pt x="73" y="94"/>
                    </a:lnTo>
                    <a:lnTo>
                      <a:pt x="75" y="94"/>
                    </a:lnTo>
                    <a:lnTo>
                      <a:pt x="78" y="92"/>
                    </a:lnTo>
                    <a:lnTo>
                      <a:pt x="80" y="91"/>
                    </a:lnTo>
                    <a:lnTo>
                      <a:pt x="78" y="90"/>
                    </a:lnTo>
                    <a:lnTo>
                      <a:pt x="82" y="88"/>
                    </a:lnTo>
                    <a:lnTo>
                      <a:pt x="83" y="86"/>
                    </a:lnTo>
                    <a:lnTo>
                      <a:pt x="86" y="85"/>
                    </a:lnTo>
                    <a:lnTo>
                      <a:pt x="87" y="86"/>
                    </a:lnTo>
                    <a:lnTo>
                      <a:pt x="89" y="86"/>
                    </a:lnTo>
                    <a:lnTo>
                      <a:pt x="89" y="85"/>
                    </a:lnTo>
                    <a:lnTo>
                      <a:pt x="91" y="85"/>
                    </a:lnTo>
                    <a:lnTo>
                      <a:pt x="93" y="88"/>
                    </a:lnTo>
                    <a:lnTo>
                      <a:pt x="95" y="84"/>
                    </a:lnTo>
                    <a:lnTo>
                      <a:pt x="94" y="79"/>
                    </a:lnTo>
                    <a:lnTo>
                      <a:pt x="94" y="79"/>
                    </a:lnTo>
                    <a:lnTo>
                      <a:pt x="95" y="78"/>
                    </a:lnTo>
                    <a:lnTo>
                      <a:pt x="95" y="74"/>
                    </a:lnTo>
                    <a:lnTo>
                      <a:pt x="95" y="71"/>
                    </a:lnTo>
                    <a:lnTo>
                      <a:pt x="97" y="69"/>
                    </a:lnTo>
                    <a:lnTo>
                      <a:pt x="99" y="69"/>
                    </a:lnTo>
                    <a:lnTo>
                      <a:pt x="101" y="68"/>
                    </a:lnTo>
                    <a:lnTo>
                      <a:pt x="103" y="66"/>
                    </a:lnTo>
                    <a:lnTo>
                      <a:pt x="100" y="63"/>
                    </a:lnTo>
                    <a:lnTo>
                      <a:pt x="99" y="62"/>
                    </a:lnTo>
                    <a:lnTo>
                      <a:pt x="98" y="60"/>
                    </a:lnTo>
                    <a:lnTo>
                      <a:pt x="100" y="57"/>
                    </a:lnTo>
                    <a:lnTo>
                      <a:pt x="104" y="58"/>
                    </a:lnTo>
                    <a:lnTo>
                      <a:pt x="108" y="58"/>
                    </a:lnTo>
                    <a:lnTo>
                      <a:pt x="111" y="55"/>
                    </a:lnTo>
                    <a:lnTo>
                      <a:pt x="111" y="52"/>
                    </a:lnTo>
                    <a:lnTo>
                      <a:pt x="108" y="50"/>
                    </a:lnTo>
                    <a:lnTo>
                      <a:pt x="114" y="43"/>
                    </a:lnTo>
                    <a:lnTo>
                      <a:pt x="112" y="38"/>
                    </a:lnTo>
                    <a:lnTo>
                      <a:pt x="109" y="32"/>
                    </a:lnTo>
                    <a:lnTo>
                      <a:pt x="110" y="29"/>
                    </a:lnTo>
                    <a:lnTo>
                      <a:pt x="112" y="27"/>
                    </a:lnTo>
                    <a:lnTo>
                      <a:pt x="115" y="27"/>
                    </a:lnTo>
                    <a:lnTo>
                      <a:pt x="117" y="24"/>
                    </a:lnTo>
                    <a:lnTo>
                      <a:pt x="121" y="22"/>
                    </a:lnTo>
                    <a:lnTo>
                      <a:pt x="123" y="24"/>
                    </a:lnTo>
                    <a:lnTo>
                      <a:pt x="127" y="23"/>
                    </a:lnTo>
                    <a:lnTo>
                      <a:pt x="134" y="22"/>
                    </a:lnTo>
                    <a:lnTo>
                      <a:pt x="139" y="2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6" name="Freeform 600">
                <a:extLst>
                  <a:ext uri="{FF2B5EF4-FFF2-40B4-BE49-F238E27FC236}">
                    <a16:creationId xmlns:a16="http://schemas.microsoft.com/office/drawing/2014/main" id="{BF13E808-FB42-4AA9-ADB7-19295DE7ED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169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7" name="Freeform 601">
                <a:extLst>
                  <a:ext uri="{FF2B5EF4-FFF2-40B4-BE49-F238E27FC236}">
                    <a16:creationId xmlns:a16="http://schemas.microsoft.com/office/drawing/2014/main" id="{F15AB678-A836-4435-982A-6592A4E14E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169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8" name="Freeform 602">
                <a:extLst>
                  <a:ext uri="{FF2B5EF4-FFF2-40B4-BE49-F238E27FC236}">
                    <a16:creationId xmlns:a16="http://schemas.microsoft.com/office/drawing/2014/main" id="{31CA7408-A20A-45B1-BC60-DF6B0190C6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2" y="169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1 w 2"/>
                  <a:gd name="T5" fmla="*/ 1 h 2"/>
                  <a:gd name="T6" fmla="*/ 2 w 2"/>
                  <a:gd name="T7" fmla="*/ 1 h 2"/>
                  <a:gd name="T8" fmla="*/ 2 w 2"/>
                  <a:gd name="T9" fmla="*/ 0 h 2"/>
                  <a:gd name="T10" fmla="*/ 0 w 2"/>
                  <a:gd name="T11" fmla="*/ 1 h 2"/>
                  <a:gd name="T12" fmla="*/ 0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9" name="Freeform 603">
                <a:extLst>
                  <a:ext uri="{FF2B5EF4-FFF2-40B4-BE49-F238E27FC236}">
                    <a16:creationId xmlns:a16="http://schemas.microsoft.com/office/drawing/2014/main" id="{331B61A9-1495-4EA1-A62E-309E127312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2" y="1683"/>
                <a:ext cx="12" cy="16"/>
              </a:xfrm>
              <a:custGeom>
                <a:avLst/>
                <a:gdLst>
                  <a:gd name="T0" fmla="*/ 0 w 12"/>
                  <a:gd name="T1" fmla="*/ 8 h 16"/>
                  <a:gd name="T2" fmla="*/ 1 w 12"/>
                  <a:gd name="T3" fmla="*/ 9 h 16"/>
                  <a:gd name="T4" fmla="*/ 1 w 12"/>
                  <a:gd name="T5" fmla="*/ 11 h 16"/>
                  <a:gd name="T6" fmla="*/ 2 w 12"/>
                  <a:gd name="T7" fmla="*/ 12 h 16"/>
                  <a:gd name="T8" fmla="*/ 4 w 12"/>
                  <a:gd name="T9" fmla="*/ 12 h 16"/>
                  <a:gd name="T10" fmla="*/ 6 w 12"/>
                  <a:gd name="T11" fmla="*/ 14 h 16"/>
                  <a:gd name="T12" fmla="*/ 6 w 12"/>
                  <a:gd name="T13" fmla="*/ 14 h 16"/>
                  <a:gd name="T14" fmla="*/ 6 w 12"/>
                  <a:gd name="T15" fmla="*/ 15 h 16"/>
                  <a:gd name="T16" fmla="*/ 6 w 12"/>
                  <a:gd name="T17" fmla="*/ 16 h 16"/>
                  <a:gd name="T18" fmla="*/ 9 w 12"/>
                  <a:gd name="T19" fmla="*/ 16 h 16"/>
                  <a:gd name="T20" fmla="*/ 9 w 12"/>
                  <a:gd name="T21" fmla="*/ 15 h 16"/>
                  <a:gd name="T22" fmla="*/ 9 w 12"/>
                  <a:gd name="T23" fmla="*/ 14 h 16"/>
                  <a:gd name="T24" fmla="*/ 11 w 12"/>
                  <a:gd name="T25" fmla="*/ 12 h 16"/>
                  <a:gd name="T26" fmla="*/ 12 w 12"/>
                  <a:gd name="T27" fmla="*/ 11 h 16"/>
                  <a:gd name="T28" fmla="*/ 12 w 12"/>
                  <a:gd name="T29" fmla="*/ 10 h 16"/>
                  <a:gd name="T30" fmla="*/ 10 w 12"/>
                  <a:gd name="T31" fmla="*/ 9 h 16"/>
                  <a:gd name="T32" fmla="*/ 10 w 12"/>
                  <a:gd name="T33" fmla="*/ 9 h 16"/>
                  <a:gd name="T34" fmla="*/ 12 w 12"/>
                  <a:gd name="T35" fmla="*/ 8 h 16"/>
                  <a:gd name="T36" fmla="*/ 12 w 12"/>
                  <a:gd name="T37" fmla="*/ 5 h 16"/>
                  <a:gd name="T38" fmla="*/ 12 w 12"/>
                  <a:gd name="T39" fmla="*/ 3 h 16"/>
                  <a:gd name="T40" fmla="*/ 12 w 12"/>
                  <a:gd name="T41" fmla="*/ 0 h 16"/>
                  <a:gd name="T42" fmla="*/ 10 w 12"/>
                  <a:gd name="T43" fmla="*/ 0 h 16"/>
                  <a:gd name="T44" fmla="*/ 6 w 12"/>
                  <a:gd name="T45" fmla="*/ 1 h 16"/>
                  <a:gd name="T46" fmla="*/ 5 w 12"/>
                  <a:gd name="T47" fmla="*/ 4 h 16"/>
                  <a:gd name="T48" fmla="*/ 6 w 12"/>
                  <a:gd name="T49" fmla="*/ 4 h 16"/>
                  <a:gd name="T50" fmla="*/ 7 w 12"/>
                  <a:gd name="T51" fmla="*/ 5 h 16"/>
                  <a:gd name="T52" fmla="*/ 7 w 12"/>
                  <a:gd name="T53" fmla="*/ 6 h 16"/>
                  <a:gd name="T54" fmla="*/ 6 w 12"/>
                  <a:gd name="T55" fmla="*/ 6 h 16"/>
                  <a:gd name="T56" fmla="*/ 6 w 12"/>
                  <a:gd name="T57" fmla="*/ 6 h 16"/>
                  <a:gd name="T58" fmla="*/ 4 w 12"/>
                  <a:gd name="T59" fmla="*/ 5 h 16"/>
                  <a:gd name="T60" fmla="*/ 4 w 12"/>
                  <a:gd name="T61" fmla="*/ 4 h 16"/>
                  <a:gd name="T62" fmla="*/ 4 w 12"/>
                  <a:gd name="T63" fmla="*/ 3 h 16"/>
                  <a:gd name="T64" fmla="*/ 2 w 12"/>
                  <a:gd name="T65" fmla="*/ 4 h 16"/>
                  <a:gd name="T66" fmla="*/ 1 w 12"/>
                  <a:gd name="T67" fmla="*/ 5 h 16"/>
                  <a:gd name="T68" fmla="*/ 0 w 12"/>
                  <a:gd name="T69" fmla="*/ 6 h 16"/>
                  <a:gd name="T70" fmla="*/ 0 w 12"/>
                  <a:gd name="T71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" h="16">
                    <a:moveTo>
                      <a:pt x="0" y="8"/>
                    </a:moveTo>
                    <a:lnTo>
                      <a:pt x="1" y="9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4" y="12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5"/>
                    </a:lnTo>
                    <a:lnTo>
                      <a:pt x="6" y="16"/>
                    </a:lnTo>
                    <a:lnTo>
                      <a:pt x="9" y="16"/>
                    </a:lnTo>
                    <a:lnTo>
                      <a:pt x="9" y="15"/>
                    </a:lnTo>
                    <a:lnTo>
                      <a:pt x="9" y="14"/>
                    </a:lnTo>
                    <a:lnTo>
                      <a:pt x="11" y="12"/>
                    </a:lnTo>
                    <a:lnTo>
                      <a:pt x="12" y="11"/>
                    </a:lnTo>
                    <a:lnTo>
                      <a:pt x="12" y="10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12" y="8"/>
                    </a:lnTo>
                    <a:lnTo>
                      <a:pt x="12" y="5"/>
                    </a:lnTo>
                    <a:lnTo>
                      <a:pt x="12" y="3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6" y="1"/>
                    </a:lnTo>
                    <a:lnTo>
                      <a:pt x="5" y="4"/>
                    </a:lnTo>
                    <a:lnTo>
                      <a:pt x="6" y="4"/>
                    </a:lnTo>
                    <a:lnTo>
                      <a:pt x="7" y="5"/>
                    </a:lnTo>
                    <a:lnTo>
                      <a:pt x="7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0" name="Freeform 604">
                <a:extLst>
                  <a:ext uri="{FF2B5EF4-FFF2-40B4-BE49-F238E27FC236}">
                    <a16:creationId xmlns:a16="http://schemas.microsoft.com/office/drawing/2014/main" id="{1C59B4F6-52DC-46F8-92E4-247A13052A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0" y="1688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3 h 4"/>
                  <a:gd name="T4" fmla="*/ 1 w 1"/>
                  <a:gd name="T5" fmla="*/ 4 h 4"/>
                  <a:gd name="T6" fmla="*/ 1 w 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1" name="Freeform 605">
                <a:extLst>
                  <a:ext uri="{FF2B5EF4-FFF2-40B4-BE49-F238E27FC236}">
                    <a16:creationId xmlns:a16="http://schemas.microsoft.com/office/drawing/2014/main" id="{3BD66DAF-2647-4521-AB30-B8E7FF6503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8" y="1693"/>
                <a:ext cx="4" cy="6"/>
              </a:xfrm>
              <a:custGeom>
                <a:avLst/>
                <a:gdLst>
                  <a:gd name="T0" fmla="*/ 4 w 4"/>
                  <a:gd name="T1" fmla="*/ 5 h 6"/>
                  <a:gd name="T2" fmla="*/ 3 w 4"/>
                  <a:gd name="T3" fmla="*/ 1 h 6"/>
                  <a:gd name="T4" fmla="*/ 0 w 4"/>
                  <a:gd name="T5" fmla="*/ 0 h 6"/>
                  <a:gd name="T6" fmla="*/ 0 w 4"/>
                  <a:gd name="T7" fmla="*/ 4 h 6"/>
                  <a:gd name="T8" fmla="*/ 0 w 4"/>
                  <a:gd name="T9" fmla="*/ 5 h 6"/>
                  <a:gd name="T10" fmla="*/ 4 w 4"/>
                  <a:gd name="T11" fmla="*/ 6 h 6"/>
                  <a:gd name="T12" fmla="*/ 4 w 4"/>
                  <a:gd name="T1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4" y="5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4" y="6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2" name="Freeform 606">
                <a:extLst>
                  <a:ext uri="{FF2B5EF4-FFF2-40B4-BE49-F238E27FC236}">
                    <a16:creationId xmlns:a16="http://schemas.microsoft.com/office/drawing/2014/main" id="{8685BA1C-9C3E-4952-B3E6-FF519509D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5" y="1691"/>
                <a:ext cx="9" cy="8"/>
              </a:xfrm>
              <a:custGeom>
                <a:avLst/>
                <a:gdLst>
                  <a:gd name="T0" fmla="*/ 9 w 9"/>
                  <a:gd name="T1" fmla="*/ 6 h 8"/>
                  <a:gd name="T2" fmla="*/ 9 w 9"/>
                  <a:gd name="T3" fmla="*/ 4 h 8"/>
                  <a:gd name="T4" fmla="*/ 8 w 9"/>
                  <a:gd name="T5" fmla="*/ 1 h 8"/>
                  <a:gd name="T6" fmla="*/ 6 w 9"/>
                  <a:gd name="T7" fmla="*/ 1 h 8"/>
                  <a:gd name="T8" fmla="*/ 3 w 9"/>
                  <a:gd name="T9" fmla="*/ 0 h 8"/>
                  <a:gd name="T10" fmla="*/ 1 w 9"/>
                  <a:gd name="T11" fmla="*/ 1 h 8"/>
                  <a:gd name="T12" fmla="*/ 0 w 9"/>
                  <a:gd name="T13" fmla="*/ 3 h 8"/>
                  <a:gd name="T14" fmla="*/ 1 w 9"/>
                  <a:gd name="T15" fmla="*/ 6 h 8"/>
                  <a:gd name="T16" fmla="*/ 3 w 9"/>
                  <a:gd name="T17" fmla="*/ 7 h 8"/>
                  <a:gd name="T18" fmla="*/ 4 w 9"/>
                  <a:gd name="T19" fmla="*/ 8 h 8"/>
                  <a:gd name="T20" fmla="*/ 6 w 9"/>
                  <a:gd name="T21" fmla="*/ 8 h 8"/>
                  <a:gd name="T22" fmla="*/ 8 w 9"/>
                  <a:gd name="T23" fmla="*/ 8 h 8"/>
                  <a:gd name="T24" fmla="*/ 9 w 9"/>
                  <a:gd name="T2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8">
                    <a:moveTo>
                      <a:pt x="9" y="6"/>
                    </a:moveTo>
                    <a:lnTo>
                      <a:pt x="9" y="4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3" y="7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9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  <p:grpSp>
          <p:nvGrpSpPr>
            <p:cNvPr id="7" name="Group 808">
              <a:extLst>
                <a:ext uri="{FF2B5EF4-FFF2-40B4-BE49-F238E27FC236}">
                  <a16:creationId xmlns:a16="http://schemas.microsoft.com/office/drawing/2014/main" id="{5706497C-C568-426D-AC60-1F2BF3B02AD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3786188" y="2228850"/>
              <a:ext cx="782637" cy="887413"/>
              <a:chOff x="-2385" y="1404"/>
              <a:chExt cx="493" cy="559"/>
            </a:xfrm>
            <a:grpFill/>
          </p:grpSpPr>
          <p:sp>
            <p:nvSpPr>
              <p:cNvPr id="653" name="Freeform 608">
                <a:extLst>
                  <a:ext uri="{FF2B5EF4-FFF2-40B4-BE49-F238E27FC236}">
                    <a16:creationId xmlns:a16="http://schemas.microsoft.com/office/drawing/2014/main" id="{A2667061-70B4-4A48-BFF8-ECC74E57C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3" y="1699"/>
                <a:ext cx="10" cy="6"/>
              </a:xfrm>
              <a:custGeom>
                <a:avLst/>
                <a:gdLst>
                  <a:gd name="T0" fmla="*/ 1 w 10"/>
                  <a:gd name="T1" fmla="*/ 4 h 6"/>
                  <a:gd name="T2" fmla="*/ 0 w 10"/>
                  <a:gd name="T3" fmla="*/ 4 h 6"/>
                  <a:gd name="T4" fmla="*/ 1 w 10"/>
                  <a:gd name="T5" fmla="*/ 5 h 6"/>
                  <a:gd name="T6" fmla="*/ 3 w 10"/>
                  <a:gd name="T7" fmla="*/ 6 h 6"/>
                  <a:gd name="T8" fmla="*/ 7 w 10"/>
                  <a:gd name="T9" fmla="*/ 6 h 6"/>
                  <a:gd name="T10" fmla="*/ 8 w 10"/>
                  <a:gd name="T11" fmla="*/ 4 h 6"/>
                  <a:gd name="T12" fmla="*/ 8 w 10"/>
                  <a:gd name="T13" fmla="*/ 6 h 6"/>
                  <a:gd name="T14" fmla="*/ 8 w 10"/>
                  <a:gd name="T15" fmla="*/ 6 h 6"/>
                  <a:gd name="T16" fmla="*/ 8 w 10"/>
                  <a:gd name="T17" fmla="*/ 5 h 6"/>
                  <a:gd name="T18" fmla="*/ 10 w 10"/>
                  <a:gd name="T19" fmla="*/ 2 h 6"/>
                  <a:gd name="T20" fmla="*/ 10 w 10"/>
                  <a:gd name="T21" fmla="*/ 1 h 6"/>
                  <a:gd name="T22" fmla="*/ 10 w 10"/>
                  <a:gd name="T23" fmla="*/ 1 h 6"/>
                  <a:gd name="T24" fmla="*/ 7 w 10"/>
                  <a:gd name="T25" fmla="*/ 1 h 6"/>
                  <a:gd name="T26" fmla="*/ 7 w 10"/>
                  <a:gd name="T27" fmla="*/ 2 h 6"/>
                  <a:gd name="T28" fmla="*/ 6 w 10"/>
                  <a:gd name="T29" fmla="*/ 2 h 6"/>
                  <a:gd name="T30" fmla="*/ 5 w 10"/>
                  <a:gd name="T31" fmla="*/ 4 h 6"/>
                  <a:gd name="T32" fmla="*/ 2 w 10"/>
                  <a:gd name="T33" fmla="*/ 0 h 6"/>
                  <a:gd name="T34" fmla="*/ 1 w 10"/>
                  <a:gd name="T35" fmla="*/ 1 h 6"/>
                  <a:gd name="T36" fmla="*/ 0 w 10"/>
                  <a:gd name="T37" fmla="*/ 2 h 6"/>
                  <a:gd name="T38" fmla="*/ 1 w 10"/>
                  <a:gd name="T3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" h="6">
                    <a:moveTo>
                      <a:pt x="1" y="4"/>
                    </a:moveTo>
                    <a:lnTo>
                      <a:pt x="0" y="4"/>
                    </a:lnTo>
                    <a:lnTo>
                      <a:pt x="1" y="5"/>
                    </a:lnTo>
                    <a:lnTo>
                      <a:pt x="3" y="6"/>
                    </a:lnTo>
                    <a:lnTo>
                      <a:pt x="7" y="6"/>
                    </a:lnTo>
                    <a:lnTo>
                      <a:pt x="8" y="4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10" y="2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7" y="1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5" y="4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4" name="Freeform 609">
                <a:extLst>
                  <a:ext uri="{FF2B5EF4-FFF2-40B4-BE49-F238E27FC236}">
                    <a16:creationId xmlns:a16="http://schemas.microsoft.com/office/drawing/2014/main" id="{46D70C52-4A98-49EC-A41E-BF769D392A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4" y="1704"/>
                <a:ext cx="6" cy="6"/>
              </a:xfrm>
              <a:custGeom>
                <a:avLst/>
                <a:gdLst>
                  <a:gd name="T0" fmla="*/ 2 w 6"/>
                  <a:gd name="T1" fmla="*/ 2 h 6"/>
                  <a:gd name="T2" fmla="*/ 0 w 6"/>
                  <a:gd name="T3" fmla="*/ 5 h 6"/>
                  <a:gd name="T4" fmla="*/ 2 w 6"/>
                  <a:gd name="T5" fmla="*/ 5 h 6"/>
                  <a:gd name="T6" fmla="*/ 4 w 6"/>
                  <a:gd name="T7" fmla="*/ 6 h 6"/>
                  <a:gd name="T8" fmla="*/ 5 w 6"/>
                  <a:gd name="T9" fmla="*/ 3 h 6"/>
                  <a:gd name="T10" fmla="*/ 6 w 6"/>
                  <a:gd name="T11" fmla="*/ 5 h 6"/>
                  <a:gd name="T12" fmla="*/ 6 w 6"/>
                  <a:gd name="T13" fmla="*/ 3 h 6"/>
                  <a:gd name="T14" fmla="*/ 5 w 6"/>
                  <a:gd name="T15" fmla="*/ 2 h 6"/>
                  <a:gd name="T16" fmla="*/ 6 w 6"/>
                  <a:gd name="T17" fmla="*/ 0 h 6"/>
                  <a:gd name="T18" fmla="*/ 4 w 6"/>
                  <a:gd name="T19" fmla="*/ 0 h 6"/>
                  <a:gd name="T20" fmla="*/ 4 w 6"/>
                  <a:gd name="T21" fmla="*/ 0 h 6"/>
                  <a:gd name="T22" fmla="*/ 3 w 6"/>
                  <a:gd name="T23" fmla="*/ 0 h 6"/>
                  <a:gd name="T24" fmla="*/ 2 w 6"/>
                  <a:gd name="T25" fmla="*/ 0 h 6"/>
                  <a:gd name="T26" fmla="*/ 2 w 6"/>
                  <a:gd name="T27" fmla="*/ 1 h 6"/>
                  <a:gd name="T28" fmla="*/ 3 w 6"/>
                  <a:gd name="T29" fmla="*/ 1 h 6"/>
                  <a:gd name="T30" fmla="*/ 3 w 6"/>
                  <a:gd name="T31" fmla="*/ 2 h 6"/>
                  <a:gd name="T32" fmla="*/ 2 w 6"/>
                  <a:gd name="T3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" h="6">
                    <a:moveTo>
                      <a:pt x="2" y="2"/>
                    </a:moveTo>
                    <a:lnTo>
                      <a:pt x="0" y="5"/>
                    </a:lnTo>
                    <a:lnTo>
                      <a:pt x="2" y="5"/>
                    </a:lnTo>
                    <a:lnTo>
                      <a:pt x="4" y="6"/>
                    </a:lnTo>
                    <a:lnTo>
                      <a:pt x="5" y="3"/>
                    </a:lnTo>
                    <a:lnTo>
                      <a:pt x="6" y="5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5" name="Freeform 610">
                <a:extLst>
                  <a:ext uri="{FF2B5EF4-FFF2-40B4-BE49-F238E27FC236}">
                    <a16:creationId xmlns:a16="http://schemas.microsoft.com/office/drawing/2014/main" id="{ACE9C762-0141-4FDA-BE2E-21EB519D6E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664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2 w 4"/>
                  <a:gd name="T3" fmla="*/ 1 h 1"/>
                  <a:gd name="T4" fmla="*/ 4 w 4"/>
                  <a:gd name="T5" fmla="*/ 0 h 1"/>
                  <a:gd name="T6" fmla="*/ 2 w 4"/>
                  <a:gd name="T7" fmla="*/ 0 h 1"/>
                  <a:gd name="T8" fmla="*/ 0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6" name="Freeform 611">
                <a:extLst>
                  <a:ext uri="{FF2B5EF4-FFF2-40B4-BE49-F238E27FC236}">
                    <a16:creationId xmlns:a16="http://schemas.microsoft.com/office/drawing/2014/main" id="{210268C8-F576-45D6-90B0-8949A1F703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5" y="1671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4 h 4"/>
                  <a:gd name="T4" fmla="*/ 1 w 4"/>
                  <a:gd name="T5" fmla="*/ 4 h 4"/>
                  <a:gd name="T6" fmla="*/ 2 w 4"/>
                  <a:gd name="T7" fmla="*/ 1 h 4"/>
                  <a:gd name="T8" fmla="*/ 4 w 4"/>
                  <a:gd name="T9" fmla="*/ 0 h 4"/>
                  <a:gd name="T10" fmla="*/ 1 w 4"/>
                  <a:gd name="T11" fmla="*/ 0 h 4"/>
                  <a:gd name="T12" fmla="*/ 0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7" name="Freeform 612">
                <a:extLst>
                  <a:ext uri="{FF2B5EF4-FFF2-40B4-BE49-F238E27FC236}">
                    <a16:creationId xmlns:a16="http://schemas.microsoft.com/office/drawing/2014/main" id="{3F6C5394-2C7F-49FD-832C-AD01EED729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697"/>
                <a:ext cx="3" cy="6"/>
              </a:xfrm>
              <a:custGeom>
                <a:avLst/>
                <a:gdLst>
                  <a:gd name="T0" fmla="*/ 2 w 3"/>
                  <a:gd name="T1" fmla="*/ 4 h 6"/>
                  <a:gd name="T2" fmla="*/ 3 w 3"/>
                  <a:gd name="T3" fmla="*/ 1 h 6"/>
                  <a:gd name="T4" fmla="*/ 2 w 3"/>
                  <a:gd name="T5" fmla="*/ 0 h 6"/>
                  <a:gd name="T6" fmla="*/ 0 w 3"/>
                  <a:gd name="T7" fmla="*/ 3 h 6"/>
                  <a:gd name="T8" fmla="*/ 0 w 3"/>
                  <a:gd name="T9" fmla="*/ 4 h 6"/>
                  <a:gd name="T10" fmla="*/ 0 w 3"/>
                  <a:gd name="T11" fmla="*/ 6 h 6"/>
                  <a:gd name="T12" fmla="*/ 2 w 3"/>
                  <a:gd name="T1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6">
                    <a:moveTo>
                      <a:pt x="2" y="4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8" name="Freeform 613">
                <a:extLst>
                  <a:ext uri="{FF2B5EF4-FFF2-40B4-BE49-F238E27FC236}">
                    <a16:creationId xmlns:a16="http://schemas.microsoft.com/office/drawing/2014/main" id="{F31C25CB-C84B-4567-89ED-65A8193B51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0" y="1657"/>
                <a:ext cx="22" cy="19"/>
              </a:xfrm>
              <a:custGeom>
                <a:avLst/>
                <a:gdLst>
                  <a:gd name="T0" fmla="*/ 22 w 22"/>
                  <a:gd name="T1" fmla="*/ 0 h 19"/>
                  <a:gd name="T2" fmla="*/ 19 w 22"/>
                  <a:gd name="T3" fmla="*/ 3 h 19"/>
                  <a:gd name="T4" fmla="*/ 16 w 22"/>
                  <a:gd name="T5" fmla="*/ 4 h 19"/>
                  <a:gd name="T6" fmla="*/ 15 w 22"/>
                  <a:gd name="T7" fmla="*/ 4 h 19"/>
                  <a:gd name="T8" fmla="*/ 13 w 22"/>
                  <a:gd name="T9" fmla="*/ 7 h 19"/>
                  <a:gd name="T10" fmla="*/ 12 w 22"/>
                  <a:gd name="T11" fmla="*/ 9 h 19"/>
                  <a:gd name="T12" fmla="*/ 10 w 22"/>
                  <a:gd name="T13" fmla="*/ 10 h 19"/>
                  <a:gd name="T14" fmla="*/ 7 w 22"/>
                  <a:gd name="T15" fmla="*/ 10 h 19"/>
                  <a:gd name="T16" fmla="*/ 5 w 22"/>
                  <a:gd name="T17" fmla="*/ 13 h 19"/>
                  <a:gd name="T18" fmla="*/ 4 w 22"/>
                  <a:gd name="T19" fmla="*/ 12 h 19"/>
                  <a:gd name="T20" fmla="*/ 2 w 22"/>
                  <a:gd name="T21" fmla="*/ 12 h 19"/>
                  <a:gd name="T22" fmla="*/ 1 w 22"/>
                  <a:gd name="T23" fmla="*/ 14 h 19"/>
                  <a:gd name="T24" fmla="*/ 0 w 22"/>
                  <a:gd name="T25" fmla="*/ 15 h 19"/>
                  <a:gd name="T26" fmla="*/ 1 w 22"/>
                  <a:gd name="T27" fmla="*/ 17 h 19"/>
                  <a:gd name="T28" fmla="*/ 2 w 22"/>
                  <a:gd name="T29" fmla="*/ 17 h 19"/>
                  <a:gd name="T30" fmla="*/ 5 w 22"/>
                  <a:gd name="T31" fmla="*/ 19 h 19"/>
                  <a:gd name="T32" fmla="*/ 4 w 22"/>
                  <a:gd name="T33" fmla="*/ 17 h 19"/>
                  <a:gd name="T34" fmla="*/ 5 w 22"/>
                  <a:gd name="T35" fmla="*/ 14 h 19"/>
                  <a:gd name="T36" fmla="*/ 7 w 22"/>
                  <a:gd name="T37" fmla="*/ 12 h 19"/>
                  <a:gd name="T38" fmla="*/ 9 w 22"/>
                  <a:gd name="T39" fmla="*/ 13 h 19"/>
                  <a:gd name="T40" fmla="*/ 10 w 22"/>
                  <a:gd name="T41" fmla="*/ 13 h 19"/>
                  <a:gd name="T42" fmla="*/ 12 w 22"/>
                  <a:gd name="T43" fmla="*/ 13 h 19"/>
                  <a:gd name="T44" fmla="*/ 13 w 22"/>
                  <a:gd name="T45" fmla="*/ 12 h 19"/>
                  <a:gd name="T46" fmla="*/ 16 w 22"/>
                  <a:gd name="T47" fmla="*/ 12 h 19"/>
                  <a:gd name="T48" fmla="*/ 18 w 22"/>
                  <a:gd name="T49" fmla="*/ 13 h 19"/>
                  <a:gd name="T50" fmla="*/ 19 w 22"/>
                  <a:gd name="T51" fmla="*/ 13 h 19"/>
                  <a:gd name="T52" fmla="*/ 21 w 22"/>
                  <a:gd name="T53" fmla="*/ 9 h 19"/>
                  <a:gd name="T54" fmla="*/ 21 w 22"/>
                  <a:gd name="T55" fmla="*/ 7 h 19"/>
                  <a:gd name="T56" fmla="*/ 21 w 22"/>
                  <a:gd name="T57" fmla="*/ 6 h 19"/>
                  <a:gd name="T58" fmla="*/ 21 w 22"/>
                  <a:gd name="T59" fmla="*/ 3 h 19"/>
                  <a:gd name="T60" fmla="*/ 22 w 22"/>
                  <a:gd name="T61" fmla="*/ 1 h 19"/>
                  <a:gd name="T62" fmla="*/ 22 w 22"/>
                  <a:gd name="T6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" h="19">
                    <a:moveTo>
                      <a:pt x="22" y="0"/>
                    </a:moveTo>
                    <a:lnTo>
                      <a:pt x="19" y="3"/>
                    </a:lnTo>
                    <a:lnTo>
                      <a:pt x="16" y="4"/>
                    </a:lnTo>
                    <a:lnTo>
                      <a:pt x="15" y="4"/>
                    </a:lnTo>
                    <a:lnTo>
                      <a:pt x="13" y="7"/>
                    </a:lnTo>
                    <a:lnTo>
                      <a:pt x="12" y="9"/>
                    </a:lnTo>
                    <a:lnTo>
                      <a:pt x="10" y="10"/>
                    </a:lnTo>
                    <a:lnTo>
                      <a:pt x="7" y="10"/>
                    </a:lnTo>
                    <a:lnTo>
                      <a:pt x="5" y="13"/>
                    </a:lnTo>
                    <a:lnTo>
                      <a:pt x="4" y="12"/>
                    </a:lnTo>
                    <a:lnTo>
                      <a:pt x="2" y="12"/>
                    </a:lnTo>
                    <a:lnTo>
                      <a:pt x="1" y="14"/>
                    </a:lnTo>
                    <a:lnTo>
                      <a:pt x="0" y="15"/>
                    </a:lnTo>
                    <a:lnTo>
                      <a:pt x="1" y="17"/>
                    </a:lnTo>
                    <a:lnTo>
                      <a:pt x="2" y="17"/>
                    </a:lnTo>
                    <a:lnTo>
                      <a:pt x="5" y="19"/>
                    </a:lnTo>
                    <a:lnTo>
                      <a:pt x="4" y="17"/>
                    </a:lnTo>
                    <a:lnTo>
                      <a:pt x="5" y="14"/>
                    </a:lnTo>
                    <a:lnTo>
                      <a:pt x="7" y="12"/>
                    </a:lnTo>
                    <a:lnTo>
                      <a:pt x="9" y="13"/>
                    </a:lnTo>
                    <a:lnTo>
                      <a:pt x="10" y="13"/>
                    </a:lnTo>
                    <a:lnTo>
                      <a:pt x="12" y="13"/>
                    </a:lnTo>
                    <a:lnTo>
                      <a:pt x="13" y="12"/>
                    </a:lnTo>
                    <a:lnTo>
                      <a:pt x="16" y="12"/>
                    </a:lnTo>
                    <a:lnTo>
                      <a:pt x="18" y="13"/>
                    </a:lnTo>
                    <a:lnTo>
                      <a:pt x="19" y="13"/>
                    </a:lnTo>
                    <a:lnTo>
                      <a:pt x="21" y="9"/>
                    </a:lnTo>
                    <a:lnTo>
                      <a:pt x="21" y="7"/>
                    </a:lnTo>
                    <a:lnTo>
                      <a:pt x="21" y="6"/>
                    </a:lnTo>
                    <a:lnTo>
                      <a:pt x="21" y="3"/>
                    </a:lnTo>
                    <a:lnTo>
                      <a:pt x="22" y="1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9" name="Freeform 614">
                <a:extLst>
                  <a:ext uri="{FF2B5EF4-FFF2-40B4-BE49-F238E27FC236}">
                    <a16:creationId xmlns:a16="http://schemas.microsoft.com/office/drawing/2014/main" id="{BBF9991B-5DF9-4281-8E75-0C61D585DD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9" y="1700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0" name="Freeform 615">
                <a:extLst>
                  <a:ext uri="{FF2B5EF4-FFF2-40B4-BE49-F238E27FC236}">
                    <a16:creationId xmlns:a16="http://schemas.microsoft.com/office/drawing/2014/main" id="{FF8E9F51-D310-4309-9C89-AF91D183BA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8" y="1684"/>
                <a:ext cx="1" cy="5"/>
              </a:xfrm>
              <a:custGeom>
                <a:avLst/>
                <a:gdLst>
                  <a:gd name="T0" fmla="*/ 1 w 1"/>
                  <a:gd name="T1" fmla="*/ 3 h 5"/>
                  <a:gd name="T2" fmla="*/ 1 w 1"/>
                  <a:gd name="T3" fmla="*/ 0 h 5"/>
                  <a:gd name="T4" fmla="*/ 1 w 1"/>
                  <a:gd name="T5" fmla="*/ 3 h 5"/>
                  <a:gd name="T6" fmla="*/ 0 w 1"/>
                  <a:gd name="T7" fmla="*/ 5 h 5"/>
                  <a:gd name="T8" fmla="*/ 1 w 1"/>
                  <a:gd name="T9" fmla="*/ 4 h 5"/>
                  <a:gd name="T10" fmla="*/ 1 w 1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5">
                    <a:moveTo>
                      <a:pt x="1" y="3"/>
                    </a:moveTo>
                    <a:lnTo>
                      <a:pt x="1" y="0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1" y="4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1" name="Freeform 616">
                <a:extLst>
                  <a:ext uri="{FF2B5EF4-FFF2-40B4-BE49-F238E27FC236}">
                    <a16:creationId xmlns:a16="http://schemas.microsoft.com/office/drawing/2014/main" id="{C7409998-F7CE-4893-AB30-B57A14AC06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1" y="1670"/>
                <a:ext cx="28" cy="31"/>
              </a:xfrm>
              <a:custGeom>
                <a:avLst/>
                <a:gdLst>
                  <a:gd name="T0" fmla="*/ 13 w 28"/>
                  <a:gd name="T1" fmla="*/ 31 h 31"/>
                  <a:gd name="T2" fmla="*/ 14 w 28"/>
                  <a:gd name="T3" fmla="*/ 31 h 31"/>
                  <a:gd name="T4" fmla="*/ 13 w 28"/>
                  <a:gd name="T5" fmla="*/ 28 h 31"/>
                  <a:gd name="T6" fmla="*/ 13 w 28"/>
                  <a:gd name="T7" fmla="*/ 27 h 31"/>
                  <a:gd name="T8" fmla="*/ 14 w 28"/>
                  <a:gd name="T9" fmla="*/ 24 h 31"/>
                  <a:gd name="T10" fmla="*/ 13 w 28"/>
                  <a:gd name="T11" fmla="*/ 22 h 31"/>
                  <a:gd name="T12" fmla="*/ 17 w 28"/>
                  <a:gd name="T13" fmla="*/ 19 h 31"/>
                  <a:gd name="T14" fmla="*/ 19 w 28"/>
                  <a:gd name="T15" fmla="*/ 18 h 31"/>
                  <a:gd name="T16" fmla="*/ 20 w 28"/>
                  <a:gd name="T17" fmla="*/ 14 h 31"/>
                  <a:gd name="T18" fmla="*/ 22 w 28"/>
                  <a:gd name="T19" fmla="*/ 11 h 31"/>
                  <a:gd name="T20" fmla="*/ 24 w 28"/>
                  <a:gd name="T21" fmla="*/ 12 h 31"/>
                  <a:gd name="T22" fmla="*/ 27 w 28"/>
                  <a:gd name="T23" fmla="*/ 12 h 31"/>
                  <a:gd name="T24" fmla="*/ 28 w 28"/>
                  <a:gd name="T25" fmla="*/ 10 h 31"/>
                  <a:gd name="T26" fmla="*/ 24 w 28"/>
                  <a:gd name="T27" fmla="*/ 8 h 31"/>
                  <a:gd name="T28" fmla="*/ 20 w 28"/>
                  <a:gd name="T29" fmla="*/ 7 h 31"/>
                  <a:gd name="T30" fmla="*/ 18 w 28"/>
                  <a:gd name="T31" fmla="*/ 5 h 31"/>
                  <a:gd name="T32" fmla="*/ 19 w 28"/>
                  <a:gd name="T33" fmla="*/ 1 h 31"/>
                  <a:gd name="T34" fmla="*/ 14 w 28"/>
                  <a:gd name="T35" fmla="*/ 0 h 31"/>
                  <a:gd name="T36" fmla="*/ 11 w 28"/>
                  <a:gd name="T37" fmla="*/ 1 h 31"/>
                  <a:gd name="T38" fmla="*/ 12 w 28"/>
                  <a:gd name="T39" fmla="*/ 4 h 31"/>
                  <a:gd name="T40" fmla="*/ 13 w 28"/>
                  <a:gd name="T41" fmla="*/ 7 h 31"/>
                  <a:gd name="T42" fmla="*/ 12 w 28"/>
                  <a:gd name="T43" fmla="*/ 7 h 31"/>
                  <a:gd name="T44" fmla="*/ 10 w 28"/>
                  <a:gd name="T45" fmla="*/ 6 h 31"/>
                  <a:gd name="T46" fmla="*/ 10 w 28"/>
                  <a:gd name="T47" fmla="*/ 4 h 31"/>
                  <a:gd name="T48" fmla="*/ 7 w 28"/>
                  <a:gd name="T49" fmla="*/ 6 h 31"/>
                  <a:gd name="T50" fmla="*/ 6 w 28"/>
                  <a:gd name="T51" fmla="*/ 8 h 31"/>
                  <a:gd name="T52" fmla="*/ 3 w 28"/>
                  <a:gd name="T53" fmla="*/ 7 h 31"/>
                  <a:gd name="T54" fmla="*/ 0 w 28"/>
                  <a:gd name="T55" fmla="*/ 7 h 31"/>
                  <a:gd name="T56" fmla="*/ 2 w 28"/>
                  <a:gd name="T57" fmla="*/ 12 h 31"/>
                  <a:gd name="T58" fmla="*/ 0 w 28"/>
                  <a:gd name="T59" fmla="*/ 11 h 31"/>
                  <a:gd name="T60" fmla="*/ 2 w 28"/>
                  <a:gd name="T61" fmla="*/ 14 h 31"/>
                  <a:gd name="T62" fmla="*/ 3 w 28"/>
                  <a:gd name="T63" fmla="*/ 18 h 31"/>
                  <a:gd name="T64" fmla="*/ 0 w 28"/>
                  <a:gd name="T65" fmla="*/ 22 h 31"/>
                  <a:gd name="T66" fmla="*/ 2 w 28"/>
                  <a:gd name="T67" fmla="*/ 22 h 31"/>
                  <a:gd name="T68" fmla="*/ 5 w 28"/>
                  <a:gd name="T69" fmla="*/ 28 h 31"/>
                  <a:gd name="T70" fmla="*/ 5 w 28"/>
                  <a:gd name="T71" fmla="*/ 30 h 31"/>
                  <a:gd name="T72" fmla="*/ 12 w 28"/>
                  <a:gd name="T73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8" h="31">
                    <a:moveTo>
                      <a:pt x="12" y="30"/>
                    </a:moveTo>
                    <a:lnTo>
                      <a:pt x="13" y="31"/>
                    </a:lnTo>
                    <a:lnTo>
                      <a:pt x="14" y="31"/>
                    </a:lnTo>
                    <a:lnTo>
                      <a:pt x="14" y="31"/>
                    </a:lnTo>
                    <a:lnTo>
                      <a:pt x="14" y="29"/>
                    </a:lnTo>
                    <a:lnTo>
                      <a:pt x="13" y="28"/>
                    </a:lnTo>
                    <a:lnTo>
                      <a:pt x="13" y="28"/>
                    </a:lnTo>
                    <a:lnTo>
                      <a:pt x="13" y="27"/>
                    </a:lnTo>
                    <a:lnTo>
                      <a:pt x="14" y="25"/>
                    </a:lnTo>
                    <a:lnTo>
                      <a:pt x="14" y="24"/>
                    </a:lnTo>
                    <a:lnTo>
                      <a:pt x="13" y="23"/>
                    </a:lnTo>
                    <a:lnTo>
                      <a:pt x="13" y="22"/>
                    </a:lnTo>
                    <a:lnTo>
                      <a:pt x="17" y="21"/>
                    </a:lnTo>
                    <a:lnTo>
                      <a:pt x="17" y="19"/>
                    </a:lnTo>
                    <a:lnTo>
                      <a:pt x="18" y="18"/>
                    </a:lnTo>
                    <a:lnTo>
                      <a:pt x="19" y="18"/>
                    </a:lnTo>
                    <a:lnTo>
                      <a:pt x="20" y="17"/>
                    </a:lnTo>
                    <a:lnTo>
                      <a:pt x="20" y="14"/>
                    </a:lnTo>
                    <a:lnTo>
                      <a:pt x="20" y="12"/>
                    </a:lnTo>
                    <a:lnTo>
                      <a:pt x="22" y="11"/>
                    </a:lnTo>
                    <a:lnTo>
                      <a:pt x="23" y="11"/>
                    </a:lnTo>
                    <a:lnTo>
                      <a:pt x="24" y="12"/>
                    </a:lnTo>
                    <a:lnTo>
                      <a:pt x="25" y="12"/>
                    </a:lnTo>
                    <a:lnTo>
                      <a:pt x="27" y="12"/>
                    </a:lnTo>
                    <a:lnTo>
                      <a:pt x="27" y="11"/>
                    </a:lnTo>
                    <a:lnTo>
                      <a:pt x="28" y="10"/>
                    </a:lnTo>
                    <a:lnTo>
                      <a:pt x="25" y="7"/>
                    </a:lnTo>
                    <a:lnTo>
                      <a:pt x="24" y="8"/>
                    </a:lnTo>
                    <a:lnTo>
                      <a:pt x="22" y="8"/>
                    </a:lnTo>
                    <a:lnTo>
                      <a:pt x="20" y="7"/>
                    </a:lnTo>
                    <a:lnTo>
                      <a:pt x="19" y="5"/>
                    </a:lnTo>
                    <a:lnTo>
                      <a:pt x="18" y="5"/>
                    </a:lnTo>
                    <a:lnTo>
                      <a:pt x="19" y="4"/>
                    </a:lnTo>
                    <a:lnTo>
                      <a:pt x="19" y="1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2" y="4"/>
                    </a:lnTo>
                    <a:lnTo>
                      <a:pt x="12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2" y="7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11" y="5"/>
                    </a:lnTo>
                    <a:lnTo>
                      <a:pt x="10" y="4"/>
                    </a:lnTo>
                    <a:lnTo>
                      <a:pt x="8" y="4"/>
                    </a:lnTo>
                    <a:lnTo>
                      <a:pt x="7" y="6"/>
                    </a:lnTo>
                    <a:lnTo>
                      <a:pt x="8" y="7"/>
                    </a:lnTo>
                    <a:lnTo>
                      <a:pt x="6" y="8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2" y="14"/>
                    </a:lnTo>
                    <a:lnTo>
                      <a:pt x="2" y="17"/>
                    </a:lnTo>
                    <a:lnTo>
                      <a:pt x="3" y="18"/>
                    </a:lnTo>
                    <a:lnTo>
                      <a:pt x="1" y="19"/>
                    </a:lnTo>
                    <a:lnTo>
                      <a:pt x="0" y="22"/>
                    </a:lnTo>
                    <a:lnTo>
                      <a:pt x="1" y="23"/>
                    </a:lnTo>
                    <a:lnTo>
                      <a:pt x="2" y="22"/>
                    </a:lnTo>
                    <a:lnTo>
                      <a:pt x="5" y="24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5" y="30"/>
                    </a:lnTo>
                    <a:lnTo>
                      <a:pt x="7" y="30"/>
                    </a:lnTo>
                    <a:lnTo>
                      <a:pt x="12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2" name="Freeform 617">
                <a:extLst>
                  <a:ext uri="{FF2B5EF4-FFF2-40B4-BE49-F238E27FC236}">
                    <a16:creationId xmlns:a16="http://schemas.microsoft.com/office/drawing/2014/main" id="{7B2223F2-27D1-4B7D-AF97-6E89A4BB35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1" y="1455"/>
                <a:ext cx="12" cy="12"/>
              </a:xfrm>
              <a:custGeom>
                <a:avLst/>
                <a:gdLst>
                  <a:gd name="T0" fmla="*/ 5 w 12"/>
                  <a:gd name="T1" fmla="*/ 12 h 12"/>
                  <a:gd name="T2" fmla="*/ 6 w 12"/>
                  <a:gd name="T3" fmla="*/ 10 h 12"/>
                  <a:gd name="T4" fmla="*/ 8 w 12"/>
                  <a:gd name="T5" fmla="*/ 9 h 12"/>
                  <a:gd name="T6" fmla="*/ 12 w 12"/>
                  <a:gd name="T7" fmla="*/ 5 h 12"/>
                  <a:gd name="T8" fmla="*/ 9 w 12"/>
                  <a:gd name="T9" fmla="*/ 3 h 12"/>
                  <a:gd name="T10" fmla="*/ 8 w 12"/>
                  <a:gd name="T11" fmla="*/ 1 h 12"/>
                  <a:gd name="T12" fmla="*/ 8 w 12"/>
                  <a:gd name="T13" fmla="*/ 3 h 12"/>
                  <a:gd name="T14" fmla="*/ 9 w 12"/>
                  <a:gd name="T15" fmla="*/ 5 h 12"/>
                  <a:gd name="T16" fmla="*/ 6 w 12"/>
                  <a:gd name="T17" fmla="*/ 5 h 12"/>
                  <a:gd name="T18" fmla="*/ 5 w 12"/>
                  <a:gd name="T19" fmla="*/ 7 h 12"/>
                  <a:gd name="T20" fmla="*/ 3 w 12"/>
                  <a:gd name="T21" fmla="*/ 5 h 12"/>
                  <a:gd name="T22" fmla="*/ 6 w 12"/>
                  <a:gd name="T23" fmla="*/ 0 h 12"/>
                  <a:gd name="T24" fmla="*/ 2 w 12"/>
                  <a:gd name="T25" fmla="*/ 4 h 12"/>
                  <a:gd name="T26" fmla="*/ 2 w 12"/>
                  <a:gd name="T27" fmla="*/ 6 h 12"/>
                  <a:gd name="T28" fmla="*/ 1 w 12"/>
                  <a:gd name="T29" fmla="*/ 7 h 12"/>
                  <a:gd name="T30" fmla="*/ 1 w 12"/>
                  <a:gd name="T31" fmla="*/ 10 h 12"/>
                  <a:gd name="T32" fmla="*/ 1 w 12"/>
                  <a:gd name="T33" fmla="*/ 10 h 12"/>
                  <a:gd name="T34" fmla="*/ 0 w 12"/>
                  <a:gd name="T35" fmla="*/ 12 h 12"/>
                  <a:gd name="T36" fmla="*/ 1 w 12"/>
                  <a:gd name="T37" fmla="*/ 12 h 12"/>
                  <a:gd name="T38" fmla="*/ 3 w 12"/>
                  <a:gd name="T39" fmla="*/ 9 h 12"/>
                  <a:gd name="T40" fmla="*/ 3 w 12"/>
                  <a:gd name="T41" fmla="*/ 11 h 12"/>
                  <a:gd name="T42" fmla="*/ 5 w 12"/>
                  <a:gd name="T4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" h="12">
                    <a:moveTo>
                      <a:pt x="5" y="12"/>
                    </a:moveTo>
                    <a:lnTo>
                      <a:pt x="6" y="10"/>
                    </a:lnTo>
                    <a:lnTo>
                      <a:pt x="8" y="9"/>
                    </a:lnTo>
                    <a:lnTo>
                      <a:pt x="12" y="5"/>
                    </a:lnTo>
                    <a:lnTo>
                      <a:pt x="9" y="3"/>
                    </a:lnTo>
                    <a:lnTo>
                      <a:pt x="8" y="1"/>
                    </a:lnTo>
                    <a:lnTo>
                      <a:pt x="8" y="3"/>
                    </a:lnTo>
                    <a:lnTo>
                      <a:pt x="9" y="5"/>
                    </a:lnTo>
                    <a:lnTo>
                      <a:pt x="6" y="5"/>
                    </a:lnTo>
                    <a:lnTo>
                      <a:pt x="5" y="7"/>
                    </a:lnTo>
                    <a:lnTo>
                      <a:pt x="3" y="5"/>
                    </a:lnTo>
                    <a:lnTo>
                      <a:pt x="6" y="0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1" y="7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1" y="12"/>
                    </a:lnTo>
                    <a:lnTo>
                      <a:pt x="3" y="9"/>
                    </a:lnTo>
                    <a:lnTo>
                      <a:pt x="3" y="11"/>
                    </a:lnTo>
                    <a:lnTo>
                      <a:pt x="5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3" name="Freeform 618">
                <a:extLst>
                  <a:ext uri="{FF2B5EF4-FFF2-40B4-BE49-F238E27FC236}">
                    <a16:creationId xmlns:a16="http://schemas.microsoft.com/office/drawing/2014/main" id="{43FAD0EF-737F-4CF9-AB1D-8AD84B7B5F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0" y="1418"/>
                <a:ext cx="4" cy="6"/>
              </a:xfrm>
              <a:custGeom>
                <a:avLst/>
                <a:gdLst>
                  <a:gd name="T0" fmla="*/ 2 w 4"/>
                  <a:gd name="T1" fmla="*/ 6 h 6"/>
                  <a:gd name="T2" fmla="*/ 3 w 4"/>
                  <a:gd name="T3" fmla="*/ 4 h 6"/>
                  <a:gd name="T4" fmla="*/ 4 w 4"/>
                  <a:gd name="T5" fmla="*/ 2 h 6"/>
                  <a:gd name="T6" fmla="*/ 4 w 4"/>
                  <a:gd name="T7" fmla="*/ 0 h 6"/>
                  <a:gd name="T8" fmla="*/ 0 w 4"/>
                  <a:gd name="T9" fmla="*/ 3 h 6"/>
                  <a:gd name="T10" fmla="*/ 2 w 4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4" name="Freeform 619">
                <a:extLst>
                  <a:ext uri="{FF2B5EF4-FFF2-40B4-BE49-F238E27FC236}">
                    <a16:creationId xmlns:a16="http://schemas.microsoft.com/office/drawing/2014/main" id="{3BE6F7CA-D13A-49A2-8120-B6ADEF6814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5" y="1462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0" y="3"/>
                    </a:lnTo>
                    <a:lnTo>
                      <a:pt x="3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5" name="Freeform 620">
                <a:extLst>
                  <a:ext uri="{FF2B5EF4-FFF2-40B4-BE49-F238E27FC236}">
                    <a16:creationId xmlns:a16="http://schemas.microsoft.com/office/drawing/2014/main" id="{67B6DBF3-74ED-4E1A-97F2-D0DABFAB1D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7" y="1490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0 h 3"/>
                  <a:gd name="T4" fmla="*/ 1 w 2"/>
                  <a:gd name="T5" fmla="*/ 0 h 3"/>
                  <a:gd name="T6" fmla="*/ 0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6" name="Freeform 621">
                <a:extLst>
                  <a:ext uri="{FF2B5EF4-FFF2-40B4-BE49-F238E27FC236}">
                    <a16:creationId xmlns:a16="http://schemas.microsoft.com/office/drawing/2014/main" id="{0ADCA50D-DFCA-40AD-9336-BAE6F97EAB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7" y="1465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0 h 5"/>
                  <a:gd name="T4" fmla="*/ 0 w 5"/>
                  <a:gd name="T5" fmla="*/ 4 h 5"/>
                  <a:gd name="T6" fmla="*/ 0 w 5"/>
                  <a:gd name="T7" fmla="*/ 5 h 5"/>
                  <a:gd name="T8" fmla="*/ 2 w 5"/>
                  <a:gd name="T9" fmla="*/ 4 h 5"/>
                  <a:gd name="T10" fmla="*/ 5 w 5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4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7" name="Freeform 622">
                <a:extLst>
                  <a:ext uri="{FF2B5EF4-FFF2-40B4-BE49-F238E27FC236}">
                    <a16:creationId xmlns:a16="http://schemas.microsoft.com/office/drawing/2014/main" id="{D081F8E9-1AD4-493A-BB23-78DF628114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6" y="1455"/>
                <a:ext cx="6" cy="7"/>
              </a:xfrm>
              <a:custGeom>
                <a:avLst/>
                <a:gdLst>
                  <a:gd name="T0" fmla="*/ 6 w 6"/>
                  <a:gd name="T1" fmla="*/ 3 h 7"/>
                  <a:gd name="T2" fmla="*/ 5 w 6"/>
                  <a:gd name="T3" fmla="*/ 0 h 7"/>
                  <a:gd name="T4" fmla="*/ 4 w 6"/>
                  <a:gd name="T5" fmla="*/ 0 h 7"/>
                  <a:gd name="T6" fmla="*/ 4 w 6"/>
                  <a:gd name="T7" fmla="*/ 1 h 7"/>
                  <a:gd name="T8" fmla="*/ 2 w 6"/>
                  <a:gd name="T9" fmla="*/ 3 h 7"/>
                  <a:gd name="T10" fmla="*/ 0 w 6"/>
                  <a:gd name="T11" fmla="*/ 3 h 7"/>
                  <a:gd name="T12" fmla="*/ 0 w 6"/>
                  <a:gd name="T13" fmla="*/ 5 h 7"/>
                  <a:gd name="T14" fmla="*/ 0 w 6"/>
                  <a:gd name="T15" fmla="*/ 6 h 7"/>
                  <a:gd name="T16" fmla="*/ 4 w 6"/>
                  <a:gd name="T17" fmla="*/ 4 h 7"/>
                  <a:gd name="T18" fmla="*/ 5 w 6"/>
                  <a:gd name="T19" fmla="*/ 4 h 7"/>
                  <a:gd name="T20" fmla="*/ 2 w 6"/>
                  <a:gd name="T21" fmla="*/ 6 h 7"/>
                  <a:gd name="T22" fmla="*/ 4 w 6"/>
                  <a:gd name="T23" fmla="*/ 7 h 7"/>
                  <a:gd name="T24" fmla="*/ 6 w 6"/>
                  <a:gd name="T25" fmla="*/ 6 h 7"/>
                  <a:gd name="T26" fmla="*/ 6 w 6"/>
                  <a:gd name="T2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7">
                    <a:moveTo>
                      <a:pt x="6" y="3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2" y="6"/>
                    </a:lnTo>
                    <a:lnTo>
                      <a:pt x="4" y="7"/>
                    </a:lnTo>
                    <a:lnTo>
                      <a:pt x="6" y="6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8" name="Freeform 623">
                <a:extLst>
                  <a:ext uri="{FF2B5EF4-FFF2-40B4-BE49-F238E27FC236}">
                    <a16:creationId xmlns:a16="http://schemas.microsoft.com/office/drawing/2014/main" id="{0C7EAB71-DE09-41E8-A870-2E0C2E3813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3" y="1454"/>
                <a:ext cx="4" cy="2"/>
              </a:xfrm>
              <a:custGeom>
                <a:avLst/>
                <a:gdLst>
                  <a:gd name="T0" fmla="*/ 4 w 4"/>
                  <a:gd name="T1" fmla="*/ 1 h 2"/>
                  <a:gd name="T2" fmla="*/ 1 w 4"/>
                  <a:gd name="T3" fmla="*/ 0 h 2"/>
                  <a:gd name="T4" fmla="*/ 0 w 4"/>
                  <a:gd name="T5" fmla="*/ 0 h 2"/>
                  <a:gd name="T6" fmla="*/ 1 w 4"/>
                  <a:gd name="T7" fmla="*/ 1 h 2"/>
                  <a:gd name="T8" fmla="*/ 4 w 4"/>
                  <a:gd name="T9" fmla="*/ 2 h 2"/>
                  <a:gd name="T10" fmla="*/ 4 w 4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4" y="2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9" name="Freeform 624">
                <a:extLst>
                  <a:ext uri="{FF2B5EF4-FFF2-40B4-BE49-F238E27FC236}">
                    <a16:creationId xmlns:a16="http://schemas.microsoft.com/office/drawing/2014/main" id="{7D197872-EA56-47AB-B88B-6ADE478CA0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1" y="1509"/>
                <a:ext cx="3" cy="4"/>
              </a:xfrm>
              <a:custGeom>
                <a:avLst/>
                <a:gdLst>
                  <a:gd name="T0" fmla="*/ 0 w 3"/>
                  <a:gd name="T1" fmla="*/ 2 h 4"/>
                  <a:gd name="T2" fmla="*/ 1 w 3"/>
                  <a:gd name="T3" fmla="*/ 4 h 4"/>
                  <a:gd name="T4" fmla="*/ 3 w 3"/>
                  <a:gd name="T5" fmla="*/ 2 h 4"/>
                  <a:gd name="T6" fmla="*/ 3 w 3"/>
                  <a:gd name="T7" fmla="*/ 0 h 4"/>
                  <a:gd name="T8" fmla="*/ 0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lnTo>
                      <a:pt x="1" y="4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0" name="Freeform 625">
                <a:extLst>
                  <a:ext uri="{FF2B5EF4-FFF2-40B4-BE49-F238E27FC236}">
                    <a16:creationId xmlns:a16="http://schemas.microsoft.com/office/drawing/2014/main" id="{AE6BF3BF-0AC2-4896-A919-CECDE0282B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0" y="1513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2 h 3"/>
                  <a:gd name="T4" fmla="*/ 2 w 4"/>
                  <a:gd name="T5" fmla="*/ 0 h 3"/>
                  <a:gd name="T6" fmla="*/ 0 w 4"/>
                  <a:gd name="T7" fmla="*/ 2 h 3"/>
                  <a:gd name="T8" fmla="*/ 2 w 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1" name="Freeform 626">
                <a:extLst>
                  <a:ext uri="{FF2B5EF4-FFF2-40B4-BE49-F238E27FC236}">
                    <a16:creationId xmlns:a16="http://schemas.microsoft.com/office/drawing/2014/main" id="{B6AFB7B6-B49D-4D12-A228-9EF2A80921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6" y="1471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1 h 2"/>
                  <a:gd name="T4" fmla="*/ 1 w 3"/>
                  <a:gd name="T5" fmla="*/ 0 h 2"/>
                  <a:gd name="T6" fmla="*/ 0 w 3"/>
                  <a:gd name="T7" fmla="*/ 1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2" name="Freeform 627">
                <a:extLst>
                  <a:ext uri="{FF2B5EF4-FFF2-40B4-BE49-F238E27FC236}">
                    <a16:creationId xmlns:a16="http://schemas.microsoft.com/office/drawing/2014/main" id="{C6360C86-6B00-4FDC-9272-1C47F54D2D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1" y="1481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1 w 1"/>
                  <a:gd name="T5" fmla="*/ 2 h 2"/>
                  <a:gd name="T6" fmla="*/ 1 w 1"/>
                  <a:gd name="T7" fmla="*/ 1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3" name="Freeform 628">
                <a:extLst>
                  <a:ext uri="{FF2B5EF4-FFF2-40B4-BE49-F238E27FC236}">
                    <a16:creationId xmlns:a16="http://schemas.microsoft.com/office/drawing/2014/main" id="{671E75AF-106F-4C88-96AD-BB966E82CC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2" y="1469"/>
                <a:ext cx="3" cy="4"/>
              </a:xfrm>
              <a:custGeom>
                <a:avLst/>
                <a:gdLst>
                  <a:gd name="T0" fmla="*/ 0 w 3"/>
                  <a:gd name="T1" fmla="*/ 4 h 4"/>
                  <a:gd name="T2" fmla="*/ 3 w 3"/>
                  <a:gd name="T3" fmla="*/ 2 h 4"/>
                  <a:gd name="T4" fmla="*/ 3 w 3"/>
                  <a:gd name="T5" fmla="*/ 0 h 4"/>
                  <a:gd name="T6" fmla="*/ 0 w 3"/>
                  <a:gd name="T7" fmla="*/ 1 h 4"/>
                  <a:gd name="T8" fmla="*/ 0 w 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4" name="Freeform 629">
                <a:extLst>
                  <a:ext uri="{FF2B5EF4-FFF2-40B4-BE49-F238E27FC236}">
                    <a16:creationId xmlns:a16="http://schemas.microsoft.com/office/drawing/2014/main" id="{54DB033D-1FAC-4F3B-BCC3-A90E3F261D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6" y="1425"/>
                <a:ext cx="4" cy="6"/>
              </a:xfrm>
              <a:custGeom>
                <a:avLst/>
                <a:gdLst>
                  <a:gd name="T0" fmla="*/ 4 w 4"/>
                  <a:gd name="T1" fmla="*/ 6 h 6"/>
                  <a:gd name="T2" fmla="*/ 4 w 4"/>
                  <a:gd name="T3" fmla="*/ 5 h 6"/>
                  <a:gd name="T4" fmla="*/ 1 w 4"/>
                  <a:gd name="T5" fmla="*/ 2 h 6"/>
                  <a:gd name="T6" fmla="*/ 1 w 4"/>
                  <a:gd name="T7" fmla="*/ 0 h 6"/>
                  <a:gd name="T8" fmla="*/ 0 w 4"/>
                  <a:gd name="T9" fmla="*/ 1 h 6"/>
                  <a:gd name="T10" fmla="*/ 0 w 4"/>
                  <a:gd name="T11" fmla="*/ 4 h 6"/>
                  <a:gd name="T12" fmla="*/ 0 w 4"/>
                  <a:gd name="T13" fmla="*/ 6 h 6"/>
                  <a:gd name="T14" fmla="*/ 2 w 4"/>
                  <a:gd name="T15" fmla="*/ 6 h 6"/>
                  <a:gd name="T16" fmla="*/ 4 w 4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lnTo>
                      <a:pt x="4" y="5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5" name="Freeform 630">
                <a:extLst>
                  <a:ext uri="{FF2B5EF4-FFF2-40B4-BE49-F238E27FC236}">
                    <a16:creationId xmlns:a16="http://schemas.microsoft.com/office/drawing/2014/main" id="{3C72CE9F-53EA-4142-8D2E-A627919B6F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3" y="1431"/>
                <a:ext cx="7" cy="6"/>
              </a:xfrm>
              <a:custGeom>
                <a:avLst/>
                <a:gdLst>
                  <a:gd name="T0" fmla="*/ 6 w 7"/>
                  <a:gd name="T1" fmla="*/ 1 h 6"/>
                  <a:gd name="T2" fmla="*/ 5 w 7"/>
                  <a:gd name="T3" fmla="*/ 1 h 6"/>
                  <a:gd name="T4" fmla="*/ 3 w 7"/>
                  <a:gd name="T5" fmla="*/ 0 h 6"/>
                  <a:gd name="T6" fmla="*/ 0 w 7"/>
                  <a:gd name="T7" fmla="*/ 2 h 6"/>
                  <a:gd name="T8" fmla="*/ 3 w 7"/>
                  <a:gd name="T9" fmla="*/ 6 h 6"/>
                  <a:gd name="T10" fmla="*/ 5 w 7"/>
                  <a:gd name="T11" fmla="*/ 6 h 6"/>
                  <a:gd name="T12" fmla="*/ 5 w 7"/>
                  <a:gd name="T13" fmla="*/ 5 h 6"/>
                  <a:gd name="T14" fmla="*/ 5 w 7"/>
                  <a:gd name="T15" fmla="*/ 2 h 6"/>
                  <a:gd name="T16" fmla="*/ 7 w 7"/>
                  <a:gd name="T17" fmla="*/ 1 h 6"/>
                  <a:gd name="T18" fmla="*/ 6 w 7"/>
                  <a:gd name="T1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6">
                    <a:moveTo>
                      <a:pt x="6" y="1"/>
                    </a:moveTo>
                    <a:lnTo>
                      <a:pt x="5" y="1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7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6" name="Freeform 631">
                <a:extLst>
                  <a:ext uri="{FF2B5EF4-FFF2-40B4-BE49-F238E27FC236}">
                    <a16:creationId xmlns:a16="http://schemas.microsoft.com/office/drawing/2014/main" id="{80D16F95-8E30-4877-9E21-A64B9B537D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8" y="1413"/>
                <a:ext cx="11" cy="7"/>
              </a:xfrm>
              <a:custGeom>
                <a:avLst/>
                <a:gdLst>
                  <a:gd name="T0" fmla="*/ 6 w 11"/>
                  <a:gd name="T1" fmla="*/ 2 h 7"/>
                  <a:gd name="T2" fmla="*/ 5 w 11"/>
                  <a:gd name="T3" fmla="*/ 5 h 7"/>
                  <a:gd name="T4" fmla="*/ 4 w 11"/>
                  <a:gd name="T5" fmla="*/ 3 h 7"/>
                  <a:gd name="T6" fmla="*/ 3 w 11"/>
                  <a:gd name="T7" fmla="*/ 5 h 7"/>
                  <a:gd name="T8" fmla="*/ 0 w 11"/>
                  <a:gd name="T9" fmla="*/ 5 h 7"/>
                  <a:gd name="T10" fmla="*/ 2 w 11"/>
                  <a:gd name="T11" fmla="*/ 6 h 7"/>
                  <a:gd name="T12" fmla="*/ 4 w 11"/>
                  <a:gd name="T13" fmla="*/ 7 h 7"/>
                  <a:gd name="T14" fmla="*/ 6 w 11"/>
                  <a:gd name="T15" fmla="*/ 7 h 7"/>
                  <a:gd name="T16" fmla="*/ 11 w 11"/>
                  <a:gd name="T17" fmla="*/ 1 h 7"/>
                  <a:gd name="T18" fmla="*/ 11 w 11"/>
                  <a:gd name="T19" fmla="*/ 0 h 7"/>
                  <a:gd name="T20" fmla="*/ 8 w 11"/>
                  <a:gd name="T21" fmla="*/ 3 h 7"/>
                  <a:gd name="T22" fmla="*/ 6 w 11"/>
                  <a:gd name="T2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7">
                    <a:moveTo>
                      <a:pt x="6" y="2"/>
                    </a:moveTo>
                    <a:lnTo>
                      <a:pt x="5" y="5"/>
                    </a:lnTo>
                    <a:lnTo>
                      <a:pt x="4" y="3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4" y="7"/>
                    </a:lnTo>
                    <a:lnTo>
                      <a:pt x="6" y="7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8" y="3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7" name="Freeform 632">
                <a:extLst>
                  <a:ext uri="{FF2B5EF4-FFF2-40B4-BE49-F238E27FC236}">
                    <a16:creationId xmlns:a16="http://schemas.microsoft.com/office/drawing/2014/main" id="{A6BC75A0-7A62-44DC-8C8B-F02C625DC8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4" y="1422"/>
                <a:ext cx="5" cy="4"/>
              </a:xfrm>
              <a:custGeom>
                <a:avLst/>
                <a:gdLst>
                  <a:gd name="T0" fmla="*/ 1 w 5"/>
                  <a:gd name="T1" fmla="*/ 0 h 4"/>
                  <a:gd name="T2" fmla="*/ 0 w 5"/>
                  <a:gd name="T3" fmla="*/ 2 h 4"/>
                  <a:gd name="T4" fmla="*/ 1 w 5"/>
                  <a:gd name="T5" fmla="*/ 3 h 4"/>
                  <a:gd name="T6" fmla="*/ 4 w 5"/>
                  <a:gd name="T7" fmla="*/ 4 h 4"/>
                  <a:gd name="T8" fmla="*/ 5 w 5"/>
                  <a:gd name="T9" fmla="*/ 2 h 4"/>
                  <a:gd name="T10" fmla="*/ 4 w 5"/>
                  <a:gd name="T11" fmla="*/ 0 h 4"/>
                  <a:gd name="T12" fmla="*/ 1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1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4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8" name="Freeform 633">
                <a:extLst>
                  <a:ext uri="{FF2B5EF4-FFF2-40B4-BE49-F238E27FC236}">
                    <a16:creationId xmlns:a16="http://schemas.microsoft.com/office/drawing/2014/main" id="{591B516D-024A-418B-BB12-5663C16530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8" y="1437"/>
                <a:ext cx="7" cy="6"/>
              </a:xfrm>
              <a:custGeom>
                <a:avLst/>
                <a:gdLst>
                  <a:gd name="T0" fmla="*/ 6 w 7"/>
                  <a:gd name="T1" fmla="*/ 0 h 6"/>
                  <a:gd name="T2" fmla="*/ 5 w 7"/>
                  <a:gd name="T3" fmla="*/ 1 h 6"/>
                  <a:gd name="T4" fmla="*/ 2 w 7"/>
                  <a:gd name="T5" fmla="*/ 1 h 6"/>
                  <a:gd name="T6" fmla="*/ 2 w 7"/>
                  <a:gd name="T7" fmla="*/ 4 h 6"/>
                  <a:gd name="T8" fmla="*/ 0 w 7"/>
                  <a:gd name="T9" fmla="*/ 4 h 6"/>
                  <a:gd name="T10" fmla="*/ 1 w 7"/>
                  <a:gd name="T11" fmla="*/ 6 h 6"/>
                  <a:gd name="T12" fmla="*/ 4 w 7"/>
                  <a:gd name="T13" fmla="*/ 5 h 6"/>
                  <a:gd name="T14" fmla="*/ 6 w 7"/>
                  <a:gd name="T15" fmla="*/ 5 h 6"/>
                  <a:gd name="T16" fmla="*/ 6 w 7"/>
                  <a:gd name="T17" fmla="*/ 4 h 6"/>
                  <a:gd name="T18" fmla="*/ 7 w 7"/>
                  <a:gd name="T19" fmla="*/ 1 h 6"/>
                  <a:gd name="T20" fmla="*/ 6 w 7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6">
                    <a:moveTo>
                      <a:pt x="6" y="0"/>
                    </a:moveTo>
                    <a:lnTo>
                      <a:pt x="5" y="1"/>
                    </a:lnTo>
                    <a:lnTo>
                      <a:pt x="2" y="1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4" y="5"/>
                    </a:lnTo>
                    <a:lnTo>
                      <a:pt x="6" y="5"/>
                    </a:lnTo>
                    <a:lnTo>
                      <a:pt x="6" y="4"/>
                    </a:lnTo>
                    <a:lnTo>
                      <a:pt x="7" y="1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9" name="Freeform 634">
                <a:extLst>
                  <a:ext uri="{FF2B5EF4-FFF2-40B4-BE49-F238E27FC236}">
                    <a16:creationId xmlns:a16="http://schemas.microsoft.com/office/drawing/2014/main" id="{514935A3-4844-4FBE-9573-8EC74267E9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" y="1426"/>
                <a:ext cx="5" cy="7"/>
              </a:xfrm>
              <a:custGeom>
                <a:avLst/>
                <a:gdLst>
                  <a:gd name="T0" fmla="*/ 3 w 5"/>
                  <a:gd name="T1" fmla="*/ 0 h 7"/>
                  <a:gd name="T2" fmla="*/ 0 w 5"/>
                  <a:gd name="T3" fmla="*/ 3 h 7"/>
                  <a:gd name="T4" fmla="*/ 1 w 5"/>
                  <a:gd name="T5" fmla="*/ 6 h 7"/>
                  <a:gd name="T6" fmla="*/ 3 w 5"/>
                  <a:gd name="T7" fmla="*/ 6 h 7"/>
                  <a:gd name="T8" fmla="*/ 4 w 5"/>
                  <a:gd name="T9" fmla="*/ 7 h 7"/>
                  <a:gd name="T10" fmla="*/ 5 w 5"/>
                  <a:gd name="T11" fmla="*/ 6 h 7"/>
                  <a:gd name="T12" fmla="*/ 4 w 5"/>
                  <a:gd name="T13" fmla="*/ 5 h 7"/>
                  <a:gd name="T14" fmla="*/ 4 w 5"/>
                  <a:gd name="T15" fmla="*/ 3 h 7"/>
                  <a:gd name="T16" fmla="*/ 3 w 5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3" y="0"/>
                    </a:moveTo>
                    <a:lnTo>
                      <a:pt x="0" y="3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5" y="6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0" name="Freeform 635">
                <a:extLst>
                  <a:ext uri="{FF2B5EF4-FFF2-40B4-BE49-F238E27FC236}">
                    <a16:creationId xmlns:a16="http://schemas.microsoft.com/office/drawing/2014/main" id="{7565FA2D-EE34-4C17-A483-FDA37A92E7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8" y="1442"/>
                <a:ext cx="10" cy="12"/>
              </a:xfrm>
              <a:custGeom>
                <a:avLst/>
                <a:gdLst>
                  <a:gd name="T0" fmla="*/ 7 w 10"/>
                  <a:gd name="T1" fmla="*/ 8 h 12"/>
                  <a:gd name="T2" fmla="*/ 10 w 10"/>
                  <a:gd name="T3" fmla="*/ 7 h 12"/>
                  <a:gd name="T4" fmla="*/ 9 w 10"/>
                  <a:gd name="T5" fmla="*/ 6 h 12"/>
                  <a:gd name="T6" fmla="*/ 9 w 10"/>
                  <a:gd name="T7" fmla="*/ 5 h 12"/>
                  <a:gd name="T8" fmla="*/ 9 w 10"/>
                  <a:gd name="T9" fmla="*/ 2 h 12"/>
                  <a:gd name="T10" fmla="*/ 7 w 10"/>
                  <a:gd name="T11" fmla="*/ 1 h 12"/>
                  <a:gd name="T12" fmla="*/ 6 w 10"/>
                  <a:gd name="T13" fmla="*/ 0 h 12"/>
                  <a:gd name="T14" fmla="*/ 4 w 10"/>
                  <a:gd name="T15" fmla="*/ 0 h 12"/>
                  <a:gd name="T16" fmla="*/ 4 w 10"/>
                  <a:gd name="T17" fmla="*/ 2 h 12"/>
                  <a:gd name="T18" fmla="*/ 3 w 10"/>
                  <a:gd name="T19" fmla="*/ 1 h 12"/>
                  <a:gd name="T20" fmla="*/ 1 w 10"/>
                  <a:gd name="T21" fmla="*/ 4 h 12"/>
                  <a:gd name="T22" fmla="*/ 4 w 10"/>
                  <a:gd name="T23" fmla="*/ 5 h 12"/>
                  <a:gd name="T24" fmla="*/ 1 w 10"/>
                  <a:gd name="T25" fmla="*/ 5 h 12"/>
                  <a:gd name="T26" fmla="*/ 0 w 10"/>
                  <a:gd name="T27" fmla="*/ 7 h 12"/>
                  <a:gd name="T28" fmla="*/ 3 w 10"/>
                  <a:gd name="T29" fmla="*/ 7 h 12"/>
                  <a:gd name="T30" fmla="*/ 0 w 10"/>
                  <a:gd name="T31" fmla="*/ 10 h 12"/>
                  <a:gd name="T32" fmla="*/ 3 w 10"/>
                  <a:gd name="T33" fmla="*/ 10 h 12"/>
                  <a:gd name="T34" fmla="*/ 3 w 10"/>
                  <a:gd name="T35" fmla="*/ 12 h 12"/>
                  <a:gd name="T36" fmla="*/ 4 w 10"/>
                  <a:gd name="T37" fmla="*/ 12 h 12"/>
                  <a:gd name="T38" fmla="*/ 4 w 10"/>
                  <a:gd name="T39" fmla="*/ 8 h 12"/>
                  <a:gd name="T40" fmla="*/ 6 w 10"/>
                  <a:gd name="T41" fmla="*/ 10 h 12"/>
                  <a:gd name="T42" fmla="*/ 7 w 10"/>
                  <a:gd name="T43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12">
                    <a:moveTo>
                      <a:pt x="7" y="8"/>
                    </a:moveTo>
                    <a:lnTo>
                      <a:pt x="10" y="7"/>
                    </a:lnTo>
                    <a:lnTo>
                      <a:pt x="9" y="6"/>
                    </a:lnTo>
                    <a:lnTo>
                      <a:pt x="9" y="5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4"/>
                    </a:lnTo>
                    <a:lnTo>
                      <a:pt x="4" y="5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0" y="10"/>
                    </a:lnTo>
                    <a:lnTo>
                      <a:pt x="3" y="10"/>
                    </a:lnTo>
                    <a:lnTo>
                      <a:pt x="3" y="12"/>
                    </a:lnTo>
                    <a:lnTo>
                      <a:pt x="4" y="12"/>
                    </a:lnTo>
                    <a:lnTo>
                      <a:pt x="4" y="8"/>
                    </a:lnTo>
                    <a:lnTo>
                      <a:pt x="6" y="10"/>
                    </a:lnTo>
                    <a:lnTo>
                      <a:pt x="7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1" name="Freeform 636">
                <a:extLst>
                  <a:ext uri="{FF2B5EF4-FFF2-40B4-BE49-F238E27FC236}">
                    <a16:creationId xmlns:a16="http://schemas.microsoft.com/office/drawing/2014/main" id="{A47F03C0-ADCC-4F6E-A19A-E53EEA347F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1" y="1426"/>
                <a:ext cx="3" cy="3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3 w 3"/>
                  <a:gd name="T5" fmla="*/ 0 h 3"/>
                  <a:gd name="T6" fmla="*/ 0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lnTo>
                      <a:pt x="1" y="3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2" name="Freeform 637">
                <a:extLst>
                  <a:ext uri="{FF2B5EF4-FFF2-40B4-BE49-F238E27FC236}">
                    <a16:creationId xmlns:a16="http://schemas.microsoft.com/office/drawing/2014/main" id="{8738589C-7B91-4B88-A8D0-08759411E3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4" y="1430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1 w 3"/>
                  <a:gd name="T3" fmla="*/ 0 h 2"/>
                  <a:gd name="T4" fmla="*/ 0 w 3"/>
                  <a:gd name="T5" fmla="*/ 2 h 2"/>
                  <a:gd name="T6" fmla="*/ 3 w 3"/>
                  <a:gd name="T7" fmla="*/ 1 h 2"/>
                  <a:gd name="T8" fmla="*/ 3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3" name="Freeform 638">
                <a:extLst>
                  <a:ext uri="{FF2B5EF4-FFF2-40B4-BE49-F238E27FC236}">
                    <a16:creationId xmlns:a16="http://schemas.microsoft.com/office/drawing/2014/main" id="{9CF9F7FD-C87A-49E4-9B2B-33FC5F7ED7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7" y="1455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2 w 3"/>
                  <a:gd name="T5" fmla="*/ 0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3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4" name="Freeform 639">
                <a:extLst>
                  <a:ext uri="{FF2B5EF4-FFF2-40B4-BE49-F238E27FC236}">
                    <a16:creationId xmlns:a16="http://schemas.microsoft.com/office/drawing/2014/main" id="{971D9411-5C5A-41EC-92BE-09B3D656B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0" y="1447"/>
                <a:ext cx="7" cy="9"/>
              </a:xfrm>
              <a:custGeom>
                <a:avLst/>
                <a:gdLst>
                  <a:gd name="T0" fmla="*/ 5 w 7"/>
                  <a:gd name="T1" fmla="*/ 3 h 9"/>
                  <a:gd name="T2" fmla="*/ 7 w 7"/>
                  <a:gd name="T3" fmla="*/ 2 h 9"/>
                  <a:gd name="T4" fmla="*/ 6 w 7"/>
                  <a:gd name="T5" fmla="*/ 0 h 9"/>
                  <a:gd name="T6" fmla="*/ 4 w 7"/>
                  <a:gd name="T7" fmla="*/ 1 h 9"/>
                  <a:gd name="T8" fmla="*/ 4 w 7"/>
                  <a:gd name="T9" fmla="*/ 3 h 9"/>
                  <a:gd name="T10" fmla="*/ 0 w 7"/>
                  <a:gd name="T11" fmla="*/ 5 h 9"/>
                  <a:gd name="T12" fmla="*/ 0 w 7"/>
                  <a:gd name="T13" fmla="*/ 8 h 9"/>
                  <a:gd name="T14" fmla="*/ 1 w 7"/>
                  <a:gd name="T15" fmla="*/ 9 h 9"/>
                  <a:gd name="T16" fmla="*/ 4 w 7"/>
                  <a:gd name="T17" fmla="*/ 6 h 9"/>
                  <a:gd name="T18" fmla="*/ 5 w 7"/>
                  <a:gd name="T1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9">
                    <a:moveTo>
                      <a:pt x="5" y="3"/>
                    </a:moveTo>
                    <a:lnTo>
                      <a:pt x="7" y="2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4" y="3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4" y="6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5" name="Freeform 640">
                <a:extLst>
                  <a:ext uri="{FF2B5EF4-FFF2-40B4-BE49-F238E27FC236}">
                    <a16:creationId xmlns:a16="http://schemas.microsoft.com/office/drawing/2014/main" id="{1EEED8DD-532F-480A-9128-AA8227DA77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2" y="1618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6" name="Freeform 641">
                <a:extLst>
                  <a:ext uri="{FF2B5EF4-FFF2-40B4-BE49-F238E27FC236}">
                    <a16:creationId xmlns:a16="http://schemas.microsoft.com/office/drawing/2014/main" id="{EA19456F-E18E-41F8-A435-C27A5E94D5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5" y="1589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7" name="Freeform 642">
                <a:extLst>
                  <a:ext uri="{FF2B5EF4-FFF2-40B4-BE49-F238E27FC236}">
                    <a16:creationId xmlns:a16="http://schemas.microsoft.com/office/drawing/2014/main" id="{64E2CBC1-3576-47FC-8940-2F5A8D9B89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2" y="1623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3 w 3"/>
                  <a:gd name="T5" fmla="*/ 1 h 2"/>
                  <a:gd name="T6" fmla="*/ 3 w 3"/>
                  <a:gd name="T7" fmla="*/ 0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8" name="Freeform 643">
                <a:extLst>
                  <a:ext uri="{FF2B5EF4-FFF2-40B4-BE49-F238E27FC236}">
                    <a16:creationId xmlns:a16="http://schemas.microsoft.com/office/drawing/2014/main" id="{E01A563C-E855-489C-8BFA-3BD5D70E1A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585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9" name="Freeform 644">
                <a:extLst>
                  <a:ext uri="{FF2B5EF4-FFF2-40B4-BE49-F238E27FC236}">
                    <a16:creationId xmlns:a16="http://schemas.microsoft.com/office/drawing/2014/main" id="{B1C55097-555F-47AC-B2FB-80679A2A73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8" y="161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0" name="Freeform 645">
                <a:extLst>
                  <a:ext uri="{FF2B5EF4-FFF2-40B4-BE49-F238E27FC236}">
                    <a16:creationId xmlns:a16="http://schemas.microsoft.com/office/drawing/2014/main" id="{C93227BE-D990-4AD6-8E1E-A388B28765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607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1" name="Freeform 646">
                <a:extLst>
                  <a:ext uri="{FF2B5EF4-FFF2-40B4-BE49-F238E27FC236}">
                    <a16:creationId xmlns:a16="http://schemas.microsoft.com/office/drawing/2014/main" id="{5B720331-653F-4F02-80A7-CDA8151AAA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5" y="1603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1 w 1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2" name="Freeform 647">
                <a:extLst>
                  <a:ext uri="{FF2B5EF4-FFF2-40B4-BE49-F238E27FC236}">
                    <a16:creationId xmlns:a16="http://schemas.microsoft.com/office/drawing/2014/main" id="{B072DF40-F22F-40B5-9941-40C4B74E28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614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0 h 3"/>
                  <a:gd name="T4" fmla="*/ 0 w 2"/>
                  <a:gd name="T5" fmla="*/ 0 h 3"/>
                  <a:gd name="T6" fmla="*/ 1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3" name="Freeform 648">
                <a:extLst>
                  <a:ext uri="{FF2B5EF4-FFF2-40B4-BE49-F238E27FC236}">
                    <a16:creationId xmlns:a16="http://schemas.microsoft.com/office/drawing/2014/main" id="{37E9DF19-2CD6-4CD8-A637-CA7D30C97A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9" y="1613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1 w 1"/>
                  <a:gd name="T3" fmla="*/ 2 h 5"/>
                  <a:gd name="T4" fmla="*/ 0 w 1"/>
                  <a:gd name="T5" fmla="*/ 0 h 5"/>
                  <a:gd name="T6" fmla="*/ 0 w 1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4" name="Freeform 649">
                <a:extLst>
                  <a:ext uri="{FF2B5EF4-FFF2-40B4-BE49-F238E27FC236}">
                    <a16:creationId xmlns:a16="http://schemas.microsoft.com/office/drawing/2014/main" id="{4F35F2BE-42C3-4C42-85C2-3595C932F7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612"/>
                <a:ext cx="2" cy="0"/>
              </a:xfrm>
              <a:custGeom>
                <a:avLst/>
                <a:gdLst>
                  <a:gd name="T0" fmla="*/ 1 w 2"/>
                  <a:gd name="T1" fmla="*/ 2 w 2"/>
                  <a:gd name="T2" fmla="*/ 0 w 2"/>
                  <a:gd name="T3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5" name="Freeform 650">
                <a:extLst>
                  <a:ext uri="{FF2B5EF4-FFF2-40B4-BE49-F238E27FC236}">
                    <a16:creationId xmlns:a16="http://schemas.microsoft.com/office/drawing/2014/main" id="{FA385BFA-A852-4E0D-A4A0-D7FB9C3166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8" y="1472"/>
                <a:ext cx="2" cy="6"/>
              </a:xfrm>
              <a:custGeom>
                <a:avLst/>
                <a:gdLst>
                  <a:gd name="T0" fmla="*/ 1 w 2"/>
                  <a:gd name="T1" fmla="*/ 0 h 6"/>
                  <a:gd name="T2" fmla="*/ 0 w 2"/>
                  <a:gd name="T3" fmla="*/ 4 h 6"/>
                  <a:gd name="T4" fmla="*/ 0 w 2"/>
                  <a:gd name="T5" fmla="*/ 6 h 6"/>
                  <a:gd name="T6" fmla="*/ 2 w 2"/>
                  <a:gd name="T7" fmla="*/ 4 h 6"/>
                  <a:gd name="T8" fmla="*/ 1 w 2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6">
                    <a:moveTo>
                      <a:pt x="1" y="0"/>
                    </a:moveTo>
                    <a:lnTo>
                      <a:pt x="0" y="4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6" name="Freeform 651">
                <a:extLst>
                  <a:ext uri="{FF2B5EF4-FFF2-40B4-BE49-F238E27FC236}">
                    <a16:creationId xmlns:a16="http://schemas.microsoft.com/office/drawing/2014/main" id="{26B651B5-A01C-4DA0-888C-48CF0A78AE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1" y="1533"/>
                <a:ext cx="7" cy="3"/>
              </a:xfrm>
              <a:custGeom>
                <a:avLst/>
                <a:gdLst>
                  <a:gd name="T0" fmla="*/ 2 w 7"/>
                  <a:gd name="T1" fmla="*/ 1 h 3"/>
                  <a:gd name="T2" fmla="*/ 0 w 7"/>
                  <a:gd name="T3" fmla="*/ 2 h 3"/>
                  <a:gd name="T4" fmla="*/ 2 w 7"/>
                  <a:gd name="T5" fmla="*/ 2 h 3"/>
                  <a:gd name="T6" fmla="*/ 3 w 7"/>
                  <a:gd name="T7" fmla="*/ 3 h 3"/>
                  <a:gd name="T8" fmla="*/ 4 w 7"/>
                  <a:gd name="T9" fmla="*/ 3 h 3"/>
                  <a:gd name="T10" fmla="*/ 7 w 7"/>
                  <a:gd name="T11" fmla="*/ 0 h 3"/>
                  <a:gd name="T12" fmla="*/ 4 w 7"/>
                  <a:gd name="T13" fmla="*/ 1 h 3"/>
                  <a:gd name="T14" fmla="*/ 2 w 7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3">
                    <a:moveTo>
                      <a:pt x="2" y="1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7" name="Freeform 652">
                <a:extLst>
                  <a:ext uri="{FF2B5EF4-FFF2-40B4-BE49-F238E27FC236}">
                    <a16:creationId xmlns:a16="http://schemas.microsoft.com/office/drawing/2014/main" id="{47638ABF-EEA4-4458-88D2-F6CBF09CAD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1518"/>
                <a:ext cx="2" cy="4"/>
              </a:xfrm>
              <a:custGeom>
                <a:avLst/>
                <a:gdLst>
                  <a:gd name="T0" fmla="*/ 2 w 2"/>
                  <a:gd name="T1" fmla="*/ 1 h 4"/>
                  <a:gd name="T2" fmla="*/ 1 w 2"/>
                  <a:gd name="T3" fmla="*/ 0 h 4"/>
                  <a:gd name="T4" fmla="*/ 0 w 2"/>
                  <a:gd name="T5" fmla="*/ 3 h 4"/>
                  <a:gd name="T6" fmla="*/ 1 w 2"/>
                  <a:gd name="T7" fmla="*/ 4 h 4"/>
                  <a:gd name="T8" fmla="*/ 2 w 2"/>
                  <a:gd name="T9" fmla="*/ 3 h 4"/>
                  <a:gd name="T10" fmla="*/ 2 w 2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8" name="Freeform 653">
                <a:extLst>
                  <a:ext uri="{FF2B5EF4-FFF2-40B4-BE49-F238E27FC236}">
                    <a16:creationId xmlns:a16="http://schemas.microsoft.com/office/drawing/2014/main" id="{3F5CFBB4-01A5-4B98-8E76-EF18063203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9" y="1580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9" name="Freeform 654">
                <a:extLst>
                  <a:ext uri="{FF2B5EF4-FFF2-40B4-BE49-F238E27FC236}">
                    <a16:creationId xmlns:a16="http://schemas.microsoft.com/office/drawing/2014/main" id="{776AAFC3-DADA-4936-A43A-159B85DEDD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7" y="1635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3 w 3"/>
                  <a:gd name="T5" fmla="*/ 1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0" name="Freeform 655">
                <a:extLst>
                  <a:ext uri="{FF2B5EF4-FFF2-40B4-BE49-F238E27FC236}">
                    <a16:creationId xmlns:a16="http://schemas.microsoft.com/office/drawing/2014/main" id="{5E488406-7AA7-40A2-AB79-B7A3D03492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529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0 w 4"/>
                  <a:gd name="T3" fmla="*/ 1 h 4"/>
                  <a:gd name="T4" fmla="*/ 0 w 4"/>
                  <a:gd name="T5" fmla="*/ 3 h 4"/>
                  <a:gd name="T6" fmla="*/ 2 w 4"/>
                  <a:gd name="T7" fmla="*/ 4 h 4"/>
                  <a:gd name="T8" fmla="*/ 4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1" name="Freeform 656">
                <a:extLst>
                  <a:ext uri="{FF2B5EF4-FFF2-40B4-BE49-F238E27FC236}">
                    <a16:creationId xmlns:a16="http://schemas.microsoft.com/office/drawing/2014/main" id="{3CF6274B-0348-4553-B8D1-6A1D429323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4" y="1558"/>
                <a:ext cx="6" cy="4"/>
              </a:xfrm>
              <a:custGeom>
                <a:avLst/>
                <a:gdLst>
                  <a:gd name="T0" fmla="*/ 3 w 6"/>
                  <a:gd name="T1" fmla="*/ 4 h 4"/>
                  <a:gd name="T2" fmla="*/ 5 w 6"/>
                  <a:gd name="T3" fmla="*/ 4 h 4"/>
                  <a:gd name="T4" fmla="*/ 6 w 6"/>
                  <a:gd name="T5" fmla="*/ 2 h 4"/>
                  <a:gd name="T6" fmla="*/ 5 w 6"/>
                  <a:gd name="T7" fmla="*/ 0 h 4"/>
                  <a:gd name="T8" fmla="*/ 4 w 6"/>
                  <a:gd name="T9" fmla="*/ 0 h 4"/>
                  <a:gd name="T10" fmla="*/ 4 w 6"/>
                  <a:gd name="T11" fmla="*/ 2 h 4"/>
                  <a:gd name="T12" fmla="*/ 2 w 6"/>
                  <a:gd name="T13" fmla="*/ 2 h 4"/>
                  <a:gd name="T14" fmla="*/ 0 w 6"/>
                  <a:gd name="T15" fmla="*/ 4 h 4"/>
                  <a:gd name="T16" fmla="*/ 2 w 6"/>
                  <a:gd name="T17" fmla="*/ 4 h 4"/>
                  <a:gd name="T18" fmla="*/ 3 w 6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3" y="4"/>
                    </a:moveTo>
                    <a:lnTo>
                      <a:pt x="5" y="4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2" name="Freeform 657">
                <a:extLst>
                  <a:ext uri="{FF2B5EF4-FFF2-40B4-BE49-F238E27FC236}">
                    <a16:creationId xmlns:a16="http://schemas.microsoft.com/office/drawing/2014/main" id="{D2C8B1E7-ED7E-4585-8D9A-34EF5A4427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20" y="1561"/>
                <a:ext cx="4" cy="2"/>
              </a:xfrm>
              <a:custGeom>
                <a:avLst/>
                <a:gdLst>
                  <a:gd name="T0" fmla="*/ 4 w 4"/>
                  <a:gd name="T1" fmla="*/ 1 h 2"/>
                  <a:gd name="T2" fmla="*/ 3 w 4"/>
                  <a:gd name="T3" fmla="*/ 0 h 2"/>
                  <a:gd name="T4" fmla="*/ 0 w 4"/>
                  <a:gd name="T5" fmla="*/ 0 h 2"/>
                  <a:gd name="T6" fmla="*/ 3 w 4"/>
                  <a:gd name="T7" fmla="*/ 2 h 2"/>
                  <a:gd name="T8" fmla="*/ 4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3" name="Freeform 658">
                <a:extLst>
                  <a:ext uri="{FF2B5EF4-FFF2-40B4-BE49-F238E27FC236}">
                    <a16:creationId xmlns:a16="http://schemas.microsoft.com/office/drawing/2014/main" id="{755FAC81-73D8-4A85-96E7-1627DE3A7E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7" y="1579"/>
                <a:ext cx="3" cy="4"/>
              </a:xfrm>
              <a:custGeom>
                <a:avLst/>
                <a:gdLst>
                  <a:gd name="T0" fmla="*/ 3 w 3"/>
                  <a:gd name="T1" fmla="*/ 2 h 4"/>
                  <a:gd name="T2" fmla="*/ 3 w 3"/>
                  <a:gd name="T3" fmla="*/ 1 h 4"/>
                  <a:gd name="T4" fmla="*/ 0 w 3"/>
                  <a:gd name="T5" fmla="*/ 0 h 4"/>
                  <a:gd name="T6" fmla="*/ 1 w 3"/>
                  <a:gd name="T7" fmla="*/ 4 h 4"/>
                  <a:gd name="T8" fmla="*/ 3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4" name="Freeform 659">
                <a:extLst>
                  <a:ext uri="{FF2B5EF4-FFF2-40B4-BE49-F238E27FC236}">
                    <a16:creationId xmlns:a16="http://schemas.microsoft.com/office/drawing/2014/main" id="{C138F139-8D15-4B82-830B-B2CB44346E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7" y="1564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3 h 3"/>
                  <a:gd name="T4" fmla="*/ 2 w 2"/>
                  <a:gd name="T5" fmla="*/ 0 h 3"/>
                  <a:gd name="T6" fmla="*/ 0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5" name="Freeform 660">
                <a:extLst>
                  <a:ext uri="{FF2B5EF4-FFF2-40B4-BE49-F238E27FC236}">
                    <a16:creationId xmlns:a16="http://schemas.microsoft.com/office/drawing/2014/main" id="{95880E84-CD26-4FFE-9C20-7FC4670593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5" y="1555"/>
                <a:ext cx="5" cy="3"/>
              </a:xfrm>
              <a:custGeom>
                <a:avLst/>
                <a:gdLst>
                  <a:gd name="T0" fmla="*/ 5 w 5"/>
                  <a:gd name="T1" fmla="*/ 1 h 3"/>
                  <a:gd name="T2" fmla="*/ 4 w 5"/>
                  <a:gd name="T3" fmla="*/ 0 h 3"/>
                  <a:gd name="T4" fmla="*/ 0 w 5"/>
                  <a:gd name="T5" fmla="*/ 3 h 3"/>
                  <a:gd name="T6" fmla="*/ 3 w 5"/>
                  <a:gd name="T7" fmla="*/ 3 h 3"/>
                  <a:gd name="T8" fmla="*/ 5 w 5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1"/>
                    </a:moveTo>
                    <a:lnTo>
                      <a:pt x="4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6" name="Freeform 661">
                <a:extLst>
                  <a:ext uri="{FF2B5EF4-FFF2-40B4-BE49-F238E27FC236}">
                    <a16:creationId xmlns:a16="http://schemas.microsoft.com/office/drawing/2014/main" id="{6CF2BF50-8254-493C-BDD5-5420E747D3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7" y="1433"/>
                <a:ext cx="2" cy="4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4 h 4"/>
                  <a:gd name="T4" fmla="*/ 2 w 2"/>
                  <a:gd name="T5" fmla="*/ 3 h 4"/>
                  <a:gd name="T6" fmla="*/ 1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lnTo>
                      <a:pt x="0" y="4"/>
                    </a:lnTo>
                    <a:lnTo>
                      <a:pt x="2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7" name="Freeform 662">
                <a:extLst>
                  <a:ext uri="{FF2B5EF4-FFF2-40B4-BE49-F238E27FC236}">
                    <a16:creationId xmlns:a16="http://schemas.microsoft.com/office/drawing/2014/main" id="{2D5F9A16-0ECF-45FE-AC4C-B80459D9AC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3" y="1409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2 w 4"/>
                  <a:gd name="T3" fmla="*/ 3 h 3"/>
                  <a:gd name="T4" fmla="*/ 2 w 4"/>
                  <a:gd name="T5" fmla="*/ 3 h 3"/>
                  <a:gd name="T6" fmla="*/ 4 w 4"/>
                  <a:gd name="T7" fmla="*/ 1 h 3"/>
                  <a:gd name="T8" fmla="*/ 2 w 4"/>
                  <a:gd name="T9" fmla="*/ 0 h 3"/>
                  <a:gd name="T10" fmla="*/ 0 w 4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8" name="Freeform 663">
                <a:extLst>
                  <a:ext uri="{FF2B5EF4-FFF2-40B4-BE49-F238E27FC236}">
                    <a16:creationId xmlns:a16="http://schemas.microsoft.com/office/drawing/2014/main" id="{140556A5-31E3-4CAD-B167-7B4285DFF9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7" y="1405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2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9" name="Freeform 664">
                <a:extLst>
                  <a:ext uri="{FF2B5EF4-FFF2-40B4-BE49-F238E27FC236}">
                    <a16:creationId xmlns:a16="http://schemas.microsoft.com/office/drawing/2014/main" id="{DE6D984D-4A07-4E07-9F1D-147D4B3EC6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404"/>
                <a:ext cx="217" cy="251"/>
              </a:xfrm>
              <a:custGeom>
                <a:avLst/>
                <a:gdLst>
                  <a:gd name="T0" fmla="*/ 67 w 217"/>
                  <a:gd name="T1" fmla="*/ 199 h 251"/>
                  <a:gd name="T2" fmla="*/ 67 w 217"/>
                  <a:gd name="T3" fmla="*/ 146 h 251"/>
                  <a:gd name="T4" fmla="*/ 85 w 217"/>
                  <a:gd name="T5" fmla="*/ 105 h 251"/>
                  <a:gd name="T6" fmla="*/ 103 w 217"/>
                  <a:gd name="T7" fmla="*/ 67 h 251"/>
                  <a:gd name="T8" fmla="*/ 123 w 217"/>
                  <a:gd name="T9" fmla="*/ 61 h 251"/>
                  <a:gd name="T10" fmla="*/ 131 w 217"/>
                  <a:gd name="T11" fmla="*/ 48 h 251"/>
                  <a:gd name="T12" fmla="*/ 159 w 217"/>
                  <a:gd name="T13" fmla="*/ 51 h 251"/>
                  <a:gd name="T14" fmla="*/ 175 w 217"/>
                  <a:gd name="T15" fmla="*/ 29 h 251"/>
                  <a:gd name="T16" fmla="*/ 202 w 217"/>
                  <a:gd name="T17" fmla="*/ 38 h 251"/>
                  <a:gd name="T18" fmla="*/ 212 w 217"/>
                  <a:gd name="T19" fmla="*/ 28 h 251"/>
                  <a:gd name="T20" fmla="*/ 202 w 217"/>
                  <a:gd name="T21" fmla="*/ 28 h 251"/>
                  <a:gd name="T22" fmla="*/ 217 w 217"/>
                  <a:gd name="T23" fmla="*/ 16 h 251"/>
                  <a:gd name="T24" fmla="*/ 202 w 217"/>
                  <a:gd name="T25" fmla="*/ 10 h 251"/>
                  <a:gd name="T26" fmla="*/ 191 w 217"/>
                  <a:gd name="T27" fmla="*/ 12 h 251"/>
                  <a:gd name="T28" fmla="*/ 185 w 217"/>
                  <a:gd name="T29" fmla="*/ 12 h 251"/>
                  <a:gd name="T30" fmla="*/ 185 w 217"/>
                  <a:gd name="T31" fmla="*/ 1 h 251"/>
                  <a:gd name="T32" fmla="*/ 179 w 217"/>
                  <a:gd name="T33" fmla="*/ 9 h 251"/>
                  <a:gd name="T34" fmla="*/ 173 w 217"/>
                  <a:gd name="T35" fmla="*/ 11 h 251"/>
                  <a:gd name="T36" fmla="*/ 164 w 217"/>
                  <a:gd name="T37" fmla="*/ 20 h 251"/>
                  <a:gd name="T38" fmla="*/ 158 w 217"/>
                  <a:gd name="T39" fmla="*/ 6 h 251"/>
                  <a:gd name="T40" fmla="*/ 155 w 217"/>
                  <a:gd name="T41" fmla="*/ 17 h 251"/>
                  <a:gd name="T42" fmla="*/ 146 w 217"/>
                  <a:gd name="T43" fmla="*/ 26 h 251"/>
                  <a:gd name="T44" fmla="*/ 135 w 217"/>
                  <a:gd name="T45" fmla="*/ 27 h 251"/>
                  <a:gd name="T46" fmla="*/ 127 w 217"/>
                  <a:gd name="T47" fmla="*/ 34 h 251"/>
                  <a:gd name="T48" fmla="*/ 120 w 217"/>
                  <a:gd name="T49" fmla="*/ 35 h 251"/>
                  <a:gd name="T50" fmla="*/ 117 w 217"/>
                  <a:gd name="T51" fmla="*/ 44 h 251"/>
                  <a:gd name="T52" fmla="*/ 108 w 217"/>
                  <a:gd name="T53" fmla="*/ 40 h 251"/>
                  <a:gd name="T54" fmla="*/ 101 w 217"/>
                  <a:gd name="T55" fmla="*/ 55 h 251"/>
                  <a:gd name="T56" fmla="*/ 103 w 217"/>
                  <a:gd name="T57" fmla="*/ 60 h 251"/>
                  <a:gd name="T58" fmla="*/ 95 w 217"/>
                  <a:gd name="T59" fmla="*/ 67 h 251"/>
                  <a:gd name="T60" fmla="*/ 89 w 217"/>
                  <a:gd name="T61" fmla="*/ 69 h 251"/>
                  <a:gd name="T62" fmla="*/ 86 w 217"/>
                  <a:gd name="T63" fmla="*/ 79 h 251"/>
                  <a:gd name="T64" fmla="*/ 86 w 217"/>
                  <a:gd name="T65" fmla="*/ 85 h 251"/>
                  <a:gd name="T66" fmla="*/ 75 w 217"/>
                  <a:gd name="T67" fmla="*/ 95 h 251"/>
                  <a:gd name="T68" fmla="*/ 69 w 217"/>
                  <a:gd name="T69" fmla="*/ 101 h 251"/>
                  <a:gd name="T70" fmla="*/ 69 w 217"/>
                  <a:gd name="T71" fmla="*/ 109 h 251"/>
                  <a:gd name="T72" fmla="*/ 67 w 217"/>
                  <a:gd name="T73" fmla="*/ 119 h 251"/>
                  <a:gd name="T74" fmla="*/ 63 w 217"/>
                  <a:gd name="T75" fmla="*/ 129 h 251"/>
                  <a:gd name="T76" fmla="*/ 52 w 217"/>
                  <a:gd name="T77" fmla="*/ 137 h 251"/>
                  <a:gd name="T78" fmla="*/ 43 w 217"/>
                  <a:gd name="T79" fmla="*/ 153 h 251"/>
                  <a:gd name="T80" fmla="*/ 55 w 217"/>
                  <a:gd name="T81" fmla="*/ 146 h 251"/>
                  <a:gd name="T82" fmla="*/ 46 w 217"/>
                  <a:gd name="T83" fmla="*/ 159 h 251"/>
                  <a:gd name="T84" fmla="*/ 36 w 217"/>
                  <a:gd name="T85" fmla="*/ 159 h 251"/>
                  <a:gd name="T86" fmla="*/ 35 w 217"/>
                  <a:gd name="T87" fmla="*/ 169 h 251"/>
                  <a:gd name="T88" fmla="*/ 24 w 217"/>
                  <a:gd name="T89" fmla="*/ 168 h 251"/>
                  <a:gd name="T90" fmla="*/ 23 w 217"/>
                  <a:gd name="T91" fmla="*/ 172 h 251"/>
                  <a:gd name="T92" fmla="*/ 19 w 217"/>
                  <a:gd name="T93" fmla="*/ 180 h 251"/>
                  <a:gd name="T94" fmla="*/ 6 w 217"/>
                  <a:gd name="T95" fmla="*/ 181 h 251"/>
                  <a:gd name="T96" fmla="*/ 15 w 217"/>
                  <a:gd name="T97" fmla="*/ 187 h 251"/>
                  <a:gd name="T98" fmla="*/ 4 w 217"/>
                  <a:gd name="T99" fmla="*/ 192 h 251"/>
                  <a:gd name="T100" fmla="*/ 13 w 217"/>
                  <a:gd name="T101" fmla="*/ 197 h 251"/>
                  <a:gd name="T102" fmla="*/ 25 w 217"/>
                  <a:gd name="T103" fmla="*/ 196 h 251"/>
                  <a:gd name="T104" fmla="*/ 8 w 217"/>
                  <a:gd name="T105" fmla="*/ 199 h 251"/>
                  <a:gd name="T106" fmla="*/ 2 w 217"/>
                  <a:gd name="T107" fmla="*/ 204 h 251"/>
                  <a:gd name="T108" fmla="*/ 11 w 217"/>
                  <a:gd name="T109" fmla="*/ 213 h 251"/>
                  <a:gd name="T110" fmla="*/ 11 w 217"/>
                  <a:gd name="T111" fmla="*/ 216 h 251"/>
                  <a:gd name="T112" fmla="*/ 5 w 217"/>
                  <a:gd name="T113" fmla="*/ 227 h 251"/>
                  <a:gd name="T114" fmla="*/ 17 w 217"/>
                  <a:gd name="T115" fmla="*/ 234 h 251"/>
                  <a:gd name="T116" fmla="*/ 18 w 217"/>
                  <a:gd name="T117" fmla="*/ 248 h 251"/>
                  <a:gd name="T118" fmla="*/ 32 w 217"/>
                  <a:gd name="T119" fmla="*/ 246 h 251"/>
                  <a:gd name="T120" fmla="*/ 44 w 217"/>
                  <a:gd name="T121" fmla="*/ 231 h 251"/>
                  <a:gd name="T122" fmla="*/ 51 w 217"/>
                  <a:gd name="T123" fmla="*/ 232 h 251"/>
                  <a:gd name="T124" fmla="*/ 55 w 217"/>
                  <a:gd name="T125" fmla="*/ 221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17" h="251">
                    <a:moveTo>
                      <a:pt x="64" y="236"/>
                    </a:moveTo>
                    <a:lnTo>
                      <a:pt x="66" y="233"/>
                    </a:lnTo>
                    <a:lnTo>
                      <a:pt x="64" y="227"/>
                    </a:lnTo>
                    <a:lnTo>
                      <a:pt x="63" y="223"/>
                    </a:lnTo>
                    <a:lnTo>
                      <a:pt x="64" y="222"/>
                    </a:lnTo>
                    <a:lnTo>
                      <a:pt x="66" y="221"/>
                    </a:lnTo>
                    <a:lnTo>
                      <a:pt x="64" y="219"/>
                    </a:lnTo>
                    <a:lnTo>
                      <a:pt x="66" y="217"/>
                    </a:lnTo>
                    <a:lnTo>
                      <a:pt x="68" y="217"/>
                    </a:lnTo>
                    <a:lnTo>
                      <a:pt x="69" y="216"/>
                    </a:lnTo>
                    <a:lnTo>
                      <a:pt x="69" y="214"/>
                    </a:lnTo>
                    <a:lnTo>
                      <a:pt x="71" y="210"/>
                    </a:lnTo>
                    <a:lnTo>
                      <a:pt x="69" y="208"/>
                    </a:lnTo>
                    <a:lnTo>
                      <a:pt x="68" y="203"/>
                    </a:lnTo>
                    <a:lnTo>
                      <a:pt x="67" y="199"/>
                    </a:lnTo>
                    <a:lnTo>
                      <a:pt x="67" y="198"/>
                    </a:lnTo>
                    <a:lnTo>
                      <a:pt x="72" y="196"/>
                    </a:lnTo>
                    <a:lnTo>
                      <a:pt x="72" y="192"/>
                    </a:lnTo>
                    <a:lnTo>
                      <a:pt x="73" y="189"/>
                    </a:lnTo>
                    <a:lnTo>
                      <a:pt x="69" y="186"/>
                    </a:lnTo>
                    <a:lnTo>
                      <a:pt x="66" y="185"/>
                    </a:lnTo>
                    <a:lnTo>
                      <a:pt x="66" y="180"/>
                    </a:lnTo>
                    <a:lnTo>
                      <a:pt x="67" y="176"/>
                    </a:lnTo>
                    <a:lnTo>
                      <a:pt x="66" y="172"/>
                    </a:lnTo>
                    <a:lnTo>
                      <a:pt x="64" y="169"/>
                    </a:lnTo>
                    <a:lnTo>
                      <a:pt x="66" y="166"/>
                    </a:lnTo>
                    <a:lnTo>
                      <a:pt x="66" y="160"/>
                    </a:lnTo>
                    <a:lnTo>
                      <a:pt x="64" y="154"/>
                    </a:lnTo>
                    <a:lnTo>
                      <a:pt x="64" y="149"/>
                    </a:lnTo>
                    <a:lnTo>
                      <a:pt x="67" y="146"/>
                    </a:lnTo>
                    <a:lnTo>
                      <a:pt x="69" y="145"/>
                    </a:lnTo>
                    <a:lnTo>
                      <a:pt x="73" y="145"/>
                    </a:lnTo>
                    <a:lnTo>
                      <a:pt x="77" y="146"/>
                    </a:lnTo>
                    <a:lnTo>
                      <a:pt x="78" y="142"/>
                    </a:lnTo>
                    <a:lnTo>
                      <a:pt x="78" y="139"/>
                    </a:lnTo>
                    <a:lnTo>
                      <a:pt x="77" y="137"/>
                    </a:lnTo>
                    <a:lnTo>
                      <a:pt x="77" y="135"/>
                    </a:lnTo>
                    <a:lnTo>
                      <a:pt x="80" y="125"/>
                    </a:lnTo>
                    <a:lnTo>
                      <a:pt x="80" y="120"/>
                    </a:lnTo>
                    <a:lnTo>
                      <a:pt x="82" y="115"/>
                    </a:lnTo>
                    <a:lnTo>
                      <a:pt x="83" y="113"/>
                    </a:lnTo>
                    <a:lnTo>
                      <a:pt x="83" y="109"/>
                    </a:lnTo>
                    <a:lnTo>
                      <a:pt x="82" y="108"/>
                    </a:lnTo>
                    <a:lnTo>
                      <a:pt x="82" y="106"/>
                    </a:lnTo>
                    <a:lnTo>
                      <a:pt x="85" y="105"/>
                    </a:lnTo>
                    <a:lnTo>
                      <a:pt x="89" y="103"/>
                    </a:lnTo>
                    <a:lnTo>
                      <a:pt x="90" y="102"/>
                    </a:lnTo>
                    <a:lnTo>
                      <a:pt x="90" y="100"/>
                    </a:lnTo>
                    <a:lnTo>
                      <a:pt x="92" y="95"/>
                    </a:lnTo>
                    <a:lnTo>
                      <a:pt x="96" y="90"/>
                    </a:lnTo>
                    <a:lnTo>
                      <a:pt x="97" y="88"/>
                    </a:lnTo>
                    <a:lnTo>
                      <a:pt x="96" y="85"/>
                    </a:lnTo>
                    <a:lnTo>
                      <a:pt x="95" y="84"/>
                    </a:lnTo>
                    <a:lnTo>
                      <a:pt x="95" y="79"/>
                    </a:lnTo>
                    <a:lnTo>
                      <a:pt x="96" y="78"/>
                    </a:lnTo>
                    <a:lnTo>
                      <a:pt x="97" y="75"/>
                    </a:lnTo>
                    <a:lnTo>
                      <a:pt x="97" y="73"/>
                    </a:lnTo>
                    <a:lnTo>
                      <a:pt x="100" y="73"/>
                    </a:lnTo>
                    <a:lnTo>
                      <a:pt x="101" y="69"/>
                    </a:lnTo>
                    <a:lnTo>
                      <a:pt x="103" y="67"/>
                    </a:lnTo>
                    <a:lnTo>
                      <a:pt x="106" y="68"/>
                    </a:lnTo>
                    <a:lnTo>
                      <a:pt x="107" y="69"/>
                    </a:lnTo>
                    <a:lnTo>
                      <a:pt x="108" y="69"/>
                    </a:lnTo>
                    <a:lnTo>
                      <a:pt x="110" y="68"/>
                    </a:lnTo>
                    <a:lnTo>
                      <a:pt x="108" y="66"/>
                    </a:lnTo>
                    <a:lnTo>
                      <a:pt x="110" y="65"/>
                    </a:lnTo>
                    <a:lnTo>
                      <a:pt x="110" y="63"/>
                    </a:lnTo>
                    <a:lnTo>
                      <a:pt x="110" y="62"/>
                    </a:lnTo>
                    <a:lnTo>
                      <a:pt x="108" y="60"/>
                    </a:lnTo>
                    <a:lnTo>
                      <a:pt x="110" y="58"/>
                    </a:lnTo>
                    <a:lnTo>
                      <a:pt x="113" y="58"/>
                    </a:lnTo>
                    <a:lnTo>
                      <a:pt x="114" y="57"/>
                    </a:lnTo>
                    <a:lnTo>
                      <a:pt x="118" y="58"/>
                    </a:lnTo>
                    <a:lnTo>
                      <a:pt x="120" y="60"/>
                    </a:lnTo>
                    <a:lnTo>
                      <a:pt x="123" y="61"/>
                    </a:lnTo>
                    <a:lnTo>
                      <a:pt x="124" y="61"/>
                    </a:lnTo>
                    <a:lnTo>
                      <a:pt x="125" y="61"/>
                    </a:lnTo>
                    <a:lnTo>
                      <a:pt x="127" y="62"/>
                    </a:lnTo>
                    <a:lnTo>
                      <a:pt x="127" y="58"/>
                    </a:lnTo>
                    <a:lnTo>
                      <a:pt x="125" y="57"/>
                    </a:lnTo>
                    <a:lnTo>
                      <a:pt x="125" y="54"/>
                    </a:lnTo>
                    <a:lnTo>
                      <a:pt x="128" y="54"/>
                    </a:lnTo>
                    <a:lnTo>
                      <a:pt x="127" y="51"/>
                    </a:lnTo>
                    <a:lnTo>
                      <a:pt x="125" y="50"/>
                    </a:lnTo>
                    <a:lnTo>
                      <a:pt x="125" y="48"/>
                    </a:lnTo>
                    <a:lnTo>
                      <a:pt x="128" y="49"/>
                    </a:lnTo>
                    <a:lnTo>
                      <a:pt x="130" y="48"/>
                    </a:lnTo>
                    <a:lnTo>
                      <a:pt x="130" y="48"/>
                    </a:lnTo>
                    <a:lnTo>
                      <a:pt x="130" y="48"/>
                    </a:lnTo>
                    <a:lnTo>
                      <a:pt x="131" y="48"/>
                    </a:lnTo>
                    <a:lnTo>
                      <a:pt x="131" y="48"/>
                    </a:lnTo>
                    <a:lnTo>
                      <a:pt x="133" y="48"/>
                    </a:lnTo>
                    <a:lnTo>
                      <a:pt x="133" y="45"/>
                    </a:lnTo>
                    <a:lnTo>
                      <a:pt x="133" y="44"/>
                    </a:lnTo>
                    <a:lnTo>
                      <a:pt x="134" y="43"/>
                    </a:lnTo>
                    <a:lnTo>
                      <a:pt x="136" y="43"/>
                    </a:lnTo>
                    <a:lnTo>
                      <a:pt x="138" y="45"/>
                    </a:lnTo>
                    <a:lnTo>
                      <a:pt x="142" y="49"/>
                    </a:lnTo>
                    <a:lnTo>
                      <a:pt x="144" y="51"/>
                    </a:lnTo>
                    <a:lnTo>
                      <a:pt x="145" y="54"/>
                    </a:lnTo>
                    <a:lnTo>
                      <a:pt x="147" y="55"/>
                    </a:lnTo>
                    <a:lnTo>
                      <a:pt x="153" y="55"/>
                    </a:lnTo>
                    <a:lnTo>
                      <a:pt x="156" y="52"/>
                    </a:lnTo>
                    <a:lnTo>
                      <a:pt x="157" y="51"/>
                    </a:lnTo>
                    <a:lnTo>
                      <a:pt x="159" y="51"/>
                    </a:lnTo>
                    <a:lnTo>
                      <a:pt x="163" y="54"/>
                    </a:lnTo>
                    <a:lnTo>
                      <a:pt x="166" y="54"/>
                    </a:lnTo>
                    <a:lnTo>
                      <a:pt x="167" y="51"/>
                    </a:lnTo>
                    <a:lnTo>
                      <a:pt x="168" y="50"/>
                    </a:lnTo>
                    <a:lnTo>
                      <a:pt x="169" y="49"/>
                    </a:lnTo>
                    <a:lnTo>
                      <a:pt x="172" y="49"/>
                    </a:lnTo>
                    <a:lnTo>
                      <a:pt x="173" y="48"/>
                    </a:lnTo>
                    <a:lnTo>
                      <a:pt x="174" y="46"/>
                    </a:lnTo>
                    <a:lnTo>
                      <a:pt x="173" y="44"/>
                    </a:lnTo>
                    <a:lnTo>
                      <a:pt x="172" y="42"/>
                    </a:lnTo>
                    <a:lnTo>
                      <a:pt x="173" y="35"/>
                    </a:lnTo>
                    <a:lnTo>
                      <a:pt x="173" y="34"/>
                    </a:lnTo>
                    <a:lnTo>
                      <a:pt x="173" y="33"/>
                    </a:lnTo>
                    <a:lnTo>
                      <a:pt x="174" y="32"/>
                    </a:lnTo>
                    <a:lnTo>
                      <a:pt x="175" y="29"/>
                    </a:lnTo>
                    <a:lnTo>
                      <a:pt x="175" y="28"/>
                    </a:lnTo>
                    <a:lnTo>
                      <a:pt x="178" y="27"/>
                    </a:lnTo>
                    <a:lnTo>
                      <a:pt x="180" y="28"/>
                    </a:lnTo>
                    <a:lnTo>
                      <a:pt x="181" y="27"/>
                    </a:lnTo>
                    <a:lnTo>
                      <a:pt x="181" y="27"/>
                    </a:lnTo>
                    <a:lnTo>
                      <a:pt x="184" y="25"/>
                    </a:lnTo>
                    <a:lnTo>
                      <a:pt x="187" y="25"/>
                    </a:lnTo>
                    <a:lnTo>
                      <a:pt x="190" y="26"/>
                    </a:lnTo>
                    <a:lnTo>
                      <a:pt x="192" y="29"/>
                    </a:lnTo>
                    <a:lnTo>
                      <a:pt x="194" y="31"/>
                    </a:lnTo>
                    <a:lnTo>
                      <a:pt x="196" y="32"/>
                    </a:lnTo>
                    <a:lnTo>
                      <a:pt x="200" y="32"/>
                    </a:lnTo>
                    <a:lnTo>
                      <a:pt x="201" y="33"/>
                    </a:lnTo>
                    <a:lnTo>
                      <a:pt x="203" y="35"/>
                    </a:lnTo>
                    <a:lnTo>
                      <a:pt x="202" y="38"/>
                    </a:lnTo>
                    <a:lnTo>
                      <a:pt x="201" y="42"/>
                    </a:lnTo>
                    <a:lnTo>
                      <a:pt x="201" y="45"/>
                    </a:lnTo>
                    <a:lnTo>
                      <a:pt x="202" y="45"/>
                    </a:lnTo>
                    <a:lnTo>
                      <a:pt x="202" y="42"/>
                    </a:lnTo>
                    <a:lnTo>
                      <a:pt x="206" y="39"/>
                    </a:lnTo>
                    <a:lnTo>
                      <a:pt x="208" y="38"/>
                    </a:lnTo>
                    <a:lnTo>
                      <a:pt x="209" y="37"/>
                    </a:lnTo>
                    <a:lnTo>
                      <a:pt x="209" y="33"/>
                    </a:lnTo>
                    <a:lnTo>
                      <a:pt x="211" y="33"/>
                    </a:lnTo>
                    <a:lnTo>
                      <a:pt x="213" y="34"/>
                    </a:lnTo>
                    <a:lnTo>
                      <a:pt x="214" y="32"/>
                    </a:lnTo>
                    <a:lnTo>
                      <a:pt x="214" y="29"/>
                    </a:lnTo>
                    <a:lnTo>
                      <a:pt x="214" y="29"/>
                    </a:lnTo>
                    <a:lnTo>
                      <a:pt x="214" y="29"/>
                    </a:lnTo>
                    <a:lnTo>
                      <a:pt x="212" y="28"/>
                    </a:lnTo>
                    <a:lnTo>
                      <a:pt x="212" y="28"/>
                    </a:lnTo>
                    <a:lnTo>
                      <a:pt x="211" y="29"/>
                    </a:lnTo>
                    <a:lnTo>
                      <a:pt x="211" y="31"/>
                    </a:lnTo>
                    <a:lnTo>
                      <a:pt x="209" y="29"/>
                    </a:lnTo>
                    <a:lnTo>
                      <a:pt x="209" y="28"/>
                    </a:lnTo>
                    <a:lnTo>
                      <a:pt x="208" y="28"/>
                    </a:lnTo>
                    <a:lnTo>
                      <a:pt x="208" y="29"/>
                    </a:lnTo>
                    <a:lnTo>
                      <a:pt x="208" y="32"/>
                    </a:lnTo>
                    <a:lnTo>
                      <a:pt x="207" y="31"/>
                    </a:lnTo>
                    <a:lnTo>
                      <a:pt x="206" y="29"/>
                    </a:lnTo>
                    <a:lnTo>
                      <a:pt x="205" y="31"/>
                    </a:lnTo>
                    <a:lnTo>
                      <a:pt x="205" y="32"/>
                    </a:lnTo>
                    <a:lnTo>
                      <a:pt x="203" y="31"/>
                    </a:lnTo>
                    <a:lnTo>
                      <a:pt x="203" y="28"/>
                    </a:lnTo>
                    <a:lnTo>
                      <a:pt x="202" y="28"/>
                    </a:lnTo>
                    <a:lnTo>
                      <a:pt x="201" y="26"/>
                    </a:lnTo>
                    <a:lnTo>
                      <a:pt x="201" y="25"/>
                    </a:lnTo>
                    <a:lnTo>
                      <a:pt x="198" y="26"/>
                    </a:lnTo>
                    <a:lnTo>
                      <a:pt x="197" y="25"/>
                    </a:lnTo>
                    <a:lnTo>
                      <a:pt x="195" y="25"/>
                    </a:lnTo>
                    <a:lnTo>
                      <a:pt x="194" y="22"/>
                    </a:lnTo>
                    <a:lnTo>
                      <a:pt x="194" y="22"/>
                    </a:lnTo>
                    <a:lnTo>
                      <a:pt x="197" y="23"/>
                    </a:lnTo>
                    <a:lnTo>
                      <a:pt x="200" y="22"/>
                    </a:lnTo>
                    <a:lnTo>
                      <a:pt x="202" y="23"/>
                    </a:lnTo>
                    <a:lnTo>
                      <a:pt x="206" y="23"/>
                    </a:lnTo>
                    <a:lnTo>
                      <a:pt x="209" y="22"/>
                    </a:lnTo>
                    <a:lnTo>
                      <a:pt x="211" y="18"/>
                    </a:lnTo>
                    <a:lnTo>
                      <a:pt x="215" y="17"/>
                    </a:lnTo>
                    <a:lnTo>
                      <a:pt x="217" y="16"/>
                    </a:lnTo>
                    <a:lnTo>
                      <a:pt x="217" y="16"/>
                    </a:lnTo>
                    <a:lnTo>
                      <a:pt x="215" y="15"/>
                    </a:lnTo>
                    <a:lnTo>
                      <a:pt x="215" y="15"/>
                    </a:lnTo>
                    <a:lnTo>
                      <a:pt x="213" y="14"/>
                    </a:lnTo>
                    <a:lnTo>
                      <a:pt x="212" y="15"/>
                    </a:lnTo>
                    <a:lnTo>
                      <a:pt x="209" y="12"/>
                    </a:lnTo>
                    <a:lnTo>
                      <a:pt x="208" y="12"/>
                    </a:lnTo>
                    <a:lnTo>
                      <a:pt x="206" y="14"/>
                    </a:lnTo>
                    <a:lnTo>
                      <a:pt x="205" y="14"/>
                    </a:lnTo>
                    <a:lnTo>
                      <a:pt x="205" y="14"/>
                    </a:lnTo>
                    <a:lnTo>
                      <a:pt x="206" y="12"/>
                    </a:lnTo>
                    <a:lnTo>
                      <a:pt x="207" y="11"/>
                    </a:lnTo>
                    <a:lnTo>
                      <a:pt x="205" y="10"/>
                    </a:lnTo>
                    <a:lnTo>
                      <a:pt x="205" y="10"/>
                    </a:lnTo>
                    <a:lnTo>
                      <a:pt x="202" y="10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10"/>
                    </a:lnTo>
                    <a:lnTo>
                      <a:pt x="200" y="10"/>
                    </a:lnTo>
                    <a:lnTo>
                      <a:pt x="198" y="11"/>
                    </a:lnTo>
                    <a:lnTo>
                      <a:pt x="197" y="11"/>
                    </a:lnTo>
                    <a:lnTo>
                      <a:pt x="197" y="10"/>
                    </a:lnTo>
                    <a:lnTo>
                      <a:pt x="198" y="10"/>
                    </a:lnTo>
                    <a:lnTo>
                      <a:pt x="198" y="9"/>
                    </a:lnTo>
                    <a:lnTo>
                      <a:pt x="197" y="8"/>
                    </a:lnTo>
                    <a:lnTo>
                      <a:pt x="195" y="6"/>
                    </a:lnTo>
                    <a:lnTo>
                      <a:pt x="194" y="8"/>
                    </a:lnTo>
                    <a:lnTo>
                      <a:pt x="194" y="11"/>
                    </a:lnTo>
                    <a:lnTo>
                      <a:pt x="192" y="11"/>
                    </a:lnTo>
                    <a:lnTo>
                      <a:pt x="191" y="12"/>
                    </a:lnTo>
                    <a:lnTo>
                      <a:pt x="192" y="15"/>
                    </a:lnTo>
                    <a:lnTo>
                      <a:pt x="192" y="16"/>
                    </a:lnTo>
                    <a:lnTo>
                      <a:pt x="191" y="17"/>
                    </a:lnTo>
                    <a:lnTo>
                      <a:pt x="191" y="16"/>
                    </a:lnTo>
                    <a:lnTo>
                      <a:pt x="190" y="16"/>
                    </a:lnTo>
                    <a:lnTo>
                      <a:pt x="189" y="16"/>
                    </a:lnTo>
                    <a:lnTo>
                      <a:pt x="187" y="16"/>
                    </a:lnTo>
                    <a:lnTo>
                      <a:pt x="185" y="17"/>
                    </a:lnTo>
                    <a:lnTo>
                      <a:pt x="186" y="15"/>
                    </a:lnTo>
                    <a:lnTo>
                      <a:pt x="189" y="14"/>
                    </a:lnTo>
                    <a:lnTo>
                      <a:pt x="190" y="12"/>
                    </a:lnTo>
                    <a:lnTo>
                      <a:pt x="189" y="11"/>
                    </a:lnTo>
                    <a:lnTo>
                      <a:pt x="189" y="11"/>
                    </a:lnTo>
                    <a:lnTo>
                      <a:pt x="186" y="12"/>
                    </a:lnTo>
                    <a:lnTo>
                      <a:pt x="185" y="12"/>
                    </a:lnTo>
                    <a:lnTo>
                      <a:pt x="185" y="11"/>
                    </a:lnTo>
                    <a:lnTo>
                      <a:pt x="186" y="10"/>
                    </a:lnTo>
                    <a:lnTo>
                      <a:pt x="186" y="9"/>
                    </a:lnTo>
                    <a:lnTo>
                      <a:pt x="185" y="9"/>
                    </a:lnTo>
                    <a:lnTo>
                      <a:pt x="185" y="8"/>
                    </a:lnTo>
                    <a:lnTo>
                      <a:pt x="186" y="8"/>
                    </a:lnTo>
                    <a:lnTo>
                      <a:pt x="186" y="9"/>
                    </a:lnTo>
                    <a:lnTo>
                      <a:pt x="189" y="9"/>
                    </a:lnTo>
                    <a:lnTo>
                      <a:pt x="190" y="5"/>
                    </a:lnTo>
                    <a:lnTo>
                      <a:pt x="190" y="4"/>
                    </a:lnTo>
                    <a:lnTo>
                      <a:pt x="187" y="4"/>
                    </a:lnTo>
                    <a:lnTo>
                      <a:pt x="186" y="4"/>
                    </a:lnTo>
                    <a:lnTo>
                      <a:pt x="187" y="1"/>
                    </a:lnTo>
                    <a:lnTo>
                      <a:pt x="186" y="0"/>
                    </a:lnTo>
                    <a:lnTo>
                      <a:pt x="185" y="1"/>
                    </a:lnTo>
                    <a:lnTo>
                      <a:pt x="184" y="1"/>
                    </a:lnTo>
                    <a:lnTo>
                      <a:pt x="183" y="0"/>
                    </a:lnTo>
                    <a:lnTo>
                      <a:pt x="181" y="1"/>
                    </a:lnTo>
                    <a:lnTo>
                      <a:pt x="181" y="3"/>
                    </a:lnTo>
                    <a:lnTo>
                      <a:pt x="183" y="4"/>
                    </a:lnTo>
                    <a:lnTo>
                      <a:pt x="181" y="5"/>
                    </a:lnTo>
                    <a:lnTo>
                      <a:pt x="181" y="5"/>
                    </a:lnTo>
                    <a:lnTo>
                      <a:pt x="179" y="4"/>
                    </a:lnTo>
                    <a:lnTo>
                      <a:pt x="179" y="5"/>
                    </a:lnTo>
                    <a:lnTo>
                      <a:pt x="178" y="6"/>
                    </a:lnTo>
                    <a:lnTo>
                      <a:pt x="178" y="8"/>
                    </a:lnTo>
                    <a:lnTo>
                      <a:pt x="180" y="8"/>
                    </a:lnTo>
                    <a:lnTo>
                      <a:pt x="180" y="8"/>
                    </a:lnTo>
                    <a:lnTo>
                      <a:pt x="180" y="9"/>
                    </a:lnTo>
                    <a:lnTo>
                      <a:pt x="179" y="9"/>
                    </a:lnTo>
                    <a:lnTo>
                      <a:pt x="179" y="11"/>
                    </a:lnTo>
                    <a:lnTo>
                      <a:pt x="178" y="11"/>
                    </a:lnTo>
                    <a:lnTo>
                      <a:pt x="178" y="12"/>
                    </a:lnTo>
                    <a:lnTo>
                      <a:pt x="178" y="14"/>
                    </a:lnTo>
                    <a:lnTo>
                      <a:pt x="178" y="15"/>
                    </a:lnTo>
                    <a:lnTo>
                      <a:pt x="178" y="16"/>
                    </a:lnTo>
                    <a:lnTo>
                      <a:pt x="178" y="17"/>
                    </a:lnTo>
                    <a:lnTo>
                      <a:pt x="175" y="16"/>
                    </a:lnTo>
                    <a:lnTo>
                      <a:pt x="174" y="17"/>
                    </a:lnTo>
                    <a:lnTo>
                      <a:pt x="174" y="18"/>
                    </a:lnTo>
                    <a:lnTo>
                      <a:pt x="173" y="18"/>
                    </a:lnTo>
                    <a:lnTo>
                      <a:pt x="173" y="17"/>
                    </a:lnTo>
                    <a:lnTo>
                      <a:pt x="174" y="14"/>
                    </a:lnTo>
                    <a:lnTo>
                      <a:pt x="173" y="12"/>
                    </a:lnTo>
                    <a:lnTo>
                      <a:pt x="173" y="11"/>
                    </a:lnTo>
                    <a:lnTo>
                      <a:pt x="174" y="10"/>
                    </a:lnTo>
                    <a:lnTo>
                      <a:pt x="174" y="8"/>
                    </a:lnTo>
                    <a:lnTo>
                      <a:pt x="174" y="6"/>
                    </a:lnTo>
                    <a:lnTo>
                      <a:pt x="173" y="6"/>
                    </a:lnTo>
                    <a:lnTo>
                      <a:pt x="170" y="10"/>
                    </a:lnTo>
                    <a:lnTo>
                      <a:pt x="170" y="12"/>
                    </a:lnTo>
                    <a:lnTo>
                      <a:pt x="167" y="16"/>
                    </a:lnTo>
                    <a:lnTo>
                      <a:pt x="167" y="20"/>
                    </a:lnTo>
                    <a:lnTo>
                      <a:pt x="167" y="21"/>
                    </a:lnTo>
                    <a:lnTo>
                      <a:pt x="167" y="22"/>
                    </a:lnTo>
                    <a:lnTo>
                      <a:pt x="164" y="26"/>
                    </a:lnTo>
                    <a:lnTo>
                      <a:pt x="163" y="26"/>
                    </a:lnTo>
                    <a:lnTo>
                      <a:pt x="163" y="25"/>
                    </a:lnTo>
                    <a:lnTo>
                      <a:pt x="162" y="23"/>
                    </a:lnTo>
                    <a:lnTo>
                      <a:pt x="164" y="20"/>
                    </a:lnTo>
                    <a:lnTo>
                      <a:pt x="163" y="18"/>
                    </a:lnTo>
                    <a:lnTo>
                      <a:pt x="164" y="17"/>
                    </a:lnTo>
                    <a:lnTo>
                      <a:pt x="163" y="15"/>
                    </a:lnTo>
                    <a:lnTo>
                      <a:pt x="167" y="11"/>
                    </a:lnTo>
                    <a:lnTo>
                      <a:pt x="167" y="10"/>
                    </a:lnTo>
                    <a:lnTo>
                      <a:pt x="168" y="9"/>
                    </a:lnTo>
                    <a:lnTo>
                      <a:pt x="167" y="8"/>
                    </a:lnTo>
                    <a:lnTo>
                      <a:pt x="166" y="8"/>
                    </a:lnTo>
                    <a:lnTo>
                      <a:pt x="164" y="6"/>
                    </a:lnTo>
                    <a:lnTo>
                      <a:pt x="163" y="6"/>
                    </a:lnTo>
                    <a:lnTo>
                      <a:pt x="163" y="9"/>
                    </a:lnTo>
                    <a:lnTo>
                      <a:pt x="162" y="10"/>
                    </a:lnTo>
                    <a:lnTo>
                      <a:pt x="162" y="8"/>
                    </a:lnTo>
                    <a:lnTo>
                      <a:pt x="161" y="6"/>
                    </a:lnTo>
                    <a:lnTo>
                      <a:pt x="158" y="6"/>
                    </a:lnTo>
                    <a:lnTo>
                      <a:pt x="157" y="6"/>
                    </a:lnTo>
                    <a:lnTo>
                      <a:pt x="158" y="9"/>
                    </a:lnTo>
                    <a:lnTo>
                      <a:pt x="157" y="11"/>
                    </a:lnTo>
                    <a:lnTo>
                      <a:pt x="156" y="10"/>
                    </a:lnTo>
                    <a:lnTo>
                      <a:pt x="155" y="9"/>
                    </a:lnTo>
                    <a:lnTo>
                      <a:pt x="155" y="10"/>
                    </a:lnTo>
                    <a:lnTo>
                      <a:pt x="155" y="10"/>
                    </a:lnTo>
                    <a:lnTo>
                      <a:pt x="157" y="12"/>
                    </a:lnTo>
                    <a:lnTo>
                      <a:pt x="157" y="14"/>
                    </a:lnTo>
                    <a:lnTo>
                      <a:pt x="157" y="15"/>
                    </a:lnTo>
                    <a:lnTo>
                      <a:pt x="156" y="14"/>
                    </a:lnTo>
                    <a:lnTo>
                      <a:pt x="155" y="15"/>
                    </a:lnTo>
                    <a:lnTo>
                      <a:pt x="155" y="16"/>
                    </a:lnTo>
                    <a:lnTo>
                      <a:pt x="155" y="16"/>
                    </a:lnTo>
                    <a:lnTo>
                      <a:pt x="155" y="17"/>
                    </a:lnTo>
                    <a:lnTo>
                      <a:pt x="152" y="16"/>
                    </a:lnTo>
                    <a:lnTo>
                      <a:pt x="151" y="16"/>
                    </a:lnTo>
                    <a:lnTo>
                      <a:pt x="151" y="18"/>
                    </a:lnTo>
                    <a:lnTo>
                      <a:pt x="148" y="18"/>
                    </a:lnTo>
                    <a:lnTo>
                      <a:pt x="148" y="20"/>
                    </a:lnTo>
                    <a:lnTo>
                      <a:pt x="150" y="21"/>
                    </a:lnTo>
                    <a:lnTo>
                      <a:pt x="147" y="22"/>
                    </a:lnTo>
                    <a:lnTo>
                      <a:pt x="147" y="23"/>
                    </a:lnTo>
                    <a:lnTo>
                      <a:pt x="148" y="25"/>
                    </a:lnTo>
                    <a:lnTo>
                      <a:pt x="147" y="26"/>
                    </a:lnTo>
                    <a:lnTo>
                      <a:pt x="150" y="27"/>
                    </a:lnTo>
                    <a:lnTo>
                      <a:pt x="150" y="28"/>
                    </a:lnTo>
                    <a:lnTo>
                      <a:pt x="150" y="28"/>
                    </a:lnTo>
                    <a:lnTo>
                      <a:pt x="146" y="28"/>
                    </a:lnTo>
                    <a:lnTo>
                      <a:pt x="146" y="26"/>
                    </a:lnTo>
                    <a:lnTo>
                      <a:pt x="145" y="26"/>
                    </a:lnTo>
                    <a:lnTo>
                      <a:pt x="146" y="23"/>
                    </a:lnTo>
                    <a:lnTo>
                      <a:pt x="144" y="23"/>
                    </a:lnTo>
                    <a:lnTo>
                      <a:pt x="142" y="23"/>
                    </a:lnTo>
                    <a:lnTo>
                      <a:pt x="140" y="23"/>
                    </a:lnTo>
                    <a:lnTo>
                      <a:pt x="136" y="21"/>
                    </a:lnTo>
                    <a:lnTo>
                      <a:pt x="136" y="21"/>
                    </a:lnTo>
                    <a:lnTo>
                      <a:pt x="135" y="22"/>
                    </a:lnTo>
                    <a:lnTo>
                      <a:pt x="134" y="21"/>
                    </a:lnTo>
                    <a:lnTo>
                      <a:pt x="133" y="22"/>
                    </a:lnTo>
                    <a:lnTo>
                      <a:pt x="130" y="22"/>
                    </a:lnTo>
                    <a:lnTo>
                      <a:pt x="130" y="23"/>
                    </a:lnTo>
                    <a:lnTo>
                      <a:pt x="133" y="26"/>
                    </a:lnTo>
                    <a:lnTo>
                      <a:pt x="134" y="26"/>
                    </a:lnTo>
                    <a:lnTo>
                      <a:pt x="135" y="27"/>
                    </a:lnTo>
                    <a:lnTo>
                      <a:pt x="138" y="27"/>
                    </a:lnTo>
                    <a:lnTo>
                      <a:pt x="136" y="29"/>
                    </a:lnTo>
                    <a:lnTo>
                      <a:pt x="136" y="31"/>
                    </a:lnTo>
                    <a:lnTo>
                      <a:pt x="139" y="33"/>
                    </a:lnTo>
                    <a:lnTo>
                      <a:pt x="138" y="34"/>
                    </a:lnTo>
                    <a:lnTo>
                      <a:pt x="136" y="33"/>
                    </a:lnTo>
                    <a:lnTo>
                      <a:pt x="135" y="32"/>
                    </a:lnTo>
                    <a:lnTo>
                      <a:pt x="134" y="31"/>
                    </a:lnTo>
                    <a:lnTo>
                      <a:pt x="133" y="29"/>
                    </a:lnTo>
                    <a:lnTo>
                      <a:pt x="131" y="31"/>
                    </a:lnTo>
                    <a:lnTo>
                      <a:pt x="130" y="32"/>
                    </a:lnTo>
                    <a:lnTo>
                      <a:pt x="130" y="29"/>
                    </a:lnTo>
                    <a:lnTo>
                      <a:pt x="128" y="31"/>
                    </a:lnTo>
                    <a:lnTo>
                      <a:pt x="128" y="32"/>
                    </a:lnTo>
                    <a:lnTo>
                      <a:pt x="127" y="34"/>
                    </a:lnTo>
                    <a:lnTo>
                      <a:pt x="127" y="35"/>
                    </a:lnTo>
                    <a:lnTo>
                      <a:pt x="129" y="37"/>
                    </a:lnTo>
                    <a:lnTo>
                      <a:pt x="129" y="38"/>
                    </a:lnTo>
                    <a:lnTo>
                      <a:pt x="128" y="38"/>
                    </a:lnTo>
                    <a:lnTo>
                      <a:pt x="127" y="37"/>
                    </a:lnTo>
                    <a:lnTo>
                      <a:pt x="125" y="39"/>
                    </a:lnTo>
                    <a:lnTo>
                      <a:pt x="125" y="42"/>
                    </a:lnTo>
                    <a:lnTo>
                      <a:pt x="123" y="43"/>
                    </a:lnTo>
                    <a:lnTo>
                      <a:pt x="123" y="42"/>
                    </a:lnTo>
                    <a:lnTo>
                      <a:pt x="124" y="40"/>
                    </a:lnTo>
                    <a:lnTo>
                      <a:pt x="124" y="39"/>
                    </a:lnTo>
                    <a:lnTo>
                      <a:pt x="125" y="37"/>
                    </a:lnTo>
                    <a:lnTo>
                      <a:pt x="124" y="31"/>
                    </a:lnTo>
                    <a:lnTo>
                      <a:pt x="123" y="31"/>
                    </a:lnTo>
                    <a:lnTo>
                      <a:pt x="120" y="35"/>
                    </a:lnTo>
                    <a:lnTo>
                      <a:pt x="120" y="38"/>
                    </a:lnTo>
                    <a:lnTo>
                      <a:pt x="120" y="39"/>
                    </a:lnTo>
                    <a:lnTo>
                      <a:pt x="119" y="40"/>
                    </a:lnTo>
                    <a:lnTo>
                      <a:pt x="118" y="39"/>
                    </a:lnTo>
                    <a:lnTo>
                      <a:pt x="119" y="37"/>
                    </a:lnTo>
                    <a:lnTo>
                      <a:pt x="119" y="33"/>
                    </a:lnTo>
                    <a:lnTo>
                      <a:pt x="118" y="33"/>
                    </a:lnTo>
                    <a:lnTo>
                      <a:pt x="116" y="34"/>
                    </a:lnTo>
                    <a:lnTo>
                      <a:pt x="114" y="38"/>
                    </a:lnTo>
                    <a:lnTo>
                      <a:pt x="116" y="39"/>
                    </a:lnTo>
                    <a:lnTo>
                      <a:pt x="114" y="42"/>
                    </a:lnTo>
                    <a:lnTo>
                      <a:pt x="118" y="43"/>
                    </a:lnTo>
                    <a:lnTo>
                      <a:pt x="119" y="45"/>
                    </a:lnTo>
                    <a:lnTo>
                      <a:pt x="118" y="48"/>
                    </a:lnTo>
                    <a:lnTo>
                      <a:pt x="117" y="44"/>
                    </a:lnTo>
                    <a:lnTo>
                      <a:pt x="114" y="43"/>
                    </a:lnTo>
                    <a:lnTo>
                      <a:pt x="113" y="39"/>
                    </a:lnTo>
                    <a:lnTo>
                      <a:pt x="112" y="39"/>
                    </a:lnTo>
                    <a:lnTo>
                      <a:pt x="110" y="40"/>
                    </a:lnTo>
                    <a:lnTo>
                      <a:pt x="110" y="42"/>
                    </a:lnTo>
                    <a:lnTo>
                      <a:pt x="112" y="44"/>
                    </a:lnTo>
                    <a:lnTo>
                      <a:pt x="113" y="44"/>
                    </a:lnTo>
                    <a:lnTo>
                      <a:pt x="114" y="44"/>
                    </a:lnTo>
                    <a:lnTo>
                      <a:pt x="112" y="44"/>
                    </a:lnTo>
                    <a:lnTo>
                      <a:pt x="111" y="45"/>
                    </a:lnTo>
                    <a:lnTo>
                      <a:pt x="112" y="46"/>
                    </a:lnTo>
                    <a:lnTo>
                      <a:pt x="110" y="45"/>
                    </a:lnTo>
                    <a:lnTo>
                      <a:pt x="110" y="43"/>
                    </a:lnTo>
                    <a:lnTo>
                      <a:pt x="108" y="43"/>
                    </a:lnTo>
                    <a:lnTo>
                      <a:pt x="108" y="40"/>
                    </a:lnTo>
                    <a:lnTo>
                      <a:pt x="107" y="42"/>
                    </a:lnTo>
                    <a:lnTo>
                      <a:pt x="106" y="44"/>
                    </a:lnTo>
                    <a:lnTo>
                      <a:pt x="107" y="45"/>
                    </a:lnTo>
                    <a:lnTo>
                      <a:pt x="107" y="48"/>
                    </a:lnTo>
                    <a:lnTo>
                      <a:pt x="105" y="48"/>
                    </a:lnTo>
                    <a:lnTo>
                      <a:pt x="103" y="48"/>
                    </a:lnTo>
                    <a:lnTo>
                      <a:pt x="102" y="50"/>
                    </a:lnTo>
                    <a:lnTo>
                      <a:pt x="102" y="50"/>
                    </a:lnTo>
                    <a:lnTo>
                      <a:pt x="103" y="50"/>
                    </a:lnTo>
                    <a:lnTo>
                      <a:pt x="105" y="51"/>
                    </a:lnTo>
                    <a:lnTo>
                      <a:pt x="103" y="51"/>
                    </a:lnTo>
                    <a:lnTo>
                      <a:pt x="102" y="52"/>
                    </a:lnTo>
                    <a:lnTo>
                      <a:pt x="103" y="54"/>
                    </a:lnTo>
                    <a:lnTo>
                      <a:pt x="102" y="55"/>
                    </a:lnTo>
                    <a:lnTo>
                      <a:pt x="101" y="55"/>
                    </a:lnTo>
                    <a:lnTo>
                      <a:pt x="101" y="56"/>
                    </a:lnTo>
                    <a:lnTo>
                      <a:pt x="101" y="56"/>
                    </a:lnTo>
                    <a:lnTo>
                      <a:pt x="100" y="56"/>
                    </a:lnTo>
                    <a:lnTo>
                      <a:pt x="99" y="55"/>
                    </a:lnTo>
                    <a:lnTo>
                      <a:pt x="97" y="56"/>
                    </a:lnTo>
                    <a:lnTo>
                      <a:pt x="96" y="57"/>
                    </a:lnTo>
                    <a:lnTo>
                      <a:pt x="96" y="58"/>
                    </a:lnTo>
                    <a:lnTo>
                      <a:pt x="96" y="58"/>
                    </a:lnTo>
                    <a:lnTo>
                      <a:pt x="94" y="60"/>
                    </a:lnTo>
                    <a:lnTo>
                      <a:pt x="92" y="61"/>
                    </a:lnTo>
                    <a:lnTo>
                      <a:pt x="95" y="62"/>
                    </a:lnTo>
                    <a:lnTo>
                      <a:pt x="100" y="61"/>
                    </a:lnTo>
                    <a:lnTo>
                      <a:pt x="101" y="61"/>
                    </a:lnTo>
                    <a:lnTo>
                      <a:pt x="102" y="60"/>
                    </a:lnTo>
                    <a:lnTo>
                      <a:pt x="103" y="60"/>
                    </a:lnTo>
                    <a:lnTo>
                      <a:pt x="103" y="61"/>
                    </a:lnTo>
                    <a:lnTo>
                      <a:pt x="102" y="63"/>
                    </a:lnTo>
                    <a:lnTo>
                      <a:pt x="102" y="66"/>
                    </a:lnTo>
                    <a:lnTo>
                      <a:pt x="101" y="67"/>
                    </a:lnTo>
                    <a:lnTo>
                      <a:pt x="101" y="66"/>
                    </a:lnTo>
                    <a:lnTo>
                      <a:pt x="100" y="65"/>
                    </a:lnTo>
                    <a:lnTo>
                      <a:pt x="99" y="65"/>
                    </a:lnTo>
                    <a:lnTo>
                      <a:pt x="97" y="63"/>
                    </a:lnTo>
                    <a:lnTo>
                      <a:pt x="96" y="63"/>
                    </a:lnTo>
                    <a:lnTo>
                      <a:pt x="96" y="65"/>
                    </a:lnTo>
                    <a:lnTo>
                      <a:pt x="96" y="66"/>
                    </a:lnTo>
                    <a:lnTo>
                      <a:pt x="94" y="65"/>
                    </a:lnTo>
                    <a:lnTo>
                      <a:pt x="92" y="65"/>
                    </a:lnTo>
                    <a:lnTo>
                      <a:pt x="95" y="66"/>
                    </a:lnTo>
                    <a:lnTo>
                      <a:pt x="95" y="67"/>
                    </a:lnTo>
                    <a:lnTo>
                      <a:pt x="94" y="67"/>
                    </a:lnTo>
                    <a:lnTo>
                      <a:pt x="94" y="68"/>
                    </a:lnTo>
                    <a:lnTo>
                      <a:pt x="94" y="71"/>
                    </a:lnTo>
                    <a:lnTo>
                      <a:pt x="94" y="72"/>
                    </a:lnTo>
                    <a:lnTo>
                      <a:pt x="92" y="69"/>
                    </a:lnTo>
                    <a:lnTo>
                      <a:pt x="92" y="68"/>
                    </a:lnTo>
                    <a:lnTo>
                      <a:pt x="91" y="66"/>
                    </a:lnTo>
                    <a:lnTo>
                      <a:pt x="90" y="68"/>
                    </a:lnTo>
                    <a:lnTo>
                      <a:pt x="88" y="68"/>
                    </a:lnTo>
                    <a:lnTo>
                      <a:pt x="88" y="67"/>
                    </a:lnTo>
                    <a:lnTo>
                      <a:pt x="88" y="66"/>
                    </a:lnTo>
                    <a:lnTo>
                      <a:pt x="86" y="66"/>
                    </a:lnTo>
                    <a:lnTo>
                      <a:pt x="85" y="68"/>
                    </a:lnTo>
                    <a:lnTo>
                      <a:pt x="86" y="69"/>
                    </a:lnTo>
                    <a:lnTo>
                      <a:pt x="89" y="69"/>
                    </a:lnTo>
                    <a:lnTo>
                      <a:pt x="90" y="71"/>
                    </a:lnTo>
                    <a:lnTo>
                      <a:pt x="90" y="72"/>
                    </a:lnTo>
                    <a:lnTo>
                      <a:pt x="85" y="72"/>
                    </a:lnTo>
                    <a:lnTo>
                      <a:pt x="85" y="72"/>
                    </a:lnTo>
                    <a:lnTo>
                      <a:pt x="83" y="72"/>
                    </a:lnTo>
                    <a:lnTo>
                      <a:pt x="83" y="74"/>
                    </a:lnTo>
                    <a:lnTo>
                      <a:pt x="84" y="75"/>
                    </a:lnTo>
                    <a:lnTo>
                      <a:pt x="83" y="77"/>
                    </a:lnTo>
                    <a:lnTo>
                      <a:pt x="84" y="77"/>
                    </a:lnTo>
                    <a:lnTo>
                      <a:pt x="86" y="74"/>
                    </a:lnTo>
                    <a:lnTo>
                      <a:pt x="88" y="74"/>
                    </a:lnTo>
                    <a:lnTo>
                      <a:pt x="89" y="75"/>
                    </a:lnTo>
                    <a:lnTo>
                      <a:pt x="86" y="75"/>
                    </a:lnTo>
                    <a:lnTo>
                      <a:pt x="85" y="78"/>
                    </a:lnTo>
                    <a:lnTo>
                      <a:pt x="86" y="79"/>
                    </a:lnTo>
                    <a:lnTo>
                      <a:pt x="89" y="80"/>
                    </a:lnTo>
                    <a:lnTo>
                      <a:pt x="89" y="83"/>
                    </a:lnTo>
                    <a:lnTo>
                      <a:pt x="88" y="82"/>
                    </a:lnTo>
                    <a:lnTo>
                      <a:pt x="86" y="82"/>
                    </a:lnTo>
                    <a:lnTo>
                      <a:pt x="84" y="79"/>
                    </a:lnTo>
                    <a:lnTo>
                      <a:pt x="83" y="79"/>
                    </a:lnTo>
                    <a:lnTo>
                      <a:pt x="82" y="80"/>
                    </a:lnTo>
                    <a:lnTo>
                      <a:pt x="84" y="82"/>
                    </a:lnTo>
                    <a:lnTo>
                      <a:pt x="82" y="83"/>
                    </a:lnTo>
                    <a:lnTo>
                      <a:pt x="79" y="84"/>
                    </a:lnTo>
                    <a:lnTo>
                      <a:pt x="79" y="85"/>
                    </a:lnTo>
                    <a:lnTo>
                      <a:pt x="82" y="85"/>
                    </a:lnTo>
                    <a:lnTo>
                      <a:pt x="83" y="85"/>
                    </a:lnTo>
                    <a:lnTo>
                      <a:pt x="84" y="85"/>
                    </a:lnTo>
                    <a:lnTo>
                      <a:pt x="86" y="85"/>
                    </a:lnTo>
                    <a:lnTo>
                      <a:pt x="86" y="86"/>
                    </a:lnTo>
                    <a:lnTo>
                      <a:pt x="88" y="88"/>
                    </a:lnTo>
                    <a:lnTo>
                      <a:pt x="88" y="89"/>
                    </a:lnTo>
                    <a:lnTo>
                      <a:pt x="85" y="88"/>
                    </a:lnTo>
                    <a:lnTo>
                      <a:pt x="83" y="88"/>
                    </a:lnTo>
                    <a:lnTo>
                      <a:pt x="82" y="88"/>
                    </a:lnTo>
                    <a:lnTo>
                      <a:pt x="79" y="88"/>
                    </a:lnTo>
                    <a:lnTo>
                      <a:pt x="79" y="90"/>
                    </a:lnTo>
                    <a:lnTo>
                      <a:pt x="78" y="91"/>
                    </a:lnTo>
                    <a:lnTo>
                      <a:pt x="77" y="90"/>
                    </a:lnTo>
                    <a:lnTo>
                      <a:pt x="74" y="91"/>
                    </a:lnTo>
                    <a:lnTo>
                      <a:pt x="73" y="91"/>
                    </a:lnTo>
                    <a:lnTo>
                      <a:pt x="72" y="92"/>
                    </a:lnTo>
                    <a:lnTo>
                      <a:pt x="74" y="94"/>
                    </a:lnTo>
                    <a:lnTo>
                      <a:pt x="75" y="95"/>
                    </a:lnTo>
                    <a:lnTo>
                      <a:pt x="74" y="95"/>
                    </a:lnTo>
                    <a:lnTo>
                      <a:pt x="73" y="95"/>
                    </a:lnTo>
                    <a:lnTo>
                      <a:pt x="72" y="95"/>
                    </a:lnTo>
                    <a:lnTo>
                      <a:pt x="74" y="96"/>
                    </a:lnTo>
                    <a:lnTo>
                      <a:pt x="73" y="97"/>
                    </a:lnTo>
                    <a:lnTo>
                      <a:pt x="72" y="97"/>
                    </a:lnTo>
                    <a:lnTo>
                      <a:pt x="71" y="96"/>
                    </a:lnTo>
                    <a:lnTo>
                      <a:pt x="71" y="97"/>
                    </a:lnTo>
                    <a:lnTo>
                      <a:pt x="72" y="99"/>
                    </a:lnTo>
                    <a:lnTo>
                      <a:pt x="71" y="99"/>
                    </a:lnTo>
                    <a:lnTo>
                      <a:pt x="71" y="100"/>
                    </a:lnTo>
                    <a:lnTo>
                      <a:pt x="72" y="100"/>
                    </a:lnTo>
                    <a:lnTo>
                      <a:pt x="71" y="101"/>
                    </a:lnTo>
                    <a:lnTo>
                      <a:pt x="69" y="101"/>
                    </a:lnTo>
                    <a:lnTo>
                      <a:pt x="69" y="101"/>
                    </a:lnTo>
                    <a:lnTo>
                      <a:pt x="69" y="101"/>
                    </a:lnTo>
                    <a:lnTo>
                      <a:pt x="68" y="102"/>
                    </a:lnTo>
                    <a:lnTo>
                      <a:pt x="69" y="103"/>
                    </a:lnTo>
                    <a:lnTo>
                      <a:pt x="72" y="105"/>
                    </a:lnTo>
                    <a:lnTo>
                      <a:pt x="73" y="106"/>
                    </a:lnTo>
                    <a:lnTo>
                      <a:pt x="74" y="106"/>
                    </a:lnTo>
                    <a:lnTo>
                      <a:pt x="75" y="105"/>
                    </a:lnTo>
                    <a:lnTo>
                      <a:pt x="74" y="106"/>
                    </a:lnTo>
                    <a:lnTo>
                      <a:pt x="74" y="107"/>
                    </a:lnTo>
                    <a:lnTo>
                      <a:pt x="73" y="107"/>
                    </a:lnTo>
                    <a:lnTo>
                      <a:pt x="72" y="107"/>
                    </a:lnTo>
                    <a:lnTo>
                      <a:pt x="68" y="107"/>
                    </a:lnTo>
                    <a:lnTo>
                      <a:pt x="67" y="108"/>
                    </a:lnTo>
                    <a:lnTo>
                      <a:pt x="67" y="109"/>
                    </a:lnTo>
                    <a:lnTo>
                      <a:pt x="69" y="109"/>
                    </a:lnTo>
                    <a:lnTo>
                      <a:pt x="69" y="111"/>
                    </a:lnTo>
                    <a:lnTo>
                      <a:pt x="71" y="112"/>
                    </a:lnTo>
                    <a:lnTo>
                      <a:pt x="71" y="113"/>
                    </a:lnTo>
                    <a:lnTo>
                      <a:pt x="69" y="112"/>
                    </a:lnTo>
                    <a:lnTo>
                      <a:pt x="68" y="112"/>
                    </a:lnTo>
                    <a:lnTo>
                      <a:pt x="67" y="113"/>
                    </a:lnTo>
                    <a:lnTo>
                      <a:pt x="67" y="114"/>
                    </a:lnTo>
                    <a:lnTo>
                      <a:pt x="67" y="114"/>
                    </a:lnTo>
                    <a:lnTo>
                      <a:pt x="68" y="115"/>
                    </a:lnTo>
                    <a:lnTo>
                      <a:pt x="68" y="117"/>
                    </a:lnTo>
                    <a:lnTo>
                      <a:pt x="67" y="117"/>
                    </a:lnTo>
                    <a:lnTo>
                      <a:pt x="66" y="115"/>
                    </a:lnTo>
                    <a:lnTo>
                      <a:pt x="66" y="117"/>
                    </a:lnTo>
                    <a:lnTo>
                      <a:pt x="66" y="118"/>
                    </a:lnTo>
                    <a:lnTo>
                      <a:pt x="67" y="119"/>
                    </a:lnTo>
                    <a:lnTo>
                      <a:pt x="68" y="119"/>
                    </a:lnTo>
                    <a:lnTo>
                      <a:pt x="67" y="120"/>
                    </a:lnTo>
                    <a:lnTo>
                      <a:pt x="64" y="119"/>
                    </a:lnTo>
                    <a:lnTo>
                      <a:pt x="64" y="120"/>
                    </a:lnTo>
                    <a:lnTo>
                      <a:pt x="64" y="122"/>
                    </a:lnTo>
                    <a:lnTo>
                      <a:pt x="64" y="122"/>
                    </a:lnTo>
                    <a:lnTo>
                      <a:pt x="64" y="124"/>
                    </a:lnTo>
                    <a:lnTo>
                      <a:pt x="66" y="125"/>
                    </a:lnTo>
                    <a:lnTo>
                      <a:pt x="67" y="125"/>
                    </a:lnTo>
                    <a:lnTo>
                      <a:pt x="67" y="124"/>
                    </a:lnTo>
                    <a:lnTo>
                      <a:pt x="68" y="124"/>
                    </a:lnTo>
                    <a:lnTo>
                      <a:pt x="68" y="126"/>
                    </a:lnTo>
                    <a:lnTo>
                      <a:pt x="66" y="126"/>
                    </a:lnTo>
                    <a:lnTo>
                      <a:pt x="64" y="129"/>
                    </a:lnTo>
                    <a:lnTo>
                      <a:pt x="63" y="129"/>
                    </a:lnTo>
                    <a:lnTo>
                      <a:pt x="62" y="129"/>
                    </a:lnTo>
                    <a:lnTo>
                      <a:pt x="62" y="130"/>
                    </a:lnTo>
                    <a:lnTo>
                      <a:pt x="60" y="130"/>
                    </a:lnTo>
                    <a:lnTo>
                      <a:pt x="58" y="131"/>
                    </a:lnTo>
                    <a:lnTo>
                      <a:pt x="60" y="132"/>
                    </a:lnTo>
                    <a:lnTo>
                      <a:pt x="60" y="134"/>
                    </a:lnTo>
                    <a:lnTo>
                      <a:pt x="57" y="134"/>
                    </a:lnTo>
                    <a:lnTo>
                      <a:pt x="56" y="135"/>
                    </a:lnTo>
                    <a:lnTo>
                      <a:pt x="56" y="136"/>
                    </a:lnTo>
                    <a:lnTo>
                      <a:pt x="58" y="137"/>
                    </a:lnTo>
                    <a:lnTo>
                      <a:pt x="56" y="137"/>
                    </a:lnTo>
                    <a:lnTo>
                      <a:pt x="56" y="140"/>
                    </a:lnTo>
                    <a:lnTo>
                      <a:pt x="53" y="140"/>
                    </a:lnTo>
                    <a:lnTo>
                      <a:pt x="53" y="137"/>
                    </a:lnTo>
                    <a:lnTo>
                      <a:pt x="52" y="137"/>
                    </a:lnTo>
                    <a:lnTo>
                      <a:pt x="52" y="139"/>
                    </a:lnTo>
                    <a:lnTo>
                      <a:pt x="50" y="139"/>
                    </a:lnTo>
                    <a:lnTo>
                      <a:pt x="51" y="140"/>
                    </a:lnTo>
                    <a:lnTo>
                      <a:pt x="50" y="140"/>
                    </a:lnTo>
                    <a:lnTo>
                      <a:pt x="50" y="141"/>
                    </a:lnTo>
                    <a:lnTo>
                      <a:pt x="50" y="142"/>
                    </a:lnTo>
                    <a:lnTo>
                      <a:pt x="47" y="142"/>
                    </a:lnTo>
                    <a:lnTo>
                      <a:pt x="46" y="143"/>
                    </a:lnTo>
                    <a:lnTo>
                      <a:pt x="47" y="146"/>
                    </a:lnTo>
                    <a:lnTo>
                      <a:pt x="45" y="147"/>
                    </a:lnTo>
                    <a:lnTo>
                      <a:pt x="45" y="147"/>
                    </a:lnTo>
                    <a:lnTo>
                      <a:pt x="45" y="149"/>
                    </a:lnTo>
                    <a:lnTo>
                      <a:pt x="44" y="151"/>
                    </a:lnTo>
                    <a:lnTo>
                      <a:pt x="41" y="152"/>
                    </a:lnTo>
                    <a:lnTo>
                      <a:pt x="43" y="153"/>
                    </a:lnTo>
                    <a:lnTo>
                      <a:pt x="44" y="152"/>
                    </a:lnTo>
                    <a:lnTo>
                      <a:pt x="45" y="152"/>
                    </a:lnTo>
                    <a:lnTo>
                      <a:pt x="45" y="153"/>
                    </a:lnTo>
                    <a:lnTo>
                      <a:pt x="44" y="153"/>
                    </a:lnTo>
                    <a:lnTo>
                      <a:pt x="44" y="156"/>
                    </a:lnTo>
                    <a:lnTo>
                      <a:pt x="45" y="158"/>
                    </a:lnTo>
                    <a:lnTo>
                      <a:pt x="47" y="156"/>
                    </a:lnTo>
                    <a:lnTo>
                      <a:pt x="50" y="156"/>
                    </a:lnTo>
                    <a:lnTo>
                      <a:pt x="53" y="153"/>
                    </a:lnTo>
                    <a:lnTo>
                      <a:pt x="53" y="151"/>
                    </a:lnTo>
                    <a:lnTo>
                      <a:pt x="51" y="152"/>
                    </a:lnTo>
                    <a:lnTo>
                      <a:pt x="52" y="149"/>
                    </a:lnTo>
                    <a:lnTo>
                      <a:pt x="53" y="147"/>
                    </a:lnTo>
                    <a:lnTo>
                      <a:pt x="53" y="147"/>
                    </a:lnTo>
                    <a:lnTo>
                      <a:pt x="55" y="146"/>
                    </a:lnTo>
                    <a:lnTo>
                      <a:pt x="57" y="147"/>
                    </a:lnTo>
                    <a:lnTo>
                      <a:pt x="58" y="147"/>
                    </a:lnTo>
                    <a:lnTo>
                      <a:pt x="55" y="148"/>
                    </a:lnTo>
                    <a:lnTo>
                      <a:pt x="55" y="149"/>
                    </a:lnTo>
                    <a:lnTo>
                      <a:pt x="57" y="151"/>
                    </a:lnTo>
                    <a:lnTo>
                      <a:pt x="57" y="152"/>
                    </a:lnTo>
                    <a:lnTo>
                      <a:pt x="55" y="152"/>
                    </a:lnTo>
                    <a:lnTo>
                      <a:pt x="52" y="156"/>
                    </a:lnTo>
                    <a:lnTo>
                      <a:pt x="53" y="157"/>
                    </a:lnTo>
                    <a:lnTo>
                      <a:pt x="53" y="158"/>
                    </a:lnTo>
                    <a:lnTo>
                      <a:pt x="53" y="159"/>
                    </a:lnTo>
                    <a:lnTo>
                      <a:pt x="51" y="159"/>
                    </a:lnTo>
                    <a:lnTo>
                      <a:pt x="50" y="158"/>
                    </a:lnTo>
                    <a:lnTo>
                      <a:pt x="47" y="158"/>
                    </a:lnTo>
                    <a:lnTo>
                      <a:pt x="46" y="159"/>
                    </a:lnTo>
                    <a:lnTo>
                      <a:pt x="46" y="160"/>
                    </a:lnTo>
                    <a:lnTo>
                      <a:pt x="44" y="162"/>
                    </a:lnTo>
                    <a:lnTo>
                      <a:pt x="43" y="163"/>
                    </a:lnTo>
                    <a:lnTo>
                      <a:pt x="44" y="162"/>
                    </a:lnTo>
                    <a:lnTo>
                      <a:pt x="45" y="160"/>
                    </a:lnTo>
                    <a:lnTo>
                      <a:pt x="44" y="159"/>
                    </a:lnTo>
                    <a:lnTo>
                      <a:pt x="44" y="157"/>
                    </a:lnTo>
                    <a:lnTo>
                      <a:pt x="43" y="156"/>
                    </a:lnTo>
                    <a:lnTo>
                      <a:pt x="40" y="156"/>
                    </a:lnTo>
                    <a:lnTo>
                      <a:pt x="40" y="157"/>
                    </a:lnTo>
                    <a:lnTo>
                      <a:pt x="38" y="157"/>
                    </a:lnTo>
                    <a:lnTo>
                      <a:pt x="38" y="158"/>
                    </a:lnTo>
                    <a:lnTo>
                      <a:pt x="40" y="158"/>
                    </a:lnTo>
                    <a:lnTo>
                      <a:pt x="38" y="160"/>
                    </a:lnTo>
                    <a:lnTo>
                      <a:pt x="36" y="159"/>
                    </a:lnTo>
                    <a:lnTo>
                      <a:pt x="34" y="159"/>
                    </a:lnTo>
                    <a:lnTo>
                      <a:pt x="33" y="162"/>
                    </a:lnTo>
                    <a:lnTo>
                      <a:pt x="34" y="162"/>
                    </a:lnTo>
                    <a:lnTo>
                      <a:pt x="34" y="162"/>
                    </a:lnTo>
                    <a:lnTo>
                      <a:pt x="35" y="162"/>
                    </a:lnTo>
                    <a:lnTo>
                      <a:pt x="33" y="163"/>
                    </a:lnTo>
                    <a:lnTo>
                      <a:pt x="32" y="164"/>
                    </a:lnTo>
                    <a:lnTo>
                      <a:pt x="30" y="163"/>
                    </a:lnTo>
                    <a:lnTo>
                      <a:pt x="29" y="163"/>
                    </a:lnTo>
                    <a:lnTo>
                      <a:pt x="29" y="164"/>
                    </a:lnTo>
                    <a:lnTo>
                      <a:pt x="32" y="165"/>
                    </a:lnTo>
                    <a:lnTo>
                      <a:pt x="34" y="165"/>
                    </a:lnTo>
                    <a:lnTo>
                      <a:pt x="34" y="168"/>
                    </a:lnTo>
                    <a:lnTo>
                      <a:pt x="35" y="168"/>
                    </a:lnTo>
                    <a:lnTo>
                      <a:pt x="35" y="169"/>
                    </a:lnTo>
                    <a:lnTo>
                      <a:pt x="33" y="168"/>
                    </a:lnTo>
                    <a:lnTo>
                      <a:pt x="32" y="166"/>
                    </a:lnTo>
                    <a:lnTo>
                      <a:pt x="30" y="166"/>
                    </a:lnTo>
                    <a:lnTo>
                      <a:pt x="28" y="165"/>
                    </a:lnTo>
                    <a:lnTo>
                      <a:pt x="28" y="164"/>
                    </a:lnTo>
                    <a:lnTo>
                      <a:pt x="27" y="164"/>
                    </a:lnTo>
                    <a:lnTo>
                      <a:pt x="27" y="165"/>
                    </a:lnTo>
                    <a:lnTo>
                      <a:pt x="29" y="168"/>
                    </a:lnTo>
                    <a:lnTo>
                      <a:pt x="30" y="170"/>
                    </a:lnTo>
                    <a:lnTo>
                      <a:pt x="33" y="170"/>
                    </a:lnTo>
                    <a:lnTo>
                      <a:pt x="33" y="171"/>
                    </a:lnTo>
                    <a:lnTo>
                      <a:pt x="32" y="171"/>
                    </a:lnTo>
                    <a:lnTo>
                      <a:pt x="29" y="170"/>
                    </a:lnTo>
                    <a:lnTo>
                      <a:pt x="25" y="166"/>
                    </a:lnTo>
                    <a:lnTo>
                      <a:pt x="24" y="168"/>
                    </a:lnTo>
                    <a:lnTo>
                      <a:pt x="23" y="166"/>
                    </a:lnTo>
                    <a:lnTo>
                      <a:pt x="21" y="166"/>
                    </a:lnTo>
                    <a:lnTo>
                      <a:pt x="19" y="165"/>
                    </a:lnTo>
                    <a:lnTo>
                      <a:pt x="19" y="166"/>
                    </a:lnTo>
                    <a:lnTo>
                      <a:pt x="19" y="168"/>
                    </a:lnTo>
                    <a:lnTo>
                      <a:pt x="18" y="169"/>
                    </a:lnTo>
                    <a:lnTo>
                      <a:pt x="19" y="170"/>
                    </a:lnTo>
                    <a:lnTo>
                      <a:pt x="23" y="170"/>
                    </a:lnTo>
                    <a:lnTo>
                      <a:pt x="24" y="170"/>
                    </a:lnTo>
                    <a:lnTo>
                      <a:pt x="22" y="171"/>
                    </a:lnTo>
                    <a:lnTo>
                      <a:pt x="23" y="171"/>
                    </a:lnTo>
                    <a:lnTo>
                      <a:pt x="25" y="170"/>
                    </a:lnTo>
                    <a:lnTo>
                      <a:pt x="27" y="170"/>
                    </a:lnTo>
                    <a:lnTo>
                      <a:pt x="27" y="171"/>
                    </a:lnTo>
                    <a:lnTo>
                      <a:pt x="23" y="172"/>
                    </a:lnTo>
                    <a:lnTo>
                      <a:pt x="22" y="175"/>
                    </a:lnTo>
                    <a:lnTo>
                      <a:pt x="19" y="174"/>
                    </a:lnTo>
                    <a:lnTo>
                      <a:pt x="18" y="171"/>
                    </a:lnTo>
                    <a:lnTo>
                      <a:pt x="17" y="171"/>
                    </a:lnTo>
                    <a:lnTo>
                      <a:pt x="16" y="172"/>
                    </a:lnTo>
                    <a:lnTo>
                      <a:pt x="15" y="171"/>
                    </a:lnTo>
                    <a:lnTo>
                      <a:pt x="13" y="172"/>
                    </a:lnTo>
                    <a:lnTo>
                      <a:pt x="12" y="171"/>
                    </a:lnTo>
                    <a:lnTo>
                      <a:pt x="11" y="172"/>
                    </a:lnTo>
                    <a:lnTo>
                      <a:pt x="11" y="174"/>
                    </a:lnTo>
                    <a:lnTo>
                      <a:pt x="15" y="174"/>
                    </a:lnTo>
                    <a:lnTo>
                      <a:pt x="17" y="175"/>
                    </a:lnTo>
                    <a:lnTo>
                      <a:pt x="19" y="176"/>
                    </a:lnTo>
                    <a:lnTo>
                      <a:pt x="18" y="179"/>
                    </a:lnTo>
                    <a:lnTo>
                      <a:pt x="19" y="180"/>
                    </a:lnTo>
                    <a:lnTo>
                      <a:pt x="18" y="181"/>
                    </a:lnTo>
                    <a:lnTo>
                      <a:pt x="17" y="180"/>
                    </a:lnTo>
                    <a:lnTo>
                      <a:pt x="17" y="177"/>
                    </a:lnTo>
                    <a:lnTo>
                      <a:pt x="16" y="176"/>
                    </a:lnTo>
                    <a:lnTo>
                      <a:pt x="13" y="176"/>
                    </a:lnTo>
                    <a:lnTo>
                      <a:pt x="15" y="177"/>
                    </a:lnTo>
                    <a:lnTo>
                      <a:pt x="13" y="179"/>
                    </a:lnTo>
                    <a:lnTo>
                      <a:pt x="11" y="177"/>
                    </a:lnTo>
                    <a:lnTo>
                      <a:pt x="10" y="180"/>
                    </a:lnTo>
                    <a:lnTo>
                      <a:pt x="11" y="181"/>
                    </a:lnTo>
                    <a:lnTo>
                      <a:pt x="10" y="181"/>
                    </a:lnTo>
                    <a:lnTo>
                      <a:pt x="8" y="181"/>
                    </a:lnTo>
                    <a:lnTo>
                      <a:pt x="8" y="180"/>
                    </a:lnTo>
                    <a:lnTo>
                      <a:pt x="5" y="180"/>
                    </a:lnTo>
                    <a:lnTo>
                      <a:pt x="6" y="181"/>
                    </a:lnTo>
                    <a:lnTo>
                      <a:pt x="5" y="182"/>
                    </a:lnTo>
                    <a:lnTo>
                      <a:pt x="4" y="181"/>
                    </a:lnTo>
                    <a:lnTo>
                      <a:pt x="2" y="179"/>
                    </a:lnTo>
                    <a:lnTo>
                      <a:pt x="1" y="179"/>
                    </a:lnTo>
                    <a:lnTo>
                      <a:pt x="1" y="180"/>
                    </a:lnTo>
                    <a:lnTo>
                      <a:pt x="4" y="182"/>
                    </a:lnTo>
                    <a:lnTo>
                      <a:pt x="2" y="183"/>
                    </a:lnTo>
                    <a:lnTo>
                      <a:pt x="4" y="185"/>
                    </a:lnTo>
                    <a:lnTo>
                      <a:pt x="6" y="183"/>
                    </a:lnTo>
                    <a:lnTo>
                      <a:pt x="10" y="185"/>
                    </a:lnTo>
                    <a:lnTo>
                      <a:pt x="11" y="186"/>
                    </a:lnTo>
                    <a:lnTo>
                      <a:pt x="15" y="186"/>
                    </a:lnTo>
                    <a:lnTo>
                      <a:pt x="16" y="185"/>
                    </a:lnTo>
                    <a:lnTo>
                      <a:pt x="17" y="185"/>
                    </a:lnTo>
                    <a:lnTo>
                      <a:pt x="15" y="187"/>
                    </a:lnTo>
                    <a:lnTo>
                      <a:pt x="12" y="186"/>
                    </a:lnTo>
                    <a:lnTo>
                      <a:pt x="11" y="187"/>
                    </a:lnTo>
                    <a:lnTo>
                      <a:pt x="7" y="185"/>
                    </a:lnTo>
                    <a:lnTo>
                      <a:pt x="6" y="186"/>
                    </a:lnTo>
                    <a:lnTo>
                      <a:pt x="5" y="186"/>
                    </a:lnTo>
                    <a:lnTo>
                      <a:pt x="2" y="187"/>
                    </a:lnTo>
                    <a:lnTo>
                      <a:pt x="1" y="187"/>
                    </a:lnTo>
                    <a:lnTo>
                      <a:pt x="0" y="188"/>
                    </a:lnTo>
                    <a:lnTo>
                      <a:pt x="4" y="189"/>
                    </a:lnTo>
                    <a:lnTo>
                      <a:pt x="2" y="191"/>
                    </a:lnTo>
                    <a:lnTo>
                      <a:pt x="5" y="192"/>
                    </a:lnTo>
                    <a:lnTo>
                      <a:pt x="6" y="191"/>
                    </a:lnTo>
                    <a:lnTo>
                      <a:pt x="8" y="191"/>
                    </a:lnTo>
                    <a:lnTo>
                      <a:pt x="6" y="192"/>
                    </a:lnTo>
                    <a:lnTo>
                      <a:pt x="4" y="192"/>
                    </a:lnTo>
                    <a:lnTo>
                      <a:pt x="2" y="192"/>
                    </a:lnTo>
                    <a:lnTo>
                      <a:pt x="1" y="192"/>
                    </a:lnTo>
                    <a:lnTo>
                      <a:pt x="1" y="193"/>
                    </a:lnTo>
                    <a:lnTo>
                      <a:pt x="4" y="193"/>
                    </a:lnTo>
                    <a:lnTo>
                      <a:pt x="4" y="193"/>
                    </a:lnTo>
                    <a:lnTo>
                      <a:pt x="2" y="194"/>
                    </a:lnTo>
                    <a:lnTo>
                      <a:pt x="1" y="194"/>
                    </a:lnTo>
                    <a:lnTo>
                      <a:pt x="2" y="196"/>
                    </a:lnTo>
                    <a:lnTo>
                      <a:pt x="2" y="197"/>
                    </a:lnTo>
                    <a:lnTo>
                      <a:pt x="4" y="198"/>
                    </a:lnTo>
                    <a:lnTo>
                      <a:pt x="6" y="198"/>
                    </a:lnTo>
                    <a:lnTo>
                      <a:pt x="7" y="197"/>
                    </a:lnTo>
                    <a:lnTo>
                      <a:pt x="11" y="196"/>
                    </a:lnTo>
                    <a:lnTo>
                      <a:pt x="12" y="197"/>
                    </a:lnTo>
                    <a:lnTo>
                      <a:pt x="13" y="197"/>
                    </a:lnTo>
                    <a:lnTo>
                      <a:pt x="15" y="197"/>
                    </a:lnTo>
                    <a:lnTo>
                      <a:pt x="15" y="194"/>
                    </a:lnTo>
                    <a:lnTo>
                      <a:pt x="17" y="194"/>
                    </a:lnTo>
                    <a:lnTo>
                      <a:pt x="17" y="196"/>
                    </a:lnTo>
                    <a:lnTo>
                      <a:pt x="18" y="196"/>
                    </a:lnTo>
                    <a:lnTo>
                      <a:pt x="21" y="194"/>
                    </a:lnTo>
                    <a:lnTo>
                      <a:pt x="22" y="194"/>
                    </a:lnTo>
                    <a:lnTo>
                      <a:pt x="22" y="196"/>
                    </a:lnTo>
                    <a:lnTo>
                      <a:pt x="21" y="196"/>
                    </a:lnTo>
                    <a:lnTo>
                      <a:pt x="22" y="197"/>
                    </a:lnTo>
                    <a:lnTo>
                      <a:pt x="23" y="196"/>
                    </a:lnTo>
                    <a:lnTo>
                      <a:pt x="23" y="194"/>
                    </a:lnTo>
                    <a:lnTo>
                      <a:pt x="24" y="192"/>
                    </a:lnTo>
                    <a:lnTo>
                      <a:pt x="24" y="194"/>
                    </a:lnTo>
                    <a:lnTo>
                      <a:pt x="25" y="196"/>
                    </a:lnTo>
                    <a:lnTo>
                      <a:pt x="24" y="198"/>
                    </a:lnTo>
                    <a:lnTo>
                      <a:pt x="22" y="198"/>
                    </a:lnTo>
                    <a:lnTo>
                      <a:pt x="21" y="199"/>
                    </a:lnTo>
                    <a:lnTo>
                      <a:pt x="21" y="200"/>
                    </a:lnTo>
                    <a:lnTo>
                      <a:pt x="21" y="202"/>
                    </a:lnTo>
                    <a:lnTo>
                      <a:pt x="18" y="202"/>
                    </a:lnTo>
                    <a:lnTo>
                      <a:pt x="17" y="200"/>
                    </a:lnTo>
                    <a:lnTo>
                      <a:pt x="18" y="199"/>
                    </a:lnTo>
                    <a:lnTo>
                      <a:pt x="18" y="198"/>
                    </a:lnTo>
                    <a:lnTo>
                      <a:pt x="17" y="197"/>
                    </a:lnTo>
                    <a:lnTo>
                      <a:pt x="15" y="199"/>
                    </a:lnTo>
                    <a:lnTo>
                      <a:pt x="15" y="200"/>
                    </a:lnTo>
                    <a:lnTo>
                      <a:pt x="12" y="199"/>
                    </a:lnTo>
                    <a:lnTo>
                      <a:pt x="11" y="198"/>
                    </a:lnTo>
                    <a:lnTo>
                      <a:pt x="8" y="199"/>
                    </a:lnTo>
                    <a:lnTo>
                      <a:pt x="7" y="198"/>
                    </a:lnTo>
                    <a:lnTo>
                      <a:pt x="5" y="199"/>
                    </a:lnTo>
                    <a:lnTo>
                      <a:pt x="4" y="199"/>
                    </a:lnTo>
                    <a:lnTo>
                      <a:pt x="1" y="198"/>
                    </a:lnTo>
                    <a:lnTo>
                      <a:pt x="1" y="199"/>
                    </a:lnTo>
                    <a:lnTo>
                      <a:pt x="2" y="200"/>
                    </a:lnTo>
                    <a:lnTo>
                      <a:pt x="1" y="202"/>
                    </a:lnTo>
                    <a:lnTo>
                      <a:pt x="2" y="203"/>
                    </a:lnTo>
                    <a:lnTo>
                      <a:pt x="4" y="203"/>
                    </a:lnTo>
                    <a:lnTo>
                      <a:pt x="5" y="202"/>
                    </a:lnTo>
                    <a:lnTo>
                      <a:pt x="6" y="202"/>
                    </a:lnTo>
                    <a:lnTo>
                      <a:pt x="5" y="203"/>
                    </a:lnTo>
                    <a:lnTo>
                      <a:pt x="5" y="204"/>
                    </a:lnTo>
                    <a:lnTo>
                      <a:pt x="4" y="205"/>
                    </a:lnTo>
                    <a:lnTo>
                      <a:pt x="2" y="204"/>
                    </a:lnTo>
                    <a:lnTo>
                      <a:pt x="4" y="206"/>
                    </a:lnTo>
                    <a:lnTo>
                      <a:pt x="5" y="208"/>
                    </a:lnTo>
                    <a:lnTo>
                      <a:pt x="7" y="204"/>
                    </a:lnTo>
                    <a:lnTo>
                      <a:pt x="10" y="205"/>
                    </a:lnTo>
                    <a:lnTo>
                      <a:pt x="8" y="206"/>
                    </a:lnTo>
                    <a:lnTo>
                      <a:pt x="8" y="208"/>
                    </a:lnTo>
                    <a:lnTo>
                      <a:pt x="6" y="209"/>
                    </a:lnTo>
                    <a:lnTo>
                      <a:pt x="6" y="210"/>
                    </a:lnTo>
                    <a:lnTo>
                      <a:pt x="8" y="210"/>
                    </a:lnTo>
                    <a:lnTo>
                      <a:pt x="7" y="211"/>
                    </a:lnTo>
                    <a:lnTo>
                      <a:pt x="8" y="214"/>
                    </a:lnTo>
                    <a:lnTo>
                      <a:pt x="7" y="215"/>
                    </a:lnTo>
                    <a:lnTo>
                      <a:pt x="8" y="215"/>
                    </a:lnTo>
                    <a:lnTo>
                      <a:pt x="10" y="213"/>
                    </a:lnTo>
                    <a:lnTo>
                      <a:pt x="11" y="213"/>
                    </a:lnTo>
                    <a:lnTo>
                      <a:pt x="12" y="210"/>
                    </a:lnTo>
                    <a:lnTo>
                      <a:pt x="16" y="209"/>
                    </a:lnTo>
                    <a:lnTo>
                      <a:pt x="17" y="209"/>
                    </a:lnTo>
                    <a:lnTo>
                      <a:pt x="19" y="208"/>
                    </a:lnTo>
                    <a:lnTo>
                      <a:pt x="18" y="209"/>
                    </a:lnTo>
                    <a:lnTo>
                      <a:pt x="16" y="210"/>
                    </a:lnTo>
                    <a:lnTo>
                      <a:pt x="16" y="213"/>
                    </a:lnTo>
                    <a:lnTo>
                      <a:pt x="17" y="214"/>
                    </a:lnTo>
                    <a:lnTo>
                      <a:pt x="15" y="213"/>
                    </a:lnTo>
                    <a:lnTo>
                      <a:pt x="15" y="211"/>
                    </a:lnTo>
                    <a:lnTo>
                      <a:pt x="13" y="211"/>
                    </a:lnTo>
                    <a:lnTo>
                      <a:pt x="12" y="214"/>
                    </a:lnTo>
                    <a:lnTo>
                      <a:pt x="11" y="214"/>
                    </a:lnTo>
                    <a:lnTo>
                      <a:pt x="13" y="214"/>
                    </a:lnTo>
                    <a:lnTo>
                      <a:pt x="11" y="216"/>
                    </a:lnTo>
                    <a:lnTo>
                      <a:pt x="10" y="216"/>
                    </a:lnTo>
                    <a:lnTo>
                      <a:pt x="10" y="219"/>
                    </a:lnTo>
                    <a:lnTo>
                      <a:pt x="11" y="219"/>
                    </a:lnTo>
                    <a:lnTo>
                      <a:pt x="13" y="219"/>
                    </a:lnTo>
                    <a:lnTo>
                      <a:pt x="15" y="220"/>
                    </a:lnTo>
                    <a:lnTo>
                      <a:pt x="12" y="220"/>
                    </a:lnTo>
                    <a:lnTo>
                      <a:pt x="11" y="221"/>
                    </a:lnTo>
                    <a:lnTo>
                      <a:pt x="11" y="222"/>
                    </a:lnTo>
                    <a:lnTo>
                      <a:pt x="8" y="221"/>
                    </a:lnTo>
                    <a:lnTo>
                      <a:pt x="7" y="221"/>
                    </a:lnTo>
                    <a:lnTo>
                      <a:pt x="7" y="223"/>
                    </a:lnTo>
                    <a:lnTo>
                      <a:pt x="7" y="221"/>
                    </a:lnTo>
                    <a:lnTo>
                      <a:pt x="6" y="222"/>
                    </a:lnTo>
                    <a:lnTo>
                      <a:pt x="4" y="225"/>
                    </a:lnTo>
                    <a:lnTo>
                      <a:pt x="5" y="227"/>
                    </a:lnTo>
                    <a:lnTo>
                      <a:pt x="7" y="229"/>
                    </a:lnTo>
                    <a:lnTo>
                      <a:pt x="7" y="228"/>
                    </a:lnTo>
                    <a:lnTo>
                      <a:pt x="8" y="228"/>
                    </a:lnTo>
                    <a:lnTo>
                      <a:pt x="10" y="228"/>
                    </a:lnTo>
                    <a:lnTo>
                      <a:pt x="10" y="227"/>
                    </a:lnTo>
                    <a:lnTo>
                      <a:pt x="11" y="225"/>
                    </a:lnTo>
                    <a:lnTo>
                      <a:pt x="13" y="227"/>
                    </a:lnTo>
                    <a:lnTo>
                      <a:pt x="12" y="227"/>
                    </a:lnTo>
                    <a:lnTo>
                      <a:pt x="13" y="228"/>
                    </a:lnTo>
                    <a:lnTo>
                      <a:pt x="12" y="231"/>
                    </a:lnTo>
                    <a:lnTo>
                      <a:pt x="11" y="231"/>
                    </a:lnTo>
                    <a:lnTo>
                      <a:pt x="12" y="234"/>
                    </a:lnTo>
                    <a:lnTo>
                      <a:pt x="13" y="233"/>
                    </a:lnTo>
                    <a:lnTo>
                      <a:pt x="16" y="232"/>
                    </a:lnTo>
                    <a:lnTo>
                      <a:pt x="17" y="234"/>
                    </a:lnTo>
                    <a:lnTo>
                      <a:pt x="15" y="234"/>
                    </a:lnTo>
                    <a:lnTo>
                      <a:pt x="13" y="234"/>
                    </a:lnTo>
                    <a:lnTo>
                      <a:pt x="15" y="237"/>
                    </a:lnTo>
                    <a:lnTo>
                      <a:pt x="15" y="237"/>
                    </a:lnTo>
                    <a:lnTo>
                      <a:pt x="11" y="234"/>
                    </a:lnTo>
                    <a:lnTo>
                      <a:pt x="10" y="236"/>
                    </a:lnTo>
                    <a:lnTo>
                      <a:pt x="8" y="234"/>
                    </a:lnTo>
                    <a:lnTo>
                      <a:pt x="7" y="234"/>
                    </a:lnTo>
                    <a:lnTo>
                      <a:pt x="7" y="236"/>
                    </a:lnTo>
                    <a:lnTo>
                      <a:pt x="6" y="237"/>
                    </a:lnTo>
                    <a:lnTo>
                      <a:pt x="8" y="242"/>
                    </a:lnTo>
                    <a:lnTo>
                      <a:pt x="11" y="242"/>
                    </a:lnTo>
                    <a:lnTo>
                      <a:pt x="13" y="244"/>
                    </a:lnTo>
                    <a:lnTo>
                      <a:pt x="17" y="246"/>
                    </a:lnTo>
                    <a:lnTo>
                      <a:pt x="18" y="248"/>
                    </a:lnTo>
                    <a:lnTo>
                      <a:pt x="17" y="248"/>
                    </a:lnTo>
                    <a:lnTo>
                      <a:pt x="18" y="249"/>
                    </a:lnTo>
                    <a:lnTo>
                      <a:pt x="19" y="249"/>
                    </a:lnTo>
                    <a:lnTo>
                      <a:pt x="19" y="246"/>
                    </a:lnTo>
                    <a:lnTo>
                      <a:pt x="21" y="246"/>
                    </a:lnTo>
                    <a:lnTo>
                      <a:pt x="22" y="248"/>
                    </a:lnTo>
                    <a:lnTo>
                      <a:pt x="22" y="248"/>
                    </a:lnTo>
                    <a:lnTo>
                      <a:pt x="24" y="251"/>
                    </a:lnTo>
                    <a:lnTo>
                      <a:pt x="24" y="250"/>
                    </a:lnTo>
                    <a:lnTo>
                      <a:pt x="25" y="250"/>
                    </a:lnTo>
                    <a:lnTo>
                      <a:pt x="28" y="249"/>
                    </a:lnTo>
                    <a:lnTo>
                      <a:pt x="29" y="248"/>
                    </a:lnTo>
                    <a:lnTo>
                      <a:pt x="30" y="246"/>
                    </a:lnTo>
                    <a:lnTo>
                      <a:pt x="32" y="246"/>
                    </a:lnTo>
                    <a:lnTo>
                      <a:pt x="32" y="246"/>
                    </a:lnTo>
                    <a:lnTo>
                      <a:pt x="33" y="248"/>
                    </a:lnTo>
                    <a:lnTo>
                      <a:pt x="34" y="248"/>
                    </a:lnTo>
                    <a:lnTo>
                      <a:pt x="38" y="244"/>
                    </a:lnTo>
                    <a:lnTo>
                      <a:pt x="38" y="243"/>
                    </a:lnTo>
                    <a:lnTo>
                      <a:pt x="35" y="240"/>
                    </a:lnTo>
                    <a:lnTo>
                      <a:pt x="39" y="243"/>
                    </a:lnTo>
                    <a:lnTo>
                      <a:pt x="41" y="240"/>
                    </a:lnTo>
                    <a:lnTo>
                      <a:pt x="40" y="239"/>
                    </a:lnTo>
                    <a:lnTo>
                      <a:pt x="41" y="238"/>
                    </a:lnTo>
                    <a:lnTo>
                      <a:pt x="41" y="237"/>
                    </a:lnTo>
                    <a:lnTo>
                      <a:pt x="43" y="236"/>
                    </a:lnTo>
                    <a:lnTo>
                      <a:pt x="45" y="236"/>
                    </a:lnTo>
                    <a:lnTo>
                      <a:pt x="45" y="234"/>
                    </a:lnTo>
                    <a:lnTo>
                      <a:pt x="44" y="232"/>
                    </a:lnTo>
                    <a:lnTo>
                      <a:pt x="44" y="231"/>
                    </a:lnTo>
                    <a:lnTo>
                      <a:pt x="43" y="228"/>
                    </a:lnTo>
                    <a:lnTo>
                      <a:pt x="41" y="227"/>
                    </a:lnTo>
                    <a:lnTo>
                      <a:pt x="41" y="226"/>
                    </a:lnTo>
                    <a:lnTo>
                      <a:pt x="41" y="226"/>
                    </a:lnTo>
                    <a:lnTo>
                      <a:pt x="44" y="228"/>
                    </a:lnTo>
                    <a:lnTo>
                      <a:pt x="45" y="232"/>
                    </a:lnTo>
                    <a:lnTo>
                      <a:pt x="45" y="232"/>
                    </a:lnTo>
                    <a:lnTo>
                      <a:pt x="46" y="232"/>
                    </a:lnTo>
                    <a:lnTo>
                      <a:pt x="46" y="233"/>
                    </a:lnTo>
                    <a:lnTo>
                      <a:pt x="47" y="234"/>
                    </a:lnTo>
                    <a:lnTo>
                      <a:pt x="50" y="234"/>
                    </a:lnTo>
                    <a:lnTo>
                      <a:pt x="49" y="233"/>
                    </a:lnTo>
                    <a:lnTo>
                      <a:pt x="49" y="232"/>
                    </a:lnTo>
                    <a:lnTo>
                      <a:pt x="49" y="231"/>
                    </a:lnTo>
                    <a:lnTo>
                      <a:pt x="51" y="232"/>
                    </a:lnTo>
                    <a:lnTo>
                      <a:pt x="51" y="233"/>
                    </a:lnTo>
                    <a:lnTo>
                      <a:pt x="53" y="231"/>
                    </a:lnTo>
                    <a:lnTo>
                      <a:pt x="53" y="228"/>
                    </a:lnTo>
                    <a:lnTo>
                      <a:pt x="53" y="226"/>
                    </a:lnTo>
                    <a:lnTo>
                      <a:pt x="52" y="226"/>
                    </a:lnTo>
                    <a:lnTo>
                      <a:pt x="51" y="225"/>
                    </a:lnTo>
                    <a:lnTo>
                      <a:pt x="52" y="223"/>
                    </a:lnTo>
                    <a:lnTo>
                      <a:pt x="52" y="223"/>
                    </a:lnTo>
                    <a:lnTo>
                      <a:pt x="53" y="222"/>
                    </a:lnTo>
                    <a:lnTo>
                      <a:pt x="55" y="222"/>
                    </a:lnTo>
                    <a:lnTo>
                      <a:pt x="53" y="221"/>
                    </a:lnTo>
                    <a:lnTo>
                      <a:pt x="53" y="219"/>
                    </a:lnTo>
                    <a:lnTo>
                      <a:pt x="55" y="217"/>
                    </a:lnTo>
                    <a:lnTo>
                      <a:pt x="56" y="219"/>
                    </a:lnTo>
                    <a:lnTo>
                      <a:pt x="55" y="221"/>
                    </a:lnTo>
                    <a:lnTo>
                      <a:pt x="56" y="223"/>
                    </a:lnTo>
                    <a:lnTo>
                      <a:pt x="55" y="225"/>
                    </a:lnTo>
                    <a:lnTo>
                      <a:pt x="56" y="227"/>
                    </a:lnTo>
                    <a:lnTo>
                      <a:pt x="57" y="228"/>
                    </a:lnTo>
                    <a:lnTo>
                      <a:pt x="58" y="231"/>
                    </a:lnTo>
                    <a:lnTo>
                      <a:pt x="61" y="231"/>
                    </a:lnTo>
                    <a:lnTo>
                      <a:pt x="62" y="232"/>
                    </a:lnTo>
                    <a:lnTo>
                      <a:pt x="62" y="232"/>
                    </a:lnTo>
                    <a:lnTo>
                      <a:pt x="63" y="233"/>
                    </a:lnTo>
                    <a:lnTo>
                      <a:pt x="64" y="23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0" name="Freeform 665">
                <a:extLst>
                  <a:ext uri="{FF2B5EF4-FFF2-40B4-BE49-F238E27FC236}">
                    <a16:creationId xmlns:a16="http://schemas.microsoft.com/office/drawing/2014/main" id="{2A26CD91-7560-49C6-A7D5-904F344A13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2" y="1404"/>
                <a:ext cx="7" cy="6"/>
              </a:xfrm>
              <a:custGeom>
                <a:avLst/>
                <a:gdLst>
                  <a:gd name="T0" fmla="*/ 0 w 7"/>
                  <a:gd name="T1" fmla="*/ 4 h 6"/>
                  <a:gd name="T2" fmla="*/ 2 w 7"/>
                  <a:gd name="T3" fmla="*/ 5 h 6"/>
                  <a:gd name="T4" fmla="*/ 5 w 7"/>
                  <a:gd name="T5" fmla="*/ 6 h 6"/>
                  <a:gd name="T6" fmla="*/ 7 w 7"/>
                  <a:gd name="T7" fmla="*/ 6 h 6"/>
                  <a:gd name="T8" fmla="*/ 7 w 7"/>
                  <a:gd name="T9" fmla="*/ 4 h 6"/>
                  <a:gd name="T10" fmla="*/ 5 w 7"/>
                  <a:gd name="T11" fmla="*/ 4 h 6"/>
                  <a:gd name="T12" fmla="*/ 6 w 7"/>
                  <a:gd name="T13" fmla="*/ 1 h 6"/>
                  <a:gd name="T14" fmla="*/ 5 w 7"/>
                  <a:gd name="T15" fmla="*/ 1 h 6"/>
                  <a:gd name="T16" fmla="*/ 4 w 7"/>
                  <a:gd name="T17" fmla="*/ 0 h 6"/>
                  <a:gd name="T18" fmla="*/ 4 w 7"/>
                  <a:gd name="T19" fmla="*/ 3 h 6"/>
                  <a:gd name="T20" fmla="*/ 2 w 7"/>
                  <a:gd name="T21" fmla="*/ 3 h 6"/>
                  <a:gd name="T22" fmla="*/ 1 w 7"/>
                  <a:gd name="T23" fmla="*/ 3 h 6"/>
                  <a:gd name="T24" fmla="*/ 0 w 7"/>
                  <a:gd name="T25" fmla="*/ 4 h 6"/>
                  <a:gd name="T26" fmla="*/ 0 w 7"/>
                  <a:gd name="T2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6">
                    <a:moveTo>
                      <a:pt x="0" y="4"/>
                    </a:moveTo>
                    <a:lnTo>
                      <a:pt x="2" y="5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1" name="Freeform 666">
                <a:extLst>
                  <a:ext uri="{FF2B5EF4-FFF2-40B4-BE49-F238E27FC236}">
                    <a16:creationId xmlns:a16="http://schemas.microsoft.com/office/drawing/2014/main" id="{DDED4E4F-2C86-4EED-B900-23B41B0B14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6" y="1415"/>
                <a:ext cx="7" cy="4"/>
              </a:xfrm>
              <a:custGeom>
                <a:avLst/>
                <a:gdLst>
                  <a:gd name="T0" fmla="*/ 3 w 7"/>
                  <a:gd name="T1" fmla="*/ 4 h 4"/>
                  <a:gd name="T2" fmla="*/ 5 w 7"/>
                  <a:gd name="T3" fmla="*/ 4 h 4"/>
                  <a:gd name="T4" fmla="*/ 7 w 7"/>
                  <a:gd name="T5" fmla="*/ 1 h 4"/>
                  <a:gd name="T6" fmla="*/ 4 w 7"/>
                  <a:gd name="T7" fmla="*/ 0 h 4"/>
                  <a:gd name="T8" fmla="*/ 0 w 7"/>
                  <a:gd name="T9" fmla="*/ 0 h 4"/>
                  <a:gd name="T10" fmla="*/ 2 w 7"/>
                  <a:gd name="T11" fmla="*/ 3 h 4"/>
                  <a:gd name="T12" fmla="*/ 3 w 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4">
                    <a:moveTo>
                      <a:pt x="3" y="4"/>
                    </a:moveTo>
                    <a:lnTo>
                      <a:pt x="5" y="4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2" name="Freeform 667">
                <a:extLst>
                  <a:ext uri="{FF2B5EF4-FFF2-40B4-BE49-F238E27FC236}">
                    <a16:creationId xmlns:a16="http://schemas.microsoft.com/office/drawing/2014/main" id="{5CAFA292-810E-4BE6-BFFD-C705970EB5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1" y="1650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2 h 3"/>
                  <a:gd name="T4" fmla="*/ 0 w 1"/>
                  <a:gd name="T5" fmla="*/ 3 h 3"/>
                  <a:gd name="T6" fmla="*/ 0 w 1"/>
                  <a:gd name="T7" fmla="*/ 3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3" name="Freeform 668">
                <a:extLst>
                  <a:ext uri="{FF2B5EF4-FFF2-40B4-BE49-F238E27FC236}">
                    <a16:creationId xmlns:a16="http://schemas.microsoft.com/office/drawing/2014/main" id="{62AD6060-6F65-49EF-B88A-E1EFA93A7F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" y="1627"/>
                <a:ext cx="5" cy="6"/>
              </a:xfrm>
              <a:custGeom>
                <a:avLst/>
                <a:gdLst>
                  <a:gd name="T0" fmla="*/ 3 w 5"/>
                  <a:gd name="T1" fmla="*/ 6 h 6"/>
                  <a:gd name="T2" fmla="*/ 4 w 5"/>
                  <a:gd name="T3" fmla="*/ 3 h 6"/>
                  <a:gd name="T4" fmla="*/ 5 w 5"/>
                  <a:gd name="T5" fmla="*/ 2 h 6"/>
                  <a:gd name="T6" fmla="*/ 5 w 5"/>
                  <a:gd name="T7" fmla="*/ 0 h 6"/>
                  <a:gd name="T8" fmla="*/ 3 w 5"/>
                  <a:gd name="T9" fmla="*/ 0 h 6"/>
                  <a:gd name="T10" fmla="*/ 0 w 5"/>
                  <a:gd name="T11" fmla="*/ 3 h 6"/>
                  <a:gd name="T12" fmla="*/ 3 w 5"/>
                  <a:gd name="T13" fmla="*/ 5 h 6"/>
                  <a:gd name="T14" fmla="*/ 3 w 5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3" y="6"/>
                    </a:moveTo>
                    <a:lnTo>
                      <a:pt x="4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4" name="Freeform 669">
                <a:extLst>
                  <a:ext uri="{FF2B5EF4-FFF2-40B4-BE49-F238E27FC236}">
                    <a16:creationId xmlns:a16="http://schemas.microsoft.com/office/drawing/2014/main" id="{440ABFAD-7ECE-4DBC-82D8-01297BA578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1452"/>
                <a:ext cx="107" cy="241"/>
              </a:xfrm>
              <a:custGeom>
                <a:avLst/>
                <a:gdLst>
                  <a:gd name="T0" fmla="*/ 102 w 107"/>
                  <a:gd name="T1" fmla="*/ 46 h 241"/>
                  <a:gd name="T2" fmla="*/ 101 w 107"/>
                  <a:gd name="T3" fmla="*/ 32 h 241"/>
                  <a:gd name="T4" fmla="*/ 98 w 107"/>
                  <a:gd name="T5" fmla="*/ 20 h 241"/>
                  <a:gd name="T6" fmla="*/ 91 w 107"/>
                  <a:gd name="T7" fmla="*/ 14 h 241"/>
                  <a:gd name="T8" fmla="*/ 75 w 107"/>
                  <a:gd name="T9" fmla="*/ 3 h 241"/>
                  <a:gd name="T10" fmla="*/ 65 w 107"/>
                  <a:gd name="T11" fmla="*/ 2 h 241"/>
                  <a:gd name="T12" fmla="*/ 67 w 107"/>
                  <a:gd name="T13" fmla="*/ 14 h 241"/>
                  <a:gd name="T14" fmla="*/ 54 w 107"/>
                  <a:gd name="T15" fmla="*/ 9 h 241"/>
                  <a:gd name="T16" fmla="*/ 50 w 107"/>
                  <a:gd name="T17" fmla="*/ 17 h 241"/>
                  <a:gd name="T18" fmla="*/ 43 w 107"/>
                  <a:gd name="T19" fmla="*/ 19 h 241"/>
                  <a:gd name="T20" fmla="*/ 35 w 107"/>
                  <a:gd name="T21" fmla="*/ 31 h 241"/>
                  <a:gd name="T22" fmla="*/ 30 w 107"/>
                  <a:gd name="T23" fmla="*/ 52 h 241"/>
                  <a:gd name="T24" fmla="*/ 23 w 107"/>
                  <a:gd name="T25" fmla="*/ 61 h 241"/>
                  <a:gd name="T26" fmla="*/ 17 w 107"/>
                  <a:gd name="T27" fmla="*/ 89 h 241"/>
                  <a:gd name="T28" fmla="*/ 7 w 107"/>
                  <a:gd name="T29" fmla="*/ 98 h 241"/>
                  <a:gd name="T30" fmla="*/ 6 w 107"/>
                  <a:gd name="T31" fmla="*/ 124 h 241"/>
                  <a:gd name="T32" fmla="*/ 12 w 107"/>
                  <a:gd name="T33" fmla="*/ 144 h 241"/>
                  <a:gd name="T34" fmla="*/ 11 w 107"/>
                  <a:gd name="T35" fmla="*/ 162 h 241"/>
                  <a:gd name="T36" fmla="*/ 6 w 107"/>
                  <a:gd name="T37" fmla="*/ 173 h 241"/>
                  <a:gd name="T38" fmla="*/ 3 w 107"/>
                  <a:gd name="T39" fmla="*/ 185 h 241"/>
                  <a:gd name="T40" fmla="*/ 1 w 107"/>
                  <a:gd name="T41" fmla="*/ 195 h 241"/>
                  <a:gd name="T42" fmla="*/ 4 w 107"/>
                  <a:gd name="T43" fmla="*/ 195 h 241"/>
                  <a:gd name="T44" fmla="*/ 4 w 107"/>
                  <a:gd name="T45" fmla="*/ 201 h 241"/>
                  <a:gd name="T46" fmla="*/ 8 w 107"/>
                  <a:gd name="T47" fmla="*/ 211 h 241"/>
                  <a:gd name="T48" fmla="*/ 17 w 107"/>
                  <a:gd name="T49" fmla="*/ 224 h 241"/>
                  <a:gd name="T50" fmla="*/ 15 w 107"/>
                  <a:gd name="T51" fmla="*/ 230 h 241"/>
                  <a:gd name="T52" fmla="*/ 22 w 107"/>
                  <a:gd name="T53" fmla="*/ 241 h 241"/>
                  <a:gd name="T54" fmla="*/ 31 w 107"/>
                  <a:gd name="T55" fmla="*/ 232 h 241"/>
                  <a:gd name="T56" fmla="*/ 45 w 107"/>
                  <a:gd name="T57" fmla="*/ 230 h 241"/>
                  <a:gd name="T58" fmla="*/ 52 w 107"/>
                  <a:gd name="T59" fmla="*/ 215 h 241"/>
                  <a:gd name="T60" fmla="*/ 50 w 107"/>
                  <a:gd name="T61" fmla="*/ 205 h 241"/>
                  <a:gd name="T62" fmla="*/ 53 w 107"/>
                  <a:gd name="T63" fmla="*/ 197 h 241"/>
                  <a:gd name="T64" fmla="*/ 51 w 107"/>
                  <a:gd name="T65" fmla="*/ 190 h 241"/>
                  <a:gd name="T66" fmla="*/ 56 w 107"/>
                  <a:gd name="T67" fmla="*/ 188 h 241"/>
                  <a:gd name="T68" fmla="*/ 59 w 107"/>
                  <a:gd name="T69" fmla="*/ 186 h 241"/>
                  <a:gd name="T70" fmla="*/ 64 w 107"/>
                  <a:gd name="T71" fmla="*/ 179 h 241"/>
                  <a:gd name="T72" fmla="*/ 53 w 107"/>
                  <a:gd name="T73" fmla="*/ 178 h 241"/>
                  <a:gd name="T74" fmla="*/ 45 w 107"/>
                  <a:gd name="T75" fmla="*/ 175 h 241"/>
                  <a:gd name="T76" fmla="*/ 53 w 107"/>
                  <a:gd name="T77" fmla="*/ 173 h 241"/>
                  <a:gd name="T78" fmla="*/ 60 w 107"/>
                  <a:gd name="T79" fmla="*/ 175 h 241"/>
                  <a:gd name="T80" fmla="*/ 69 w 107"/>
                  <a:gd name="T81" fmla="*/ 168 h 241"/>
                  <a:gd name="T82" fmla="*/ 60 w 107"/>
                  <a:gd name="T83" fmla="*/ 157 h 241"/>
                  <a:gd name="T84" fmla="*/ 53 w 107"/>
                  <a:gd name="T85" fmla="*/ 155 h 241"/>
                  <a:gd name="T86" fmla="*/ 53 w 107"/>
                  <a:gd name="T87" fmla="*/ 145 h 241"/>
                  <a:gd name="T88" fmla="*/ 54 w 107"/>
                  <a:gd name="T89" fmla="*/ 138 h 241"/>
                  <a:gd name="T90" fmla="*/ 51 w 107"/>
                  <a:gd name="T91" fmla="*/ 124 h 241"/>
                  <a:gd name="T92" fmla="*/ 58 w 107"/>
                  <a:gd name="T93" fmla="*/ 120 h 241"/>
                  <a:gd name="T94" fmla="*/ 63 w 107"/>
                  <a:gd name="T95" fmla="*/ 114 h 241"/>
                  <a:gd name="T96" fmla="*/ 68 w 107"/>
                  <a:gd name="T97" fmla="*/ 109 h 241"/>
                  <a:gd name="T98" fmla="*/ 76 w 107"/>
                  <a:gd name="T99" fmla="*/ 104 h 241"/>
                  <a:gd name="T100" fmla="*/ 82 w 107"/>
                  <a:gd name="T101" fmla="*/ 97 h 241"/>
                  <a:gd name="T102" fmla="*/ 84 w 107"/>
                  <a:gd name="T103" fmla="*/ 86 h 241"/>
                  <a:gd name="T104" fmla="*/ 82 w 107"/>
                  <a:gd name="T105" fmla="*/ 81 h 241"/>
                  <a:gd name="T106" fmla="*/ 82 w 107"/>
                  <a:gd name="T107" fmla="*/ 72 h 241"/>
                  <a:gd name="T108" fmla="*/ 85 w 107"/>
                  <a:gd name="T109" fmla="*/ 70 h 241"/>
                  <a:gd name="T110" fmla="*/ 88 w 107"/>
                  <a:gd name="T111" fmla="*/ 66 h 241"/>
                  <a:gd name="T112" fmla="*/ 95 w 107"/>
                  <a:gd name="T113" fmla="*/ 61 h 241"/>
                  <a:gd name="T114" fmla="*/ 103 w 107"/>
                  <a:gd name="T115" fmla="*/ 64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" h="241">
                    <a:moveTo>
                      <a:pt x="106" y="59"/>
                    </a:moveTo>
                    <a:lnTo>
                      <a:pt x="104" y="55"/>
                    </a:lnTo>
                    <a:lnTo>
                      <a:pt x="102" y="54"/>
                    </a:lnTo>
                    <a:lnTo>
                      <a:pt x="101" y="52"/>
                    </a:lnTo>
                    <a:lnTo>
                      <a:pt x="102" y="49"/>
                    </a:lnTo>
                    <a:lnTo>
                      <a:pt x="102" y="46"/>
                    </a:lnTo>
                    <a:lnTo>
                      <a:pt x="101" y="44"/>
                    </a:lnTo>
                    <a:lnTo>
                      <a:pt x="102" y="42"/>
                    </a:lnTo>
                    <a:lnTo>
                      <a:pt x="101" y="38"/>
                    </a:lnTo>
                    <a:lnTo>
                      <a:pt x="99" y="37"/>
                    </a:lnTo>
                    <a:lnTo>
                      <a:pt x="99" y="34"/>
                    </a:lnTo>
                    <a:lnTo>
                      <a:pt x="101" y="32"/>
                    </a:lnTo>
                    <a:lnTo>
                      <a:pt x="99" y="30"/>
                    </a:lnTo>
                    <a:lnTo>
                      <a:pt x="97" y="30"/>
                    </a:lnTo>
                    <a:lnTo>
                      <a:pt x="97" y="27"/>
                    </a:lnTo>
                    <a:lnTo>
                      <a:pt x="98" y="25"/>
                    </a:lnTo>
                    <a:lnTo>
                      <a:pt x="97" y="21"/>
                    </a:lnTo>
                    <a:lnTo>
                      <a:pt x="98" y="20"/>
                    </a:lnTo>
                    <a:lnTo>
                      <a:pt x="97" y="19"/>
                    </a:lnTo>
                    <a:lnTo>
                      <a:pt x="96" y="18"/>
                    </a:lnTo>
                    <a:lnTo>
                      <a:pt x="93" y="15"/>
                    </a:lnTo>
                    <a:lnTo>
                      <a:pt x="93" y="15"/>
                    </a:lnTo>
                    <a:lnTo>
                      <a:pt x="92" y="15"/>
                    </a:lnTo>
                    <a:lnTo>
                      <a:pt x="91" y="14"/>
                    </a:lnTo>
                    <a:lnTo>
                      <a:pt x="88" y="12"/>
                    </a:lnTo>
                    <a:lnTo>
                      <a:pt x="87" y="10"/>
                    </a:lnTo>
                    <a:lnTo>
                      <a:pt x="86" y="10"/>
                    </a:lnTo>
                    <a:lnTo>
                      <a:pt x="82" y="9"/>
                    </a:lnTo>
                    <a:lnTo>
                      <a:pt x="79" y="8"/>
                    </a:lnTo>
                    <a:lnTo>
                      <a:pt x="75" y="3"/>
                    </a:lnTo>
                    <a:lnTo>
                      <a:pt x="73" y="2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68" y="1"/>
                    </a:lnTo>
                    <a:lnTo>
                      <a:pt x="65" y="0"/>
                    </a:lnTo>
                    <a:lnTo>
                      <a:pt x="65" y="2"/>
                    </a:lnTo>
                    <a:lnTo>
                      <a:pt x="67" y="3"/>
                    </a:lnTo>
                    <a:lnTo>
                      <a:pt x="68" y="6"/>
                    </a:lnTo>
                    <a:lnTo>
                      <a:pt x="65" y="6"/>
                    </a:lnTo>
                    <a:lnTo>
                      <a:pt x="65" y="9"/>
                    </a:lnTo>
                    <a:lnTo>
                      <a:pt x="67" y="10"/>
                    </a:lnTo>
                    <a:lnTo>
                      <a:pt x="67" y="14"/>
                    </a:lnTo>
                    <a:lnTo>
                      <a:pt x="65" y="13"/>
                    </a:lnTo>
                    <a:lnTo>
                      <a:pt x="64" y="13"/>
                    </a:lnTo>
                    <a:lnTo>
                      <a:pt x="63" y="13"/>
                    </a:lnTo>
                    <a:lnTo>
                      <a:pt x="60" y="12"/>
                    </a:lnTo>
                    <a:lnTo>
                      <a:pt x="58" y="10"/>
                    </a:lnTo>
                    <a:lnTo>
                      <a:pt x="54" y="9"/>
                    </a:lnTo>
                    <a:lnTo>
                      <a:pt x="53" y="10"/>
                    </a:lnTo>
                    <a:lnTo>
                      <a:pt x="50" y="10"/>
                    </a:lnTo>
                    <a:lnTo>
                      <a:pt x="48" y="12"/>
                    </a:lnTo>
                    <a:lnTo>
                      <a:pt x="50" y="14"/>
                    </a:lnTo>
                    <a:lnTo>
                      <a:pt x="50" y="15"/>
                    </a:lnTo>
                    <a:lnTo>
                      <a:pt x="50" y="17"/>
                    </a:lnTo>
                    <a:lnTo>
                      <a:pt x="48" y="18"/>
                    </a:lnTo>
                    <a:lnTo>
                      <a:pt x="50" y="20"/>
                    </a:lnTo>
                    <a:lnTo>
                      <a:pt x="48" y="21"/>
                    </a:lnTo>
                    <a:lnTo>
                      <a:pt x="47" y="21"/>
                    </a:lnTo>
                    <a:lnTo>
                      <a:pt x="46" y="20"/>
                    </a:lnTo>
                    <a:lnTo>
                      <a:pt x="43" y="19"/>
                    </a:lnTo>
                    <a:lnTo>
                      <a:pt x="41" y="21"/>
                    </a:lnTo>
                    <a:lnTo>
                      <a:pt x="40" y="25"/>
                    </a:lnTo>
                    <a:lnTo>
                      <a:pt x="37" y="25"/>
                    </a:lnTo>
                    <a:lnTo>
                      <a:pt x="37" y="27"/>
                    </a:lnTo>
                    <a:lnTo>
                      <a:pt x="36" y="30"/>
                    </a:lnTo>
                    <a:lnTo>
                      <a:pt x="35" y="31"/>
                    </a:lnTo>
                    <a:lnTo>
                      <a:pt x="35" y="36"/>
                    </a:lnTo>
                    <a:lnTo>
                      <a:pt x="36" y="37"/>
                    </a:lnTo>
                    <a:lnTo>
                      <a:pt x="37" y="40"/>
                    </a:lnTo>
                    <a:lnTo>
                      <a:pt x="36" y="42"/>
                    </a:lnTo>
                    <a:lnTo>
                      <a:pt x="32" y="47"/>
                    </a:lnTo>
                    <a:lnTo>
                      <a:pt x="30" y="52"/>
                    </a:lnTo>
                    <a:lnTo>
                      <a:pt x="30" y="54"/>
                    </a:lnTo>
                    <a:lnTo>
                      <a:pt x="29" y="55"/>
                    </a:lnTo>
                    <a:lnTo>
                      <a:pt x="25" y="57"/>
                    </a:lnTo>
                    <a:lnTo>
                      <a:pt x="22" y="58"/>
                    </a:lnTo>
                    <a:lnTo>
                      <a:pt x="22" y="60"/>
                    </a:lnTo>
                    <a:lnTo>
                      <a:pt x="23" y="61"/>
                    </a:lnTo>
                    <a:lnTo>
                      <a:pt x="23" y="65"/>
                    </a:lnTo>
                    <a:lnTo>
                      <a:pt x="22" y="67"/>
                    </a:lnTo>
                    <a:lnTo>
                      <a:pt x="20" y="72"/>
                    </a:lnTo>
                    <a:lnTo>
                      <a:pt x="20" y="77"/>
                    </a:lnTo>
                    <a:lnTo>
                      <a:pt x="17" y="87"/>
                    </a:lnTo>
                    <a:lnTo>
                      <a:pt x="17" y="89"/>
                    </a:lnTo>
                    <a:lnTo>
                      <a:pt x="18" y="91"/>
                    </a:lnTo>
                    <a:lnTo>
                      <a:pt x="18" y="94"/>
                    </a:lnTo>
                    <a:lnTo>
                      <a:pt x="17" y="98"/>
                    </a:lnTo>
                    <a:lnTo>
                      <a:pt x="13" y="97"/>
                    </a:lnTo>
                    <a:lnTo>
                      <a:pt x="9" y="97"/>
                    </a:lnTo>
                    <a:lnTo>
                      <a:pt x="7" y="98"/>
                    </a:lnTo>
                    <a:lnTo>
                      <a:pt x="4" y="101"/>
                    </a:lnTo>
                    <a:lnTo>
                      <a:pt x="4" y="106"/>
                    </a:lnTo>
                    <a:lnTo>
                      <a:pt x="6" y="112"/>
                    </a:lnTo>
                    <a:lnTo>
                      <a:pt x="6" y="118"/>
                    </a:lnTo>
                    <a:lnTo>
                      <a:pt x="4" y="121"/>
                    </a:lnTo>
                    <a:lnTo>
                      <a:pt x="6" y="124"/>
                    </a:lnTo>
                    <a:lnTo>
                      <a:pt x="7" y="128"/>
                    </a:lnTo>
                    <a:lnTo>
                      <a:pt x="6" y="132"/>
                    </a:lnTo>
                    <a:lnTo>
                      <a:pt x="6" y="137"/>
                    </a:lnTo>
                    <a:lnTo>
                      <a:pt x="9" y="138"/>
                    </a:lnTo>
                    <a:lnTo>
                      <a:pt x="13" y="141"/>
                    </a:lnTo>
                    <a:lnTo>
                      <a:pt x="12" y="144"/>
                    </a:lnTo>
                    <a:lnTo>
                      <a:pt x="12" y="148"/>
                    </a:lnTo>
                    <a:lnTo>
                      <a:pt x="7" y="150"/>
                    </a:lnTo>
                    <a:lnTo>
                      <a:pt x="7" y="151"/>
                    </a:lnTo>
                    <a:lnTo>
                      <a:pt x="8" y="155"/>
                    </a:lnTo>
                    <a:lnTo>
                      <a:pt x="9" y="160"/>
                    </a:lnTo>
                    <a:lnTo>
                      <a:pt x="11" y="162"/>
                    </a:lnTo>
                    <a:lnTo>
                      <a:pt x="9" y="166"/>
                    </a:lnTo>
                    <a:lnTo>
                      <a:pt x="9" y="168"/>
                    </a:lnTo>
                    <a:lnTo>
                      <a:pt x="8" y="169"/>
                    </a:lnTo>
                    <a:lnTo>
                      <a:pt x="6" y="169"/>
                    </a:lnTo>
                    <a:lnTo>
                      <a:pt x="4" y="171"/>
                    </a:lnTo>
                    <a:lnTo>
                      <a:pt x="6" y="173"/>
                    </a:lnTo>
                    <a:lnTo>
                      <a:pt x="4" y="174"/>
                    </a:lnTo>
                    <a:lnTo>
                      <a:pt x="3" y="175"/>
                    </a:lnTo>
                    <a:lnTo>
                      <a:pt x="4" y="179"/>
                    </a:lnTo>
                    <a:lnTo>
                      <a:pt x="6" y="185"/>
                    </a:lnTo>
                    <a:lnTo>
                      <a:pt x="4" y="188"/>
                    </a:lnTo>
                    <a:lnTo>
                      <a:pt x="3" y="185"/>
                    </a:lnTo>
                    <a:lnTo>
                      <a:pt x="2" y="184"/>
                    </a:lnTo>
                    <a:lnTo>
                      <a:pt x="2" y="184"/>
                    </a:lnTo>
                    <a:lnTo>
                      <a:pt x="0" y="185"/>
                    </a:lnTo>
                    <a:lnTo>
                      <a:pt x="1" y="190"/>
                    </a:lnTo>
                    <a:lnTo>
                      <a:pt x="1" y="191"/>
                    </a:lnTo>
                    <a:lnTo>
                      <a:pt x="1" y="195"/>
                    </a:lnTo>
                    <a:lnTo>
                      <a:pt x="3" y="196"/>
                    </a:lnTo>
                    <a:lnTo>
                      <a:pt x="3" y="196"/>
                    </a:lnTo>
                    <a:lnTo>
                      <a:pt x="3" y="198"/>
                    </a:lnTo>
                    <a:lnTo>
                      <a:pt x="6" y="197"/>
                    </a:lnTo>
                    <a:lnTo>
                      <a:pt x="4" y="196"/>
                    </a:lnTo>
                    <a:lnTo>
                      <a:pt x="4" y="195"/>
                    </a:lnTo>
                    <a:lnTo>
                      <a:pt x="6" y="195"/>
                    </a:lnTo>
                    <a:lnTo>
                      <a:pt x="4" y="196"/>
                    </a:lnTo>
                    <a:lnTo>
                      <a:pt x="7" y="196"/>
                    </a:lnTo>
                    <a:lnTo>
                      <a:pt x="7" y="197"/>
                    </a:lnTo>
                    <a:lnTo>
                      <a:pt x="4" y="200"/>
                    </a:lnTo>
                    <a:lnTo>
                      <a:pt x="4" y="201"/>
                    </a:lnTo>
                    <a:lnTo>
                      <a:pt x="6" y="203"/>
                    </a:lnTo>
                    <a:lnTo>
                      <a:pt x="4" y="205"/>
                    </a:lnTo>
                    <a:lnTo>
                      <a:pt x="4" y="206"/>
                    </a:lnTo>
                    <a:lnTo>
                      <a:pt x="6" y="208"/>
                    </a:lnTo>
                    <a:lnTo>
                      <a:pt x="7" y="208"/>
                    </a:lnTo>
                    <a:lnTo>
                      <a:pt x="8" y="211"/>
                    </a:lnTo>
                    <a:lnTo>
                      <a:pt x="9" y="212"/>
                    </a:lnTo>
                    <a:lnTo>
                      <a:pt x="11" y="215"/>
                    </a:lnTo>
                    <a:lnTo>
                      <a:pt x="12" y="219"/>
                    </a:lnTo>
                    <a:lnTo>
                      <a:pt x="13" y="219"/>
                    </a:lnTo>
                    <a:lnTo>
                      <a:pt x="14" y="222"/>
                    </a:lnTo>
                    <a:lnTo>
                      <a:pt x="17" y="224"/>
                    </a:lnTo>
                    <a:lnTo>
                      <a:pt x="18" y="223"/>
                    </a:lnTo>
                    <a:lnTo>
                      <a:pt x="19" y="225"/>
                    </a:lnTo>
                    <a:lnTo>
                      <a:pt x="18" y="228"/>
                    </a:lnTo>
                    <a:lnTo>
                      <a:pt x="14" y="229"/>
                    </a:lnTo>
                    <a:lnTo>
                      <a:pt x="14" y="229"/>
                    </a:lnTo>
                    <a:lnTo>
                      <a:pt x="15" y="230"/>
                    </a:lnTo>
                    <a:lnTo>
                      <a:pt x="17" y="232"/>
                    </a:lnTo>
                    <a:lnTo>
                      <a:pt x="18" y="232"/>
                    </a:lnTo>
                    <a:lnTo>
                      <a:pt x="19" y="237"/>
                    </a:lnTo>
                    <a:lnTo>
                      <a:pt x="18" y="240"/>
                    </a:lnTo>
                    <a:lnTo>
                      <a:pt x="19" y="241"/>
                    </a:lnTo>
                    <a:lnTo>
                      <a:pt x="22" y="241"/>
                    </a:lnTo>
                    <a:lnTo>
                      <a:pt x="26" y="240"/>
                    </a:lnTo>
                    <a:lnTo>
                      <a:pt x="30" y="241"/>
                    </a:lnTo>
                    <a:lnTo>
                      <a:pt x="31" y="239"/>
                    </a:lnTo>
                    <a:lnTo>
                      <a:pt x="31" y="237"/>
                    </a:lnTo>
                    <a:lnTo>
                      <a:pt x="30" y="236"/>
                    </a:lnTo>
                    <a:lnTo>
                      <a:pt x="31" y="232"/>
                    </a:lnTo>
                    <a:lnTo>
                      <a:pt x="35" y="231"/>
                    </a:lnTo>
                    <a:lnTo>
                      <a:pt x="36" y="229"/>
                    </a:lnTo>
                    <a:lnTo>
                      <a:pt x="36" y="230"/>
                    </a:lnTo>
                    <a:lnTo>
                      <a:pt x="40" y="230"/>
                    </a:lnTo>
                    <a:lnTo>
                      <a:pt x="42" y="229"/>
                    </a:lnTo>
                    <a:lnTo>
                      <a:pt x="45" y="230"/>
                    </a:lnTo>
                    <a:lnTo>
                      <a:pt x="46" y="231"/>
                    </a:lnTo>
                    <a:lnTo>
                      <a:pt x="48" y="229"/>
                    </a:lnTo>
                    <a:lnTo>
                      <a:pt x="48" y="225"/>
                    </a:lnTo>
                    <a:lnTo>
                      <a:pt x="51" y="223"/>
                    </a:lnTo>
                    <a:lnTo>
                      <a:pt x="51" y="218"/>
                    </a:lnTo>
                    <a:lnTo>
                      <a:pt x="52" y="215"/>
                    </a:lnTo>
                    <a:lnTo>
                      <a:pt x="50" y="214"/>
                    </a:lnTo>
                    <a:lnTo>
                      <a:pt x="51" y="212"/>
                    </a:lnTo>
                    <a:lnTo>
                      <a:pt x="52" y="211"/>
                    </a:lnTo>
                    <a:lnTo>
                      <a:pt x="51" y="208"/>
                    </a:lnTo>
                    <a:lnTo>
                      <a:pt x="52" y="206"/>
                    </a:lnTo>
                    <a:lnTo>
                      <a:pt x="50" y="205"/>
                    </a:lnTo>
                    <a:lnTo>
                      <a:pt x="51" y="203"/>
                    </a:lnTo>
                    <a:lnTo>
                      <a:pt x="50" y="201"/>
                    </a:lnTo>
                    <a:lnTo>
                      <a:pt x="52" y="202"/>
                    </a:lnTo>
                    <a:lnTo>
                      <a:pt x="54" y="201"/>
                    </a:lnTo>
                    <a:lnTo>
                      <a:pt x="52" y="200"/>
                    </a:lnTo>
                    <a:lnTo>
                      <a:pt x="53" y="197"/>
                    </a:lnTo>
                    <a:lnTo>
                      <a:pt x="53" y="195"/>
                    </a:lnTo>
                    <a:lnTo>
                      <a:pt x="50" y="195"/>
                    </a:lnTo>
                    <a:lnTo>
                      <a:pt x="54" y="194"/>
                    </a:lnTo>
                    <a:lnTo>
                      <a:pt x="52" y="192"/>
                    </a:lnTo>
                    <a:lnTo>
                      <a:pt x="50" y="191"/>
                    </a:lnTo>
                    <a:lnTo>
                      <a:pt x="51" y="190"/>
                    </a:lnTo>
                    <a:lnTo>
                      <a:pt x="52" y="190"/>
                    </a:lnTo>
                    <a:lnTo>
                      <a:pt x="53" y="191"/>
                    </a:lnTo>
                    <a:lnTo>
                      <a:pt x="54" y="190"/>
                    </a:lnTo>
                    <a:lnTo>
                      <a:pt x="54" y="189"/>
                    </a:lnTo>
                    <a:lnTo>
                      <a:pt x="56" y="190"/>
                    </a:lnTo>
                    <a:lnTo>
                      <a:pt x="56" y="188"/>
                    </a:lnTo>
                    <a:lnTo>
                      <a:pt x="57" y="186"/>
                    </a:lnTo>
                    <a:lnTo>
                      <a:pt x="59" y="185"/>
                    </a:lnTo>
                    <a:lnTo>
                      <a:pt x="58" y="184"/>
                    </a:lnTo>
                    <a:lnTo>
                      <a:pt x="59" y="183"/>
                    </a:lnTo>
                    <a:lnTo>
                      <a:pt x="60" y="184"/>
                    </a:lnTo>
                    <a:lnTo>
                      <a:pt x="59" y="186"/>
                    </a:lnTo>
                    <a:lnTo>
                      <a:pt x="60" y="186"/>
                    </a:lnTo>
                    <a:lnTo>
                      <a:pt x="63" y="183"/>
                    </a:lnTo>
                    <a:lnTo>
                      <a:pt x="64" y="183"/>
                    </a:lnTo>
                    <a:lnTo>
                      <a:pt x="65" y="181"/>
                    </a:lnTo>
                    <a:lnTo>
                      <a:pt x="65" y="180"/>
                    </a:lnTo>
                    <a:lnTo>
                      <a:pt x="64" y="179"/>
                    </a:lnTo>
                    <a:lnTo>
                      <a:pt x="62" y="178"/>
                    </a:lnTo>
                    <a:lnTo>
                      <a:pt x="59" y="179"/>
                    </a:lnTo>
                    <a:lnTo>
                      <a:pt x="58" y="179"/>
                    </a:lnTo>
                    <a:lnTo>
                      <a:pt x="57" y="180"/>
                    </a:lnTo>
                    <a:lnTo>
                      <a:pt x="56" y="178"/>
                    </a:lnTo>
                    <a:lnTo>
                      <a:pt x="53" y="178"/>
                    </a:lnTo>
                    <a:lnTo>
                      <a:pt x="52" y="177"/>
                    </a:lnTo>
                    <a:lnTo>
                      <a:pt x="50" y="177"/>
                    </a:lnTo>
                    <a:lnTo>
                      <a:pt x="48" y="178"/>
                    </a:lnTo>
                    <a:lnTo>
                      <a:pt x="48" y="177"/>
                    </a:lnTo>
                    <a:lnTo>
                      <a:pt x="45" y="177"/>
                    </a:lnTo>
                    <a:lnTo>
                      <a:pt x="45" y="175"/>
                    </a:lnTo>
                    <a:lnTo>
                      <a:pt x="46" y="175"/>
                    </a:lnTo>
                    <a:lnTo>
                      <a:pt x="48" y="177"/>
                    </a:lnTo>
                    <a:lnTo>
                      <a:pt x="50" y="174"/>
                    </a:lnTo>
                    <a:lnTo>
                      <a:pt x="51" y="175"/>
                    </a:lnTo>
                    <a:lnTo>
                      <a:pt x="52" y="174"/>
                    </a:lnTo>
                    <a:lnTo>
                      <a:pt x="53" y="173"/>
                    </a:lnTo>
                    <a:lnTo>
                      <a:pt x="54" y="173"/>
                    </a:lnTo>
                    <a:lnTo>
                      <a:pt x="56" y="174"/>
                    </a:lnTo>
                    <a:lnTo>
                      <a:pt x="57" y="174"/>
                    </a:lnTo>
                    <a:lnTo>
                      <a:pt x="57" y="173"/>
                    </a:lnTo>
                    <a:lnTo>
                      <a:pt x="58" y="174"/>
                    </a:lnTo>
                    <a:lnTo>
                      <a:pt x="60" y="175"/>
                    </a:lnTo>
                    <a:lnTo>
                      <a:pt x="60" y="177"/>
                    </a:lnTo>
                    <a:lnTo>
                      <a:pt x="62" y="178"/>
                    </a:lnTo>
                    <a:lnTo>
                      <a:pt x="65" y="177"/>
                    </a:lnTo>
                    <a:lnTo>
                      <a:pt x="65" y="174"/>
                    </a:lnTo>
                    <a:lnTo>
                      <a:pt x="68" y="172"/>
                    </a:lnTo>
                    <a:lnTo>
                      <a:pt x="69" y="168"/>
                    </a:lnTo>
                    <a:lnTo>
                      <a:pt x="68" y="167"/>
                    </a:lnTo>
                    <a:lnTo>
                      <a:pt x="68" y="165"/>
                    </a:lnTo>
                    <a:lnTo>
                      <a:pt x="64" y="163"/>
                    </a:lnTo>
                    <a:lnTo>
                      <a:pt x="65" y="162"/>
                    </a:lnTo>
                    <a:lnTo>
                      <a:pt x="60" y="158"/>
                    </a:lnTo>
                    <a:lnTo>
                      <a:pt x="60" y="157"/>
                    </a:lnTo>
                    <a:lnTo>
                      <a:pt x="59" y="156"/>
                    </a:lnTo>
                    <a:lnTo>
                      <a:pt x="57" y="158"/>
                    </a:lnTo>
                    <a:lnTo>
                      <a:pt x="56" y="156"/>
                    </a:lnTo>
                    <a:lnTo>
                      <a:pt x="56" y="157"/>
                    </a:lnTo>
                    <a:lnTo>
                      <a:pt x="56" y="155"/>
                    </a:lnTo>
                    <a:lnTo>
                      <a:pt x="53" y="155"/>
                    </a:lnTo>
                    <a:lnTo>
                      <a:pt x="52" y="152"/>
                    </a:lnTo>
                    <a:lnTo>
                      <a:pt x="51" y="151"/>
                    </a:lnTo>
                    <a:lnTo>
                      <a:pt x="53" y="150"/>
                    </a:lnTo>
                    <a:lnTo>
                      <a:pt x="52" y="148"/>
                    </a:lnTo>
                    <a:lnTo>
                      <a:pt x="53" y="146"/>
                    </a:lnTo>
                    <a:lnTo>
                      <a:pt x="53" y="145"/>
                    </a:lnTo>
                    <a:lnTo>
                      <a:pt x="51" y="145"/>
                    </a:lnTo>
                    <a:lnTo>
                      <a:pt x="53" y="143"/>
                    </a:lnTo>
                    <a:lnTo>
                      <a:pt x="52" y="139"/>
                    </a:lnTo>
                    <a:lnTo>
                      <a:pt x="52" y="139"/>
                    </a:lnTo>
                    <a:lnTo>
                      <a:pt x="54" y="140"/>
                    </a:lnTo>
                    <a:lnTo>
                      <a:pt x="54" y="138"/>
                    </a:lnTo>
                    <a:lnTo>
                      <a:pt x="52" y="137"/>
                    </a:lnTo>
                    <a:lnTo>
                      <a:pt x="53" y="133"/>
                    </a:lnTo>
                    <a:lnTo>
                      <a:pt x="53" y="131"/>
                    </a:lnTo>
                    <a:lnTo>
                      <a:pt x="53" y="131"/>
                    </a:lnTo>
                    <a:lnTo>
                      <a:pt x="53" y="127"/>
                    </a:lnTo>
                    <a:lnTo>
                      <a:pt x="51" y="124"/>
                    </a:lnTo>
                    <a:lnTo>
                      <a:pt x="52" y="124"/>
                    </a:lnTo>
                    <a:lnTo>
                      <a:pt x="56" y="124"/>
                    </a:lnTo>
                    <a:lnTo>
                      <a:pt x="57" y="122"/>
                    </a:lnTo>
                    <a:lnTo>
                      <a:pt x="56" y="120"/>
                    </a:lnTo>
                    <a:lnTo>
                      <a:pt x="57" y="118"/>
                    </a:lnTo>
                    <a:lnTo>
                      <a:pt x="58" y="120"/>
                    </a:lnTo>
                    <a:lnTo>
                      <a:pt x="62" y="117"/>
                    </a:lnTo>
                    <a:lnTo>
                      <a:pt x="62" y="116"/>
                    </a:lnTo>
                    <a:lnTo>
                      <a:pt x="60" y="115"/>
                    </a:lnTo>
                    <a:lnTo>
                      <a:pt x="60" y="114"/>
                    </a:lnTo>
                    <a:lnTo>
                      <a:pt x="62" y="112"/>
                    </a:lnTo>
                    <a:lnTo>
                      <a:pt x="63" y="114"/>
                    </a:lnTo>
                    <a:lnTo>
                      <a:pt x="64" y="112"/>
                    </a:lnTo>
                    <a:lnTo>
                      <a:pt x="64" y="110"/>
                    </a:lnTo>
                    <a:lnTo>
                      <a:pt x="65" y="110"/>
                    </a:lnTo>
                    <a:lnTo>
                      <a:pt x="67" y="112"/>
                    </a:lnTo>
                    <a:lnTo>
                      <a:pt x="68" y="111"/>
                    </a:lnTo>
                    <a:lnTo>
                      <a:pt x="68" y="109"/>
                    </a:lnTo>
                    <a:lnTo>
                      <a:pt x="69" y="106"/>
                    </a:lnTo>
                    <a:lnTo>
                      <a:pt x="70" y="106"/>
                    </a:lnTo>
                    <a:lnTo>
                      <a:pt x="70" y="108"/>
                    </a:lnTo>
                    <a:lnTo>
                      <a:pt x="73" y="108"/>
                    </a:lnTo>
                    <a:lnTo>
                      <a:pt x="73" y="105"/>
                    </a:lnTo>
                    <a:lnTo>
                      <a:pt x="76" y="104"/>
                    </a:lnTo>
                    <a:lnTo>
                      <a:pt x="75" y="103"/>
                    </a:lnTo>
                    <a:lnTo>
                      <a:pt x="75" y="100"/>
                    </a:lnTo>
                    <a:lnTo>
                      <a:pt x="76" y="101"/>
                    </a:lnTo>
                    <a:lnTo>
                      <a:pt x="79" y="99"/>
                    </a:lnTo>
                    <a:lnTo>
                      <a:pt x="80" y="100"/>
                    </a:lnTo>
                    <a:lnTo>
                      <a:pt x="82" y="97"/>
                    </a:lnTo>
                    <a:lnTo>
                      <a:pt x="81" y="93"/>
                    </a:lnTo>
                    <a:lnTo>
                      <a:pt x="84" y="91"/>
                    </a:lnTo>
                    <a:lnTo>
                      <a:pt x="85" y="91"/>
                    </a:lnTo>
                    <a:lnTo>
                      <a:pt x="87" y="88"/>
                    </a:lnTo>
                    <a:lnTo>
                      <a:pt x="85" y="88"/>
                    </a:lnTo>
                    <a:lnTo>
                      <a:pt x="84" y="86"/>
                    </a:lnTo>
                    <a:lnTo>
                      <a:pt x="85" y="86"/>
                    </a:lnTo>
                    <a:lnTo>
                      <a:pt x="85" y="84"/>
                    </a:lnTo>
                    <a:lnTo>
                      <a:pt x="82" y="84"/>
                    </a:lnTo>
                    <a:lnTo>
                      <a:pt x="81" y="82"/>
                    </a:lnTo>
                    <a:lnTo>
                      <a:pt x="84" y="82"/>
                    </a:lnTo>
                    <a:lnTo>
                      <a:pt x="82" y="81"/>
                    </a:lnTo>
                    <a:lnTo>
                      <a:pt x="85" y="77"/>
                    </a:lnTo>
                    <a:lnTo>
                      <a:pt x="85" y="76"/>
                    </a:lnTo>
                    <a:lnTo>
                      <a:pt x="84" y="75"/>
                    </a:lnTo>
                    <a:lnTo>
                      <a:pt x="82" y="75"/>
                    </a:lnTo>
                    <a:lnTo>
                      <a:pt x="81" y="72"/>
                    </a:lnTo>
                    <a:lnTo>
                      <a:pt x="82" y="72"/>
                    </a:lnTo>
                    <a:lnTo>
                      <a:pt x="84" y="72"/>
                    </a:lnTo>
                    <a:lnTo>
                      <a:pt x="84" y="74"/>
                    </a:lnTo>
                    <a:lnTo>
                      <a:pt x="85" y="74"/>
                    </a:lnTo>
                    <a:lnTo>
                      <a:pt x="85" y="72"/>
                    </a:lnTo>
                    <a:lnTo>
                      <a:pt x="84" y="71"/>
                    </a:lnTo>
                    <a:lnTo>
                      <a:pt x="85" y="70"/>
                    </a:lnTo>
                    <a:lnTo>
                      <a:pt x="86" y="70"/>
                    </a:lnTo>
                    <a:lnTo>
                      <a:pt x="88" y="69"/>
                    </a:lnTo>
                    <a:lnTo>
                      <a:pt x="87" y="67"/>
                    </a:lnTo>
                    <a:lnTo>
                      <a:pt x="86" y="65"/>
                    </a:lnTo>
                    <a:lnTo>
                      <a:pt x="87" y="65"/>
                    </a:lnTo>
                    <a:lnTo>
                      <a:pt x="88" y="66"/>
                    </a:lnTo>
                    <a:lnTo>
                      <a:pt x="90" y="66"/>
                    </a:lnTo>
                    <a:lnTo>
                      <a:pt x="90" y="65"/>
                    </a:lnTo>
                    <a:lnTo>
                      <a:pt x="91" y="63"/>
                    </a:lnTo>
                    <a:lnTo>
                      <a:pt x="92" y="61"/>
                    </a:lnTo>
                    <a:lnTo>
                      <a:pt x="93" y="64"/>
                    </a:lnTo>
                    <a:lnTo>
                      <a:pt x="95" y="61"/>
                    </a:lnTo>
                    <a:lnTo>
                      <a:pt x="96" y="64"/>
                    </a:lnTo>
                    <a:lnTo>
                      <a:pt x="97" y="64"/>
                    </a:lnTo>
                    <a:lnTo>
                      <a:pt x="98" y="63"/>
                    </a:lnTo>
                    <a:lnTo>
                      <a:pt x="99" y="64"/>
                    </a:lnTo>
                    <a:lnTo>
                      <a:pt x="102" y="61"/>
                    </a:lnTo>
                    <a:lnTo>
                      <a:pt x="103" y="64"/>
                    </a:lnTo>
                    <a:lnTo>
                      <a:pt x="106" y="64"/>
                    </a:lnTo>
                    <a:lnTo>
                      <a:pt x="107" y="63"/>
                    </a:lnTo>
                    <a:lnTo>
                      <a:pt x="107" y="63"/>
                    </a:lnTo>
                    <a:lnTo>
                      <a:pt x="107" y="60"/>
                    </a:lnTo>
                    <a:lnTo>
                      <a:pt x="106" y="5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5" name="Freeform 670">
                <a:extLst>
                  <a:ext uri="{FF2B5EF4-FFF2-40B4-BE49-F238E27FC236}">
                    <a16:creationId xmlns:a16="http://schemas.microsoft.com/office/drawing/2014/main" id="{397EB2E8-D6E8-4F2F-9DD2-FF58F65D31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17" y="1655"/>
                <a:ext cx="8" cy="16"/>
              </a:xfrm>
              <a:custGeom>
                <a:avLst/>
                <a:gdLst>
                  <a:gd name="T0" fmla="*/ 1 w 8"/>
                  <a:gd name="T1" fmla="*/ 12 h 16"/>
                  <a:gd name="T2" fmla="*/ 2 w 8"/>
                  <a:gd name="T3" fmla="*/ 11 h 16"/>
                  <a:gd name="T4" fmla="*/ 2 w 8"/>
                  <a:gd name="T5" fmla="*/ 14 h 16"/>
                  <a:gd name="T6" fmla="*/ 1 w 8"/>
                  <a:gd name="T7" fmla="*/ 15 h 16"/>
                  <a:gd name="T8" fmla="*/ 1 w 8"/>
                  <a:gd name="T9" fmla="*/ 16 h 16"/>
                  <a:gd name="T10" fmla="*/ 3 w 8"/>
                  <a:gd name="T11" fmla="*/ 15 h 16"/>
                  <a:gd name="T12" fmla="*/ 3 w 8"/>
                  <a:gd name="T13" fmla="*/ 14 h 16"/>
                  <a:gd name="T14" fmla="*/ 3 w 8"/>
                  <a:gd name="T15" fmla="*/ 14 h 16"/>
                  <a:gd name="T16" fmla="*/ 3 w 8"/>
                  <a:gd name="T17" fmla="*/ 12 h 16"/>
                  <a:gd name="T18" fmla="*/ 6 w 8"/>
                  <a:gd name="T19" fmla="*/ 10 h 16"/>
                  <a:gd name="T20" fmla="*/ 6 w 8"/>
                  <a:gd name="T21" fmla="*/ 9 h 16"/>
                  <a:gd name="T22" fmla="*/ 8 w 8"/>
                  <a:gd name="T23" fmla="*/ 8 h 16"/>
                  <a:gd name="T24" fmla="*/ 7 w 8"/>
                  <a:gd name="T25" fmla="*/ 6 h 16"/>
                  <a:gd name="T26" fmla="*/ 6 w 8"/>
                  <a:gd name="T27" fmla="*/ 5 h 16"/>
                  <a:gd name="T28" fmla="*/ 7 w 8"/>
                  <a:gd name="T29" fmla="*/ 3 h 16"/>
                  <a:gd name="T30" fmla="*/ 7 w 8"/>
                  <a:gd name="T31" fmla="*/ 2 h 16"/>
                  <a:gd name="T32" fmla="*/ 8 w 8"/>
                  <a:gd name="T33" fmla="*/ 0 h 16"/>
                  <a:gd name="T34" fmla="*/ 7 w 8"/>
                  <a:gd name="T35" fmla="*/ 0 h 16"/>
                  <a:gd name="T36" fmla="*/ 6 w 8"/>
                  <a:gd name="T37" fmla="*/ 0 h 16"/>
                  <a:gd name="T38" fmla="*/ 3 w 8"/>
                  <a:gd name="T39" fmla="*/ 0 h 16"/>
                  <a:gd name="T40" fmla="*/ 2 w 8"/>
                  <a:gd name="T41" fmla="*/ 3 h 16"/>
                  <a:gd name="T42" fmla="*/ 1 w 8"/>
                  <a:gd name="T43" fmla="*/ 4 h 16"/>
                  <a:gd name="T44" fmla="*/ 0 w 8"/>
                  <a:gd name="T45" fmla="*/ 6 h 16"/>
                  <a:gd name="T46" fmla="*/ 0 w 8"/>
                  <a:gd name="T47" fmla="*/ 9 h 16"/>
                  <a:gd name="T48" fmla="*/ 0 w 8"/>
                  <a:gd name="T49" fmla="*/ 9 h 16"/>
                  <a:gd name="T50" fmla="*/ 1 w 8"/>
                  <a:gd name="T51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" h="16">
                    <a:moveTo>
                      <a:pt x="1" y="12"/>
                    </a:moveTo>
                    <a:lnTo>
                      <a:pt x="2" y="11"/>
                    </a:lnTo>
                    <a:lnTo>
                      <a:pt x="2" y="14"/>
                    </a:lnTo>
                    <a:lnTo>
                      <a:pt x="1" y="15"/>
                    </a:lnTo>
                    <a:lnTo>
                      <a:pt x="1" y="16"/>
                    </a:lnTo>
                    <a:lnTo>
                      <a:pt x="3" y="15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3" y="12"/>
                    </a:lnTo>
                    <a:lnTo>
                      <a:pt x="6" y="10"/>
                    </a:lnTo>
                    <a:lnTo>
                      <a:pt x="6" y="9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6" name="Freeform 671">
                <a:extLst>
                  <a:ext uri="{FF2B5EF4-FFF2-40B4-BE49-F238E27FC236}">
                    <a16:creationId xmlns:a16="http://schemas.microsoft.com/office/drawing/2014/main" id="{0A8AC4E3-5E4C-49DD-B735-344747D8A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2" y="1665"/>
                <a:ext cx="5" cy="17"/>
              </a:xfrm>
              <a:custGeom>
                <a:avLst/>
                <a:gdLst>
                  <a:gd name="T0" fmla="*/ 0 w 5"/>
                  <a:gd name="T1" fmla="*/ 6 h 17"/>
                  <a:gd name="T2" fmla="*/ 0 w 5"/>
                  <a:gd name="T3" fmla="*/ 12 h 17"/>
                  <a:gd name="T4" fmla="*/ 0 w 5"/>
                  <a:gd name="T5" fmla="*/ 15 h 17"/>
                  <a:gd name="T6" fmla="*/ 0 w 5"/>
                  <a:gd name="T7" fmla="*/ 16 h 17"/>
                  <a:gd name="T8" fmla="*/ 0 w 5"/>
                  <a:gd name="T9" fmla="*/ 17 h 17"/>
                  <a:gd name="T10" fmla="*/ 1 w 5"/>
                  <a:gd name="T11" fmla="*/ 15 h 17"/>
                  <a:gd name="T12" fmla="*/ 2 w 5"/>
                  <a:gd name="T13" fmla="*/ 11 h 17"/>
                  <a:gd name="T14" fmla="*/ 2 w 5"/>
                  <a:gd name="T15" fmla="*/ 7 h 17"/>
                  <a:gd name="T16" fmla="*/ 4 w 5"/>
                  <a:gd name="T17" fmla="*/ 4 h 17"/>
                  <a:gd name="T18" fmla="*/ 5 w 5"/>
                  <a:gd name="T19" fmla="*/ 1 h 17"/>
                  <a:gd name="T20" fmla="*/ 4 w 5"/>
                  <a:gd name="T21" fmla="*/ 0 h 17"/>
                  <a:gd name="T22" fmla="*/ 2 w 5"/>
                  <a:gd name="T23" fmla="*/ 1 h 17"/>
                  <a:gd name="T24" fmla="*/ 2 w 5"/>
                  <a:gd name="T25" fmla="*/ 2 h 17"/>
                  <a:gd name="T26" fmla="*/ 1 w 5"/>
                  <a:gd name="T27" fmla="*/ 6 h 17"/>
                  <a:gd name="T28" fmla="*/ 0 w 5"/>
                  <a:gd name="T29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7">
                    <a:moveTo>
                      <a:pt x="0" y="6"/>
                    </a:moveTo>
                    <a:lnTo>
                      <a:pt x="0" y="12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1" y="15"/>
                    </a:lnTo>
                    <a:lnTo>
                      <a:pt x="2" y="11"/>
                    </a:lnTo>
                    <a:lnTo>
                      <a:pt x="2" y="7"/>
                    </a:lnTo>
                    <a:lnTo>
                      <a:pt x="4" y="4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1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7" name="Freeform 672">
                <a:extLst>
                  <a:ext uri="{FF2B5EF4-FFF2-40B4-BE49-F238E27FC236}">
                    <a16:creationId xmlns:a16="http://schemas.microsoft.com/office/drawing/2014/main" id="{A0405F7C-CDA7-4EA3-BAE4-614CD6E751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9" y="1653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0 w 4"/>
                  <a:gd name="T3" fmla="*/ 2 h 2"/>
                  <a:gd name="T4" fmla="*/ 1 w 4"/>
                  <a:gd name="T5" fmla="*/ 1 h 2"/>
                  <a:gd name="T6" fmla="*/ 4 w 4"/>
                  <a:gd name="T7" fmla="*/ 1 h 2"/>
                  <a:gd name="T8" fmla="*/ 4 w 4"/>
                  <a:gd name="T9" fmla="*/ 0 h 2"/>
                  <a:gd name="T10" fmla="*/ 1 w 4"/>
                  <a:gd name="T11" fmla="*/ 0 h 2"/>
                  <a:gd name="T12" fmla="*/ 0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8" name="Freeform 673">
                <a:extLst>
                  <a:ext uri="{FF2B5EF4-FFF2-40B4-BE49-F238E27FC236}">
                    <a16:creationId xmlns:a16="http://schemas.microsoft.com/office/drawing/2014/main" id="{1DBC71D9-8B68-4D75-B9B8-2EC33B119B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10" y="1644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1 w 2"/>
                  <a:gd name="T3" fmla="*/ 3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9" name="Freeform 674">
                <a:extLst>
                  <a:ext uri="{FF2B5EF4-FFF2-40B4-BE49-F238E27FC236}">
                    <a16:creationId xmlns:a16="http://schemas.microsoft.com/office/drawing/2014/main" id="{973A6752-559C-4C97-AAE7-311259AACB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1" y="1614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0" name="Freeform 675">
                <a:extLst>
                  <a:ext uri="{FF2B5EF4-FFF2-40B4-BE49-F238E27FC236}">
                    <a16:creationId xmlns:a16="http://schemas.microsoft.com/office/drawing/2014/main" id="{52DF878B-8BD3-40D3-AA64-D3F3DDDF17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8" y="1617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0 w 1"/>
                  <a:gd name="T5" fmla="*/ 1 h 2"/>
                  <a:gd name="T6" fmla="*/ 0 w 1"/>
                  <a:gd name="T7" fmla="*/ 1 h 2"/>
                  <a:gd name="T8" fmla="*/ 0 w 1"/>
                  <a:gd name="T9" fmla="*/ 2 h 2"/>
                  <a:gd name="T10" fmla="*/ 1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1" name="Freeform 676">
                <a:extLst>
                  <a:ext uri="{FF2B5EF4-FFF2-40B4-BE49-F238E27FC236}">
                    <a16:creationId xmlns:a16="http://schemas.microsoft.com/office/drawing/2014/main" id="{AB2B3B12-D725-424F-8073-9AF7FB7762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9" y="1557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0 w 2"/>
                  <a:gd name="T5" fmla="*/ 1 h 3"/>
                  <a:gd name="T6" fmla="*/ 1 w 2"/>
                  <a:gd name="T7" fmla="*/ 3 h 3"/>
                  <a:gd name="T8" fmla="*/ 2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2" name="Freeform 677">
                <a:extLst>
                  <a:ext uri="{FF2B5EF4-FFF2-40B4-BE49-F238E27FC236}">
                    <a16:creationId xmlns:a16="http://schemas.microsoft.com/office/drawing/2014/main" id="{1AFDF239-6E1E-4169-8418-EBA6B75579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9" y="1608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2 h 2"/>
                  <a:gd name="T6" fmla="*/ 1 w 2"/>
                  <a:gd name="T7" fmla="*/ 2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3" name="Freeform 678">
                <a:extLst>
                  <a:ext uri="{FF2B5EF4-FFF2-40B4-BE49-F238E27FC236}">
                    <a16:creationId xmlns:a16="http://schemas.microsoft.com/office/drawing/2014/main" id="{6A94D582-1CB5-4A65-8147-68E85D0360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5" y="1612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2 w 4"/>
                  <a:gd name="T3" fmla="*/ 2 h 2"/>
                  <a:gd name="T4" fmla="*/ 4 w 4"/>
                  <a:gd name="T5" fmla="*/ 1 h 2"/>
                  <a:gd name="T6" fmla="*/ 4 w 4"/>
                  <a:gd name="T7" fmla="*/ 0 h 2"/>
                  <a:gd name="T8" fmla="*/ 0 w 4"/>
                  <a:gd name="T9" fmla="*/ 0 h 2"/>
                  <a:gd name="T10" fmla="*/ 0 w 4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2" y="2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4" name="Freeform 679">
                <a:extLst>
                  <a:ext uri="{FF2B5EF4-FFF2-40B4-BE49-F238E27FC236}">
                    <a16:creationId xmlns:a16="http://schemas.microsoft.com/office/drawing/2014/main" id="{83085756-7B47-41D7-996C-41891EAC03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4" y="1609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5" name="Freeform 680">
                <a:extLst>
                  <a:ext uri="{FF2B5EF4-FFF2-40B4-BE49-F238E27FC236}">
                    <a16:creationId xmlns:a16="http://schemas.microsoft.com/office/drawing/2014/main" id="{ECDE0C5A-8896-4AE3-B50D-B79F819C99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9" y="1609"/>
                <a:ext cx="7" cy="9"/>
              </a:xfrm>
              <a:custGeom>
                <a:avLst/>
                <a:gdLst>
                  <a:gd name="T0" fmla="*/ 1 w 7"/>
                  <a:gd name="T1" fmla="*/ 3 h 9"/>
                  <a:gd name="T2" fmla="*/ 0 w 7"/>
                  <a:gd name="T3" fmla="*/ 4 h 9"/>
                  <a:gd name="T4" fmla="*/ 1 w 7"/>
                  <a:gd name="T5" fmla="*/ 5 h 9"/>
                  <a:gd name="T6" fmla="*/ 3 w 7"/>
                  <a:gd name="T7" fmla="*/ 6 h 9"/>
                  <a:gd name="T8" fmla="*/ 5 w 7"/>
                  <a:gd name="T9" fmla="*/ 8 h 9"/>
                  <a:gd name="T10" fmla="*/ 6 w 7"/>
                  <a:gd name="T11" fmla="*/ 9 h 9"/>
                  <a:gd name="T12" fmla="*/ 7 w 7"/>
                  <a:gd name="T13" fmla="*/ 9 h 9"/>
                  <a:gd name="T14" fmla="*/ 7 w 7"/>
                  <a:gd name="T15" fmla="*/ 6 h 9"/>
                  <a:gd name="T16" fmla="*/ 6 w 7"/>
                  <a:gd name="T17" fmla="*/ 6 h 9"/>
                  <a:gd name="T18" fmla="*/ 5 w 7"/>
                  <a:gd name="T19" fmla="*/ 5 h 9"/>
                  <a:gd name="T20" fmla="*/ 5 w 7"/>
                  <a:gd name="T21" fmla="*/ 4 h 9"/>
                  <a:gd name="T22" fmla="*/ 7 w 7"/>
                  <a:gd name="T23" fmla="*/ 4 h 9"/>
                  <a:gd name="T24" fmla="*/ 6 w 7"/>
                  <a:gd name="T25" fmla="*/ 3 h 9"/>
                  <a:gd name="T26" fmla="*/ 4 w 7"/>
                  <a:gd name="T27" fmla="*/ 0 h 9"/>
                  <a:gd name="T28" fmla="*/ 3 w 7"/>
                  <a:gd name="T29" fmla="*/ 0 h 9"/>
                  <a:gd name="T30" fmla="*/ 3 w 7"/>
                  <a:gd name="T31" fmla="*/ 1 h 9"/>
                  <a:gd name="T32" fmla="*/ 4 w 7"/>
                  <a:gd name="T33" fmla="*/ 3 h 9"/>
                  <a:gd name="T34" fmla="*/ 4 w 7"/>
                  <a:gd name="T35" fmla="*/ 4 h 9"/>
                  <a:gd name="T36" fmla="*/ 1 w 7"/>
                  <a:gd name="T3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9">
                    <a:moveTo>
                      <a:pt x="1" y="3"/>
                    </a:moveTo>
                    <a:lnTo>
                      <a:pt x="0" y="4"/>
                    </a:lnTo>
                    <a:lnTo>
                      <a:pt x="1" y="5"/>
                    </a:lnTo>
                    <a:lnTo>
                      <a:pt x="3" y="6"/>
                    </a:lnTo>
                    <a:lnTo>
                      <a:pt x="5" y="8"/>
                    </a:lnTo>
                    <a:lnTo>
                      <a:pt x="6" y="9"/>
                    </a:lnTo>
                    <a:lnTo>
                      <a:pt x="7" y="9"/>
                    </a:lnTo>
                    <a:lnTo>
                      <a:pt x="7" y="6"/>
                    </a:lnTo>
                    <a:lnTo>
                      <a:pt x="6" y="6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6" name="Freeform 681">
                <a:extLst>
                  <a:ext uri="{FF2B5EF4-FFF2-40B4-BE49-F238E27FC236}">
                    <a16:creationId xmlns:a16="http://schemas.microsoft.com/office/drawing/2014/main" id="{19C4C025-9F5B-49AA-B387-5823BAE48F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14" y="1429"/>
                <a:ext cx="109" cy="191"/>
              </a:xfrm>
              <a:custGeom>
                <a:avLst/>
                <a:gdLst>
                  <a:gd name="T0" fmla="*/ 86 w 89"/>
                  <a:gd name="T1" fmla="*/ 121 h 158"/>
                  <a:gd name="T2" fmla="*/ 78 w 89"/>
                  <a:gd name="T3" fmla="*/ 101 h 158"/>
                  <a:gd name="T4" fmla="*/ 77 w 89"/>
                  <a:gd name="T5" fmla="*/ 90 h 158"/>
                  <a:gd name="T6" fmla="*/ 73 w 89"/>
                  <a:gd name="T7" fmla="*/ 82 h 158"/>
                  <a:gd name="T8" fmla="*/ 73 w 89"/>
                  <a:gd name="T9" fmla="*/ 70 h 158"/>
                  <a:gd name="T10" fmla="*/ 64 w 89"/>
                  <a:gd name="T11" fmla="*/ 49 h 158"/>
                  <a:gd name="T12" fmla="*/ 63 w 89"/>
                  <a:gd name="T13" fmla="*/ 36 h 158"/>
                  <a:gd name="T14" fmla="*/ 56 w 89"/>
                  <a:gd name="T15" fmla="*/ 26 h 158"/>
                  <a:gd name="T16" fmla="*/ 56 w 89"/>
                  <a:gd name="T17" fmla="*/ 18 h 158"/>
                  <a:gd name="T18" fmla="*/ 60 w 89"/>
                  <a:gd name="T19" fmla="*/ 9 h 158"/>
                  <a:gd name="T20" fmla="*/ 51 w 89"/>
                  <a:gd name="T21" fmla="*/ 4 h 158"/>
                  <a:gd name="T22" fmla="*/ 42 w 89"/>
                  <a:gd name="T23" fmla="*/ 2 h 158"/>
                  <a:gd name="T24" fmla="*/ 36 w 89"/>
                  <a:gd name="T25" fmla="*/ 6 h 158"/>
                  <a:gd name="T26" fmla="*/ 35 w 89"/>
                  <a:gd name="T27" fmla="*/ 16 h 158"/>
                  <a:gd name="T28" fmla="*/ 31 w 89"/>
                  <a:gd name="T29" fmla="*/ 21 h 158"/>
                  <a:gd name="T30" fmla="*/ 22 w 89"/>
                  <a:gd name="T31" fmla="*/ 22 h 158"/>
                  <a:gd name="T32" fmla="*/ 11 w 89"/>
                  <a:gd name="T33" fmla="*/ 22 h 158"/>
                  <a:gd name="T34" fmla="*/ 2 w 89"/>
                  <a:gd name="T35" fmla="*/ 16 h 158"/>
                  <a:gd name="T36" fmla="*/ 0 w 89"/>
                  <a:gd name="T37" fmla="*/ 19 h 158"/>
                  <a:gd name="T38" fmla="*/ 13 w 89"/>
                  <a:gd name="T39" fmla="*/ 28 h 158"/>
                  <a:gd name="T40" fmla="*/ 19 w 89"/>
                  <a:gd name="T41" fmla="*/ 32 h 158"/>
                  <a:gd name="T42" fmla="*/ 22 w 89"/>
                  <a:gd name="T43" fmla="*/ 37 h 158"/>
                  <a:gd name="T44" fmla="*/ 25 w 89"/>
                  <a:gd name="T45" fmla="*/ 46 h 158"/>
                  <a:gd name="T46" fmla="*/ 25 w 89"/>
                  <a:gd name="T47" fmla="*/ 56 h 158"/>
                  <a:gd name="T48" fmla="*/ 28 w 89"/>
                  <a:gd name="T49" fmla="*/ 65 h 158"/>
                  <a:gd name="T50" fmla="*/ 32 w 89"/>
                  <a:gd name="T51" fmla="*/ 72 h 158"/>
                  <a:gd name="T52" fmla="*/ 39 w 89"/>
                  <a:gd name="T53" fmla="*/ 77 h 158"/>
                  <a:gd name="T54" fmla="*/ 39 w 89"/>
                  <a:gd name="T55" fmla="*/ 83 h 158"/>
                  <a:gd name="T56" fmla="*/ 34 w 89"/>
                  <a:gd name="T57" fmla="*/ 86 h 158"/>
                  <a:gd name="T58" fmla="*/ 29 w 89"/>
                  <a:gd name="T59" fmla="*/ 94 h 158"/>
                  <a:gd name="T60" fmla="*/ 27 w 89"/>
                  <a:gd name="T61" fmla="*/ 98 h 158"/>
                  <a:gd name="T62" fmla="*/ 26 w 89"/>
                  <a:gd name="T63" fmla="*/ 104 h 158"/>
                  <a:gd name="T64" fmla="*/ 21 w 89"/>
                  <a:gd name="T65" fmla="*/ 106 h 158"/>
                  <a:gd name="T66" fmla="*/ 20 w 89"/>
                  <a:gd name="T67" fmla="*/ 109 h 158"/>
                  <a:gd name="T68" fmla="*/ 16 w 89"/>
                  <a:gd name="T69" fmla="*/ 109 h 158"/>
                  <a:gd name="T70" fmla="*/ 14 w 89"/>
                  <a:gd name="T71" fmla="*/ 115 h 158"/>
                  <a:gd name="T72" fmla="*/ 13 w 89"/>
                  <a:gd name="T73" fmla="*/ 121 h 158"/>
                  <a:gd name="T74" fmla="*/ 14 w 89"/>
                  <a:gd name="T75" fmla="*/ 125 h 158"/>
                  <a:gd name="T76" fmla="*/ 17 w 89"/>
                  <a:gd name="T77" fmla="*/ 132 h 158"/>
                  <a:gd name="T78" fmla="*/ 16 w 89"/>
                  <a:gd name="T79" fmla="*/ 142 h 158"/>
                  <a:gd name="T80" fmla="*/ 19 w 89"/>
                  <a:gd name="T81" fmla="*/ 147 h 158"/>
                  <a:gd name="T82" fmla="*/ 25 w 89"/>
                  <a:gd name="T83" fmla="*/ 149 h 158"/>
                  <a:gd name="T84" fmla="*/ 31 w 89"/>
                  <a:gd name="T85" fmla="*/ 149 h 158"/>
                  <a:gd name="T86" fmla="*/ 32 w 89"/>
                  <a:gd name="T87" fmla="*/ 158 h 158"/>
                  <a:gd name="T88" fmla="*/ 36 w 89"/>
                  <a:gd name="T89" fmla="*/ 156 h 158"/>
                  <a:gd name="T90" fmla="*/ 45 w 89"/>
                  <a:gd name="T91" fmla="*/ 150 h 158"/>
                  <a:gd name="T92" fmla="*/ 50 w 89"/>
                  <a:gd name="T93" fmla="*/ 151 h 158"/>
                  <a:gd name="T94" fmla="*/ 53 w 89"/>
                  <a:gd name="T95" fmla="*/ 147 h 158"/>
                  <a:gd name="T96" fmla="*/ 57 w 89"/>
                  <a:gd name="T97" fmla="*/ 149 h 158"/>
                  <a:gd name="T98" fmla="*/ 62 w 89"/>
                  <a:gd name="T99" fmla="*/ 147 h 158"/>
                  <a:gd name="T100" fmla="*/ 66 w 89"/>
                  <a:gd name="T101" fmla="*/ 146 h 158"/>
                  <a:gd name="T102" fmla="*/ 70 w 89"/>
                  <a:gd name="T103" fmla="*/ 14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" h="158">
                    <a:moveTo>
                      <a:pt x="76" y="139"/>
                    </a:moveTo>
                    <a:cubicBezTo>
                      <a:pt x="78" y="135"/>
                      <a:pt x="78" y="135"/>
                      <a:pt x="78" y="135"/>
                    </a:cubicBezTo>
                    <a:cubicBezTo>
                      <a:pt x="81" y="131"/>
                      <a:pt x="81" y="131"/>
                      <a:pt x="81" y="131"/>
                    </a:cubicBezTo>
                    <a:cubicBezTo>
                      <a:pt x="83" y="127"/>
                      <a:pt x="83" y="127"/>
                      <a:pt x="83" y="127"/>
                    </a:cubicBezTo>
                    <a:cubicBezTo>
                      <a:pt x="86" y="121"/>
                      <a:pt x="86" y="121"/>
                      <a:pt x="86" y="121"/>
                    </a:cubicBezTo>
                    <a:cubicBezTo>
                      <a:pt x="89" y="114"/>
                      <a:pt x="89" y="114"/>
                      <a:pt x="89" y="114"/>
                    </a:cubicBezTo>
                    <a:cubicBezTo>
                      <a:pt x="88" y="112"/>
                      <a:pt x="88" y="112"/>
                      <a:pt x="88" y="112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82" y="107"/>
                      <a:pt x="82" y="107"/>
                      <a:pt x="82" y="107"/>
                    </a:cubicBezTo>
                    <a:cubicBezTo>
                      <a:pt x="78" y="101"/>
                      <a:pt x="78" y="101"/>
                      <a:pt x="78" y="101"/>
                    </a:cubicBezTo>
                    <a:cubicBezTo>
                      <a:pt x="79" y="98"/>
                      <a:pt x="79" y="98"/>
                      <a:pt x="79" y="98"/>
                    </a:cubicBezTo>
                    <a:cubicBezTo>
                      <a:pt x="80" y="96"/>
                      <a:pt x="80" y="96"/>
                      <a:pt x="80" y="96"/>
                    </a:cubicBezTo>
                    <a:cubicBezTo>
                      <a:pt x="80" y="93"/>
                      <a:pt x="80" y="93"/>
                      <a:pt x="80" y="93"/>
                    </a:cubicBezTo>
                    <a:cubicBezTo>
                      <a:pt x="78" y="92"/>
                      <a:pt x="78" y="92"/>
                      <a:pt x="78" y="92"/>
                    </a:cubicBezTo>
                    <a:cubicBezTo>
                      <a:pt x="77" y="90"/>
                      <a:pt x="77" y="90"/>
                      <a:pt x="77" y="90"/>
                    </a:cubicBezTo>
                    <a:cubicBezTo>
                      <a:pt x="76" y="86"/>
                      <a:pt x="76" y="86"/>
                      <a:pt x="76" y="86"/>
                    </a:cubicBezTo>
                    <a:cubicBezTo>
                      <a:pt x="77" y="86"/>
                      <a:pt x="77" y="86"/>
                      <a:pt x="77" y="86"/>
                    </a:cubicBezTo>
                    <a:cubicBezTo>
                      <a:pt x="76" y="84"/>
                      <a:pt x="76" y="84"/>
                      <a:pt x="76" y="84"/>
                    </a:cubicBezTo>
                    <a:cubicBezTo>
                      <a:pt x="74" y="83"/>
                      <a:pt x="74" y="83"/>
                      <a:pt x="74" y="83"/>
                    </a:cubicBezTo>
                    <a:cubicBezTo>
                      <a:pt x="73" y="82"/>
                      <a:pt x="73" y="82"/>
                      <a:pt x="73" y="82"/>
                    </a:cubicBezTo>
                    <a:cubicBezTo>
                      <a:pt x="73" y="79"/>
                      <a:pt x="73" y="79"/>
                      <a:pt x="73" y="79"/>
                    </a:cubicBezTo>
                    <a:cubicBezTo>
                      <a:pt x="74" y="78"/>
                      <a:pt x="74" y="78"/>
                      <a:pt x="74" y="78"/>
                    </a:cubicBezTo>
                    <a:cubicBezTo>
                      <a:pt x="73" y="77"/>
                      <a:pt x="73" y="77"/>
                      <a:pt x="73" y="77"/>
                    </a:cubicBezTo>
                    <a:cubicBezTo>
                      <a:pt x="73" y="76"/>
                      <a:pt x="73" y="76"/>
                      <a:pt x="73" y="76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1" y="60"/>
                      <a:pt x="71" y="60"/>
                      <a:pt x="71" y="60"/>
                    </a:cubicBezTo>
                    <a:cubicBezTo>
                      <a:pt x="67" y="54"/>
                      <a:pt x="67" y="54"/>
                      <a:pt x="67" y="54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4" y="49"/>
                      <a:pt x="64" y="49"/>
                      <a:pt x="64" y="49"/>
                    </a:cubicBezTo>
                    <a:cubicBezTo>
                      <a:pt x="66" y="45"/>
                      <a:pt x="66" y="45"/>
                      <a:pt x="66" y="45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3" y="36"/>
                      <a:pt x="63" y="36"/>
                      <a:pt x="63" y="36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7" y="30"/>
                      <a:pt x="57" y="30"/>
                      <a:pt x="57" y="30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5" y="56"/>
                      <a:pt x="25" y="56"/>
                      <a:pt x="25" y="56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28" y="65"/>
                      <a:pt x="28" y="65"/>
                      <a:pt x="28" y="65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30" y="69"/>
                      <a:pt x="30" y="69"/>
                      <a:pt x="30" y="69"/>
                    </a:cubicBezTo>
                    <a:cubicBezTo>
                      <a:pt x="30" y="71"/>
                      <a:pt x="30" y="71"/>
                      <a:pt x="30" y="71"/>
                    </a:cubicBezTo>
                    <a:cubicBezTo>
                      <a:pt x="31" y="72"/>
                      <a:pt x="31" y="72"/>
                      <a:pt x="31" y="72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7" y="73"/>
                      <a:pt x="37" y="73"/>
                      <a:pt x="37" y="73"/>
                    </a:cubicBezTo>
                    <a:cubicBezTo>
                      <a:pt x="40" y="76"/>
                      <a:pt x="40" y="76"/>
                      <a:pt x="40" y="76"/>
                    </a:cubicBezTo>
                    <a:cubicBezTo>
                      <a:pt x="38" y="76"/>
                      <a:pt x="38" y="76"/>
                      <a:pt x="38" y="76"/>
                    </a:cubicBezTo>
                    <a:cubicBezTo>
                      <a:pt x="39" y="77"/>
                      <a:pt x="39" y="77"/>
                      <a:pt x="39" y="77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39" y="81"/>
                      <a:pt x="39" y="81"/>
                      <a:pt x="39" y="81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6"/>
                      <a:pt x="41" y="86"/>
                      <a:pt x="41" y="86"/>
                    </a:cubicBezTo>
                    <a:cubicBezTo>
                      <a:pt x="38" y="84"/>
                      <a:pt x="38" y="84"/>
                      <a:pt x="38" y="84"/>
                    </a:cubicBezTo>
                    <a:cubicBezTo>
                      <a:pt x="36" y="85"/>
                      <a:pt x="36" y="85"/>
                      <a:pt x="36" y="85"/>
                    </a:cubicBezTo>
                    <a:cubicBezTo>
                      <a:pt x="34" y="86"/>
                      <a:pt x="34" y="86"/>
                      <a:pt x="34" y="86"/>
                    </a:cubicBezTo>
                    <a:cubicBezTo>
                      <a:pt x="34" y="87"/>
                      <a:pt x="34" y="87"/>
                      <a:pt x="34" y="87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2" y="90"/>
                      <a:pt x="32" y="90"/>
                      <a:pt x="32" y="90"/>
                    </a:cubicBezTo>
                    <a:cubicBezTo>
                      <a:pt x="32" y="91"/>
                      <a:pt x="32" y="91"/>
                      <a:pt x="32" y="91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7"/>
                      <a:pt x="28" y="97"/>
                      <a:pt x="28" y="97"/>
                    </a:cubicBezTo>
                    <a:cubicBezTo>
                      <a:pt x="27" y="96"/>
                      <a:pt x="27" y="96"/>
                      <a:pt x="27" y="96"/>
                    </a:cubicBezTo>
                    <a:cubicBezTo>
                      <a:pt x="27" y="96"/>
                      <a:pt x="27" y="96"/>
                      <a:pt x="27" y="96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9"/>
                      <a:pt x="27" y="99"/>
                      <a:pt x="27" y="99"/>
                    </a:cubicBezTo>
                    <a:cubicBezTo>
                      <a:pt x="25" y="99"/>
                      <a:pt x="25" y="99"/>
                      <a:pt x="25" y="99"/>
                    </a:cubicBezTo>
                    <a:cubicBezTo>
                      <a:pt x="24" y="101"/>
                      <a:pt x="24" y="101"/>
                      <a:pt x="24" y="101"/>
                    </a:cubicBezTo>
                    <a:cubicBezTo>
                      <a:pt x="24" y="103"/>
                      <a:pt x="24" y="103"/>
                      <a:pt x="24" y="103"/>
                    </a:cubicBezTo>
                    <a:cubicBezTo>
                      <a:pt x="26" y="104"/>
                      <a:pt x="26" y="104"/>
                      <a:pt x="26" y="104"/>
                    </a:cubicBezTo>
                    <a:cubicBezTo>
                      <a:pt x="23" y="103"/>
                      <a:pt x="23" y="103"/>
                      <a:pt x="23" y="103"/>
                    </a:cubicBezTo>
                    <a:cubicBezTo>
                      <a:pt x="23" y="102"/>
                      <a:pt x="23" y="102"/>
                      <a:pt x="23" y="102"/>
                    </a:cubicBezTo>
                    <a:cubicBezTo>
                      <a:pt x="22" y="103"/>
                      <a:pt x="22" y="103"/>
                      <a:pt x="22" y="103"/>
                    </a:cubicBezTo>
                    <a:cubicBezTo>
                      <a:pt x="21" y="105"/>
                      <a:pt x="21" y="105"/>
                      <a:pt x="21" y="105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20" y="106"/>
                      <a:pt x="20" y="106"/>
                      <a:pt x="20" y="106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8"/>
                      <a:pt x="21" y="108"/>
                      <a:pt x="21" y="108"/>
                    </a:cubicBezTo>
                    <a:cubicBezTo>
                      <a:pt x="20" y="109"/>
                      <a:pt x="20" y="109"/>
                      <a:pt x="20" y="109"/>
                    </a:cubicBezTo>
                    <a:cubicBezTo>
                      <a:pt x="19" y="110"/>
                      <a:pt x="19" y="110"/>
                      <a:pt x="19" y="110"/>
                    </a:cubicBezTo>
                    <a:cubicBezTo>
                      <a:pt x="18" y="111"/>
                      <a:pt x="18" y="111"/>
                      <a:pt x="18" y="111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6" y="109"/>
                      <a:pt x="16" y="109"/>
                      <a:pt x="16" y="109"/>
                    </a:cubicBezTo>
                    <a:cubicBezTo>
                      <a:pt x="14" y="110"/>
                      <a:pt x="14" y="110"/>
                      <a:pt x="14" y="110"/>
                    </a:cubicBezTo>
                    <a:cubicBezTo>
                      <a:pt x="15" y="111"/>
                      <a:pt x="15" y="111"/>
                      <a:pt x="15" y="111"/>
                    </a:cubicBezTo>
                    <a:cubicBezTo>
                      <a:pt x="14" y="112"/>
                      <a:pt x="14" y="112"/>
                      <a:pt x="14" y="112"/>
                    </a:cubicBezTo>
                    <a:cubicBezTo>
                      <a:pt x="14" y="114"/>
                      <a:pt x="14" y="114"/>
                      <a:pt x="14" y="114"/>
                    </a:cubicBezTo>
                    <a:cubicBezTo>
                      <a:pt x="14" y="115"/>
                      <a:pt x="14" y="115"/>
                      <a:pt x="14" y="115"/>
                    </a:cubicBezTo>
                    <a:cubicBezTo>
                      <a:pt x="13" y="116"/>
                      <a:pt x="13" y="116"/>
                      <a:pt x="13" y="116"/>
                    </a:cubicBezTo>
                    <a:cubicBezTo>
                      <a:pt x="12" y="117"/>
                      <a:pt x="12" y="117"/>
                      <a:pt x="12" y="117"/>
                    </a:cubicBezTo>
                    <a:cubicBezTo>
                      <a:pt x="13" y="119"/>
                      <a:pt x="13" y="119"/>
                      <a:pt x="13" y="119"/>
                    </a:cubicBezTo>
                    <a:cubicBezTo>
                      <a:pt x="13" y="119"/>
                      <a:pt x="13" y="119"/>
                      <a:pt x="13" y="119"/>
                    </a:cubicBezTo>
                    <a:cubicBezTo>
                      <a:pt x="13" y="121"/>
                      <a:pt x="13" y="121"/>
                      <a:pt x="13" y="121"/>
                    </a:cubicBezTo>
                    <a:cubicBezTo>
                      <a:pt x="13" y="122"/>
                      <a:pt x="13" y="122"/>
                      <a:pt x="13" y="122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5" y="123"/>
                      <a:pt x="15" y="123"/>
                      <a:pt x="15" y="123"/>
                    </a:cubicBezTo>
                    <a:cubicBezTo>
                      <a:pt x="15" y="125"/>
                      <a:pt x="15" y="125"/>
                      <a:pt x="15" y="125"/>
                    </a:cubicBezTo>
                    <a:cubicBezTo>
                      <a:pt x="14" y="125"/>
                      <a:pt x="14" y="125"/>
                      <a:pt x="14" y="125"/>
                    </a:cubicBezTo>
                    <a:cubicBezTo>
                      <a:pt x="15" y="127"/>
                      <a:pt x="15" y="127"/>
                      <a:pt x="15" y="127"/>
                    </a:cubicBezTo>
                    <a:cubicBezTo>
                      <a:pt x="15" y="128"/>
                      <a:pt x="15" y="128"/>
                      <a:pt x="15" y="128"/>
                    </a:cubicBezTo>
                    <a:cubicBezTo>
                      <a:pt x="16" y="131"/>
                      <a:pt x="16" y="131"/>
                      <a:pt x="16" y="131"/>
                    </a:cubicBezTo>
                    <a:cubicBezTo>
                      <a:pt x="17" y="131"/>
                      <a:pt x="17" y="131"/>
                      <a:pt x="17" y="131"/>
                    </a:cubicBezTo>
                    <a:cubicBezTo>
                      <a:pt x="17" y="132"/>
                      <a:pt x="17" y="132"/>
                      <a:pt x="17" y="132"/>
                    </a:cubicBezTo>
                    <a:cubicBezTo>
                      <a:pt x="18" y="135"/>
                      <a:pt x="18" y="135"/>
                      <a:pt x="18" y="135"/>
                    </a:cubicBezTo>
                    <a:cubicBezTo>
                      <a:pt x="17" y="135"/>
                      <a:pt x="17" y="135"/>
                      <a:pt x="17" y="135"/>
                    </a:cubicBezTo>
                    <a:cubicBezTo>
                      <a:pt x="17" y="138"/>
                      <a:pt x="17" y="138"/>
                      <a:pt x="17" y="138"/>
                    </a:cubicBezTo>
                    <a:cubicBezTo>
                      <a:pt x="16" y="139"/>
                      <a:pt x="16" y="139"/>
                      <a:pt x="16" y="139"/>
                    </a:cubicBezTo>
                    <a:cubicBezTo>
                      <a:pt x="16" y="142"/>
                      <a:pt x="16" y="142"/>
                      <a:pt x="16" y="142"/>
                    </a:cubicBezTo>
                    <a:cubicBezTo>
                      <a:pt x="17" y="144"/>
                      <a:pt x="17" y="144"/>
                      <a:pt x="17" y="144"/>
                    </a:cubicBezTo>
                    <a:cubicBezTo>
                      <a:pt x="16" y="146"/>
                      <a:pt x="16" y="146"/>
                      <a:pt x="16" y="146"/>
                    </a:cubicBezTo>
                    <a:cubicBezTo>
                      <a:pt x="16" y="147"/>
                      <a:pt x="16" y="147"/>
                      <a:pt x="16" y="147"/>
                    </a:cubicBezTo>
                    <a:cubicBezTo>
                      <a:pt x="17" y="148"/>
                      <a:pt x="17" y="148"/>
                      <a:pt x="17" y="148"/>
                    </a:cubicBezTo>
                    <a:cubicBezTo>
                      <a:pt x="19" y="147"/>
                      <a:pt x="19" y="147"/>
                      <a:pt x="19" y="147"/>
                    </a:cubicBezTo>
                    <a:cubicBezTo>
                      <a:pt x="20" y="148"/>
                      <a:pt x="20" y="148"/>
                      <a:pt x="20" y="148"/>
                    </a:cubicBezTo>
                    <a:cubicBezTo>
                      <a:pt x="21" y="146"/>
                      <a:pt x="21" y="146"/>
                      <a:pt x="21" y="146"/>
                    </a:cubicBezTo>
                    <a:cubicBezTo>
                      <a:pt x="23" y="149"/>
                      <a:pt x="23" y="149"/>
                      <a:pt x="23" y="149"/>
                    </a:cubicBezTo>
                    <a:cubicBezTo>
                      <a:pt x="24" y="148"/>
                      <a:pt x="24" y="148"/>
                      <a:pt x="24" y="148"/>
                    </a:cubicBezTo>
                    <a:cubicBezTo>
                      <a:pt x="25" y="149"/>
                      <a:pt x="25" y="149"/>
                      <a:pt x="25" y="149"/>
                    </a:cubicBezTo>
                    <a:cubicBezTo>
                      <a:pt x="27" y="149"/>
                      <a:pt x="27" y="149"/>
                      <a:pt x="27" y="149"/>
                    </a:cubicBezTo>
                    <a:cubicBezTo>
                      <a:pt x="28" y="150"/>
                      <a:pt x="28" y="150"/>
                      <a:pt x="28" y="150"/>
                    </a:cubicBezTo>
                    <a:cubicBezTo>
                      <a:pt x="28" y="151"/>
                      <a:pt x="28" y="151"/>
                      <a:pt x="28" y="151"/>
                    </a:cubicBezTo>
                    <a:cubicBezTo>
                      <a:pt x="28" y="151"/>
                      <a:pt x="28" y="151"/>
                      <a:pt x="28" y="151"/>
                    </a:cubicBezTo>
                    <a:cubicBezTo>
                      <a:pt x="31" y="149"/>
                      <a:pt x="31" y="149"/>
                      <a:pt x="31" y="149"/>
                    </a:cubicBezTo>
                    <a:cubicBezTo>
                      <a:pt x="31" y="151"/>
                      <a:pt x="31" y="151"/>
                      <a:pt x="31" y="151"/>
                    </a:cubicBezTo>
                    <a:cubicBezTo>
                      <a:pt x="30" y="152"/>
                      <a:pt x="30" y="152"/>
                      <a:pt x="30" y="152"/>
                    </a:cubicBezTo>
                    <a:cubicBezTo>
                      <a:pt x="32" y="155"/>
                      <a:pt x="32" y="155"/>
                      <a:pt x="32" y="155"/>
                    </a:cubicBezTo>
                    <a:cubicBezTo>
                      <a:pt x="32" y="156"/>
                      <a:pt x="32" y="156"/>
                      <a:pt x="32" y="156"/>
                    </a:cubicBezTo>
                    <a:cubicBezTo>
                      <a:pt x="32" y="158"/>
                      <a:pt x="32" y="158"/>
                      <a:pt x="32" y="158"/>
                    </a:cubicBezTo>
                    <a:cubicBezTo>
                      <a:pt x="32" y="158"/>
                      <a:pt x="32" y="158"/>
                      <a:pt x="32" y="158"/>
                    </a:cubicBezTo>
                    <a:cubicBezTo>
                      <a:pt x="33" y="156"/>
                      <a:pt x="33" y="156"/>
                      <a:pt x="33" y="156"/>
                    </a:cubicBezTo>
                    <a:cubicBezTo>
                      <a:pt x="34" y="155"/>
                      <a:pt x="34" y="155"/>
                      <a:pt x="34" y="155"/>
                    </a:cubicBezTo>
                    <a:cubicBezTo>
                      <a:pt x="34" y="156"/>
                      <a:pt x="34" y="156"/>
                      <a:pt x="34" y="156"/>
                    </a:cubicBezTo>
                    <a:cubicBezTo>
                      <a:pt x="36" y="156"/>
                      <a:pt x="36" y="156"/>
                      <a:pt x="36" y="156"/>
                    </a:cubicBezTo>
                    <a:cubicBezTo>
                      <a:pt x="37" y="156"/>
                      <a:pt x="37" y="156"/>
                      <a:pt x="37" y="156"/>
                    </a:cubicBezTo>
                    <a:cubicBezTo>
                      <a:pt x="40" y="154"/>
                      <a:pt x="40" y="154"/>
                      <a:pt x="40" y="154"/>
                    </a:cubicBezTo>
                    <a:cubicBezTo>
                      <a:pt x="42" y="154"/>
                      <a:pt x="42" y="154"/>
                      <a:pt x="42" y="154"/>
                    </a:cubicBezTo>
                    <a:cubicBezTo>
                      <a:pt x="45" y="151"/>
                      <a:pt x="45" y="151"/>
                      <a:pt x="45" y="151"/>
                    </a:cubicBezTo>
                    <a:cubicBezTo>
                      <a:pt x="45" y="150"/>
                      <a:pt x="45" y="150"/>
                      <a:pt x="45" y="150"/>
                    </a:cubicBezTo>
                    <a:cubicBezTo>
                      <a:pt x="48" y="151"/>
                      <a:pt x="48" y="151"/>
                      <a:pt x="48" y="151"/>
                    </a:cubicBezTo>
                    <a:cubicBezTo>
                      <a:pt x="49" y="151"/>
                      <a:pt x="49" y="151"/>
                      <a:pt x="49" y="151"/>
                    </a:cubicBezTo>
                    <a:cubicBezTo>
                      <a:pt x="51" y="149"/>
                      <a:pt x="51" y="149"/>
                      <a:pt x="51" y="149"/>
                    </a:cubicBezTo>
                    <a:cubicBezTo>
                      <a:pt x="51" y="149"/>
                      <a:pt x="51" y="149"/>
                      <a:pt x="51" y="149"/>
                    </a:cubicBezTo>
                    <a:cubicBezTo>
                      <a:pt x="50" y="151"/>
                      <a:pt x="50" y="151"/>
                      <a:pt x="50" y="151"/>
                    </a:cubicBezTo>
                    <a:cubicBezTo>
                      <a:pt x="51" y="151"/>
                      <a:pt x="51" y="151"/>
                      <a:pt x="51" y="151"/>
                    </a:cubicBezTo>
                    <a:cubicBezTo>
                      <a:pt x="52" y="149"/>
                      <a:pt x="52" y="149"/>
                      <a:pt x="52" y="149"/>
                    </a:cubicBezTo>
                    <a:cubicBezTo>
                      <a:pt x="53" y="149"/>
                      <a:pt x="53" y="149"/>
                      <a:pt x="53" y="149"/>
                    </a:cubicBezTo>
                    <a:cubicBezTo>
                      <a:pt x="52" y="147"/>
                      <a:pt x="52" y="147"/>
                      <a:pt x="52" y="147"/>
                    </a:cubicBezTo>
                    <a:cubicBezTo>
                      <a:pt x="53" y="147"/>
                      <a:pt x="53" y="147"/>
                      <a:pt x="53" y="147"/>
                    </a:cubicBezTo>
                    <a:cubicBezTo>
                      <a:pt x="54" y="148"/>
                      <a:pt x="54" y="148"/>
                      <a:pt x="54" y="148"/>
                    </a:cubicBezTo>
                    <a:cubicBezTo>
                      <a:pt x="55" y="149"/>
                      <a:pt x="55" y="149"/>
                      <a:pt x="55" y="149"/>
                    </a:cubicBezTo>
                    <a:cubicBezTo>
                      <a:pt x="55" y="147"/>
                      <a:pt x="55" y="147"/>
                      <a:pt x="55" y="147"/>
                    </a:cubicBezTo>
                    <a:cubicBezTo>
                      <a:pt x="56" y="149"/>
                      <a:pt x="56" y="149"/>
                      <a:pt x="56" y="149"/>
                    </a:cubicBezTo>
                    <a:cubicBezTo>
                      <a:pt x="57" y="149"/>
                      <a:pt x="57" y="149"/>
                      <a:pt x="57" y="149"/>
                    </a:cubicBezTo>
                    <a:cubicBezTo>
                      <a:pt x="57" y="148"/>
                      <a:pt x="57" y="148"/>
                      <a:pt x="57" y="148"/>
                    </a:cubicBezTo>
                    <a:cubicBezTo>
                      <a:pt x="58" y="148"/>
                      <a:pt x="58" y="148"/>
                      <a:pt x="58" y="148"/>
                    </a:cubicBezTo>
                    <a:cubicBezTo>
                      <a:pt x="59" y="149"/>
                      <a:pt x="59" y="149"/>
                      <a:pt x="59" y="149"/>
                    </a:cubicBezTo>
                    <a:cubicBezTo>
                      <a:pt x="60" y="148"/>
                      <a:pt x="60" y="148"/>
                      <a:pt x="60" y="148"/>
                    </a:cubicBezTo>
                    <a:cubicBezTo>
                      <a:pt x="62" y="147"/>
                      <a:pt x="62" y="147"/>
                      <a:pt x="62" y="147"/>
                    </a:cubicBezTo>
                    <a:cubicBezTo>
                      <a:pt x="63" y="149"/>
                      <a:pt x="63" y="149"/>
                      <a:pt x="63" y="149"/>
                    </a:cubicBezTo>
                    <a:cubicBezTo>
                      <a:pt x="66" y="148"/>
                      <a:pt x="66" y="148"/>
                      <a:pt x="66" y="148"/>
                    </a:cubicBezTo>
                    <a:cubicBezTo>
                      <a:pt x="66" y="147"/>
                      <a:pt x="66" y="147"/>
                      <a:pt x="66" y="147"/>
                    </a:cubicBezTo>
                    <a:cubicBezTo>
                      <a:pt x="65" y="146"/>
                      <a:pt x="65" y="146"/>
                      <a:pt x="65" y="146"/>
                    </a:cubicBezTo>
                    <a:cubicBezTo>
                      <a:pt x="66" y="146"/>
                      <a:pt x="66" y="146"/>
                      <a:pt x="66" y="146"/>
                    </a:cubicBezTo>
                    <a:cubicBezTo>
                      <a:pt x="67" y="146"/>
                      <a:pt x="67" y="146"/>
                      <a:pt x="67" y="146"/>
                    </a:cubicBezTo>
                    <a:cubicBezTo>
                      <a:pt x="68" y="147"/>
                      <a:pt x="68" y="147"/>
                      <a:pt x="68" y="147"/>
                    </a:cubicBezTo>
                    <a:cubicBezTo>
                      <a:pt x="69" y="148"/>
                      <a:pt x="69" y="148"/>
                      <a:pt x="69" y="148"/>
                    </a:cubicBezTo>
                    <a:cubicBezTo>
                      <a:pt x="69" y="148"/>
                      <a:pt x="70" y="147"/>
                      <a:pt x="70" y="146"/>
                    </a:cubicBezTo>
                    <a:cubicBezTo>
                      <a:pt x="70" y="144"/>
                      <a:pt x="70" y="144"/>
                      <a:pt x="70" y="144"/>
                    </a:cubicBezTo>
                    <a:cubicBezTo>
                      <a:pt x="74" y="140"/>
                      <a:pt x="74" y="140"/>
                      <a:pt x="74" y="140"/>
                    </a:cubicBezTo>
                    <a:lnTo>
                      <a:pt x="76" y="13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7" name="Freeform 682">
                <a:extLst>
                  <a:ext uri="{FF2B5EF4-FFF2-40B4-BE49-F238E27FC236}">
                    <a16:creationId xmlns:a16="http://schemas.microsoft.com/office/drawing/2014/main" id="{7E02249A-9BD4-44AC-A2D5-08B0CB9F65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2" y="1526"/>
                <a:ext cx="5" cy="3"/>
              </a:xfrm>
              <a:custGeom>
                <a:avLst/>
                <a:gdLst>
                  <a:gd name="T0" fmla="*/ 5 w 5"/>
                  <a:gd name="T1" fmla="*/ 1 h 3"/>
                  <a:gd name="T2" fmla="*/ 2 w 5"/>
                  <a:gd name="T3" fmla="*/ 0 h 3"/>
                  <a:gd name="T4" fmla="*/ 0 w 5"/>
                  <a:gd name="T5" fmla="*/ 1 h 3"/>
                  <a:gd name="T6" fmla="*/ 1 w 5"/>
                  <a:gd name="T7" fmla="*/ 3 h 3"/>
                  <a:gd name="T8" fmla="*/ 3 w 5"/>
                  <a:gd name="T9" fmla="*/ 3 h 3"/>
                  <a:gd name="T10" fmla="*/ 3 w 5"/>
                  <a:gd name="T11" fmla="*/ 2 h 3"/>
                  <a:gd name="T12" fmla="*/ 2 w 5"/>
                  <a:gd name="T13" fmla="*/ 1 h 3"/>
                  <a:gd name="T14" fmla="*/ 5 w 5"/>
                  <a:gd name="T15" fmla="*/ 1 h 3"/>
                  <a:gd name="T16" fmla="*/ 5 w 5"/>
                  <a:gd name="T1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3">
                    <a:moveTo>
                      <a:pt x="5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5" y="1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8" name="Freeform 683">
                <a:extLst>
                  <a:ext uri="{FF2B5EF4-FFF2-40B4-BE49-F238E27FC236}">
                    <a16:creationId xmlns:a16="http://schemas.microsoft.com/office/drawing/2014/main" id="{6A3B8475-4D52-47DB-B60F-3338351913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0" y="1560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1 w 3"/>
                  <a:gd name="T3" fmla="*/ 3 h 3"/>
                  <a:gd name="T4" fmla="*/ 3 w 3"/>
                  <a:gd name="T5" fmla="*/ 2 h 3"/>
                  <a:gd name="T6" fmla="*/ 3 w 3"/>
                  <a:gd name="T7" fmla="*/ 1 h 3"/>
                  <a:gd name="T8" fmla="*/ 2 w 3"/>
                  <a:gd name="T9" fmla="*/ 1 h 3"/>
                  <a:gd name="T10" fmla="*/ 1 w 3"/>
                  <a:gd name="T11" fmla="*/ 0 h 3"/>
                  <a:gd name="T12" fmla="*/ 0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1" y="3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9" name="Freeform 684">
                <a:extLst>
                  <a:ext uri="{FF2B5EF4-FFF2-40B4-BE49-F238E27FC236}">
                    <a16:creationId xmlns:a16="http://schemas.microsoft.com/office/drawing/2014/main" id="{DB89BA90-B4F9-4CF9-9B22-D0E9AD3D1B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5" y="1641"/>
                <a:ext cx="14" cy="13"/>
              </a:xfrm>
              <a:custGeom>
                <a:avLst/>
                <a:gdLst>
                  <a:gd name="T0" fmla="*/ 8 w 14"/>
                  <a:gd name="T1" fmla="*/ 1 h 13"/>
                  <a:gd name="T2" fmla="*/ 7 w 14"/>
                  <a:gd name="T3" fmla="*/ 0 h 13"/>
                  <a:gd name="T4" fmla="*/ 5 w 14"/>
                  <a:gd name="T5" fmla="*/ 1 h 13"/>
                  <a:gd name="T6" fmla="*/ 4 w 14"/>
                  <a:gd name="T7" fmla="*/ 1 h 13"/>
                  <a:gd name="T8" fmla="*/ 4 w 14"/>
                  <a:gd name="T9" fmla="*/ 2 h 13"/>
                  <a:gd name="T10" fmla="*/ 3 w 14"/>
                  <a:gd name="T11" fmla="*/ 2 h 13"/>
                  <a:gd name="T12" fmla="*/ 2 w 14"/>
                  <a:gd name="T13" fmla="*/ 1 h 13"/>
                  <a:gd name="T14" fmla="*/ 2 w 14"/>
                  <a:gd name="T15" fmla="*/ 2 h 13"/>
                  <a:gd name="T16" fmla="*/ 0 w 14"/>
                  <a:gd name="T17" fmla="*/ 2 h 13"/>
                  <a:gd name="T18" fmla="*/ 3 w 14"/>
                  <a:gd name="T19" fmla="*/ 3 h 13"/>
                  <a:gd name="T20" fmla="*/ 3 w 14"/>
                  <a:gd name="T21" fmla="*/ 5 h 13"/>
                  <a:gd name="T22" fmla="*/ 2 w 14"/>
                  <a:gd name="T23" fmla="*/ 5 h 13"/>
                  <a:gd name="T24" fmla="*/ 2 w 14"/>
                  <a:gd name="T25" fmla="*/ 6 h 13"/>
                  <a:gd name="T26" fmla="*/ 3 w 14"/>
                  <a:gd name="T27" fmla="*/ 7 h 13"/>
                  <a:gd name="T28" fmla="*/ 4 w 14"/>
                  <a:gd name="T29" fmla="*/ 8 h 13"/>
                  <a:gd name="T30" fmla="*/ 4 w 14"/>
                  <a:gd name="T31" fmla="*/ 9 h 13"/>
                  <a:gd name="T32" fmla="*/ 3 w 14"/>
                  <a:gd name="T33" fmla="*/ 9 h 13"/>
                  <a:gd name="T34" fmla="*/ 3 w 14"/>
                  <a:gd name="T35" fmla="*/ 12 h 13"/>
                  <a:gd name="T36" fmla="*/ 3 w 14"/>
                  <a:gd name="T37" fmla="*/ 13 h 13"/>
                  <a:gd name="T38" fmla="*/ 5 w 14"/>
                  <a:gd name="T39" fmla="*/ 11 h 13"/>
                  <a:gd name="T40" fmla="*/ 5 w 14"/>
                  <a:gd name="T41" fmla="*/ 11 h 13"/>
                  <a:gd name="T42" fmla="*/ 7 w 14"/>
                  <a:gd name="T43" fmla="*/ 7 h 13"/>
                  <a:gd name="T44" fmla="*/ 9 w 14"/>
                  <a:gd name="T45" fmla="*/ 7 h 13"/>
                  <a:gd name="T46" fmla="*/ 10 w 14"/>
                  <a:gd name="T47" fmla="*/ 5 h 13"/>
                  <a:gd name="T48" fmla="*/ 11 w 14"/>
                  <a:gd name="T49" fmla="*/ 3 h 13"/>
                  <a:gd name="T50" fmla="*/ 13 w 14"/>
                  <a:gd name="T51" fmla="*/ 3 h 13"/>
                  <a:gd name="T52" fmla="*/ 14 w 14"/>
                  <a:gd name="T53" fmla="*/ 3 h 13"/>
                  <a:gd name="T54" fmla="*/ 13 w 14"/>
                  <a:gd name="T55" fmla="*/ 2 h 13"/>
                  <a:gd name="T56" fmla="*/ 13 w 14"/>
                  <a:gd name="T57" fmla="*/ 2 h 13"/>
                  <a:gd name="T58" fmla="*/ 10 w 14"/>
                  <a:gd name="T59" fmla="*/ 1 h 13"/>
                  <a:gd name="T60" fmla="*/ 8 w 14"/>
                  <a:gd name="T6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" h="13">
                    <a:moveTo>
                      <a:pt x="8" y="1"/>
                    </a:moveTo>
                    <a:lnTo>
                      <a:pt x="7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4" y="8"/>
                    </a:lnTo>
                    <a:lnTo>
                      <a:pt x="4" y="9"/>
                    </a:lnTo>
                    <a:lnTo>
                      <a:pt x="3" y="9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10" y="5"/>
                    </a:lnTo>
                    <a:lnTo>
                      <a:pt x="11" y="3"/>
                    </a:lnTo>
                    <a:lnTo>
                      <a:pt x="13" y="3"/>
                    </a:lnTo>
                    <a:lnTo>
                      <a:pt x="14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0" y="1"/>
                    </a:lnTo>
                    <a:lnTo>
                      <a:pt x="8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0" name="Freeform 685">
                <a:extLst>
                  <a:ext uri="{FF2B5EF4-FFF2-40B4-BE49-F238E27FC236}">
                    <a16:creationId xmlns:a16="http://schemas.microsoft.com/office/drawing/2014/main" id="{0FDE724C-A842-4F91-AB9D-C0B6E449CF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0" y="1621"/>
                <a:ext cx="43" cy="39"/>
              </a:xfrm>
              <a:custGeom>
                <a:avLst/>
                <a:gdLst>
                  <a:gd name="T0" fmla="*/ 17 w 43"/>
                  <a:gd name="T1" fmla="*/ 29 h 39"/>
                  <a:gd name="T2" fmla="*/ 21 w 43"/>
                  <a:gd name="T3" fmla="*/ 31 h 39"/>
                  <a:gd name="T4" fmla="*/ 23 w 43"/>
                  <a:gd name="T5" fmla="*/ 31 h 39"/>
                  <a:gd name="T6" fmla="*/ 26 w 43"/>
                  <a:gd name="T7" fmla="*/ 32 h 39"/>
                  <a:gd name="T8" fmla="*/ 29 w 43"/>
                  <a:gd name="T9" fmla="*/ 37 h 39"/>
                  <a:gd name="T10" fmla="*/ 33 w 43"/>
                  <a:gd name="T11" fmla="*/ 39 h 39"/>
                  <a:gd name="T12" fmla="*/ 40 w 43"/>
                  <a:gd name="T13" fmla="*/ 38 h 39"/>
                  <a:gd name="T14" fmla="*/ 41 w 43"/>
                  <a:gd name="T15" fmla="*/ 34 h 39"/>
                  <a:gd name="T16" fmla="*/ 43 w 43"/>
                  <a:gd name="T17" fmla="*/ 31 h 39"/>
                  <a:gd name="T18" fmla="*/ 39 w 43"/>
                  <a:gd name="T19" fmla="*/ 14 h 39"/>
                  <a:gd name="T20" fmla="*/ 41 w 43"/>
                  <a:gd name="T21" fmla="*/ 10 h 39"/>
                  <a:gd name="T22" fmla="*/ 43 w 43"/>
                  <a:gd name="T23" fmla="*/ 6 h 39"/>
                  <a:gd name="T24" fmla="*/ 41 w 43"/>
                  <a:gd name="T25" fmla="*/ 5 h 39"/>
                  <a:gd name="T26" fmla="*/ 33 w 43"/>
                  <a:gd name="T27" fmla="*/ 5 h 39"/>
                  <a:gd name="T28" fmla="*/ 26 w 43"/>
                  <a:gd name="T29" fmla="*/ 3 h 39"/>
                  <a:gd name="T30" fmla="*/ 21 w 43"/>
                  <a:gd name="T31" fmla="*/ 3 h 39"/>
                  <a:gd name="T32" fmla="*/ 18 w 43"/>
                  <a:gd name="T33" fmla="*/ 2 h 39"/>
                  <a:gd name="T34" fmla="*/ 17 w 43"/>
                  <a:gd name="T35" fmla="*/ 3 h 39"/>
                  <a:gd name="T36" fmla="*/ 17 w 43"/>
                  <a:gd name="T37" fmla="*/ 5 h 39"/>
                  <a:gd name="T38" fmla="*/ 12 w 43"/>
                  <a:gd name="T39" fmla="*/ 4 h 39"/>
                  <a:gd name="T40" fmla="*/ 11 w 43"/>
                  <a:gd name="T41" fmla="*/ 5 h 39"/>
                  <a:gd name="T42" fmla="*/ 6 w 43"/>
                  <a:gd name="T43" fmla="*/ 5 h 39"/>
                  <a:gd name="T44" fmla="*/ 5 w 43"/>
                  <a:gd name="T45" fmla="*/ 8 h 39"/>
                  <a:gd name="T46" fmla="*/ 0 w 43"/>
                  <a:gd name="T47" fmla="*/ 11 h 39"/>
                  <a:gd name="T48" fmla="*/ 1 w 43"/>
                  <a:gd name="T49" fmla="*/ 17 h 39"/>
                  <a:gd name="T50" fmla="*/ 5 w 43"/>
                  <a:gd name="T51" fmla="*/ 17 h 39"/>
                  <a:gd name="T52" fmla="*/ 1 w 43"/>
                  <a:gd name="T53" fmla="*/ 19 h 39"/>
                  <a:gd name="T54" fmla="*/ 4 w 43"/>
                  <a:gd name="T55" fmla="*/ 25 h 39"/>
                  <a:gd name="T56" fmla="*/ 7 w 43"/>
                  <a:gd name="T57" fmla="*/ 27 h 39"/>
                  <a:gd name="T58" fmla="*/ 10 w 43"/>
                  <a:gd name="T59" fmla="*/ 23 h 39"/>
                  <a:gd name="T60" fmla="*/ 10 w 43"/>
                  <a:gd name="T61" fmla="*/ 31 h 39"/>
                  <a:gd name="T62" fmla="*/ 11 w 43"/>
                  <a:gd name="T63" fmla="*/ 3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3" h="39">
                    <a:moveTo>
                      <a:pt x="15" y="29"/>
                    </a:moveTo>
                    <a:lnTo>
                      <a:pt x="17" y="29"/>
                    </a:lnTo>
                    <a:lnTo>
                      <a:pt x="20" y="31"/>
                    </a:lnTo>
                    <a:lnTo>
                      <a:pt x="21" y="31"/>
                    </a:lnTo>
                    <a:lnTo>
                      <a:pt x="22" y="29"/>
                    </a:lnTo>
                    <a:lnTo>
                      <a:pt x="23" y="31"/>
                    </a:lnTo>
                    <a:lnTo>
                      <a:pt x="23" y="32"/>
                    </a:lnTo>
                    <a:lnTo>
                      <a:pt x="26" y="32"/>
                    </a:lnTo>
                    <a:lnTo>
                      <a:pt x="28" y="34"/>
                    </a:lnTo>
                    <a:lnTo>
                      <a:pt x="29" y="37"/>
                    </a:lnTo>
                    <a:lnTo>
                      <a:pt x="32" y="37"/>
                    </a:lnTo>
                    <a:lnTo>
                      <a:pt x="33" y="39"/>
                    </a:lnTo>
                    <a:lnTo>
                      <a:pt x="37" y="38"/>
                    </a:lnTo>
                    <a:lnTo>
                      <a:pt x="40" y="38"/>
                    </a:lnTo>
                    <a:lnTo>
                      <a:pt x="41" y="36"/>
                    </a:lnTo>
                    <a:lnTo>
                      <a:pt x="41" y="34"/>
                    </a:lnTo>
                    <a:lnTo>
                      <a:pt x="43" y="33"/>
                    </a:lnTo>
                    <a:lnTo>
                      <a:pt x="43" y="31"/>
                    </a:lnTo>
                    <a:lnTo>
                      <a:pt x="38" y="21"/>
                    </a:lnTo>
                    <a:lnTo>
                      <a:pt x="39" y="14"/>
                    </a:lnTo>
                    <a:lnTo>
                      <a:pt x="40" y="12"/>
                    </a:lnTo>
                    <a:lnTo>
                      <a:pt x="41" y="10"/>
                    </a:lnTo>
                    <a:lnTo>
                      <a:pt x="43" y="8"/>
                    </a:lnTo>
                    <a:lnTo>
                      <a:pt x="43" y="6"/>
                    </a:lnTo>
                    <a:lnTo>
                      <a:pt x="43" y="6"/>
                    </a:lnTo>
                    <a:lnTo>
                      <a:pt x="41" y="5"/>
                    </a:lnTo>
                    <a:lnTo>
                      <a:pt x="41" y="5"/>
                    </a:lnTo>
                    <a:lnTo>
                      <a:pt x="33" y="5"/>
                    </a:lnTo>
                    <a:lnTo>
                      <a:pt x="29" y="3"/>
                    </a:lnTo>
                    <a:lnTo>
                      <a:pt x="26" y="3"/>
                    </a:lnTo>
                    <a:lnTo>
                      <a:pt x="23" y="2"/>
                    </a:lnTo>
                    <a:lnTo>
                      <a:pt x="21" y="3"/>
                    </a:lnTo>
                    <a:lnTo>
                      <a:pt x="20" y="0"/>
                    </a:lnTo>
                    <a:lnTo>
                      <a:pt x="18" y="2"/>
                    </a:lnTo>
                    <a:lnTo>
                      <a:pt x="17" y="2"/>
                    </a:lnTo>
                    <a:lnTo>
                      <a:pt x="17" y="3"/>
                    </a:lnTo>
                    <a:lnTo>
                      <a:pt x="18" y="4"/>
                    </a:lnTo>
                    <a:lnTo>
                      <a:pt x="17" y="5"/>
                    </a:lnTo>
                    <a:lnTo>
                      <a:pt x="16" y="4"/>
                    </a:lnTo>
                    <a:lnTo>
                      <a:pt x="12" y="4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9" y="5"/>
                    </a:lnTo>
                    <a:lnTo>
                      <a:pt x="6" y="5"/>
                    </a:lnTo>
                    <a:lnTo>
                      <a:pt x="6" y="8"/>
                    </a:lnTo>
                    <a:lnTo>
                      <a:pt x="5" y="8"/>
                    </a:lnTo>
                    <a:lnTo>
                      <a:pt x="1" y="9"/>
                    </a:lnTo>
                    <a:lnTo>
                      <a:pt x="0" y="11"/>
                    </a:lnTo>
                    <a:lnTo>
                      <a:pt x="0" y="17"/>
                    </a:lnTo>
                    <a:lnTo>
                      <a:pt x="1" y="17"/>
                    </a:lnTo>
                    <a:lnTo>
                      <a:pt x="3" y="17"/>
                    </a:lnTo>
                    <a:lnTo>
                      <a:pt x="5" y="17"/>
                    </a:lnTo>
                    <a:lnTo>
                      <a:pt x="4" y="19"/>
                    </a:lnTo>
                    <a:lnTo>
                      <a:pt x="1" y="19"/>
                    </a:lnTo>
                    <a:lnTo>
                      <a:pt x="3" y="22"/>
                    </a:lnTo>
                    <a:lnTo>
                      <a:pt x="4" y="25"/>
                    </a:lnTo>
                    <a:lnTo>
                      <a:pt x="7" y="27"/>
                    </a:lnTo>
                    <a:lnTo>
                      <a:pt x="7" y="27"/>
                    </a:lnTo>
                    <a:lnTo>
                      <a:pt x="9" y="26"/>
                    </a:lnTo>
                    <a:lnTo>
                      <a:pt x="10" y="23"/>
                    </a:lnTo>
                    <a:lnTo>
                      <a:pt x="11" y="25"/>
                    </a:lnTo>
                    <a:lnTo>
                      <a:pt x="10" y="31"/>
                    </a:lnTo>
                    <a:lnTo>
                      <a:pt x="10" y="32"/>
                    </a:lnTo>
                    <a:lnTo>
                      <a:pt x="11" y="32"/>
                    </a:lnTo>
                    <a:lnTo>
                      <a:pt x="15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1" name="Freeform 686">
                <a:extLst>
                  <a:ext uri="{FF2B5EF4-FFF2-40B4-BE49-F238E27FC236}">
                    <a16:creationId xmlns:a16="http://schemas.microsoft.com/office/drawing/2014/main" id="{A1FBE7FC-2C45-4708-B26A-FEE562657D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4" y="1635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2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2" name="Freeform 687">
                <a:extLst>
                  <a:ext uri="{FF2B5EF4-FFF2-40B4-BE49-F238E27FC236}">
                    <a16:creationId xmlns:a16="http://schemas.microsoft.com/office/drawing/2014/main" id="{D53C6E86-E5EA-4634-9070-CD4E34A830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3" y="1635"/>
                <a:ext cx="9" cy="5"/>
              </a:xfrm>
              <a:custGeom>
                <a:avLst/>
                <a:gdLst>
                  <a:gd name="T0" fmla="*/ 1 w 9"/>
                  <a:gd name="T1" fmla="*/ 3 h 5"/>
                  <a:gd name="T2" fmla="*/ 3 w 9"/>
                  <a:gd name="T3" fmla="*/ 2 h 5"/>
                  <a:gd name="T4" fmla="*/ 5 w 9"/>
                  <a:gd name="T5" fmla="*/ 2 h 5"/>
                  <a:gd name="T6" fmla="*/ 6 w 9"/>
                  <a:gd name="T7" fmla="*/ 5 h 5"/>
                  <a:gd name="T8" fmla="*/ 7 w 9"/>
                  <a:gd name="T9" fmla="*/ 3 h 5"/>
                  <a:gd name="T10" fmla="*/ 8 w 9"/>
                  <a:gd name="T11" fmla="*/ 2 h 5"/>
                  <a:gd name="T12" fmla="*/ 9 w 9"/>
                  <a:gd name="T13" fmla="*/ 2 h 5"/>
                  <a:gd name="T14" fmla="*/ 9 w 9"/>
                  <a:gd name="T15" fmla="*/ 1 h 5"/>
                  <a:gd name="T16" fmla="*/ 7 w 9"/>
                  <a:gd name="T17" fmla="*/ 1 h 5"/>
                  <a:gd name="T18" fmla="*/ 6 w 9"/>
                  <a:gd name="T19" fmla="*/ 0 h 5"/>
                  <a:gd name="T20" fmla="*/ 5 w 9"/>
                  <a:gd name="T21" fmla="*/ 0 h 5"/>
                  <a:gd name="T22" fmla="*/ 5 w 9"/>
                  <a:gd name="T23" fmla="*/ 0 h 5"/>
                  <a:gd name="T24" fmla="*/ 3 w 9"/>
                  <a:gd name="T25" fmla="*/ 1 h 5"/>
                  <a:gd name="T26" fmla="*/ 0 w 9"/>
                  <a:gd name="T27" fmla="*/ 3 h 5"/>
                  <a:gd name="T28" fmla="*/ 1 w 9"/>
                  <a:gd name="T2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5">
                    <a:moveTo>
                      <a:pt x="1" y="3"/>
                    </a:moveTo>
                    <a:lnTo>
                      <a:pt x="3" y="2"/>
                    </a:lnTo>
                    <a:lnTo>
                      <a:pt x="5" y="2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8" y="2"/>
                    </a:lnTo>
                    <a:lnTo>
                      <a:pt x="9" y="2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0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3" name="Freeform 688">
                <a:extLst>
                  <a:ext uri="{FF2B5EF4-FFF2-40B4-BE49-F238E27FC236}">
                    <a16:creationId xmlns:a16="http://schemas.microsoft.com/office/drawing/2014/main" id="{87B983C7-2302-4288-AA8B-900F0BAC02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4" y="1640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3 w 4"/>
                  <a:gd name="T3" fmla="*/ 3 h 3"/>
                  <a:gd name="T4" fmla="*/ 4 w 4"/>
                  <a:gd name="T5" fmla="*/ 2 h 3"/>
                  <a:gd name="T6" fmla="*/ 4 w 4"/>
                  <a:gd name="T7" fmla="*/ 0 h 3"/>
                  <a:gd name="T8" fmla="*/ 0 w 4"/>
                  <a:gd name="T9" fmla="*/ 0 h 3"/>
                  <a:gd name="T10" fmla="*/ 0 w 4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3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4" name="Freeform 689">
                <a:extLst>
                  <a:ext uri="{FF2B5EF4-FFF2-40B4-BE49-F238E27FC236}">
                    <a16:creationId xmlns:a16="http://schemas.microsoft.com/office/drawing/2014/main" id="{5419FE98-FFA9-43D2-B754-A2F25BB092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1" y="1650"/>
                <a:ext cx="70" cy="37"/>
              </a:xfrm>
              <a:custGeom>
                <a:avLst/>
                <a:gdLst>
                  <a:gd name="T0" fmla="*/ 9 w 70"/>
                  <a:gd name="T1" fmla="*/ 27 h 37"/>
                  <a:gd name="T2" fmla="*/ 17 w 70"/>
                  <a:gd name="T3" fmla="*/ 26 h 37"/>
                  <a:gd name="T4" fmla="*/ 22 w 70"/>
                  <a:gd name="T5" fmla="*/ 27 h 37"/>
                  <a:gd name="T6" fmla="*/ 26 w 70"/>
                  <a:gd name="T7" fmla="*/ 25 h 37"/>
                  <a:gd name="T8" fmla="*/ 28 w 70"/>
                  <a:gd name="T9" fmla="*/ 26 h 37"/>
                  <a:gd name="T10" fmla="*/ 33 w 70"/>
                  <a:gd name="T11" fmla="*/ 28 h 37"/>
                  <a:gd name="T12" fmla="*/ 38 w 70"/>
                  <a:gd name="T13" fmla="*/ 27 h 37"/>
                  <a:gd name="T14" fmla="*/ 45 w 70"/>
                  <a:gd name="T15" fmla="*/ 28 h 37"/>
                  <a:gd name="T16" fmla="*/ 50 w 70"/>
                  <a:gd name="T17" fmla="*/ 32 h 37"/>
                  <a:gd name="T18" fmla="*/ 55 w 70"/>
                  <a:gd name="T19" fmla="*/ 36 h 37"/>
                  <a:gd name="T20" fmla="*/ 56 w 70"/>
                  <a:gd name="T21" fmla="*/ 37 h 37"/>
                  <a:gd name="T22" fmla="*/ 65 w 70"/>
                  <a:gd name="T23" fmla="*/ 34 h 37"/>
                  <a:gd name="T24" fmla="*/ 67 w 70"/>
                  <a:gd name="T25" fmla="*/ 31 h 37"/>
                  <a:gd name="T26" fmla="*/ 70 w 70"/>
                  <a:gd name="T27" fmla="*/ 28 h 37"/>
                  <a:gd name="T28" fmla="*/ 67 w 70"/>
                  <a:gd name="T29" fmla="*/ 24 h 37"/>
                  <a:gd name="T30" fmla="*/ 66 w 70"/>
                  <a:gd name="T31" fmla="*/ 20 h 37"/>
                  <a:gd name="T32" fmla="*/ 65 w 70"/>
                  <a:gd name="T33" fmla="*/ 15 h 37"/>
                  <a:gd name="T34" fmla="*/ 64 w 70"/>
                  <a:gd name="T35" fmla="*/ 13 h 37"/>
                  <a:gd name="T36" fmla="*/ 64 w 70"/>
                  <a:gd name="T37" fmla="*/ 10 h 37"/>
                  <a:gd name="T38" fmla="*/ 54 w 70"/>
                  <a:gd name="T39" fmla="*/ 10 h 37"/>
                  <a:gd name="T40" fmla="*/ 50 w 70"/>
                  <a:gd name="T41" fmla="*/ 8 h 37"/>
                  <a:gd name="T42" fmla="*/ 47 w 70"/>
                  <a:gd name="T43" fmla="*/ 3 h 37"/>
                  <a:gd name="T44" fmla="*/ 44 w 70"/>
                  <a:gd name="T45" fmla="*/ 2 h 37"/>
                  <a:gd name="T46" fmla="*/ 42 w 70"/>
                  <a:gd name="T47" fmla="*/ 2 h 37"/>
                  <a:gd name="T48" fmla="*/ 38 w 70"/>
                  <a:gd name="T49" fmla="*/ 0 h 37"/>
                  <a:gd name="T50" fmla="*/ 32 w 70"/>
                  <a:gd name="T51" fmla="*/ 3 h 37"/>
                  <a:gd name="T52" fmla="*/ 31 w 70"/>
                  <a:gd name="T53" fmla="*/ 5 h 37"/>
                  <a:gd name="T54" fmla="*/ 31 w 70"/>
                  <a:gd name="T55" fmla="*/ 14 h 37"/>
                  <a:gd name="T56" fmla="*/ 25 w 70"/>
                  <a:gd name="T57" fmla="*/ 17 h 37"/>
                  <a:gd name="T58" fmla="*/ 22 w 70"/>
                  <a:gd name="T59" fmla="*/ 14 h 37"/>
                  <a:gd name="T60" fmla="*/ 16 w 70"/>
                  <a:gd name="T61" fmla="*/ 5 h 37"/>
                  <a:gd name="T62" fmla="*/ 14 w 70"/>
                  <a:gd name="T63" fmla="*/ 7 h 37"/>
                  <a:gd name="T64" fmla="*/ 10 w 70"/>
                  <a:gd name="T65" fmla="*/ 9 h 37"/>
                  <a:gd name="T66" fmla="*/ 6 w 70"/>
                  <a:gd name="T67" fmla="*/ 11 h 37"/>
                  <a:gd name="T68" fmla="*/ 5 w 70"/>
                  <a:gd name="T69" fmla="*/ 13 h 37"/>
                  <a:gd name="T70" fmla="*/ 3 w 70"/>
                  <a:gd name="T71" fmla="*/ 20 h 37"/>
                  <a:gd name="T72" fmla="*/ 3 w 70"/>
                  <a:gd name="T73" fmla="*/ 24 h 37"/>
                  <a:gd name="T74" fmla="*/ 2 w 70"/>
                  <a:gd name="T75" fmla="*/ 31 h 37"/>
                  <a:gd name="T76" fmla="*/ 4 w 70"/>
                  <a:gd name="T77" fmla="*/ 32 h 37"/>
                  <a:gd name="T78" fmla="*/ 6 w 70"/>
                  <a:gd name="T79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0" h="37">
                    <a:moveTo>
                      <a:pt x="6" y="30"/>
                    </a:moveTo>
                    <a:lnTo>
                      <a:pt x="9" y="27"/>
                    </a:lnTo>
                    <a:lnTo>
                      <a:pt x="14" y="26"/>
                    </a:lnTo>
                    <a:lnTo>
                      <a:pt x="17" y="26"/>
                    </a:lnTo>
                    <a:lnTo>
                      <a:pt x="20" y="26"/>
                    </a:lnTo>
                    <a:lnTo>
                      <a:pt x="22" y="27"/>
                    </a:lnTo>
                    <a:lnTo>
                      <a:pt x="24" y="26"/>
                    </a:lnTo>
                    <a:lnTo>
                      <a:pt x="26" y="25"/>
                    </a:lnTo>
                    <a:lnTo>
                      <a:pt x="26" y="26"/>
                    </a:lnTo>
                    <a:lnTo>
                      <a:pt x="28" y="26"/>
                    </a:lnTo>
                    <a:lnTo>
                      <a:pt x="30" y="28"/>
                    </a:lnTo>
                    <a:lnTo>
                      <a:pt x="33" y="28"/>
                    </a:lnTo>
                    <a:lnTo>
                      <a:pt x="34" y="28"/>
                    </a:lnTo>
                    <a:lnTo>
                      <a:pt x="38" y="27"/>
                    </a:lnTo>
                    <a:lnTo>
                      <a:pt x="42" y="28"/>
                    </a:lnTo>
                    <a:lnTo>
                      <a:pt x="45" y="28"/>
                    </a:lnTo>
                    <a:lnTo>
                      <a:pt x="48" y="32"/>
                    </a:lnTo>
                    <a:lnTo>
                      <a:pt x="50" y="32"/>
                    </a:lnTo>
                    <a:lnTo>
                      <a:pt x="53" y="36"/>
                    </a:lnTo>
                    <a:lnTo>
                      <a:pt x="55" y="36"/>
                    </a:lnTo>
                    <a:lnTo>
                      <a:pt x="56" y="37"/>
                    </a:lnTo>
                    <a:lnTo>
                      <a:pt x="56" y="37"/>
                    </a:lnTo>
                    <a:lnTo>
                      <a:pt x="60" y="36"/>
                    </a:lnTo>
                    <a:lnTo>
                      <a:pt x="65" y="34"/>
                    </a:lnTo>
                    <a:lnTo>
                      <a:pt x="65" y="32"/>
                    </a:lnTo>
                    <a:lnTo>
                      <a:pt x="67" y="31"/>
                    </a:lnTo>
                    <a:lnTo>
                      <a:pt x="67" y="28"/>
                    </a:lnTo>
                    <a:lnTo>
                      <a:pt x="70" y="28"/>
                    </a:lnTo>
                    <a:lnTo>
                      <a:pt x="69" y="26"/>
                    </a:lnTo>
                    <a:lnTo>
                      <a:pt x="67" y="24"/>
                    </a:lnTo>
                    <a:lnTo>
                      <a:pt x="66" y="20"/>
                    </a:lnTo>
                    <a:lnTo>
                      <a:pt x="66" y="20"/>
                    </a:lnTo>
                    <a:lnTo>
                      <a:pt x="65" y="16"/>
                    </a:lnTo>
                    <a:lnTo>
                      <a:pt x="65" y="15"/>
                    </a:lnTo>
                    <a:lnTo>
                      <a:pt x="64" y="14"/>
                    </a:lnTo>
                    <a:lnTo>
                      <a:pt x="64" y="13"/>
                    </a:lnTo>
                    <a:lnTo>
                      <a:pt x="64" y="11"/>
                    </a:lnTo>
                    <a:lnTo>
                      <a:pt x="64" y="10"/>
                    </a:lnTo>
                    <a:lnTo>
                      <a:pt x="58" y="9"/>
                    </a:lnTo>
                    <a:lnTo>
                      <a:pt x="54" y="10"/>
                    </a:lnTo>
                    <a:lnTo>
                      <a:pt x="53" y="8"/>
                    </a:lnTo>
                    <a:lnTo>
                      <a:pt x="50" y="8"/>
                    </a:lnTo>
                    <a:lnTo>
                      <a:pt x="49" y="5"/>
                    </a:lnTo>
                    <a:lnTo>
                      <a:pt x="47" y="3"/>
                    </a:lnTo>
                    <a:lnTo>
                      <a:pt x="44" y="3"/>
                    </a:lnTo>
                    <a:lnTo>
                      <a:pt x="44" y="2"/>
                    </a:lnTo>
                    <a:lnTo>
                      <a:pt x="43" y="0"/>
                    </a:lnTo>
                    <a:lnTo>
                      <a:pt x="42" y="2"/>
                    </a:lnTo>
                    <a:lnTo>
                      <a:pt x="41" y="2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2" y="3"/>
                    </a:lnTo>
                    <a:lnTo>
                      <a:pt x="31" y="3"/>
                    </a:lnTo>
                    <a:lnTo>
                      <a:pt x="31" y="5"/>
                    </a:lnTo>
                    <a:lnTo>
                      <a:pt x="32" y="10"/>
                    </a:lnTo>
                    <a:lnTo>
                      <a:pt x="31" y="14"/>
                    </a:lnTo>
                    <a:lnTo>
                      <a:pt x="27" y="17"/>
                    </a:lnTo>
                    <a:lnTo>
                      <a:pt x="25" y="17"/>
                    </a:lnTo>
                    <a:lnTo>
                      <a:pt x="22" y="15"/>
                    </a:lnTo>
                    <a:lnTo>
                      <a:pt x="22" y="14"/>
                    </a:lnTo>
                    <a:lnTo>
                      <a:pt x="16" y="8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4" y="7"/>
                    </a:lnTo>
                    <a:lnTo>
                      <a:pt x="11" y="8"/>
                    </a:lnTo>
                    <a:lnTo>
                      <a:pt x="10" y="9"/>
                    </a:lnTo>
                    <a:lnTo>
                      <a:pt x="8" y="9"/>
                    </a:lnTo>
                    <a:lnTo>
                      <a:pt x="6" y="11"/>
                    </a:lnTo>
                    <a:lnTo>
                      <a:pt x="6" y="14"/>
                    </a:lnTo>
                    <a:lnTo>
                      <a:pt x="5" y="13"/>
                    </a:lnTo>
                    <a:lnTo>
                      <a:pt x="5" y="16"/>
                    </a:lnTo>
                    <a:lnTo>
                      <a:pt x="3" y="20"/>
                    </a:lnTo>
                    <a:lnTo>
                      <a:pt x="3" y="22"/>
                    </a:lnTo>
                    <a:lnTo>
                      <a:pt x="3" y="24"/>
                    </a:lnTo>
                    <a:lnTo>
                      <a:pt x="0" y="26"/>
                    </a:lnTo>
                    <a:lnTo>
                      <a:pt x="2" y="31"/>
                    </a:lnTo>
                    <a:lnTo>
                      <a:pt x="3" y="32"/>
                    </a:lnTo>
                    <a:lnTo>
                      <a:pt x="4" y="32"/>
                    </a:lnTo>
                    <a:lnTo>
                      <a:pt x="5" y="32"/>
                    </a:lnTo>
                    <a:lnTo>
                      <a:pt x="6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5" name="Freeform 690">
                <a:extLst>
                  <a:ext uri="{FF2B5EF4-FFF2-40B4-BE49-F238E27FC236}">
                    <a16:creationId xmlns:a16="http://schemas.microsoft.com/office/drawing/2014/main" id="{04876A70-4DD8-4638-B5EA-ACCA0443AB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7" y="1675"/>
                <a:ext cx="52" cy="39"/>
              </a:xfrm>
              <a:custGeom>
                <a:avLst/>
                <a:gdLst>
                  <a:gd name="T0" fmla="*/ 21 w 52"/>
                  <a:gd name="T1" fmla="*/ 30 h 39"/>
                  <a:gd name="T2" fmla="*/ 23 w 52"/>
                  <a:gd name="T3" fmla="*/ 30 h 39"/>
                  <a:gd name="T4" fmla="*/ 24 w 52"/>
                  <a:gd name="T5" fmla="*/ 34 h 39"/>
                  <a:gd name="T6" fmla="*/ 23 w 52"/>
                  <a:gd name="T7" fmla="*/ 37 h 39"/>
                  <a:gd name="T8" fmla="*/ 26 w 52"/>
                  <a:gd name="T9" fmla="*/ 39 h 39"/>
                  <a:gd name="T10" fmla="*/ 28 w 52"/>
                  <a:gd name="T11" fmla="*/ 37 h 39"/>
                  <a:gd name="T12" fmla="*/ 32 w 52"/>
                  <a:gd name="T13" fmla="*/ 36 h 39"/>
                  <a:gd name="T14" fmla="*/ 34 w 52"/>
                  <a:gd name="T15" fmla="*/ 37 h 39"/>
                  <a:gd name="T16" fmla="*/ 37 w 52"/>
                  <a:gd name="T17" fmla="*/ 36 h 39"/>
                  <a:gd name="T18" fmla="*/ 39 w 52"/>
                  <a:gd name="T19" fmla="*/ 36 h 39"/>
                  <a:gd name="T20" fmla="*/ 38 w 52"/>
                  <a:gd name="T21" fmla="*/ 32 h 39"/>
                  <a:gd name="T22" fmla="*/ 40 w 52"/>
                  <a:gd name="T23" fmla="*/ 32 h 39"/>
                  <a:gd name="T24" fmla="*/ 41 w 52"/>
                  <a:gd name="T25" fmla="*/ 30 h 39"/>
                  <a:gd name="T26" fmla="*/ 44 w 52"/>
                  <a:gd name="T27" fmla="*/ 29 h 39"/>
                  <a:gd name="T28" fmla="*/ 45 w 52"/>
                  <a:gd name="T29" fmla="*/ 30 h 39"/>
                  <a:gd name="T30" fmla="*/ 46 w 52"/>
                  <a:gd name="T31" fmla="*/ 30 h 39"/>
                  <a:gd name="T32" fmla="*/ 46 w 52"/>
                  <a:gd name="T33" fmla="*/ 28 h 39"/>
                  <a:gd name="T34" fmla="*/ 44 w 52"/>
                  <a:gd name="T35" fmla="*/ 26 h 39"/>
                  <a:gd name="T36" fmla="*/ 45 w 52"/>
                  <a:gd name="T37" fmla="*/ 24 h 39"/>
                  <a:gd name="T38" fmla="*/ 46 w 52"/>
                  <a:gd name="T39" fmla="*/ 23 h 39"/>
                  <a:gd name="T40" fmla="*/ 49 w 52"/>
                  <a:gd name="T41" fmla="*/ 19 h 39"/>
                  <a:gd name="T42" fmla="*/ 52 w 52"/>
                  <a:gd name="T43" fmla="*/ 18 h 39"/>
                  <a:gd name="T44" fmla="*/ 52 w 52"/>
                  <a:gd name="T45" fmla="*/ 16 h 39"/>
                  <a:gd name="T46" fmla="*/ 50 w 52"/>
                  <a:gd name="T47" fmla="*/ 16 h 39"/>
                  <a:gd name="T48" fmla="*/ 52 w 52"/>
                  <a:gd name="T49" fmla="*/ 12 h 39"/>
                  <a:gd name="T50" fmla="*/ 51 w 52"/>
                  <a:gd name="T51" fmla="*/ 11 h 39"/>
                  <a:gd name="T52" fmla="*/ 49 w 52"/>
                  <a:gd name="T53" fmla="*/ 11 h 39"/>
                  <a:gd name="T54" fmla="*/ 46 w 52"/>
                  <a:gd name="T55" fmla="*/ 7 h 39"/>
                  <a:gd name="T56" fmla="*/ 44 w 52"/>
                  <a:gd name="T57" fmla="*/ 7 h 39"/>
                  <a:gd name="T58" fmla="*/ 41 w 52"/>
                  <a:gd name="T59" fmla="*/ 3 h 39"/>
                  <a:gd name="T60" fmla="*/ 38 w 52"/>
                  <a:gd name="T61" fmla="*/ 3 h 39"/>
                  <a:gd name="T62" fmla="*/ 34 w 52"/>
                  <a:gd name="T63" fmla="*/ 2 h 39"/>
                  <a:gd name="T64" fmla="*/ 30 w 52"/>
                  <a:gd name="T65" fmla="*/ 3 h 39"/>
                  <a:gd name="T66" fmla="*/ 29 w 52"/>
                  <a:gd name="T67" fmla="*/ 3 h 39"/>
                  <a:gd name="T68" fmla="*/ 26 w 52"/>
                  <a:gd name="T69" fmla="*/ 3 h 39"/>
                  <a:gd name="T70" fmla="*/ 24 w 52"/>
                  <a:gd name="T71" fmla="*/ 1 h 39"/>
                  <a:gd name="T72" fmla="*/ 22 w 52"/>
                  <a:gd name="T73" fmla="*/ 1 h 39"/>
                  <a:gd name="T74" fmla="*/ 22 w 52"/>
                  <a:gd name="T75" fmla="*/ 0 h 39"/>
                  <a:gd name="T76" fmla="*/ 20 w 52"/>
                  <a:gd name="T77" fmla="*/ 1 h 39"/>
                  <a:gd name="T78" fmla="*/ 18 w 52"/>
                  <a:gd name="T79" fmla="*/ 2 h 39"/>
                  <a:gd name="T80" fmla="*/ 16 w 52"/>
                  <a:gd name="T81" fmla="*/ 1 h 39"/>
                  <a:gd name="T82" fmla="*/ 13 w 52"/>
                  <a:gd name="T83" fmla="*/ 1 h 39"/>
                  <a:gd name="T84" fmla="*/ 10 w 52"/>
                  <a:gd name="T85" fmla="*/ 1 h 39"/>
                  <a:gd name="T86" fmla="*/ 5 w 52"/>
                  <a:gd name="T87" fmla="*/ 2 h 39"/>
                  <a:gd name="T88" fmla="*/ 2 w 52"/>
                  <a:gd name="T89" fmla="*/ 5 h 39"/>
                  <a:gd name="T90" fmla="*/ 1 w 52"/>
                  <a:gd name="T91" fmla="*/ 7 h 39"/>
                  <a:gd name="T92" fmla="*/ 0 w 52"/>
                  <a:gd name="T93" fmla="*/ 7 h 39"/>
                  <a:gd name="T94" fmla="*/ 0 w 52"/>
                  <a:gd name="T95" fmla="*/ 11 h 39"/>
                  <a:gd name="T96" fmla="*/ 0 w 52"/>
                  <a:gd name="T97" fmla="*/ 13 h 39"/>
                  <a:gd name="T98" fmla="*/ 0 w 52"/>
                  <a:gd name="T99" fmla="*/ 14 h 39"/>
                  <a:gd name="T100" fmla="*/ 0 w 52"/>
                  <a:gd name="T101" fmla="*/ 16 h 39"/>
                  <a:gd name="T102" fmla="*/ 4 w 52"/>
                  <a:gd name="T103" fmla="*/ 14 h 39"/>
                  <a:gd name="T104" fmla="*/ 6 w 52"/>
                  <a:gd name="T105" fmla="*/ 18 h 39"/>
                  <a:gd name="T106" fmla="*/ 10 w 52"/>
                  <a:gd name="T107" fmla="*/ 19 h 39"/>
                  <a:gd name="T108" fmla="*/ 13 w 52"/>
                  <a:gd name="T109" fmla="*/ 19 h 39"/>
                  <a:gd name="T110" fmla="*/ 15 w 52"/>
                  <a:gd name="T111" fmla="*/ 19 h 39"/>
                  <a:gd name="T112" fmla="*/ 15 w 52"/>
                  <a:gd name="T113" fmla="*/ 22 h 39"/>
                  <a:gd name="T114" fmla="*/ 17 w 52"/>
                  <a:gd name="T115" fmla="*/ 22 h 39"/>
                  <a:gd name="T116" fmla="*/ 17 w 52"/>
                  <a:gd name="T117" fmla="*/ 23 h 39"/>
                  <a:gd name="T118" fmla="*/ 16 w 52"/>
                  <a:gd name="T119" fmla="*/ 25 h 39"/>
                  <a:gd name="T120" fmla="*/ 17 w 52"/>
                  <a:gd name="T121" fmla="*/ 29 h 39"/>
                  <a:gd name="T122" fmla="*/ 18 w 52"/>
                  <a:gd name="T123" fmla="*/ 28 h 39"/>
                  <a:gd name="T124" fmla="*/ 21 w 52"/>
                  <a:gd name="T125" fmla="*/ 3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2" h="39">
                    <a:moveTo>
                      <a:pt x="21" y="30"/>
                    </a:moveTo>
                    <a:lnTo>
                      <a:pt x="23" y="30"/>
                    </a:lnTo>
                    <a:lnTo>
                      <a:pt x="24" y="34"/>
                    </a:lnTo>
                    <a:lnTo>
                      <a:pt x="23" y="37"/>
                    </a:lnTo>
                    <a:lnTo>
                      <a:pt x="26" y="39"/>
                    </a:lnTo>
                    <a:lnTo>
                      <a:pt x="28" y="37"/>
                    </a:lnTo>
                    <a:lnTo>
                      <a:pt x="32" y="36"/>
                    </a:lnTo>
                    <a:lnTo>
                      <a:pt x="34" y="37"/>
                    </a:lnTo>
                    <a:lnTo>
                      <a:pt x="37" y="36"/>
                    </a:lnTo>
                    <a:lnTo>
                      <a:pt x="39" y="36"/>
                    </a:lnTo>
                    <a:lnTo>
                      <a:pt x="38" y="32"/>
                    </a:lnTo>
                    <a:lnTo>
                      <a:pt x="40" y="32"/>
                    </a:lnTo>
                    <a:lnTo>
                      <a:pt x="41" y="30"/>
                    </a:lnTo>
                    <a:lnTo>
                      <a:pt x="44" y="29"/>
                    </a:lnTo>
                    <a:lnTo>
                      <a:pt x="45" y="30"/>
                    </a:lnTo>
                    <a:lnTo>
                      <a:pt x="46" y="30"/>
                    </a:lnTo>
                    <a:lnTo>
                      <a:pt x="46" y="28"/>
                    </a:lnTo>
                    <a:lnTo>
                      <a:pt x="44" y="26"/>
                    </a:lnTo>
                    <a:lnTo>
                      <a:pt x="45" y="24"/>
                    </a:lnTo>
                    <a:lnTo>
                      <a:pt x="46" y="23"/>
                    </a:lnTo>
                    <a:lnTo>
                      <a:pt x="49" y="19"/>
                    </a:lnTo>
                    <a:lnTo>
                      <a:pt x="52" y="18"/>
                    </a:lnTo>
                    <a:lnTo>
                      <a:pt x="52" y="16"/>
                    </a:lnTo>
                    <a:lnTo>
                      <a:pt x="50" y="16"/>
                    </a:lnTo>
                    <a:lnTo>
                      <a:pt x="52" y="12"/>
                    </a:lnTo>
                    <a:lnTo>
                      <a:pt x="51" y="11"/>
                    </a:lnTo>
                    <a:lnTo>
                      <a:pt x="49" y="11"/>
                    </a:lnTo>
                    <a:lnTo>
                      <a:pt x="46" y="7"/>
                    </a:lnTo>
                    <a:lnTo>
                      <a:pt x="44" y="7"/>
                    </a:lnTo>
                    <a:lnTo>
                      <a:pt x="41" y="3"/>
                    </a:lnTo>
                    <a:lnTo>
                      <a:pt x="38" y="3"/>
                    </a:lnTo>
                    <a:lnTo>
                      <a:pt x="34" y="2"/>
                    </a:lnTo>
                    <a:lnTo>
                      <a:pt x="30" y="3"/>
                    </a:lnTo>
                    <a:lnTo>
                      <a:pt x="29" y="3"/>
                    </a:lnTo>
                    <a:lnTo>
                      <a:pt x="26" y="3"/>
                    </a:lnTo>
                    <a:lnTo>
                      <a:pt x="24" y="1"/>
                    </a:lnTo>
                    <a:lnTo>
                      <a:pt x="22" y="1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18" y="2"/>
                    </a:lnTo>
                    <a:lnTo>
                      <a:pt x="16" y="1"/>
                    </a:lnTo>
                    <a:lnTo>
                      <a:pt x="13" y="1"/>
                    </a:lnTo>
                    <a:lnTo>
                      <a:pt x="10" y="1"/>
                    </a:lnTo>
                    <a:lnTo>
                      <a:pt x="5" y="2"/>
                    </a:lnTo>
                    <a:lnTo>
                      <a:pt x="2" y="5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4" y="14"/>
                    </a:lnTo>
                    <a:lnTo>
                      <a:pt x="6" y="18"/>
                    </a:lnTo>
                    <a:lnTo>
                      <a:pt x="10" y="19"/>
                    </a:lnTo>
                    <a:lnTo>
                      <a:pt x="13" y="19"/>
                    </a:lnTo>
                    <a:lnTo>
                      <a:pt x="15" y="19"/>
                    </a:lnTo>
                    <a:lnTo>
                      <a:pt x="15" y="22"/>
                    </a:lnTo>
                    <a:lnTo>
                      <a:pt x="17" y="22"/>
                    </a:lnTo>
                    <a:lnTo>
                      <a:pt x="17" y="23"/>
                    </a:lnTo>
                    <a:lnTo>
                      <a:pt x="16" y="25"/>
                    </a:lnTo>
                    <a:lnTo>
                      <a:pt x="17" y="29"/>
                    </a:lnTo>
                    <a:lnTo>
                      <a:pt x="18" y="28"/>
                    </a:lnTo>
                    <a:lnTo>
                      <a:pt x="21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6" name="Freeform 691">
                <a:extLst>
                  <a:ext uri="{FF2B5EF4-FFF2-40B4-BE49-F238E27FC236}">
                    <a16:creationId xmlns:a16="http://schemas.microsoft.com/office/drawing/2014/main" id="{9257B2C2-1407-4A11-8EA6-CDB00BF35E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61" y="1678"/>
                <a:ext cx="89" cy="70"/>
              </a:xfrm>
              <a:custGeom>
                <a:avLst/>
                <a:gdLst>
                  <a:gd name="T0" fmla="*/ 35 w 89"/>
                  <a:gd name="T1" fmla="*/ 4 h 70"/>
                  <a:gd name="T2" fmla="*/ 30 w 89"/>
                  <a:gd name="T3" fmla="*/ 8 h 70"/>
                  <a:gd name="T4" fmla="*/ 26 w 89"/>
                  <a:gd name="T5" fmla="*/ 9 h 70"/>
                  <a:gd name="T6" fmla="*/ 26 w 89"/>
                  <a:gd name="T7" fmla="*/ 13 h 70"/>
                  <a:gd name="T8" fmla="*/ 23 w 89"/>
                  <a:gd name="T9" fmla="*/ 16 h 70"/>
                  <a:gd name="T10" fmla="*/ 19 w 89"/>
                  <a:gd name="T11" fmla="*/ 21 h 70"/>
                  <a:gd name="T12" fmla="*/ 20 w 89"/>
                  <a:gd name="T13" fmla="*/ 25 h 70"/>
                  <a:gd name="T14" fmla="*/ 19 w 89"/>
                  <a:gd name="T15" fmla="*/ 27 h 70"/>
                  <a:gd name="T16" fmla="*/ 15 w 89"/>
                  <a:gd name="T17" fmla="*/ 27 h 70"/>
                  <a:gd name="T18" fmla="*/ 12 w 89"/>
                  <a:gd name="T19" fmla="*/ 29 h 70"/>
                  <a:gd name="T20" fmla="*/ 11 w 89"/>
                  <a:gd name="T21" fmla="*/ 33 h 70"/>
                  <a:gd name="T22" fmla="*/ 6 w 89"/>
                  <a:gd name="T23" fmla="*/ 33 h 70"/>
                  <a:gd name="T24" fmla="*/ 0 w 89"/>
                  <a:gd name="T25" fmla="*/ 36 h 70"/>
                  <a:gd name="T26" fmla="*/ 1 w 89"/>
                  <a:gd name="T27" fmla="*/ 42 h 70"/>
                  <a:gd name="T28" fmla="*/ 3 w 89"/>
                  <a:gd name="T29" fmla="*/ 46 h 70"/>
                  <a:gd name="T30" fmla="*/ 4 w 89"/>
                  <a:gd name="T31" fmla="*/ 54 h 70"/>
                  <a:gd name="T32" fmla="*/ 1 w 89"/>
                  <a:gd name="T33" fmla="*/ 57 h 70"/>
                  <a:gd name="T34" fmla="*/ 3 w 89"/>
                  <a:gd name="T35" fmla="*/ 65 h 70"/>
                  <a:gd name="T36" fmla="*/ 6 w 89"/>
                  <a:gd name="T37" fmla="*/ 65 h 70"/>
                  <a:gd name="T38" fmla="*/ 11 w 89"/>
                  <a:gd name="T39" fmla="*/ 66 h 70"/>
                  <a:gd name="T40" fmla="*/ 22 w 89"/>
                  <a:gd name="T41" fmla="*/ 65 h 70"/>
                  <a:gd name="T42" fmla="*/ 25 w 89"/>
                  <a:gd name="T43" fmla="*/ 63 h 70"/>
                  <a:gd name="T44" fmla="*/ 34 w 89"/>
                  <a:gd name="T45" fmla="*/ 66 h 70"/>
                  <a:gd name="T46" fmla="*/ 37 w 89"/>
                  <a:gd name="T47" fmla="*/ 68 h 70"/>
                  <a:gd name="T48" fmla="*/ 42 w 89"/>
                  <a:gd name="T49" fmla="*/ 68 h 70"/>
                  <a:gd name="T50" fmla="*/ 45 w 89"/>
                  <a:gd name="T51" fmla="*/ 67 h 70"/>
                  <a:gd name="T52" fmla="*/ 50 w 89"/>
                  <a:gd name="T53" fmla="*/ 68 h 70"/>
                  <a:gd name="T54" fmla="*/ 56 w 89"/>
                  <a:gd name="T55" fmla="*/ 67 h 70"/>
                  <a:gd name="T56" fmla="*/ 58 w 89"/>
                  <a:gd name="T57" fmla="*/ 70 h 70"/>
                  <a:gd name="T58" fmla="*/ 63 w 89"/>
                  <a:gd name="T59" fmla="*/ 67 h 70"/>
                  <a:gd name="T60" fmla="*/ 68 w 89"/>
                  <a:gd name="T61" fmla="*/ 67 h 70"/>
                  <a:gd name="T62" fmla="*/ 71 w 89"/>
                  <a:gd name="T63" fmla="*/ 68 h 70"/>
                  <a:gd name="T64" fmla="*/ 73 w 89"/>
                  <a:gd name="T65" fmla="*/ 61 h 70"/>
                  <a:gd name="T66" fmla="*/ 81 w 89"/>
                  <a:gd name="T67" fmla="*/ 59 h 70"/>
                  <a:gd name="T68" fmla="*/ 81 w 89"/>
                  <a:gd name="T69" fmla="*/ 56 h 70"/>
                  <a:gd name="T70" fmla="*/ 79 w 89"/>
                  <a:gd name="T71" fmla="*/ 50 h 70"/>
                  <a:gd name="T72" fmla="*/ 76 w 89"/>
                  <a:gd name="T73" fmla="*/ 44 h 70"/>
                  <a:gd name="T74" fmla="*/ 80 w 89"/>
                  <a:gd name="T75" fmla="*/ 45 h 70"/>
                  <a:gd name="T76" fmla="*/ 87 w 89"/>
                  <a:gd name="T77" fmla="*/ 40 h 70"/>
                  <a:gd name="T78" fmla="*/ 86 w 89"/>
                  <a:gd name="T79" fmla="*/ 38 h 70"/>
                  <a:gd name="T80" fmla="*/ 82 w 89"/>
                  <a:gd name="T81" fmla="*/ 32 h 70"/>
                  <a:gd name="T82" fmla="*/ 78 w 89"/>
                  <a:gd name="T83" fmla="*/ 28 h 70"/>
                  <a:gd name="T84" fmla="*/ 73 w 89"/>
                  <a:gd name="T85" fmla="*/ 22 h 70"/>
                  <a:gd name="T86" fmla="*/ 69 w 89"/>
                  <a:gd name="T87" fmla="*/ 17 h 70"/>
                  <a:gd name="T88" fmla="*/ 67 w 89"/>
                  <a:gd name="T89" fmla="*/ 11 h 70"/>
                  <a:gd name="T90" fmla="*/ 67 w 89"/>
                  <a:gd name="T91" fmla="*/ 6 h 70"/>
                  <a:gd name="T92" fmla="*/ 60 w 89"/>
                  <a:gd name="T93" fmla="*/ 4 h 70"/>
                  <a:gd name="T94" fmla="*/ 57 w 89"/>
                  <a:gd name="T95" fmla="*/ 4 h 70"/>
                  <a:gd name="T96" fmla="*/ 52 w 89"/>
                  <a:gd name="T97" fmla="*/ 3 h 70"/>
                  <a:gd name="T98" fmla="*/ 47 w 89"/>
                  <a:gd name="T99" fmla="*/ 4 h 70"/>
                  <a:gd name="T100" fmla="*/ 42 w 89"/>
                  <a:gd name="T101" fmla="*/ 2 h 70"/>
                  <a:gd name="T102" fmla="*/ 37 w 89"/>
                  <a:gd name="T103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" h="70">
                    <a:moveTo>
                      <a:pt x="37" y="3"/>
                    </a:moveTo>
                    <a:lnTo>
                      <a:pt x="35" y="4"/>
                    </a:lnTo>
                    <a:lnTo>
                      <a:pt x="35" y="6"/>
                    </a:lnTo>
                    <a:lnTo>
                      <a:pt x="30" y="8"/>
                    </a:lnTo>
                    <a:lnTo>
                      <a:pt x="26" y="9"/>
                    </a:lnTo>
                    <a:lnTo>
                      <a:pt x="26" y="9"/>
                    </a:lnTo>
                    <a:lnTo>
                      <a:pt x="24" y="13"/>
                    </a:lnTo>
                    <a:lnTo>
                      <a:pt x="26" y="13"/>
                    </a:lnTo>
                    <a:lnTo>
                      <a:pt x="26" y="15"/>
                    </a:lnTo>
                    <a:lnTo>
                      <a:pt x="23" y="16"/>
                    </a:lnTo>
                    <a:lnTo>
                      <a:pt x="20" y="20"/>
                    </a:lnTo>
                    <a:lnTo>
                      <a:pt x="19" y="21"/>
                    </a:lnTo>
                    <a:lnTo>
                      <a:pt x="18" y="23"/>
                    </a:lnTo>
                    <a:lnTo>
                      <a:pt x="20" y="25"/>
                    </a:lnTo>
                    <a:lnTo>
                      <a:pt x="20" y="27"/>
                    </a:lnTo>
                    <a:lnTo>
                      <a:pt x="19" y="27"/>
                    </a:lnTo>
                    <a:lnTo>
                      <a:pt x="18" y="26"/>
                    </a:lnTo>
                    <a:lnTo>
                      <a:pt x="15" y="27"/>
                    </a:lnTo>
                    <a:lnTo>
                      <a:pt x="14" y="29"/>
                    </a:lnTo>
                    <a:lnTo>
                      <a:pt x="12" y="29"/>
                    </a:lnTo>
                    <a:lnTo>
                      <a:pt x="13" y="33"/>
                    </a:lnTo>
                    <a:lnTo>
                      <a:pt x="11" y="33"/>
                    </a:lnTo>
                    <a:lnTo>
                      <a:pt x="8" y="34"/>
                    </a:lnTo>
                    <a:lnTo>
                      <a:pt x="6" y="33"/>
                    </a:lnTo>
                    <a:lnTo>
                      <a:pt x="2" y="34"/>
                    </a:lnTo>
                    <a:lnTo>
                      <a:pt x="0" y="36"/>
                    </a:lnTo>
                    <a:lnTo>
                      <a:pt x="0" y="37"/>
                    </a:lnTo>
                    <a:lnTo>
                      <a:pt x="1" y="42"/>
                    </a:lnTo>
                    <a:lnTo>
                      <a:pt x="3" y="44"/>
                    </a:lnTo>
                    <a:lnTo>
                      <a:pt x="3" y="46"/>
                    </a:lnTo>
                    <a:lnTo>
                      <a:pt x="4" y="48"/>
                    </a:lnTo>
                    <a:lnTo>
                      <a:pt x="4" y="54"/>
                    </a:lnTo>
                    <a:lnTo>
                      <a:pt x="2" y="55"/>
                    </a:lnTo>
                    <a:lnTo>
                      <a:pt x="1" y="57"/>
                    </a:lnTo>
                    <a:lnTo>
                      <a:pt x="2" y="61"/>
                    </a:lnTo>
                    <a:lnTo>
                      <a:pt x="3" y="65"/>
                    </a:lnTo>
                    <a:lnTo>
                      <a:pt x="3" y="66"/>
                    </a:lnTo>
                    <a:lnTo>
                      <a:pt x="6" y="65"/>
                    </a:lnTo>
                    <a:lnTo>
                      <a:pt x="9" y="67"/>
                    </a:lnTo>
                    <a:lnTo>
                      <a:pt x="11" y="66"/>
                    </a:lnTo>
                    <a:lnTo>
                      <a:pt x="18" y="65"/>
                    </a:lnTo>
                    <a:lnTo>
                      <a:pt x="22" y="65"/>
                    </a:lnTo>
                    <a:lnTo>
                      <a:pt x="24" y="63"/>
                    </a:lnTo>
                    <a:lnTo>
                      <a:pt x="25" y="63"/>
                    </a:lnTo>
                    <a:lnTo>
                      <a:pt x="28" y="65"/>
                    </a:lnTo>
                    <a:lnTo>
                      <a:pt x="34" y="66"/>
                    </a:lnTo>
                    <a:lnTo>
                      <a:pt x="36" y="67"/>
                    </a:lnTo>
                    <a:lnTo>
                      <a:pt x="37" y="68"/>
                    </a:lnTo>
                    <a:lnTo>
                      <a:pt x="41" y="66"/>
                    </a:lnTo>
                    <a:lnTo>
                      <a:pt x="42" y="68"/>
                    </a:lnTo>
                    <a:lnTo>
                      <a:pt x="43" y="68"/>
                    </a:lnTo>
                    <a:lnTo>
                      <a:pt x="45" y="67"/>
                    </a:lnTo>
                    <a:lnTo>
                      <a:pt x="48" y="67"/>
                    </a:lnTo>
                    <a:lnTo>
                      <a:pt x="50" y="68"/>
                    </a:lnTo>
                    <a:lnTo>
                      <a:pt x="53" y="66"/>
                    </a:lnTo>
                    <a:lnTo>
                      <a:pt x="56" y="67"/>
                    </a:lnTo>
                    <a:lnTo>
                      <a:pt x="57" y="68"/>
                    </a:lnTo>
                    <a:lnTo>
                      <a:pt x="58" y="70"/>
                    </a:lnTo>
                    <a:lnTo>
                      <a:pt x="60" y="67"/>
                    </a:lnTo>
                    <a:lnTo>
                      <a:pt x="63" y="67"/>
                    </a:lnTo>
                    <a:lnTo>
                      <a:pt x="64" y="68"/>
                    </a:lnTo>
                    <a:lnTo>
                      <a:pt x="68" y="67"/>
                    </a:lnTo>
                    <a:lnTo>
                      <a:pt x="69" y="68"/>
                    </a:lnTo>
                    <a:lnTo>
                      <a:pt x="71" y="68"/>
                    </a:lnTo>
                    <a:lnTo>
                      <a:pt x="71" y="65"/>
                    </a:lnTo>
                    <a:lnTo>
                      <a:pt x="73" y="61"/>
                    </a:lnTo>
                    <a:lnTo>
                      <a:pt x="76" y="60"/>
                    </a:lnTo>
                    <a:lnTo>
                      <a:pt x="81" y="59"/>
                    </a:lnTo>
                    <a:lnTo>
                      <a:pt x="81" y="59"/>
                    </a:lnTo>
                    <a:lnTo>
                      <a:pt x="81" y="56"/>
                    </a:lnTo>
                    <a:lnTo>
                      <a:pt x="79" y="54"/>
                    </a:lnTo>
                    <a:lnTo>
                      <a:pt x="79" y="50"/>
                    </a:lnTo>
                    <a:lnTo>
                      <a:pt x="76" y="48"/>
                    </a:lnTo>
                    <a:lnTo>
                      <a:pt x="76" y="44"/>
                    </a:lnTo>
                    <a:lnTo>
                      <a:pt x="78" y="43"/>
                    </a:lnTo>
                    <a:lnTo>
                      <a:pt x="80" y="45"/>
                    </a:lnTo>
                    <a:lnTo>
                      <a:pt x="86" y="44"/>
                    </a:lnTo>
                    <a:lnTo>
                      <a:pt x="87" y="40"/>
                    </a:lnTo>
                    <a:lnTo>
                      <a:pt x="89" y="39"/>
                    </a:lnTo>
                    <a:lnTo>
                      <a:pt x="86" y="38"/>
                    </a:lnTo>
                    <a:lnTo>
                      <a:pt x="86" y="36"/>
                    </a:lnTo>
                    <a:lnTo>
                      <a:pt x="82" y="32"/>
                    </a:lnTo>
                    <a:lnTo>
                      <a:pt x="79" y="32"/>
                    </a:lnTo>
                    <a:lnTo>
                      <a:pt x="78" y="28"/>
                    </a:lnTo>
                    <a:lnTo>
                      <a:pt x="75" y="26"/>
                    </a:lnTo>
                    <a:lnTo>
                      <a:pt x="73" y="22"/>
                    </a:lnTo>
                    <a:lnTo>
                      <a:pt x="71" y="20"/>
                    </a:lnTo>
                    <a:lnTo>
                      <a:pt x="69" y="17"/>
                    </a:lnTo>
                    <a:lnTo>
                      <a:pt x="69" y="14"/>
                    </a:lnTo>
                    <a:lnTo>
                      <a:pt x="67" y="11"/>
                    </a:lnTo>
                    <a:lnTo>
                      <a:pt x="68" y="9"/>
                    </a:lnTo>
                    <a:lnTo>
                      <a:pt x="67" y="6"/>
                    </a:lnTo>
                    <a:lnTo>
                      <a:pt x="63" y="4"/>
                    </a:lnTo>
                    <a:lnTo>
                      <a:pt x="60" y="4"/>
                    </a:lnTo>
                    <a:lnTo>
                      <a:pt x="59" y="3"/>
                    </a:lnTo>
                    <a:lnTo>
                      <a:pt x="57" y="4"/>
                    </a:lnTo>
                    <a:lnTo>
                      <a:pt x="53" y="6"/>
                    </a:lnTo>
                    <a:lnTo>
                      <a:pt x="52" y="3"/>
                    </a:lnTo>
                    <a:lnTo>
                      <a:pt x="50" y="3"/>
                    </a:lnTo>
                    <a:lnTo>
                      <a:pt x="47" y="4"/>
                    </a:lnTo>
                    <a:lnTo>
                      <a:pt x="45" y="0"/>
                    </a:lnTo>
                    <a:lnTo>
                      <a:pt x="42" y="2"/>
                    </a:lnTo>
                    <a:lnTo>
                      <a:pt x="40" y="0"/>
                    </a:lnTo>
                    <a:lnTo>
                      <a:pt x="37" y="0"/>
                    </a:lnTo>
                    <a:lnTo>
                      <a:pt x="37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7" name="Freeform 692">
                <a:extLst>
                  <a:ext uri="{FF2B5EF4-FFF2-40B4-BE49-F238E27FC236}">
                    <a16:creationId xmlns:a16="http://schemas.microsoft.com/office/drawing/2014/main" id="{DC8B6C6C-2609-4A3B-B711-3F2FD204AA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69" y="1733"/>
                <a:ext cx="177" cy="110"/>
              </a:xfrm>
              <a:custGeom>
                <a:avLst/>
                <a:gdLst>
                  <a:gd name="T0" fmla="*/ 174 w 177"/>
                  <a:gd name="T1" fmla="*/ 58 h 110"/>
                  <a:gd name="T2" fmla="*/ 176 w 177"/>
                  <a:gd name="T3" fmla="*/ 44 h 110"/>
                  <a:gd name="T4" fmla="*/ 173 w 177"/>
                  <a:gd name="T5" fmla="*/ 36 h 110"/>
                  <a:gd name="T6" fmla="*/ 160 w 177"/>
                  <a:gd name="T7" fmla="*/ 34 h 110"/>
                  <a:gd name="T8" fmla="*/ 148 w 177"/>
                  <a:gd name="T9" fmla="*/ 24 h 110"/>
                  <a:gd name="T10" fmla="*/ 134 w 177"/>
                  <a:gd name="T11" fmla="*/ 27 h 110"/>
                  <a:gd name="T12" fmla="*/ 125 w 177"/>
                  <a:gd name="T13" fmla="*/ 17 h 110"/>
                  <a:gd name="T14" fmla="*/ 115 w 177"/>
                  <a:gd name="T15" fmla="*/ 7 h 110"/>
                  <a:gd name="T16" fmla="*/ 100 w 177"/>
                  <a:gd name="T17" fmla="*/ 2 h 110"/>
                  <a:gd name="T18" fmla="*/ 89 w 177"/>
                  <a:gd name="T19" fmla="*/ 4 h 110"/>
                  <a:gd name="T20" fmla="*/ 79 w 177"/>
                  <a:gd name="T21" fmla="*/ 13 h 110"/>
                  <a:gd name="T22" fmla="*/ 68 w 177"/>
                  <a:gd name="T23" fmla="*/ 12 h 110"/>
                  <a:gd name="T24" fmla="*/ 58 w 177"/>
                  <a:gd name="T25" fmla="*/ 13 h 110"/>
                  <a:gd name="T26" fmla="*/ 49 w 177"/>
                  <a:gd name="T27" fmla="*/ 11 h 110"/>
                  <a:gd name="T28" fmla="*/ 33 w 177"/>
                  <a:gd name="T29" fmla="*/ 8 h 110"/>
                  <a:gd name="T30" fmla="*/ 17 w 177"/>
                  <a:gd name="T31" fmla="*/ 12 h 110"/>
                  <a:gd name="T32" fmla="*/ 12 w 177"/>
                  <a:gd name="T33" fmla="*/ 18 h 110"/>
                  <a:gd name="T34" fmla="*/ 17 w 177"/>
                  <a:gd name="T35" fmla="*/ 28 h 110"/>
                  <a:gd name="T36" fmla="*/ 5 w 177"/>
                  <a:gd name="T37" fmla="*/ 42 h 110"/>
                  <a:gd name="T38" fmla="*/ 2 w 177"/>
                  <a:gd name="T39" fmla="*/ 57 h 110"/>
                  <a:gd name="T40" fmla="*/ 9 w 177"/>
                  <a:gd name="T41" fmla="*/ 63 h 110"/>
                  <a:gd name="T42" fmla="*/ 22 w 177"/>
                  <a:gd name="T43" fmla="*/ 65 h 110"/>
                  <a:gd name="T44" fmla="*/ 32 w 177"/>
                  <a:gd name="T45" fmla="*/ 65 h 110"/>
                  <a:gd name="T46" fmla="*/ 44 w 177"/>
                  <a:gd name="T47" fmla="*/ 58 h 110"/>
                  <a:gd name="T48" fmla="*/ 49 w 177"/>
                  <a:gd name="T49" fmla="*/ 56 h 110"/>
                  <a:gd name="T50" fmla="*/ 60 w 177"/>
                  <a:gd name="T51" fmla="*/ 61 h 110"/>
                  <a:gd name="T52" fmla="*/ 71 w 177"/>
                  <a:gd name="T53" fmla="*/ 64 h 110"/>
                  <a:gd name="T54" fmla="*/ 77 w 177"/>
                  <a:gd name="T55" fmla="*/ 75 h 110"/>
                  <a:gd name="T56" fmla="*/ 81 w 177"/>
                  <a:gd name="T57" fmla="*/ 84 h 110"/>
                  <a:gd name="T58" fmla="*/ 71 w 177"/>
                  <a:gd name="T59" fmla="*/ 87 h 110"/>
                  <a:gd name="T60" fmla="*/ 66 w 177"/>
                  <a:gd name="T61" fmla="*/ 95 h 110"/>
                  <a:gd name="T62" fmla="*/ 75 w 177"/>
                  <a:gd name="T63" fmla="*/ 98 h 110"/>
                  <a:gd name="T64" fmla="*/ 79 w 177"/>
                  <a:gd name="T65" fmla="*/ 96 h 110"/>
                  <a:gd name="T66" fmla="*/ 86 w 177"/>
                  <a:gd name="T67" fmla="*/ 90 h 110"/>
                  <a:gd name="T68" fmla="*/ 90 w 177"/>
                  <a:gd name="T69" fmla="*/ 82 h 110"/>
                  <a:gd name="T70" fmla="*/ 98 w 177"/>
                  <a:gd name="T71" fmla="*/ 81 h 110"/>
                  <a:gd name="T72" fmla="*/ 104 w 177"/>
                  <a:gd name="T73" fmla="*/ 81 h 110"/>
                  <a:gd name="T74" fmla="*/ 98 w 177"/>
                  <a:gd name="T75" fmla="*/ 82 h 110"/>
                  <a:gd name="T76" fmla="*/ 103 w 177"/>
                  <a:gd name="T77" fmla="*/ 85 h 110"/>
                  <a:gd name="T78" fmla="*/ 109 w 177"/>
                  <a:gd name="T79" fmla="*/ 87 h 110"/>
                  <a:gd name="T80" fmla="*/ 117 w 177"/>
                  <a:gd name="T81" fmla="*/ 87 h 110"/>
                  <a:gd name="T82" fmla="*/ 111 w 177"/>
                  <a:gd name="T83" fmla="*/ 96 h 110"/>
                  <a:gd name="T84" fmla="*/ 116 w 177"/>
                  <a:gd name="T85" fmla="*/ 99 h 110"/>
                  <a:gd name="T86" fmla="*/ 120 w 177"/>
                  <a:gd name="T87" fmla="*/ 109 h 110"/>
                  <a:gd name="T88" fmla="*/ 137 w 177"/>
                  <a:gd name="T89" fmla="*/ 102 h 110"/>
                  <a:gd name="T90" fmla="*/ 148 w 177"/>
                  <a:gd name="T91" fmla="*/ 97 h 110"/>
                  <a:gd name="T92" fmla="*/ 143 w 177"/>
                  <a:gd name="T93" fmla="*/ 97 h 110"/>
                  <a:gd name="T94" fmla="*/ 131 w 177"/>
                  <a:gd name="T95" fmla="*/ 92 h 110"/>
                  <a:gd name="T96" fmla="*/ 133 w 177"/>
                  <a:gd name="T97" fmla="*/ 95 h 110"/>
                  <a:gd name="T98" fmla="*/ 131 w 177"/>
                  <a:gd name="T99" fmla="*/ 95 h 110"/>
                  <a:gd name="T100" fmla="*/ 127 w 177"/>
                  <a:gd name="T101" fmla="*/ 93 h 110"/>
                  <a:gd name="T102" fmla="*/ 125 w 177"/>
                  <a:gd name="T103" fmla="*/ 90 h 110"/>
                  <a:gd name="T104" fmla="*/ 121 w 177"/>
                  <a:gd name="T105" fmla="*/ 87 h 110"/>
                  <a:gd name="T106" fmla="*/ 128 w 177"/>
                  <a:gd name="T107" fmla="*/ 86 h 110"/>
                  <a:gd name="T108" fmla="*/ 132 w 177"/>
                  <a:gd name="T109" fmla="*/ 85 h 110"/>
                  <a:gd name="T110" fmla="*/ 135 w 177"/>
                  <a:gd name="T111" fmla="*/ 81 h 110"/>
                  <a:gd name="T112" fmla="*/ 137 w 177"/>
                  <a:gd name="T113" fmla="*/ 81 h 110"/>
                  <a:gd name="T114" fmla="*/ 146 w 177"/>
                  <a:gd name="T115" fmla="*/ 79 h 110"/>
                  <a:gd name="T116" fmla="*/ 155 w 177"/>
                  <a:gd name="T117" fmla="*/ 72 h 110"/>
                  <a:gd name="T118" fmla="*/ 163 w 177"/>
                  <a:gd name="T119" fmla="*/ 72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77" h="110">
                    <a:moveTo>
                      <a:pt x="166" y="65"/>
                    </a:moveTo>
                    <a:lnTo>
                      <a:pt x="168" y="62"/>
                    </a:lnTo>
                    <a:lnTo>
                      <a:pt x="173" y="62"/>
                    </a:lnTo>
                    <a:lnTo>
                      <a:pt x="176" y="61"/>
                    </a:lnTo>
                    <a:lnTo>
                      <a:pt x="174" y="58"/>
                    </a:lnTo>
                    <a:lnTo>
                      <a:pt x="176" y="53"/>
                    </a:lnTo>
                    <a:lnTo>
                      <a:pt x="176" y="51"/>
                    </a:lnTo>
                    <a:lnTo>
                      <a:pt x="173" y="48"/>
                    </a:lnTo>
                    <a:lnTo>
                      <a:pt x="173" y="44"/>
                    </a:lnTo>
                    <a:lnTo>
                      <a:pt x="176" y="44"/>
                    </a:lnTo>
                    <a:lnTo>
                      <a:pt x="177" y="41"/>
                    </a:lnTo>
                    <a:lnTo>
                      <a:pt x="177" y="39"/>
                    </a:lnTo>
                    <a:lnTo>
                      <a:pt x="176" y="38"/>
                    </a:lnTo>
                    <a:lnTo>
                      <a:pt x="174" y="35"/>
                    </a:lnTo>
                    <a:lnTo>
                      <a:pt x="173" y="36"/>
                    </a:lnTo>
                    <a:lnTo>
                      <a:pt x="170" y="36"/>
                    </a:lnTo>
                    <a:lnTo>
                      <a:pt x="167" y="34"/>
                    </a:lnTo>
                    <a:lnTo>
                      <a:pt x="165" y="35"/>
                    </a:lnTo>
                    <a:lnTo>
                      <a:pt x="163" y="34"/>
                    </a:lnTo>
                    <a:lnTo>
                      <a:pt x="160" y="34"/>
                    </a:lnTo>
                    <a:lnTo>
                      <a:pt x="156" y="33"/>
                    </a:lnTo>
                    <a:lnTo>
                      <a:pt x="155" y="34"/>
                    </a:lnTo>
                    <a:lnTo>
                      <a:pt x="154" y="31"/>
                    </a:lnTo>
                    <a:lnTo>
                      <a:pt x="150" y="30"/>
                    </a:lnTo>
                    <a:lnTo>
                      <a:pt x="148" y="24"/>
                    </a:lnTo>
                    <a:lnTo>
                      <a:pt x="146" y="24"/>
                    </a:lnTo>
                    <a:lnTo>
                      <a:pt x="143" y="28"/>
                    </a:lnTo>
                    <a:lnTo>
                      <a:pt x="140" y="27"/>
                    </a:lnTo>
                    <a:lnTo>
                      <a:pt x="138" y="28"/>
                    </a:lnTo>
                    <a:lnTo>
                      <a:pt x="134" y="27"/>
                    </a:lnTo>
                    <a:lnTo>
                      <a:pt x="133" y="28"/>
                    </a:lnTo>
                    <a:lnTo>
                      <a:pt x="128" y="24"/>
                    </a:lnTo>
                    <a:lnTo>
                      <a:pt x="127" y="21"/>
                    </a:lnTo>
                    <a:lnTo>
                      <a:pt x="127" y="17"/>
                    </a:lnTo>
                    <a:lnTo>
                      <a:pt x="125" y="17"/>
                    </a:lnTo>
                    <a:lnTo>
                      <a:pt x="125" y="15"/>
                    </a:lnTo>
                    <a:lnTo>
                      <a:pt x="122" y="13"/>
                    </a:lnTo>
                    <a:lnTo>
                      <a:pt x="116" y="13"/>
                    </a:lnTo>
                    <a:lnTo>
                      <a:pt x="114" y="10"/>
                    </a:lnTo>
                    <a:lnTo>
                      <a:pt x="115" y="7"/>
                    </a:lnTo>
                    <a:lnTo>
                      <a:pt x="112" y="6"/>
                    </a:lnTo>
                    <a:lnTo>
                      <a:pt x="111" y="1"/>
                    </a:lnTo>
                    <a:lnTo>
                      <a:pt x="109" y="0"/>
                    </a:lnTo>
                    <a:lnTo>
                      <a:pt x="106" y="2"/>
                    </a:lnTo>
                    <a:lnTo>
                      <a:pt x="100" y="2"/>
                    </a:lnTo>
                    <a:lnTo>
                      <a:pt x="95" y="0"/>
                    </a:lnTo>
                    <a:lnTo>
                      <a:pt x="93" y="1"/>
                    </a:lnTo>
                    <a:lnTo>
                      <a:pt x="93" y="4"/>
                    </a:lnTo>
                    <a:lnTo>
                      <a:pt x="90" y="5"/>
                    </a:lnTo>
                    <a:lnTo>
                      <a:pt x="89" y="4"/>
                    </a:lnTo>
                    <a:lnTo>
                      <a:pt x="89" y="4"/>
                    </a:lnTo>
                    <a:lnTo>
                      <a:pt x="84" y="5"/>
                    </a:lnTo>
                    <a:lnTo>
                      <a:pt x="81" y="6"/>
                    </a:lnTo>
                    <a:lnTo>
                      <a:pt x="79" y="10"/>
                    </a:lnTo>
                    <a:lnTo>
                      <a:pt x="79" y="13"/>
                    </a:lnTo>
                    <a:lnTo>
                      <a:pt x="77" y="13"/>
                    </a:lnTo>
                    <a:lnTo>
                      <a:pt x="76" y="12"/>
                    </a:lnTo>
                    <a:lnTo>
                      <a:pt x="72" y="13"/>
                    </a:lnTo>
                    <a:lnTo>
                      <a:pt x="71" y="12"/>
                    </a:lnTo>
                    <a:lnTo>
                      <a:pt x="68" y="12"/>
                    </a:lnTo>
                    <a:lnTo>
                      <a:pt x="66" y="15"/>
                    </a:lnTo>
                    <a:lnTo>
                      <a:pt x="65" y="13"/>
                    </a:lnTo>
                    <a:lnTo>
                      <a:pt x="64" y="12"/>
                    </a:lnTo>
                    <a:lnTo>
                      <a:pt x="61" y="11"/>
                    </a:lnTo>
                    <a:lnTo>
                      <a:pt x="58" y="13"/>
                    </a:lnTo>
                    <a:lnTo>
                      <a:pt x="56" y="12"/>
                    </a:lnTo>
                    <a:lnTo>
                      <a:pt x="53" y="12"/>
                    </a:lnTo>
                    <a:lnTo>
                      <a:pt x="51" y="13"/>
                    </a:lnTo>
                    <a:lnTo>
                      <a:pt x="50" y="13"/>
                    </a:lnTo>
                    <a:lnTo>
                      <a:pt x="49" y="11"/>
                    </a:lnTo>
                    <a:lnTo>
                      <a:pt x="45" y="13"/>
                    </a:lnTo>
                    <a:lnTo>
                      <a:pt x="44" y="12"/>
                    </a:lnTo>
                    <a:lnTo>
                      <a:pt x="42" y="11"/>
                    </a:lnTo>
                    <a:lnTo>
                      <a:pt x="36" y="10"/>
                    </a:lnTo>
                    <a:lnTo>
                      <a:pt x="33" y="8"/>
                    </a:lnTo>
                    <a:lnTo>
                      <a:pt x="32" y="8"/>
                    </a:lnTo>
                    <a:lnTo>
                      <a:pt x="30" y="10"/>
                    </a:lnTo>
                    <a:lnTo>
                      <a:pt x="26" y="10"/>
                    </a:lnTo>
                    <a:lnTo>
                      <a:pt x="19" y="11"/>
                    </a:lnTo>
                    <a:lnTo>
                      <a:pt x="17" y="12"/>
                    </a:lnTo>
                    <a:lnTo>
                      <a:pt x="14" y="10"/>
                    </a:lnTo>
                    <a:lnTo>
                      <a:pt x="11" y="11"/>
                    </a:lnTo>
                    <a:lnTo>
                      <a:pt x="11" y="12"/>
                    </a:lnTo>
                    <a:lnTo>
                      <a:pt x="11" y="17"/>
                    </a:lnTo>
                    <a:lnTo>
                      <a:pt x="12" y="18"/>
                    </a:lnTo>
                    <a:lnTo>
                      <a:pt x="14" y="22"/>
                    </a:lnTo>
                    <a:lnTo>
                      <a:pt x="17" y="23"/>
                    </a:lnTo>
                    <a:lnTo>
                      <a:pt x="16" y="24"/>
                    </a:lnTo>
                    <a:lnTo>
                      <a:pt x="16" y="27"/>
                    </a:lnTo>
                    <a:lnTo>
                      <a:pt x="17" y="28"/>
                    </a:lnTo>
                    <a:lnTo>
                      <a:pt x="16" y="30"/>
                    </a:lnTo>
                    <a:lnTo>
                      <a:pt x="15" y="30"/>
                    </a:lnTo>
                    <a:lnTo>
                      <a:pt x="12" y="33"/>
                    </a:lnTo>
                    <a:lnTo>
                      <a:pt x="12" y="35"/>
                    </a:lnTo>
                    <a:lnTo>
                      <a:pt x="5" y="42"/>
                    </a:lnTo>
                    <a:lnTo>
                      <a:pt x="6" y="46"/>
                    </a:lnTo>
                    <a:lnTo>
                      <a:pt x="5" y="48"/>
                    </a:lnTo>
                    <a:lnTo>
                      <a:pt x="4" y="48"/>
                    </a:lnTo>
                    <a:lnTo>
                      <a:pt x="2" y="53"/>
                    </a:lnTo>
                    <a:lnTo>
                      <a:pt x="2" y="57"/>
                    </a:lnTo>
                    <a:lnTo>
                      <a:pt x="0" y="57"/>
                    </a:lnTo>
                    <a:lnTo>
                      <a:pt x="3" y="59"/>
                    </a:lnTo>
                    <a:lnTo>
                      <a:pt x="6" y="62"/>
                    </a:lnTo>
                    <a:lnTo>
                      <a:pt x="6" y="64"/>
                    </a:lnTo>
                    <a:lnTo>
                      <a:pt x="9" y="63"/>
                    </a:lnTo>
                    <a:lnTo>
                      <a:pt x="10" y="62"/>
                    </a:lnTo>
                    <a:lnTo>
                      <a:pt x="12" y="62"/>
                    </a:lnTo>
                    <a:lnTo>
                      <a:pt x="16" y="64"/>
                    </a:lnTo>
                    <a:lnTo>
                      <a:pt x="19" y="64"/>
                    </a:lnTo>
                    <a:lnTo>
                      <a:pt x="22" y="65"/>
                    </a:lnTo>
                    <a:lnTo>
                      <a:pt x="23" y="68"/>
                    </a:lnTo>
                    <a:lnTo>
                      <a:pt x="25" y="69"/>
                    </a:lnTo>
                    <a:lnTo>
                      <a:pt x="28" y="68"/>
                    </a:lnTo>
                    <a:lnTo>
                      <a:pt x="31" y="68"/>
                    </a:lnTo>
                    <a:lnTo>
                      <a:pt x="32" y="65"/>
                    </a:lnTo>
                    <a:lnTo>
                      <a:pt x="39" y="64"/>
                    </a:lnTo>
                    <a:lnTo>
                      <a:pt x="42" y="63"/>
                    </a:lnTo>
                    <a:lnTo>
                      <a:pt x="44" y="62"/>
                    </a:lnTo>
                    <a:lnTo>
                      <a:pt x="44" y="59"/>
                    </a:lnTo>
                    <a:lnTo>
                      <a:pt x="44" y="58"/>
                    </a:lnTo>
                    <a:lnTo>
                      <a:pt x="44" y="56"/>
                    </a:lnTo>
                    <a:lnTo>
                      <a:pt x="45" y="56"/>
                    </a:lnTo>
                    <a:lnTo>
                      <a:pt x="47" y="56"/>
                    </a:lnTo>
                    <a:lnTo>
                      <a:pt x="49" y="57"/>
                    </a:lnTo>
                    <a:lnTo>
                      <a:pt x="49" y="56"/>
                    </a:lnTo>
                    <a:lnTo>
                      <a:pt x="51" y="56"/>
                    </a:lnTo>
                    <a:lnTo>
                      <a:pt x="53" y="55"/>
                    </a:lnTo>
                    <a:lnTo>
                      <a:pt x="54" y="57"/>
                    </a:lnTo>
                    <a:lnTo>
                      <a:pt x="56" y="57"/>
                    </a:lnTo>
                    <a:lnTo>
                      <a:pt x="60" y="61"/>
                    </a:lnTo>
                    <a:lnTo>
                      <a:pt x="64" y="61"/>
                    </a:lnTo>
                    <a:lnTo>
                      <a:pt x="64" y="59"/>
                    </a:lnTo>
                    <a:lnTo>
                      <a:pt x="65" y="59"/>
                    </a:lnTo>
                    <a:lnTo>
                      <a:pt x="68" y="63"/>
                    </a:lnTo>
                    <a:lnTo>
                      <a:pt x="71" y="64"/>
                    </a:lnTo>
                    <a:lnTo>
                      <a:pt x="72" y="68"/>
                    </a:lnTo>
                    <a:lnTo>
                      <a:pt x="72" y="70"/>
                    </a:lnTo>
                    <a:lnTo>
                      <a:pt x="73" y="72"/>
                    </a:lnTo>
                    <a:lnTo>
                      <a:pt x="75" y="73"/>
                    </a:lnTo>
                    <a:lnTo>
                      <a:pt x="77" y="75"/>
                    </a:lnTo>
                    <a:lnTo>
                      <a:pt x="79" y="76"/>
                    </a:lnTo>
                    <a:lnTo>
                      <a:pt x="81" y="79"/>
                    </a:lnTo>
                    <a:lnTo>
                      <a:pt x="79" y="81"/>
                    </a:lnTo>
                    <a:lnTo>
                      <a:pt x="82" y="82"/>
                    </a:lnTo>
                    <a:lnTo>
                      <a:pt x="81" y="84"/>
                    </a:lnTo>
                    <a:lnTo>
                      <a:pt x="78" y="84"/>
                    </a:lnTo>
                    <a:lnTo>
                      <a:pt x="76" y="82"/>
                    </a:lnTo>
                    <a:lnTo>
                      <a:pt x="73" y="84"/>
                    </a:lnTo>
                    <a:lnTo>
                      <a:pt x="71" y="84"/>
                    </a:lnTo>
                    <a:lnTo>
                      <a:pt x="71" y="87"/>
                    </a:lnTo>
                    <a:lnTo>
                      <a:pt x="71" y="90"/>
                    </a:lnTo>
                    <a:lnTo>
                      <a:pt x="70" y="90"/>
                    </a:lnTo>
                    <a:lnTo>
                      <a:pt x="67" y="93"/>
                    </a:lnTo>
                    <a:lnTo>
                      <a:pt x="67" y="96"/>
                    </a:lnTo>
                    <a:lnTo>
                      <a:pt x="66" y="95"/>
                    </a:lnTo>
                    <a:lnTo>
                      <a:pt x="65" y="96"/>
                    </a:lnTo>
                    <a:lnTo>
                      <a:pt x="66" y="99"/>
                    </a:lnTo>
                    <a:lnTo>
                      <a:pt x="68" y="99"/>
                    </a:lnTo>
                    <a:lnTo>
                      <a:pt x="73" y="99"/>
                    </a:lnTo>
                    <a:lnTo>
                      <a:pt x="75" y="98"/>
                    </a:lnTo>
                    <a:lnTo>
                      <a:pt x="78" y="98"/>
                    </a:lnTo>
                    <a:lnTo>
                      <a:pt x="79" y="99"/>
                    </a:lnTo>
                    <a:lnTo>
                      <a:pt x="79" y="99"/>
                    </a:lnTo>
                    <a:lnTo>
                      <a:pt x="81" y="97"/>
                    </a:lnTo>
                    <a:lnTo>
                      <a:pt x="79" y="96"/>
                    </a:lnTo>
                    <a:lnTo>
                      <a:pt x="79" y="95"/>
                    </a:lnTo>
                    <a:lnTo>
                      <a:pt x="79" y="93"/>
                    </a:lnTo>
                    <a:lnTo>
                      <a:pt x="81" y="95"/>
                    </a:lnTo>
                    <a:lnTo>
                      <a:pt x="82" y="95"/>
                    </a:lnTo>
                    <a:lnTo>
                      <a:pt x="86" y="90"/>
                    </a:lnTo>
                    <a:lnTo>
                      <a:pt x="86" y="88"/>
                    </a:lnTo>
                    <a:lnTo>
                      <a:pt x="87" y="88"/>
                    </a:lnTo>
                    <a:lnTo>
                      <a:pt x="89" y="86"/>
                    </a:lnTo>
                    <a:lnTo>
                      <a:pt x="89" y="84"/>
                    </a:lnTo>
                    <a:lnTo>
                      <a:pt x="90" y="82"/>
                    </a:lnTo>
                    <a:lnTo>
                      <a:pt x="93" y="81"/>
                    </a:lnTo>
                    <a:lnTo>
                      <a:pt x="95" y="79"/>
                    </a:lnTo>
                    <a:lnTo>
                      <a:pt x="97" y="80"/>
                    </a:lnTo>
                    <a:lnTo>
                      <a:pt x="97" y="81"/>
                    </a:lnTo>
                    <a:lnTo>
                      <a:pt x="98" y="81"/>
                    </a:lnTo>
                    <a:lnTo>
                      <a:pt x="99" y="80"/>
                    </a:lnTo>
                    <a:lnTo>
                      <a:pt x="100" y="78"/>
                    </a:lnTo>
                    <a:lnTo>
                      <a:pt x="100" y="79"/>
                    </a:lnTo>
                    <a:lnTo>
                      <a:pt x="101" y="80"/>
                    </a:lnTo>
                    <a:lnTo>
                      <a:pt x="104" y="81"/>
                    </a:lnTo>
                    <a:lnTo>
                      <a:pt x="106" y="80"/>
                    </a:lnTo>
                    <a:lnTo>
                      <a:pt x="104" y="81"/>
                    </a:lnTo>
                    <a:lnTo>
                      <a:pt x="103" y="82"/>
                    </a:lnTo>
                    <a:lnTo>
                      <a:pt x="101" y="81"/>
                    </a:lnTo>
                    <a:lnTo>
                      <a:pt x="98" y="82"/>
                    </a:lnTo>
                    <a:lnTo>
                      <a:pt x="95" y="82"/>
                    </a:lnTo>
                    <a:lnTo>
                      <a:pt x="95" y="84"/>
                    </a:lnTo>
                    <a:lnTo>
                      <a:pt x="100" y="84"/>
                    </a:lnTo>
                    <a:lnTo>
                      <a:pt x="103" y="85"/>
                    </a:lnTo>
                    <a:lnTo>
                      <a:pt x="103" y="85"/>
                    </a:lnTo>
                    <a:lnTo>
                      <a:pt x="101" y="86"/>
                    </a:lnTo>
                    <a:lnTo>
                      <a:pt x="103" y="87"/>
                    </a:lnTo>
                    <a:lnTo>
                      <a:pt x="104" y="87"/>
                    </a:lnTo>
                    <a:lnTo>
                      <a:pt x="106" y="88"/>
                    </a:lnTo>
                    <a:lnTo>
                      <a:pt x="109" y="87"/>
                    </a:lnTo>
                    <a:lnTo>
                      <a:pt x="111" y="87"/>
                    </a:lnTo>
                    <a:lnTo>
                      <a:pt x="114" y="88"/>
                    </a:lnTo>
                    <a:lnTo>
                      <a:pt x="115" y="88"/>
                    </a:lnTo>
                    <a:lnTo>
                      <a:pt x="116" y="87"/>
                    </a:lnTo>
                    <a:lnTo>
                      <a:pt x="117" y="87"/>
                    </a:lnTo>
                    <a:lnTo>
                      <a:pt x="117" y="91"/>
                    </a:lnTo>
                    <a:lnTo>
                      <a:pt x="118" y="92"/>
                    </a:lnTo>
                    <a:lnTo>
                      <a:pt x="118" y="92"/>
                    </a:lnTo>
                    <a:lnTo>
                      <a:pt x="115" y="93"/>
                    </a:lnTo>
                    <a:lnTo>
                      <a:pt x="111" y="96"/>
                    </a:lnTo>
                    <a:lnTo>
                      <a:pt x="109" y="98"/>
                    </a:lnTo>
                    <a:lnTo>
                      <a:pt x="111" y="99"/>
                    </a:lnTo>
                    <a:lnTo>
                      <a:pt x="112" y="98"/>
                    </a:lnTo>
                    <a:lnTo>
                      <a:pt x="115" y="99"/>
                    </a:lnTo>
                    <a:lnTo>
                      <a:pt x="116" y="99"/>
                    </a:lnTo>
                    <a:lnTo>
                      <a:pt x="118" y="102"/>
                    </a:lnTo>
                    <a:lnTo>
                      <a:pt x="120" y="103"/>
                    </a:lnTo>
                    <a:lnTo>
                      <a:pt x="118" y="108"/>
                    </a:lnTo>
                    <a:lnTo>
                      <a:pt x="117" y="108"/>
                    </a:lnTo>
                    <a:lnTo>
                      <a:pt x="120" y="109"/>
                    </a:lnTo>
                    <a:lnTo>
                      <a:pt x="123" y="110"/>
                    </a:lnTo>
                    <a:lnTo>
                      <a:pt x="127" y="108"/>
                    </a:lnTo>
                    <a:lnTo>
                      <a:pt x="132" y="104"/>
                    </a:lnTo>
                    <a:lnTo>
                      <a:pt x="135" y="104"/>
                    </a:lnTo>
                    <a:lnTo>
                      <a:pt x="137" y="102"/>
                    </a:lnTo>
                    <a:lnTo>
                      <a:pt x="139" y="101"/>
                    </a:lnTo>
                    <a:lnTo>
                      <a:pt x="144" y="101"/>
                    </a:lnTo>
                    <a:lnTo>
                      <a:pt x="148" y="101"/>
                    </a:lnTo>
                    <a:lnTo>
                      <a:pt x="149" y="99"/>
                    </a:lnTo>
                    <a:lnTo>
                      <a:pt x="148" y="97"/>
                    </a:lnTo>
                    <a:lnTo>
                      <a:pt x="149" y="97"/>
                    </a:lnTo>
                    <a:lnTo>
                      <a:pt x="150" y="95"/>
                    </a:lnTo>
                    <a:lnTo>
                      <a:pt x="146" y="95"/>
                    </a:lnTo>
                    <a:lnTo>
                      <a:pt x="143" y="96"/>
                    </a:lnTo>
                    <a:lnTo>
                      <a:pt x="143" y="97"/>
                    </a:lnTo>
                    <a:lnTo>
                      <a:pt x="140" y="96"/>
                    </a:lnTo>
                    <a:lnTo>
                      <a:pt x="139" y="96"/>
                    </a:lnTo>
                    <a:lnTo>
                      <a:pt x="138" y="98"/>
                    </a:lnTo>
                    <a:lnTo>
                      <a:pt x="137" y="98"/>
                    </a:lnTo>
                    <a:lnTo>
                      <a:pt x="131" y="92"/>
                    </a:lnTo>
                    <a:lnTo>
                      <a:pt x="131" y="90"/>
                    </a:lnTo>
                    <a:lnTo>
                      <a:pt x="128" y="87"/>
                    </a:lnTo>
                    <a:lnTo>
                      <a:pt x="128" y="87"/>
                    </a:lnTo>
                    <a:lnTo>
                      <a:pt x="129" y="90"/>
                    </a:lnTo>
                    <a:lnTo>
                      <a:pt x="133" y="95"/>
                    </a:lnTo>
                    <a:lnTo>
                      <a:pt x="137" y="98"/>
                    </a:lnTo>
                    <a:lnTo>
                      <a:pt x="135" y="98"/>
                    </a:lnTo>
                    <a:lnTo>
                      <a:pt x="133" y="98"/>
                    </a:lnTo>
                    <a:lnTo>
                      <a:pt x="132" y="97"/>
                    </a:lnTo>
                    <a:lnTo>
                      <a:pt x="131" y="95"/>
                    </a:lnTo>
                    <a:lnTo>
                      <a:pt x="129" y="93"/>
                    </a:lnTo>
                    <a:lnTo>
                      <a:pt x="128" y="95"/>
                    </a:lnTo>
                    <a:lnTo>
                      <a:pt x="129" y="93"/>
                    </a:lnTo>
                    <a:lnTo>
                      <a:pt x="128" y="93"/>
                    </a:lnTo>
                    <a:lnTo>
                      <a:pt x="127" y="93"/>
                    </a:lnTo>
                    <a:lnTo>
                      <a:pt x="127" y="93"/>
                    </a:lnTo>
                    <a:lnTo>
                      <a:pt x="128" y="91"/>
                    </a:lnTo>
                    <a:lnTo>
                      <a:pt x="127" y="91"/>
                    </a:lnTo>
                    <a:lnTo>
                      <a:pt x="126" y="91"/>
                    </a:lnTo>
                    <a:lnTo>
                      <a:pt x="125" y="90"/>
                    </a:lnTo>
                    <a:lnTo>
                      <a:pt x="123" y="88"/>
                    </a:lnTo>
                    <a:lnTo>
                      <a:pt x="120" y="88"/>
                    </a:lnTo>
                    <a:lnTo>
                      <a:pt x="118" y="88"/>
                    </a:lnTo>
                    <a:lnTo>
                      <a:pt x="118" y="87"/>
                    </a:lnTo>
                    <a:lnTo>
                      <a:pt x="121" y="87"/>
                    </a:lnTo>
                    <a:lnTo>
                      <a:pt x="122" y="86"/>
                    </a:lnTo>
                    <a:lnTo>
                      <a:pt x="125" y="87"/>
                    </a:lnTo>
                    <a:lnTo>
                      <a:pt x="126" y="87"/>
                    </a:lnTo>
                    <a:lnTo>
                      <a:pt x="127" y="86"/>
                    </a:lnTo>
                    <a:lnTo>
                      <a:pt x="128" y="86"/>
                    </a:lnTo>
                    <a:lnTo>
                      <a:pt x="132" y="82"/>
                    </a:lnTo>
                    <a:lnTo>
                      <a:pt x="132" y="81"/>
                    </a:lnTo>
                    <a:lnTo>
                      <a:pt x="133" y="82"/>
                    </a:lnTo>
                    <a:lnTo>
                      <a:pt x="134" y="82"/>
                    </a:lnTo>
                    <a:lnTo>
                      <a:pt x="132" y="85"/>
                    </a:lnTo>
                    <a:lnTo>
                      <a:pt x="131" y="86"/>
                    </a:lnTo>
                    <a:lnTo>
                      <a:pt x="132" y="87"/>
                    </a:lnTo>
                    <a:lnTo>
                      <a:pt x="133" y="86"/>
                    </a:lnTo>
                    <a:lnTo>
                      <a:pt x="134" y="82"/>
                    </a:lnTo>
                    <a:lnTo>
                      <a:pt x="135" y="81"/>
                    </a:lnTo>
                    <a:lnTo>
                      <a:pt x="134" y="80"/>
                    </a:lnTo>
                    <a:lnTo>
                      <a:pt x="133" y="79"/>
                    </a:lnTo>
                    <a:lnTo>
                      <a:pt x="134" y="79"/>
                    </a:lnTo>
                    <a:lnTo>
                      <a:pt x="135" y="81"/>
                    </a:lnTo>
                    <a:lnTo>
                      <a:pt x="137" y="81"/>
                    </a:lnTo>
                    <a:lnTo>
                      <a:pt x="139" y="80"/>
                    </a:lnTo>
                    <a:lnTo>
                      <a:pt x="143" y="80"/>
                    </a:lnTo>
                    <a:lnTo>
                      <a:pt x="144" y="79"/>
                    </a:lnTo>
                    <a:lnTo>
                      <a:pt x="146" y="79"/>
                    </a:lnTo>
                    <a:lnTo>
                      <a:pt x="146" y="79"/>
                    </a:lnTo>
                    <a:lnTo>
                      <a:pt x="149" y="76"/>
                    </a:lnTo>
                    <a:lnTo>
                      <a:pt x="150" y="75"/>
                    </a:lnTo>
                    <a:lnTo>
                      <a:pt x="153" y="75"/>
                    </a:lnTo>
                    <a:lnTo>
                      <a:pt x="154" y="73"/>
                    </a:lnTo>
                    <a:lnTo>
                      <a:pt x="155" y="72"/>
                    </a:lnTo>
                    <a:lnTo>
                      <a:pt x="157" y="72"/>
                    </a:lnTo>
                    <a:lnTo>
                      <a:pt x="160" y="72"/>
                    </a:lnTo>
                    <a:lnTo>
                      <a:pt x="161" y="72"/>
                    </a:lnTo>
                    <a:lnTo>
                      <a:pt x="162" y="73"/>
                    </a:lnTo>
                    <a:lnTo>
                      <a:pt x="163" y="72"/>
                    </a:lnTo>
                    <a:lnTo>
                      <a:pt x="163" y="72"/>
                    </a:lnTo>
                    <a:lnTo>
                      <a:pt x="165" y="67"/>
                    </a:lnTo>
                    <a:lnTo>
                      <a:pt x="166" y="6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8" name="Freeform 693">
                <a:extLst>
                  <a:ext uri="{FF2B5EF4-FFF2-40B4-BE49-F238E27FC236}">
                    <a16:creationId xmlns:a16="http://schemas.microsoft.com/office/drawing/2014/main" id="{FA02BD7B-970C-4FE7-A327-1C219845B0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5" y="1788"/>
                <a:ext cx="38" cy="41"/>
              </a:xfrm>
              <a:custGeom>
                <a:avLst/>
                <a:gdLst>
                  <a:gd name="T0" fmla="*/ 6 w 38"/>
                  <a:gd name="T1" fmla="*/ 12 h 41"/>
                  <a:gd name="T2" fmla="*/ 11 w 38"/>
                  <a:gd name="T3" fmla="*/ 15 h 41"/>
                  <a:gd name="T4" fmla="*/ 11 w 38"/>
                  <a:gd name="T5" fmla="*/ 18 h 41"/>
                  <a:gd name="T6" fmla="*/ 17 w 38"/>
                  <a:gd name="T7" fmla="*/ 21 h 41"/>
                  <a:gd name="T8" fmla="*/ 17 w 38"/>
                  <a:gd name="T9" fmla="*/ 25 h 41"/>
                  <a:gd name="T10" fmla="*/ 20 w 38"/>
                  <a:gd name="T11" fmla="*/ 27 h 41"/>
                  <a:gd name="T12" fmla="*/ 18 w 38"/>
                  <a:gd name="T13" fmla="*/ 37 h 41"/>
                  <a:gd name="T14" fmla="*/ 21 w 38"/>
                  <a:gd name="T15" fmla="*/ 41 h 41"/>
                  <a:gd name="T16" fmla="*/ 21 w 38"/>
                  <a:gd name="T17" fmla="*/ 41 h 41"/>
                  <a:gd name="T18" fmla="*/ 22 w 38"/>
                  <a:gd name="T19" fmla="*/ 40 h 41"/>
                  <a:gd name="T20" fmla="*/ 23 w 38"/>
                  <a:gd name="T21" fmla="*/ 41 h 41"/>
                  <a:gd name="T22" fmla="*/ 23 w 38"/>
                  <a:gd name="T23" fmla="*/ 38 h 41"/>
                  <a:gd name="T24" fmla="*/ 26 w 38"/>
                  <a:gd name="T25" fmla="*/ 35 h 41"/>
                  <a:gd name="T26" fmla="*/ 27 w 38"/>
                  <a:gd name="T27" fmla="*/ 35 h 41"/>
                  <a:gd name="T28" fmla="*/ 27 w 38"/>
                  <a:gd name="T29" fmla="*/ 32 h 41"/>
                  <a:gd name="T30" fmla="*/ 27 w 38"/>
                  <a:gd name="T31" fmla="*/ 29 h 41"/>
                  <a:gd name="T32" fmla="*/ 29 w 38"/>
                  <a:gd name="T33" fmla="*/ 29 h 41"/>
                  <a:gd name="T34" fmla="*/ 32 w 38"/>
                  <a:gd name="T35" fmla="*/ 27 h 41"/>
                  <a:gd name="T36" fmla="*/ 34 w 38"/>
                  <a:gd name="T37" fmla="*/ 29 h 41"/>
                  <a:gd name="T38" fmla="*/ 37 w 38"/>
                  <a:gd name="T39" fmla="*/ 29 h 41"/>
                  <a:gd name="T40" fmla="*/ 38 w 38"/>
                  <a:gd name="T41" fmla="*/ 27 h 41"/>
                  <a:gd name="T42" fmla="*/ 35 w 38"/>
                  <a:gd name="T43" fmla="*/ 26 h 41"/>
                  <a:gd name="T44" fmla="*/ 37 w 38"/>
                  <a:gd name="T45" fmla="*/ 24 h 41"/>
                  <a:gd name="T46" fmla="*/ 35 w 38"/>
                  <a:gd name="T47" fmla="*/ 21 h 41"/>
                  <a:gd name="T48" fmla="*/ 33 w 38"/>
                  <a:gd name="T49" fmla="*/ 20 h 41"/>
                  <a:gd name="T50" fmla="*/ 31 w 38"/>
                  <a:gd name="T51" fmla="*/ 18 h 41"/>
                  <a:gd name="T52" fmla="*/ 29 w 38"/>
                  <a:gd name="T53" fmla="*/ 17 h 41"/>
                  <a:gd name="T54" fmla="*/ 28 w 38"/>
                  <a:gd name="T55" fmla="*/ 15 h 41"/>
                  <a:gd name="T56" fmla="*/ 28 w 38"/>
                  <a:gd name="T57" fmla="*/ 13 h 41"/>
                  <a:gd name="T58" fmla="*/ 27 w 38"/>
                  <a:gd name="T59" fmla="*/ 9 h 41"/>
                  <a:gd name="T60" fmla="*/ 24 w 38"/>
                  <a:gd name="T61" fmla="*/ 8 h 41"/>
                  <a:gd name="T62" fmla="*/ 21 w 38"/>
                  <a:gd name="T63" fmla="*/ 4 h 41"/>
                  <a:gd name="T64" fmla="*/ 20 w 38"/>
                  <a:gd name="T65" fmla="*/ 4 h 41"/>
                  <a:gd name="T66" fmla="*/ 20 w 38"/>
                  <a:gd name="T67" fmla="*/ 6 h 41"/>
                  <a:gd name="T68" fmla="*/ 16 w 38"/>
                  <a:gd name="T69" fmla="*/ 6 h 41"/>
                  <a:gd name="T70" fmla="*/ 12 w 38"/>
                  <a:gd name="T71" fmla="*/ 2 h 41"/>
                  <a:gd name="T72" fmla="*/ 10 w 38"/>
                  <a:gd name="T73" fmla="*/ 2 h 41"/>
                  <a:gd name="T74" fmla="*/ 9 w 38"/>
                  <a:gd name="T75" fmla="*/ 0 h 41"/>
                  <a:gd name="T76" fmla="*/ 7 w 38"/>
                  <a:gd name="T77" fmla="*/ 1 h 41"/>
                  <a:gd name="T78" fmla="*/ 5 w 38"/>
                  <a:gd name="T79" fmla="*/ 1 h 41"/>
                  <a:gd name="T80" fmla="*/ 5 w 38"/>
                  <a:gd name="T81" fmla="*/ 2 h 41"/>
                  <a:gd name="T82" fmla="*/ 3 w 38"/>
                  <a:gd name="T83" fmla="*/ 1 h 41"/>
                  <a:gd name="T84" fmla="*/ 1 w 38"/>
                  <a:gd name="T85" fmla="*/ 1 h 41"/>
                  <a:gd name="T86" fmla="*/ 0 w 38"/>
                  <a:gd name="T87" fmla="*/ 1 h 41"/>
                  <a:gd name="T88" fmla="*/ 0 w 38"/>
                  <a:gd name="T89" fmla="*/ 3 h 41"/>
                  <a:gd name="T90" fmla="*/ 0 w 38"/>
                  <a:gd name="T91" fmla="*/ 4 h 41"/>
                  <a:gd name="T92" fmla="*/ 0 w 38"/>
                  <a:gd name="T93" fmla="*/ 7 h 41"/>
                  <a:gd name="T94" fmla="*/ 5 w 38"/>
                  <a:gd name="T95" fmla="*/ 7 h 41"/>
                  <a:gd name="T96" fmla="*/ 6 w 38"/>
                  <a:gd name="T97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8" h="41">
                    <a:moveTo>
                      <a:pt x="6" y="12"/>
                    </a:moveTo>
                    <a:lnTo>
                      <a:pt x="11" y="15"/>
                    </a:lnTo>
                    <a:lnTo>
                      <a:pt x="11" y="18"/>
                    </a:lnTo>
                    <a:lnTo>
                      <a:pt x="17" y="21"/>
                    </a:lnTo>
                    <a:lnTo>
                      <a:pt x="17" y="25"/>
                    </a:lnTo>
                    <a:lnTo>
                      <a:pt x="20" y="27"/>
                    </a:lnTo>
                    <a:lnTo>
                      <a:pt x="18" y="37"/>
                    </a:lnTo>
                    <a:lnTo>
                      <a:pt x="21" y="41"/>
                    </a:lnTo>
                    <a:lnTo>
                      <a:pt x="21" y="41"/>
                    </a:lnTo>
                    <a:lnTo>
                      <a:pt x="22" y="40"/>
                    </a:lnTo>
                    <a:lnTo>
                      <a:pt x="23" y="41"/>
                    </a:lnTo>
                    <a:lnTo>
                      <a:pt x="23" y="38"/>
                    </a:lnTo>
                    <a:lnTo>
                      <a:pt x="26" y="35"/>
                    </a:lnTo>
                    <a:lnTo>
                      <a:pt x="27" y="35"/>
                    </a:lnTo>
                    <a:lnTo>
                      <a:pt x="27" y="32"/>
                    </a:lnTo>
                    <a:lnTo>
                      <a:pt x="27" y="29"/>
                    </a:lnTo>
                    <a:lnTo>
                      <a:pt x="29" y="29"/>
                    </a:lnTo>
                    <a:lnTo>
                      <a:pt x="32" y="27"/>
                    </a:lnTo>
                    <a:lnTo>
                      <a:pt x="34" y="29"/>
                    </a:lnTo>
                    <a:lnTo>
                      <a:pt x="37" y="29"/>
                    </a:lnTo>
                    <a:lnTo>
                      <a:pt x="38" y="27"/>
                    </a:lnTo>
                    <a:lnTo>
                      <a:pt x="35" y="26"/>
                    </a:lnTo>
                    <a:lnTo>
                      <a:pt x="37" y="24"/>
                    </a:lnTo>
                    <a:lnTo>
                      <a:pt x="35" y="21"/>
                    </a:lnTo>
                    <a:lnTo>
                      <a:pt x="33" y="20"/>
                    </a:lnTo>
                    <a:lnTo>
                      <a:pt x="31" y="18"/>
                    </a:lnTo>
                    <a:lnTo>
                      <a:pt x="29" y="17"/>
                    </a:lnTo>
                    <a:lnTo>
                      <a:pt x="28" y="15"/>
                    </a:lnTo>
                    <a:lnTo>
                      <a:pt x="28" y="13"/>
                    </a:lnTo>
                    <a:lnTo>
                      <a:pt x="27" y="9"/>
                    </a:lnTo>
                    <a:lnTo>
                      <a:pt x="24" y="8"/>
                    </a:lnTo>
                    <a:lnTo>
                      <a:pt x="21" y="4"/>
                    </a:lnTo>
                    <a:lnTo>
                      <a:pt x="20" y="4"/>
                    </a:lnTo>
                    <a:lnTo>
                      <a:pt x="20" y="6"/>
                    </a:lnTo>
                    <a:lnTo>
                      <a:pt x="16" y="6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5" y="1"/>
                    </a:lnTo>
                    <a:lnTo>
                      <a:pt x="5" y="2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5" y="7"/>
                    </a:lnTo>
                    <a:lnTo>
                      <a:pt x="6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9" name="Freeform 694">
                <a:extLst>
                  <a:ext uri="{FF2B5EF4-FFF2-40B4-BE49-F238E27FC236}">
                    <a16:creationId xmlns:a16="http://schemas.microsoft.com/office/drawing/2014/main" id="{C6BADAA4-092E-42EA-A0C2-446A82421C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3" y="1795"/>
                <a:ext cx="93" cy="60"/>
              </a:xfrm>
              <a:custGeom>
                <a:avLst/>
                <a:gdLst>
                  <a:gd name="T0" fmla="*/ 87 w 93"/>
                  <a:gd name="T1" fmla="*/ 37 h 60"/>
                  <a:gd name="T2" fmla="*/ 80 w 93"/>
                  <a:gd name="T3" fmla="*/ 37 h 60"/>
                  <a:gd name="T4" fmla="*/ 76 w 93"/>
                  <a:gd name="T5" fmla="*/ 30 h 60"/>
                  <a:gd name="T6" fmla="*/ 75 w 93"/>
                  <a:gd name="T7" fmla="*/ 18 h 60"/>
                  <a:gd name="T8" fmla="*/ 69 w 93"/>
                  <a:gd name="T9" fmla="*/ 11 h 60"/>
                  <a:gd name="T10" fmla="*/ 64 w 93"/>
                  <a:gd name="T11" fmla="*/ 5 h 60"/>
                  <a:gd name="T12" fmla="*/ 56 w 93"/>
                  <a:gd name="T13" fmla="*/ 1 h 60"/>
                  <a:gd name="T14" fmla="*/ 46 w 93"/>
                  <a:gd name="T15" fmla="*/ 3 h 60"/>
                  <a:gd name="T16" fmla="*/ 42 w 93"/>
                  <a:gd name="T17" fmla="*/ 6 h 60"/>
                  <a:gd name="T18" fmla="*/ 37 w 93"/>
                  <a:gd name="T19" fmla="*/ 6 h 60"/>
                  <a:gd name="T20" fmla="*/ 33 w 93"/>
                  <a:gd name="T21" fmla="*/ 2 h 60"/>
                  <a:gd name="T22" fmla="*/ 26 w 93"/>
                  <a:gd name="T23" fmla="*/ 0 h 60"/>
                  <a:gd name="T24" fmla="*/ 23 w 93"/>
                  <a:gd name="T25" fmla="*/ 1 h 60"/>
                  <a:gd name="T26" fmla="*/ 20 w 93"/>
                  <a:gd name="T27" fmla="*/ 2 h 60"/>
                  <a:gd name="T28" fmla="*/ 17 w 93"/>
                  <a:gd name="T29" fmla="*/ 5 h 60"/>
                  <a:gd name="T30" fmla="*/ 13 w 93"/>
                  <a:gd name="T31" fmla="*/ 16 h 60"/>
                  <a:gd name="T32" fmla="*/ 9 w 93"/>
                  <a:gd name="T33" fmla="*/ 24 h 60"/>
                  <a:gd name="T34" fmla="*/ 5 w 93"/>
                  <a:gd name="T35" fmla="*/ 25 h 60"/>
                  <a:gd name="T36" fmla="*/ 1 w 93"/>
                  <a:gd name="T37" fmla="*/ 28 h 60"/>
                  <a:gd name="T38" fmla="*/ 1 w 93"/>
                  <a:gd name="T39" fmla="*/ 30 h 60"/>
                  <a:gd name="T40" fmla="*/ 6 w 93"/>
                  <a:gd name="T41" fmla="*/ 36 h 60"/>
                  <a:gd name="T42" fmla="*/ 8 w 93"/>
                  <a:gd name="T43" fmla="*/ 39 h 60"/>
                  <a:gd name="T44" fmla="*/ 11 w 93"/>
                  <a:gd name="T45" fmla="*/ 43 h 60"/>
                  <a:gd name="T46" fmla="*/ 14 w 93"/>
                  <a:gd name="T47" fmla="*/ 46 h 60"/>
                  <a:gd name="T48" fmla="*/ 18 w 93"/>
                  <a:gd name="T49" fmla="*/ 47 h 60"/>
                  <a:gd name="T50" fmla="*/ 22 w 93"/>
                  <a:gd name="T51" fmla="*/ 46 h 60"/>
                  <a:gd name="T52" fmla="*/ 23 w 93"/>
                  <a:gd name="T53" fmla="*/ 50 h 60"/>
                  <a:gd name="T54" fmla="*/ 24 w 93"/>
                  <a:gd name="T55" fmla="*/ 53 h 60"/>
                  <a:gd name="T56" fmla="*/ 28 w 93"/>
                  <a:gd name="T57" fmla="*/ 54 h 60"/>
                  <a:gd name="T58" fmla="*/ 28 w 93"/>
                  <a:gd name="T59" fmla="*/ 57 h 60"/>
                  <a:gd name="T60" fmla="*/ 31 w 93"/>
                  <a:gd name="T61" fmla="*/ 57 h 60"/>
                  <a:gd name="T62" fmla="*/ 35 w 93"/>
                  <a:gd name="T63" fmla="*/ 59 h 60"/>
                  <a:gd name="T64" fmla="*/ 40 w 93"/>
                  <a:gd name="T65" fmla="*/ 60 h 60"/>
                  <a:gd name="T66" fmla="*/ 45 w 93"/>
                  <a:gd name="T67" fmla="*/ 59 h 60"/>
                  <a:gd name="T68" fmla="*/ 50 w 93"/>
                  <a:gd name="T69" fmla="*/ 59 h 60"/>
                  <a:gd name="T70" fmla="*/ 54 w 93"/>
                  <a:gd name="T71" fmla="*/ 59 h 60"/>
                  <a:gd name="T72" fmla="*/ 59 w 93"/>
                  <a:gd name="T73" fmla="*/ 58 h 60"/>
                  <a:gd name="T74" fmla="*/ 67 w 93"/>
                  <a:gd name="T75" fmla="*/ 53 h 60"/>
                  <a:gd name="T76" fmla="*/ 73 w 93"/>
                  <a:gd name="T77" fmla="*/ 53 h 60"/>
                  <a:gd name="T78" fmla="*/ 76 w 93"/>
                  <a:gd name="T79" fmla="*/ 56 h 60"/>
                  <a:gd name="T80" fmla="*/ 81 w 93"/>
                  <a:gd name="T81" fmla="*/ 57 h 60"/>
                  <a:gd name="T82" fmla="*/ 85 w 93"/>
                  <a:gd name="T83" fmla="*/ 58 h 60"/>
                  <a:gd name="T84" fmla="*/ 85 w 93"/>
                  <a:gd name="T85" fmla="*/ 53 h 60"/>
                  <a:gd name="T86" fmla="*/ 85 w 93"/>
                  <a:gd name="T87" fmla="*/ 48 h 60"/>
                  <a:gd name="T88" fmla="*/ 86 w 93"/>
                  <a:gd name="T89" fmla="*/ 45 h 60"/>
                  <a:gd name="T90" fmla="*/ 92 w 93"/>
                  <a:gd name="T91" fmla="*/ 43 h 60"/>
                  <a:gd name="T92" fmla="*/ 93 w 93"/>
                  <a:gd name="T93" fmla="*/ 40 h 60"/>
                  <a:gd name="T94" fmla="*/ 93 w 93"/>
                  <a:gd name="T95" fmla="*/ 37 h 60"/>
                  <a:gd name="T96" fmla="*/ 89 w 93"/>
                  <a:gd name="T97" fmla="*/ 3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3" h="60">
                    <a:moveTo>
                      <a:pt x="89" y="36"/>
                    </a:moveTo>
                    <a:lnTo>
                      <a:pt x="87" y="37"/>
                    </a:lnTo>
                    <a:lnTo>
                      <a:pt x="82" y="37"/>
                    </a:lnTo>
                    <a:lnTo>
                      <a:pt x="80" y="37"/>
                    </a:lnTo>
                    <a:lnTo>
                      <a:pt x="79" y="34"/>
                    </a:lnTo>
                    <a:lnTo>
                      <a:pt x="76" y="30"/>
                    </a:lnTo>
                    <a:lnTo>
                      <a:pt x="78" y="20"/>
                    </a:lnTo>
                    <a:lnTo>
                      <a:pt x="75" y="18"/>
                    </a:lnTo>
                    <a:lnTo>
                      <a:pt x="75" y="14"/>
                    </a:lnTo>
                    <a:lnTo>
                      <a:pt x="69" y="11"/>
                    </a:lnTo>
                    <a:lnTo>
                      <a:pt x="69" y="8"/>
                    </a:lnTo>
                    <a:lnTo>
                      <a:pt x="64" y="5"/>
                    </a:lnTo>
                    <a:lnTo>
                      <a:pt x="63" y="0"/>
                    </a:lnTo>
                    <a:lnTo>
                      <a:pt x="56" y="1"/>
                    </a:lnTo>
                    <a:lnTo>
                      <a:pt x="53" y="2"/>
                    </a:lnTo>
                    <a:lnTo>
                      <a:pt x="46" y="3"/>
                    </a:lnTo>
                    <a:lnTo>
                      <a:pt x="45" y="6"/>
                    </a:lnTo>
                    <a:lnTo>
                      <a:pt x="42" y="6"/>
                    </a:lnTo>
                    <a:lnTo>
                      <a:pt x="39" y="7"/>
                    </a:lnTo>
                    <a:lnTo>
                      <a:pt x="37" y="6"/>
                    </a:lnTo>
                    <a:lnTo>
                      <a:pt x="36" y="3"/>
                    </a:lnTo>
                    <a:lnTo>
                      <a:pt x="33" y="2"/>
                    </a:lnTo>
                    <a:lnTo>
                      <a:pt x="30" y="2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3" y="1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9" y="5"/>
                    </a:lnTo>
                    <a:lnTo>
                      <a:pt x="17" y="5"/>
                    </a:lnTo>
                    <a:lnTo>
                      <a:pt x="16" y="10"/>
                    </a:lnTo>
                    <a:lnTo>
                      <a:pt x="13" y="16"/>
                    </a:lnTo>
                    <a:lnTo>
                      <a:pt x="9" y="22"/>
                    </a:lnTo>
                    <a:lnTo>
                      <a:pt x="9" y="24"/>
                    </a:lnTo>
                    <a:lnTo>
                      <a:pt x="7" y="25"/>
                    </a:lnTo>
                    <a:lnTo>
                      <a:pt x="5" y="25"/>
                    </a:lnTo>
                    <a:lnTo>
                      <a:pt x="3" y="26"/>
                    </a:lnTo>
                    <a:lnTo>
                      <a:pt x="1" y="28"/>
                    </a:lnTo>
                    <a:lnTo>
                      <a:pt x="0" y="30"/>
                    </a:lnTo>
                    <a:lnTo>
                      <a:pt x="1" y="30"/>
                    </a:lnTo>
                    <a:lnTo>
                      <a:pt x="2" y="31"/>
                    </a:lnTo>
                    <a:lnTo>
                      <a:pt x="6" y="36"/>
                    </a:lnTo>
                    <a:lnTo>
                      <a:pt x="6" y="37"/>
                    </a:lnTo>
                    <a:lnTo>
                      <a:pt x="8" y="39"/>
                    </a:lnTo>
                    <a:lnTo>
                      <a:pt x="12" y="41"/>
                    </a:lnTo>
                    <a:lnTo>
                      <a:pt x="11" y="43"/>
                    </a:lnTo>
                    <a:lnTo>
                      <a:pt x="11" y="45"/>
                    </a:lnTo>
                    <a:lnTo>
                      <a:pt x="14" y="46"/>
                    </a:lnTo>
                    <a:lnTo>
                      <a:pt x="16" y="48"/>
                    </a:lnTo>
                    <a:lnTo>
                      <a:pt x="18" y="47"/>
                    </a:lnTo>
                    <a:lnTo>
                      <a:pt x="19" y="48"/>
                    </a:lnTo>
                    <a:lnTo>
                      <a:pt x="22" y="46"/>
                    </a:lnTo>
                    <a:lnTo>
                      <a:pt x="25" y="47"/>
                    </a:lnTo>
                    <a:lnTo>
                      <a:pt x="23" y="50"/>
                    </a:lnTo>
                    <a:lnTo>
                      <a:pt x="23" y="51"/>
                    </a:lnTo>
                    <a:lnTo>
                      <a:pt x="24" y="53"/>
                    </a:lnTo>
                    <a:lnTo>
                      <a:pt x="26" y="53"/>
                    </a:lnTo>
                    <a:lnTo>
                      <a:pt x="28" y="54"/>
                    </a:lnTo>
                    <a:lnTo>
                      <a:pt x="28" y="56"/>
                    </a:lnTo>
                    <a:lnTo>
                      <a:pt x="28" y="57"/>
                    </a:lnTo>
                    <a:lnTo>
                      <a:pt x="29" y="59"/>
                    </a:lnTo>
                    <a:lnTo>
                      <a:pt x="31" y="57"/>
                    </a:lnTo>
                    <a:lnTo>
                      <a:pt x="34" y="58"/>
                    </a:lnTo>
                    <a:lnTo>
                      <a:pt x="35" y="59"/>
                    </a:lnTo>
                    <a:lnTo>
                      <a:pt x="36" y="58"/>
                    </a:lnTo>
                    <a:lnTo>
                      <a:pt x="40" y="60"/>
                    </a:lnTo>
                    <a:lnTo>
                      <a:pt x="44" y="58"/>
                    </a:lnTo>
                    <a:lnTo>
                      <a:pt x="45" y="59"/>
                    </a:lnTo>
                    <a:lnTo>
                      <a:pt x="47" y="58"/>
                    </a:lnTo>
                    <a:lnTo>
                      <a:pt x="50" y="59"/>
                    </a:lnTo>
                    <a:lnTo>
                      <a:pt x="51" y="59"/>
                    </a:lnTo>
                    <a:lnTo>
                      <a:pt x="54" y="59"/>
                    </a:lnTo>
                    <a:lnTo>
                      <a:pt x="56" y="58"/>
                    </a:lnTo>
                    <a:lnTo>
                      <a:pt x="59" y="58"/>
                    </a:lnTo>
                    <a:lnTo>
                      <a:pt x="59" y="56"/>
                    </a:lnTo>
                    <a:lnTo>
                      <a:pt x="67" y="53"/>
                    </a:lnTo>
                    <a:lnTo>
                      <a:pt x="69" y="53"/>
                    </a:lnTo>
                    <a:lnTo>
                      <a:pt x="73" y="53"/>
                    </a:lnTo>
                    <a:lnTo>
                      <a:pt x="76" y="54"/>
                    </a:lnTo>
                    <a:lnTo>
                      <a:pt x="76" y="56"/>
                    </a:lnTo>
                    <a:lnTo>
                      <a:pt x="79" y="54"/>
                    </a:lnTo>
                    <a:lnTo>
                      <a:pt x="81" y="57"/>
                    </a:lnTo>
                    <a:lnTo>
                      <a:pt x="82" y="57"/>
                    </a:lnTo>
                    <a:lnTo>
                      <a:pt x="85" y="58"/>
                    </a:lnTo>
                    <a:lnTo>
                      <a:pt x="84" y="54"/>
                    </a:lnTo>
                    <a:lnTo>
                      <a:pt x="85" y="53"/>
                    </a:lnTo>
                    <a:lnTo>
                      <a:pt x="85" y="50"/>
                    </a:lnTo>
                    <a:lnTo>
                      <a:pt x="85" y="48"/>
                    </a:lnTo>
                    <a:lnTo>
                      <a:pt x="86" y="47"/>
                    </a:lnTo>
                    <a:lnTo>
                      <a:pt x="86" y="45"/>
                    </a:lnTo>
                    <a:lnTo>
                      <a:pt x="90" y="45"/>
                    </a:lnTo>
                    <a:lnTo>
                      <a:pt x="92" y="43"/>
                    </a:lnTo>
                    <a:lnTo>
                      <a:pt x="93" y="41"/>
                    </a:lnTo>
                    <a:lnTo>
                      <a:pt x="93" y="40"/>
                    </a:lnTo>
                    <a:lnTo>
                      <a:pt x="92" y="39"/>
                    </a:lnTo>
                    <a:lnTo>
                      <a:pt x="93" y="37"/>
                    </a:lnTo>
                    <a:lnTo>
                      <a:pt x="92" y="36"/>
                    </a:lnTo>
                    <a:lnTo>
                      <a:pt x="89" y="3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0" name="Freeform 695">
                <a:extLst>
                  <a:ext uri="{FF2B5EF4-FFF2-40B4-BE49-F238E27FC236}">
                    <a16:creationId xmlns:a16="http://schemas.microsoft.com/office/drawing/2014/main" id="{2F06150E-3FC9-4F5B-9A55-6ADE91B578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4" y="1790"/>
                <a:ext cx="61" cy="40"/>
              </a:xfrm>
              <a:custGeom>
                <a:avLst/>
                <a:gdLst>
                  <a:gd name="T0" fmla="*/ 50 w 61"/>
                  <a:gd name="T1" fmla="*/ 1 h 40"/>
                  <a:gd name="T2" fmla="*/ 46 w 61"/>
                  <a:gd name="T3" fmla="*/ 1 h 40"/>
                  <a:gd name="T4" fmla="*/ 43 w 61"/>
                  <a:gd name="T5" fmla="*/ 1 h 40"/>
                  <a:gd name="T6" fmla="*/ 39 w 61"/>
                  <a:gd name="T7" fmla="*/ 1 h 40"/>
                  <a:gd name="T8" fmla="*/ 37 w 61"/>
                  <a:gd name="T9" fmla="*/ 4 h 40"/>
                  <a:gd name="T10" fmla="*/ 36 w 61"/>
                  <a:gd name="T11" fmla="*/ 6 h 40"/>
                  <a:gd name="T12" fmla="*/ 36 w 61"/>
                  <a:gd name="T13" fmla="*/ 7 h 40"/>
                  <a:gd name="T14" fmla="*/ 32 w 61"/>
                  <a:gd name="T15" fmla="*/ 5 h 40"/>
                  <a:gd name="T16" fmla="*/ 28 w 61"/>
                  <a:gd name="T17" fmla="*/ 7 h 40"/>
                  <a:gd name="T18" fmla="*/ 26 w 61"/>
                  <a:gd name="T19" fmla="*/ 8 h 40"/>
                  <a:gd name="T20" fmla="*/ 26 w 61"/>
                  <a:gd name="T21" fmla="*/ 11 h 40"/>
                  <a:gd name="T22" fmla="*/ 20 w 61"/>
                  <a:gd name="T23" fmla="*/ 11 h 40"/>
                  <a:gd name="T24" fmla="*/ 16 w 61"/>
                  <a:gd name="T25" fmla="*/ 12 h 40"/>
                  <a:gd name="T26" fmla="*/ 13 w 61"/>
                  <a:gd name="T27" fmla="*/ 12 h 40"/>
                  <a:gd name="T28" fmla="*/ 5 w 61"/>
                  <a:gd name="T29" fmla="*/ 7 h 40"/>
                  <a:gd name="T30" fmla="*/ 5 w 61"/>
                  <a:gd name="T31" fmla="*/ 8 h 40"/>
                  <a:gd name="T32" fmla="*/ 5 w 61"/>
                  <a:gd name="T33" fmla="*/ 11 h 40"/>
                  <a:gd name="T34" fmla="*/ 5 w 61"/>
                  <a:gd name="T35" fmla="*/ 13 h 40"/>
                  <a:gd name="T36" fmla="*/ 0 w 61"/>
                  <a:gd name="T37" fmla="*/ 13 h 40"/>
                  <a:gd name="T38" fmla="*/ 0 w 61"/>
                  <a:gd name="T39" fmla="*/ 15 h 40"/>
                  <a:gd name="T40" fmla="*/ 2 w 61"/>
                  <a:gd name="T41" fmla="*/ 16 h 40"/>
                  <a:gd name="T42" fmla="*/ 2 w 61"/>
                  <a:gd name="T43" fmla="*/ 18 h 40"/>
                  <a:gd name="T44" fmla="*/ 0 w 61"/>
                  <a:gd name="T45" fmla="*/ 21 h 40"/>
                  <a:gd name="T46" fmla="*/ 2 w 61"/>
                  <a:gd name="T47" fmla="*/ 23 h 40"/>
                  <a:gd name="T48" fmla="*/ 0 w 61"/>
                  <a:gd name="T49" fmla="*/ 24 h 40"/>
                  <a:gd name="T50" fmla="*/ 0 w 61"/>
                  <a:gd name="T51" fmla="*/ 25 h 40"/>
                  <a:gd name="T52" fmla="*/ 3 w 61"/>
                  <a:gd name="T53" fmla="*/ 28 h 40"/>
                  <a:gd name="T54" fmla="*/ 3 w 61"/>
                  <a:gd name="T55" fmla="*/ 31 h 40"/>
                  <a:gd name="T56" fmla="*/ 5 w 61"/>
                  <a:gd name="T57" fmla="*/ 31 h 40"/>
                  <a:gd name="T58" fmla="*/ 9 w 61"/>
                  <a:gd name="T59" fmla="*/ 36 h 40"/>
                  <a:gd name="T60" fmla="*/ 11 w 61"/>
                  <a:gd name="T61" fmla="*/ 36 h 40"/>
                  <a:gd name="T62" fmla="*/ 14 w 61"/>
                  <a:gd name="T63" fmla="*/ 39 h 40"/>
                  <a:gd name="T64" fmla="*/ 19 w 61"/>
                  <a:gd name="T65" fmla="*/ 39 h 40"/>
                  <a:gd name="T66" fmla="*/ 22 w 61"/>
                  <a:gd name="T67" fmla="*/ 40 h 40"/>
                  <a:gd name="T68" fmla="*/ 25 w 61"/>
                  <a:gd name="T69" fmla="*/ 39 h 40"/>
                  <a:gd name="T70" fmla="*/ 26 w 61"/>
                  <a:gd name="T71" fmla="*/ 39 h 40"/>
                  <a:gd name="T72" fmla="*/ 27 w 61"/>
                  <a:gd name="T73" fmla="*/ 38 h 40"/>
                  <a:gd name="T74" fmla="*/ 30 w 61"/>
                  <a:gd name="T75" fmla="*/ 36 h 40"/>
                  <a:gd name="T76" fmla="*/ 32 w 61"/>
                  <a:gd name="T77" fmla="*/ 36 h 40"/>
                  <a:gd name="T78" fmla="*/ 32 w 61"/>
                  <a:gd name="T79" fmla="*/ 35 h 40"/>
                  <a:gd name="T80" fmla="*/ 35 w 61"/>
                  <a:gd name="T81" fmla="*/ 33 h 40"/>
                  <a:gd name="T82" fmla="*/ 37 w 61"/>
                  <a:gd name="T83" fmla="*/ 34 h 40"/>
                  <a:gd name="T84" fmla="*/ 38 w 61"/>
                  <a:gd name="T85" fmla="*/ 34 h 40"/>
                  <a:gd name="T86" fmla="*/ 41 w 61"/>
                  <a:gd name="T87" fmla="*/ 35 h 40"/>
                  <a:gd name="T88" fmla="*/ 42 w 61"/>
                  <a:gd name="T89" fmla="*/ 33 h 40"/>
                  <a:gd name="T90" fmla="*/ 44 w 61"/>
                  <a:gd name="T91" fmla="*/ 31 h 40"/>
                  <a:gd name="T92" fmla="*/ 46 w 61"/>
                  <a:gd name="T93" fmla="*/ 30 h 40"/>
                  <a:gd name="T94" fmla="*/ 48 w 61"/>
                  <a:gd name="T95" fmla="*/ 30 h 40"/>
                  <a:gd name="T96" fmla="*/ 50 w 61"/>
                  <a:gd name="T97" fmla="*/ 29 h 40"/>
                  <a:gd name="T98" fmla="*/ 50 w 61"/>
                  <a:gd name="T99" fmla="*/ 27 h 40"/>
                  <a:gd name="T100" fmla="*/ 54 w 61"/>
                  <a:gd name="T101" fmla="*/ 21 h 40"/>
                  <a:gd name="T102" fmla="*/ 57 w 61"/>
                  <a:gd name="T103" fmla="*/ 15 h 40"/>
                  <a:gd name="T104" fmla="*/ 58 w 61"/>
                  <a:gd name="T105" fmla="*/ 10 h 40"/>
                  <a:gd name="T106" fmla="*/ 60 w 61"/>
                  <a:gd name="T107" fmla="*/ 10 h 40"/>
                  <a:gd name="T108" fmla="*/ 61 w 61"/>
                  <a:gd name="T109" fmla="*/ 7 h 40"/>
                  <a:gd name="T110" fmla="*/ 61 w 61"/>
                  <a:gd name="T111" fmla="*/ 5 h 40"/>
                  <a:gd name="T112" fmla="*/ 58 w 61"/>
                  <a:gd name="T113" fmla="*/ 2 h 40"/>
                  <a:gd name="T114" fmla="*/ 55 w 61"/>
                  <a:gd name="T115" fmla="*/ 0 h 40"/>
                  <a:gd name="T116" fmla="*/ 53 w 61"/>
                  <a:gd name="T117" fmla="*/ 2 h 40"/>
                  <a:gd name="T118" fmla="*/ 50 w 61"/>
                  <a:gd name="T119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" h="40">
                    <a:moveTo>
                      <a:pt x="50" y="1"/>
                    </a:moveTo>
                    <a:lnTo>
                      <a:pt x="46" y="1"/>
                    </a:lnTo>
                    <a:lnTo>
                      <a:pt x="43" y="1"/>
                    </a:lnTo>
                    <a:lnTo>
                      <a:pt x="39" y="1"/>
                    </a:lnTo>
                    <a:lnTo>
                      <a:pt x="37" y="4"/>
                    </a:lnTo>
                    <a:lnTo>
                      <a:pt x="36" y="6"/>
                    </a:lnTo>
                    <a:lnTo>
                      <a:pt x="36" y="7"/>
                    </a:lnTo>
                    <a:lnTo>
                      <a:pt x="32" y="5"/>
                    </a:lnTo>
                    <a:lnTo>
                      <a:pt x="28" y="7"/>
                    </a:lnTo>
                    <a:lnTo>
                      <a:pt x="26" y="8"/>
                    </a:lnTo>
                    <a:lnTo>
                      <a:pt x="26" y="11"/>
                    </a:lnTo>
                    <a:lnTo>
                      <a:pt x="20" y="11"/>
                    </a:lnTo>
                    <a:lnTo>
                      <a:pt x="16" y="12"/>
                    </a:lnTo>
                    <a:lnTo>
                      <a:pt x="13" y="12"/>
                    </a:lnTo>
                    <a:lnTo>
                      <a:pt x="5" y="7"/>
                    </a:lnTo>
                    <a:lnTo>
                      <a:pt x="5" y="8"/>
                    </a:lnTo>
                    <a:lnTo>
                      <a:pt x="5" y="11"/>
                    </a:lnTo>
                    <a:lnTo>
                      <a:pt x="5" y="13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2" y="16"/>
                    </a:lnTo>
                    <a:lnTo>
                      <a:pt x="2" y="18"/>
                    </a:lnTo>
                    <a:lnTo>
                      <a:pt x="0" y="21"/>
                    </a:lnTo>
                    <a:lnTo>
                      <a:pt x="2" y="23"/>
                    </a:lnTo>
                    <a:lnTo>
                      <a:pt x="0" y="24"/>
                    </a:lnTo>
                    <a:lnTo>
                      <a:pt x="0" y="25"/>
                    </a:lnTo>
                    <a:lnTo>
                      <a:pt x="3" y="28"/>
                    </a:lnTo>
                    <a:lnTo>
                      <a:pt x="3" y="31"/>
                    </a:lnTo>
                    <a:lnTo>
                      <a:pt x="5" y="31"/>
                    </a:lnTo>
                    <a:lnTo>
                      <a:pt x="9" y="36"/>
                    </a:lnTo>
                    <a:lnTo>
                      <a:pt x="11" y="36"/>
                    </a:lnTo>
                    <a:lnTo>
                      <a:pt x="14" y="39"/>
                    </a:lnTo>
                    <a:lnTo>
                      <a:pt x="19" y="39"/>
                    </a:lnTo>
                    <a:lnTo>
                      <a:pt x="22" y="40"/>
                    </a:lnTo>
                    <a:lnTo>
                      <a:pt x="25" y="39"/>
                    </a:lnTo>
                    <a:lnTo>
                      <a:pt x="26" y="39"/>
                    </a:lnTo>
                    <a:lnTo>
                      <a:pt x="27" y="38"/>
                    </a:lnTo>
                    <a:lnTo>
                      <a:pt x="30" y="36"/>
                    </a:lnTo>
                    <a:lnTo>
                      <a:pt x="32" y="36"/>
                    </a:lnTo>
                    <a:lnTo>
                      <a:pt x="32" y="35"/>
                    </a:lnTo>
                    <a:lnTo>
                      <a:pt x="35" y="33"/>
                    </a:lnTo>
                    <a:lnTo>
                      <a:pt x="37" y="34"/>
                    </a:lnTo>
                    <a:lnTo>
                      <a:pt x="38" y="34"/>
                    </a:lnTo>
                    <a:lnTo>
                      <a:pt x="41" y="35"/>
                    </a:lnTo>
                    <a:lnTo>
                      <a:pt x="42" y="33"/>
                    </a:lnTo>
                    <a:lnTo>
                      <a:pt x="44" y="31"/>
                    </a:lnTo>
                    <a:lnTo>
                      <a:pt x="46" y="30"/>
                    </a:lnTo>
                    <a:lnTo>
                      <a:pt x="48" y="30"/>
                    </a:lnTo>
                    <a:lnTo>
                      <a:pt x="50" y="29"/>
                    </a:lnTo>
                    <a:lnTo>
                      <a:pt x="50" y="27"/>
                    </a:lnTo>
                    <a:lnTo>
                      <a:pt x="54" y="21"/>
                    </a:lnTo>
                    <a:lnTo>
                      <a:pt x="57" y="15"/>
                    </a:lnTo>
                    <a:lnTo>
                      <a:pt x="58" y="10"/>
                    </a:lnTo>
                    <a:lnTo>
                      <a:pt x="60" y="10"/>
                    </a:lnTo>
                    <a:lnTo>
                      <a:pt x="61" y="7"/>
                    </a:lnTo>
                    <a:lnTo>
                      <a:pt x="61" y="5"/>
                    </a:lnTo>
                    <a:lnTo>
                      <a:pt x="58" y="2"/>
                    </a:lnTo>
                    <a:lnTo>
                      <a:pt x="55" y="0"/>
                    </a:lnTo>
                    <a:lnTo>
                      <a:pt x="53" y="2"/>
                    </a:lnTo>
                    <a:lnTo>
                      <a:pt x="5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1" name="Freeform 696">
                <a:extLst>
                  <a:ext uri="{FF2B5EF4-FFF2-40B4-BE49-F238E27FC236}">
                    <a16:creationId xmlns:a16="http://schemas.microsoft.com/office/drawing/2014/main" id="{46A5A189-D90B-44E0-9C67-80DA830526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" y="1779"/>
                <a:ext cx="55" cy="23"/>
              </a:xfrm>
              <a:custGeom>
                <a:avLst/>
                <a:gdLst>
                  <a:gd name="T0" fmla="*/ 50 w 55"/>
                  <a:gd name="T1" fmla="*/ 0 h 23"/>
                  <a:gd name="T2" fmla="*/ 46 w 55"/>
                  <a:gd name="T3" fmla="*/ 0 h 23"/>
                  <a:gd name="T4" fmla="*/ 44 w 55"/>
                  <a:gd name="T5" fmla="*/ 1 h 23"/>
                  <a:gd name="T6" fmla="*/ 43 w 55"/>
                  <a:gd name="T7" fmla="*/ 0 h 23"/>
                  <a:gd name="T8" fmla="*/ 42 w 55"/>
                  <a:gd name="T9" fmla="*/ 0 h 23"/>
                  <a:gd name="T10" fmla="*/ 40 w 55"/>
                  <a:gd name="T11" fmla="*/ 1 h 23"/>
                  <a:gd name="T12" fmla="*/ 38 w 55"/>
                  <a:gd name="T13" fmla="*/ 0 h 23"/>
                  <a:gd name="T14" fmla="*/ 35 w 55"/>
                  <a:gd name="T15" fmla="*/ 0 h 23"/>
                  <a:gd name="T16" fmla="*/ 34 w 55"/>
                  <a:gd name="T17" fmla="*/ 0 h 23"/>
                  <a:gd name="T18" fmla="*/ 32 w 55"/>
                  <a:gd name="T19" fmla="*/ 1 h 23"/>
                  <a:gd name="T20" fmla="*/ 31 w 55"/>
                  <a:gd name="T21" fmla="*/ 2 h 23"/>
                  <a:gd name="T22" fmla="*/ 29 w 55"/>
                  <a:gd name="T23" fmla="*/ 2 h 23"/>
                  <a:gd name="T24" fmla="*/ 28 w 55"/>
                  <a:gd name="T25" fmla="*/ 2 h 23"/>
                  <a:gd name="T26" fmla="*/ 28 w 55"/>
                  <a:gd name="T27" fmla="*/ 2 h 23"/>
                  <a:gd name="T28" fmla="*/ 23 w 55"/>
                  <a:gd name="T29" fmla="*/ 2 h 23"/>
                  <a:gd name="T30" fmla="*/ 21 w 55"/>
                  <a:gd name="T31" fmla="*/ 5 h 23"/>
                  <a:gd name="T32" fmla="*/ 18 w 55"/>
                  <a:gd name="T33" fmla="*/ 5 h 23"/>
                  <a:gd name="T34" fmla="*/ 16 w 55"/>
                  <a:gd name="T35" fmla="*/ 7 h 23"/>
                  <a:gd name="T36" fmla="*/ 11 w 55"/>
                  <a:gd name="T37" fmla="*/ 9 h 23"/>
                  <a:gd name="T38" fmla="*/ 7 w 55"/>
                  <a:gd name="T39" fmla="*/ 10 h 23"/>
                  <a:gd name="T40" fmla="*/ 6 w 55"/>
                  <a:gd name="T41" fmla="*/ 9 h 23"/>
                  <a:gd name="T42" fmla="*/ 4 w 55"/>
                  <a:gd name="T43" fmla="*/ 9 h 23"/>
                  <a:gd name="T44" fmla="*/ 1 w 55"/>
                  <a:gd name="T45" fmla="*/ 11 h 23"/>
                  <a:gd name="T46" fmla="*/ 1 w 55"/>
                  <a:gd name="T47" fmla="*/ 11 h 23"/>
                  <a:gd name="T48" fmla="*/ 0 w 55"/>
                  <a:gd name="T49" fmla="*/ 13 h 23"/>
                  <a:gd name="T50" fmla="*/ 1 w 55"/>
                  <a:gd name="T51" fmla="*/ 18 h 23"/>
                  <a:gd name="T52" fmla="*/ 9 w 55"/>
                  <a:gd name="T53" fmla="*/ 23 h 23"/>
                  <a:gd name="T54" fmla="*/ 12 w 55"/>
                  <a:gd name="T55" fmla="*/ 23 h 23"/>
                  <a:gd name="T56" fmla="*/ 16 w 55"/>
                  <a:gd name="T57" fmla="*/ 22 h 23"/>
                  <a:gd name="T58" fmla="*/ 22 w 55"/>
                  <a:gd name="T59" fmla="*/ 22 h 23"/>
                  <a:gd name="T60" fmla="*/ 22 w 55"/>
                  <a:gd name="T61" fmla="*/ 19 h 23"/>
                  <a:gd name="T62" fmla="*/ 24 w 55"/>
                  <a:gd name="T63" fmla="*/ 18 h 23"/>
                  <a:gd name="T64" fmla="*/ 28 w 55"/>
                  <a:gd name="T65" fmla="*/ 16 h 23"/>
                  <a:gd name="T66" fmla="*/ 32 w 55"/>
                  <a:gd name="T67" fmla="*/ 18 h 23"/>
                  <a:gd name="T68" fmla="*/ 32 w 55"/>
                  <a:gd name="T69" fmla="*/ 17 h 23"/>
                  <a:gd name="T70" fmla="*/ 33 w 55"/>
                  <a:gd name="T71" fmla="*/ 15 h 23"/>
                  <a:gd name="T72" fmla="*/ 35 w 55"/>
                  <a:gd name="T73" fmla="*/ 12 h 23"/>
                  <a:gd name="T74" fmla="*/ 39 w 55"/>
                  <a:gd name="T75" fmla="*/ 12 h 23"/>
                  <a:gd name="T76" fmla="*/ 42 w 55"/>
                  <a:gd name="T77" fmla="*/ 12 h 23"/>
                  <a:gd name="T78" fmla="*/ 46 w 55"/>
                  <a:gd name="T79" fmla="*/ 12 h 23"/>
                  <a:gd name="T80" fmla="*/ 49 w 55"/>
                  <a:gd name="T81" fmla="*/ 13 h 23"/>
                  <a:gd name="T82" fmla="*/ 53 w 55"/>
                  <a:gd name="T83" fmla="*/ 11 h 23"/>
                  <a:gd name="T84" fmla="*/ 53 w 55"/>
                  <a:gd name="T85" fmla="*/ 7 h 23"/>
                  <a:gd name="T86" fmla="*/ 55 w 55"/>
                  <a:gd name="T87" fmla="*/ 2 h 23"/>
                  <a:gd name="T88" fmla="*/ 55 w 55"/>
                  <a:gd name="T89" fmla="*/ 2 h 23"/>
                  <a:gd name="T90" fmla="*/ 50 w 55"/>
                  <a:gd name="T9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5" h="23">
                    <a:moveTo>
                      <a:pt x="50" y="0"/>
                    </a:moveTo>
                    <a:lnTo>
                      <a:pt x="46" y="0"/>
                    </a:lnTo>
                    <a:lnTo>
                      <a:pt x="44" y="1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40" y="1"/>
                    </a:lnTo>
                    <a:lnTo>
                      <a:pt x="38" y="0"/>
                    </a:lnTo>
                    <a:lnTo>
                      <a:pt x="35" y="0"/>
                    </a:lnTo>
                    <a:lnTo>
                      <a:pt x="34" y="0"/>
                    </a:lnTo>
                    <a:lnTo>
                      <a:pt x="32" y="1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3" y="2"/>
                    </a:lnTo>
                    <a:lnTo>
                      <a:pt x="21" y="5"/>
                    </a:lnTo>
                    <a:lnTo>
                      <a:pt x="18" y="5"/>
                    </a:lnTo>
                    <a:lnTo>
                      <a:pt x="16" y="7"/>
                    </a:lnTo>
                    <a:lnTo>
                      <a:pt x="11" y="9"/>
                    </a:lnTo>
                    <a:lnTo>
                      <a:pt x="7" y="10"/>
                    </a:lnTo>
                    <a:lnTo>
                      <a:pt x="6" y="9"/>
                    </a:lnTo>
                    <a:lnTo>
                      <a:pt x="4" y="9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1" y="18"/>
                    </a:lnTo>
                    <a:lnTo>
                      <a:pt x="9" y="23"/>
                    </a:lnTo>
                    <a:lnTo>
                      <a:pt x="12" y="23"/>
                    </a:lnTo>
                    <a:lnTo>
                      <a:pt x="16" y="22"/>
                    </a:lnTo>
                    <a:lnTo>
                      <a:pt x="22" y="22"/>
                    </a:lnTo>
                    <a:lnTo>
                      <a:pt x="22" y="19"/>
                    </a:lnTo>
                    <a:lnTo>
                      <a:pt x="24" y="18"/>
                    </a:lnTo>
                    <a:lnTo>
                      <a:pt x="28" y="16"/>
                    </a:lnTo>
                    <a:lnTo>
                      <a:pt x="32" y="18"/>
                    </a:lnTo>
                    <a:lnTo>
                      <a:pt x="32" y="17"/>
                    </a:lnTo>
                    <a:lnTo>
                      <a:pt x="33" y="15"/>
                    </a:lnTo>
                    <a:lnTo>
                      <a:pt x="35" y="12"/>
                    </a:lnTo>
                    <a:lnTo>
                      <a:pt x="39" y="12"/>
                    </a:lnTo>
                    <a:lnTo>
                      <a:pt x="42" y="12"/>
                    </a:lnTo>
                    <a:lnTo>
                      <a:pt x="46" y="12"/>
                    </a:lnTo>
                    <a:lnTo>
                      <a:pt x="49" y="13"/>
                    </a:lnTo>
                    <a:lnTo>
                      <a:pt x="53" y="11"/>
                    </a:lnTo>
                    <a:lnTo>
                      <a:pt x="53" y="7"/>
                    </a:lnTo>
                    <a:lnTo>
                      <a:pt x="55" y="2"/>
                    </a:lnTo>
                    <a:lnTo>
                      <a:pt x="55" y="2"/>
                    </a:lnTo>
                    <a:lnTo>
                      <a:pt x="5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2" name="Freeform 697">
                <a:extLst>
                  <a:ext uri="{FF2B5EF4-FFF2-40B4-BE49-F238E27FC236}">
                    <a16:creationId xmlns:a16="http://schemas.microsoft.com/office/drawing/2014/main" id="{B52B7430-FCD8-4BB2-9022-6985D7617A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60" y="1848"/>
                <a:ext cx="62" cy="39"/>
              </a:xfrm>
              <a:custGeom>
                <a:avLst/>
                <a:gdLst>
                  <a:gd name="T0" fmla="*/ 56 w 62"/>
                  <a:gd name="T1" fmla="*/ 1 h 39"/>
                  <a:gd name="T2" fmla="*/ 53 w 62"/>
                  <a:gd name="T3" fmla="*/ 1 h 39"/>
                  <a:gd name="T4" fmla="*/ 46 w 62"/>
                  <a:gd name="T5" fmla="*/ 0 h 39"/>
                  <a:gd name="T6" fmla="*/ 36 w 62"/>
                  <a:gd name="T7" fmla="*/ 3 h 39"/>
                  <a:gd name="T8" fmla="*/ 33 w 62"/>
                  <a:gd name="T9" fmla="*/ 5 h 39"/>
                  <a:gd name="T10" fmla="*/ 28 w 62"/>
                  <a:gd name="T11" fmla="*/ 6 h 39"/>
                  <a:gd name="T12" fmla="*/ 24 w 62"/>
                  <a:gd name="T13" fmla="*/ 5 h 39"/>
                  <a:gd name="T14" fmla="*/ 21 w 62"/>
                  <a:gd name="T15" fmla="*/ 5 h 39"/>
                  <a:gd name="T16" fmla="*/ 13 w 62"/>
                  <a:gd name="T17" fmla="*/ 5 h 39"/>
                  <a:gd name="T18" fmla="*/ 11 w 62"/>
                  <a:gd name="T19" fmla="*/ 5 h 39"/>
                  <a:gd name="T20" fmla="*/ 6 w 62"/>
                  <a:gd name="T21" fmla="*/ 6 h 39"/>
                  <a:gd name="T22" fmla="*/ 5 w 62"/>
                  <a:gd name="T23" fmla="*/ 3 h 39"/>
                  <a:gd name="T24" fmla="*/ 3 w 62"/>
                  <a:gd name="T25" fmla="*/ 0 h 39"/>
                  <a:gd name="T26" fmla="*/ 1 w 62"/>
                  <a:gd name="T27" fmla="*/ 3 h 39"/>
                  <a:gd name="T28" fmla="*/ 1 w 62"/>
                  <a:gd name="T29" fmla="*/ 7 h 39"/>
                  <a:gd name="T30" fmla="*/ 6 w 62"/>
                  <a:gd name="T31" fmla="*/ 14 h 39"/>
                  <a:gd name="T32" fmla="*/ 1 w 62"/>
                  <a:gd name="T33" fmla="*/ 20 h 39"/>
                  <a:gd name="T34" fmla="*/ 2 w 62"/>
                  <a:gd name="T35" fmla="*/ 23 h 39"/>
                  <a:gd name="T36" fmla="*/ 2 w 62"/>
                  <a:gd name="T37" fmla="*/ 26 h 39"/>
                  <a:gd name="T38" fmla="*/ 8 w 62"/>
                  <a:gd name="T39" fmla="*/ 34 h 39"/>
                  <a:gd name="T40" fmla="*/ 10 w 62"/>
                  <a:gd name="T41" fmla="*/ 39 h 39"/>
                  <a:gd name="T42" fmla="*/ 11 w 62"/>
                  <a:gd name="T43" fmla="*/ 39 h 39"/>
                  <a:gd name="T44" fmla="*/ 17 w 62"/>
                  <a:gd name="T45" fmla="*/ 38 h 39"/>
                  <a:gd name="T46" fmla="*/ 22 w 62"/>
                  <a:gd name="T47" fmla="*/ 37 h 39"/>
                  <a:gd name="T48" fmla="*/ 24 w 62"/>
                  <a:gd name="T49" fmla="*/ 39 h 39"/>
                  <a:gd name="T50" fmla="*/ 28 w 62"/>
                  <a:gd name="T51" fmla="*/ 38 h 39"/>
                  <a:gd name="T52" fmla="*/ 33 w 62"/>
                  <a:gd name="T53" fmla="*/ 39 h 39"/>
                  <a:gd name="T54" fmla="*/ 39 w 62"/>
                  <a:gd name="T55" fmla="*/ 38 h 39"/>
                  <a:gd name="T56" fmla="*/ 39 w 62"/>
                  <a:gd name="T57" fmla="*/ 35 h 39"/>
                  <a:gd name="T58" fmla="*/ 42 w 62"/>
                  <a:gd name="T59" fmla="*/ 30 h 39"/>
                  <a:gd name="T60" fmla="*/ 44 w 62"/>
                  <a:gd name="T61" fmla="*/ 30 h 39"/>
                  <a:gd name="T62" fmla="*/ 47 w 62"/>
                  <a:gd name="T63" fmla="*/ 28 h 39"/>
                  <a:gd name="T64" fmla="*/ 51 w 62"/>
                  <a:gd name="T65" fmla="*/ 27 h 39"/>
                  <a:gd name="T66" fmla="*/ 56 w 62"/>
                  <a:gd name="T67" fmla="*/ 28 h 39"/>
                  <a:gd name="T68" fmla="*/ 58 w 62"/>
                  <a:gd name="T69" fmla="*/ 29 h 39"/>
                  <a:gd name="T70" fmla="*/ 55 w 62"/>
                  <a:gd name="T71" fmla="*/ 23 h 39"/>
                  <a:gd name="T72" fmla="*/ 52 w 62"/>
                  <a:gd name="T73" fmla="*/ 22 h 39"/>
                  <a:gd name="T74" fmla="*/ 56 w 62"/>
                  <a:gd name="T75" fmla="*/ 17 h 39"/>
                  <a:gd name="T76" fmla="*/ 58 w 62"/>
                  <a:gd name="T77" fmla="*/ 10 h 39"/>
                  <a:gd name="T78" fmla="*/ 62 w 62"/>
                  <a:gd name="T79" fmla="*/ 9 h 39"/>
                  <a:gd name="T80" fmla="*/ 62 w 62"/>
                  <a:gd name="T81" fmla="*/ 5 h 39"/>
                  <a:gd name="T82" fmla="*/ 58 w 62"/>
                  <a:gd name="T83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2" h="39">
                    <a:moveTo>
                      <a:pt x="58" y="4"/>
                    </a:moveTo>
                    <a:lnTo>
                      <a:pt x="56" y="1"/>
                    </a:lnTo>
                    <a:lnTo>
                      <a:pt x="53" y="3"/>
                    </a:lnTo>
                    <a:lnTo>
                      <a:pt x="53" y="1"/>
                    </a:lnTo>
                    <a:lnTo>
                      <a:pt x="50" y="0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36" y="3"/>
                    </a:lnTo>
                    <a:lnTo>
                      <a:pt x="36" y="5"/>
                    </a:lnTo>
                    <a:lnTo>
                      <a:pt x="33" y="5"/>
                    </a:lnTo>
                    <a:lnTo>
                      <a:pt x="31" y="6"/>
                    </a:lnTo>
                    <a:lnTo>
                      <a:pt x="28" y="6"/>
                    </a:lnTo>
                    <a:lnTo>
                      <a:pt x="27" y="6"/>
                    </a:lnTo>
                    <a:lnTo>
                      <a:pt x="24" y="5"/>
                    </a:lnTo>
                    <a:lnTo>
                      <a:pt x="22" y="6"/>
                    </a:lnTo>
                    <a:lnTo>
                      <a:pt x="21" y="5"/>
                    </a:lnTo>
                    <a:lnTo>
                      <a:pt x="17" y="7"/>
                    </a:lnTo>
                    <a:lnTo>
                      <a:pt x="13" y="5"/>
                    </a:lnTo>
                    <a:lnTo>
                      <a:pt x="12" y="6"/>
                    </a:lnTo>
                    <a:lnTo>
                      <a:pt x="11" y="5"/>
                    </a:lnTo>
                    <a:lnTo>
                      <a:pt x="8" y="4"/>
                    </a:lnTo>
                    <a:lnTo>
                      <a:pt x="6" y="6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3" y="11"/>
                    </a:lnTo>
                    <a:lnTo>
                      <a:pt x="6" y="14"/>
                    </a:lnTo>
                    <a:lnTo>
                      <a:pt x="5" y="16"/>
                    </a:lnTo>
                    <a:lnTo>
                      <a:pt x="1" y="20"/>
                    </a:lnTo>
                    <a:lnTo>
                      <a:pt x="1" y="21"/>
                    </a:lnTo>
                    <a:lnTo>
                      <a:pt x="2" y="23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6" y="29"/>
                    </a:lnTo>
                    <a:lnTo>
                      <a:pt x="8" y="34"/>
                    </a:lnTo>
                    <a:lnTo>
                      <a:pt x="10" y="37"/>
                    </a:lnTo>
                    <a:lnTo>
                      <a:pt x="10" y="39"/>
                    </a:lnTo>
                    <a:lnTo>
                      <a:pt x="10" y="39"/>
                    </a:lnTo>
                    <a:lnTo>
                      <a:pt x="11" y="39"/>
                    </a:lnTo>
                    <a:lnTo>
                      <a:pt x="14" y="39"/>
                    </a:lnTo>
                    <a:lnTo>
                      <a:pt x="17" y="38"/>
                    </a:lnTo>
                    <a:lnTo>
                      <a:pt x="19" y="37"/>
                    </a:lnTo>
                    <a:lnTo>
                      <a:pt x="22" y="37"/>
                    </a:lnTo>
                    <a:lnTo>
                      <a:pt x="24" y="37"/>
                    </a:lnTo>
                    <a:lnTo>
                      <a:pt x="24" y="39"/>
                    </a:lnTo>
                    <a:lnTo>
                      <a:pt x="27" y="39"/>
                    </a:lnTo>
                    <a:lnTo>
                      <a:pt x="28" y="38"/>
                    </a:lnTo>
                    <a:lnTo>
                      <a:pt x="30" y="38"/>
                    </a:lnTo>
                    <a:lnTo>
                      <a:pt x="33" y="39"/>
                    </a:lnTo>
                    <a:lnTo>
                      <a:pt x="34" y="38"/>
                    </a:lnTo>
                    <a:lnTo>
                      <a:pt x="39" y="38"/>
                    </a:lnTo>
                    <a:lnTo>
                      <a:pt x="40" y="37"/>
                    </a:lnTo>
                    <a:lnTo>
                      <a:pt x="39" y="35"/>
                    </a:lnTo>
                    <a:lnTo>
                      <a:pt x="40" y="33"/>
                    </a:lnTo>
                    <a:lnTo>
                      <a:pt x="42" y="30"/>
                    </a:lnTo>
                    <a:lnTo>
                      <a:pt x="44" y="30"/>
                    </a:lnTo>
                    <a:lnTo>
                      <a:pt x="44" y="30"/>
                    </a:lnTo>
                    <a:lnTo>
                      <a:pt x="45" y="29"/>
                    </a:lnTo>
                    <a:lnTo>
                      <a:pt x="47" y="28"/>
                    </a:lnTo>
                    <a:lnTo>
                      <a:pt x="49" y="27"/>
                    </a:lnTo>
                    <a:lnTo>
                      <a:pt x="51" y="27"/>
                    </a:lnTo>
                    <a:lnTo>
                      <a:pt x="55" y="29"/>
                    </a:lnTo>
                    <a:lnTo>
                      <a:pt x="56" y="28"/>
                    </a:lnTo>
                    <a:lnTo>
                      <a:pt x="58" y="29"/>
                    </a:lnTo>
                    <a:lnTo>
                      <a:pt x="58" y="29"/>
                    </a:lnTo>
                    <a:lnTo>
                      <a:pt x="56" y="26"/>
                    </a:lnTo>
                    <a:lnTo>
                      <a:pt x="55" y="23"/>
                    </a:lnTo>
                    <a:lnTo>
                      <a:pt x="52" y="23"/>
                    </a:lnTo>
                    <a:lnTo>
                      <a:pt x="52" y="22"/>
                    </a:lnTo>
                    <a:lnTo>
                      <a:pt x="55" y="20"/>
                    </a:lnTo>
                    <a:lnTo>
                      <a:pt x="56" y="17"/>
                    </a:lnTo>
                    <a:lnTo>
                      <a:pt x="56" y="12"/>
                    </a:lnTo>
                    <a:lnTo>
                      <a:pt x="58" y="10"/>
                    </a:lnTo>
                    <a:lnTo>
                      <a:pt x="61" y="10"/>
                    </a:lnTo>
                    <a:lnTo>
                      <a:pt x="62" y="9"/>
                    </a:lnTo>
                    <a:lnTo>
                      <a:pt x="62" y="5"/>
                    </a:lnTo>
                    <a:lnTo>
                      <a:pt x="62" y="5"/>
                    </a:lnTo>
                    <a:lnTo>
                      <a:pt x="59" y="4"/>
                    </a:lnTo>
                    <a:lnTo>
                      <a:pt x="58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3" name="Freeform 698">
                <a:extLst>
                  <a:ext uri="{FF2B5EF4-FFF2-40B4-BE49-F238E27FC236}">
                    <a16:creationId xmlns:a16="http://schemas.microsoft.com/office/drawing/2014/main" id="{FADB1DFF-081C-4378-AB45-6A4C7A554B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7" y="1874"/>
                <a:ext cx="27" cy="21"/>
              </a:xfrm>
              <a:custGeom>
                <a:avLst/>
                <a:gdLst>
                  <a:gd name="T0" fmla="*/ 14 w 27"/>
                  <a:gd name="T1" fmla="*/ 0 h 21"/>
                  <a:gd name="T2" fmla="*/ 12 w 27"/>
                  <a:gd name="T3" fmla="*/ 0 h 21"/>
                  <a:gd name="T4" fmla="*/ 8 w 27"/>
                  <a:gd name="T5" fmla="*/ 1 h 21"/>
                  <a:gd name="T6" fmla="*/ 6 w 27"/>
                  <a:gd name="T7" fmla="*/ 2 h 21"/>
                  <a:gd name="T8" fmla="*/ 3 w 27"/>
                  <a:gd name="T9" fmla="*/ 3 h 21"/>
                  <a:gd name="T10" fmla="*/ 1 w 27"/>
                  <a:gd name="T11" fmla="*/ 4 h 21"/>
                  <a:gd name="T12" fmla="*/ 1 w 27"/>
                  <a:gd name="T13" fmla="*/ 6 h 21"/>
                  <a:gd name="T14" fmla="*/ 1 w 27"/>
                  <a:gd name="T15" fmla="*/ 7 h 21"/>
                  <a:gd name="T16" fmla="*/ 1 w 27"/>
                  <a:gd name="T17" fmla="*/ 7 h 21"/>
                  <a:gd name="T18" fmla="*/ 0 w 27"/>
                  <a:gd name="T19" fmla="*/ 11 h 21"/>
                  <a:gd name="T20" fmla="*/ 1 w 27"/>
                  <a:gd name="T21" fmla="*/ 14 h 21"/>
                  <a:gd name="T22" fmla="*/ 2 w 27"/>
                  <a:gd name="T23" fmla="*/ 17 h 21"/>
                  <a:gd name="T24" fmla="*/ 3 w 27"/>
                  <a:gd name="T25" fmla="*/ 19 h 21"/>
                  <a:gd name="T26" fmla="*/ 6 w 27"/>
                  <a:gd name="T27" fmla="*/ 21 h 21"/>
                  <a:gd name="T28" fmla="*/ 6 w 27"/>
                  <a:gd name="T29" fmla="*/ 21 h 21"/>
                  <a:gd name="T30" fmla="*/ 11 w 27"/>
                  <a:gd name="T31" fmla="*/ 18 h 21"/>
                  <a:gd name="T32" fmla="*/ 13 w 27"/>
                  <a:gd name="T33" fmla="*/ 17 h 21"/>
                  <a:gd name="T34" fmla="*/ 13 w 27"/>
                  <a:gd name="T35" fmla="*/ 17 h 21"/>
                  <a:gd name="T36" fmla="*/ 16 w 27"/>
                  <a:gd name="T37" fmla="*/ 15 h 21"/>
                  <a:gd name="T38" fmla="*/ 20 w 27"/>
                  <a:gd name="T39" fmla="*/ 15 h 21"/>
                  <a:gd name="T40" fmla="*/ 23 w 27"/>
                  <a:gd name="T41" fmla="*/ 14 h 21"/>
                  <a:gd name="T42" fmla="*/ 25 w 27"/>
                  <a:gd name="T43" fmla="*/ 14 h 21"/>
                  <a:gd name="T44" fmla="*/ 27 w 27"/>
                  <a:gd name="T45" fmla="*/ 13 h 21"/>
                  <a:gd name="T46" fmla="*/ 27 w 27"/>
                  <a:gd name="T47" fmla="*/ 11 h 21"/>
                  <a:gd name="T48" fmla="*/ 25 w 27"/>
                  <a:gd name="T49" fmla="*/ 8 h 21"/>
                  <a:gd name="T50" fmla="*/ 23 w 27"/>
                  <a:gd name="T51" fmla="*/ 3 h 21"/>
                  <a:gd name="T52" fmla="*/ 19 w 27"/>
                  <a:gd name="T53" fmla="*/ 0 h 21"/>
                  <a:gd name="T54" fmla="*/ 17 w 27"/>
                  <a:gd name="T55" fmla="*/ 0 h 21"/>
                  <a:gd name="T56" fmla="*/ 14 w 27"/>
                  <a:gd name="T5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7" h="21">
                    <a:moveTo>
                      <a:pt x="14" y="0"/>
                    </a:moveTo>
                    <a:lnTo>
                      <a:pt x="12" y="0"/>
                    </a:lnTo>
                    <a:lnTo>
                      <a:pt x="8" y="1"/>
                    </a:lnTo>
                    <a:lnTo>
                      <a:pt x="6" y="2"/>
                    </a:lnTo>
                    <a:lnTo>
                      <a:pt x="3" y="3"/>
                    </a:lnTo>
                    <a:lnTo>
                      <a:pt x="1" y="4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0" y="11"/>
                    </a:lnTo>
                    <a:lnTo>
                      <a:pt x="1" y="14"/>
                    </a:lnTo>
                    <a:lnTo>
                      <a:pt x="2" y="17"/>
                    </a:lnTo>
                    <a:lnTo>
                      <a:pt x="3" y="19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11" y="18"/>
                    </a:lnTo>
                    <a:lnTo>
                      <a:pt x="13" y="17"/>
                    </a:lnTo>
                    <a:lnTo>
                      <a:pt x="13" y="17"/>
                    </a:lnTo>
                    <a:lnTo>
                      <a:pt x="16" y="15"/>
                    </a:lnTo>
                    <a:lnTo>
                      <a:pt x="20" y="15"/>
                    </a:lnTo>
                    <a:lnTo>
                      <a:pt x="23" y="14"/>
                    </a:lnTo>
                    <a:lnTo>
                      <a:pt x="25" y="14"/>
                    </a:lnTo>
                    <a:lnTo>
                      <a:pt x="27" y="13"/>
                    </a:lnTo>
                    <a:lnTo>
                      <a:pt x="27" y="11"/>
                    </a:lnTo>
                    <a:lnTo>
                      <a:pt x="25" y="8"/>
                    </a:lnTo>
                    <a:lnTo>
                      <a:pt x="23" y="3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4" name="Freeform 699">
                <a:extLst>
                  <a:ext uri="{FF2B5EF4-FFF2-40B4-BE49-F238E27FC236}">
                    <a16:creationId xmlns:a16="http://schemas.microsoft.com/office/drawing/2014/main" id="{53726F4D-D511-4F4B-A979-9136C74935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1" y="1870"/>
                <a:ext cx="20" cy="39"/>
              </a:xfrm>
              <a:custGeom>
                <a:avLst/>
                <a:gdLst>
                  <a:gd name="T0" fmla="*/ 14 w 20"/>
                  <a:gd name="T1" fmla="*/ 35 h 39"/>
                  <a:gd name="T2" fmla="*/ 14 w 20"/>
                  <a:gd name="T3" fmla="*/ 33 h 39"/>
                  <a:gd name="T4" fmla="*/ 17 w 20"/>
                  <a:gd name="T5" fmla="*/ 32 h 39"/>
                  <a:gd name="T6" fmla="*/ 20 w 20"/>
                  <a:gd name="T7" fmla="*/ 28 h 39"/>
                  <a:gd name="T8" fmla="*/ 20 w 20"/>
                  <a:gd name="T9" fmla="*/ 25 h 39"/>
                  <a:gd name="T10" fmla="*/ 17 w 20"/>
                  <a:gd name="T11" fmla="*/ 23 h 39"/>
                  <a:gd name="T12" fmla="*/ 16 w 20"/>
                  <a:gd name="T13" fmla="*/ 21 h 39"/>
                  <a:gd name="T14" fmla="*/ 15 w 20"/>
                  <a:gd name="T15" fmla="*/ 18 h 39"/>
                  <a:gd name="T16" fmla="*/ 14 w 20"/>
                  <a:gd name="T17" fmla="*/ 15 h 39"/>
                  <a:gd name="T18" fmla="*/ 15 w 20"/>
                  <a:gd name="T19" fmla="*/ 11 h 39"/>
                  <a:gd name="T20" fmla="*/ 14 w 20"/>
                  <a:gd name="T21" fmla="*/ 10 h 39"/>
                  <a:gd name="T22" fmla="*/ 14 w 20"/>
                  <a:gd name="T23" fmla="*/ 6 h 39"/>
                  <a:gd name="T24" fmla="*/ 14 w 20"/>
                  <a:gd name="T25" fmla="*/ 5 h 39"/>
                  <a:gd name="T26" fmla="*/ 11 w 20"/>
                  <a:gd name="T27" fmla="*/ 4 h 39"/>
                  <a:gd name="T28" fmla="*/ 10 w 20"/>
                  <a:gd name="T29" fmla="*/ 2 h 39"/>
                  <a:gd name="T30" fmla="*/ 9 w 20"/>
                  <a:gd name="T31" fmla="*/ 0 h 39"/>
                  <a:gd name="T32" fmla="*/ 8 w 20"/>
                  <a:gd name="T33" fmla="*/ 0 h 39"/>
                  <a:gd name="T34" fmla="*/ 8 w 20"/>
                  <a:gd name="T35" fmla="*/ 0 h 39"/>
                  <a:gd name="T36" fmla="*/ 6 w 20"/>
                  <a:gd name="T37" fmla="*/ 2 h 39"/>
                  <a:gd name="T38" fmla="*/ 5 w 20"/>
                  <a:gd name="T39" fmla="*/ 0 h 39"/>
                  <a:gd name="T40" fmla="*/ 4 w 20"/>
                  <a:gd name="T41" fmla="*/ 0 h 39"/>
                  <a:gd name="T42" fmla="*/ 2 w 20"/>
                  <a:gd name="T43" fmla="*/ 2 h 39"/>
                  <a:gd name="T44" fmla="*/ 0 w 20"/>
                  <a:gd name="T45" fmla="*/ 6 h 39"/>
                  <a:gd name="T46" fmla="*/ 0 w 20"/>
                  <a:gd name="T47" fmla="*/ 10 h 39"/>
                  <a:gd name="T48" fmla="*/ 3 w 20"/>
                  <a:gd name="T49" fmla="*/ 12 h 39"/>
                  <a:gd name="T50" fmla="*/ 3 w 20"/>
                  <a:gd name="T51" fmla="*/ 13 h 39"/>
                  <a:gd name="T52" fmla="*/ 2 w 20"/>
                  <a:gd name="T53" fmla="*/ 13 h 39"/>
                  <a:gd name="T54" fmla="*/ 2 w 20"/>
                  <a:gd name="T55" fmla="*/ 18 h 39"/>
                  <a:gd name="T56" fmla="*/ 3 w 20"/>
                  <a:gd name="T57" fmla="*/ 22 h 39"/>
                  <a:gd name="T58" fmla="*/ 2 w 20"/>
                  <a:gd name="T59" fmla="*/ 24 h 39"/>
                  <a:gd name="T60" fmla="*/ 2 w 20"/>
                  <a:gd name="T61" fmla="*/ 27 h 39"/>
                  <a:gd name="T62" fmla="*/ 3 w 20"/>
                  <a:gd name="T63" fmla="*/ 29 h 39"/>
                  <a:gd name="T64" fmla="*/ 2 w 20"/>
                  <a:gd name="T65" fmla="*/ 32 h 39"/>
                  <a:gd name="T66" fmla="*/ 3 w 20"/>
                  <a:gd name="T67" fmla="*/ 33 h 39"/>
                  <a:gd name="T68" fmla="*/ 6 w 20"/>
                  <a:gd name="T69" fmla="*/ 33 h 39"/>
                  <a:gd name="T70" fmla="*/ 9 w 20"/>
                  <a:gd name="T71" fmla="*/ 38 h 39"/>
                  <a:gd name="T72" fmla="*/ 10 w 20"/>
                  <a:gd name="T73" fmla="*/ 39 h 39"/>
                  <a:gd name="T74" fmla="*/ 13 w 20"/>
                  <a:gd name="T75" fmla="*/ 38 h 39"/>
                  <a:gd name="T76" fmla="*/ 14 w 20"/>
                  <a:gd name="T77" fmla="*/ 3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0" h="39">
                    <a:moveTo>
                      <a:pt x="14" y="35"/>
                    </a:moveTo>
                    <a:lnTo>
                      <a:pt x="14" y="33"/>
                    </a:lnTo>
                    <a:lnTo>
                      <a:pt x="17" y="32"/>
                    </a:lnTo>
                    <a:lnTo>
                      <a:pt x="20" y="28"/>
                    </a:lnTo>
                    <a:lnTo>
                      <a:pt x="20" y="25"/>
                    </a:lnTo>
                    <a:lnTo>
                      <a:pt x="17" y="23"/>
                    </a:lnTo>
                    <a:lnTo>
                      <a:pt x="16" y="21"/>
                    </a:lnTo>
                    <a:lnTo>
                      <a:pt x="15" y="18"/>
                    </a:lnTo>
                    <a:lnTo>
                      <a:pt x="14" y="15"/>
                    </a:lnTo>
                    <a:lnTo>
                      <a:pt x="15" y="11"/>
                    </a:lnTo>
                    <a:lnTo>
                      <a:pt x="14" y="10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1" y="4"/>
                    </a:lnTo>
                    <a:lnTo>
                      <a:pt x="10" y="2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2" y="13"/>
                    </a:lnTo>
                    <a:lnTo>
                      <a:pt x="2" y="18"/>
                    </a:lnTo>
                    <a:lnTo>
                      <a:pt x="3" y="22"/>
                    </a:lnTo>
                    <a:lnTo>
                      <a:pt x="2" y="24"/>
                    </a:lnTo>
                    <a:lnTo>
                      <a:pt x="2" y="27"/>
                    </a:lnTo>
                    <a:lnTo>
                      <a:pt x="3" y="29"/>
                    </a:lnTo>
                    <a:lnTo>
                      <a:pt x="2" y="32"/>
                    </a:lnTo>
                    <a:lnTo>
                      <a:pt x="3" y="33"/>
                    </a:lnTo>
                    <a:lnTo>
                      <a:pt x="6" y="33"/>
                    </a:lnTo>
                    <a:lnTo>
                      <a:pt x="9" y="38"/>
                    </a:lnTo>
                    <a:lnTo>
                      <a:pt x="10" y="39"/>
                    </a:lnTo>
                    <a:lnTo>
                      <a:pt x="13" y="38"/>
                    </a:lnTo>
                    <a:lnTo>
                      <a:pt x="14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5" name="Freeform 700">
                <a:extLst>
                  <a:ext uri="{FF2B5EF4-FFF2-40B4-BE49-F238E27FC236}">
                    <a16:creationId xmlns:a16="http://schemas.microsoft.com/office/drawing/2014/main" id="{E42EA2B6-3CCF-4F27-98F5-DC45480FDD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8" y="1823"/>
                <a:ext cx="44" cy="58"/>
              </a:xfrm>
              <a:custGeom>
                <a:avLst/>
                <a:gdLst>
                  <a:gd name="T0" fmla="*/ 9 w 44"/>
                  <a:gd name="T1" fmla="*/ 0 h 58"/>
                  <a:gd name="T2" fmla="*/ 6 w 44"/>
                  <a:gd name="T3" fmla="*/ 3 h 58"/>
                  <a:gd name="T4" fmla="*/ 1 w 44"/>
                  <a:gd name="T5" fmla="*/ 5 h 58"/>
                  <a:gd name="T6" fmla="*/ 0 w 44"/>
                  <a:gd name="T7" fmla="*/ 6 h 58"/>
                  <a:gd name="T8" fmla="*/ 2 w 44"/>
                  <a:gd name="T9" fmla="*/ 12 h 58"/>
                  <a:gd name="T10" fmla="*/ 5 w 44"/>
                  <a:gd name="T11" fmla="*/ 13 h 58"/>
                  <a:gd name="T12" fmla="*/ 4 w 44"/>
                  <a:gd name="T13" fmla="*/ 14 h 58"/>
                  <a:gd name="T14" fmla="*/ 2 w 44"/>
                  <a:gd name="T15" fmla="*/ 17 h 58"/>
                  <a:gd name="T16" fmla="*/ 4 w 44"/>
                  <a:gd name="T17" fmla="*/ 17 h 58"/>
                  <a:gd name="T18" fmla="*/ 5 w 44"/>
                  <a:gd name="T19" fmla="*/ 19 h 58"/>
                  <a:gd name="T20" fmla="*/ 2 w 44"/>
                  <a:gd name="T21" fmla="*/ 24 h 58"/>
                  <a:gd name="T22" fmla="*/ 7 w 44"/>
                  <a:gd name="T23" fmla="*/ 26 h 58"/>
                  <a:gd name="T24" fmla="*/ 7 w 44"/>
                  <a:gd name="T25" fmla="*/ 30 h 58"/>
                  <a:gd name="T26" fmla="*/ 5 w 44"/>
                  <a:gd name="T27" fmla="*/ 29 h 58"/>
                  <a:gd name="T28" fmla="*/ 7 w 44"/>
                  <a:gd name="T29" fmla="*/ 34 h 58"/>
                  <a:gd name="T30" fmla="*/ 9 w 44"/>
                  <a:gd name="T31" fmla="*/ 37 h 58"/>
                  <a:gd name="T32" fmla="*/ 10 w 44"/>
                  <a:gd name="T33" fmla="*/ 40 h 58"/>
                  <a:gd name="T34" fmla="*/ 15 w 44"/>
                  <a:gd name="T35" fmla="*/ 42 h 58"/>
                  <a:gd name="T36" fmla="*/ 17 w 44"/>
                  <a:gd name="T37" fmla="*/ 45 h 58"/>
                  <a:gd name="T38" fmla="*/ 15 w 44"/>
                  <a:gd name="T39" fmla="*/ 47 h 58"/>
                  <a:gd name="T40" fmla="*/ 17 w 44"/>
                  <a:gd name="T41" fmla="*/ 49 h 58"/>
                  <a:gd name="T42" fmla="*/ 21 w 44"/>
                  <a:gd name="T43" fmla="*/ 52 h 58"/>
                  <a:gd name="T44" fmla="*/ 21 w 44"/>
                  <a:gd name="T45" fmla="*/ 57 h 58"/>
                  <a:gd name="T46" fmla="*/ 22 w 44"/>
                  <a:gd name="T47" fmla="*/ 57 h 58"/>
                  <a:gd name="T48" fmla="*/ 24 w 44"/>
                  <a:gd name="T49" fmla="*/ 54 h 58"/>
                  <a:gd name="T50" fmla="*/ 29 w 44"/>
                  <a:gd name="T51" fmla="*/ 52 h 58"/>
                  <a:gd name="T52" fmla="*/ 35 w 44"/>
                  <a:gd name="T53" fmla="*/ 51 h 58"/>
                  <a:gd name="T54" fmla="*/ 40 w 44"/>
                  <a:gd name="T55" fmla="*/ 51 h 58"/>
                  <a:gd name="T56" fmla="*/ 40 w 44"/>
                  <a:gd name="T57" fmla="*/ 48 h 58"/>
                  <a:gd name="T58" fmla="*/ 39 w 44"/>
                  <a:gd name="T59" fmla="*/ 45 h 58"/>
                  <a:gd name="T60" fmla="*/ 44 w 44"/>
                  <a:gd name="T61" fmla="*/ 39 h 58"/>
                  <a:gd name="T62" fmla="*/ 39 w 44"/>
                  <a:gd name="T63" fmla="*/ 32 h 58"/>
                  <a:gd name="T64" fmla="*/ 39 w 44"/>
                  <a:gd name="T65" fmla="*/ 28 h 58"/>
                  <a:gd name="T66" fmla="*/ 38 w 44"/>
                  <a:gd name="T67" fmla="*/ 23 h 58"/>
                  <a:gd name="T68" fmla="*/ 40 w 44"/>
                  <a:gd name="T69" fmla="*/ 19 h 58"/>
                  <a:gd name="T70" fmla="*/ 34 w 44"/>
                  <a:gd name="T71" fmla="*/ 20 h 58"/>
                  <a:gd name="T72" fmla="*/ 31 w 44"/>
                  <a:gd name="T73" fmla="*/ 20 h 58"/>
                  <a:gd name="T74" fmla="*/ 26 w 44"/>
                  <a:gd name="T75" fmla="*/ 17 h 58"/>
                  <a:gd name="T76" fmla="*/ 27 w 44"/>
                  <a:gd name="T77" fmla="*/ 13 h 58"/>
                  <a:gd name="T78" fmla="*/ 21 w 44"/>
                  <a:gd name="T79" fmla="*/ 9 h 58"/>
                  <a:gd name="T80" fmla="*/ 17 w 44"/>
                  <a:gd name="T81" fmla="*/ 3 h 58"/>
                  <a:gd name="T82" fmla="*/ 15 w 44"/>
                  <a:gd name="T83" fmla="*/ 2 h 58"/>
                  <a:gd name="T84" fmla="*/ 11 w 44"/>
                  <a:gd name="T85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4" h="58">
                    <a:moveTo>
                      <a:pt x="11" y="1"/>
                    </a:moveTo>
                    <a:lnTo>
                      <a:pt x="9" y="0"/>
                    </a:lnTo>
                    <a:lnTo>
                      <a:pt x="6" y="2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9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5" y="13"/>
                    </a:lnTo>
                    <a:lnTo>
                      <a:pt x="5" y="14"/>
                    </a:lnTo>
                    <a:lnTo>
                      <a:pt x="4" y="14"/>
                    </a:lnTo>
                    <a:lnTo>
                      <a:pt x="2" y="15"/>
                    </a:lnTo>
                    <a:lnTo>
                      <a:pt x="2" y="17"/>
                    </a:lnTo>
                    <a:lnTo>
                      <a:pt x="2" y="18"/>
                    </a:lnTo>
                    <a:lnTo>
                      <a:pt x="4" y="17"/>
                    </a:lnTo>
                    <a:lnTo>
                      <a:pt x="5" y="17"/>
                    </a:lnTo>
                    <a:lnTo>
                      <a:pt x="5" y="19"/>
                    </a:lnTo>
                    <a:lnTo>
                      <a:pt x="2" y="23"/>
                    </a:lnTo>
                    <a:lnTo>
                      <a:pt x="2" y="24"/>
                    </a:lnTo>
                    <a:lnTo>
                      <a:pt x="6" y="26"/>
                    </a:lnTo>
                    <a:lnTo>
                      <a:pt x="7" y="26"/>
                    </a:lnTo>
                    <a:lnTo>
                      <a:pt x="9" y="29"/>
                    </a:lnTo>
                    <a:lnTo>
                      <a:pt x="7" y="30"/>
                    </a:lnTo>
                    <a:lnTo>
                      <a:pt x="6" y="29"/>
                    </a:lnTo>
                    <a:lnTo>
                      <a:pt x="5" y="29"/>
                    </a:lnTo>
                    <a:lnTo>
                      <a:pt x="5" y="31"/>
                    </a:lnTo>
                    <a:lnTo>
                      <a:pt x="7" y="34"/>
                    </a:lnTo>
                    <a:lnTo>
                      <a:pt x="6" y="35"/>
                    </a:lnTo>
                    <a:lnTo>
                      <a:pt x="9" y="37"/>
                    </a:lnTo>
                    <a:lnTo>
                      <a:pt x="9" y="39"/>
                    </a:lnTo>
                    <a:lnTo>
                      <a:pt x="10" y="40"/>
                    </a:lnTo>
                    <a:lnTo>
                      <a:pt x="12" y="40"/>
                    </a:lnTo>
                    <a:lnTo>
                      <a:pt x="15" y="42"/>
                    </a:lnTo>
                    <a:lnTo>
                      <a:pt x="17" y="42"/>
                    </a:lnTo>
                    <a:lnTo>
                      <a:pt x="17" y="45"/>
                    </a:lnTo>
                    <a:lnTo>
                      <a:pt x="16" y="46"/>
                    </a:lnTo>
                    <a:lnTo>
                      <a:pt x="15" y="47"/>
                    </a:lnTo>
                    <a:lnTo>
                      <a:pt x="16" y="47"/>
                    </a:lnTo>
                    <a:lnTo>
                      <a:pt x="17" y="49"/>
                    </a:lnTo>
                    <a:lnTo>
                      <a:pt x="18" y="51"/>
                    </a:lnTo>
                    <a:lnTo>
                      <a:pt x="21" y="52"/>
                    </a:lnTo>
                    <a:lnTo>
                      <a:pt x="21" y="53"/>
                    </a:lnTo>
                    <a:lnTo>
                      <a:pt x="21" y="57"/>
                    </a:lnTo>
                    <a:lnTo>
                      <a:pt x="22" y="58"/>
                    </a:lnTo>
                    <a:lnTo>
                      <a:pt x="22" y="57"/>
                    </a:lnTo>
                    <a:lnTo>
                      <a:pt x="22" y="55"/>
                    </a:lnTo>
                    <a:lnTo>
                      <a:pt x="24" y="54"/>
                    </a:lnTo>
                    <a:lnTo>
                      <a:pt x="27" y="53"/>
                    </a:lnTo>
                    <a:lnTo>
                      <a:pt x="29" y="52"/>
                    </a:lnTo>
                    <a:lnTo>
                      <a:pt x="33" y="51"/>
                    </a:lnTo>
                    <a:lnTo>
                      <a:pt x="35" y="51"/>
                    </a:lnTo>
                    <a:lnTo>
                      <a:pt x="38" y="51"/>
                    </a:lnTo>
                    <a:lnTo>
                      <a:pt x="40" y="51"/>
                    </a:lnTo>
                    <a:lnTo>
                      <a:pt x="40" y="51"/>
                    </a:lnTo>
                    <a:lnTo>
                      <a:pt x="40" y="48"/>
                    </a:lnTo>
                    <a:lnTo>
                      <a:pt x="39" y="46"/>
                    </a:lnTo>
                    <a:lnTo>
                      <a:pt x="39" y="45"/>
                    </a:lnTo>
                    <a:lnTo>
                      <a:pt x="43" y="41"/>
                    </a:lnTo>
                    <a:lnTo>
                      <a:pt x="44" y="39"/>
                    </a:lnTo>
                    <a:lnTo>
                      <a:pt x="41" y="36"/>
                    </a:lnTo>
                    <a:lnTo>
                      <a:pt x="39" y="32"/>
                    </a:lnTo>
                    <a:lnTo>
                      <a:pt x="38" y="29"/>
                    </a:lnTo>
                    <a:lnTo>
                      <a:pt x="39" y="28"/>
                    </a:lnTo>
                    <a:lnTo>
                      <a:pt x="39" y="25"/>
                    </a:lnTo>
                    <a:lnTo>
                      <a:pt x="38" y="23"/>
                    </a:lnTo>
                    <a:lnTo>
                      <a:pt x="38" y="22"/>
                    </a:lnTo>
                    <a:lnTo>
                      <a:pt x="40" y="19"/>
                    </a:lnTo>
                    <a:lnTo>
                      <a:pt x="37" y="18"/>
                    </a:lnTo>
                    <a:lnTo>
                      <a:pt x="34" y="20"/>
                    </a:lnTo>
                    <a:lnTo>
                      <a:pt x="33" y="19"/>
                    </a:lnTo>
                    <a:lnTo>
                      <a:pt x="31" y="20"/>
                    </a:lnTo>
                    <a:lnTo>
                      <a:pt x="29" y="18"/>
                    </a:lnTo>
                    <a:lnTo>
                      <a:pt x="26" y="17"/>
                    </a:lnTo>
                    <a:lnTo>
                      <a:pt x="26" y="15"/>
                    </a:lnTo>
                    <a:lnTo>
                      <a:pt x="27" y="13"/>
                    </a:lnTo>
                    <a:lnTo>
                      <a:pt x="23" y="11"/>
                    </a:lnTo>
                    <a:lnTo>
                      <a:pt x="21" y="9"/>
                    </a:lnTo>
                    <a:lnTo>
                      <a:pt x="21" y="8"/>
                    </a:lnTo>
                    <a:lnTo>
                      <a:pt x="17" y="3"/>
                    </a:lnTo>
                    <a:lnTo>
                      <a:pt x="16" y="2"/>
                    </a:lnTo>
                    <a:lnTo>
                      <a:pt x="15" y="2"/>
                    </a:lnTo>
                    <a:lnTo>
                      <a:pt x="12" y="1"/>
                    </a:lnTo>
                    <a:lnTo>
                      <a:pt x="1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6" name="Freeform 701">
                <a:extLst>
                  <a:ext uri="{FF2B5EF4-FFF2-40B4-BE49-F238E27FC236}">
                    <a16:creationId xmlns:a16="http://schemas.microsoft.com/office/drawing/2014/main" id="{2E2A2F5F-F6CD-427D-AEE3-F2C60AEA3F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0" y="1857"/>
                <a:ext cx="19" cy="23"/>
              </a:xfrm>
              <a:custGeom>
                <a:avLst/>
                <a:gdLst>
                  <a:gd name="T0" fmla="*/ 11 w 19"/>
                  <a:gd name="T1" fmla="*/ 15 h 23"/>
                  <a:gd name="T2" fmla="*/ 13 w 19"/>
                  <a:gd name="T3" fmla="*/ 13 h 23"/>
                  <a:gd name="T4" fmla="*/ 14 w 19"/>
                  <a:gd name="T5" fmla="*/ 13 h 23"/>
                  <a:gd name="T6" fmla="*/ 15 w 19"/>
                  <a:gd name="T7" fmla="*/ 15 h 23"/>
                  <a:gd name="T8" fmla="*/ 17 w 19"/>
                  <a:gd name="T9" fmla="*/ 13 h 23"/>
                  <a:gd name="T10" fmla="*/ 18 w 19"/>
                  <a:gd name="T11" fmla="*/ 12 h 23"/>
                  <a:gd name="T12" fmla="*/ 19 w 19"/>
                  <a:gd name="T13" fmla="*/ 11 h 23"/>
                  <a:gd name="T14" fmla="*/ 19 w 19"/>
                  <a:gd name="T15" fmla="*/ 8 h 23"/>
                  <a:gd name="T16" fmla="*/ 17 w 19"/>
                  <a:gd name="T17" fmla="*/ 8 h 23"/>
                  <a:gd name="T18" fmla="*/ 14 w 19"/>
                  <a:gd name="T19" fmla="*/ 6 h 23"/>
                  <a:gd name="T20" fmla="*/ 12 w 19"/>
                  <a:gd name="T21" fmla="*/ 6 h 23"/>
                  <a:gd name="T22" fmla="*/ 11 w 19"/>
                  <a:gd name="T23" fmla="*/ 5 h 23"/>
                  <a:gd name="T24" fmla="*/ 11 w 19"/>
                  <a:gd name="T25" fmla="*/ 3 h 23"/>
                  <a:gd name="T26" fmla="*/ 8 w 19"/>
                  <a:gd name="T27" fmla="*/ 1 h 23"/>
                  <a:gd name="T28" fmla="*/ 8 w 19"/>
                  <a:gd name="T29" fmla="*/ 1 h 23"/>
                  <a:gd name="T30" fmla="*/ 7 w 19"/>
                  <a:gd name="T31" fmla="*/ 1 h 23"/>
                  <a:gd name="T32" fmla="*/ 4 w 19"/>
                  <a:gd name="T33" fmla="*/ 0 h 23"/>
                  <a:gd name="T34" fmla="*/ 3 w 19"/>
                  <a:gd name="T35" fmla="*/ 0 h 23"/>
                  <a:gd name="T36" fmla="*/ 3 w 19"/>
                  <a:gd name="T37" fmla="*/ 2 h 23"/>
                  <a:gd name="T38" fmla="*/ 6 w 19"/>
                  <a:gd name="T39" fmla="*/ 3 h 23"/>
                  <a:gd name="T40" fmla="*/ 6 w 19"/>
                  <a:gd name="T41" fmla="*/ 5 h 23"/>
                  <a:gd name="T42" fmla="*/ 4 w 19"/>
                  <a:gd name="T43" fmla="*/ 6 h 23"/>
                  <a:gd name="T44" fmla="*/ 3 w 19"/>
                  <a:gd name="T45" fmla="*/ 6 h 23"/>
                  <a:gd name="T46" fmla="*/ 2 w 19"/>
                  <a:gd name="T47" fmla="*/ 8 h 23"/>
                  <a:gd name="T48" fmla="*/ 2 w 19"/>
                  <a:gd name="T49" fmla="*/ 11 h 23"/>
                  <a:gd name="T50" fmla="*/ 1 w 19"/>
                  <a:gd name="T51" fmla="*/ 13 h 23"/>
                  <a:gd name="T52" fmla="*/ 0 w 19"/>
                  <a:gd name="T53" fmla="*/ 13 h 23"/>
                  <a:gd name="T54" fmla="*/ 1 w 19"/>
                  <a:gd name="T55" fmla="*/ 14 h 23"/>
                  <a:gd name="T56" fmla="*/ 2 w 19"/>
                  <a:gd name="T57" fmla="*/ 15 h 23"/>
                  <a:gd name="T58" fmla="*/ 7 w 19"/>
                  <a:gd name="T59" fmla="*/ 20 h 23"/>
                  <a:gd name="T60" fmla="*/ 7 w 19"/>
                  <a:gd name="T61" fmla="*/ 21 h 23"/>
                  <a:gd name="T62" fmla="*/ 9 w 19"/>
                  <a:gd name="T63" fmla="*/ 23 h 23"/>
                  <a:gd name="T64" fmla="*/ 9 w 19"/>
                  <a:gd name="T65" fmla="*/ 19 h 23"/>
                  <a:gd name="T66" fmla="*/ 11 w 19"/>
                  <a:gd name="T67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" h="23">
                    <a:moveTo>
                      <a:pt x="11" y="15"/>
                    </a:moveTo>
                    <a:lnTo>
                      <a:pt x="13" y="13"/>
                    </a:lnTo>
                    <a:lnTo>
                      <a:pt x="14" y="13"/>
                    </a:lnTo>
                    <a:lnTo>
                      <a:pt x="15" y="15"/>
                    </a:lnTo>
                    <a:lnTo>
                      <a:pt x="17" y="13"/>
                    </a:lnTo>
                    <a:lnTo>
                      <a:pt x="18" y="12"/>
                    </a:lnTo>
                    <a:lnTo>
                      <a:pt x="19" y="11"/>
                    </a:lnTo>
                    <a:lnTo>
                      <a:pt x="19" y="8"/>
                    </a:lnTo>
                    <a:lnTo>
                      <a:pt x="17" y="8"/>
                    </a:lnTo>
                    <a:lnTo>
                      <a:pt x="14" y="6"/>
                    </a:lnTo>
                    <a:lnTo>
                      <a:pt x="12" y="6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4" y="6"/>
                    </a:lnTo>
                    <a:lnTo>
                      <a:pt x="3" y="6"/>
                    </a:lnTo>
                    <a:lnTo>
                      <a:pt x="2" y="8"/>
                    </a:lnTo>
                    <a:lnTo>
                      <a:pt x="2" y="11"/>
                    </a:lnTo>
                    <a:lnTo>
                      <a:pt x="1" y="13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2" y="15"/>
                    </a:lnTo>
                    <a:lnTo>
                      <a:pt x="7" y="20"/>
                    </a:lnTo>
                    <a:lnTo>
                      <a:pt x="7" y="21"/>
                    </a:lnTo>
                    <a:lnTo>
                      <a:pt x="9" y="23"/>
                    </a:lnTo>
                    <a:lnTo>
                      <a:pt x="9" y="19"/>
                    </a:lnTo>
                    <a:lnTo>
                      <a:pt x="11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7" name="Freeform 702">
                <a:extLst>
                  <a:ext uri="{FF2B5EF4-FFF2-40B4-BE49-F238E27FC236}">
                    <a16:creationId xmlns:a16="http://schemas.microsoft.com/office/drawing/2014/main" id="{5043A420-55A1-4CC4-A07A-B2F41EF6C0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3" y="1841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4 w 4"/>
                  <a:gd name="T3" fmla="*/ 5 h 5"/>
                  <a:gd name="T4" fmla="*/ 2 w 4"/>
                  <a:gd name="T5" fmla="*/ 2 h 5"/>
                  <a:gd name="T6" fmla="*/ 0 w 4"/>
                  <a:gd name="T7" fmla="*/ 0 h 5"/>
                  <a:gd name="T8" fmla="*/ 1 w 4"/>
                  <a:gd name="T9" fmla="*/ 2 h 5"/>
                  <a:gd name="T10" fmla="*/ 0 w 4"/>
                  <a:gd name="T11" fmla="*/ 2 h 5"/>
                  <a:gd name="T12" fmla="*/ 2 w 4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lnTo>
                      <a:pt x="4" y="5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8" name="Freeform 703">
                <a:extLst>
                  <a:ext uri="{FF2B5EF4-FFF2-40B4-BE49-F238E27FC236}">
                    <a16:creationId xmlns:a16="http://schemas.microsoft.com/office/drawing/2014/main" id="{B1374977-5770-4FC1-B606-B72DF233EB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1" y="1863"/>
                <a:ext cx="6" cy="1"/>
              </a:xfrm>
              <a:custGeom>
                <a:avLst/>
                <a:gdLst>
                  <a:gd name="T0" fmla="*/ 4 w 6"/>
                  <a:gd name="T1" fmla="*/ 1 h 1"/>
                  <a:gd name="T2" fmla="*/ 6 w 6"/>
                  <a:gd name="T3" fmla="*/ 0 h 1"/>
                  <a:gd name="T4" fmla="*/ 0 w 6"/>
                  <a:gd name="T5" fmla="*/ 0 h 1"/>
                  <a:gd name="T6" fmla="*/ 4 w 6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">
                    <a:moveTo>
                      <a:pt x="4" y="1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9" name="Freeform 704">
                <a:extLst>
                  <a:ext uri="{FF2B5EF4-FFF2-40B4-BE49-F238E27FC236}">
                    <a16:creationId xmlns:a16="http://schemas.microsoft.com/office/drawing/2014/main" id="{EA523F61-8098-4A3F-9145-7BE519254E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" y="1860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4 w 5"/>
                  <a:gd name="T3" fmla="*/ 0 h 2"/>
                  <a:gd name="T4" fmla="*/ 0 w 5"/>
                  <a:gd name="T5" fmla="*/ 0 h 2"/>
                  <a:gd name="T6" fmla="*/ 0 w 5"/>
                  <a:gd name="T7" fmla="*/ 2 h 2"/>
                  <a:gd name="T8" fmla="*/ 3 w 5"/>
                  <a:gd name="T9" fmla="*/ 2 h 2"/>
                  <a:gd name="T10" fmla="*/ 5 w 5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0" name="Freeform 705">
                <a:extLst>
                  <a:ext uri="{FF2B5EF4-FFF2-40B4-BE49-F238E27FC236}">
                    <a16:creationId xmlns:a16="http://schemas.microsoft.com/office/drawing/2014/main" id="{91F2EDB4-D4A0-42B9-AB1F-41168F9AF3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9" y="1847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1" name="Freeform 706">
                <a:extLst>
                  <a:ext uri="{FF2B5EF4-FFF2-40B4-BE49-F238E27FC236}">
                    <a16:creationId xmlns:a16="http://schemas.microsoft.com/office/drawing/2014/main" id="{84A7A386-69DC-4C59-9D3B-1ACFD947E4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19" y="1865"/>
                <a:ext cx="6" cy="1"/>
              </a:xfrm>
              <a:custGeom>
                <a:avLst/>
                <a:gdLst>
                  <a:gd name="T0" fmla="*/ 6 w 6"/>
                  <a:gd name="T1" fmla="*/ 1 h 1"/>
                  <a:gd name="T2" fmla="*/ 5 w 6"/>
                  <a:gd name="T3" fmla="*/ 0 h 1"/>
                  <a:gd name="T4" fmla="*/ 0 w 6"/>
                  <a:gd name="T5" fmla="*/ 0 h 1"/>
                  <a:gd name="T6" fmla="*/ 3 w 6"/>
                  <a:gd name="T7" fmla="*/ 1 h 1"/>
                  <a:gd name="T8" fmla="*/ 6 w 6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">
                    <a:moveTo>
                      <a:pt x="6" y="1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3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2" name="Freeform 707">
                <a:extLst>
                  <a:ext uri="{FF2B5EF4-FFF2-40B4-BE49-F238E27FC236}">
                    <a16:creationId xmlns:a16="http://schemas.microsoft.com/office/drawing/2014/main" id="{8C4652E5-168C-4003-B594-EDD5CC8410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6" y="1847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0 h 2"/>
                  <a:gd name="T4" fmla="*/ 0 w 3"/>
                  <a:gd name="T5" fmla="*/ 0 h 2"/>
                  <a:gd name="T6" fmla="*/ 2 w 3"/>
                  <a:gd name="T7" fmla="*/ 2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3" name="Freeform 708">
                <a:extLst>
                  <a:ext uri="{FF2B5EF4-FFF2-40B4-BE49-F238E27FC236}">
                    <a16:creationId xmlns:a16="http://schemas.microsoft.com/office/drawing/2014/main" id="{ADA86579-F9D3-4865-AA38-6F7DBA7B3F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3" y="1837"/>
                <a:ext cx="5" cy="5"/>
              </a:xfrm>
              <a:custGeom>
                <a:avLst/>
                <a:gdLst>
                  <a:gd name="T0" fmla="*/ 1 w 5"/>
                  <a:gd name="T1" fmla="*/ 0 h 5"/>
                  <a:gd name="T2" fmla="*/ 0 w 5"/>
                  <a:gd name="T3" fmla="*/ 0 h 5"/>
                  <a:gd name="T4" fmla="*/ 0 w 5"/>
                  <a:gd name="T5" fmla="*/ 4 h 5"/>
                  <a:gd name="T6" fmla="*/ 2 w 5"/>
                  <a:gd name="T7" fmla="*/ 4 h 5"/>
                  <a:gd name="T8" fmla="*/ 2 w 5"/>
                  <a:gd name="T9" fmla="*/ 5 h 5"/>
                  <a:gd name="T10" fmla="*/ 5 w 5"/>
                  <a:gd name="T11" fmla="*/ 4 h 5"/>
                  <a:gd name="T12" fmla="*/ 1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1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5" y="4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4" name="Freeform 709">
                <a:extLst>
                  <a:ext uri="{FF2B5EF4-FFF2-40B4-BE49-F238E27FC236}">
                    <a16:creationId xmlns:a16="http://schemas.microsoft.com/office/drawing/2014/main" id="{B1A14CC4-51EA-48CD-BA25-C2B50FB763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2" y="1821"/>
                <a:ext cx="59" cy="45"/>
              </a:xfrm>
              <a:custGeom>
                <a:avLst/>
                <a:gdLst>
                  <a:gd name="T0" fmla="*/ 36 w 59"/>
                  <a:gd name="T1" fmla="*/ 36 h 45"/>
                  <a:gd name="T2" fmla="*/ 27 w 59"/>
                  <a:gd name="T3" fmla="*/ 27 h 45"/>
                  <a:gd name="T4" fmla="*/ 26 w 59"/>
                  <a:gd name="T5" fmla="*/ 25 h 45"/>
                  <a:gd name="T6" fmla="*/ 24 w 59"/>
                  <a:gd name="T7" fmla="*/ 20 h 45"/>
                  <a:gd name="T8" fmla="*/ 22 w 59"/>
                  <a:gd name="T9" fmla="*/ 19 h 45"/>
                  <a:gd name="T10" fmla="*/ 24 w 59"/>
                  <a:gd name="T11" fmla="*/ 15 h 45"/>
                  <a:gd name="T12" fmla="*/ 26 w 59"/>
                  <a:gd name="T13" fmla="*/ 16 h 45"/>
                  <a:gd name="T14" fmla="*/ 28 w 59"/>
                  <a:gd name="T15" fmla="*/ 17 h 45"/>
                  <a:gd name="T16" fmla="*/ 31 w 59"/>
                  <a:gd name="T17" fmla="*/ 15 h 45"/>
                  <a:gd name="T18" fmla="*/ 33 w 59"/>
                  <a:gd name="T19" fmla="*/ 14 h 45"/>
                  <a:gd name="T20" fmla="*/ 36 w 59"/>
                  <a:gd name="T21" fmla="*/ 14 h 45"/>
                  <a:gd name="T22" fmla="*/ 38 w 59"/>
                  <a:gd name="T23" fmla="*/ 16 h 45"/>
                  <a:gd name="T24" fmla="*/ 42 w 59"/>
                  <a:gd name="T25" fmla="*/ 16 h 45"/>
                  <a:gd name="T26" fmla="*/ 44 w 59"/>
                  <a:gd name="T27" fmla="*/ 16 h 45"/>
                  <a:gd name="T28" fmla="*/ 49 w 59"/>
                  <a:gd name="T29" fmla="*/ 16 h 45"/>
                  <a:gd name="T30" fmla="*/ 53 w 59"/>
                  <a:gd name="T31" fmla="*/ 19 h 45"/>
                  <a:gd name="T32" fmla="*/ 56 w 59"/>
                  <a:gd name="T33" fmla="*/ 19 h 45"/>
                  <a:gd name="T34" fmla="*/ 58 w 59"/>
                  <a:gd name="T35" fmla="*/ 16 h 45"/>
                  <a:gd name="T36" fmla="*/ 59 w 59"/>
                  <a:gd name="T37" fmla="*/ 15 h 45"/>
                  <a:gd name="T38" fmla="*/ 56 w 59"/>
                  <a:gd name="T39" fmla="*/ 14 h 45"/>
                  <a:gd name="T40" fmla="*/ 54 w 59"/>
                  <a:gd name="T41" fmla="*/ 8 h 45"/>
                  <a:gd name="T42" fmla="*/ 50 w 59"/>
                  <a:gd name="T43" fmla="*/ 9 h 45"/>
                  <a:gd name="T44" fmla="*/ 42 w 59"/>
                  <a:gd name="T45" fmla="*/ 8 h 45"/>
                  <a:gd name="T46" fmla="*/ 37 w 59"/>
                  <a:gd name="T47" fmla="*/ 5 h 45"/>
                  <a:gd name="T48" fmla="*/ 31 w 59"/>
                  <a:gd name="T49" fmla="*/ 0 h 45"/>
                  <a:gd name="T50" fmla="*/ 26 w 59"/>
                  <a:gd name="T51" fmla="*/ 0 h 45"/>
                  <a:gd name="T52" fmla="*/ 20 w 59"/>
                  <a:gd name="T53" fmla="*/ 8 h 45"/>
                  <a:gd name="T54" fmla="*/ 15 w 59"/>
                  <a:gd name="T55" fmla="*/ 13 h 45"/>
                  <a:gd name="T56" fmla="*/ 9 w 59"/>
                  <a:gd name="T57" fmla="*/ 11 h 45"/>
                  <a:gd name="T58" fmla="*/ 4 w 59"/>
                  <a:gd name="T59" fmla="*/ 14 h 45"/>
                  <a:gd name="T60" fmla="*/ 0 w 59"/>
                  <a:gd name="T61" fmla="*/ 14 h 45"/>
                  <a:gd name="T62" fmla="*/ 4 w 59"/>
                  <a:gd name="T63" fmla="*/ 20 h 45"/>
                  <a:gd name="T64" fmla="*/ 4 w 59"/>
                  <a:gd name="T65" fmla="*/ 22 h 45"/>
                  <a:gd name="T66" fmla="*/ 8 w 59"/>
                  <a:gd name="T67" fmla="*/ 15 h 45"/>
                  <a:gd name="T68" fmla="*/ 11 w 59"/>
                  <a:gd name="T69" fmla="*/ 14 h 45"/>
                  <a:gd name="T70" fmla="*/ 14 w 59"/>
                  <a:gd name="T71" fmla="*/ 17 h 45"/>
                  <a:gd name="T72" fmla="*/ 16 w 59"/>
                  <a:gd name="T73" fmla="*/ 24 h 45"/>
                  <a:gd name="T74" fmla="*/ 21 w 59"/>
                  <a:gd name="T75" fmla="*/ 27 h 45"/>
                  <a:gd name="T76" fmla="*/ 21 w 59"/>
                  <a:gd name="T77" fmla="*/ 28 h 45"/>
                  <a:gd name="T78" fmla="*/ 19 w 59"/>
                  <a:gd name="T79" fmla="*/ 30 h 45"/>
                  <a:gd name="T80" fmla="*/ 21 w 59"/>
                  <a:gd name="T81" fmla="*/ 32 h 45"/>
                  <a:gd name="T82" fmla="*/ 26 w 59"/>
                  <a:gd name="T83" fmla="*/ 36 h 45"/>
                  <a:gd name="T84" fmla="*/ 28 w 59"/>
                  <a:gd name="T85" fmla="*/ 38 h 45"/>
                  <a:gd name="T86" fmla="*/ 36 w 59"/>
                  <a:gd name="T87" fmla="*/ 38 h 45"/>
                  <a:gd name="T88" fmla="*/ 43 w 59"/>
                  <a:gd name="T89" fmla="*/ 45 h 45"/>
                  <a:gd name="T90" fmla="*/ 39 w 59"/>
                  <a:gd name="T91" fmla="*/ 44 h 45"/>
                  <a:gd name="T92" fmla="*/ 43 w 59"/>
                  <a:gd name="T93" fmla="*/ 45 h 45"/>
                  <a:gd name="T94" fmla="*/ 43 w 59"/>
                  <a:gd name="T95" fmla="*/ 4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9" h="45">
                    <a:moveTo>
                      <a:pt x="43" y="44"/>
                    </a:moveTo>
                    <a:lnTo>
                      <a:pt x="36" y="36"/>
                    </a:lnTo>
                    <a:lnTo>
                      <a:pt x="27" y="28"/>
                    </a:lnTo>
                    <a:lnTo>
                      <a:pt x="27" y="27"/>
                    </a:lnTo>
                    <a:lnTo>
                      <a:pt x="27" y="26"/>
                    </a:lnTo>
                    <a:lnTo>
                      <a:pt x="26" y="25"/>
                    </a:lnTo>
                    <a:lnTo>
                      <a:pt x="26" y="22"/>
                    </a:lnTo>
                    <a:lnTo>
                      <a:pt x="24" y="20"/>
                    </a:lnTo>
                    <a:lnTo>
                      <a:pt x="22" y="20"/>
                    </a:lnTo>
                    <a:lnTo>
                      <a:pt x="22" y="19"/>
                    </a:lnTo>
                    <a:lnTo>
                      <a:pt x="24" y="17"/>
                    </a:lnTo>
                    <a:lnTo>
                      <a:pt x="24" y="15"/>
                    </a:lnTo>
                    <a:lnTo>
                      <a:pt x="24" y="14"/>
                    </a:lnTo>
                    <a:lnTo>
                      <a:pt x="26" y="16"/>
                    </a:lnTo>
                    <a:lnTo>
                      <a:pt x="27" y="17"/>
                    </a:lnTo>
                    <a:lnTo>
                      <a:pt x="28" y="17"/>
                    </a:lnTo>
                    <a:lnTo>
                      <a:pt x="28" y="15"/>
                    </a:lnTo>
                    <a:lnTo>
                      <a:pt x="31" y="15"/>
                    </a:lnTo>
                    <a:lnTo>
                      <a:pt x="32" y="15"/>
                    </a:lnTo>
                    <a:lnTo>
                      <a:pt x="33" y="14"/>
                    </a:lnTo>
                    <a:lnTo>
                      <a:pt x="35" y="15"/>
                    </a:lnTo>
                    <a:lnTo>
                      <a:pt x="36" y="14"/>
                    </a:lnTo>
                    <a:lnTo>
                      <a:pt x="37" y="15"/>
                    </a:lnTo>
                    <a:lnTo>
                      <a:pt x="38" y="16"/>
                    </a:lnTo>
                    <a:lnTo>
                      <a:pt x="39" y="15"/>
                    </a:lnTo>
                    <a:lnTo>
                      <a:pt x="42" y="16"/>
                    </a:lnTo>
                    <a:lnTo>
                      <a:pt x="44" y="15"/>
                    </a:lnTo>
                    <a:lnTo>
                      <a:pt x="44" y="16"/>
                    </a:lnTo>
                    <a:lnTo>
                      <a:pt x="47" y="16"/>
                    </a:lnTo>
                    <a:lnTo>
                      <a:pt x="49" y="16"/>
                    </a:lnTo>
                    <a:lnTo>
                      <a:pt x="50" y="16"/>
                    </a:lnTo>
                    <a:lnTo>
                      <a:pt x="53" y="19"/>
                    </a:lnTo>
                    <a:lnTo>
                      <a:pt x="56" y="19"/>
                    </a:lnTo>
                    <a:lnTo>
                      <a:pt x="56" y="19"/>
                    </a:lnTo>
                    <a:lnTo>
                      <a:pt x="56" y="17"/>
                    </a:lnTo>
                    <a:lnTo>
                      <a:pt x="58" y="16"/>
                    </a:lnTo>
                    <a:lnTo>
                      <a:pt x="59" y="16"/>
                    </a:lnTo>
                    <a:lnTo>
                      <a:pt x="59" y="15"/>
                    </a:lnTo>
                    <a:lnTo>
                      <a:pt x="56" y="15"/>
                    </a:lnTo>
                    <a:lnTo>
                      <a:pt x="56" y="14"/>
                    </a:lnTo>
                    <a:lnTo>
                      <a:pt x="55" y="11"/>
                    </a:lnTo>
                    <a:lnTo>
                      <a:pt x="54" y="8"/>
                    </a:lnTo>
                    <a:lnTo>
                      <a:pt x="53" y="8"/>
                    </a:lnTo>
                    <a:lnTo>
                      <a:pt x="50" y="9"/>
                    </a:lnTo>
                    <a:lnTo>
                      <a:pt x="47" y="8"/>
                    </a:lnTo>
                    <a:lnTo>
                      <a:pt x="42" y="8"/>
                    </a:lnTo>
                    <a:lnTo>
                      <a:pt x="39" y="5"/>
                    </a:lnTo>
                    <a:lnTo>
                      <a:pt x="37" y="5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26" y="0"/>
                    </a:lnTo>
                    <a:lnTo>
                      <a:pt x="20" y="4"/>
                    </a:lnTo>
                    <a:lnTo>
                      <a:pt x="20" y="8"/>
                    </a:lnTo>
                    <a:lnTo>
                      <a:pt x="16" y="9"/>
                    </a:lnTo>
                    <a:lnTo>
                      <a:pt x="15" y="13"/>
                    </a:lnTo>
                    <a:lnTo>
                      <a:pt x="14" y="13"/>
                    </a:lnTo>
                    <a:lnTo>
                      <a:pt x="9" y="11"/>
                    </a:lnTo>
                    <a:lnTo>
                      <a:pt x="8" y="11"/>
                    </a:lnTo>
                    <a:lnTo>
                      <a:pt x="4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19"/>
                    </a:lnTo>
                    <a:lnTo>
                      <a:pt x="4" y="20"/>
                    </a:lnTo>
                    <a:lnTo>
                      <a:pt x="3" y="21"/>
                    </a:lnTo>
                    <a:lnTo>
                      <a:pt x="4" y="22"/>
                    </a:lnTo>
                    <a:lnTo>
                      <a:pt x="7" y="17"/>
                    </a:lnTo>
                    <a:lnTo>
                      <a:pt x="8" y="15"/>
                    </a:lnTo>
                    <a:lnTo>
                      <a:pt x="9" y="14"/>
                    </a:lnTo>
                    <a:lnTo>
                      <a:pt x="11" y="14"/>
                    </a:lnTo>
                    <a:lnTo>
                      <a:pt x="13" y="16"/>
                    </a:lnTo>
                    <a:lnTo>
                      <a:pt x="14" y="17"/>
                    </a:lnTo>
                    <a:lnTo>
                      <a:pt x="15" y="21"/>
                    </a:lnTo>
                    <a:lnTo>
                      <a:pt x="16" y="24"/>
                    </a:lnTo>
                    <a:lnTo>
                      <a:pt x="20" y="26"/>
                    </a:lnTo>
                    <a:lnTo>
                      <a:pt x="21" y="27"/>
                    </a:lnTo>
                    <a:lnTo>
                      <a:pt x="22" y="28"/>
                    </a:lnTo>
                    <a:lnTo>
                      <a:pt x="21" y="28"/>
                    </a:lnTo>
                    <a:lnTo>
                      <a:pt x="19" y="28"/>
                    </a:lnTo>
                    <a:lnTo>
                      <a:pt x="19" y="30"/>
                    </a:lnTo>
                    <a:lnTo>
                      <a:pt x="19" y="32"/>
                    </a:lnTo>
                    <a:lnTo>
                      <a:pt x="21" y="32"/>
                    </a:lnTo>
                    <a:lnTo>
                      <a:pt x="24" y="34"/>
                    </a:lnTo>
                    <a:lnTo>
                      <a:pt x="26" y="36"/>
                    </a:lnTo>
                    <a:lnTo>
                      <a:pt x="27" y="37"/>
                    </a:lnTo>
                    <a:lnTo>
                      <a:pt x="28" y="38"/>
                    </a:lnTo>
                    <a:lnTo>
                      <a:pt x="31" y="38"/>
                    </a:lnTo>
                    <a:lnTo>
                      <a:pt x="36" y="38"/>
                    </a:lnTo>
                    <a:lnTo>
                      <a:pt x="38" y="39"/>
                    </a:lnTo>
                    <a:lnTo>
                      <a:pt x="43" y="45"/>
                    </a:lnTo>
                    <a:lnTo>
                      <a:pt x="42" y="45"/>
                    </a:lnTo>
                    <a:lnTo>
                      <a:pt x="39" y="44"/>
                    </a:lnTo>
                    <a:lnTo>
                      <a:pt x="41" y="45"/>
                    </a:lnTo>
                    <a:lnTo>
                      <a:pt x="43" y="45"/>
                    </a:lnTo>
                    <a:lnTo>
                      <a:pt x="43" y="45"/>
                    </a:lnTo>
                    <a:lnTo>
                      <a:pt x="43" y="4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5" name="Freeform 710">
                <a:extLst>
                  <a:ext uri="{FF2B5EF4-FFF2-40B4-BE49-F238E27FC236}">
                    <a16:creationId xmlns:a16="http://schemas.microsoft.com/office/drawing/2014/main" id="{ADE50DD7-1609-4249-8E37-DB8135B001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7" y="1851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1 h 3"/>
                  <a:gd name="T4" fmla="*/ 0 w 3"/>
                  <a:gd name="T5" fmla="*/ 0 h 3"/>
                  <a:gd name="T6" fmla="*/ 3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6" name="Freeform 711">
                <a:extLst>
                  <a:ext uri="{FF2B5EF4-FFF2-40B4-BE49-F238E27FC236}">
                    <a16:creationId xmlns:a16="http://schemas.microsoft.com/office/drawing/2014/main" id="{7F9DF1B7-B3BC-4E47-9C2F-69CC0A157D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8" y="1843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3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7" name="Freeform 712">
                <a:extLst>
                  <a:ext uri="{FF2B5EF4-FFF2-40B4-BE49-F238E27FC236}">
                    <a16:creationId xmlns:a16="http://schemas.microsoft.com/office/drawing/2014/main" id="{E8572639-E97C-4456-B3BF-CA14484A1B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0" y="1835"/>
                <a:ext cx="41" cy="35"/>
              </a:xfrm>
              <a:custGeom>
                <a:avLst/>
                <a:gdLst>
                  <a:gd name="T0" fmla="*/ 32 w 41"/>
                  <a:gd name="T1" fmla="*/ 30 h 35"/>
                  <a:gd name="T2" fmla="*/ 34 w 41"/>
                  <a:gd name="T3" fmla="*/ 28 h 35"/>
                  <a:gd name="T4" fmla="*/ 36 w 41"/>
                  <a:gd name="T5" fmla="*/ 25 h 35"/>
                  <a:gd name="T6" fmla="*/ 33 w 41"/>
                  <a:gd name="T7" fmla="*/ 22 h 35"/>
                  <a:gd name="T8" fmla="*/ 37 w 41"/>
                  <a:gd name="T9" fmla="*/ 23 h 35"/>
                  <a:gd name="T10" fmla="*/ 39 w 41"/>
                  <a:gd name="T11" fmla="*/ 22 h 35"/>
                  <a:gd name="T12" fmla="*/ 37 w 41"/>
                  <a:gd name="T13" fmla="*/ 17 h 35"/>
                  <a:gd name="T14" fmla="*/ 39 w 41"/>
                  <a:gd name="T15" fmla="*/ 18 h 35"/>
                  <a:gd name="T16" fmla="*/ 39 w 41"/>
                  <a:gd name="T17" fmla="*/ 14 h 35"/>
                  <a:gd name="T18" fmla="*/ 34 w 41"/>
                  <a:gd name="T19" fmla="*/ 12 h 35"/>
                  <a:gd name="T20" fmla="*/ 37 w 41"/>
                  <a:gd name="T21" fmla="*/ 7 h 35"/>
                  <a:gd name="T22" fmla="*/ 36 w 41"/>
                  <a:gd name="T23" fmla="*/ 5 h 35"/>
                  <a:gd name="T24" fmla="*/ 34 w 41"/>
                  <a:gd name="T25" fmla="*/ 5 h 35"/>
                  <a:gd name="T26" fmla="*/ 28 w 41"/>
                  <a:gd name="T27" fmla="*/ 2 h 35"/>
                  <a:gd name="T28" fmla="*/ 25 w 41"/>
                  <a:gd name="T29" fmla="*/ 2 h 35"/>
                  <a:gd name="T30" fmla="*/ 22 w 41"/>
                  <a:gd name="T31" fmla="*/ 1 h 35"/>
                  <a:gd name="T32" fmla="*/ 17 w 41"/>
                  <a:gd name="T33" fmla="*/ 1 h 35"/>
                  <a:gd name="T34" fmla="*/ 15 w 41"/>
                  <a:gd name="T35" fmla="*/ 1 h 35"/>
                  <a:gd name="T36" fmla="*/ 13 w 41"/>
                  <a:gd name="T37" fmla="*/ 1 h 35"/>
                  <a:gd name="T38" fmla="*/ 10 w 41"/>
                  <a:gd name="T39" fmla="*/ 1 h 35"/>
                  <a:gd name="T40" fmla="*/ 6 w 41"/>
                  <a:gd name="T41" fmla="*/ 1 h 35"/>
                  <a:gd name="T42" fmla="*/ 5 w 41"/>
                  <a:gd name="T43" fmla="*/ 3 h 35"/>
                  <a:gd name="T44" fmla="*/ 2 w 41"/>
                  <a:gd name="T45" fmla="*/ 0 h 35"/>
                  <a:gd name="T46" fmla="*/ 2 w 41"/>
                  <a:gd name="T47" fmla="*/ 3 h 35"/>
                  <a:gd name="T48" fmla="*/ 0 w 41"/>
                  <a:gd name="T49" fmla="*/ 6 h 35"/>
                  <a:gd name="T50" fmla="*/ 4 w 41"/>
                  <a:gd name="T51" fmla="*/ 8 h 35"/>
                  <a:gd name="T52" fmla="*/ 5 w 41"/>
                  <a:gd name="T53" fmla="*/ 12 h 35"/>
                  <a:gd name="T54" fmla="*/ 5 w 41"/>
                  <a:gd name="T55" fmla="*/ 14 h 35"/>
                  <a:gd name="T56" fmla="*/ 21 w 41"/>
                  <a:gd name="T57" fmla="*/ 30 h 35"/>
                  <a:gd name="T58" fmla="*/ 21 w 41"/>
                  <a:gd name="T59" fmla="*/ 31 h 35"/>
                  <a:gd name="T60" fmla="*/ 26 w 41"/>
                  <a:gd name="T61" fmla="*/ 33 h 35"/>
                  <a:gd name="T62" fmla="*/ 30 w 41"/>
                  <a:gd name="T63" fmla="*/ 35 h 35"/>
                  <a:gd name="T64" fmla="*/ 32 w 41"/>
                  <a:gd name="T65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1" h="35">
                    <a:moveTo>
                      <a:pt x="32" y="33"/>
                    </a:moveTo>
                    <a:lnTo>
                      <a:pt x="32" y="30"/>
                    </a:lnTo>
                    <a:lnTo>
                      <a:pt x="33" y="28"/>
                    </a:lnTo>
                    <a:lnTo>
                      <a:pt x="34" y="28"/>
                    </a:lnTo>
                    <a:lnTo>
                      <a:pt x="36" y="27"/>
                    </a:lnTo>
                    <a:lnTo>
                      <a:pt x="36" y="25"/>
                    </a:lnTo>
                    <a:lnTo>
                      <a:pt x="33" y="24"/>
                    </a:lnTo>
                    <a:lnTo>
                      <a:pt x="33" y="22"/>
                    </a:lnTo>
                    <a:lnTo>
                      <a:pt x="34" y="22"/>
                    </a:lnTo>
                    <a:lnTo>
                      <a:pt x="37" y="23"/>
                    </a:lnTo>
                    <a:lnTo>
                      <a:pt x="38" y="23"/>
                    </a:lnTo>
                    <a:lnTo>
                      <a:pt x="39" y="22"/>
                    </a:lnTo>
                    <a:lnTo>
                      <a:pt x="37" y="19"/>
                    </a:lnTo>
                    <a:lnTo>
                      <a:pt x="37" y="17"/>
                    </a:lnTo>
                    <a:lnTo>
                      <a:pt x="38" y="17"/>
                    </a:lnTo>
                    <a:lnTo>
                      <a:pt x="39" y="18"/>
                    </a:lnTo>
                    <a:lnTo>
                      <a:pt x="41" y="17"/>
                    </a:lnTo>
                    <a:lnTo>
                      <a:pt x="39" y="14"/>
                    </a:lnTo>
                    <a:lnTo>
                      <a:pt x="38" y="14"/>
                    </a:lnTo>
                    <a:lnTo>
                      <a:pt x="34" y="12"/>
                    </a:lnTo>
                    <a:lnTo>
                      <a:pt x="34" y="11"/>
                    </a:lnTo>
                    <a:lnTo>
                      <a:pt x="37" y="7"/>
                    </a:lnTo>
                    <a:lnTo>
                      <a:pt x="37" y="5"/>
                    </a:lnTo>
                    <a:lnTo>
                      <a:pt x="36" y="5"/>
                    </a:lnTo>
                    <a:lnTo>
                      <a:pt x="34" y="6"/>
                    </a:lnTo>
                    <a:lnTo>
                      <a:pt x="34" y="5"/>
                    </a:lnTo>
                    <a:lnTo>
                      <a:pt x="31" y="5"/>
                    </a:lnTo>
                    <a:lnTo>
                      <a:pt x="28" y="2"/>
                    </a:lnTo>
                    <a:lnTo>
                      <a:pt x="27" y="2"/>
                    </a:lnTo>
                    <a:lnTo>
                      <a:pt x="25" y="2"/>
                    </a:lnTo>
                    <a:lnTo>
                      <a:pt x="22" y="2"/>
                    </a:lnTo>
                    <a:lnTo>
                      <a:pt x="22" y="1"/>
                    </a:lnTo>
                    <a:lnTo>
                      <a:pt x="20" y="2"/>
                    </a:lnTo>
                    <a:lnTo>
                      <a:pt x="17" y="1"/>
                    </a:lnTo>
                    <a:lnTo>
                      <a:pt x="16" y="2"/>
                    </a:lnTo>
                    <a:lnTo>
                      <a:pt x="15" y="1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6" y="1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4" y="11"/>
                    </a:lnTo>
                    <a:lnTo>
                      <a:pt x="5" y="12"/>
                    </a:lnTo>
                    <a:lnTo>
                      <a:pt x="5" y="13"/>
                    </a:lnTo>
                    <a:lnTo>
                      <a:pt x="5" y="14"/>
                    </a:lnTo>
                    <a:lnTo>
                      <a:pt x="14" y="22"/>
                    </a:lnTo>
                    <a:lnTo>
                      <a:pt x="21" y="30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22" y="33"/>
                    </a:lnTo>
                    <a:lnTo>
                      <a:pt x="26" y="33"/>
                    </a:lnTo>
                    <a:lnTo>
                      <a:pt x="27" y="33"/>
                    </a:lnTo>
                    <a:lnTo>
                      <a:pt x="30" y="35"/>
                    </a:lnTo>
                    <a:lnTo>
                      <a:pt x="31" y="35"/>
                    </a:lnTo>
                    <a:lnTo>
                      <a:pt x="32" y="3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8" name="Freeform 713">
                <a:extLst>
                  <a:ext uri="{FF2B5EF4-FFF2-40B4-BE49-F238E27FC236}">
                    <a16:creationId xmlns:a16="http://schemas.microsoft.com/office/drawing/2014/main" id="{1B595F18-7B4F-4D62-8B1C-0DBCFAD5C4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3" y="1815"/>
                <a:ext cx="32" cy="20"/>
              </a:xfrm>
              <a:custGeom>
                <a:avLst/>
                <a:gdLst>
                  <a:gd name="T0" fmla="*/ 9 w 32"/>
                  <a:gd name="T1" fmla="*/ 17 h 20"/>
                  <a:gd name="T2" fmla="*/ 10 w 32"/>
                  <a:gd name="T3" fmla="*/ 17 h 20"/>
                  <a:gd name="T4" fmla="*/ 15 w 32"/>
                  <a:gd name="T5" fmla="*/ 19 h 20"/>
                  <a:gd name="T6" fmla="*/ 16 w 32"/>
                  <a:gd name="T7" fmla="*/ 19 h 20"/>
                  <a:gd name="T8" fmla="*/ 17 w 32"/>
                  <a:gd name="T9" fmla="*/ 15 h 20"/>
                  <a:gd name="T10" fmla="*/ 21 w 32"/>
                  <a:gd name="T11" fmla="*/ 14 h 20"/>
                  <a:gd name="T12" fmla="*/ 21 w 32"/>
                  <a:gd name="T13" fmla="*/ 10 h 20"/>
                  <a:gd name="T14" fmla="*/ 27 w 32"/>
                  <a:gd name="T15" fmla="*/ 6 h 20"/>
                  <a:gd name="T16" fmla="*/ 32 w 32"/>
                  <a:gd name="T17" fmla="*/ 6 h 20"/>
                  <a:gd name="T18" fmla="*/ 32 w 32"/>
                  <a:gd name="T19" fmla="*/ 3 h 20"/>
                  <a:gd name="T20" fmla="*/ 29 w 32"/>
                  <a:gd name="T21" fmla="*/ 0 h 20"/>
                  <a:gd name="T22" fmla="*/ 27 w 32"/>
                  <a:gd name="T23" fmla="*/ 0 h 20"/>
                  <a:gd name="T24" fmla="*/ 22 w 32"/>
                  <a:gd name="T25" fmla="*/ 3 h 20"/>
                  <a:gd name="T26" fmla="*/ 21 w 32"/>
                  <a:gd name="T27" fmla="*/ 3 h 20"/>
                  <a:gd name="T28" fmla="*/ 19 w 32"/>
                  <a:gd name="T29" fmla="*/ 3 h 20"/>
                  <a:gd name="T30" fmla="*/ 16 w 32"/>
                  <a:gd name="T31" fmla="*/ 4 h 20"/>
                  <a:gd name="T32" fmla="*/ 15 w 32"/>
                  <a:gd name="T33" fmla="*/ 4 h 20"/>
                  <a:gd name="T34" fmla="*/ 11 w 32"/>
                  <a:gd name="T35" fmla="*/ 5 h 20"/>
                  <a:gd name="T36" fmla="*/ 10 w 32"/>
                  <a:gd name="T37" fmla="*/ 4 h 20"/>
                  <a:gd name="T38" fmla="*/ 5 w 32"/>
                  <a:gd name="T39" fmla="*/ 4 h 20"/>
                  <a:gd name="T40" fmla="*/ 4 w 32"/>
                  <a:gd name="T41" fmla="*/ 4 h 20"/>
                  <a:gd name="T42" fmla="*/ 1 w 32"/>
                  <a:gd name="T43" fmla="*/ 8 h 20"/>
                  <a:gd name="T44" fmla="*/ 3 w 32"/>
                  <a:gd name="T45" fmla="*/ 9 h 20"/>
                  <a:gd name="T46" fmla="*/ 0 w 32"/>
                  <a:gd name="T47" fmla="*/ 11 h 20"/>
                  <a:gd name="T48" fmla="*/ 1 w 32"/>
                  <a:gd name="T49" fmla="*/ 15 h 20"/>
                  <a:gd name="T50" fmla="*/ 1 w 32"/>
                  <a:gd name="T51" fmla="*/ 15 h 20"/>
                  <a:gd name="T52" fmla="*/ 4 w 32"/>
                  <a:gd name="T53" fmla="*/ 16 h 20"/>
                  <a:gd name="T54" fmla="*/ 4 w 32"/>
                  <a:gd name="T55" fmla="*/ 17 h 20"/>
                  <a:gd name="T56" fmla="*/ 1 w 32"/>
                  <a:gd name="T57" fmla="*/ 17 h 20"/>
                  <a:gd name="T58" fmla="*/ 1 w 32"/>
                  <a:gd name="T59" fmla="*/ 20 h 20"/>
                  <a:gd name="T60" fmla="*/ 5 w 32"/>
                  <a:gd name="T61" fmla="*/ 20 h 20"/>
                  <a:gd name="T62" fmla="*/ 9 w 32"/>
                  <a:gd name="T63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2" h="20">
                    <a:moveTo>
                      <a:pt x="9" y="17"/>
                    </a:moveTo>
                    <a:lnTo>
                      <a:pt x="10" y="17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7" y="15"/>
                    </a:lnTo>
                    <a:lnTo>
                      <a:pt x="21" y="14"/>
                    </a:lnTo>
                    <a:lnTo>
                      <a:pt x="21" y="10"/>
                    </a:lnTo>
                    <a:lnTo>
                      <a:pt x="27" y="6"/>
                    </a:lnTo>
                    <a:lnTo>
                      <a:pt x="32" y="6"/>
                    </a:lnTo>
                    <a:lnTo>
                      <a:pt x="32" y="3"/>
                    </a:lnTo>
                    <a:lnTo>
                      <a:pt x="29" y="0"/>
                    </a:lnTo>
                    <a:lnTo>
                      <a:pt x="27" y="0"/>
                    </a:lnTo>
                    <a:lnTo>
                      <a:pt x="22" y="3"/>
                    </a:lnTo>
                    <a:lnTo>
                      <a:pt x="21" y="3"/>
                    </a:lnTo>
                    <a:lnTo>
                      <a:pt x="19" y="3"/>
                    </a:lnTo>
                    <a:lnTo>
                      <a:pt x="16" y="4"/>
                    </a:lnTo>
                    <a:lnTo>
                      <a:pt x="15" y="4"/>
                    </a:lnTo>
                    <a:lnTo>
                      <a:pt x="11" y="5"/>
                    </a:lnTo>
                    <a:lnTo>
                      <a:pt x="10" y="4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1" y="8"/>
                    </a:lnTo>
                    <a:lnTo>
                      <a:pt x="3" y="9"/>
                    </a:lnTo>
                    <a:lnTo>
                      <a:pt x="0" y="11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4" y="16"/>
                    </a:lnTo>
                    <a:lnTo>
                      <a:pt x="4" y="17"/>
                    </a:lnTo>
                    <a:lnTo>
                      <a:pt x="1" y="17"/>
                    </a:lnTo>
                    <a:lnTo>
                      <a:pt x="1" y="20"/>
                    </a:lnTo>
                    <a:lnTo>
                      <a:pt x="5" y="20"/>
                    </a:lnTo>
                    <a:lnTo>
                      <a:pt x="9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9" name="Freeform 714">
                <a:extLst>
                  <a:ext uri="{FF2B5EF4-FFF2-40B4-BE49-F238E27FC236}">
                    <a16:creationId xmlns:a16="http://schemas.microsoft.com/office/drawing/2014/main" id="{E8378C4B-C7F1-406E-8F35-694EAEF9D9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3" y="1785"/>
                <a:ext cx="74" cy="35"/>
              </a:xfrm>
              <a:custGeom>
                <a:avLst/>
                <a:gdLst>
                  <a:gd name="T0" fmla="*/ 69 w 74"/>
                  <a:gd name="T1" fmla="*/ 26 h 35"/>
                  <a:gd name="T2" fmla="*/ 71 w 74"/>
                  <a:gd name="T3" fmla="*/ 21 h 35"/>
                  <a:gd name="T4" fmla="*/ 69 w 74"/>
                  <a:gd name="T5" fmla="*/ 18 h 35"/>
                  <a:gd name="T6" fmla="*/ 74 w 74"/>
                  <a:gd name="T7" fmla="*/ 16 h 35"/>
                  <a:gd name="T8" fmla="*/ 74 w 74"/>
                  <a:gd name="T9" fmla="*/ 12 h 35"/>
                  <a:gd name="T10" fmla="*/ 74 w 74"/>
                  <a:gd name="T11" fmla="*/ 5 h 35"/>
                  <a:gd name="T12" fmla="*/ 68 w 74"/>
                  <a:gd name="T13" fmla="*/ 3 h 35"/>
                  <a:gd name="T14" fmla="*/ 62 w 74"/>
                  <a:gd name="T15" fmla="*/ 3 h 35"/>
                  <a:gd name="T16" fmla="*/ 55 w 74"/>
                  <a:gd name="T17" fmla="*/ 0 h 35"/>
                  <a:gd name="T18" fmla="*/ 52 w 74"/>
                  <a:gd name="T19" fmla="*/ 1 h 35"/>
                  <a:gd name="T20" fmla="*/ 51 w 74"/>
                  <a:gd name="T21" fmla="*/ 4 h 35"/>
                  <a:gd name="T22" fmla="*/ 48 w 74"/>
                  <a:gd name="T23" fmla="*/ 6 h 35"/>
                  <a:gd name="T24" fmla="*/ 40 w 74"/>
                  <a:gd name="T25" fmla="*/ 3 h 35"/>
                  <a:gd name="T26" fmla="*/ 40 w 74"/>
                  <a:gd name="T27" fmla="*/ 6 h 35"/>
                  <a:gd name="T28" fmla="*/ 37 w 74"/>
                  <a:gd name="T29" fmla="*/ 9 h 35"/>
                  <a:gd name="T30" fmla="*/ 32 w 74"/>
                  <a:gd name="T31" fmla="*/ 13 h 35"/>
                  <a:gd name="T32" fmla="*/ 34 w 74"/>
                  <a:gd name="T33" fmla="*/ 16 h 35"/>
                  <a:gd name="T34" fmla="*/ 34 w 74"/>
                  <a:gd name="T35" fmla="*/ 18 h 35"/>
                  <a:gd name="T36" fmla="*/ 29 w 74"/>
                  <a:gd name="T37" fmla="*/ 18 h 35"/>
                  <a:gd name="T38" fmla="*/ 24 w 74"/>
                  <a:gd name="T39" fmla="*/ 18 h 35"/>
                  <a:gd name="T40" fmla="*/ 20 w 74"/>
                  <a:gd name="T41" fmla="*/ 21 h 35"/>
                  <a:gd name="T42" fmla="*/ 16 w 74"/>
                  <a:gd name="T43" fmla="*/ 21 h 35"/>
                  <a:gd name="T44" fmla="*/ 11 w 74"/>
                  <a:gd name="T45" fmla="*/ 18 h 35"/>
                  <a:gd name="T46" fmla="*/ 9 w 74"/>
                  <a:gd name="T47" fmla="*/ 21 h 35"/>
                  <a:gd name="T48" fmla="*/ 5 w 74"/>
                  <a:gd name="T49" fmla="*/ 21 h 35"/>
                  <a:gd name="T50" fmla="*/ 1 w 74"/>
                  <a:gd name="T51" fmla="*/ 20 h 35"/>
                  <a:gd name="T52" fmla="*/ 0 w 74"/>
                  <a:gd name="T53" fmla="*/ 21 h 35"/>
                  <a:gd name="T54" fmla="*/ 1 w 74"/>
                  <a:gd name="T55" fmla="*/ 23 h 35"/>
                  <a:gd name="T56" fmla="*/ 2 w 74"/>
                  <a:gd name="T57" fmla="*/ 26 h 35"/>
                  <a:gd name="T58" fmla="*/ 5 w 74"/>
                  <a:gd name="T59" fmla="*/ 26 h 35"/>
                  <a:gd name="T60" fmla="*/ 10 w 74"/>
                  <a:gd name="T61" fmla="*/ 26 h 35"/>
                  <a:gd name="T62" fmla="*/ 12 w 74"/>
                  <a:gd name="T63" fmla="*/ 28 h 35"/>
                  <a:gd name="T64" fmla="*/ 16 w 74"/>
                  <a:gd name="T65" fmla="*/ 29 h 35"/>
                  <a:gd name="T66" fmla="*/ 23 w 74"/>
                  <a:gd name="T67" fmla="*/ 27 h 35"/>
                  <a:gd name="T68" fmla="*/ 27 w 74"/>
                  <a:gd name="T69" fmla="*/ 28 h 35"/>
                  <a:gd name="T70" fmla="*/ 39 w 74"/>
                  <a:gd name="T71" fmla="*/ 33 h 35"/>
                  <a:gd name="T72" fmla="*/ 44 w 74"/>
                  <a:gd name="T73" fmla="*/ 34 h 35"/>
                  <a:gd name="T74" fmla="*/ 45 w 74"/>
                  <a:gd name="T75" fmla="*/ 34 h 35"/>
                  <a:gd name="T76" fmla="*/ 51 w 74"/>
                  <a:gd name="T77" fmla="*/ 35 h 35"/>
                  <a:gd name="T78" fmla="*/ 56 w 74"/>
                  <a:gd name="T79" fmla="*/ 34 h 35"/>
                  <a:gd name="T80" fmla="*/ 61 w 74"/>
                  <a:gd name="T81" fmla="*/ 33 h 35"/>
                  <a:gd name="T82" fmla="*/ 67 w 74"/>
                  <a:gd name="T83" fmla="*/ 30 h 35"/>
                  <a:gd name="T84" fmla="*/ 69 w 74"/>
                  <a:gd name="T85" fmla="*/ 2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" h="35">
                    <a:moveTo>
                      <a:pt x="71" y="28"/>
                    </a:moveTo>
                    <a:lnTo>
                      <a:pt x="69" y="26"/>
                    </a:lnTo>
                    <a:lnTo>
                      <a:pt x="71" y="23"/>
                    </a:lnTo>
                    <a:lnTo>
                      <a:pt x="71" y="21"/>
                    </a:lnTo>
                    <a:lnTo>
                      <a:pt x="69" y="20"/>
                    </a:lnTo>
                    <a:lnTo>
                      <a:pt x="69" y="18"/>
                    </a:lnTo>
                    <a:lnTo>
                      <a:pt x="74" y="18"/>
                    </a:lnTo>
                    <a:lnTo>
                      <a:pt x="74" y="16"/>
                    </a:lnTo>
                    <a:lnTo>
                      <a:pt x="74" y="13"/>
                    </a:lnTo>
                    <a:lnTo>
                      <a:pt x="74" y="12"/>
                    </a:lnTo>
                    <a:lnTo>
                      <a:pt x="73" y="7"/>
                    </a:lnTo>
                    <a:lnTo>
                      <a:pt x="74" y="5"/>
                    </a:lnTo>
                    <a:lnTo>
                      <a:pt x="69" y="4"/>
                    </a:lnTo>
                    <a:lnTo>
                      <a:pt x="68" y="3"/>
                    </a:lnTo>
                    <a:lnTo>
                      <a:pt x="65" y="3"/>
                    </a:lnTo>
                    <a:lnTo>
                      <a:pt x="62" y="3"/>
                    </a:lnTo>
                    <a:lnTo>
                      <a:pt x="60" y="0"/>
                    </a:lnTo>
                    <a:lnTo>
                      <a:pt x="55" y="0"/>
                    </a:lnTo>
                    <a:lnTo>
                      <a:pt x="54" y="0"/>
                    </a:lnTo>
                    <a:lnTo>
                      <a:pt x="52" y="1"/>
                    </a:lnTo>
                    <a:lnTo>
                      <a:pt x="51" y="3"/>
                    </a:lnTo>
                    <a:lnTo>
                      <a:pt x="51" y="4"/>
                    </a:lnTo>
                    <a:lnTo>
                      <a:pt x="49" y="5"/>
                    </a:lnTo>
                    <a:lnTo>
                      <a:pt x="48" y="6"/>
                    </a:lnTo>
                    <a:lnTo>
                      <a:pt x="41" y="3"/>
                    </a:lnTo>
                    <a:lnTo>
                      <a:pt x="40" y="3"/>
                    </a:lnTo>
                    <a:lnTo>
                      <a:pt x="40" y="4"/>
                    </a:lnTo>
                    <a:lnTo>
                      <a:pt x="40" y="6"/>
                    </a:lnTo>
                    <a:lnTo>
                      <a:pt x="38" y="6"/>
                    </a:lnTo>
                    <a:lnTo>
                      <a:pt x="37" y="9"/>
                    </a:lnTo>
                    <a:lnTo>
                      <a:pt x="34" y="10"/>
                    </a:lnTo>
                    <a:lnTo>
                      <a:pt x="32" y="13"/>
                    </a:lnTo>
                    <a:lnTo>
                      <a:pt x="32" y="15"/>
                    </a:lnTo>
                    <a:lnTo>
                      <a:pt x="34" y="16"/>
                    </a:lnTo>
                    <a:lnTo>
                      <a:pt x="34" y="18"/>
                    </a:lnTo>
                    <a:lnTo>
                      <a:pt x="34" y="18"/>
                    </a:lnTo>
                    <a:lnTo>
                      <a:pt x="32" y="17"/>
                    </a:lnTo>
                    <a:lnTo>
                      <a:pt x="29" y="18"/>
                    </a:lnTo>
                    <a:lnTo>
                      <a:pt x="27" y="17"/>
                    </a:lnTo>
                    <a:lnTo>
                      <a:pt x="24" y="18"/>
                    </a:lnTo>
                    <a:lnTo>
                      <a:pt x="21" y="20"/>
                    </a:lnTo>
                    <a:lnTo>
                      <a:pt x="20" y="21"/>
                    </a:lnTo>
                    <a:lnTo>
                      <a:pt x="17" y="20"/>
                    </a:lnTo>
                    <a:lnTo>
                      <a:pt x="16" y="21"/>
                    </a:lnTo>
                    <a:lnTo>
                      <a:pt x="15" y="20"/>
                    </a:lnTo>
                    <a:lnTo>
                      <a:pt x="11" y="18"/>
                    </a:lnTo>
                    <a:lnTo>
                      <a:pt x="9" y="20"/>
                    </a:lnTo>
                    <a:lnTo>
                      <a:pt x="9" y="21"/>
                    </a:lnTo>
                    <a:lnTo>
                      <a:pt x="7" y="22"/>
                    </a:lnTo>
                    <a:lnTo>
                      <a:pt x="5" y="21"/>
                    </a:lnTo>
                    <a:lnTo>
                      <a:pt x="4" y="20"/>
                    </a:lnTo>
                    <a:lnTo>
                      <a:pt x="1" y="20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1" y="22"/>
                    </a:lnTo>
                    <a:lnTo>
                      <a:pt x="1" y="23"/>
                    </a:lnTo>
                    <a:lnTo>
                      <a:pt x="2" y="24"/>
                    </a:lnTo>
                    <a:lnTo>
                      <a:pt x="2" y="26"/>
                    </a:lnTo>
                    <a:lnTo>
                      <a:pt x="4" y="26"/>
                    </a:lnTo>
                    <a:lnTo>
                      <a:pt x="5" y="26"/>
                    </a:lnTo>
                    <a:lnTo>
                      <a:pt x="7" y="28"/>
                    </a:lnTo>
                    <a:lnTo>
                      <a:pt x="10" y="26"/>
                    </a:lnTo>
                    <a:lnTo>
                      <a:pt x="11" y="26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6" y="29"/>
                    </a:lnTo>
                    <a:lnTo>
                      <a:pt x="21" y="26"/>
                    </a:lnTo>
                    <a:lnTo>
                      <a:pt x="23" y="27"/>
                    </a:lnTo>
                    <a:lnTo>
                      <a:pt x="27" y="27"/>
                    </a:lnTo>
                    <a:lnTo>
                      <a:pt x="27" y="28"/>
                    </a:lnTo>
                    <a:lnTo>
                      <a:pt x="32" y="32"/>
                    </a:lnTo>
                    <a:lnTo>
                      <a:pt x="39" y="33"/>
                    </a:lnTo>
                    <a:lnTo>
                      <a:pt x="43" y="33"/>
                    </a:lnTo>
                    <a:lnTo>
                      <a:pt x="44" y="34"/>
                    </a:lnTo>
                    <a:lnTo>
                      <a:pt x="44" y="34"/>
                    </a:lnTo>
                    <a:lnTo>
                      <a:pt x="45" y="34"/>
                    </a:lnTo>
                    <a:lnTo>
                      <a:pt x="50" y="34"/>
                    </a:lnTo>
                    <a:lnTo>
                      <a:pt x="51" y="35"/>
                    </a:lnTo>
                    <a:lnTo>
                      <a:pt x="55" y="34"/>
                    </a:lnTo>
                    <a:lnTo>
                      <a:pt x="56" y="34"/>
                    </a:lnTo>
                    <a:lnTo>
                      <a:pt x="59" y="33"/>
                    </a:lnTo>
                    <a:lnTo>
                      <a:pt x="61" y="33"/>
                    </a:lnTo>
                    <a:lnTo>
                      <a:pt x="62" y="33"/>
                    </a:lnTo>
                    <a:lnTo>
                      <a:pt x="67" y="30"/>
                    </a:lnTo>
                    <a:lnTo>
                      <a:pt x="69" y="30"/>
                    </a:lnTo>
                    <a:lnTo>
                      <a:pt x="69" y="29"/>
                    </a:lnTo>
                    <a:lnTo>
                      <a:pt x="71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0" name="Freeform 715">
                <a:extLst>
                  <a:ext uri="{FF2B5EF4-FFF2-40B4-BE49-F238E27FC236}">
                    <a16:creationId xmlns:a16="http://schemas.microsoft.com/office/drawing/2014/main" id="{8CC2A729-6342-464B-A4B8-9F1C0A8E2B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0" y="1699"/>
                <a:ext cx="98" cy="82"/>
              </a:xfrm>
              <a:custGeom>
                <a:avLst/>
                <a:gdLst>
                  <a:gd name="T0" fmla="*/ 0 w 98"/>
                  <a:gd name="T1" fmla="*/ 29 h 82"/>
                  <a:gd name="T2" fmla="*/ 2 w 98"/>
                  <a:gd name="T3" fmla="*/ 34 h 82"/>
                  <a:gd name="T4" fmla="*/ 3 w 98"/>
                  <a:gd name="T5" fmla="*/ 39 h 82"/>
                  <a:gd name="T6" fmla="*/ 5 w 98"/>
                  <a:gd name="T7" fmla="*/ 42 h 82"/>
                  <a:gd name="T8" fmla="*/ 6 w 98"/>
                  <a:gd name="T9" fmla="*/ 49 h 82"/>
                  <a:gd name="T10" fmla="*/ 8 w 98"/>
                  <a:gd name="T11" fmla="*/ 51 h 82"/>
                  <a:gd name="T12" fmla="*/ 8 w 98"/>
                  <a:gd name="T13" fmla="*/ 58 h 82"/>
                  <a:gd name="T14" fmla="*/ 9 w 98"/>
                  <a:gd name="T15" fmla="*/ 58 h 82"/>
                  <a:gd name="T16" fmla="*/ 13 w 98"/>
                  <a:gd name="T17" fmla="*/ 58 h 82"/>
                  <a:gd name="T18" fmla="*/ 17 w 98"/>
                  <a:gd name="T19" fmla="*/ 61 h 82"/>
                  <a:gd name="T20" fmla="*/ 20 w 98"/>
                  <a:gd name="T21" fmla="*/ 62 h 82"/>
                  <a:gd name="T22" fmla="*/ 20 w 98"/>
                  <a:gd name="T23" fmla="*/ 65 h 82"/>
                  <a:gd name="T24" fmla="*/ 23 w 98"/>
                  <a:gd name="T25" fmla="*/ 67 h 82"/>
                  <a:gd name="T26" fmla="*/ 24 w 98"/>
                  <a:gd name="T27" fmla="*/ 70 h 82"/>
                  <a:gd name="T28" fmla="*/ 26 w 98"/>
                  <a:gd name="T29" fmla="*/ 69 h 82"/>
                  <a:gd name="T30" fmla="*/ 25 w 98"/>
                  <a:gd name="T31" fmla="*/ 64 h 82"/>
                  <a:gd name="T32" fmla="*/ 33 w 98"/>
                  <a:gd name="T33" fmla="*/ 67 h 82"/>
                  <a:gd name="T34" fmla="*/ 35 w 98"/>
                  <a:gd name="T35" fmla="*/ 70 h 82"/>
                  <a:gd name="T36" fmla="*/ 42 w 98"/>
                  <a:gd name="T37" fmla="*/ 72 h 82"/>
                  <a:gd name="T38" fmla="*/ 51 w 98"/>
                  <a:gd name="T39" fmla="*/ 79 h 82"/>
                  <a:gd name="T40" fmla="*/ 53 w 98"/>
                  <a:gd name="T41" fmla="*/ 78 h 82"/>
                  <a:gd name="T42" fmla="*/ 58 w 98"/>
                  <a:gd name="T43" fmla="*/ 80 h 82"/>
                  <a:gd name="T44" fmla="*/ 59 w 98"/>
                  <a:gd name="T45" fmla="*/ 82 h 82"/>
                  <a:gd name="T46" fmla="*/ 62 w 98"/>
                  <a:gd name="T47" fmla="*/ 81 h 82"/>
                  <a:gd name="T48" fmla="*/ 65 w 98"/>
                  <a:gd name="T49" fmla="*/ 80 h 82"/>
                  <a:gd name="T50" fmla="*/ 70 w 98"/>
                  <a:gd name="T51" fmla="*/ 81 h 82"/>
                  <a:gd name="T52" fmla="*/ 73 w 98"/>
                  <a:gd name="T53" fmla="*/ 80 h 82"/>
                  <a:gd name="T54" fmla="*/ 76 w 98"/>
                  <a:gd name="T55" fmla="*/ 80 h 82"/>
                  <a:gd name="T56" fmla="*/ 85 w 98"/>
                  <a:gd name="T57" fmla="*/ 82 h 82"/>
                  <a:gd name="T58" fmla="*/ 87 w 98"/>
                  <a:gd name="T59" fmla="*/ 80 h 82"/>
                  <a:gd name="T60" fmla="*/ 93 w 98"/>
                  <a:gd name="T61" fmla="*/ 69 h 82"/>
                  <a:gd name="T62" fmla="*/ 96 w 98"/>
                  <a:gd name="T63" fmla="*/ 64 h 82"/>
                  <a:gd name="T64" fmla="*/ 98 w 98"/>
                  <a:gd name="T65" fmla="*/ 62 h 82"/>
                  <a:gd name="T66" fmla="*/ 97 w 98"/>
                  <a:gd name="T67" fmla="*/ 58 h 82"/>
                  <a:gd name="T68" fmla="*/ 95 w 98"/>
                  <a:gd name="T69" fmla="*/ 56 h 82"/>
                  <a:gd name="T70" fmla="*/ 92 w 98"/>
                  <a:gd name="T71" fmla="*/ 51 h 82"/>
                  <a:gd name="T72" fmla="*/ 92 w 98"/>
                  <a:gd name="T73" fmla="*/ 45 h 82"/>
                  <a:gd name="T74" fmla="*/ 91 w 98"/>
                  <a:gd name="T75" fmla="*/ 40 h 82"/>
                  <a:gd name="T76" fmla="*/ 91 w 98"/>
                  <a:gd name="T77" fmla="*/ 34 h 82"/>
                  <a:gd name="T78" fmla="*/ 93 w 98"/>
                  <a:gd name="T79" fmla="*/ 27 h 82"/>
                  <a:gd name="T80" fmla="*/ 92 w 98"/>
                  <a:gd name="T81" fmla="*/ 23 h 82"/>
                  <a:gd name="T82" fmla="*/ 89 w 98"/>
                  <a:gd name="T83" fmla="*/ 16 h 82"/>
                  <a:gd name="T84" fmla="*/ 87 w 98"/>
                  <a:gd name="T85" fmla="*/ 10 h 82"/>
                  <a:gd name="T86" fmla="*/ 84 w 98"/>
                  <a:gd name="T87" fmla="*/ 6 h 82"/>
                  <a:gd name="T88" fmla="*/ 80 w 98"/>
                  <a:gd name="T89" fmla="*/ 5 h 82"/>
                  <a:gd name="T90" fmla="*/ 54 w 98"/>
                  <a:gd name="T91" fmla="*/ 5 h 82"/>
                  <a:gd name="T92" fmla="*/ 50 w 98"/>
                  <a:gd name="T93" fmla="*/ 8 h 82"/>
                  <a:gd name="T94" fmla="*/ 45 w 98"/>
                  <a:gd name="T95" fmla="*/ 8 h 82"/>
                  <a:gd name="T96" fmla="*/ 51 w 98"/>
                  <a:gd name="T97" fmla="*/ 4 h 82"/>
                  <a:gd name="T98" fmla="*/ 48 w 98"/>
                  <a:gd name="T99" fmla="*/ 6 h 82"/>
                  <a:gd name="T100" fmla="*/ 40 w 98"/>
                  <a:gd name="T101" fmla="*/ 7 h 82"/>
                  <a:gd name="T102" fmla="*/ 39 w 98"/>
                  <a:gd name="T103" fmla="*/ 2 h 82"/>
                  <a:gd name="T104" fmla="*/ 42 w 98"/>
                  <a:gd name="T105" fmla="*/ 4 h 82"/>
                  <a:gd name="T106" fmla="*/ 40 w 98"/>
                  <a:gd name="T107" fmla="*/ 1 h 82"/>
                  <a:gd name="T108" fmla="*/ 30 w 98"/>
                  <a:gd name="T109" fmla="*/ 2 h 82"/>
                  <a:gd name="T110" fmla="*/ 24 w 98"/>
                  <a:gd name="T111" fmla="*/ 4 h 82"/>
                  <a:gd name="T112" fmla="*/ 19 w 98"/>
                  <a:gd name="T113" fmla="*/ 6 h 82"/>
                  <a:gd name="T114" fmla="*/ 17 w 98"/>
                  <a:gd name="T115" fmla="*/ 10 h 82"/>
                  <a:gd name="T116" fmla="*/ 8 w 98"/>
                  <a:gd name="T117" fmla="*/ 12 h 82"/>
                  <a:gd name="T118" fmla="*/ 3 w 98"/>
                  <a:gd name="T119" fmla="*/ 16 h 82"/>
                  <a:gd name="T120" fmla="*/ 2 w 98"/>
                  <a:gd name="T121" fmla="*/ 18 h 82"/>
                  <a:gd name="T122" fmla="*/ 1 w 98"/>
                  <a:gd name="T123" fmla="*/ 19 h 82"/>
                  <a:gd name="T124" fmla="*/ 2 w 98"/>
                  <a:gd name="T125" fmla="*/ 2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8" h="82">
                    <a:moveTo>
                      <a:pt x="2" y="28"/>
                    </a:moveTo>
                    <a:lnTo>
                      <a:pt x="0" y="29"/>
                    </a:lnTo>
                    <a:lnTo>
                      <a:pt x="0" y="30"/>
                    </a:lnTo>
                    <a:lnTo>
                      <a:pt x="2" y="34"/>
                    </a:lnTo>
                    <a:lnTo>
                      <a:pt x="2" y="36"/>
                    </a:lnTo>
                    <a:lnTo>
                      <a:pt x="3" y="39"/>
                    </a:lnTo>
                    <a:lnTo>
                      <a:pt x="3" y="40"/>
                    </a:lnTo>
                    <a:lnTo>
                      <a:pt x="5" y="42"/>
                    </a:lnTo>
                    <a:lnTo>
                      <a:pt x="3" y="45"/>
                    </a:lnTo>
                    <a:lnTo>
                      <a:pt x="6" y="49"/>
                    </a:lnTo>
                    <a:lnTo>
                      <a:pt x="7" y="50"/>
                    </a:lnTo>
                    <a:lnTo>
                      <a:pt x="8" y="51"/>
                    </a:lnTo>
                    <a:lnTo>
                      <a:pt x="8" y="57"/>
                    </a:lnTo>
                    <a:lnTo>
                      <a:pt x="8" y="58"/>
                    </a:lnTo>
                    <a:lnTo>
                      <a:pt x="8" y="59"/>
                    </a:lnTo>
                    <a:lnTo>
                      <a:pt x="9" y="58"/>
                    </a:lnTo>
                    <a:lnTo>
                      <a:pt x="12" y="58"/>
                    </a:lnTo>
                    <a:lnTo>
                      <a:pt x="13" y="58"/>
                    </a:lnTo>
                    <a:lnTo>
                      <a:pt x="17" y="59"/>
                    </a:lnTo>
                    <a:lnTo>
                      <a:pt x="17" y="61"/>
                    </a:lnTo>
                    <a:lnTo>
                      <a:pt x="19" y="62"/>
                    </a:lnTo>
                    <a:lnTo>
                      <a:pt x="20" y="62"/>
                    </a:lnTo>
                    <a:lnTo>
                      <a:pt x="22" y="63"/>
                    </a:lnTo>
                    <a:lnTo>
                      <a:pt x="20" y="65"/>
                    </a:lnTo>
                    <a:lnTo>
                      <a:pt x="22" y="67"/>
                    </a:lnTo>
                    <a:lnTo>
                      <a:pt x="23" y="67"/>
                    </a:lnTo>
                    <a:lnTo>
                      <a:pt x="23" y="69"/>
                    </a:lnTo>
                    <a:lnTo>
                      <a:pt x="24" y="70"/>
                    </a:lnTo>
                    <a:lnTo>
                      <a:pt x="25" y="69"/>
                    </a:lnTo>
                    <a:lnTo>
                      <a:pt x="26" y="69"/>
                    </a:lnTo>
                    <a:lnTo>
                      <a:pt x="24" y="65"/>
                    </a:lnTo>
                    <a:lnTo>
                      <a:pt x="25" y="64"/>
                    </a:lnTo>
                    <a:lnTo>
                      <a:pt x="30" y="68"/>
                    </a:lnTo>
                    <a:lnTo>
                      <a:pt x="33" y="67"/>
                    </a:lnTo>
                    <a:lnTo>
                      <a:pt x="33" y="69"/>
                    </a:lnTo>
                    <a:lnTo>
                      <a:pt x="35" y="70"/>
                    </a:lnTo>
                    <a:lnTo>
                      <a:pt x="39" y="70"/>
                    </a:lnTo>
                    <a:lnTo>
                      <a:pt x="42" y="72"/>
                    </a:lnTo>
                    <a:lnTo>
                      <a:pt x="48" y="75"/>
                    </a:lnTo>
                    <a:lnTo>
                      <a:pt x="51" y="79"/>
                    </a:lnTo>
                    <a:lnTo>
                      <a:pt x="52" y="79"/>
                    </a:lnTo>
                    <a:lnTo>
                      <a:pt x="53" y="78"/>
                    </a:lnTo>
                    <a:lnTo>
                      <a:pt x="56" y="78"/>
                    </a:lnTo>
                    <a:lnTo>
                      <a:pt x="58" y="80"/>
                    </a:lnTo>
                    <a:lnTo>
                      <a:pt x="58" y="82"/>
                    </a:lnTo>
                    <a:lnTo>
                      <a:pt x="59" y="82"/>
                    </a:lnTo>
                    <a:lnTo>
                      <a:pt x="61" y="82"/>
                    </a:lnTo>
                    <a:lnTo>
                      <a:pt x="62" y="81"/>
                    </a:lnTo>
                    <a:lnTo>
                      <a:pt x="64" y="80"/>
                    </a:lnTo>
                    <a:lnTo>
                      <a:pt x="65" y="80"/>
                    </a:lnTo>
                    <a:lnTo>
                      <a:pt x="68" y="80"/>
                    </a:lnTo>
                    <a:lnTo>
                      <a:pt x="70" y="81"/>
                    </a:lnTo>
                    <a:lnTo>
                      <a:pt x="72" y="80"/>
                    </a:lnTo>
                    <a:lnTo>
                      <a:pt x="73" y="80"/>
                    </a:lnTo>
                    <a:lnTo>
                      <a:pt x="74" y="81"/>
                    </a:lnTo>
                    <a:lnTo>
                      <a:pt x="76" y="80"/>
                    </a:lnTo>
                    <a:lnTo>
                      <a:pt x="80" y="80"/>
                    </a:lnTo>
                    <a:lnTo>
                      <a:pt x="85" y="82"/>
                    </a:lnTo>
                    <a:lnTo>
                      <a:pt x="86" y="82"/>
                    </a:lnTo>
                    <a:lnTo>
                      <a:pt x="87" y="80"/>
                    </a:lnTo>
                    <a:lnTo>
                      <a:pt x="86" y="76"/>
                    </a:lnTo>
                    <a:lnTo>
                      <a:pt x="93" y="69"/>
                    </a:lnTo>
                    <a:lnTo>
                      <a:pt x="93" y="67"/>
                    </a:lnTo>
                    <a:lnTo>
                      <a:pt x="96" y="64"/>
                    </a:lnTo>
                    <a:lnTo>
                      <a:pt x="97" y="64"/>
                    </a:lnTo>
                    <a:lnTo>
                      <a:pt x="98" y="62"/>
                    </a:lnTo>
                    <a:lnTo>
                      <a:pt x="97" y="61"/>
                    </a:lnTo>
                    <a:lnTo>
                      <a:pt x="97" y="58"/>
                    </a:lnTo>
                    <a:lnTo>
                      <a:pt x="98" y="57"/>
                    </a:lnTo>
                    <a:lnTo>
                      <a:pt x="95" y="56"/>
                    </a:lnTo>
                    <a:lnTo>
                      <a:pt x="93" y="52"/>
                    </a:lnTo>
                    <a:lnTo>
                      <a:pt x="92" y="51"/>
                    </a:lnTo>
                    <a:lnTo>
                      <a:pt x="92" y="46"/>
                    </a:lnTo>
                    <a:lnTo>
                      <a:pt x="92" y="45"/>
                    </a:lnTo>
                    <a:lnTo>
                      <a:pt x="92" y="44"/>
                    </a:lnTo>
                    <a:lnTo>
                      <a:pt x="91" y="40"/>
                    </a:lnTo>
                    <a:lnTo>
                      <a:pt x="90" y="36"/>
                    </a:lnTo>
                    <a:lnTo>
                      <a:pt x="91" y="34"/>
                    </a:lnTo>
                    <a:lnTo>
                      <a:pt x="93" y="33"/>
                    </a:lnTo>
                    <a:lnTo>
                      <a:pt x="93" y="27"/>
                    </a:lnTo>
                    <a:lnTo>
                      <a:pt x="92" y="25"/>
                    </a:lnTo>
                    <a:lnTo>
                      <a:pt x="92" y="23"/>
                    </a:lnTo>
                    <a:lnTo>
                      <a:pt x="90" y="21"/>
                    </a:lnTo>
                    <a:lnTo>
                      <a:pt x="89" y="16"/>
                    </a:lnTo>
                    <a:lnTo>
                      <a:pt x="86" y="13"/>
                    </a:lnTo>
                    <a:lnTo>
                      <a:pt x="87" y="10"/>
                    </a:lnTo>
                    <a:lnTo>
                      <a:pt x="86" y="6"/>
                    </a:lnTo>
                    <a:lnTo>
                      <a:pt x="84" y="6"/>
                    </a:lnTo>
                    <a:lnTo>
                      <a:pt x="81" y="4"/>
                    </a:lnTo>
                    <a:lnTo>
                      <a:pt x="80" y="5"/>
                    </a:lnTo>
                    <a:lnTo>
                      <a:pt x="68" y="6"/>
                    </a:lnTo>
                    <a:lnTo>
                      <a:pt x="54" y="5"/>
                    </a:lnTo>
                    <a:lnTo>
                      <a:pt x="53" y="5"/>
                    </a:lnTo>
                    <a:lnTo>
                      <a:pt x="50" y="8"/>
                    </a:lnTo>
                    <a:lnTo>
                      <a:pt x="46" y="10"/>
                    </a:lnTo>
                    <a:lnTo>
                      <a:pt x="45" y="8"/>
                    </a:lnTo>
                    <a:lnTo>
                      <a:pt x="48" y="7"/>
                    </a:lnTo>
                    <a:lnTo>
                      <a:pt x="51" y="4"/>
                    </a:lnTo>
                    <a:lnTo>
                      <a:pt x="50" y="4"/>
                    </a:lnTo>
                    <a:lnTo>
                      <a:pt x="48" y="6"/>
                    </a:lnTo>
                    <a:lnTo>
                      <a:pt x="44" y="8"/>
                    </a:lnTo>
                    <a:lnTo>
                      <a:pt x="40" y="7"/>
                    </a:lnTo>
                    <a:lnTo>
                      <a:pt x="39" y="5"/>
                    </a:lnTo>
                    <a:lnTo>
                      <a:pt x="39" y="2"/>
                    </a:lnTo>
                    <a:lnTo>
                      <a:pt x="41" y="2"/>
                    </a:lnTo>
                    <a:lnTo>
                      <a:pt x="42" y="4"/>
                    </a:lnTo>
                    <a:lnTo>
                      <a:pt x="42" y="2"/>
                    </a:lnTo>
                    <a:lnTo>
                      <a:pt x="40" y="1"/>
                    </a:lnTo>
                    <a:lnTo>
                      <a:pt x="34" y="0"/>
                    </a:lnTo>
                    <a:lnTo>
                      <a:pt x="30" y="2"/>
                    </a:lnTo>
                    <a:lnTo>
                      <a:pt x="26" y="2"/>
                    </a:lnTo>
                    <a:lnTo>
                      <a:pt x="24" y="4"/>
                    </a:lnTo>
                    <a:lnTo>
                      <a:pt x="22" y="6"/>
                    </a:lnTo>
                    <a:lnTo>
                      <a:pt x="19" y="6"/>
                    </a:lnTo>
                    <a:lnTo>
                      <a:pt x="17" y="8"/>
                    </a:lnTo>
                    <a:lnTo>
                      <a:pt x="17" y="10"/>
                    </a:lnTo>
                    <a:lnTo>
                      <a:pt x="13" y="10"/>
                    </a:lnTo>
                    <a:lnTo>
                      <a:pt x="8" y="12"/>
                    </a:lnTo>
                    <a:lnTo>
                      <a:pt x="5" y="13"/>
                    </a:lnTo>
                    <a:lnTo>
                      <a:pt x="3" y="16"/>
                    </a:lnTo>
                    <a:lnTo>
                      <a:pt x="3" y="18"/>
                    </a:lnTo>
                    <a:lnTo>
                      <a:pt x="2" y="18"/>
                    </a:lnTo>
                    <a:lnTo>
                      <a:pt x="2" y="19"/>
                    </a:lnTo>
                    <a:lnTo>
                      <a:pt x="1" y="19"/>
                    </a:lnTo>
                    <a:lnTo>
                      <a:pt x="2" y="24"/>
                    </a:lnTo>
                    <a:lnTo>
                      <a:pt x="2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1" name="Freeform 716">
                <a:extLst>
                  <a:ext uri="{FF2B5EF4-FFF2-40B4-BE49-F238E27FC236}">
                    <a16:creationId xmlns:a16="http://schemas.microsoft.com/office/drawing/2014/main" id="{CB26D6D6-FA90-49F0-85AA-93258A5B18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1" y="1757"/>
                <a:ext cx="79" cy="34"/>
              </a:xfrm>
              <a:custGeom>
                <a:avLst/>
                <a:gdLst>
                  <a:gd name="T0" fmla="*/ 27 w 79"/>
                  <a:gd name="T1" fmla="*/ 33 h 34"/>
                  <a:gd name="T2" fmla="*/ 29 w 79"/>
                  <a:gd name="T3" fmla="*/ 31 h 34"/>
                  <a:gd name="T4" fmla="*/ 32 w 79"/>
                  <a:gd name="T5" fmla="*/ 28 h 34"/>
                  <a:gd name="T6" fmla="*/ 38 w 79"/>
                  <a:gd name="T7" fmla="*/ 28 h 34"/>
                  <a:gd name="T8" fmla="*/ 43 w 79"/>
                  <a:gd name="T9" fmla="*/ 31 h 34"/>
                  <a:gd name="T10" fmla="*/ 47 w 79"/>
                  <a:gd name="T11" fmla="*/ 32 h 34"/>
                  <a:gd name="T12" fmla="*/ 52 w 79"/>
                  <a:gd name="T13" fmla="*/ 33 h 34"/>
                  <a:gd name="T14" fmla="*/ 57 w 79"/>
                  <a:gd name="T15" fmla="*/ 31 h 34"/>
                  <a:gd name="T16" fmla="*/ 62 w 79"/>
                  <a:gd name="T17" fmla="*/ 31 h 34"/>
                  <a:gd name="T18" fmla="*/ 69 w 79"/>
                  <a:gd name="T19" fmla="*/ 27 h 34"/>
                  <a:gd name="T20" fmla="*/ 74 w 79"/>
                  <a:gd name="T21" fmla="*/ 24 h 34"/>
                  <a:gd name="T22" fmla="*/ 79 w 79"/>
                  <a:gd name="T23" fmla="*/ 22 h 34"/>
                  <a:gd name="T24" fmla="*/ 74 w 79"/>
                  <a:gd name="T25" fmla="*/ 20 h 34"/>
                  <a:gd name="T26" fmla="*/ 72 w 79"/>
                  <a:gd name="T27" fmla="*/ 21 h 34"/>
                  <a:gd name="T28" fmla="*/ 63 w 79"/>
                  <a:gd name="T29" fmla="*/ 14 h 34"/>
                  <a:gd name="T30" fmla="*/ 56 w 79"/>
                  <a:gd name="T31" fmla="*/ 12 h 34"/>
                  <a:gd name="T32" fmla="*/ 54 w 79"/>
                  <a:gd name="T33" fmla="*/ 9 h 34"/>
                  <a:gd name="T34" fmla="*/ 46 w 79"/>
                  <a:gd name="T35" fmla="*/ 6 h 34"/>
                  <a:gd name="T36" fmla="*/ 47 w 79"/>
                  <a:gd name="T37" fmla="*/ 11 h 34"/>
                  <a:gd name="T38" fmla="*/ 45 w 79"/>
                  <a:gd name="T39" fmla="*/ 12 h 34"/>
                  <a:gd name="T40" fmla="*/ 44 w 79"/>
                  <a:gd name="T41" fmla="*/ 9 h 34"/>
                  <a:gd name="T42" fmla="*/ 41 w 79"/>
                  <a:gd name="T43" fmla="*/ 7 h 34"/>
                  <a:gd name="T44" fmla="*/ 41 w 79"/>
                  <a:gd name="T45" fmla="*/ 4 h 34"/>
                  <a:gd name="T46" fmla="*/ 38 w 79"/>
                  <a:gd name="T47" fmla="*/ 3 h 34"/>
                  <a:gd name="T48" fmla="*/ 34 w 79"/>
                  <a:gd name="T49" fmla="*/ 0 h 34"/>
                  <a:gd name="T50" fmla="*/ 30 w 79"/>
                  <a:gd name="T51" fmla="*/ 0 h 34"/>
                  <a:gd name="T52" fmla="*/ 29 w 79"/>
                  <a:gd name="T53" fmla="*/ 0 h 34"/>
                  <a:gd name="T54" fmla="*/ 27 w 79"/>
                  <a:gd name="T55" fmla="*/ 0 h 34"/>
                  <a:gd name="T56" fmla="*/ 22 w 79"/>
                  <a:gd name="T57" fmla="*/ 0 h 34"/>
                  <a:gd name="T58" fmla="*/ 21 w 79"/>
                  <a:gd name="T59" fmla="*/ 3 h 34"/>
                  <a:gd name="T60" fmla="*/ 16 w 79"/>
                  <a:gd name="T61" fmla="*/ 3 h 34"/>
                  <a:gd name="T62" fmla="*/ 12 w 79"/>
                  <a:gd name="T63" fmla="*/ 4 h 34"/>
                  <a:gd name="T64" fmla="*/ 9 w 79"/>
                  <a:gd name="T65" fmla="*/ 7 h 34"/>
                  <a:gd name="T66" fmla="*/ 2 w 79"/>
                  <a:gd name="T67" fmla="*/ 10 h 34"/>
                  <a:gd name="T68" fmla="*/ 0 w 79"/>
                  <a:gd name="T69" fmla="*/ 10 h 34"/>
                  <a:gd name="T70" fmla="*/ 4 w 79"/>
                  <a:gd name="T71" fmla="*/ 12 h 34"/>
                  <a:gd name="T72" fmla="*/ 6 w 79"/>
                  <a:gd name="T73" fmla="*/ 18 h 34"/>
                  <a:gd name="T74" fmla="*/ 9 w 79"/>
                  <a:gd name="T75" fmla="*/ 22 h 34"/>
                  <a:gd name="T76" fmla="*/ 13 w 79"/>
                  <a:gd name="T77" fmla="*/ 26 h 34"/>
                  <a:gd name="T78" fmla="*/ 18 w 79"/>
                  <a:gd name="T79" fmla="*/ 31 h 34"/>
                  <a:gd name="T80" fmla="*/ 26 w 79"/>
                  <a:gd name="T81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9" h="34">
                    <a:moveTo>
                      <a:pt x="26" y="34"/>
                    </a:moveTo>
                    <a:lnTo>
                      <a:pt x="27" y="33"/>
                    </a:lnTo>
                    <a:lnTo>
                      <a:pt x="29" y="32"/>
                    </a:lnTo>
                    <a:lnTo>
                      <a:pt x="29" y="31"/>
                    </a:lnTo>
                    <a:lnTo>
                      <a:pt x="30" y="29"/>
                    </a:lnTo>
                    <a:lnTo>
                      <a:pt x="32" y="28"/>
                    </a:lnTo>
                    <a:lnTo>
                      <a:pt x="33" y="28"/>
                    </a:lnTo>
                    <a:lnTo>
                      <a:pt x="38" y="28"/>
                    </a:lnTo>
                    <a:lnTo>
                      <a:pt x="40" y="31"/>
                    </a:lnTo>
                    <a:lnTo>
                      <a:pt x="43" y="31"/>
                    </a:lnTo>
                    <a:lnTo>
                      <a:pt x="46" y="31"/>
                    </a:lnTo>
                    <a:lnTo>
                      <a:pt x="47" y="32"/>
                    </a:lnTo>
                    <a:lnTo>
                      <a:pt x="52" y="33"/>
                    </a:lnTo>
                    <a:lnTo>
                      <a:pt x="52" y="33"/>
                    </a:lnTo>
                    <a:lnTo>
                      <a:pt x="55" y="31"/>
                    </a:lnTo>
                    <a:lnTo>
                      <a:pt x="57" y="31"/>
                    </a:lnTo>
                    <a:lnTo>
                      <a:pt x="58" y="32"/>
                    </a:lnTo>
                    <a:lnTo>
                      <a:pt x="62" y="31"/>
                    </a:lnTo>
                    <a:lnTo>
                      <a:pt x="67" y="29"/>
                    </a:lnTo>
                    <a:lnTo>
                      <a:pt x="69" y="27"/>
                    </a:lnTo>
                    <a:lnTo>
                      <a:pt x="72" y="27"/>
                    </a:lnTo>
                    <a:lnTo>
                      <a:pt x="74" y="24"/>
                    </a:lnTo>
                    <a:lnTo>
                      <a:pt x="79" y="24"/>
                    </a:lnTo>
                    <a:lnTo>
                      <a:pt x="79" y="22"/>
                    </a:lnTo>
                    <a:lnTo>
                      <a:pt x="77" y="20"/>
                    </a:lnTo>
                    <a:lnTo>
                      <a:pt x="74" y="20"/>
                    </a:lnTo>
                    <a:lnTo>
                      <a:pt x="73" y="21"/>
                    </a:lnTo>
                    <a:lnTo>
                      <a:pt x="72" y="21"/>
                    </a:lnTo>
                    <a:lnTo>
                      <a:pt x="69" y="17"/>
                    </a:lnTo>
                    <a:lnTo>
                      <a:pt x="63" y="14"/>
                    </a:lnTo>
                    <a:lnTo>
                      <a:pt x="60" y="12"/>
                    </a:lnTo>
                    <a:lnTo>
                      <a:pt x="56" y="12"/>
                    </a:lnTo>
                    <a:lnTo>
                      <a:pt x="54" y="11"/>
                    </a:lnTo>
                    <a:lnTo>
                      <a:pt x="54" y="9"/>
                    </a:lnTo>
                    <a:lnTo>
                      <a:pt x="51" y="10"/>
                    </a:lnTo>
                    <a:lnTo>
                      <a:pt x="46" y="6"/>
                    </a:lnTo>
                    <a:lnTo>
                      <a:pt x="45" y="7"/>
                    </a:lnTo>
                    <a:lnTo>
                      <a:pt x="47" y="11"/>
                    </a:lnTo>
                    <a:lnTo>
                      <a:pt x="46" y="11"/>
                    </a:lnTo>
                    <a:lnTo>
                      <a:pt x="45" y="12"/>
                    </a:lnTo>
                    <a:lnTo>
                      <a:pt x="44" y="11"/>
                    </a:lnTo>
                    <a:lnTo>
                      <a:pt x="44" y="9"/>
                    </a:lnTo>
                    <a:lnTo>
                      <a:pt x="43" y="9"/>
                    </a:lnTo>
                    <a:lnTo>
                      <a:pt x="41" y="7"/>
                    </a:lnTo>
                    <a:lnTo>
                      <a:pt x="43" y="5"/>
                    </a:lnTo>
                    <a:lnTo>
                      <a:pt x="41" y="4"/>
                    </a:lnTo>
                    <a:lnTo>
                      <a:pt x="40" y="4"/>
                    </a:lnTo>
                    <a:lnTo>
                      <a:pt x="38" y="3"/>
                    </a:lnTo>
                    <a:lnTo>
                      <a:pt x="38" y="1"/>
                    </a:lnTo>
                    <a:lnTo>
                      <a:pt x="34" y="0"/>
                    </a:lnTo>
                    <a:lnTo>
                      <a:pt x="33" y="0"/>
                    </a:lnTo>
                    <a:lnTo>
                      <a:pt x="30" y="0"/>
                    </a:lnTo>
                    <a:lnTo>
                      <a:pt x="29" y="1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6" y="0"/>
                    </a:lnTo>
                    <a:lnTo>
                      <a:pt x="22" y="0"/>
                    </a:lnTo>
                    <a:lnTo>
                      <a:pt x="22" y="1"/>
                    </a:lnTo>
                    <a:lnTo>
                      <a:pt x="21" y="3"/>
                    </a:lnTo>
                    <a:lnTo>
                      <a:pt x="19" y="3"/>
                    </a:lnTo>
                    <a:lnTo>
                      <a:pt x="16" y="3"/>
                    </a:lnTo>
                    <a:lnTo>
                      <a:pt x="15" y="4"/>
                    </a:lnTo>
                    <a:lnTo>
                      <a:pt x="12" y="4"/>
                    </a:lnTo>
                    <a:lnTo>
                      <a:pt x="10" y="6"/>
                    </a:lnTo>
                    <a:lnTo>
                      <a:pt x="9" y="7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1" y="9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4" y="12"/>
                    </a:lnTo>
                    <a:lnTo>
                      <a:pt x="6" y="16"/>
                    </a:lnTo>
                    <a:lnTo>
                      <a:pt x="6" y="18"/>
                    </a:lnTo>
                    <a:lnTo>
                      <a:pt x="6" y="21"/>
                    </a:lnTo>
                    <a:lnTo>
                      <a:pt x="9" y="22"/>
                    </a:lnTo>
                    <a:lnTo>
                      <a:pt x="12" y="24"/>
                    </a:lnTo>
                    <a:lnTo>
                      <a:pt x="13" y="26"/>
                    </a:lnTo>
                    <a:lnTo>
                      <a:pt x="18" y="31"/>
                    </a:lnTo>
                    <a:lnTo>
                      <a:pt x="18" y="31"/>
                    </a:lnTo>
                    <a:lnTo>
                      <a:pt x="19" y="31"/>
                    </a:lnTo>
                    <a:lnTo>
                      <a:pt x="26" y="3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2" name="Freeform 717">
                <a:extLst>
                  <a:ext uri="{FF2B5EF4-FFF2-40B4-BE49-F238E27FC236}">
                    <a16:creationId xmlns:a16="http://schemas.microsoft.com/office/drawing/2014/main" id="{DFA2D087-9346-46A3-9D4B-EB57905618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1" y="1700"/>
                <a:ext cx="89" cy="107"/>
              </a:xfrm>
              <a:custGeom>
                <a:avLst/>
                <a:gdLst>
                  <a:gd name="T0" fmla="*/ 12 w 89"/>
                  <a:gd name="T1" fmla="*/ 33 h 107"/>
                  <a:gd name="T2" fmla="*/ 9 w 89"/>
                  <a:gd name="T3" fmla="*/ 37 h 107"/>
                  <a:gd name="T4" fmla="*/ 11 w 89"/>
                  <a:gd name="T5" fmla="*/ 41 h 107"/>
                  <a:gd name="T6" fmla="*/ 6 w 89"/>
                  <a:gd name="T7" fmla="*/ 45 h 107"/>
                  <a:gd name="T8" fmla="*/ 2 w 89"/>
                  <a:gd name="T9" fmla="*/ 52 h 107"/>
                  <a:gd name="T10" fmla="*/ 0 w 89"/>
                  <a:gd name="T11" fmla="*/ 60 h 107"/>
                  <a:gd name="T12" fmla="*/ 2 w 89"/>
                  <a:gd name="T13" fmla="*/ 69 h 107"/>
                  <a:gd name="T14" fmla="*/ 6 w 89"/>
                  <a:gd name="T15" fmla="*/ 75 h 107"/>
                  <a:gd name="T16" fmla="*/ 8 w 89"/>
                  <a:gd name="T17" fmla="*/ 81 h 107"/>
                  <a:gd name="T18" fmla="*/ 15 w 89"/>
                  <a:gd name="T19" fmla="*/ 84 h 107"/>
                  <a:gd name="T20" fmla="*/ 23 w 89"/>
                  <a:gd name="T21" fmla="*/ 85 h 107"/>
                  <a:gd name="T22" fmla="*/ 19 w 89"/>
                  <a:gd name="T23" fmla="*/ 94 h 107"/>
                  <a:gd name="T24" fmla="*/ 21 w 89"/>
                  <a:gd name="T25" fmla="*/ 105 h 107"/>
                  <a:gd name="T26" fmla="*/ 27 w 89"/>
                  <a:gd name="T27" fmla="*/ 105 h 107"/>
                  <a:gd name="T28" fmla="*/ 31 w 89"/>
                  <a:gd name="T29" fmla="*/ 103 h 107"/>
                  <a:gd name="T30" fmla="*/ 37 w 89"/>
                  <a:gd name="T31" fmla="*/ 105 h 107"/>
                  <a:gd name="T32" fmla="*/ 42 w 89"/>
                  <a:gd name="T33" fmla="*/ 105 h 107"/>
                  <a:gd name="T34" fmla="*/ 47 w 89"/>
                  <a:gd name="T35" fmla="*/ 105 h 107"/>
                  <a:gd name="T36" fmla="*/ 55 w 89"/>
                  <a:gd name="T37" fmla="*/ 105 h 107"/>
                  <a:gd name="T38" fmla="*/ 65 w 89"/>
                  <a:gd name="T39" fmla="*/ 102 h 107"/>
                  <a:gd name="T40" fmla="*/ 72 w 89"/>
                  <a:gd name="T41" fmla="*/ 103 h 107"/>
                  <a:gd name="T42" fmla="*/ 72 w 89"/>
                  <a:gd name="T43" fmla="*/ 95 h 107"/>
                  <a:gd name="T44" fmla="*/ 78 w 89"/>
                  <a:gd name="T45" fmla="*/ 89 h 107"/>
                  <a:gd name="T46" fmla="*/ 72 w 89"/>
                  <a:gd name="T47" fmla="*/ 81 h 107"/>
                  <a:gd name="T48" fmla="*/ 66 w 89"/>
                  <a:gd name="T49" fmla="*/ 73 h 107"/>
                  <a:gd name="T50" fmla="*/ 61 w 89"/>
                  <a:gd name="T51" fmla="*/ 66 h 107"/>
                  <a:gd name="T52" fmla="*/ 70 w 89"/>
                  <a:gd name="T53" fmla="*/ 63 h 107"/>
                  <a:gd name="T54" fmla="*/ 79 w 89"/>
                  <a:gd name="T55" fmla="*/ 60 h 107"/>
                  <a:gd name="T56" fmla="*/ 86 w 89"/>
                  <a:gd name="T57" fmla="*/ 57 h 107"/>
                  <a:gd name="T58" fmla="*/ 89 w 89"/>
                  <a:gd name="T59" fmla="*/ 56 h 107"/>
                  <a:gd name="T60" fmla="*/ 84 w 89"/>
                  <a:gd name="T61" fmla="*/ 44 h 107"/>
                  <a:gd name="T62" fmla="*/ 83 w 89"/>
                  <a:gd name="T63" fmla="*/ 35 h 107"/>
                  <a:gd name="T64" fmla="*/ 83 w 89"/>
                  <a:gd name="T65" fmla="*/ 27 h 107"/>
                  <a:gd name="T66" fmla="*/ 79 w 89"/>
                  <a:gd name="T67" fmla="*/ 17 h 107"/>
                  <a:gd name="T68" fmla="*/ 75 w 89"/>
                  <a:gd name="T69" fmla="*/ 12 h 107"/>
                  <a:gd name="T70" fmla="*/ 67 w 89"/>
                  <a:gd name="T71" fmla="*/ 9 h 107"/>
                  <a:gd name="T72" fmla="*/ 61 w 89"/>
                  <a:gd name="T73" fmla="*/ 10 h 107"/>
                  <a:gd name="T74" fmla="*/ 65 w 89"/>
                  <a:gd name="T75" fmla="*/ 7 h 107"/>
                  <a:gd name="T76" fmla="*/ 59 w 89"/>
                  <a:gd name="T77" fmla="*/ 10 h 107"/>
                  <a:gd name="T78" fmla="*/ 54 w 89"/>
                  <a:gd name="T79" fmla="*/ 15 h 107"/>
                  <a:gd name="T80" fmla="*/ 48 w 89"/>
                  <a:gd name="T81" fmla="*/ 15 h 107"/>
                  <a:gd name="T82" fmla="*/ 49 w 89"/>
                  <a:gd name="T83" fmla="*/ 11 h 107"/>
                  <a:gd name="T84" fmla="*/ 47 w 89"/>
                  <a:gd name="T85" fmla="*/ 11 h 107"/>
                  <a:gd name="T86" fmla="*/ 42 w 89"/>
                  <a:gd name="T87" fmla="*/ 9 h 107"/>
                  <a:gd name="T88" fmla="*/ 37 w 89"/>
                  <a:gd name="T89" fmla="*/ 7 h 107"/>
                  <a:gd name="T90" fmla="*/ 34 w 89"/>
                  <a:gd name="T91" fmla="*/ 1 h 107"/>
                  <a:gd name="T92" fmla="*/ 25 w 89"/>
                  <a:gd name="T93" fmla="*/ 0 h 107"/>
                  <a:gd name="T94" fmla="*/ 27 w 89"/>
                  <a:gd name="T95" fmla="*/ 3 h 107"/>
                  <a:gd name="T96" fmla="*/ 26 w 89"/>
                  <a:gd name="T97" fmla="*/ 7 h 107"/>
                  <a:gd name="T98" fmla="*/ 30 w 89"/>
                  <a:gd name="T99" fmla="*/ 12 h 107"/>
                  <a:gd name="T100" fmla="*/ 32 w 89"/>
                  <a:gd name="T101" fmla="*/ 16 h 107"/>
                  <a:gd name="T102" fmla="*/ 32 w 89"/>
                  <a:gd name="T103" fmla="*/ 17 h 107"/>
                  <a:gd name="T104" fmla="*/ 25 w 89"/>
                  <a:gd name="T105" fmla="*/ 20 h 107"/>
                  <a:gd name="T106" fmla="*/ 23 w 89"/>
                  <a:gd name="T107" fmla="*/ 23 h 107"/>
                  <a:gd name="T108" fmla="*/ 21 w 89"/>
                  <a:gd name="T109" fmla="*/ 22 h 107"/>
                  <a:gd name="T110" fmla="*/ 20 w 89"/>
                  <a:gd name="T111" fmla="*/ 20 h 107"/>
                  <a:gd name="T112" fmla="*/ 11 w 89"/>
                  <a:gd name="T113" fmla="*/ 22 h 107"/>
                  <a:gd name="T114" fmla="*/ 15 w 89"/>
                  <a:gd name="T115" fmla="*/ 2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9" h="107">
                    <a:moveTo>
                      <a:pt x="14" y="28"/>
                    </a:moveTo>
                    <a:lnTo>
                      <a:pt x="14" y="29"/>
                    </a:lnTo>
                    <a:lnTo>
                      <a:pt x="12" y="31"/>
                    </a:lnTo>
                    <a:lnTo>
                      <a:pt x="12" y="33"/>
                    </a:lnTo>
                    <a:lnTo>
                      <a:pt x="11" y="34"/>
                    </a:lnTo>
                    <a:lnTo>
                      <a:pt x="9" y="33"/>
                    </a:lnTo>
                    <a:lnTo>
                      <a:pt x="8" y="35"/>
                    </a:lnTo>
                    <a:lnTo>
                      <a:pt x="9" y="37"/>
                    </a:lnTo>
                    <a:lnTo>
                      <a:pt x="11" y="37"/>
                    </a:lnTo>
                    <a:lnTo>
                      <a:pt x="12" y="38"/>
                    </a:lnTo>
                    <a:lnTo>
                      <a:pt x="11" y="39"/>
                    </a:lnTo>
                    <a:lnTo>
                      <a:pt x="11" y="41"/>
                    </a:lnTo>
                    <a:lnTo>
                      <a:pt x="10" y="43"/>
                    </a:lnTo>
                    <a:lnTo>
                      <a:pt x="11" y="44"/>
                    </a:lnTo>
                    <a:lnTo>
                      <a:pt x="9" y="45"/>
                    </a:lnTo>
                    <a:lnTo>
                      <a:pt x="6" y="45"/>
                    </a:lnTo>
                    <a:lnTo>
                      <a:pt x="4" y="45"/>
                    </a:lnTo>
                    <a:lnTo>
                      <a:pt x="3" y="48"/>
                    </a:lnTo>
                    <a:lnTo>
                      <a:pt x="2" y="49"/>
                    </a:lnTo>
                    <a:lnTo>
                      <a:pt x="2" y="52"/>
                    </a:lnTo>
                    <a:lnTo>
                      <a:pt x="2" y="56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60"/>
                    </a:lnTo>
                    <a:lnTo>
                      <a:pt x="2" y="63"/>
                    </a:lnTo>
                    <a:lnTo>
                      <a:pt x="2" y="64"/>
                    </a:lnTo>
                    <a:lnTo>
                      <a:pt x="3" y="67"/>
                    </a:lnTo>
                    <a:lnTo>
                      <a:pt x="2" y="69"/>
                    </a:lnTo>
                    <a:lnTo>
                      <a:pt x="2" y="69"/>
                    </a:lnTo>
                    <a:lnTo>
                      <a:pt x="5" y="73"/>
                    </a:lnTo>
                    <a:lnTo>
                      <a:pt x="5" y="74"/>
                    </a:lnTo>
                    <a:lnTo>
                      <a:pt x="6" y="75"/>
                    </a:lnTo>
                    <a:lnTo>
                      <a:pt x="6" y="79"/>
                    </a:lnTo>
                    <a:lnTo>
                      <a:pt x="6" y="79"/>
                    </a:lnTo>
                    <a:lnTo>
                      <a:pt x="8" y="80"/>
                    </a:lnTo>
                    <a:lnTo>
                      <a:pt x="8" y="81"/>
                    </a:lnTo>
                    <a:lnTo>
                      <a:pt x="10" y="84"/>
                    </a:lnTo>
                    <a:lnTo>
                      <a:pt x="11" y="83"/>
                    </a:lnTo>
                    <a:lnTo>
                      <a:pt x="14" y="83"/>
                    </a:lnTo>
                    <a:lnTo>
                      <a:pt x="15" y="84"/>
                    </a:lnTo>
                    <a:lnTo>
                      <a:pt x="17" y="83"/>
                    </a:lnTo>
                    <a:lnTo>
                      <a:pt x="20" y="84"/>
                    </a:lnTo>
                    <a:lnTo>
                      <a:pt x="21" y="84"/>
                    </a:lnTo>
                    <a:lnTo>
                      <a:pt x="23" y="85"/>
                    </a:lnTo>
                    <a:lnTo>
                      <a:pt x="21" y="88"/>
                    </a:lnTo>
                    <a:lnTo>
                      <a:pt x="20" y="91"/>
                    </a:lnTo>
                    <a:lnTo>
                      <a:pt x="20" y="92"/>
                    </a:lnTo>
                    <a:lnTo>
                      <a:pt x="19" y="94"/>
                    </a:lnTo>
                    <a:lnTo>
                      <a:pt x="17" y="97"/>
                    </a:lnTo>
                    <a:lnTo>
                      <a:pt x="17" y="101"/>
                    </a:lnTo>
                    <a:lnTo>
                      <a:pt x="20" y="102"/>
                    </a:lnTo>
                    <a:lnTo>
                      <a:pt x="21" y="105"/>
                    </a:lnTo>
                    <a:lnTo>
                      <a:pt x="20" y="105"/>
                    </a:lnTo>
                    <a:lnTo>
                      <a:pt x="22" y="105"/>
                    </a:lnTo>
                    <a:lnTo>
                      <a:pt x="25" y="103"/>
                    </a:lnTo>
                    <a:lnTo>
                      <a:pt x="27" y="105"/>
                    </a:lnTo>
                    <a:lnTo>
                      <a:pt x="27" y="103"/>
                    </a:lnTo>
                    <a:lnTo>
                      <a:pt x="27" y="102"/>
                    </a:lnTo>
                    <a:lnTo>
                      <a:pt x="30" y="101"/>
                    </a:lnTo>
                    <a:lnTo>
                      <a:pt x="31" y="103"/>
                    </a:lnTo>
                    <a:lnTo>
                      <a:pt x="32" y="103"/>
                    </a:lnTo>
                    <a:lnTo>
                      <a:pt x="33" y="102"/>
                    </a:lnTo>
                    <a:lnTo>
                      <a:pt x="34" y="102"/>
                    </a:lnTo>
                    <a:lnTo>
                      <a:pt x="37" y="105"/>
                    </a:lnTo>
                    <a:lnTo>
                      <a:pt x="38" y="106"/>
                    </a:lnTo>
                    <a:lnTo>
                      <a:pt x="38" y="106"/>
                    </a:lnTo>
                    <a:lnTo>
                      <a:pt x="39" y="105"/>
                    </a:lnTo>
                    <a:lnTo>
                      <a:pt x="42" y="105"/>
                    </a:lnTo>
                    <a:lnTo>
                      <a:pt x="43" y="106"/>
                    </a:lnTo>
                    <a:lnTo>
                      <a:pt x="45" y="107"/>
                    </a:lnTo>
                    <a:lnTo>
                      <a:pt x="47" y="106"/>
                    </a:lnTo>
                    <a:lnTo>
                      <a:pt x="47" y="105"/>
                    </a:lnTo>
                    <a:lnTo>
                      <a:pt x="49" y="103"/>
                    </a:lnTo>
                    <a:lnTo>
                      <a:pt x="53" y="105"/>
                    </a:lnTo>
                    <a:lnTo>
                      <a:pt x="54" y="106"/>
                    </a:lnTo>
                    <a:lnTo>
                      <a:pt x="55" y="105"/>
                    </a:lnTo>
                    <a:lnTo>
                      <a:pt x="58" y="106"/>
                    </a:lnTo>
                    <a:lnTo>
                      <a:pt x="59" y="105"/>
                    </a:lnTo>
                    <a:lnTo>
                      <a:pt x="62" y="103"/>
                    </a:lnTo>
                    <a:lnTo>
                      <a:pt x="65" y="102"/>
                    </a:lnTo>
                    <a:lnTo>
                      <a:pt x="67" y="103"/>
                    </a:lnTo>
                    <a:lnTo>
                      <a:pt x="70" y="102"/>
                    </a:lnTo>
                    <a:lnTo>
                      <a:pt x="72" y="103"/>
                    </a:lnTo>
                    <a:lnTo>
                      <a:pt x="72" y="103"/>
                    </a:lnTo>
                    <a:lnTo>
                      <a:pt x="72" y="101"/>
                    </a:lnTo>
                    <a:lnTo>
                      <a:pt x="70" y="100"/>
                    </a:lnTo>
                    <a:lnTo>
                      <a:pt x="70" y="98"/>
                    </a:lnTo>
                    <a:lnTo>
                      <a:pt x="72" y="95"/>
                    </a:lnTo>
                    <a:lnTo>
                      <a:pt x="75" y="94"/>
                    </a:lnTo>
                    <a:lnTo>
                      <a:pt x="76" y="91"/>
                    </a:lnTo>
                    <a:lnTo>
                      <a:pt x="78" y="91"/>
                    </a:lnTo>
                    <a:lnTo>
                      <a:pt x="78" y="89"/>
                    </a:lnTo>
                    <a:lnTo>
                      <a:pt x="78" y="88"/>
                    </a:lnTo>
                    <a:lnTo>
                      <a:pt x="78" y="88"/>
                    </a:lnTo>
                    <a:lnTo>
                      <a:pt x="73" y="83"/>
                    </a:lnTo>
                    <a:lnTo>
                      <a:pt x="72" y="81"/>
                    </a:lnTo>
                    <a:lnTo>
                      <a:pt x="69" y="79"/>
                    </a:lnTo>
                    <a:lnTo>
                      <a:pt x="66" y="78"/>
                    </a:lnTo>
                    <a:lnTo>
                      <a:pt x="66" y="75"/>
                    </a:lnTo>
                    <a:lnTo>
                      <a:pt x="66" y="73"/>
                    </a:lnTo>
                    <a:lnTo>
                      <a:pt x="64" y="69"/>
                    </a:lnTo>
                    <a:lnTo>
                      <a:pt x="61" y="68"/>
                    </a:lnTo>
                    <a:lnTo>
                      <a:pt x="60" y="67"/>
                    </a:lnTo>
                    <a:lnTo>
                      <a:pt x="61" y="66"/>
                    </a:lnTo>
                    <a:lnTo>
                      <a:pt x="62" y="67"/>
                    </a:lnTo>
                    <a:lnTo>
                      <a:pt x="64" y="67"/>
                    </a:lnTo>
                    <a:lnTo>
                      <a:pt x="69" y="64"/>
                    </a:lnTo>
                    <a:lnTo>
                      <a:pt x="70" y="63"/>
                    </a:lnTo>
                    <a:lnTo>
                      <a:pt x="72" y="61"/>
                    </a:lnTo>
                    <a:lnTo>
                      <a:pt x="75" y="61"/>
                    </a:lnTo>
                    <a:lnTo>
                      <a:pt x="76" y="60"/>
                    </a:lnTo>
                    <a:lnTo>
                      <a:pt x="79" y="60"/>
                    </a:lnTo>
                    <a:lnTo>
                      <a:pt x="81" y="60"/>
                    </a:lnTo>
                    <a:lnTo>
                      <a:pt x="82" y="58"/>
                    </a:lnTo>
                    <a:lnTo>
                      <a:pt x="82" y="57"/>
                    </a:lnTo>
                    <a:lnTo>
                      <a:pt x="86" y="57"/>
                    </a:lnTo>
                    <a:lnTo>
                      <a:pt x="87" y="57"/>
                    </a:lnTo>
                    <a:lnTo>
                      <a:pt x="88" y="57"/>
                    </a:lnTo>
                    <a:lnTo>
                      <a:pt x="89" y="57"/>
                    </a:lnTo>
                    <a:lnTo>
                      <a:pt x="89" y="56"/>
                    </a:lnTo>
                    <a:lnTo>
                      <a:pt x="89" y="50"/>
                    </a:lnTo>
                    <a:lnTo>
                      <a:pt x="88" y="49"/>
                    </a:lnTo>
                    <a:lnTo>
                      <a:pt x="87" y="48"/>
                    </a:lnTo>
                    <a:lnTo>
                      <a:pt x="84" y="44"/>
                    </a:lnTo>
                    <a:lnTo>
                      <a:pt x="86" y="41"/>
                    </a:lnTo>
                    <a:lnTo>
                      <a:pt x="84" y="39"/>
                    </a:lnTo>
                    <a:lnTo>
                      <a:pt x="84" y="38"/>
                    </a:lnTo>
                    <a:lnTo>
                      <a:pt x="83" y="35"/>
                    </a:lnTo>
                    <a:lnTo>
                      <a:pt x="83" y="33"/>
                    </a:lnTo>
                    <a:lnTo>
                      <a:pt x="81" y="29"/>
                    </a:lnTo>
                    <a:lnTo>
                      <a:pt x="81" y="28"/>
                    </a:lnTo>
                    <a:lnTo>
                      <a:pt x="83" y="27"/>
                    </a:lnTo>
                    <a:lnTo>
                      <a:pt x="83" y="23"/>
                    </a:lnTo>
                    <a:lnTo>
                      <a:pt x="82" y="18"/>
                    </a:lnTo>
                    <a:lnTo>
                      <a:pt x="81" y="18"/>
                    </a:lnTo>
                    <a:lnTo>
                      <a:pt x="79" y="17"/>
                    </a:lnTo>
                    <a:lnTo>
                      <a:pt x="77" y="17"/>
                    </a:lnTo>
                    <a:lnTo>
                      <a:pt x="76" y="16"/>
                    </a:lnTo>
                    <a:lnTo>
                      <a:pt x="76" y="15"/>
                    </a:lnTo>
                    <a:lnTo>
                      <a:pt x="75" y="12"/>
                    </a:lnTo>
                    <a:lnTo>
                      <a:pt x="72" y="12"/>
                    </a:lnTo>
                    <a:lnTo>
                      <a:pt x="70" y="10"/>
                    </a:lnTo>
                    <a:lnTo>
                      <a:pt x="67" y="10"/>
                    </a:lnTo>
                    <a:lnTo>
                      <a:pt x="67" y="9"/>
                    </a:lnTo>
                    <a:lnTo>
                      <a:pt x="66" y="9"/>
                    </a:lnTo>
                    <a:lnTo>
                      <a:pt x="64" y="10"/>
                    </a:lnTo>
                    <a:lnTo>
                      <a:pt x="61" y="11"/>
                    </a:lnTo>
                    <a:lnTo>
                      <a:pt x="61" y="10"/>
                    </a:lnTo>
                    <a:lnTo>
                      <a:pt x="62" y="9"/>
                    </a:lnTo>
                    <a:lnTo>
                      <a:pt x="62" y="9"/>
                    </a:lnTo>
                    <a:lnTo>
                      <a:pt x="64" y="9"/>
                    </a:lnTo>
                    <a:lnTo>
                      <a:pt x="65" y="7"/>
                    </a:lnTo>
                    <a:lnTo>
                      <a:pt x="62" y="7"/>
                    </a:lnTo>
                    <a:lnTo>
                      <a:pt x="61" y="7"/>
                    </a:lnTo>
                    <a:lnTo>
                      <a:pt x="61" y="9"/>
                    </a:lnTo>
                    <a:lnTo>
                      <a:pt x="59" y="10"/>
                    </a:lnTo>
                    <a:lnTo>
                      <a:pt x="59" y="11"/>
                    </a:lnTo>
                    <a:lnTo>
                      <a:pt x="55" y="11"/>
                    </a:lnTo>
                    <a:lnTo>
                      <a:pt x="54" y="14"/>
                    </a:lnTo>
                    <a:lnTo>
                      <a:pt x="54" y="15"/>
                    </a:lnTo>
                    <a:lnTo>
                      <a:pt x="51" y="15"/>
                    </a:lnTo>
                    <a:lnTo>
                      <a:pt x="50" y="14"/>
                    </a:lnTo>
                    <a:lnTo>
                      <a:pt x="49" y="14"/>
                    </a:lnTo>
                    <a:lnTo>
                      <a:pt x="48" y="15"/>
                    </a:lnTo>
                    <a:lnTo>
                      <a:pt x="45" y="14"/>
                    </a:lnTo>
                    <a:lnTo>
                      <a:pt x="47" y="12"/>
                    </a:lnTo>
                    <a:lnTo>
                      <a:pt x="48" y="12"/>
                    </a:lnTo>
                    <a:lnTo>
                      <a:pt x="49" y="11"/>
                    </a:lnTo>
                    <a:lnTo>
                      <a:pt x="49" y="9"/>
                    </a:lnTo>
                    <a:lnTo>
                      <a:pt x="49" y="9"/>
                    </a:lnTo>
                    <a:lnTo>
                      <a:pt x="47" y="10"/>
                    </a:lnTo>
                    <a:lnTo>
                      <a:pt x="47" y="11"/>
                    </a:lnTo>
                    <a:lnTo>
                      <a:pt x="43" y="9"/>
                    </a:lnTo>
                    <a:lnTo>
                      <a:pt x="43" y="7"/>
                    </a:lnTo>
                    <a:lnTo>
                      <a:pt x="42" y="9"/>
                    </a:lnTo>
                    <a:lnTo>
                      <a:pt x="42" y="9"/>
                    </a:lnTo>
                    <a:lnTo>
                      <a:pt x="39" y="10"/>
                    </a:lnTo>
                    <a:lnTo>
                      <a:pt x="39" y="9"/>
                    </a:lnTo>
                    <a:lnTo>
                      <a:pt x="37" y="9"/>
                    </a:lnTo>
                    <a:lnTo>
                      <a:pt x="37" y="7"/>
                    </a:lnTo>
                    <a:lnTo>
                      <a:pt x="38" y="6"/>
                    </a:lnTo>
                    <a:lnTo>
                      <a:pt x="39" y="4"/>
                    </a:lnTo>
                    <a:lnTo>
                      <a:pt x="37" y="3"/>
                    </a:lnTo>
                    <a:lnTo>
                      <a:pt x="34" y="1"/>
                    </a:lnTo>
                    <a:lnTo>
                      <a:pt x="33" y="1"/>
                    </a:lnTo>
                    <a:lnTo>
                      <a:pt x="32" y="0"/>
                    </a:lnTo>
                    <a:lnTo>
                      <a:pt x="27" y="0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25" y="3"/>
                    </a:lnTo>
                    <a:lnTo>
                      <a:pt x="26" y="3"/>
                    </a:lnTo>
                    <a:lnTo>
                      <a:pt x="27" y="3"/>
                    </a:lnTo>
                    <a:lnTo>
                      <a:pt x="27" y="5"/>
                    </a:lnTo>
                    <a:lnTo>
                      <a:pt x="30" y="6"/>
                    </a:lnTo>
                    <a:lnTo>
                      <a:pt x="27" y="7"/>
                    </a:lnTo>
                    <a:lnTo>
                      <a:pt x="26" y="7"/>
                    </a:lnTo>
                    <a:lnTo>
                      <a:pt x="26" y="10"/>
                    </a:lnTo>
                    <a:lnTo>
                      <a:pt x="27" y="9"/>
                    </a:lnTo>
                    <a:lnTo>
                      <a:pt x="27" y="11"/>
                    </a:lnTo>
                    <a:lnTo>
                      <a:pt x="30" y="12"/>
                    </a:lnTo>
                    <a:lnTo>
                      <a:pt x="28" y="14"/>
                    </a:lnTo>
                    <a:lnTo>
                      <a:pt x="28" y="15"/>
                    </a:lnTo>
                    <a:lnTo>
                      <a:pt x="30" y="16"/>
                    </a:lnTo>
                    <a:lnTo>
                      <a:pt x="32" y="16"/>
                    </a:lnTo>
                    <a:lnTo>
                      <a:pt x="36" y="20"/>
                    </a:lnTo>
                    <a:lnTo>
                      <a:pt x="39" y="22"/>
                    </a:lnTo>
                    <a:lnTo>
                      <a:pt x="36" y="21"/>
                    </a:lnTo>
                    <a:lnTo>
                      <a:pt x="32" y="17"/>
                    </a:lnTo>
                    <a:lnTo>
                      <a:pt x="30" y="18"/>
                    </a:lnTo>
                    <a:lnTo>
                      <a:pt x="28" y="17"/>
                    </a:lnTo>
                    <a:lnTo>
                      <a:pt x="26" y="17"/>
                    </a:lnTo>
                    <a:lnTo>
                      <a:pt x="25" y="20"/>
                    </a:lnTo>
                    <a:lnTo>
                      <a:pt x="25" y="21"/>
                    </a:lnTo>
                    <a:lnTo>
                      <a:pt x="25" y="24"/>
                    </a:lnTo>
                    <a:lnTo>
                      <a:pt x="26" y="26"/>
                    </a:lnTo>
                    <a:lnTo>
                      <a:pt x="23" y="23"/>
                    </a:lnTo>
                    <a:lnTo>
                      <a:pt x="23" y="21"/>
                    </a:lnTo>
                    <a:lnTo>
                      <a:pt x="22" y="20"/>
                    </a:lnTo>
                    <a:lnTo>
                      <a:pt x="21" y="20"/>
                    </a:lnTo>
                    <a:lnTo>
                      <a:pt x="21" y="22"/>
                    </a:lnTo>
                    <a:lnTo>
                      <a:pt x="22" y="23"/>
                    </a:lnTo>
                    <a:lnTo>
                      <a:pt x="21" y="24"/>
                    </a:lnTo>
                    <a:lnTo>
                      <a:pt x="20" y="22"/>
                    </a:lnTo>
                    <a:lnTo>
                      <a:pt x="20" y="20"/>
                    </a:lnTo>
                    <a:lnTo>
                      <a:pt x="17" y="18"/>
                    </a:lnTo>
                    <a:lnTo>
                      <a:pt x="16" y="20"/>
                    </a:lnTo>
                    <a:lnTo>
                      <a:pt x="11" y="21"/>
                    </a:lnTo>
                    <a:lnTo>
                      <a:pt x="11" y="22"/>
                    </a:lnTo>
                    <a:lnTo>
                      <a:pt x="11" y="24"/>
                    </a:lnTo>
                    <a:lnTo>
                      <a:pt x="14" y="24"/>
                    </a:lnTo>
                    <a:lnTo>
                      <a:pt x="15" y="27"/>
                    </a:lnTo>
                    <a:lnTo>
                      <a:pt x="15" y="27"/>
                    </a:lnTo>
                    <a:lnTo>
                      <a:pt x="14" y="27"/>
                    </a:lnTo>
                    <a:lnTo>
                      <a:pt x="14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3" name="Freeform 718">
                <a:extLst>
                  <a:ext uri="{FF2B5EF4-FFF2-40B4-BE49-F238E27FC236}">
                    <a16:creationId xmlns:a16="http://schemas.microsoft.com/office/drawing/2014/main" id="{F2E10E0A-F611-4F78-B29E-FAC0C5EF4E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3" y="1808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3 h 3"/>
                  <a:gd name="T6" fmla="*/ 2 w 2"/>
                  <a:gd name="T7" fmla="*/ 1 h 3"/>
                  <a:gd name="T8" fmla="*/ 1 w 2"/>
                  <a:gd name="T9" fmla="*/ 0 h 3"/>
                  <a:gd name="T10" fmla="*/ 1 w 2"/>
                  <a:gd name="T11" fmla="*/ 0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4" name="Freeform 719">
                <a:extLst>
                  <a:ext uri="{FF2B5EF4-FFF2-40B4-BE49-F238E27FC236}">
                    <a16:creationId xmlns:a16="http://schemas.microsoft.com/office/drawing/2014/main" id="{6E3A0A52-8A25-45EB-A874-2E5DE06F45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29" y="1801"/>
                <a:ext cx="48" cy="28"/>
              </a:xfrm>
              <a:custGeom>
                <a:avLst/>
                <a:gdLst>
                  <a:gd name="T0" fmla="*/ 46 w 48"/>
                  <a:gd name="T1" fmla="*/ 10 h 28"/>
                  <a:gd name="T2" fmla="*/ 41 w 48"/>
                  <a:gd name="T3" fmla="*/ 10 h 28"/>
                  <a:gd name="T4" fmla="*/ 38 w 48"/>
                  <a:gd name="T5" fmla="*/ 10 h 28"/>
                  <a:gd name="T6" fmla="*/ 36 w 48"/>
                  <a:gd name="T7" fmla="*/ 8 h 28"/>
                  <a:gd name="T8" fmla="*/ 37 w 48"/>
                  <a:gd name="T9" fmla="*/ 6 h 28"/>
                  <a:gd name="T10" fmla="*/ 32 w 48"/>
                  <a:gd name="T11" fmla="*/ 1 h 28"/>
                  <a:gd name="T12" fmla="*/ 30 w 48"/>
                  <a:gd name="T13" fmla="*/ 2 h 28"/>
                  <a:gd name="T14" fmla="*/ 28 w 48"/>
                  <a:gd name="T15" fmla="*/ 0 h 28"/>
                  <a:gd name="T16" fmla="*/ 25 w 48"/>
                  <a:gd name="T17" fmla="*/ 2 h 28"/>
                  <a:gd name="T18" fmla="*/ 23 w 48"/>
                  <a:gd name="T19" fmla="*/ 2 h 28"/>
                  <a:gd name="T20" fmla="*/ 18 w 48"/>
                  <a:gd name="T21" fmla="*/ 4 h 28"/>
                  <a:gd name="T22" fmla="*/ 13 w 48"/>
                  <a:gd name="T23" fmla="*/ 4 h 28"/>
                  <a:gd name="T24" fmla="*/ 10 w 48"/>
                  <a:gd name="T25" fmla="*/ 2 h 28"/>
                  <a:gd name="T26" fmla="*/ 10 w 48"/>
                  <a:gd name="T27" fmla="*/ 6 h 28"/>
                  <a:gd name="T28" fmla="*/ 9 w 48"/>
                  <a:gd name="T29" fmla="*/ 8 h 28"/>
                  <a:gd name="T30" fmla="*/ 6 w 48"/>
                  <a:gd name="T31" fmla="*/ 12 h 28"/>
                  <a:gd name="T32" fmla="*/ 2 w 48"/>
                  <a:gd name="T33" fmla="*/ 19 h 28"/>
                  <a:gd name="T34" fmla="*/ 1 w 48"/>
                  <a:gd name="T35" fmla="*/ 22 h 28"/>
                  <a:gd name="T36" fmla="*/ 0 w 48"/>
                  <a:gd name="T37" fmla="*/ 24 h 28"/>
                  <a:gd name="T38" fmla="*/ 4 w 48"/>
                  <a:gd name="T39" fmla="*/ 23 h 28"/>
                  <a:gd name="T40" fmla="*/ 6 w 48"/>
                  <a:gd name="T41" fmla="*/ 19 h 28"/>
                  <a:gd name="T42" fmla="*/ 9 w 48"/>
                  <a:gd name="T43" fmla="*/ 20 h 28"/>
                  <a:gd name="T44" fmla="*/ 12 w 48"/>
                  <a:gd name="T45" fmla="*/ 24 h 28"/>
                  <a:gd name="T46" fmla="*/ 14 w 48"/>
                  <a:gd name="T47" fmla="*/ 28 h 28"/>
                  <a:gd name="T48" fmla="*/ 21 w 48"/>
                  <a:gd name="T49" fmla="*/ 25 h 28"/>
                  <a:gd name="T50" fmla="*/ 28 w 48"/>
                  <a:gd name="T51" fmla="*/ 20 h 28"/>
                  <a:gd name="T52" fmla="*/ 31 w 48"/>
                  <a:gd name="T53" fmla="*/ 24 h 28"/>
                  <a:gd name="T54" fmla="*/ 34 w 48"/>
                  <a:gd name="T55" fmla="*/ 23 h 28"/>
                  <a:gd name="T56" fmla="*/ 38 w 48"/>
                  <a:gd name="T57" fmla="*/ 22 h 28"/>
                  <a:gd name="T58" fmla="*/ 42 w 48"/>
                  <a:gd name="T59" fmla="*/ 23 h 28"/>
                  <a:gd name="T60" fmla="*/ 47 w 48"/>
                  <a:gd name="T61" fmla="*/ 18 h 28"/>
                  <a:gd name="T62" fmla="*/ 48 w 48"/>
                  <a:gd name="T63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8" h="28">
                    <a:moveTo>
                      <a:pt x="47" y="10"/>
                    </a:moveTo>
                    <a:lnTo>
                      <a:pt x="46" y="10"/>
                    </a:lnTo>
                    <a:lnTo>
                      <a:pt x="43" y="12"/>
                    </a:lnTo>
                    <a:lnTo>
                      <a:pt x="41" y="10"/>
                    </a:lnTo>
                    <a:lnTo>
                      <a:pt x="40" y="10"/>
                    </a:lnTo>
                    <a:lnTo>
                      <a:pt x="38" y="10"/>
                    </a:lnTo>
                    <a:lnTo>
                      <a:pt x="37" y="10"/>
                    </a:lnTo>
                    <a:lnTo>
                      <a:pt x="36" y="8"/>
                    </a:lnTo>
                    <a:lnTo>
                      <a:pt x="37" y="7"/>
                    </a:lnTo>
                    <a:lnTo>
                      <a:pt x="37" y="6"/>
                    </a:lnTo>
                    <a:lnTo>
                      <a:pt x="35" y="4"/>
                    </a:lnTo>
                    <a:lnTo>
                      <a:pt x="32" y="1"/>
                    </a:lnTo>
                    <a:lnTo>
                      <a:pt x="31" y="1"/>
                    </a:lnTo>
                    <a:lnTo>
                      <a:pt x="30" y="2"/>
                    </a:lnTo>
                    <a:lnTo>
                      <a:pt x="29" y="2"/>
                    </a:lnTo>
                    <a:lnTo>
                      <a:pt x="28" y="0"/>
                    </a:lnTo>
                    <a:lnTo>
                      <a:pt x="25" y="1"/>
                    </a:lnTo>
                    <a:lnTo>
                      <a:pt x="25" y="2"/>
                    </a:lnTo>
                    <a:lnTo>
                      <a:pt x="25" y="4"/>
                    </a:lnTo>
                    <a:lnTo>
                      <a:pt x="23" y="2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5" y="5"/>
                    </a:lnTo>
                    <a:lnTo>
                      <a:pt x="13" y="4"/>
                    </a:lnTo>
                    <a:lnTo>
                      <a:pt x="13" y="2"/>
                    </a:lnTo>
                    <a:lnTo>
                      <a:pt x="10" y="2"/>
                    </a:lnTo>
                    <a:lnTo>
                      <a:pt x="8" y="5"/>
                    </a:lnTo>
                    <a:lnTo>
                      <a:pt x="10" y="6"/>
                    </a:lnTo>
                    <a:lnTo>
                      <a:pt x="12" y="7"/>
                    </a:lnTo>
                    <a:lnTo>
                      <a:pt x="9" y="8"/>
                    </a:lnTo>
                    <a:lnTo>
                      <a:pt x="7" y="11"/>
                    </a:lnTo>
                    <a:lnTo>
                      <a:pt x="6" y="12"/>
                    </a:lnTo>
                    <a:lnTo>
                      <a:pt x="3" y="16"/>
                    </a:lnTo>
                    <a:lnTo>
                      <a:pt x="2" y="19"/>
                    </a:lnTo>
                    <a:lnTo>
                      <a:pt x="2" y="22"/>
                    </a:lnTo>
                    <a:lnTo>
                      <a:pt x="1" y="22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2" y="24"/>
                    </a:lnTo>
                    <a:lnTo>
                      <a:pt x="4" y="23"/>
                    </a:lnTo>
                    <a:lnTo>
                      <a:pt x="4" y="20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9" y="20"/>
                    </a:lnTo>
                    <a:lnTo>
                      <a:pt x="10" y="24"/>
                    </a:lnTo>
                    <a:lnTo>
                      <a:pt x="12" y="24"/>
                    </a:lnTo>
                    <a:lnTo>
                      <a:pt x="12" y="27"/>
                    </a:lnTo>
                    <a:lnTo>
                      <a:pt x="14" y="28"/>
                    </a:lnTo>
                    <a:lnTo>
                      <a:pt x="19" y="24"/>
                    </a:lnTo>
                    <a:lnTo>
                      <a:pt x="21" y="25"/>
                    </a:lnTo>
                    <a:lnTo>
                      <a:pt x="25" y="19"/>
                    </a:lnTo>
                    <a:lnTo>
                      <a:pt x="28" y="20"/>
                    </a:lnTo>
                    <a:lnTo>
                      <a:pt x="28" y="23"/>
                    </a:lnTo>
                    <a:lnTo>
                      <a:pt x="31" y="24"/>
                    </a:lnTo>
                    <a:lnTo>
                      <a:pt x="32" y="27"/>
                    </a:lnTo>
                    <a:lnTo>
                      <a:pt x="34" y="23"/>
                    </a:lnTo>
                    <a:lnTo>
                      <a:pt x="34" y="20"/>
                    </a:lnTo>
                    <a:lnTo>
                      <a:pt x="38" y="22"/>
                    </a:lnTo>
                    <a:lnTo>
                      <a:pt x="41" y="20"/>
                    </a:lnTo>
                    <a:lnTo>
                      <a:pt x="42" y="23"/>
                    </a:lnTo>
                    <a:lnTo>
                      <a:pt x="43" y="18"/>
                    </a:lnTo>
                    <a:lnTo>
                      <a:pt x="47" y="18"/>
                    </a:lnTo>
                    <a:lnTo>
                      <a:pt x="46" y="14"/>
                    </a:lnTo>
                    <a:lnTo>
                      <a:pt x="48" y="12"/>
                    </a:lnTo>
                    <a:lnTo>
                      <a:pt x="47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5" name="Freeform 720">
                <a:extLst>
                  <a:ext uri="{FF2B5EF4-FFF2-40B4-BE49-F238E27FC236}">
                    <a16:creationId xmlns:a16="http://schemas.microsoft.com/office/drawing/2014/main" id="{8A3A0514-A666-41F4-827C-8D4C5B2E95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1" y="1748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0 w 2"/>
                  <a:gd name="T7" fmla="*/ 1 h 2"/>
                  <a:gd name="T8" fmla="*/ 1 w 2"/>
                  <a:gd name="T9" fmla="*/ 1 h 2"/>
                  <a:gd name="T10" fmla="*/ 1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6" name="Freeform 721">
                <a:extLst>
                  <a:ext uri="{FF2B5EF4-FFF2-40B4-BE49-F238E27FC236}">
                    <a16:creationId xmlns:a16="http://schemas.microsoft.com/office/drawing/2014/main" id="{98F7AD34-CF5C-43C3-8EDC-DF459EFA8A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0" y="1746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1 w 3"/>
                  <a:gd name="T3" fmla="*/ 2 h 2"/>
                  <a:gd name="T4" fmla="*/ 2 w 3"/>
                  <a:gd name="T5" fmla="*/ 2 h 2"/>
                  <a:gd name="T6" fmla="*/ 3 w 3"/>
                  <a:gd name="T7" fmla="*/ 2 h 2"/>
                  <a:gd name="T8" fmla="*/ 1 w 3"/>
                  <a:gd name="T9" fmla="*/ 0 h 2"/>
                  <a:gd name="T10" fmla="*/ 0 w 3"/>
                  <a:gd name="T11" fmla="*/ 0 h 2"/>
                  <a:gd name="T12" fmla="*/ 0 w 3"/>
                  <a:gd name="T13" fmla="*/ 2 h 2"/>
                  <a:gd name="T14" fmla="*/ 1 w 3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7" name="Freeform 722">
                <a:extLst>
                  <a:ext uri="{FF2B5EF4-FFF2-40B4-BE49-F238E27FC236}">
                    <a16:creationId xmlns:a16="http://schemas.microsoft.com/office/drawing/2014/main" id="{62AE01B0-F587-4BF4-9DA2-25CD0BB986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5" y="1723"/>
                <a:ext cx="39" cy="35"/>
              </a:xfrm>
              <a:custGeom>
                <a:avLst/>
                <a:gdLst>
                  <a:gd name="T0" fmla="*/ 4 w 39"/>
                  <a:gd name="T1" fmla="*/ 32 h 35"/>
                  <a:gd name="T2" fmla="*/ 6 w 39"/>
                  <a:gd name="T3" fmla="*/ 32 h 35"/>
                  <a:gd name="T4" fmla="*/ 8 w 39"/>
                  <a:gd name="T5" fmla="*/ 31 h 35"/>
                  <a:gd name="T6" fmla="*/ 11 w 39"/>
                  <a:gd name="T7" fmla="*/ 29 h 35"/>
                  <a:gd name="T8" fmla="*/ 16 w 39"/>
                  <a:gd name="T9" fmla="*/ 31 h 35"/>
                  <a:gd name="T10" fmla="*/ 18 w 39"/>
                  <a:gd name="T11" fmla="*/ 32 h 35"/>
                  <a:gd name="T12" fmla="*/ 22 w 39"/>
                  <a:gd name="T13" fmla="*/ 33 h 35"/>
                  <a:gd name="T14" fmla="*/ 24 w 39"/>
                  <a:gd name="T15" fmla="*/ 35 h 35"/>
                  <a:gd name="T16" fmla="*/ 26 w 39"/>
                  <a:gd name="T17" fmla="*/ 29 h 35"/>
                  <a:gd name="T18" fmla="*/ 27 w 39"/>
                  <a:gd name="T19" fmla="*/ 25 h 35"/>
                  <a:gd name="T20" fmla="*/ 30 w 39"/>
                  <a:gd name="T21" fmla="*/ 22 h 35"/>
                  <a:gd name="T22" fmla="*/ 35 w 39"/>
                  <a:gd name="T23" fmla="*/ 21 h 35"/>
                  <a:gd name="T24" fmla="*/ 35 w 39"/>
                  <a:gd name="T25" fmla="*/ 18 h 35"/>
                  <a:gd name="T26" fmla="*/ 36 w 39"/>
                  <a:gd name="T27" fmla="*/ 15 h 35"/>
                  <a:gd name="T28" fmla="*/ 33 w 39"/>
                  <a:gd name="T29" fmla="*/ 14 h 35"/>
                  <a:gd name="T30" fmla="*/ 33 w 39"/>
                  <a:gd name="T31" fmla="*/ 10 h 35"/>
                  <a:gd name="T32" fmla="*/ 36 w 39"/>
                  <a:gd name="T33" fmla="*/ 10 h 35"/>
                  <a:gd name="T34" fmla="*/ 38 w 39"/>
                  <a:gd name="T35" fmla="*/ 6 h 35"/>
                  <a:gd name="T36" fmla="*/ 38 w 39"/>
                  <a:gd name="T37" fmla="*/ 4 h 35"/>
                  <a:gd name="T38" fmla="*/ 36 w 39"/>
                  <a:gd name="T39" fmla="*/ 3 h 35"/>
                  <a:gd name="T40" fmla="*/ 32 w 39"/>
                  <a:gd name="T41" fmla="*/ 0 h 35"/>
                  <a:gd name="T42" fmla="*/ 27 w 39"/>
                  <a:gd name="T43" fmla="*/ 3 h 35"/>
                  <a:gd name="T44" fmla="*/ 23 w 39"/>
                  <a:gd name="T45" fmla="*/ 3 h 35"/>
                  <a:gd name="T46" fmla="*/ 18 w 39"/>
                  <a:gd name="T47" fmla="*/ 5 h 35"/>
                  <a:gd name="T48" fmla="*/ 13 w 39"/>
                  <a:gd name="T49" fmla="*/ 6 h 35"/>
                  <a:gd name="T50" fmla="*/ 12 w 39"/>
                  <a:gd name="T51" fmla="*/ 10 h 35"/>
                  <a:gd name="T52" fmla="*/ 10 w 39"/>
                  <a:gd name="T53" fmla="*/ 14 h 35"/>
                  <a:gd name="T54" fmla="*/ 8 w 39"/>
                  <a:gd name="T55" fmla="*/ 18 h 35"/>
                  <a:gd name="T56" fmla="*/ 6 w 39"/>
                  <a:gd name="T57" fmla="*/ 21 h 35"/>
                  <a:gd name="T58" fmla="*/ 8 w 39"/>
                  <a:gd name="T59" fmla="*/ 25 h 35"/>
                  <a:gd name="T60" fmla="*/ 8 w 39"/>
                  <a:gd name="T61" fmla="*/ 26 h 35"/>
                  <a:gd name="T62" fmla="*/ 7 w 39"/>
                  <a:gd name="T63" fmla="*/ 27 h 35"/>
                  <a:gd name="T64" fmla="*/ 8 w 39"/>
                  <a:gd name="T65" fmla="*/ 28 h 35"/>
                  <a:gd name="T66" fmla="*/ 7 w 39"/>
                  <a:gd name="T67" fmla="*/ 29 h 35"/>
                  <a:gd name="T68" fmla="*/ 4 w 39"/>
                  <a:gd name="T69" fmla="*/ 27 h 35"/>
                  <a:gd name="T70" fmla="*/ 2 w 39"/>
                  <a:gd name="T71" fmla="*/ 28 h 35"/>
                  <a:gd name="T72" fmla="*/ 6 w 39"/>
                  <a:gd name="T73" fmla="*/ 29 h 35"/>
                  <a:gd name="T74" fmla="*/ 8 w 39"/>
                  <a:gd name="T75" fmla="*/ 31 h 35"/>
                  <a:gd name="T76" fmla="*/ 5 w 39"/>
                  <a:gd name="T77" fmla="*/ 31 h 35"/>
                  <a:gd name="T78" fmla="*/ 0 w 39"/>
                  <a:gd name="T79" fmla="*/ 29 h 35"/>
                  <a:gd name="T80" fmla="*/ 1 w 39"/>
                  <a:gd name="T81" fmla="*/ 3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9" h="35">
                    <a:moveTo>
                      <a:pt x="2" y="32"/>
                    </a:moveTo>
                    <a:lnTo>
                      <a:pt x="4" y="32"/>
                    </a:lnTo>
                    <a:lnTo>
                      <a:pt x="5" y="33"/>
                    </a:lnTo>
                    <a:lnTo>
                      <a:pt x="6" y="32"/>
                    </a:lnTo>
                    <a:lnTo>
                      <a:pt x="8" y="32"/>
                    </a:lnTo>
                    <a:lnTo>
                      <a:pt x="8" y="31"/>
                    </a:lnTo>
                    <a:lnTo>
                      <a:pt x="10" y="31"/>
                    </a:lnTo>
                    <a:lnTo>
                      <a:pt x="11" y="29"/>
                    </a:lnTo>
                    <a:lnTo>
                      <a:pt x="15" y="29"/>
                    </a:lnTo>
                    <a:lnTo>
                      <a:pt x="16" y="31"/>
                    </a:lnTo>
                    <a:lnTo>
                      <a:pt x="17" y="31"/>
                    </a:lnTo>
                    <a:lnTo>
                      <a:pt x="18" y="32"/>
                    </a:lnTo>
                    <a:lnTo>
                      <a:pt x="22" y="32"/>
                    </a:lnTo>
                    <a:lnTo>
                      <a:pt x="22" y="33"/>
                    </a:lnTo>
                    <a:lnTo>
                      <a:pt x="22" y="34"/>
                    </a:lnTo>
                    <a:lnTo>
                      <a:pt x="24" y="35"/>
                    </a:lnTo>
                    <a:lnTo>
                      <a:pt x="26" y="33"/>
                    </a:lnTo>
                    <a:lnTo>
                      <a:pt x="26" y="29"/>
                    </a:lnTo>
                    <a:lnTo>
                      <a:pt x="26" y="26"/>
                    </a:lnTo>
                    <a:lnTo>
                      <a:pt x="27" y="25"/>
                    </a:lnTo>
                    <a:lnTo>
                      <a:pt x="28" y="22"/>
                    </a:lnTo>
                    <a:lnTo>
                      <a:pt x="30" y="22"/>
                    </a:lnTo>
                    <a:lnTo>
                      <a:pt x="33" y="22"/>
                    </a:lnTo>
                    <a:lnTo>
                      <a:pt x="35" y="21"/>
                    </a:lnTo>
                    <a:lnTo>
                      <a:pt x="34" y="20"/>
                    </a:lnTo>
                    <a:lnTo>
                      <a:pt x="35" y="18"/>
                    </a:lnTo>
                    <a:lnTo>
                      <a:pt x="35" y="16"/>
                    </a:lnTo>
                    <a:lnTo>
                      <a:pt x="36" y="15"/>
                    </a:lnTo>
                    <a:lnTo>
                      <a:pt x="35" y="14"/>
                    </a:lnTo>
                    <a:lnTo>
                      <a:pt x="33" y="14"/>
                    </a:lnTo>
                    <a:lnTo>
                      <a:pt x="32" y="12"/>
                    </a:lnTo>
                    <a:lnTo>
                      <a:pt x="33" y="10"/>
                    </a:lnTo>
                    <a:lnTo>
                      <a:pt x="35" y="11"/>
                    </a:lnTo>
                    <a:lnTo>
                      <a:pt x="36" y="10"/>
                    </a:lnTo>
                    <a:lnTo>
                      <a:pt x="36" y="8"/>
                    </a:lnTo>
                    <a:lnTo>
                      <a:pt x="38" y="6"/>
                    </a:lnTo>
                    <a:lnTo>
                      <a:pt x="38" y="5"/>
                    </a:lnTo>
                    <a:lnTo>
                      <a:pt x="38" y="4"/>
                    </a:lnTo>
                    <a:lnTo>
                      <a:pt x="39" y="4"/>
                    </a:lnTo>
                    <a:lnTo>
                      <a:pt x="36" y="3"/>
                    </a:lnTo>
                    <a:lnTo>
                      <a:pt x="34" y="1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7" y="3"/>
                    </a:lnTo>
                    <a:lnTo>
                      <a:pt x="24" y="1"/>
                    </a:lnTo>
                    <a:lnTo>
                      <a:pt x="23" y="3"/>
                    </a:lnTo>
                    <a:lnTo>
                      <a:pt x="21" y="3"/>
                    </a:lnTo>
                    <a:lnTo>
                      <a:pt x="18" y="5"/>
                    </a:lnTo>
                    <a:lnTo>
                      <a:pt x="15" y="8"/>
                    </a:lnTo>
                    <a:lnTo>
                      <a:pt x="13" y="6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0" y="11"/>
                    </a:lnTo>
                    <a:lnTo>
                      <a:pt x="10" y="14"/>
                    </a:lnTo>
                    <a:lnTo>
                      <a:pt x="10" y="16"/>
                    </a:lnTo>
                    <a:lnTo>
                      <a:pt x="8" y="18"/>
                    </a:lnTo>
                    <a:lnTo>
                      <a:pt x="8" y="20"/>
                    </a:lnTo>
                    <a:lnTo>
                      <a:pt x="6" y="21"/>
                    </a:lnTo>
                    <a:lnTo>
                      <a:pt x="6" y="22"/>
                    </a:lnTo>
                    <a:lnTo>
                      <a:pt x="8" y="25"/>
                    </a:lnTo>
                    <a:lnTo>
                      <a:pt x="11" y="26"/>
                    </a:lnTo>
                    <a:lnTo>
                      <a:pt x="8" y="26"/>
                    </a:lnTo>
                    <a:lnTo>
                      <a:pt x="7" y="26"/>
                    </a:lnTo>
                    <a:lnTo>
                      <a:pt x="7" y="27"/>
                    </a:lnTo>
                    <a:lnTo>
                      <a:pt x="7" y="28"/>
                    </a:lnTo>
                    <a:lnTo>
                      <a:pt x="8" y="28"/>
                    </a:lnTo>
                    <a:lnTo>
                      <a:pt x="8" y="29"/>
                    </a:lnTo>
                    <a:lnTo>
                      <a:pt x="7" y="29"/>
                    </a:lnTo>
                    <a:lnTo>
                      <a:pt x="5" y="27"/>
                    </a:lnTo>
                    <a:lnTo>
                      <a:pt x="4" y="27"/>
                    </a:lnTo>
                    <a:lnTo>
                      <a:pt x="1" y="27"/>
                    </a:lnTo>
                    <a:lnTo>
                      <a:pt x="2" y="28"/>
                    </a:lnTo>
                    <a:lnTo>
                      <a:pt x="4" y="28"/>
                    </a:lnTo>
                    <a:lnTo>
                      <a:pt x="6" y="29"/>
                    </a:lnTo>
                    <a:lnTo>
                      <a:pt x="6" y="29"/>
                    </a:lnTo>
                    <a:lnTo>
                      <a:pt x="8" y="31"/>
                    </a:lnTo>
                    <a:lnTo>
                      <a:pt x="6" y="31"/>
                    </a:lnTo>
                    <a:lnTo>
                      <a:pt x="5" y="31"/>
                    </a:lnTo>
                    <a:lnTo>
                      <a:pt x="2" y="29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1" y="31"/>
                    </a:lnTo>
                    <a:lnTo>
                      <a:pt x="2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8" name="Freeform 723">
                <a:extLst>
                  <a:ext uri="{FF2B5EF4-FFF2-40B4-BE49-F238E27FC236}">
                    <a16:creationId xmlns:a16="http://schemas.microsoft.com/office/drawing/2014/main" id="{6E1BCCF0-DA8D-4933-8509-29FFA29363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9" y="1752"/>
                <a:ext cx="31" cy="26"/>
              </a:xfrm>
              <a:custGeom>
                <a:avLst/>
                <a:gdLst>
                  <a:gd name="T0" fmla="*/ 3 w 31"/>
                  <a:gd name="T1" fmla="*/ 9 h 26"/>
                  <a:gd name="T2" fmla="*/ 5 w 31"/>
                  <a:gd name="T3" fmla="*/ 10 h 26"/>
                  <a:gd name="T4" fmla="*/ 5 w 31"/>
                  <a:gd name="T5" fmla="*/ 12 h 26"/>
                  <a:gd name="T6" fmla="*/ 8 w 31"/>
                  <a:gd name="T7" fmla="*/ 15 h 26"/>
                  <a:gd name="T8" fmla="*/ 9 w 31"/>
                  <a:gd name="T9" fmla="*/ 15 h 26"/>
                  <a:gd name="T10" fmla="*/ 11 w 31"/>
                  <a:gd name="T11" fmla="*/ 16 h 26"/>
                  <a:gd name="T12" fmla="*/ 12 w 31"/>
                  <a:gd name="T13" fmla="*/ 16 h 26"/>
                  <a:gd name="T14" fmla="*/ 12 w 31"/>
                  <a:gd name="T15" fmla="*/ 20 h 26"/>
                  <a:gd name="T16" fmla="*/ 15 w 31"/>
                  <a:gd name="T17" fmla="*/ 20 h 26"/>
                  <a:gd name="T18" fmla="*/ 16 w 31"/>
                  <a:gd name="T19" fmla="*/ 20 h 26"/>
                  <a:gd name="T20" fmla="*/ 17 w 31"/>
                  <a:gd name="T21" fmla="*/ 20 h 26"/>
                  <a:gd name="T22" fmla="*/ 19 w 31"/>
                  <a:gd name="T23" fmla="*/ 21 h 26"/>
                  <a:gd name="T24" fmla="*/ 20 w 31"/>
                  <a:gd name="T25" fmla="*/ 21 h 26"/>
                  <a:gd name="T26" fmla="*/ 22 w 31"/>
                  <a:gd name="T27" fmla="*/ 25 h 26"/>
                  <a:gd name="T28" fmla="*/ 23 w 31"/>
                  <a:gd name="T29" fmla="*/ 25 h 26"/>
                  <a:gd name="T30" fmla="*/ 26 w 31"/>
                  <a:gd name="T31" fmla="*/ 26 h 26"/>
                  <a:gd name="T32" fmla="*/ 27 w 31"/>
                  <a:gd name="T33" fmla="*/ 25 h 26"/>
                  <a:gd name="T34" fmla="*/ 28 w 31"/>
                  <a:gd name="T35" fmla="*/ 25 h 26"/>
                  <a:gd name="T36" fmla="*/ 28 w 31"/>
                  <a:gd name="T37" fmla="*/ 23 h 26"/>
                  <a:gd name="T38" fmla="*/ 27 w 31"/>
                  <a:gd name="T39" fmla="*/ 23 h 26"/>
                  <a:gd name="T40" fmla="*/ 27 w 31"/>
                  <a:gd name="T41" fmla="*/ 22 h 26"/>
                  <a:gd name="T42" fmla="*/ 27 w 31"/>
                  <a:gd name="T43" fmla="*/ 21 h 26"/>
                  <a:gd name="T44" fmla="*/ 28 w 31"/>
                  <a:gd name="T45" fmla="*/ 19 h 26"/>
                  <a:gd name="T46" fmla="*/ 28 w 31"/>
                  <a:gd name="T47" fmla="*/ 17 h 26"/>
                  <a:gd name="T48" fmla="*/ 30 w 31"/>
                  <a:gd name="T49" fmla="*/ 17 h 26"/>
                  <a:gd name="T50" fmla="*/ 31 w 31"/>
                  <a:gd name="T51" fmla="*/ 15 h 26"/>
                  <a:gd name="T52" fmla="*/ 30 w 31"/>
                  <a:gd name="T53" fmla="*/ 12 h 26"/>
                  <a:gd name="T54" fmla="*/ 30 w 31"/>
                  <a:gd name="T55" fmla="*/ 11 h 26"/>
                  <a:gd name="T56" fmla="*/ 28 w 31"/>
                  <a:gd name="T57" fmla="*/ 8 h 26"/>
                  <a:gd name="T58" fmla="*/ 28 w 31"/>
                  <a:gd name="T59" fmla="*/ 6 h 26"/>
                  <a:gd name="T60" fmla="*/ 28 w 31"/>
                  <a:gd name="T61" fmla="*/ 6 h 26"/>
                  <a:gd name="T62" fmla="*/ 26 w 31"/>
                  <a:gd name="T63" fmla="*/ 5 h 26"/>
                  <a:gd name="T64" fmla="*/ 26 w 31"/>
                  <a:gd name="T65" fmla="*/ 4 h 26"/>
                  <a:gd name="T66" fmla="*/ 26 w 31"/>
                  <a:gd name="T67" fmla="*/ 3 h 26"/>
                  <a:gd name="T68" fmla="*/ 22 w 31"/>
                  <a:gd name="T69" fmla="*/ 3 h 26"/>
                  <a:gd name="T70" fmla="*/ 21 w 31"/>
                  <a:gd name="T71" fmla="*/ 2 h 26"/>
                  <a:gd name="T72" fmla="*/ 20 w 31"/>
                  <a:gd name="T73" fmla="*/ 2 h 26"/>
                  <a:gd name="T74" fmla="*/ 19 w 31"/>
                  <a:gd name="T75" fmla="*/ 0 h 26"/>
                  <a:gd name="T76" fmla="*/ 15 w 31"/>
                  <a:gd name="T77" fmla="*/ 0 h 26"/>
                  <a:gd name="T78" fmla="*/ 14 w 31"/>
                  <a:gd name="T79" fmla="*/ 2 h 26"/>
                  <a:gd name="T80" fmla="*/ 12 w 31"/>
                  <a:gd name="T81" fmla="*/ 2 h 26"/>
                  <a:gd name="T82" fmla="*/ 12 w 31"/>
                  <a:gd name="T83" fmla="*/ 3 h 26"/>
                  <a:gd name="T84" fmla="*/ 10 w 31"/>
                  <a:gd name="T85" fmla="*/ 3 h 26"/>
                  <a:gd name="T86" fmla="*/ 9 w 31"/>
                  <a:gd name="T87" fmla="*/ 4 h 26"/>
                  <a:gd name="T88" fmla="*/ 8 w 31"/>
                  <a:gd name="T89" fmla="*/ 3 h 26"/>
                  <a:gd name="T90" fmla="*/ 6 w 31"/>
                  <a:gd name="T91" fmla="*/ 3 h 26"/>
                  <a:gd name="T92" fmla="*/ 5 w 31"/>
                  <a:gd name="T93" fmla="*/ 2 h 26"/>
                  <a:gd name="T94" fmla="*/ 4 w 31"/>
                  <a:gd name="T95" fmla="*/ 0 h 26"/>
                  <a:gd name="T96" fmla="*/ 2 w 31"/>
                  <a:gd name="T97" fmla="*/ 2 h 26"/>
                  <a:gd name="T98" fmla="*/ 0 w 31"/>
                  <a:gd name="T99" fmla="*/ 5 h 26"/>
                  <a:gd name="T100" fmla="*/ 2 w 31"/>
                  <a:gd name="T101" fmla="*/ 5 h 26"/>
                  <a:gd name="T102" fmla="*/ 3 w 31"/>
                  <a:gd name="T103" fmla="*/ 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1" h="26">
                    <a:moveTo>
                      <a:pt x="3" y="9"/>
                    </a:moveTo>
                    <a:lnTo>
                      <a:pt x="5" y="10"/>
                    </a:lnTo>
                    <a:lnTo>
                      <a:pt x="5" y="12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11" y="16"/>
                    </a:lnTo>
                    <a:lnTo>
                      <a:pt x="12" y="16"/>
                    </a:lnTo>
                    <a:lnTo>
                      <a:pt x="12" y="20"/>
                    </a:lnTo>
                    <a:lnTo>
                      <a:pt x="15" y="20"/>
                    </a:lnTo>
                    <a:lnTo>
                      <a:pt x="16" y="20"/>
                    </a:lnTo>
                    <a:lnTo>
                      <a:pt x="17" y="20"/>
                    </a:lnTo>
                    <a:lnTo>
                      <a:pt x="19" y="21"/>
                    </a:lnTo>
                    <a:lnTo>
                      <a:pt x="20" y="21"/>
                    </a:lnTo>
                    <a:lnTo>
                      <a:pt x="22" y="25"/>
                    </a:lnTo>
                    <a:lnTo>
                      <a:pt x="23" y="25"/>
                    </a:lnTo>
                    <a:lnTo>
                      <a:pt x="26" y="26"/>
                    </a:lnTo>
                    <a:lnTo>
                      <a:pt x="27" y="25"/>
                    </a:lnTo>
                    <a:lnTo>
                      <a:pt x="28" y="25"/>
                    </a:lnTo>
                    <a:lnTo>
                      <a:pt x="28" y="23"/>
                    </a:lnTo>
                    <a:lnTo>
                      <a:pt x="27" y="23"/>
                    </a:lnTo>
                    <a:lnTo>
                      <a:pt x="27" y="22"/>
                    </a:lnTo>
                    <a:lnTo>
                      <a:pt x="27" y="21"/>
                    </a:lnTo>
                    <a:lnTo>
                      <a:pt x="28" y="19"/>
                    </a:lnTo>
                    <a:lnTo>
                      <a:pt x="28" y="17"/>
                    </a:lnTo>
                    <a:lnTo>
                      <a:pt x="30" y="17"/>
                    </a:lnTo>
                    <a:lnTo>
                      <a:pt x="31" y="15"/>
                    </a:lnTo>
                    <a:lnTo>
                      <a:pt x="30" y="12"/>
                    </a:lnTo>
                    <a:lnTo>
                      <a:pt x="30" y="11"/>
                    </a:lnTo>
                    <a:lnTo>
                      <a:pt x="28" y="8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6" y="5"/>
                    </a:lnTo>
                    <a:lnTo>
                      <a:pt x="26" y="4"/>
                    </a:lnTo>
                    <a:lnTo>
                      <a:pt x="26" y="3"/>
                    </a:lnTo>
                    <a:lnTo>
                      <a:pt x="22" y="3"/>
                    </a:lnTo>
                    <a:lnTo>
                      <a:pt x="21" y="2"/>
                    </a:lnTo>
                    <a:lnTo>
                      <a:pt x="20" y="2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2" y="3"/>
                    </a:lnTo>
                    <a:lnTo>
                      <a:pt x="10" y="3"/>
                    </a:lnTo>
                    <a:lnTo>
                      <a:pt x="9" y="4"/>
                    </a:lnTo>
                    <a:lnTo>
                      <a:pt x="8" y="3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9" name="Freeform 724">
                <a:extLst>
                  <a:ext uri="{FF2B5EF4-FFF2-40B4-BE49-F238E27FC236}">
                    <a16:creationId xmlns:a16="http://schemas.microsoft.com/office/drawing/2014/main" id="{D4A6941F-7D6A-4F42-B4D6-5AC94D3604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2" y="1769"/>
                <a:ext cx="7" cy="10"/>
              </a:xfrm>
              <a:custGeom>
                <a:avLst/>
                <a:gdLst>
                  <a:gd name="T0" fmla="*/ 7 w 7"/>
                  <a:gd name="T1" fmla="*/ 6 h 10"/>
                  <a:gd name="T2" fmla="*/ 6 w 7"/>
                  <a:gd name="T3" fmla="*/ 5 h 10"/>
                  <a:gd name="T4" fmla="*/ 6 w 7"/>
                  <a:gd name="T5" fmla="*/ 4 h 10"/>
                  <a:gd name="T6" fmla="*/ 3 w 7"/>
                  <a:gd name="T7" fmla="*/ 0 h 10"/>
                  <a:gd name="T8" fmla="*/ 3 w 7"/>
                  <a:gd name="T9" fmla="*/ 0 h 10"/>
                  <a:gd name="T10" fmla="*/ 1 w 7"/>
                  <a:gd name="T11" fmla="*/ 0 h 10"/>
                  <a:gd name="T12" fmla="*/ 1 w 7"/>
                  <a:gd name="T13" fmla="*/ 2 h 10"/>
                  <a:gd name="T14" fmla="*/ 0 w 7"/>
                  <a:gd name="T15" fmla="*/ 4 h 10"/>
                  <a:gd name="T16" fmla="*/ 0 w 7"/>
                  <a:gd name="T17" fmla="*/ 5 h 10"/>
                  <a:gd name="T18" fmla="*/ 0 w 7"/>
                  <a:gd name="T19" fmla="*/ 6 h 10"/>
                  <a:gd name="T20" fmla="*/ 1 w 7"/>
                  <a:gd name="T21" fmla="*/ 6 h 10"/>
                  <a:gd name="T22" fmla="*/ 1 w 7"/>
                  <a:gd name="T23" fmla="*/ 8 h 10"/>
                  <a:gd name="T24" fmla="*/ 1 w 7"/>
                  <a:gd name="T25" fmla="*/ 8 h 10"/>
                  <a:gd name="T26" fmla="*/ 3 w 7"/>
                  <a:gd name="T27" fmla="*/ 10 h 10"/>
                  <a:gd name="T28" fmla="*/ 5 w 7"/>
                  <a:gd name="T29" fmla="*/ 10 h 10"/>
                  <a:gd name="T30" fmla="*/ 7 w 7"/>
                  <a:gd name="T31" fmla="*/ 10 h 10"/>
                  <a:gd name="T32" fmla="*/ 7 w 7"/>
                  <a:gd name="T3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10">
                    <a:moveTo>
                      <a:pt x="7" y="6"/>
                    </a:moveTo>
                    <a:lnTo>
                      <a:pt x="6" y="5"/>
                    </a:lnTo>
                    <a:lnTo>
                      <a:pt x="6" y="4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0" name="Freeform 725">
                <a:extLst>
                  <a:ext uri="{FF2B5EF4-FFF2-40B4-BE49-F238E27FC236}">
                    <a16:creationId xmlns:a16="http://schemas.microsoft.com/office/drawing/2014/main" id="{6971C248-D1FA-4E36-A3D3-23DB890C69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8" y="1593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2 h 4"/>
                  <a:gd name="T4" fmla="*/ 2 w 2"/>
                  <a:gd name="T5" fmla="*/ 0 h 4"/>
                  <a:gd name="T6" fmla="*/ 0 w 2"/>
                  <a:gd name="T7" fmla="*/ 0 h 4"/>
                  <a:gd name="T8" fmla="*/ 2 w 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1" name="Freeform 726">
                <a:extLst>
                  <a:ext uri="{FF2B5EF4-FFF2-40B4-BE49-F238E27FC236}">
                    <a16:creationId xmlns:a16="http://schemas.microsoft.com/office/drawing/2014/main" id="{C00A249C-7155-45E6-BB81-415D598B8D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5" y="1580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2" name="Freeform 727">
                <a:extLst>
                  <a:ext uri="{FF2B5EF4-FFF2-40B4-BE49-F238E27FC236}">
                    <a16:creationId xmlns:a16="http://schemas.microsoft.com/office/drawing/2014/main" id="{75F390F2-EE3D-4D01-A503-269E12845D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9" y="1580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4 w 4"/>
                  <a:gd name="T3" fmla="*/ 1 h 3"/>
                  <a:gd name="T4" fmla="*/ 1 w 4"/>
                  <a:gd name="T5" fmla="*/ 0 h 3"/>
                  <a:gd name="T6" fmla="*/ 0 w 4"/>
                  <a:gd name="T7" fmla="*/ 0 h 3"/>
                  <a:gd name="T8" fmla="*/ 1 w 4"/>
                  <a:gd name="T9" fmla="*/ 3 h 3"/>
                  <a:gd name="T10" fmla="*/ 4 w 4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3" name="Freeform 728">
                <a:extLst>
                  <a:ext uri="{FF2B5EF4-FFF2-40B4-BE49-F238E27FC236}">
                    <a16:creationId xmlns:a16="http://schemas.microsoft.com/office/drawing/2014/main" id="{64F52A47-076F-424C-BC3F-84CBE46AA2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8" y="1589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4" name="Freeform 729">
                <a:extLst>
                  <a:ext uri="{FF2B5EF4-FFF2-40B4-BE49-F238E27FC236}">
                    <a16:creationId xmlns:a16="http://schemas.microsoft.com/office/drawing/2014/main" id="{1B110ADF-D208-4A34-9149-CB3BD17B30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0" y="1580"/>
                <a:ext cx="5" cy="6"/>
              </a:xfrm>
              <a:custGeom>
                <a:avLst/>
                <a:gdLst>
                  <a:gd name="T0" fmla="*/ 4 w 5"/>
                  <a:gd name="T1" fmla="*/ 6 h 6"/>
                  <a:gd name="T2" fmla="*/ 5 w 5"/>
                  <a:gd name="T3" fmla="*/ 6 h 6"/>
                  <a:gd name="T4" fmla="*/ 4 w 5"/>
                  <a:gd name="T5" fmla="*/ 5 h 6"/>
                  <a:gd name="T6" fmla="*/ 0 w 5"/>
                  <a:gd name="T7" fmla="*/ 0 h 6"/>
                  <a:gd name="T8" fmla="*/ 0 w 5"/>
                  <a:gd name="T9" fmla="*/ 1 h 6"/>
                  <a:gd name="T10" fmla="*/ 0 w 5"/>
                  <a:gd name="T11" fmla="*/ 4 h 6"/>
                  <a:gd name="T12" fmla="*/ 4 w 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6">
                    <a:moveTo>
                      <a:pt x="4" y="6"/>
                    </a:moveTo>
                    <a:lnTo>
                      <a:pt x="5" y="6"/>
                    </a:lnTo>
                    <a:lnTo>
                      <a:pt x="4" y="5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5" name="Freeform 730">
                <a:extLst>
                  <a:ext uri="{FF2B5EF4-FFF2-40B4-BE49-F238E27FC236}">
                    <a16:creationId xmlns:a16="http://schemas.microsoft.com/office/drawing/2014/main" id="{BE629E72-43B6-4525-803B-E94AEFE1CF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1" y="1583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6" name="Freeform 731">
                <a:extLst>
                  <a:ext uri="{FF2B5EF4-FFF2-40B4-BE49-F238E27FC236}">
                    <a16:creationId xmlns:a16="http://schemas.microsoft.com/office/drawing/2014/main" id="{61B009C7-AAA0-4E9A-8D01-94DC2B7FEA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85" y="1693"/>
                <a:ext cx="42" cy="57"/>
              </a:xfrm>
              <a:custGeom>
                <a:avLst/>
                <a:gdLst>
                  <a:gd name="T0" fmla="*/ 20 w 42"/>
                  <a:gd name="T1" fmla="*/ 7 h 57"/>
                  <a:gd name="T2" fmla="*/ 19 w 42"/>
                  <a:gd name="T3" fmla="*/ 11 h 57"/>
                  <a:gd name="T4" fmla="*/ 23 w 42"/>
                  <a:gd name="T5" fmla="*/ 11 h 57"/>
                  <a:gd name="T6" fmla="*/ 19 w 42"/>
                  <a:gd name="T7" fmla="*/ 14 h 57"/>
                  <a:gd name="T8" fmla="*/ 15 w 42"/>
                  <a:gd name="T9" fmla="*/ 16 h 57"/>
                  <a:gd name="T10" fmla="*/ 8 w 42"/>
                  <a:gd name="T11" fmla="*/ 14 h 57"/>
                  <a:gd name="T12" fmla="*/ 6 w 42"/>
                  <a:gd name="T13" fmla="*/ 17 h 57"/>
                  <a:gd name="T14" fmla="*/ 8 w 42"/>
                  <a:gd name="T15" fmla="*/ 18 h 57"/>
                  <a:gd name="T16" fmla="*/ 7 w 42"/>
                  <a:gd name="T17" fmla="*/ 18 h 57"/>
                  <a:gd name="T18" fmla="*/ 9 w 42"/>
                  <a:gd name="T19" fmla="*/ 21 h 57"/>
                  <a:gd name="T20" fmla="*/ 7 w 42"/>
                  <a:gd name="T21" fmla="*/ 24 h 57"/>
                  <a:gd name="T22" fmla="*/ 6 w 42"/>
                  <a:gd name="T23" fmla="*/ 27 h 57"/>
                  <a:gd name="T24" fmla="*/ 7 w 42"/>
                  <a:gd name="T25" fmla="*/ 28 h 57"/>
                  <a:gd name="T26" fmla="*/ 9 w 42"/>
                  <a:gd name="T27" fmla="*/ 30 h 57"/>
                  <a:gd name="T28" fmla="*/ 12 w 42"/>
                  <a:gd name="T29" fmla="*/ 31 h 57"/>
                  <a:gd name="T30" fmla="*/ 9 w 42"/>
                  <a:gd name="T31" fmla="*/ 38 h 57"/>
                  <a:gd name="T32" fmla="*/ 9 w 42"/>
                  <a:gd name="T33" fmla="*/ 39 h 57"/>
                  <a:gd name="T34" fmla="*/ 14 w 42"/>
                  <a:gd name="T35" fmla="*/ 39 h 57"/>
                  <a:gd name="T36" fmla="*/ 12 w 42"/>
                  <a:gd name="T37" fmla="*/ 40 h 57"/>
                  <a:gd name="T38" fmla="*/ 6 w 42"/>
                  <a:gd name="T39" fmla="*/ 42 h 57"/>
                  <a:gd name="T40" fmla="*/ 7 w 42"/>
                  <a:gd name="T41" fmla="*/ 45 h 57"/>
                  <a:gd name="T42" fmla="*/ 3 w 42"/>
                  <a:gd name="T43" fmla="*/ 45 h 57"/>
                  <a:gd name="T44" fmla="*/ 0 w 42"/>
                  <a:gd name="T45" fmla="*/ 47 h 57"/>
                  <a:gd name="T46" fmla="*/ 2 w 42"/>
                  <a:gd name="T47" fmla="*/ 48 h 57"/>
                  <a:gd name="T48" fmla="*/ 3 w 42"/>
                  <a:gd name="T49" fmla="*/ 52 h 57"/>
                  <a:gd name="T50" fmla="*/ 2 w 42"/>
                  <a:gd name="T51" fmla="*/ 55 h 57"/>
                  <a:gd name="T52" fmla="*/ 8 w 42"/>
                  <a:gd name="T53" fmla="*/ 55 h 57"/>
                  <a:gd name="T54" fmla="*/ 7 w 42"/>
                  <a:gd name="T55" fmla="*/ 56 h 57"/>
                  <a:gd name="T56" fmla="*/ 14 w 42"/>
                  <a:gd name="T57" fmla="*/ 56 h 57"/>
                  <a:gd name="T58" fmla="*/ 19 w 42"/>
                  <a:gd name="T59" fmla="*/ 51 h 57"/>
                  <a:gd name="T60" fmla="*/ 23 w 42"/>
                  <a:gd name="T61" fmla="*/ 52 h 57"/>
                  <a:gd name="T62" fmla="*/ 26 w 42"/>
                  <a:gd name="T63" fmla="*/ 48 h 57"/>
                  <a:gd name="T64" fmla="*/ 34 w 42"/>
                  <a:gd name="T65" fmla="*/ 48 h 57"/>
                  <a:gd name="T66" fmla="*/ 40 w 42"/>
                  <a:gd name="T67" fmla="*/ 47 h 57"/>
                  <a:gd name="T68" fmla="*/ 41 w 42"/>
                  <a:gd name="T69" fmla="*/ 42 h 57"/>
                  <a:gd name="T70" fmla="*/ 42 w 42"/>
                  <a:gd name="T71" fmla="*/ 36 h 57"/>
                  <a:gd name="T72" fmla="*/ 42 w 42"/>
                  <a:gd name="T73" fmla="*/ 30 h 57"/>
                  <a:gd name="T74" fmla="*/ 41 w 42"/>
                  <a:gd name="T75" fmla="*/ 23 h 57"/>
                  <a:gd name="T76" fmla="*/ 42 w 42"/>
                  <a:gd name="T77" fmla="*/ 21 h 57"/>
                  <a:gd name="T78" fmla="*/ 36 w 42"/>
                  <a:gd name="T79" fmla="*/ 16 h 57"/>
                  <a:gd name="T80" fmla="*/ 31 w 42"/>
                  <a:gd name="T81" fmla="*/ 18 h 57"/>
                  <a:gd name="T82" fmla="*/ 28 w 42"/>
                  <a:gd name="T83" fmla="*/ 8 h 57"/>
                  <a:gd name="T84" fmla="*/ 31 w 42"/>
                  <a:gd name="T85" fmla="*/ 6 h 57"/>
                  <a:gd name="T86" fmla="*/ 34 w 42"/>
                  <a:gd name="T87" fmla="*/ 4 h 57"/>
                  <a:gd name="T88" fmla="*/ 31 w 42"/>
                  <a:gd name="T89" fmla="*/ 0 h 57"/>
                  <a:gd name="T90" fmla="*/ 30 w 42"/>
                  <a:gd name="T91" fmla="*/ 4 h 57"/>
                  <a:gd name="T92" fmla="*/ 30 w 42"/>
                  <a:gd name="T93" fmla="*/ 4 h 57"/>
                  <a:gd name="T94" fmla="*/ 29 w 42"/>
                  <a:gd name="T95" fmla="*/ 4 h 57"/>
                  <a:gd name="T96" fmla="*/ 23 w 42"/>
                  <a:gd name="T97" fmla="*/ 2 h 57"/>
                  <a:gd name="T98" fmla="*/ 22 w 42"/>
                  <a:gd name="T99" fmla="*/ 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2" h="57">
                    <a:moveTo>
                      <a:pt x="23" y="7"/>
                    </a:moveTo>
                    <a:lnTo>
                      <a:pt x="23" y="7"/>
                    </a:lnTo>
                    <a:lnTo>
                      <a:pt x="20" y="7"/>
                    </a:lnTo>
                    <a:lnTo>
                      <a:pt x="22" y="8"/>
                    </a:lnTo>
                    <a:lnTo>
                      <a:pt x="19" y="8"/>
                    </a:lnTo>
                    <a:lnTo>
                      <a:pt x="19" y="11"/>
                    </a:lnTo>
                    <a:lnTo>
                      <a:pt x="22" y="11"/>
                    </a:lnTo>
                    <a:lnTo>
                      <a:pt x="22" y="11"/>
                    </a:lnTo>
                    <a:lnTo>
                      <a:pt x="23" y="11"/>
                    </a:lnTo>
                    <a:lnTo>
                      <a:pt x="24" y="11"/>
                    </a:lnTo>
                    <a:lnTo>
                      <a:pt x="22" y="13"/>
                    </a:lnTo>
                    <a:lnTo>
                      <a:pt x="19" y="14"/>
                    </a:lnTo>
                    <a:lnTo>
                      <a:pt x="20" y="16"/>
                    </a:lnTo>
                    <a:lnTo>
                      <a:pt x="17" y="16"/>
                    </a:lnTo>
                    <a:lnTo>
                      <a:pt x="15" y="16"/>
                    </a:lnTo>
                    <a:lnTo>
                      <a:pt x="14" y="17"/>
                    </a:lnTo>
                    <a:lnTo>
                      <a:pt x="13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6" y="14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7" y="18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4" y="19"/>
                    </a:lnTo>
                    <a:lnTo>
                      <a:pt x="7" y="21"/>
                    </a:lnTo>
                    <a:lnTo>
                      <a:pt x="9" y="21"/>
                    </a:lnTo>
                    <a:lnTo>
                      <a:pt x="11" y="22"/>
                    </a:lnTo>
                    <a:lnTo>
                      <a:pt x="7" y="23"/>
                    </a:lnTo>
                    <a:lnTo>
                      <a:pt x="7" y="24"/>
                    </a:lnTo>
                    <a:lnTo>
                      <a:pt x="8" y="25"/>
                    </a:lnTo>
                    <a:lnTo>
                      <a:pt x="4" y="25"/>
                    </a:lnTo>
                    <a:lnTo>
                      <a:pt x="6" y="27"/>
                    </a:lnTo>
                    <a:lnTo>
                      <a:pt x="4" y="27"/>
                    </a:lnTo>
                    <a:lnTo>
                      <a:pt x="6" y="28"/>
                    </a:lnTo>
                    <a:lnTo>
                      <a:pt x="7" y="28"/>
                    </a:lnTo>
                    <a:lnTo>
                      <a:pt x="7" y="29"/>
                    </a:lnTo>
                    <a:lnTo>
                      <a:pt x="9" y="28"/>
                    </a:lnTo>
                    <a:lnTo>
                      <a:pt x="9" y="30"/>
                    </a:lnTo>
                    <a:lnTo>
                      <a:pt x="15" y="30"/>
                    </a:lnTo>
                    <a:lnTo>
                      <a:pt x="13" y="33"/>
                    </a:lnTo>
                    <a:lnTo>
                      <a:pt x="12" y="31"/>
                    </a:lnTo>
                    <a:lnTo>
                      <a:pt x="11" y="35"/>
                    </a:lnTo>
                    <a:lnTo>
                      <a:pt x="11" y="35"/>
                    </a:lnTo>
                    <a:lnTo>
                      <a:pt x="9" y="38"/>
                    </a:lnTo>
                    <a:lnTo>
                      <a:pt x="6" y="40"/>
                    </a:lnTo>
                    <a:lnTo>
                      <a:pt x="7" y="40"/>
                    </a:lnTo>
                    <a:lnTo>
                      <a:pt x="9" y="39"/>
                    </a:lnTo>
                    <a:lnTo>
                      <a:pt x="11" y="40"/>
                    </a:lnTo>
                    <a:lnTo>
                      <a:pt x="13" y="40"/>
                    </a:lnTo>
                    <a:lnTo>
                      <a:pt x="14" y="39"/>
                    </a:lnTo>
                    <a:lnTo>
                      <a:pt x="14" y="39"/>
                    </a:lnTo>
                    <a:lnTo>
                      <a:pt x="17" y="39"/>
                    </a:lnTo>
                    <a:lnTo>
                      <a:pt x="12" y="40"/>
                    </a:lnTo>
                    <a:lnTo>
                      <a:pt x="8" y="41"/>
                    </a:lnTo>
                    <a:lnTo>
                      <a:pt x="8" y="42"/>
                    </a:lnTo>
                    <a:lnTo>
                      <a:pt x="6" y="42"/>
                    </a:lnTo>
                    <a:lnTo>
                      <a:pt x="6" y="44"/>
                    </a:lnTo>
                    <a:lnTo>
                      <a:pt x="6" y="45"/>
                    </a:lnTo>
                    <a:lnTo>
                      <a:pt x="7" y="45"/>
                    </a:lnTo>
                    <a:lnTo>
                      <a:pt x="4" y="46"/>
                    </a:lnTo>
                    <a:lnTo>
                      <a:pt x="3" y="44"/>
                    </a:lnTo>
                    <a:lnTo>
                      <a:pt x="3" y="45"/>
                    </a:lnTo>
                    <a:lnTo>
                      <a:pt x="2" y="45"/>
                    </a:lnTo>
                    <a:lnTo>
                      <a:pt x="0" y="46"/>
                    </a:lnTo>
                    <a:lnTo>
                      <a:pt x="0" y="47"/>
                    </a:lnTo>
                    <a:lnTo>
                      <a:pt x="7" y="46"/>
                    </a:lnTo>
                    <a:lnTo>
                      <a:pt x="4" y="48"/>
                    </a:lnTo>
                    <a:lnTo>
                      <a:pt x="2" y="48"/>
                    </a:lnTo>
                    <a:lnTo>
                      <a:pt x="1" y="51"/>
                    </a:lnTo>
                    <a:lnTo>
                      <a:pt x="2" y="51"/>
                    </a:lnTo>
                    <a:lnTo>
                      <a:pt x="3" y="52"/>
                    </a:lnTo>
                    <a:lnTo>
                      <a:pt x="8" y="51"/>
                    </a:lnTo>
                    <a:lnTo>
                      <a:pt x="4" y="53"/>
                    </a:lnTo>
                    <a:lnTo>
                      <a:pt x="2" y="55"/>
                    </a:lnTo>
                    <a:lnTo>
                      <a:pt x="4" y="55"/>
                    </a:lnTo>
                    <a:lnTo>
                      <a:pt x="8" y="52"/>
                    </a:lnTo>
                    <a:lnTo>
                      <a:pt x="8" y="55"/>
                    </a:lnTo>
                    <a:lnTo>
                      <a:pt x="6" y="56"/>
                    </a:lnTo>
                    <a:lnTo>
                      <a:pt x="7" y="56"/>
                    </a:lnTo>
                    <a:lnTo>
                      <a:pt x="7" y="56"/>
                    </a:lnTo>
                    <a:lnTo>
                      <a:pt x="9" y="56"/>
                    </a:lnTo>
                    <a:lnTo>
                      <a:pt x="11" y="57"/>
                    </a:lnTo>
                    <a:lnTo>
                      <a:pt x="14" y="56"/>
                    </a:lnTo>
                    <a:lnTo>
                      <a:pt x="18" y="56"/>
                    </a:lnTo>
                    <a:lnTo>
                      <a:pt x="20" y="53"/>
                    </a:lnTo>
                    <a:lnTo>
                      <a:pt x="19" y="51"/>
                    </a:lnTo>
                    <a:lnTo>
                      <a:pt x="22" y="51"/>
                    </a:lnTo>
                    <a:lnTo>
                      <a:pt x="20" y="52"/>
                    </a:lnTo>
                    <a:lnTo>
                      <a:pt x="23" y="52"/>
                    </a:lnTo>
                    <a:lnTo>
                      <a:pt x="25" y="51"/>
                    </a:lnTo>
                    <a:lnTo>
                      <a:pt x="26" y="51"/>
                    </a:lnTo>
                    <a:lnTo>
                      <a:pt x="26" y="48"/>
                    </a:lnTo>
                    <a:lnTo>
                      <a:pt x="33" y="48"/>
                    </a:lnTo>
                    <a:lnTo>
                      <a:pt x="34" y="47"/>
                    </a:lnTo>
                    <a:lnTo>
                      <a:pt x="34" y="48"/>
                    </a:lnTo>
                    <a:lnTo>
                      <a:pt x="35" y="47"/>
                    </a:lnTo>
                    <a:lnTo>
                      <a:pt x="36" y="47"/>
                    </a:lnTo>
                    <a:lnTo>
                      <a:pt x="40" y="47"/>
                    </a:lnTo>
                    <a:lnTo>
                      <a:pt x="37" y="45"/>
                    </a:lnTo>
                    <a:lnTo>
                      <a:pt x="40" y="44"/>
                    </a:lnTo>
                    <a:lnTo>
                      <a:pt x="41" y="42"/>
                    </a:lnTo>
                    <a:lnTo>
                      <a:pt x="41" y="40"/>
                    </a:lnTo>
                    <a:lnTo>
                      <a:pt x="42" y="39"/>
                    </a:lnTo>
                    <a:lnTo>
                      <a:pt x="42" y="36"/>
                    </a:lnTo>
                    <a:lnTo>
                      <a:pt x="42" y="31"/>
                    </a:lnTo>
                    <a:lnTo>
                      <a:pt x="41" y="30"/>
                    </a:lnTo>
                    <a:lnTo>
                      <a:pt x="42" y="30"/>
                    </a:lnTo>
                    <a:lnTo>
                      <a:pt x="42" y="28"/>
                    </a:lnTo>
                    <a:lnTo>
                      <a:pt x="41" y="25"/>
                    </a:lnTo>
                    <a:lnTo>
                      <a:pt x="41" y="23"/>
                    </a:lnTo>
                    <a:lnTo>
                      <a:pt x="40" y="22"/>
                    </a:lnTo>
                    <a:lnTo>
                      <a:pt x="41" y="21"/>
                    </a:lnTo>
                    <a:lnTo>
                      <a:pt x="42" y="21"/>
                    </a:lnTo>
                    <a:lnTo>
                      <a:pt x="40" y="19"/>
                    </a:lnTo>
                    <a:lnTo>
                      <a:pt x="37" y="19"/>
                    </a:lnTo>
                    <a:lnTo>
                      <a:pt x="36" y="16"/>
                    </a:lnTo>
                    <a:lnTo>
                      <a:pt x="33" y="13"/>
                    </a:lnTo>
                    <a:lnTo>
                      <a:pt x="31" y="14"/>
                    </a:lnTo>
                    <a:lnTo>
                      <a:pt x="31" y="18"/>
                    </a:lnTo>
                    <a:lnTo>
                      <a:pt x="29" y="18"/>
                    </a:lnTo>
                    <a:lnTo>
                      <a:pt x="25" y="13"/>
                    </a:lnTo>
                    <a:lnTo>
                      <a:pt x="28" y="8"/>
                    </a:lnTo>
                    <a:lnTo>
                      <a:pt x="29" y="8"/>
                    </a:lnTo>
                    <a:lnTo>
                      <a:pt x="30" y="7"/>
                    </a:lnTo>
                    <a:lnTo>
                      <a:pt x="31" y="6"/>
                    </a:lnTo>
                    <a:lnTo>
                      <a:pt x="33" y="5"/>
                    </a:lnTo>
                    <a:lnTo>
                      <a:pt x="31" y="5"/>
                    </a:lnTo>
                    <a:lnTo>
                      <a:pt x="34" y="4"/>
                    </a:lnTo>
                    <a:lnTo>
                      <a:pt x="35" y="2"/>
                    </a:lnTo>
                    <a:lnTo>
                      <a:pt x="34" y="1"/>
                    </a:lnTo>
                    <a:lnTo>
                      <a:pt x="31" y="0"/>
                    </a:lnTo>
                    <a:lnTo>
                      <a:pt x="33" y="1"/>
                    </a:lnTo>
                    <a:lnTo>
                      <a:pt x="30" y="1"/>
                    </a:lnTo>
                    <a:lnTo>
                      <a:pt x="30" y="4"/>
                    </a:lnTo>
                    <a:lnTo>
                      <a:pt x="29" y="6"/>
                    </a:lnTo>
                    <a:lnTo>
                      <a:pt x="29" y="5"/>
                    </a:lnTo>
                    <a:lnTo>
                      <a:pt x="30" y="4"/>
                    </a:lnTo>
                    <a:lnTo>
                      <a:pt x="29" y="1"/>
                    </a:lnTo>
                    <a:lnTo>
                      <a:pt x="28" y="2"/>
                    </a:lnTo>
                    <a:lnTo>
                      <a:pt x="29" y="4"/>
                    </a:lnTo>
                    <a:lnTo>
                      <a:pt x="26" y="4"/>
                    </a:lnTo>
                    <a:lnTo>
                      <a:pt x="26" y="2"/>
                    </a:lnTo>
                    <a:lnTo>
                      <a:pt x="23" y="2"/>
                    </a:lnTo>
                    <a:lnTo>
                      <a:pt x="23" y="5"/>
                    </a:lnTo>
                    <a:lnTo>
                      <a:pt x="22" y="5"/>
                    </a:lnTo>
                    <a:lnTo>
                      <a:pt x="22" y="6"/>
                    </a:lnTo>
                    <a:lnTo>
                      <a:pt x="23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7" name="Rectangle 732">
                <a:extLst>
                  <a:ext uri="{FF2B5EF4-FFF2-40B4-BE49-F238E27FC236}">
                    <a16:creationId xmlns:a16="http://schemas.microsoft.com/office/drawing/2014/main" id="{F40FAAA3-B1F5-4A93-877A-A80F3CE173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344" y="1669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8" name="Freeform 733">
                <a:extLst>
                  <a:ext uri="{FF2B5EF4-FFF2-40B4-BE49-F238E27FC236}">
                    <a16:creationId xmlns:a16="http://schemas.microsoft.com/office/drawing/2014/main" id="{E81DA83F-E4F9-423B-A5CF-C6B2B54D4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2" y="1682"/>
                <a:ext cx="4" cy="5"/>
              </a:xfrm>
              <a:custGeom>
                <a:avLst/>
                <a:gdLst>
                  <a:gd name="T0" fmla="*/ 3 w 4"/>
                  <a:gd name="T1" fmla="*/ 4 h 5"/>
                  <a:gd name="T2" fmla="*/ 4 w 4"/>
                  <a:gd name="T3" fmla="*/ 0 h 5"/>
                  <a:gd name="T4" fmla="*/ 0 w 4"/>
                  <a:gd name="T5" fmla="*/ 4 h 5"/>
                  <a:gd name="T6" fmla="*/ 0 w 4"/>
                  <a:gd name="T7" fmla="*/ 5 h 5"/>
                  <a:gd name="T8" fmla="*/ 3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9" name="Freeform 734">
                <a:extLst>
                  <a:ext uri="{FF2B5EF4-FFF2-40B4-BE49-F238E27FC236}">
                    <a16:creationId xmlns:a16="http://schemas.microsoft.com/office/drawing/2014/main" id="{7884752E-DB5C-4C1B-BB2C-9ED5DCC6CC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8" y="1659"/>
                <a:ext cx="10" cy="10"/>
              </a:xfrm>
              <a:custGeom>
                <a:avLst/>
                <a:gdLst>
                  <a:gd name="T0" fmla="*/ 5 w 10"/>
                  <a:gd name="T1" fmla="*/ 0 h 10"/>
                  <a:gd name="T2" fmla="*/ 4 w 10"/>
                  <a:gd name="T3" fmla="*/ 0 h 10"/>
                  <a:gd name="T4" fmla="*/ 4 w 10"/>
                  <a:gd name="T5" fmla="*/ 2 h 10"/>
                  <a:gd name="T6" fmla="*/ 3 w 10"/>
                  <a:gd name="T7" fmla="*/ 1 h 10"/>
                  <a:gd name="T8" fmla="*/ 3 w 10"/>
                  <a:gd name="T9" fmla="*/ 2 h 10"/>
                  <a:gd name="T10" fmla="*/ 2 w 10"/>
                  <a:gd name="T11" fmla="*/ 2 h 10"/>
                  <a:gd name="T12" fmla="*/ 0 w 10"/>
                  <a:gd name="T13" fmla="*/ 4 h 10"/>
                  <a:gd name="T14" fmla="*/ 3 w 10"/>
                  <a:gd name="T15" fmla="*/ 5 h 10"/>
                  <a:gd name="T16" fmla="*/ 3 w 10"/>
                  <a:gd name="T17" fmla="*/ 4 h 10"/>
                  <a:gd name="T18" fmla="*/ 4 w 10"/>
                  <a:gd name="T19" fmla="*/ 5 h 10"/>
                  <a:gd name="T20" fmla="*/ 3 w 10"/>
                  <a:gd name="T21" fmla="*/ 5 h 10"/>
                  <a:gd name="T22" fmla="*/ 5 w 10"/>
                  <a:gd name="T23" fmla="*/ 7 h 10"/>
                  <a:gd name="T24" fmla="*/ 8 w 10"/>
                  <a:gd name="T25" fmla="*/ 7 h 10"/>
                  <a:gd name="T26" fmla="*/ 8 w 10"/>
                  <a:gd name="T27" fmla="*/ 10 h 10"/>
                  <a:gd name="T28" fmla="*/ 8 w 10"/>
                  <a:gd name="T29" fmla="*/ 10 h 10"/>
                  <a:gd name="T30" fmla="*/ 9 w 10"/>
                  <a:gd name="T31" fmla="*/ 7 h 10"/>
                  <a:gd name="T32" fmla="*/ 10 w 10"/>
                  <a:gd name="T33" fmla="*/ 7 h 10"/>
                  <a:gd name="T34" fmla="*/ 10 w 10"/>
                  <a:gd name="T35" fmla="*/ 6 h 10"/>
                  <a:gd name="T36" fmla="*/ 9 w 10"/>
                  <a:gd name="T37" fmla="*/ 6 h 10"/>
                  <a:gd name="T38" fmla="*/ 6 w 10"/>
                  <a:gd name="T39" fmla="*/ 5 h 10"/>
                  <a:gd name="T40" fmla="*/ 6 w 10"/>
                  <a:gd name="T41" fmla="*/ 1 h 10"/>
                  <a:gd name="T42" fmla="*/ 5 w 10"/>
                  <a:gd name="T4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10">
                    <a:moveTo>
                      <a:pt x="5" y="0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8" y="7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9" y="7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9" y="6"/>
                    </a:lnTo>
                    <a:lnTo>
                      <a:pt x="6" y="5"/>
                    </a:lnTo>
                    <a:lnTo>
                      <a:pt x="6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0" name="Rectangle 735">
                <a:extLst>
                  <a:ext uri="{FF2B5EF4-FFF2-40B4-BE49-F238E27FC236}">
                    <a16:creationId xmlns:a16="http://schemas.microsoft.com/office/drawing/2014/main" id="{A8771E2A-FB74-412F-A6D5-33C0869B3E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316" y="1637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1" name="Freeform 736">
                <a:extLst>
                  <a:ext uri="{FF2B5EF4-FFF2-40B4-BE49-F238E27FC236}">
                    <a16:creationId xmlns:a16="http://schemas.microsoft.com/office/drawing/2014/main" id="{9A67B2B3-6216-4C98-9915-5D7ECA5571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77" y="1751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1 h 1"/>
                  <a:gd name="T8" fmla="*/ 2 w 2"/>
                  <a:gd name="T9" fmla="*/ 0 h 1"/>
                  <a:gd name="T10" fmla="*/ 1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2" name="Freeform 737">
                <a:extLst>
                  <a:ext uri="{FF2B5EF4-FFF2-40B4-BE49-F238E27FC236}">
                    <a16:creationId xmlns:a16="http://schemas.microsoft.com/office/drawing/2014/main" id="{69AA4D5E-CE06-48BC-AC86-21F9EC3B80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0" y="1655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1 w 4"/>
                  <a:gd name="T3" fmla="*/ 0 h 3"/>
                  <a:gd name="T4" fmla="*/ 1 w 4"/>
                  <a:gd name="T5" fmla="*/ 2 h 3"/>
                  <a:gd name="T6" fmla="*/ 0 w 4"/>
                  <a:gd name="T7" fmla="*/ 2 h 3"/>
                  <a:gd name="T8" fmla="*/ 2 w 4"/>
                  <a:gd name="T9" fmla="*/ 3 h 3"/>
                  <a:gd name="T10" fmla="*/ 4 w 4"/>
                  <a:gd name="T11" fmla="*/ 0 h 3"/>
                  <a:gd name="T12" fmla="*/ 2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3" name="Freeform 738">
                <a:extLst>
                  <a:ext uri="{FF2B5EF4-FFF2-40B4-BE49-F238E27FC236}">
                    <a16:creationId xmlns:a16="http://schemas.microsoft.com/office/drawing/2014/main" id="{2FC8E338-1759-4D06-8697-564292B497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3" y="1682"/>
                <a:ext cx="0" cy="2"/>
              </a:xfrm>
              <a:custGeom>
                <a:avLst/>
                <a:gdLst>
                  <a:gd name="T0" fmla="*/ 1 h 2"/>
                  <a:gd name="T1" fmla="*/ 0 h 2"/>
                  <a:gd name="T2" fmla="*/ 2 h 2"/>
                  <a:gd name="T3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4" name="Freeform 739">
                <a:extLst>
                  <a:ext uri="{FF2B5EF4-FFF2-40B4-BE49-F238E27FC236}">
                    <a16:creationId xmlns:a16="http://schemas.microsoft.com/office/drawing/2014/main" id="{FBD3D7E9-EDE1-45C4-B9A3-A527C8EC7C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3" y="167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5" name="Freeform 740">
                <a:extLst>
                  <a:ext uri="{FF2B5EF4-FFF2-40B4-BE49-F238E27FC236}">
                    <a16:creationId xmlns:a16="http://schemas.microsoft.com/office/drawing/2014/main" id="{F3F9516B-C1A8-40C6-882C-EB0AACCBA8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00" y="1610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2 h 3"/>
                  <a:gd name="T6" fmla="*/ 1 w 1"/>
                  <a:gd name="T7" fmla="*/ 3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6" name="Freeform 741">
                <a:extLst>
                  <a:ext uri="{FF2B5EF4-FFF2-40B4-BE49-F238E27FC236}">
                    <a16:creationId xmlns:a16="http://schemas.microsoft.com/office/drawing/2014/main" id="{A6454297-7BB4-40DE-A1A8-1BB522ECF3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8" y="1607"/>
                <a:ext cx="3" cy="5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1 h 5"/>
                  <a:gd name="T4" fmla="*/ 2 w 3"/>
                  <a:gd name="T5" fmla="*/ 0 h 5"/>
                  <a:gd name="T6" fmla="*/ 2 w 3"/>
                  <a:gd name="T7" fmla="*/ 2 h 5"/>
                  <a:gd name="T8" fmla="*/ 0 w 3"/>
                  <a:gd name="T9" fmla="*/ 3 h 5"/>
                  <a:gd name="T10" fmla="*/ 2 w 3"/>
                  <a:gd name="T11" fmla="*/ 5 h 5"/>
                  <a:gd name="T12" fmla="*/ 3 w 3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7" name="Freeform 742">
                <a:extLst>
                  <a:ext uri="{FF2B5EF4-FFF2-40B4-BE49-F238E27FC236}">
                    <a16:creationId xmlns:a16="http://schemas.microsoft.com/office/drawing/2014/main" id="{AFAD21A9-005C-4BA8-8B17-F9E766789E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5" y="1606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8" name="Freeform 743">
                <a:extLst>
                  <a:ext uri="{FF2B5EF4-FFF2-40B4-BE49-F238E27FC236}">
                    <a16:creationId xmlns:a16="http://schemas.microsoft.com/office/drawing/2014/main" id="{5FB8C8DD-EACD-4FD2-9EB6-536055D4A1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9" y="167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9" name="Freeform 744">
                <a:extLst>
                  <a:ext uri="{FF2B5EF4-FFF2-40B4-BE49-F238E27FC236}">
                    <a16:creationId xmlns:a16="http://schemas.microsoft.com/office/drawing/2014/main" id="{E2204A19-B92F-4A75-AB3D-9B0DE96957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0" y="1647"/>
                <a:ext cx="8" cy="8"/>
              </a:xfrm>
              <a:custGeom>
                <a:avLst/>
                <a:gdLst>
                  <a:gd name="T0" fmla="*/ 4 w 8"/>
                  <a:gd name="T1" fmla="*/ 5 h 8"/>
                  <a:gd name="T2" fmla="*/ 1 w 8"/>
                  <a:gd name="T3" fmla="*/ 3 h 8"/>
                  <a:gd name="T4" fmla="*/ 0 w 8"/>
                  <a:gd name="T5" fmla="*/ 5 h 8"/>
                  <a:gd name="T6" fmla="*/ 1 w 8"/>
                  <a:gd name="T7" fmla="*/ 6 h 8"/>
                  <a:gd name="T8" fmla="*/ 1 w 8"/>
                  <a:gd name="T9" fmla="*/ 7 h 8"/>
                  <a:gd name="T10" fmla="*/ 1 w 8"/>
                  <a:gd name="T11" fmla="*/ 7 h 8"/>
                  <a:gd name="T12" fmla="*/ 4 w 8"/>
                  <a:gd name="T13" fmla="*/ 7 h 8"/>
                  <a:gd name="T14" fmla="*/ 5 w 8"/>
                  <a:gd name="T15" fmla="*/ 8 h 8"/>
                  <a:gd name="T16" fmla="*/ 6 w 8"/>
                  <a:gd name="T17" fmla="*/ 6 h 8"/>
                  <a:gd name="T18" fmla="*/ 6 w 8"/>
                  <a:gd name="T19" fmla="*/ 6 h 8"/>
                  <a:gd name="T20" fmla="*/ 6 w 8"/>
                  <a:gd name="T21" fmla="*/ 3 h 8"/>
                  <a:gd name="T22" fmla="*/ 8 w 8"/>
                  <a:gd name="T23" fmla="*/ 2 h 8"/>
                  <a:gd name="T24" fmla="*/ 8 w 8"/>
                  <a:gd name="T25" fmla="*/ 0 h 8"/>
                  <a:gd name="T26" fmla="*/ 4 w 8"/>
                  <a:gd name="T27" fmla="*/ 3 h 8"/>
                  <a:gd name="T28" fmla="*/ 4 w 8"/>
                  <a:gd name="T2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8">
                    <a:moveTo>
                      <a:pt x="4" y="5"/>
                    </a:moveTo>
                    <a:lnTo>
                      <a:pt x="1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4" y="7"/>
                    </a:lnTo>
                    <a:lnTo>
                      <a:pt x="5" y="8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4" y="3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0" name="Freeform 745">
                <a:extLst>
                  <a:ext uri="{FF2B5EF4-FFF2-40B4-BE49-F238E27FC236}">
                    <a16:creationId xmlns:a16="http://schemas.microsoft.com/office/drawing/2014/main" id="{6F72E809-919A-4560-BE93-C4A5B6CA7B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8" y="1619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1" name="Freeform 746">
                <a:extLst>
                  <a:ext uri="{FF2B5EF4-FFF2-40B4-BE49-F238E27FC236}">
                    <a16:creationId xmlns:a16="http://schemas.microsoft.com/office/drawing/2014/main" id="{83259117-5A6D-419D-BA38-E595BBDEAE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01" y="1612"/>
                <a:ext cx="6" cy="6"/>
              </a:xfrm>
              <a:custGeom>
                <a:avLst/>
                <a:gdLst>
                  <a:gd name="T0" fmla="*/ 3 w 6"/>
                  <a:gd name="T1" fmla="*/ 3 h 6"/>
                  <a:gd name="T2" fmla="*/ 3 w 6"/>
                  <a:gd name="T3" fmla="*/ 6 h 6"/>
                  <a:gd name="T4" fmla="*/ 5 w 6"/>
                  <a:gd name="T5" fmla="*/ 6 h 6"/>
                  <a:gd name="T6" fmla="*/ 5 w 6"/>
                  <a:gd name="T7" fmla="*/ 5 h 6"/>
                  <a:gd name="T8" fmla="*/ 6 w 6"/>
                  <a:gd name="T9" fmla="*/ 3 h 6"/>
                  <a:gd name="T10" fmla="*/ 5 w 6"/>
                  <a:gd name="T11" fmla="*/ 2 h 6"/>
                  <a:gd name="T12" fmla="*/ 6 w 6"/>
                  <a:gd name="T13" fmla="*/ 1 h 6"/>
                  <a:gd name="T14" fmla="*/ 5 w 6"/>
                  <a:gd name="T15" fmla="*/ 1 h 6"/>
                  <a:gd name="T16" fmla="*/ 3 w 6"/>
                  <a:gd name="T17" fmla="*/ 0 h 6"/>
                  <a:gd name="T18" fmla="*/ 2 w 6"/>
                  <a:gd name="T19" fmla="*/ 1 h 6"/>
                  <a:gd name="T20" fmla="*/ 3 w 6"/>
                  <a:gd name="T21" fmla="*/ 1 h 6"/>
                  <a:gd name="T22" fmla="*/ 3 w 6"/>
                  <a:gd name="T23" fmla="*/ 2 h 6"/>
                  <a:gd name="T24" fmla="*/ 1 w 6"/>
                  <a:gd name="T25" fmla="*/ 2 h 6"/>
                  <a:gd name="T26" fmla="*/ 0 w 6"/>
                  <a:gd name="T27" fmla="*/ 2 h 6"/>
                  <a:gd name="T28" fmla="*/ 0 w 6"/>
                  <a:gd name="T29" fmla="*/ 3 h 6"/>
                  <a:gd name="T30" fmla="*/ 3 w 6"/>
                  <a:gd name="T3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6">
                    <a:moveTo>
                      <a:pt x="3" y="3"/>
                    </a:moveTo>
                    <a:lnTo>
                      <a:pt x="3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2" name="Freeform 747">
                <a:extLst>
                  <a:ext uri="{FF2B5EF4-FFF2-40B4-BE49-F238E27FC236}">
                    <a16:creationId xmlns:a16="http://schemas.microsoft.com/office/drawing/2014/main" id="{7CA4CB63-BC8F-4F0C-A49A-64CBAE4D8A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2" y="1661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3" name="Freeform 748">
                <a:extLst>
                  <a:ext uri="{FF2B5EF4-FFF2-40B4-BE49-F238E27FC236}">
                    <a16:creationId xmlns:a16="http://schemas.microsoft.com/office/drawing/2014/main" id="{F043A504-0B5F-4A94-96D5-37191F2CEC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18" y="1637"/>
                <a:ext cx="3" cy="4"/>
              </a:xfrm>
              <a:custGeom>
                <a:avLst/>
                <a:gdLst>
                  <a:gd name="T0" fmla="*/ 1 w 3"/>
                  <a:gd name="T1" fmla="*/ 1 h 4"/>
                  <a:gd name="T2" fmla="*/ 1 w 3"/>
                  <a:gd name="T3" fmla="*/ 4 h 4"/>
                  <a:gd name="T4" fmla="*/ 2 w 3"/>
                  <a:gd name="T5" fmla="*/ 4 h 4"/>
                  <a:gd name="T6" fmla="*/ 3 w 3"/>
                  <a:gd name="T7" fmla="*/ 4 h 4"/>
                  <a:gd name="T8" fmla="*/ 3 w 3"/>
                  <a:gd name="T9" fmla="*/ 3 h 4"/>
                  <a:gd name="T10" fmla="*/ 2 w 3"/>
                  <a:gd name="T11" fmla="*/ 3 h 4"/>
                  <a:gd name="T12" fmla="*/ 2 w 3"/>
                  <a:gd name="T13" fmla="*/ 1 h 4"/>
                  <a:gd name="T14" fmla="*/ 1 w 3"/>
                  <a:gd name="T15" fmla="*/ 0 h 4"/>
                  <a:gd name="T16" fmla="*/ 0 w 3"/>
                  <a:gd name="T17" fmla="*/ 0 h 4"/>
                  <a:gd name="T18" fmla="*/ 0 w 3"/>
                  <a:gd name="T19" fmla="*/ 3 h 4"/>
                  <a:gd name="T20" fmla="*/ 0 w 3"/>
                  <a:gd name="T21" fmla="*/ 4 h 4"/>
                  <a:gd name="T22" fmla="*/ 1 w 3"/>
                  <a:gd name="T2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4">
                    <a:moveTo>
                      <a:pt x="1" y="1"/>
                    </a:moveTo>
                    <a:lnTo>
                      <a:pt x="1" y="4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4" name="Freeform 749">
                <a:extLst>
                  <a:ext uri="{FF2B5EF4-FFF2-40B4-BE49-F238E27FC236}">
                    <a16:creationId xmlns:a16="http://schemas.microsoft.com/office/drawing/2014/main" id="{59E6F946-D0DF-424F-8210-3BA8BFFDAD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3" y="1644"/>
                <a:ext cx="76" cy="130"/>
              </a:xfrm>
              <a:custGeom>
                <a:avLst/>
                <a:gdLst>
                  <a:gd name="T0" fmla="*/ 5 w 76"/>
                  <a:gd name="T1" fmla="*/ 21 h 130"/>
                  <a:gd name="T2" fmla="*/ 6 w 76"/>
                  <a:gd name="T3" fmla="*/ 23 h 130"/>
                  <a:gd name="T4" fmla="*/ 4 w 76"/>
                  <a:gd name="T5" fmla="*/ 27 h 130"/>
                  <a:gd name="T6" fmla="*/ 4 w 76"/>
                  <a:gd name="T7" fmla="*/ 30 h 130"/>
                  <a:gd name="T8" fmla="*/ 9 w 76"/>
                  <a:gd name="T9" fmla="*/ 30 h 130"/>
                  <a:gd name="T10" fmla="*/ 5 w 76"/>
                  <a:gd name="T11" fmla="*/ 39 h 130"/>
                  <a:gd name="T12" fmla="*/ 4 w 76"/>
                  <a:gd name="T13" fmla="*/ 49 h 130"/>
                  <a:gd name="T14" fmla="*/ 6 w 76"/>
                  <a:gd name="T15" fmla="*/ 39 h 130"/>
                  <a:gd name="T16" fmla="*/ 10 w 76"/>
                  <a:gd name="T17" fmla="*/ 40 h 130"/>
                  <a:gd name="T18" fmla="*/ 12 w 76"/>
                  <a:gd name="T19" fmla="*/ 40 h 130"/>
                  <a:gd name="T20" fmla="*/ 11 w 76"/>
                  <a:gd name="T21" fmla="*/ 56 h 130"/>
                  <a:gd name="T22" fmla="*/ 16 w 76"/>
                  <a:gd name="T23" fmla="*/ 57 h 130"/>
                  <a:gd name="T24" fmla="*/ 23 w 76"/>
                  <a:gd name="T25" fmla="*/ 55 h 130"/>
                  <a:gd name="T26" fmla="*/ 28 w 76"/>
                  <a:gd name="T27" fmla="*/ 67 h 130"/>
                  <a:gd name="T28" fmla="*/ 29 w 76"/>
                  <a:gd name="T29" fmla="*/ 78 h 130"/>
                  <a:gd name="T30" fmla="*/ 28 w 76"/>
                  <a:gd name="T31" fmla="*/ 80 h 130"/>
                  <a:gd name="T32" fmla="*/ 16 w 76"/>
                  <a:gd name="T33" fmla="*/ 85 h 130"/>
                  <a:gd name="T34" fmla="*/ 19 w 76"/>
                  <a:gd name="T35" fmla="*/ 88 h 130"/>
                  <a:gd name="T36" fmla="*/ 15 w 76"/>
                  <a:gd name="T37" fmla="*/ 99 h 130"/>
                  <a:gd name="T38" fmla="*/ 8 w 76"/>
                  <a:gd name="T39" fmla="*/ 104 h 130"/>
                  <a:gd name="T40" fmla="*/ 17 w 76"/>
                  <a:gd name="T41" fmla="*/ 105 h 130"/>
                  <a:gd name="T42" fmla="*/ 23 w 76"/>
                  <a:gd name="T43" fmla="*/ 107 h 130"/>
                  <a:gd name="T44" fmla="*/ 36 w 76"/>
                  <a:gd name="T45" fmla="*/ 104 h 130"/>
                  <a:gd name="T46" fmla="*/ 21 w 76"/>
                  <a:gd name="T47" fmla="*/ 112 h 130"/>
                  <a:gd name="T48" fmla="*/ 12 w 76"/>
                  <a:gd name="T49" fmla="*/ 122 h 130"/>
                  <a:gd name="T50" fmla="*/ 3 w 76"/>
                  <a:gd name="T51" fmla="*/ 128 h 130"/>
                  <a:gd name="T52" fmla="*/ 9 w 76"/>
                  <a:gd name="T53" fmla="*/ 129 h 130"/>
                  <a:gd name="T54" fmla="*/ 17 w 76"/>
                  <a:gd name="T55" fmla="*/ 124 h 130"/>
                  <a:gd name="T56" fmla="*/ 23 w 76"/>
                  <a:gd name="T57" fmla="*/ 125 h 130"/>
                  <a:gd name="T58" fmla="*/ 32 w 76"/>
                  <a:gd name="T59" fmla="*/ 119 h 130"/>
                  <a:gd name="T60" fmla="*/ 43 w 76"/>
                  <a:gd name="T61" fmla="*/ 118 h 130"/>
                  <a:gd name="T62" fmla="*/ 53 w 76"/>
                  <a:gd name="T63" fmla="*/ 118 h 130"/>
                  <a:gd name="T64" fmla="*/ 66 w 76"/>
                  <a:gd name="T65" fmla="*/ 116 h 130"/>
                  <a:gd name="T66" fmla="*/ 73 w 76"/>
                  <a:gd name="T67" fmla="*/ 110 h 130"/>
                  <a:gd name="T68" fmla="*/ 65 w 76"/>
                  <a:gd name="T69" fmla="*/ 108 h 130"/>
                  <a:gd name="T70" fmla="*/ 67 w 76"/>
                  <a:gd name="T71" fmla="*/ 106 h 130"/>
                  <a:gd name="T72" fmla="*/ 71 w 76"/>
                  <a:gd name="T73" fmla="*/ 101 h 130"/>
                  <a:gd name="T74" fmla="*/ 72 w 76"/>
                  <a:gd name="T75" fmla="*/ 99 h 130"/>
                  <a:gd name="T76" fmla="*/ 71 w 76"/>
                  <a:gd name="T77" fmla="*/ 84 h 130"/>
                  <a:gd name="T78" fmla="*/ 61 w 76"/>
                  <a:gd name="T79" fmla="*/ 83 h 130"/>
                  <a:gd name="T80" fmla="*/ 53 w 76"/>
                  <a:gd name="T81" fmla="*/ 74 h 130"/>
                  <a:gd name="T82" fmla="*/ 56 w 76"/>
                  <a:gd name="T83" fmla="*/ 74 h 130"/>
                  <a:gd name="T84" fmla="*/ 55 w 76"/>
                  <a:gd name="T85" fmla="*/ 67 h 130"/>
                  <a:gd name="T86" fmla="*/ 44 w 76"/>
                  <a:gd name="T87" fmla="*/ 59 h 130"/>
                  <a:gd name="T88" fmla="*/ 34 w 76"/>
                  <a:gd name="T89" fmla="*/ 42 h 130"/>
                  <a:gd name="T90" fmla="*/ 22 w 76"/>
                  <a:gd name="T91" fmla="*/ 40 h 130"/>
                  <a:gd name="T92" fmla="*/ 32 w 76"/>
                  <a:gd name="T93" fmla="*/ 36 h 130"/>
                  <a:gd name="T94" fmla="*/ 31 w 76"/>
                  <a:gd name="T95" fmla="*/ 33 h 130"/>
                  <a:gd name="T96" fmla="*/ 37 w 76"/>
                  <a:gd name="T97" fmla="*/ 23 h 130"/>
                  <a:gd name="T98" fmla="*/ 31 w 76"/>
                  <a:gd name="T99" fmla="*/ 15 h 130"/>
                  <a:gd name="T100" fmla="*/ 22 w 76"/>
                  <a:gd name="T101" fmla="*/ 16 h 130"/>
                  <a:gd name="T102" fmla="*/ 20 w 76"/>
                  <a:gd name="T103" fmla="*/ 14 h 130"/>
                  <a:gd name="T104" fmla="*/ 27 w 76"/>
                  <a:gd name="T105" fmla="*/ 4 h 130"/>
                  <a:gd name="T106" fmla="*/ 21 w 76"/>
                  <a:gd name="T107" fmla="*/ 2 h 130"/>
                  <a:gd name="T108" fmla="*/ 14 w 76"/>
                  <a:gd name="T109" fmla="*/ 4 h 130"/>
                  <a:gd name="T110" fmla="*/ 10 w 76"/>
                  <a:gd name="T111" fmla="*/ 6 h 130"/>
                  <a:gd name="T112" fmla="*/ 9 w 76"/>
                  <a:gd name="T113" fmla="*/ 11 h 130"/>
                  <a:gd name="T114" fmla="*/ 4 w 76"/>
                  <a:gd name="T115" fmla="*/ 14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6" h="130">
                    <a:moveTo>
                      <a:pt x="4" y="17"/>
                    </a:moveTo>
                    <a:lnTo>
                      <a:pt x="4" y="19"/>
                    </a:lnTo>
                    <a:lnTo>
                      <a:pt x="4" y="20"/>
                    </a:lnTo>
                    <a:lnTo>
                      <a:pt x="6" y="20"/>
                    </a:lnTo>
                    <a:lnTo>
                      <a:pt x="5" y="20"/>
                    </a:lnTo>
                    <a:lnTo>
                      <a:pt x="5" y="21"/>
                    </a:lnTo>
                    <a:lnTo>
                      <a:pt x="5" y="21"/>
                    </a:lnTo>
                    <a:lnTo>
                      <a:pt x="8" y="21"/>
                    </a:lnTo>
                    <a:lnTo>
                      <a:pt x="6" y="21"/>
                    </a:lnTo>
                    <a:lnTo>
                      <a:pt x="8" y="22"/>
                    </a:lnTo>
                    <a:lnTo>
                      <a:pt x="6" y="21"/>
                    </a:lnTo>
                    <a:lnTo>
                      <a:pt x="6" y="22"/>
                    </a:lnTo>
                    <a:lnTo>
                      <a:pt x="5" y="23"/>
                    </a:lnTo>
                    <a:lnTo>
                      <a:pt x="6" y="23"/>
                    </a:lnTo>
                    <a:lnTo>
                      <a:pt x="5" y="23"/>
                    </a:lnTo>
                    <a:lnTo>
                      <a:pt x="4" y="25"/>
                    </a:lnTo>
                    <a:lnTo>
                      <a:pt x="5" y="25"/>
                    </a:lnTo>
                    <a:lnTo>
                      <a:pt x="6" y="26"/>
                    </a:lnTo>
                    <a:lnTo>
                      <a:pt x="4" y="25"/>
                    </a:lnTo>
                    <a:lnTo>
                      <a:pt x="4" y="26"/>
                    </a:lnTo>
                    <a:lnTo>
                      <a:pt x="4" y="27"/>
                    </a:lnTo>
                    <a:lnTo>
                      <a:pt x="4" y="28"/>
                    </a:lnTo>
                    <a:lnTo>
                      <a:pt x="3" y="28"/>
                    </a:lnTo>
                    <a:lnTo>
                      <a:pt x="1" y="28"/>
                    </a:lnTo>
                    <a:lnTo>
                      <a:pt x="0" y="30"/>
                    </a:lnTo>
                    <a:lnTo>
                      <a:pt x="1" y="30"/>
                    </a:lnTo>
                    <a:lnTo>
                      <a:pt x="3" y="30"/>
                    </a:lnTo>
                    <a:lnTo>
                      <a:pt x="4" y="30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4" y="32"/>
                    </a:lnTo>
                    <a:lnTo>
                      <a:pt x="4" y="32"/>
                    </a:lnTo>
                    <a:lnTo>
                      <a:pt x="5" y="33"/>
                    </a:lnTo>
                    <a:lnTo>
                      <a:pt x="10" y="28"/>
                    </a:lnTo>
                    <a:lnTo>
                      <a:pt x="9" y="30"/>
                    </a:lnTo>
                    <a:lnTo>
                      <a:pt x="10" y="30"/>
                    </a:lnTo>
                    <a:lnTo>
                      <a:pt x="9" y="31"/>
                    </a:lnTo>
                    <a:lnTo>
                      <a:pt x="8" y="33"/>
                    </a:lnTo>
                    <a:lnTo>
                      <a:pt x="8" y="33"/>
                    </a:lnTo>
                    <a:lnTo>
                      <a:pt x="6" y="36"/>
                    </a:lnTo>
                    <a:lnTo>
                      <a:pt x="6" y="37"/>
                    </a:lnTo>
                    <a:lnTo>
                      <a:pt x="5" y="39"/>
                    </a:lnTo>
                    <a:lnTo>
                      <a:pt x="5" y="42"/>
                    </a:lnTo>
                    <a:lnTo>
                      <a:pt x="5" y="43"/>
                    </a:lnTo>
                    <a:lnTo>
                      <a:pt x="5" y="44"/>
                    </a:lnTo>
                    <a:lnTo>
                      <a:pt x="6" y="43"/>
                    </a:lnTo>
                    <a:lnTo>
                      <a:pt x="5" y="45"/>
                    </a:lnTo>
                    <a:lnTo>
                      <a:pt x="5" y="49"/>
                    </a:lnTo>
                    <a:lnTo>
                      <a:pt x="4" y="49"/>
                    </a:lnTo>
                    <a:lnTo>
                      <a:pt x="4" y="50"/>
                    </a:lnTo>
                    <a:lnTo>
                      <a:pt x="6" y="50"/>
                    </a:lnTo>
                    <a:lnTo>
                      <a:pt x="5" y="49"/>
                    </a:lnTo>
                    <a:lnTo>
                      <a:pt x="6" y="47"/>
                    </a:lnTo>
                    <a:lnTo>
                      <a:pt x="6" y="45"/>
                    </a:lnTo>
                    <a:lnTo>
                      <a:pt x="8" y="44"/>
                    </a:lnTo>
                    <a:lnTo>
                      <a:pt x="6" y="39"/>
                    </a:lnTo>
                    <a:lnTo>
                      <a:pt x="8" y="39"/>
                    </a:lnTo>
                    <a:lnTo>
                      <a:pt x="10" y="37"/>
                    </a:lnTo>
                    <a:lnTo>
                      <a:pt x="9" y="39"/>
                    </a:lnTo>
                    <a:lnTo>
                      <a:pt x="8" y="42"/>
                    </a:lnTo>
                    <a:lnTo>
                      <a:pt x="9" y="43"/>
                    </a:lnTo>
                    <a:lnTo>
                      <a:pt x="9" y="40"/>
                    </a:lnTo>
                    <a:lnTo>
                      <a:pt x="10" y="40"/>
                    </a:lnTo>
                    <a:lnTo>
                      <a:pt x="11" y="42"/>
                    </a:lnTo>
                    <a:lnTo>
                      <a:pt x="12" y="39"/>
                    </a:lnTo>
                    <a:lnTo>
                      <a:pt x="11" y="38"/>
                    </a:lnTo>
                    <a:lnTo>
                      <a:pt x="12" y="37"/>
                    </a:lnTo>
                    <a:lnTo>
                      <a:pt x="12" y="39"/>
                    </a:lnTo>
                    <a:lnTo>
                      <a:pt x="15" y="42"/>
                    </a:lnTo>
                    <a:lnTo>
                      <a:pt x="12" y="40"/>
                    </a:lnTo>
                    <a:lnTo>
                      <a:pt x="12" y="44"/>
                    </a:lnTo>
                    <a:lnTo>
                      <a:pt x="12" y="45"/>
                    </a:lnTo>
                    <a:lnTo>
                      <a:pt x="14" y="47"/>
                    </a:lnTo>
                    <a:lnTo>
                      <a:pt x="15" y="48"/>
                    </a:lnTo>
                    <a:lnTo>
                      <a:pt x="12" y="50"/>
                    </a:lnTo>
                    <a:lnTo>
                      <a:pt x="11" y="54"/>
                    </a:lnTo>
                    <a:lnTo>
                      <a:pt x="11" y="56"/>
                    </a:lnTo>
                    <a:lnTo>
                      <a:pt x="10" y="55"/>
                    </a:lnTo>
                    <a:lnTo>
                      <a:pt x="10" y="57"/>
                    </a:lnTo>
                    <a:lnTo>
                      <a:pt x="12" y="60"/>
                    </a:lnTo>
                    <a:lnTo>
                      <a:pt x="11" y="57"/>
                    </a:lnTo>
                    <a:lnTo>
                      <a:pt x="12" y="57"/>
                    </a:lnTo>
                    <a:lnTo>
                      <a:pt x="16" y="60"/>
                    </a:lnTo>
                    <a:lnTo>
                      <a:pt x="16" y="57"/>
                    </a:lnTo>
                    <a:lnTo>
                      <a:pt x="15" y="56"/>
                    </a:lnTo>
                    <a:lnTo>
                      <a:pt x="16" y="56"/>
                    </a:lnTo>
                    <a:lnTo>
                      <a:pt x="19" y="59"/>
                    </a:lnTo>
                    <a:lnTo>
                      <a:pt x="21" y="57"/>
                    </a:lnTo>
                    <a:lnTo>
                      <a:pt x="21" y="57"/>
                    </a:lnTo>
                    <a:lnTo>
                      <a:pt x="23" y="57"/>
                    </a:lnTo>
                    <a:lnTo>
                      <a:pt x="23" y="55"/>
                    </a:lnTo>
                    <a:lnTo>
                      <a:pt x="28" y="55"/>
                    </a:lnTo>
                    <a:lnTo>
                      <a:pt x="26" y="56"/>
                    </a:lnTo>
                    <a:lnTo>
                      <a:pt x="23" y="62"/>
                    </a:lnTo>
                    <a:lnTo>
                      <a:pt x="26" y="67"/>
                    </a:lnTo>
                    <a:lnTo>
                      <a:pt x="27" y="66"/>
                    </a:lnTo>
                    <a:lnTo>
                      <a:pt x="27" y="68"/>
                    </a:lnTo>
                    <a:lnTo>
                      <a:pt x="28" y="67"/>
                    </a:lnTo>
                    <a:lnTo>
                      <a:pt x="31" y="67"/>
                    </a:lnTo>
                    <a:lnTo>
                      <a:pt x="31" y="70"/>
                    </a:lnTo>
                    <a:lnTo>
                      <a:pt x="31" y="70"/>
                    </a:lnTo>
                    <a:lnTo>
                      <a:pt x="28" y="72"/>
                    </a:lnTo>
                    <a:lnTo>
                      <a:pt x="29" y="74"/>
                    </a:lnTo>
                    <a:lnTo>
                      <a:pt x="28" y="77"/>
                    </a:lnTo>
                    <a:lnTo>
                      <a:pt x="29" y="78"/>
                    </a:lnTo>
                    <a:lnTo>
                      <a:pt x="31" y="79"/>
                    </a:lnTo>
                    <a:lnTo>
                      <a:pt x="32" y="80"/>
                    </a:lnTo>
                    <a:lnTo>
                      <a:pt x="32" y="80"/>
                    </a:lnTo>
                    <a:lnTo>
                      <a:pt x="31" y="80"/>
                    </a:lnTo>
                    <a:lnTo>
                      <a:pt x="29" y="79"/>
                    </a:lnTo>
                    <a:lnTo>
                      <a:pt x="28" y="79"/>
                    </a:lnTo>
                    <a:lnTo>
                      <a:pt x="28" y="80"/>
                    </a:lnTo>
                    <a:lnTo>
                      <a:pt x="29" y="82"/>
                    </a:lnTo>
                    <a:lnTo>
                      <a:pt x="28" y="82"/>
                    </a:lnTo>
                    <a:lnTo>
                      <a:pt x="27" y="80"/>
                    </a:lnTo>
                    <a:lnTo>
                      <a:pt x="23" y="82"/>
                    </a:lnTo>
                    <a:lnTo>
                      <a:pt x="22" y="80"/>
                    </a:lnTo>
                    <a:lnTo>
                      <a:pt x="19" y="83"/>
                    </a:lnTo>
                    <a:lnTo>
                      <a:pt x="16" y="85"/>
                    </a:lnTo>
                    <a:lnTo>
                      <a:pt x="14" y="87"/>
                    </a:lnTo>
                    <a:lnTo>
                      <a:pt x="12" y="88"/>
                    </a:lnTo>
                    <a:lnTo>
                      <a:pt x="15" y="88"/>
                    </a:lnTo>
                    <a:lnTo>
                      <a:pt x="15" y="88"/>
                    </a:lnTo>
                    <a:lnTo>
                      <a:pt x="15" y="88"/>
                    </a:lnTo>
                    <a:lnTo>
                      <a:pt x="19" y="87"/>
                    </a:lnTo>
                    <a:lnTo>
                      <a:pt x="19" y="88"/>
                    </a:lnTo>
                    <a:lnTo>
                      <a:pt x="20" y="90"/>
                    </a:lnTo>
                    <a:lnTo>
                      <a:pt x="19" y="90"/>
                    </a:lnTo>
                    <a:lnTo>
                      <a:pt x="20" y="93"/>
                    </a:lnTo>
                    <a:lnTo>
                      <a:pt x="20" y="93"/>
                    </a:lnTo>
                    <a:lnTo>
                      <a:pt x="19" y="96"/>
                    </a:lnTo>
                    <a:lnTo>
                      <a:pt x="16" y="97"/>
                    </a:lnTo>
                    <a:lnTo>
                      <a:pt x="15" y="99"/>
                    </a:lnTo>
                    <a:lnTo>
                      <a:pt x="14" y="99"/>
                    </a:lnTo>
                    <a:lnTo>
                      <a:pt x="11" y="100"/>
                    </a:lnTo>
                    <a:lnTo>
                      <a:pt x="10" y="100"/>
                    </a:lnTo>
                    <a:lnTo>
                      <a:pt x="8" y="101"/>
                    </a:lnTo>
                    <a:lnTo>
                      <a:pt x="9" y="102"/>
                    </a:lnTo>
                    <a:lnTo>
                      <a:pt x="10" y="104"/>
                    </a:lnTo>
                    <a:lnTo>
                      <a:pt x="8" y="104"/>
                    </a:lnTo>
                    <a:lnTo>
                      <a:pt x="11" y="105"/>
                    </a:lnTo>
                    <a:lnTo>
                      <a:pt x="10" y="105"/>
                    </a:lnTo>
                    <a:lnTo>
                      <a:pt x="11" y="106"/>
                    </a:lnTo>
                    <a:lnTo>
                      <a:pt x="12" y="105"/>
                    </a:lnTo>
                    <a:lnTo>
                      <a:pt x="14" y="105"/>
                    </a:lnTo>
                    <a:lnTo>
                      <a:pt x="17" y="104"/>
                    </a:lnTo>
                    <a:lnTo>
                      <a:pt x="17" y="105"/>
                    </a:lnTo>
                    <a:lnTo>
                      <a:pt x="20" y="105"/>
                    </a:lnTo>
                    <a:lnTo>
                      <a:pt x="17" y="106"/>
                    </a:lnTo>
                    <a:lnTo>
                      <a:pt x="17" y="107"/>
                    </a:lnTo>
                    <a:lnTo>
                      <a:pt x="21" y="107"/>
                    </a:lnTo>
                    <a:lnTo>
                      <a:pt x="21" y="106"/>
                    </a:lnTo>
                    <a:lnTo>
                      <a:pt x="22" y="106"/>
                    </a:lnTo>
                    <a:lnTo>
                      <a:pt x="23" y="107"/>
                    </a:lnTo>
                    <a:lnTo>
                      <a:pt x="25" y="110"/>
                    </a:lnTo>
                    <a:lnTo>
                      <a:pt x="28" y="110"/>
                    </a:lnTo>
                    <a:lnTo>
                      <a:pt x="29" y="107"/>
                    </a:lnTo>
                    <a:lnTo>
                      <a:pt x="31" y="107"/>
                    </a:lnTo>
                    <a:lnTo>
                      <a:pt x="33" y="106"/>
                    </a:lnTo>
                    <a:lnTo>
                      <a:pt x="34" y="105"/>
                    </a:lnTo>
                    <a:lnTo>
                      <a:pt x="36" y="104"/>
                    </a:lnTo>
                    <a:lnTo>
                      <a:pt x="33" y="107"/>
                    </a:lnTo>
                    <a:lnTo>
                      <a:pt x="31" y="110"/>
                    </a:lnTo>
                    <a:lnTo>
                      <a:pt x="31" y="112"/>
                    </a:lnTo>
                    <a:lnTo>
                      <a:pt x="28" y="112"/>
                    </a:lnTo>
                    <a:lnTo>
                      <a:pt x="27" y="113"/>
                    </a:lnTo>
                    <a:lnTo>
                      <a:pt x="26" y="112"/>
                    </a:lnTo>
                    <a:lnTo>
                      <a:pt x="21" y="112"/>
                    </a:lnTo>
                    <a:lnTo>
                      <a:pt x="19" y="112"/>
                    </a:lnTo>
                    <a:lnTo>
                      <a:pt x="19" y="114"/>
                    </a:lnTo>
                    <a:lnTo>
                      <a:pt x="17" y="116"/>
                    </a:lnTo>
                    <a:lnTo>
                      <a:pt x="15" y="116"/>
                    </a:lnTo>
                    <a:lnTo>
                      <a:pt x="15" y="119"/>
                    </a:lnTo>
                    <a:lnTo>
                      <a:pt x="12" y="120"/>
                    </a:lnTo>
                    <a:lnTo>
                      <a:pt x="12" y="122"/>
                    </a:lnTo>
                    <a:lnTo>
                      <a:pt x="10" y="122"/>
                    </a:lnTo>
                    <a:lnTo>
                      <a:pt x="10" y="124"/>
                    </a:lnTo>
                    <a:lnTo>
                      <a:pt x="9" y="124"/>
                    </a:lnTo>
                    <a:lnTo>
                      <a:pt x="9" y="125"/>
                    </a:lnTo>
                    <a:lnTo>
                      <a:pt x="6" y="127"/>
                    </a:lnTo>
                    <a:lnTo>
                      <a:pt x="5" y="127"/>
                    </a:lnTo>
                    <a:lnTo>
                      <a:pt x="3" y="128"/>
                    </a:lnTo>
                    <a:lnTo>
                      <a:pt x="3" y="129"/>
                    </a:lnTo>
                    <a:lnTo>
                      <a:pt x="5" y="129"/>
                    </a:lnTo>
                    <a:lnTo>
                      <a:pt x="5" y="128"/>
                    </a:lnTo>
                    <a:lnTo>
                      <a:pt x="8" y="129"/>
                    </a:lnTo>
                    <a:lnTo>
                      <a:pt x="9" y="130"/>
                    </a:lnTo>
                    <a:lnTo>
                      <a:pt x="9" y="129"/>
                    </a:lnTo>
                    <a:lnTo>
                      <a:pt x="9" y="129"/>
                    </a:lnTo>
                    <a:lnTo>
                      <a:pt x="10" y="127"/>
                    </a:lnTo>
                    <a:lnTo>
                      <a:pt x="10" y="128"/>
                    </a:lnTo>
                    <a:lnTo>
                      <a:pt x="11" y="127"/>
                    </a:lnTo>
                    <a:lnTo>
                      <a:pt x="12" y="127"/>
                    </a:lnTo>
                    <a:lnTo>
                      <a:pt x="14" y="125"/>
                    </a:lnTo>
                    <a:lnTo>
                      <a:pt x="15" y="125"/>
                    </a:lnTo>
                    <a:lnTo>
                      <a:pt x="17" y="124"/>
                    </a:lnTo>
                    <a:lnTo>
                      <a:pt x="19" y="125"/>
                    </a:lnTo>
                    <a:lnTo>
                      <a:pt x="19" y="124"/>
                    </a:lnTo>
                    <a:lnTo>
                      <a:pt x="20" y="125"/>
                    </a:lnTo>
                    <a:lnTo>
                      <a:pt x="21" y="125"/>
                    </a:lnTo>
                    <a:lnTo>
                      <a:pt x="22" y="127"/>
                    </a:lnTo>
                    <a:lnTo>
                      <a:pt x="25" y="127"/>
                    </a:lnTo>
                    <a:lnTo>
                      <a:pt x="23" y="125"/>
                    </a:lnTo>
                    <a:lnTo>
                      <a:pt x="25" y="125"/>
                    </a:lnTo>
                    <a:lnTo>
                      <a:pt x="26" y="124"/>
                    </a:lnTo>
                    <a:lnTo>
                      <a:pt x="25" y="122"/>
                    </a:lnTo>
                    <a:lnTo>
                      <a:pt x="26" y="120"/>
                    </a:lnTo>
                    <a:lnTo>
                      <a:pt x="27" y="120"/>
                    </a:lnTo>
                    <a:lnTo>
                      <a:pt x="27" y="120"/>
                    </a:lnTo>
                    <a:lnTo>
                      <a:pt x="32" y="119"/>
                    </a:lnTo>
                    <a:lnTo>
                      <a:pt x="33" y="119"/>
                    </a:lnTo>
                    <a:lnTo>
                      <a:pt x="36" y="120"/>
                    </a:lnTo>
                    <a:lnTo>
                      <a:pt x="37" y="120"/>
                    </a:lnTo>
                    <a:lnTo>
                      <a:pt x="39" y="120"/>
                    </a:lnTo>
                    <a:lnTo>
                      <a:pt x="40" y="122"/>
                    </a:lnTo>
                    <a:lnTo>
                      <a:pt x="42" y="119"/>
                    </a:lnTo>
                    <a:lnTo>
                      <a:pt x="43" y="118"/>
                    </a:lnTo>
                    <a:lnTo>
                      <a:pt x="45" y="119"/>
                    </a:lnTo>
                    <a:lnTo>
                      <a:pt x="48" y="117"/>
                    </a:lnTo>
                    <a:lnTo>
                      <a:pt x="49" y="118"/>
                    </a:lnTo>
                    <a:lnTo>
                      <a:pt x="50" y="118"/>
                    </a:lnTo>
                    <a:lnTo>
                      <a:pt x="50" y="117"/>
                    </a:lnTo>
                    <a:lnTo>
                      <a:pt x="51" y="118"/>
                    </a:lnTo>
                    <a:lnTo>
                      <a:pt x="53" y="118"/>
                    </a:lnTo>
                    <a:lnTo>
                      <a:pt x="54" y="117"/>
                    </a:lnTo>
                    <a:lnTo>
                      <a:pt x="57" y="117"/>
                    </a:lnTo>
                    <a:lnTo>
                      <a:pt x="60" y="117"/>
                    </a:lnTo>
                    <a:lnTo>
                      <a:pt x="61" y="118"/>
                    </a:lnTo>
                    <a:lnTo>
                      <a:pt x="62" y="118"/>
                    </a:lnTo>
                    <a:lnTo>
                      <a:pt x="65" y="117"/>
                    </a:lnTo>
                    <a:lnTo>
                      <a:pt x="66" y="116"/>
                    </a:lnTo>
                    <a:lnTo>
                      <a:pt x="67" y="114"/>
                    </a:lnTo>
                    <a:lnTo>
                      <a:pt x="68" y="114"/>
                    </a:lnTo>
                    <a:lnTo>
                      <a:pt x="70" y="114"/>
                    </a:lnTo>
                    <a:lnTo>
                      <a:pt x="70" y="113"/>
                    </a:lnTo>
                    <a:lnTo>
                      <a:pt x="72" y="112"/>
                    </a:lnTo>
                    <a:lnTo>
                      <a:pt x="73" y="112"/>
                    </a:lnTo>
                    <a:lnTo>
                      <a:pt x="73" y="110"/>
                    </a:lnTo>
                    <a:lnTo>
                      <a:pt x="73" y="108"/>
                    </a:lnTo>
                    <a:lnTo>
                      <a:pt x="73" y="107"/>
                    </a:lnTo>
                    <a:lnTo>
                      <a:pt x="71" y="107"/>
                    </a:lnTo>
                    <a:lnTo>
                      <a:pt x="68" y="108"/>
                    </a:lnTo>
                    <a:lnTo>
                      <a:pt x="67" y="108"/>
                    </a:lnTo>
                    <a:lnTo>
                      <a:pt x="66" y="108"/>
                    </a:lnTo>
                    <a:lnTo>
                      <a:pt x="65" y="108"/>
                    </a:lnTo>
                    <a:lnTo>
                      <a:pt x="66" y="107"/>
                    </a:lnTo>
                    <a:lnTo>
                      <a:pt x="66" y="107"/>
                    </a:lnTo>
                    <a:lnTo>
                      <a:pt x="67" y="107"/>
                    </a:lnTo>
                    <a:lnTo>
                      <a:pt x="65" y="106"/>
                    </a:lnTo>
                    <a:lnTo>
                      <a:pt x="64" y="107"/>
                    </a:lnTo>
                    <a:lnTo>
                      <a:pt x="66" y="106"/>
                    </a:lnTo>
                    <a:lnTo>
                      <a:pt x="67" y="106"/>
                    </a:lnTo>
                    <a:lnTo>
                      <a:pt x="68" y="105"/>
                    </a:lnTo>
                    <a:lnTo>
                      <a:pt x="68" y="104"/>
                    </a:lnTo>
                    <a:lnTo>
                      <a:pt x="66" y="104"/>
                    </a:lnTo>
                    <a:lnTo>
                      <a:pt x="67" y="102"/>
                    </a:lnTo>
                    <a:lnTo>
                      <a:pt x="68" y="101"/>
                    </a:lnTo>
                    <a:lnTo>
                      <a:pt x="70" y="102"/>
                    </a:lnTo>
                    <a:lnTo>
                      <a:pt x="71" y="101"/>
                    </a:lnTo>
                    <a:lnTo>
                      <a:pt x="72" y="100"/>
                    </a:lnTo>
                    <a:lnTo>
                      <a:pt x="71" y="100"/>
                    </a:lnTo>
                    <a:lnTo>
                      <a:pt x="71" y="100"/>
                    </a:lnTo>
                    <a:lnTo>
                      <a:pt x="70" y="99"/>
                    </a:lnTo>
                    <a:lnTo>
                      <a:pt x="71" y="97"/>
                    </a:lnTo>
                    <a:lnTo>
                      <a:pt x="71" y="99"/>
                    </a:lnTo>
                    <a:lnTo>
                      <a:pt x="72" y="99"/>
                    </a:lnTo>
                    <a:lnTo>
                      <a:pt x="73" y="97"/>
                    </a:lnTo>
                    <a:lnTo>
                      <a:pt x="75" y="97"/>
                    </a:lnTo>
                    <a:lnTo>
                      <a:pt x="75" y="94"/>
                    </a:lnTo>
                    <a:lnTo>
                      <a:pt x="76" y="91"/>
                    </a:lnTo>
                    <a:lnTo>
                      <a:pt x="75" y="90"/>
                    </a:lnTo>
                    <a:lnTo>
                      <a:pt x="75" y="88"/>
                    </a:lnTo>
                    <a:lnTo>
                      <a:pt x="71" y="84"/>
                    </a:lnTo>
                    <a:lnTo>
                      <a:pt x="66" y="84"/>
                    </a:lnTo>
                    <a:lnTo>
                      <a:pt x="62" y="84"/>
                    </a:lnTo>
                    <a:lnTo>
                      <a:pt x="62" y="87"/>
                    </a:lnTo>
                    <a:lnTo>
                      <a:pt x="61" y="88"/>
                    </a:lnTo>
                    <a:lnTo>
                      <a:pt x="60" y="87"/>
                    </a:lnTo>
                    <a:lnTo>
                      <a:pt x="57" y="85"/>
                    </a:lnTo>
                    <a:lnTo>
                      <a:pt x="61" y="83"/>
                    </a:lnTo>
                    <a:lnTo>
                      <a:pt x="61" y="80"/>
                    </a:lnTo>
                    <a:lnTo>
                      <a:pt x="59" y="77"/>
                    </a:lnTo>
                    <a:lnTo>
                      <a:pt x="57" y="77"/>
                    </a:lnTo>
                    <a:lnTo>
                      <a:pt x="55" y="76"/>
                    </a:lnTo>
                    <a:lnTo>
                      <a:pt x="55" y="74"/>
                    </a:lnTo>
                    <a:lnTo>
                      <a:pt x="54" y="74"/>
                    </a:lnTo>
                    <a:lnTo>
                      <a:pt x="53" y="74"/>
                    </a:lnTo>
                    <a:lnTo>
                      <a:pt x="51" y="74"/>
                    </a:lnTo>
                    <a:lnTo>
                      <a:pt x="50" y="74"/>
                    </a:lnTo>
                    <a:lnTo>
                      <a:pt x="53" y="73"/>
                    </a:lnTo>
                    <a:lnTo>
                      <a:pt x="53" y="73"/>
                    </a:lnTo>
                    <a:lnTo>
                      <a:pt x="55" y="73"/>
                    </a:lnTo>
                    <a:lnTo>
                      <a:pt x="55" y="73"/>
                    </a:lnTo>
                    <a:lnTo>
                      <a:pt x="56" y="74"/>
                    </a:lnTo>
                    <a:lnTo>
                      <a:pt x="57" y="74"/>
                    </a:lnTo>
                    <a:lnTo>
                      <a:pt x="59" y="74"/>
                    </a:lnTo>
                    <a:lnTo>
                      <a:pt x="56" y="71"/>
                    </a:lnTo>
                    <a:lnTo>
                      <a:pt x="54" y="70"/>
                    </a:lnTo>
                    <a:lnTo>
                      <a:pt x="55" y="68"/>
                    </a:lnTo>
                    <a:lnTo>
                      <a:pt x="56" y="68"/>
                    </a:lnTo>
                    <a:lnTo>
                      <a:pt x="55" y="67"/>
                    </a:lnTo>
                    <a:lnTo>
                      <a:pt x="54" y="66"/>
                    </a:lnTo>
                    <a:lnTo>
                      <a:pt x="54" y="66"/>
                    </a:lnTo>
                    <a:lnTo>
                      <a:pt x="51" y="62"/>
                    </a:lnTo>
                    <a:lnTo>
                      <a:pt x="49" y="61"/>
                    </a:lnTo>
                    <a:lnTo>
                      <a:pt x="45" y="61"/>
                    </a:lnTo>
                    <a:lnTo>
                      <a:pt x="45" y="59"/>
                    </a:lnTo>
                    <a:lnTo>
                      <a:pt x="44" y="59"/>
                    </a:lnTo>
                    <a:lnTo>
                      <a:pt x="43" y="55"/>
                    </a:lnTo>
                    <a:lnTo>
                      <a:pt x="42" y="53"/>
                    </a:lnTo>
                    <a:lnTo>
                      <a:pt x="42" y="48"/>
                    </a:lnTo>
                    <a:lnTo>
                      <a:pt x="40" y="47"/>
                    </a:lnTo>
                    <a:lnTo>
                      <a:pt x="39" y="47"/>
                    </a:lnTo>
                    <a:lnTo>
                      <a:pt x="36" y="42"/>
                    </a:lnTo>
                    <a:lnTo>
                      <a:pt x="34" y="42"/>
                    </a:lnTo>
                    <a:lnTo>
                      <a:pt x="33" y="40"/>
                    </a:lnTo>
                    <a:lnTo>
                      <a:pt x="31" y="39"/>
                    </a:lnTo>
                    <a:lnTo>
                      <a:pt x="29" y="40"/>
                    </a:lnTo>
                    <a:lnTo>
                      <a:pt x="28" y="42"/>
                    </a:lnTo>
                    <a:lnTo>
                      <a:pt x="26" y="40"/>
                    </a:lnTo>
                    <a:lnTo>
                      <a:pt x="25" y="40"/>
                    </a:lnTo>
                    <a:lnTo>
                      <a:pt x="22" y="40"/>
                    </a:lnTo>
                    <a:lnTo>
                      <a:pt x="22" y="39"/>
                    </a:lnTo>
                    <a:lnTo>
                      <a:pt x="23" y="39"/>
                    </a:lnTo>
                    <a:lnTo>
                      <a:pt x="26" y="39"/>
                    </a:lnTo>
                    <a:lnTo>
                      <a:pt x="27" y="39"/>
                    </a:lnTo>
                    <a:lnTo>
                      <a:pt x="28" y="37"/>
                    </a:lnTo>
                    <a:lnTo>
                      <a:pt x="29" y="38"/>
                    </a:lnTo>
                    <a:lnTo>
                      <a:pt x="32" y="36"/>
                    </a:lnTo>
                    <a:lnTo>
                      <a:pt x="29" y="36"/>
                    </a:lnTo>
                    <a:lnTo>
                      <a:pt x="29" y="34"/>
                    </a:lnTo>
                    <a:lnTo>
                      <a:pt x="29" y="33"/>
                    </a:lnTo>
                    <a:lnTo>
                      <a:pt x="27" y="34"/>
                    </a:lnTo>
                    <a:lnTo>
                      <a:pt x="26" y="34"/>
                    </a:lnTo>
                    <a:lnTo>
                      <a:pt x="28" y="33"/>
                    </a:lnTo>
                    <a:lnTo>
                      <a:pt x="31" y="33"/>
                    </a:lnTo>
                    <a:lnTo>
                      <a:pt x="32" y="32"/>
                    </a:lnTo>
                    <a:lnTo>
                      <a:pt x="32" y="31"/>
                    </a:lnTo>
                    <a:lnTo>
                      <a:pt x="33" y="30"/>
                    </a:lnTo>
                    <a:lnTo>
                      <a:pt x="34" y="27"/>
                    </a:lnTo>
                    <a:lnTo>
                      <a:pt x="36" y="26"/>
                    </a:lnTo>
                    <a:lnTo>
                      <a:pt x="36" y="25"/>
                    </a:lnTo>
                    <a:lnTo>
                      <a:pt x="37" y="23"/>
                    </a:lnTo>
                    <a:lnTo>
                      <a:pt x="36" y="22"/>
                    </a:lnTo>
                    <a:lnTo>
                      <a:pt x="37" y="20"/>
                    </a:lnTo>
                    <a:lnTo>
                      <a:pt x="38" y="19"/>
                    </a:lnTo>
                    <a:lnTo>
                      <a:pt x="38" y="17"/>
                    </a:lnTo>
                    <a:lnTo>
                      <a:pt x="36" y="15"/>
                    </a:lnTo>
                    <a:lnTo>
                      <a:pt x="36" y="15"/>
                    </a:lnTo>
                    <a:lnTo>
                      <a:pt x="31" y="15"/>
                    </a:lnTo>
                    <a:lnTo>
                      <a:pt x="28" y="15"/>
                    </a:lnTo>
                    <a:lnTo>
                      <a:pt x="28" y="15"/>
                    </a:lnTo>
                    <a:lnTo>
                      <a:pt x="27" y="15"/>
                    </a:lnTo>
                    <a:lnTo>
                      <a:pt x="25" y="15"/>
                    </a:lnTo>
                    <a:lnTo>
                      <a:pt x="23" y="15"/>
                    </a:lnTo>
                    <a:lnTo>
                      <a:pt x="23" y="15"/>
                    </a:lnTo>
                    <a:lnTo>
                      <a:pt x="22" y="16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20" y="15"/>
                    </a:lnTo>
                    <a:lnTo>
                      <a:pt x="21" y="13"/>
                    </a:lnTo>
                    <a:lnTo>
                      <a:pt x="20" y="14"/>
                    </a:lnTo>
                    <a:lnTo>
                      <a:pt x="19" y="13"/>
                    </a:lnTo>
                    <a:lnTo>
                      <a:pt x="20" y="13"/>
                    </a:lnTo>
                    <a:lnTo>
                      <a:pt x="20" y="11"/>
                    </a:lnTo>
                    <a:lnTo>
                      <a:pt x="23" y="8"/>
                    </a:lnTo>
                    <a:lnTo>
                      <a:pt x="25" y="6"/>
                    </a:lnTo>
                    <a:lnTo>
                      <a:pt x="27" y="5"/>
                    </a:lnTo>
                    <a:lnTo>
                      <a:pt x="27" y="4"/>
                    </a:lnTo>
                    <a:lnTo>
                      <a:pt x="27" y="3"/>
                    </a:lnTo>
                    <a:lnTo>
                      <a:pt x="27" y="2"/>
                    </a:lnTo>
                    <a:lnTo>
                      <a:pt x="27" y="0"/>
                    </a:lnTo>
                    <a:lnTo>
                      <a:pt x="25" y="0"/>
                    </a:lnTo>
                    <a:lnTo>
                      <a:pt x="25" y="2"/>
                    </a:lnTo>
                    <a:lnTo>
                      <a:pt x="23" y="2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17" y="3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5" y="2"/>
                    </a:lnTo>
                    <a:lnTo>
                      <a:pt x="14" y="4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6"/>
                    </a:lnTo>
                    <a:lnTo>
                      <a:pt x="9" y="6"/>
                    </a:lnTo>
                    <a:lnTo>
                      <a:pt x="9" y="8"/>
                    </a:lnTo>
                    <a:lnTo>
                      <a:pt x="9" y="10"/>
                    </a:lnTo>
                    <a:lnTo>
                      <a:pt x="8" y="10"/>
                    </a:lnTo>
                    <a:lnTo>
                      <a:pt x="10" y="11"/>
                    </a:lnTo>
                    <a:lnTo>
                      <a:pt x="10" y="13"/>
                    </a:lnTo>
                    <a:lnTo>
                      <a:pt x="9" y="11"/>
                    </a:lnTo>
                    <a:lnTo>
                      <a:pt x="8" y="13"/>
                    </a:lnTo>
                    <a:lnTo>
                      <a:pt x="6" y="11"/>
                    </a:lnTo>
                    <a:lnTo>
                      <a:pt x="6" y="13"/>
                    </a:lnTo>
                    <a:lnTo>
                      <a:pt x="6" y="13"/>
                    </a:lnTo>
                    <a:lnTo>
                      <a:pt x="5" y="14"/>
                    </a:lnTo>
                    <a:lnTo>
                      <a:pt x="5" y="13"/>
                    </a:lnTo>
                    <a:lnTo>
                      <a:pt x="4" y="14"/>
                    </a:lnTo>
                    <a:lnTo>
                      <a:pt x="5" y="15"/>
                    </a:lnTo>
                    <a:lnTo>
                      <a:pt x="4" y="16"/>
                    </a:lnTo>
                    <a:lnTo>
                      <a:pt x="5" y="17"/>
                    </a:lnTo>
                    <a:lnTo>
                      <a:pt x="6" y="17"/>
                    </a:lnTo>
                    <a:lnTo>
                      <a:pt x="5" y="17"/>
                    </a:lnTo>
                    <a:lnTo>
                      <a:pt x="4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5" name="Freeform 750">
                <a:extLst>
                  <a:ext uri="{FF2B5EF4-FFF2-40B4-BE49-F238E27FC236}">
                    <a16:creationId xmlns:a16="http://schemas.microsoft.com/office/drawing/2014/main" id="{2E96EC7D-2FB4-45C0-B3B5-751BACCE03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4" y="1659"/>
                <a:ext cx="4" cy="1"/>
              </a:xfrm>
              <a:custGeom>
                <a:avLst/>
                <a:gdLst>
                  <a:gd name="T0" fmla="*/ 4 w 4"/>
                  <a:gd name="T1" fmla="*/ 1 h 1"/>
                  <a:gd name="T2" fmla="*/ 4 w 4"/>
                  <a:gd name="T3" fmla="*/ 0 h 1"/>
                  <a:gd name="T4" fmla="*/ 2 w 4"/>
                  <a:gd name="T5" fmla="*/ 0 h 1"/>
                  <a:gd name="T6" fmla="*/ 0 w 4"/>
                  <a:gd name="T7" fmla="*/ 0 h 1"/>
                  <a:gd name="T8" fmla="*/ 2 w 4"/>
                  <a:gd name="T9" fmla="*/ 1 h 1"/>
                  <a:gd name="T10" fmla="*/ 4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6" name="Freeform 751">
                <a:extLst>
                  <a:ext uri="{FF2B5EF4-FFF2-40B4-BE49-F238E27FC236}">
                    <a16:creationId xmlns:a16="http://schemas.microsoft.com/office/drawing/2014/main" id="{45F32F19-5D1D-4EE2-83FE-FB2E41DCE2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3" y="1686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7" name="Freeform 752">
                <a:extLst>
                  <a:ext uri="{FF2B5EF4-FFF2-40B4-BE49-F238E27FC236}">
                    <a16:creationId xmlns:a16="http://schemas.microsoft.com/office/drawing/2014/main" id="{7916BD6A-A1FF-4830-9382-6FC58BD7A1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60" y="1695"/>
                <a:ext cx="23" cy="20"/>
              </a:xfrm>
              <a:custGeom>
                <a:avLst/>
                <a:gdLst>
                  <a:gd name="T0" fmla="*/ 5 w 23"/>
                  <a:gd name="T1" fmla="*/ 5 h 20"/>
                  <a:gd name="T2" fmla="*/ 4 w 23"/>
                  <a:gd name="T3" fmla="*/ 6 h 20"/>
                  <a:gd name="T4" fmla="*/ 3 w 23"/>
                  <a:gd name="T5" fmla="*/ 6 h 20"/>
                  <a:gd name="T6" fmla="*/ 0 w 23"/>
                  <a:gd name="T7" fmla="*/ 11 h 20"/>
                  <a:gd name="T8" fmla="*/ 4 w 23"/>
                  <a:gd name="T9" fmla="*/ 16 h 20"/>
                  <a:gd name="T10" fmla="*/ 6 w 23"/>
                  <a:gd name="T11" fmla="*/ 16 h 20"/>
                  <a:gd name="T12" fmla="*/ 6 w 23"/>
                  <a:gd name="T13" fmla="*/ 12 h 20"/>
                  <a:gd name="T14" fmla="*/ 8 w 23"/>
                  <a:gd name="T15" fmla="*/ 11 h 20"/>
                  <a:gd name="T16" fmla="*/ 11 w 23"/>
                  <a:gd name="T17" fmla="*/ 14 h 20"/>
                  <a:gd name="T18" fmla="*/ 12 w 23"/>
                  <a:gd name="T19" fmla="*/ 17 h 20"/>
                  <a:gd name="T20" fmla="*/ 15 w 23"/>
                  <a:gd name="T21" fmla="*/ 17 h 20"/>
                  <a:gd name="T22" fmla="*/ 17 w 23"/>
                  <a:gd name="T23" fmla="*/ 19 h 20"/>
                  <a:gd name="T24" fmla="*/ 17 w 23"/>
                  <a:gd name="T25" fmla="*/ 20 h 20"/>
                  <a:gd name="T26" fmla="*/ 17 w 23"/>
                  <a:gd name="T27" fmla="*/ 17 h 20"/>
                  <a:gd name="T28" fmla="*/ 18 w 23"/>
                  <a:gd name="T29" fmla="*/ 17 h 20"/>
                  <a:gd name="T30" fmla="*/ 20 w 23"/>
                  <a:gd name="T31" fmla="*/ 16 h 20"/>
                  <a:gd name="T32" fmla="*/ 20 w 23"/>
                  <a:gd name="T33" fmla="*/ 15 h 20"/>
                  <a:gd name="T34" fmla="*/ 22 w 23"/>
                  <a:gd name="T35" fmla="*/ 15 h 20"/>
                  <a:gd name="T36" fmla="*/ 22 w 23"/>
                  <a:gd name="T37" fmla="*/ 14 h 20"/>
                  <a:gd name="T38" fmla="*/ 21 w 23"/>
                  <a:gd name="T39" fmla="*/ 14 h 20"/>
                  <a:gd name="T40" fmla="*/ 22 w 23"/>
                  <a:gd name="T41" fmla="*/ 11 h 20"/>
                  <a:gd name="T42" fmla="*/ 21 w 23"/>
                  <a:gd name="T43" fmla="*/ 10 h 20"/>
                  <a:gd name="T44" fmla="*/ 22 w 23"/>
                  <a:gd name="T45" fmla="*/ 10 h 20"/>
                  <a:gd name="T46" fmla="*/ 23 w 23"/>
                  <a:gd name="T47" fmla="*/ 14 h 20"/>
                  <a:gd name="T48" fmla="*/ 23 w 23"/>
                  <a:gd name="T49" fmla="*/ 9 h 20"/>
                  <a:gd name="T50" fmla="*/ 20 w 23"/>
                  <a:gd name="T51" fmla="*/ 9 h 20"/>
                  <a:gd name="T52" fmla="*/ 22 w 23"/>
                  <a:gd name="T53" fmla="*/ 8 h 20"/>
                  <a:gd name="T54" fmla="*/ 18 w 23"/>
                  <a:gd name="T55" fmla="*/ 4 h 20"/>
                  <a:gd name="T56" fmla="*/ 18 w 23"/>
                  <a:gd name="T57" fmla="*/ 2 h 20"/>
                  <a:gd name="T58" fmla="*/ 16 w 23"/>
                  <a:gd name="T59" fmla="*/ 0 h 20"/>
                  <a:gd name="T60" fmla="*/ 14 w 23"/>
                  <a:gd name="T61" fmla="*/ 0 h 20"/>
                  <a:gd name="T62" fmla="*/ 11 w 23"/>
                  <a:gd name="T63" fmla="*/ 2 h 20"/>
                  <a:gd name="T64" fmla="*/ 10 w 23"/>
                  <a:gd name="T65" fmla="*/ 2 h 20"/>
                  <a:gd name="T66" fmla="*/ 10 w 23"/>
                  <a:gd name="T67" fmla="*/ 3 h 20"/>
                  <a:gd name="T68" fmla="*/ 8 w 23"/>
                  <a:gd name="T69" fmla="*/ 3 h 20"/>
                  <a:gd name="T70" fmla="*/ 6 w 23"/>
                  <a:gd name="T71" fmla="*/ 4 h 20"/>
                  <a:gd name="T72" fmla="*/ 5 w 23"/>
                  <a:gd name="T73" fmla="*/ 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" h="20">
                    <a:moveTo>
                      <a:pt x="5" y="5"/>
                    </a:moveTo>
                    <a:lnTo>
                      <a:pt x="4" y="6"/>
                    </a:lnTo>
                    <a:lnTo>
                      <a:pt x="3" y="6"/>
                    </a:lnTo>
                    <a:lnTo>
                      <a:pt x="0" y="11"/>
                    </a:lnTo>
                    <a:lnTo>
                      <a:pt x="4" y="16"/>
                    </a:lnTo>
                    <a:lnTo>
                      <a:pt x="6" y="16"/>
                    </a:lnTo>
                    <a:lnTo>
                      <a:pt x="6" y="12"/>
                    </a:lnTo>
                    <a:lnTo>
                      <a:pt x="8" y="11"/>
                    </a:lnTo>
                    <a:lnTo>
                      <a:pt x="11" y="14"/>
                    </a:lnTo>
                    <a:lnTo>
                      <a:pt x="12" y="17"/>
                    </a:lnTo>
                    <a:lnTo>
                      <a:pt x="15" y="17"/>
                    </a:lnTo>
                    <a:lnTo>
                      <a:pt x="17" y="19"/>
                    </a:lnTo>
                    <a:lnTo>
                      <a:pt x="17" y="20"/>
                    </a:lnTo>
                    <a:lnTo>
                      <a:pt x="17" y="17"/>
                    </a:lnTo>
                    <a:lnTo>
                      <a:pt x="18" y="17"/>
                    </a:lnTo>
                    <a:lnTo>
                      <a:pt x="20" y="16"/>
                    </a:lnTo>
                    <a:lnTo>
                      <a:pt x="20" y="15"/>
                    </a:lnTo>
                    <a:lnTo>
                      <a:pt x="22" y="15"/>
                    </a:lnTo>
                    <a:lnTo>
                      <a:pt x="22" y="14"/>
                    </a:lnTo>
                    <a:lnTo>
                      <a:pt x="21" y="14"/>
                    </a:lnTo>
                    <a:lnTo>
                      <a:pt x="22" y="11"/>
                    </a:lnTo>
                    <a:lnTo>
                      <a:pt x="21" y="10"/>
                    </a:lnTo>
                    <a:lnTo>
                      <a:pt x="22" y="10"/>
                    </a:lnTo>
                    <a:lnTo>
                      <a:pt x="23" y="14"/>
                    </a:lnTo>
                    <a:lnTo>
                      <a:pt x="23" y="9"/>
                    </a:lnTo>
                    <a:lnTo>
                      <a:pt x="20" y="9"/>
                    </a:lnTo>
                    <a:lnTo>
                      <a:pt x="22" y="8"/>
                    </a:lnTo>
                    <a:lnTo>
                      <a:pt x="18" y="4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8" y="3"/>
                    </a:lnTo>
                    <a:lnTo>
                      <a:pt x="6" y="4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8" name="Freeform 753">
                <a:extLst>
                  <a:ext uri="{FF2B5EF4-FFF2-40B4-BE49-F238E27FC236}">
                    <a16:creationId xmlns:a16="http://schemas.microsoft.com/office/drawing/2014/main" id="{814F3073-7C90-44DA-ACDC-AF8AAA10FD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1" y="1707"/>
                <a:ext cx="4" cy="7"/>
              </a:xfrm>
              <a:custGeom>
                <a:avLst/>
                <a:gdLst>
                  <a:gd name="T0" fmla="*/ 2 w 4"/>
                  <a:gd name="T1" fmla="*/ 4 h 7"/>
                  <a:gd name="T2" fmla="*/ 0 w 4"/>
                  <a:gd name="T3" fmla="*/ 7 h 7"/>
                  <a:gd name="T4" fmla="*/ 2 w 4"/>
                  <a:gd name="T5" fmla="*/ 7 h 7"/>
                  <a:gd name="T6" fmla="*/ 4 w 4"/>
                  <a:gd name="T7" fmla="*/ 4 h 7"/>
                  <a:gd name="T8" fmla="*/ 4 w 4"/>
                  <a:gd name="T9" fmla="*/ 3 h 7"/>
                  <a:gd name="T10" fmla="*/ 4 w 4"/>
                  <a:gd name="T11" fmla="*/ 0 h 7"/>
                  <a:gd name="T12" fmla="*/ 2 w 4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7">
                    <a:moveTo>
                      <a:pt x="2" y="4"/>
                    </a:moveTo>
                    <a:lnTo>
                      <a:pt x="0" y="7"/>
                    </a:lnTo>
                    <a:lnTo>
                      <a:pt x="2" y="7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9" name="Freeform 754">
                <a:extLst>
                  <a:ext uri="{FF2B5EF4-FFF2-40B4-BE49-F238E27FC236}">
                    <a16:creationId xmlns:a16="http://schemas.microsoft.com/office/drawing/2014/main" id="{938F3BA8-D75A-41A5-BF8F-283AED4431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5" y="1686"/>
                <a:ext cx="3" cy="5"/>
              </a:xfrm>
              <a:custGeom>
                <a:avLst/>
                <a:gdLst>
                  <a:gd name="T0" fmla="*/ 3 w 3"/>
                  <a:gd name="T1" fmla="*/ 3 h 5"/>
                  <a:gd name="T2" fmla="*/ 2 w 3"/>
                  <a:gd name="T3" fmla="*/ 0 h 5"/>
                  <a:gd name="T4" fmla="*/ 0 w 3"/>
                  <a:gd name="T5" fmla="*/ 1 h 5"/>
                  <a:gd name="T6" fmla="*/ 0 w 3"/>
                  <a:gd name="T7" fmla="*/ 3 h 5"/>
                  <a:gd name="T8" fmla="*/ 1 w 3"/>
                  <a:gd name="T9" fmla="*/ 2 h 5"/>
                  <a:gd name="T10" fmla="*/ 1 w 3"/>
                  <a:gd name="T11" fmla="*/ 5 h 5"/>
                  <a:gd name="T12" fmla="*/ 3 w 3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0" name="Freeform 755">
                <a:extLst>
                  <a:ext uri="{FF2B5EF4-FFF2-40B4-BE49-F238E27FC236}">
                    <a16:creationId xmlns:a16="http://schemas.microsoft.com/office/drawing/2014/main" id="{2B09709D-7D41-422E-AE3B-62481B5A3B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6" y="1674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1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1" name="Freeform 756">
                <a:extLst>
                  <a:ext uri="{FF2B5EF4-FFF2-40B4-BE49-F238E27FC236}">
                    <a16:creationId xmlns:a16="http://schemas.microsoft.com/office/drawing/2014/main" id="{A6A253DA-4A21-432B-9808-09C36AF2A9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28" y="1723"/>
                <a:ext cx="5" cy="4"/>
              </a:xfrm>
              <a:custGeom>
                <a:avLst/>
                <a:gdLst>
                  <a:gd name="T0" fmla="*/ 0 w 5"/>
                  <a:gd name="T1" fmla="*/ 1 h 4"/>
                  <a:gd name="T2" fmla="*/ 2 w 5"/>
                  <a:gd name="T3" fmla="*/ 4 h 4"/>
                  <a:gd name="T4" fmla="*/ 5 w 5"/>
                  <a:gd name="T5" fmla="*/ 1 h 4"/>
                  <a:gd name="T6" fmla="*/ 4 w 5"/>
                  <a:gd name="T7" fmla="*/ 1 h 4"/>
                  <a:gd name="T8" fmla="*/ 2 w 5"/>
                  <a:gd name="T9" fmla="*/ 0 h 4"/>
                  <a:gd name="T10" fmla="*/ 0 w 5"/>
                  <a:gd name="T11" fmla="*/ 0 h 4"/>
                  <a:gd name="T12" fmla="*/ 0 w 5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0" y="1"/>
                    </a:moveTo>
                    <a:lnTo>
                      <a:pt x="2" y="4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2" name="Freeform 757">
                <a:extLst>
                  <a:ext uri="{FF2B5EF4-FFF2-40B4-BE49-F238E27FC236}">
                    <a16:creationId xmlns:a16="http://schemas.microsoft.com/office/drawing/2014/main" id="{82C36D58-B53A-4E0A-971B-C09AC85BEC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9" y="1762"/>
                <a:ext cx="5" cy="2"/>
              </a:xfrm>
              <a:custGeom>
                <a:avLst/>
                <a:gdLst>
                  <a:gd name="T0" fmla="*/ 4 w 5"/>
                  <a:gd name="T1" fmla="*/ 0 h 2"/>
                  <a:gd name="T2" fmla="*/ 0 w 5"/>
                  <a:gd name="T3" fmla="*/ 1 h 2"/>
                  <a:gd name="T4" fmla="*/ 1 w 5"/>
                  <a:gd name="T5" fmla="*/ 2 h 2"/>
                  <a:gd name="T6" fmla="*/ 4 w 5"/>
                  <a:gd name="T7" fmla="*/ 2 h 2"/>
                  <a:gd name="T8" fmla="*/ 5 w 5"/>
                  <a:gd name="T9" fmla="*/ 2 h 2"/>
                  <a:gd name="T10" fmla="*/ 5 w 5"/>
                  <a:gd name="T11" fmla="*/ 2 h 2"/>
                  <a:gd name="T12" fmla="*/ 5 w 5"/>
                  <a:gd name="T13" fmla="*/ 1 h 2"/>
                  <a:gd name="T14" fmla="*/ 4 w 5"/>
                  <a:gd name="T15" fmla="*/ 1 h 2"/>
                  <a:gd name="T16" fmla="*/ 4 w 5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2">
                    <a:moveTo>
                      <a:pt x="4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3" name="Freeform 758">
                <a:extLst>
                  <a:ext uri="{FF2B5EF4-FFF2-40B4-BE49-F238E27FC236}">
                    <a16:creationId xmlns:a16="http://schemas.microsoft.com/office/drawing/2014/main" id="{3016DE02-A176-41B9-B1F1-C8202FCB82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5" y="1688"/>
                <a:ext cx="2" cy="6"/>
              </a:xfrm>
              <a:custGeom>
                <a:avLst/>
                <a:gdLst>
                  <a:gd name="T0" fmla="*/ 0 w 2"/>
                  <a:gd name="T1" fmla="*/ 1 h 6"/>
                  <a:gd name="T2" fmla="*/ 0 w 2"/>
                  <a:gd name="T3" fmla="*/ 5 h 6"/>
                  <a:gd name="T4" fmla="*/ 2 w 2"/>
                  <a:gd name="T5" fmla="*/ 6 h 6"/>
                  <a:gd name="T6" fmla="*/ 2 w 2"/>
                  <a:gd name="T7" fmla="*/ 4 h 6"/>
                  <a:gd name="T8" fmla="*/ 1 w 2"/>
                  <a:gd name="T9" fmla="*/ 0 h 6"/>
                  <a:gd name="T10" fmla="*/ 0 w 2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1"/>
                    </a:moveTo>
                    <a:lnTo>
                      <a:pt x="0" y="5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4" name="Freeform 759">
                <a:extLst>
                  <a:ext uri="{FF2B5EF4-FFF2-40B4-BE49-F238E27FC236}">
                    <a16:creationId xmlns:a16="http://schemas.microsoft.com/office/drawing/2014/main" id="{4F13C6AF-F901-4CE6-B30A-0D17AA65A6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4" y="1675"/>
                <a:ext cx="6" cy="5"/>
              </a:xfrm>
              <a:custGeom>
                <a:avLst/>
                <a:gdLst>
                  <a:gd name="T0" fmla="*/ 4 w 6"/>
                  <a:gd name="T1" fmla="*/ 5 h 5"/>
                  <a:gd name="T2" fmla="*/ 6 w 6"/>
                  <a:gd name="T3" fmla="*/ 3 h 5"/>
                  <a:gd name="T4" fmla="*/ 5 w 6"/>
                  <a:gd name="T5" fmla="*/ 2 h 5"/>
                  <a:gd name="T6" fmla="*/ 4 w 6"/>
                  <a:gd name="T7" fmla="*/ 1 h 5"/>
                  <a:gd name="T8" fmla="*/ 2 w 6"/>
                  <a:gd name="T9" fmla="*/ 0 h 5"/>
                  <a:gd name="T10" fmla="*/ 0 w 6"/>
                  <a:gd name="T11" fmla="*/ 1 h 5"/>
                  <a:gd name="T12" fmla="*/ 2 w 6"/>
                  <a:gd name="T13" fmla="*/ 2 h 5"/>
                  <a:gd name="T14" fmla="*/ 1 w 6"/>
                  <a:gd name="T15" fmla="*/ 3 h 5"/>
                  <a:gd name="T16" fmla="*/ 2 w 6"/>
                  <a:gd name="T17" fmla="*/ 3 h 5"/>
                  <a:gd name="T18" fmla="*/ 0 w 6"/>
                  <a:gd name="T19" fmla="*/ 5 h 5"/>
                  <a:gd name="T20" fmla="*/ 4 w 6"/>
                  <a:gd name="T21" fmla="*/ 5 h 5"/>
                  <a:gd name="T22" fmla="*/ 4 w 6"/>
                  <a:gd name="T2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4" y="5"/>
                    </a:moveTo>
                    <a:lnTo>
                      <a:pt x="6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4" y="5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5" name="Freeform 760">
                <a:extLst>
                  <a:ext uri="{FF2B5EF4-FFF2-40B4-BE49-F238E27FC236}">
                    <a16:creationId xmlns:a16="http://schemas.microsoft.com/office/drawing/2014/main" id="{B395E50B-0C1F-4B20-857A-D068F386CB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18" y="1641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0 w 1"/>
                  <a:gd name="T5" fmla="*/ 0 h 2"/>
                  <a:gd name="T6" fmla="*/ 1 w 1"/>
                  <a:gd name="T7" fmla="*/ 2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6" name="Freeform 761">
                <a:extLst>
                  <a:ext uri="{FF2B5EF4-FFF2-40B4-BE49-F238E27FC236}">
                    <a16:creationId xmlns:a16="http://schemas.microsoft.com/office/drawing/2014/main" id="{61F9A090-CA01-4C4F-A002-6A2BB43B78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4" y="1667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2 h 3"/>
                  <a:gd name="T4" fmla="*/ 0 w 2"/>
                  <a:gd name="T5" fmla="*/ 3 h 3"/>
                  <a:gd name="T6" fmla="*/ 2 w 2"/>
                  <a:gd name="T7" fmla="*/ 2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7" name="Freeform 762">
                <a:extLst>
                  <a:ext uri="{FF2B5EF4-FFF2-40B4-BE49-F238E27FC236}">
                    <a16:creationId xmlns:a16="http://schemas.microsoft.com/office/drawing/2014/main" id="{4AE81F8F-F0D4-4747-998E-04E8742B84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2" y="1663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0 h 4"/>
                  <a:gd name="T4" fmla="*/ 0 w 1"/>
                  <a:gd name="T5" fmla="*/ 1 h 4"/>
                  <a:gd name="T6" fmla="*/ 0 w 1"/>
                  <a:gd name="T7" fmla="*/ 2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  <a:gd name="T14" fmla="*/ 1 w 1"/>
                  <a:gd name="T15" fmla="*/ 2 h 4"/>
                  <a:gd name="T16" fmla="*/ 1 w 1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8" name="Freeform 763">
                <a:extLst>
                  <a:ext uri="{FF2B5EF4-FFF2-40B4-BE49-F238E27FC236}">
                    <a16:creationId xmlns:a16="http://schemas.microsoft.com/office/drawing/2014/main" id="{0C0515B0-5766-43DD-B0BB-42FB032A99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1" y="1757"/>
                <a:ext cx="123" cy="117"/>
              </a:xfrm>
              <a:custGeom>
                <a:avLst/>
                <a:gdLst>
                  <a:gd name="T0" fmla="*/ 114 w 123"/>
                  <a:gd name="T1" fmla="*/ 84 h 117"/>
                  <a:gd name="T2" fmla="*/ 115 w 123"/>
                  <a:gd name="T3" fmla="*/ 75 h 117"/>
                  <a:gd name="T4" fmla="*/ 114 w 123"/>
                  <a:gd name="T5" fmla="*/ 71 h 117"/>
                  <a:gd name="T6" fmla="*/ 110 w 123"/>
                  <a:gd name="T7" fmla="*/ 63 h 117"/>
                  <a:gd name="T8" fmla="*/ 104 w 123"/>
                  <a:gd name="T9" fmla="*/ 68 h 117"/>
                  <a:gd name="T10" fmla="*/ 104 w 123"/>
                  <a:gd name="T11" fmla="*/ 66 h 117"/>
                  <a:gd name="T12" fmla="*/ 109 w 123"/>
                  <a:gd name="T13" fmla="*/ 55 h 117"/>
                  <a:gd name="T14" fmla="*/ 110 w 123"/>
                  <a:gd name="T15" fmla="*/ 49 h 117"/>
                  <a:gd name="T16" fmla="*/ 117 w 123"/>
                  <a:gd name="T17" fmla="*/ 49 h 117"/>
                  <a:gd name="T18" fmla="*/ 117 w 123"/>
                  <a:gd name="T19" fmla="*/ 40 h 117"/>
                  <a:gd name="T20" fmla="*/ 121 w 123"/>
                  <a:gd name="T21" fmla="*/ 31 h 117"/>
                  <a:gd name="T22" fmla="*/ 117 w 123"/>
                  <a:gd name="T23" fmla="*/ 26 h 117"/>
                  <a:gd name="T24" fmla="*/ 110 w 123"/>
                  <a:gd name="T25" fmla="*/ 27 h 117"/>
                  <a:gd name="T26" fmla="*/ 104 w 123"/>
                  <a:gd name="T27" fmla="*/ 22 h 117"/>
                  <a:gd name="T28" fmla="*/ 99 w 123"/>
                  <a:gd name="T29" fmla="*/ 20 h 117"/>
                  <a:gd name="T30" fmla="*/ 92 w 123"/>
                  <a:gd name="T31" fmla="*/ 16 h 117"/>
                  <a:gd name="T32" fmla="*/ 87 w 123"/>
                  <a:gd name="T33" fmla="*/ 15 h 117"/>
                  <a:gd name="T34" fmla="*/ 81 w 123"/>
                  <a:gd name="T35" fmla="*/ 10 h 117"/>
                  <a:gd name="T36" fmla="*/ 75 w 123"/>
                  <a:gd name="T37" fmla="*/ 4 h 117"/>
                  <a:gd name="T38" fmla="*/ 69 w 123"/>
                  <a:gd name="T39" fmla="*/ 1 h 117"/>
                  <a:gd name="T40" fmla="*/ 64 w 123"/>
                  <a:gd name="T41" fmla="*/ 7 h 117"/>
                  <a:gd name="T42" fmla="*/ 56 w 123"/>
                  <a:gd name="T43" fmla="*/ 16 h 117"/>
                  <a:gd name="T44" fmla="*/ 48 w 123"/>
                  <a:gd name="T45" fmla="*/ 20 h 117"/>
                  <a:gd name="T46" fmla="*/ 45 w 123"/>
                  <a:gd name="T47" fmla="*/ 24 h 117"/>
                  <a:gd name="T48" fmla="*/ 37 w 123"/>
                  <a:gd name="T49" fmla="*/ 22 h 117"/>
                  <a:gd name="T50" fmla="*/ 32 w 123"/>
                  <a:gd name="T51" fmla="*/ 20 h 117"/>
                  <a:gd name="T52" fmla="*/ 30 w 123"/>
                  <a:gd name="T53" fmla="*/ 22 h 117"/>
                  <a:gd name="T54" fmla="*/ 32 w 123"/>
                  <a:gd name="T55" fmla="*/ 29 h 117"/>
                  <a:gd name="T56" fmla="*/ 28 w 123"/>
                  <a:gd name="T57" fmla="*/ 33 h 117"/>
                  <a:gd name="T58" fmla="*/ 22 w 123"/>
                  <a:gd name="T59" fmla="*/ 34 h 117"/>
                  <a:gd name="T60" fmla="*/ 13 w 123"/>
                  <a:gd name="T61" fmla="*/ 33 h 117"/>
                  <a:gd name="T62" fmla="*/ 7 w 123"/>
                  <a:gd name="T63" fmla="*/ 33 h 117"/>
                  <a:gd name="T64" fmla="*/ 2 w 123"/>
                  <a:gd name="T65" fmla="*/ 38 h 117"/>
                  <a:gd name="T66" fmla="*/ 4 w 123"/>
                  <a:gd name="T67" fmla="*/ 38 h 117"/>
                  <a:gd name="T68" fmla="*/ 5 w 123"/>
                  <a:gd name="T69" fmla="*/ 39 h 117"/>
                  <a:gd name="T70" fmla="*/ 3 w 123"/>
                  <a:gd name="T71" fmla="*/ 41 h 117"/>
                  <a:gd name="T72" fmla="*/ 8 w 123"/>
                  <a:gd name="T73" fmla="*/ 44 h 117"/>
                  <a:gd name="T74" fmla="*/ 14 w 123"/>
                  <a:gd name="T75" fmla="*/ 46 h 117"/>
                  <a:gd name="T76" fmla="*/ 21 w 123"/>
                  <a:gd name="T77" fmla="*/ 46 h 117"/>
                  <a:gd name="T78" fmla="*/ 24 w 123"/>
                  <a:gd name="T79" fmla="*/ 49 h 117"/>
                  <a:gd name="T80" fmla="*/ 27 w 123"/>
                  <a:gd name="T81" fmla="*/ 51 h 117"/>
                  <a:gd name="T82" fmla="*/ 27 w 123"/>
                  <a:gd name="T83" fmla="*/ 52 h 117"/>
                  <a:gd name="T84" fmla="*/ 26 w 123"/>
                  <a:gd name="T85" fmla="*/ 58 h 117"/>
                  <a:gd name="T86" fmla="*/ 35 w 123"/>
                  <a:gd name="T87" fmla="*/ 63 h 117"/>
                  <a:gd name="T88" fmla="*/ 37 w 123"/>
                  <a:gd name="T89" fmla="*/ 71 h 117"/>
                  <a:gd name="T90" fmla="*/ 41 w 123"/>
                  <a:gd name="T91" fmla="*/ 75 h 117"/>
                  <a:gd name="T92" fmla="*/ 37 w 123"/>
                  <a:gd name="T93" fmla="*/ 75 h 117"/>
                  <a:gd name="T94" fmla="*/ 37 w 123"/>
                  <a:gd name="T95" fmla="*/ 86 h 117"/>
                  <a:gd name="T96" fmla="*/ 31 w 123"/>
                  <a:gd name="T97" fmla="*/ 103 h 117"/>
                  <a:gd name="T98" fmla="*/ 35 w 123"/>
                  <a:gd name="T99" fmla="*/ 107 h 117"/>
                  <a:gd name="T100" fmla="*/ 44 w 123"/>
                  <a:gd name="T101" fmla="*/ 112 h 117"/>
                  <a:gd name="T102" fmla="*/ 53 w 123"/>
                  <a:gd name="T103" fmla="*/ 114 h 117"/>
                  <a:gd name="T104" fmla="*/ 64 w 123"/>
                  <a:gd name="T105" fmla="*/ 113 h 117"/>
                  <a:gd name="T106" fmla="*/ 77 w 123"/>
                  <a:gd name="T107" fmla="*/ 117 h 117"/>
                  <a:gd name="T108" fmla="*/ 77 w 123"/>
                  <a:gd name="T109" fmla="*/ 107 h 117"/>
                  <a:gd name="T110" fmla="*/ 86 w 123"/>
                  <a:gd name="T111" fmla="*/ 102 h 117"/>
                  <a:gd name="T112" fmla="*/ 94 w 123"/>
                  <a:gd name="T113" fmla="*/ 102 h 117"/>
                  <a:gd name="T114" fmla="*/ 109 w 123"/>
                  <a:gd name="T115" fmla="*/ 108 h 117"/>
                  <a:gd name="T116" fmla="*/ 120 w 123"/>
                  <a:gd name="T117" fmla="*/ 9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3" h="117">
                    <a:moveTo>
                      <a:pt x="120" y="92"/>
                    </a:moveTo>
                    <a:lnTo>
                      <a:pt x="117" y="92"/>
                    </a:lnTo>
                    <a:lnTo>
                      <a:pt x="114" y="90"/>
                    </a:lnTo>
                    <a:lnTo>
                      <a:pt x="114" y="84"/>
                    </a:lnTo>
                    <a:lnTo>
                      <a:pt x="110" y="81"/>
                    </a:lnTo>
                    <a:lnTo>
                      <a:pt x="112" y="80"/>
                    </a:lnTo>
                    <a:lnTo>
                      <a:pt x="115" y="79"/>
                    </a:lnTo>
                    <a:lnTo>
                      <a:pt x="115" y="75"/>
                    </a:lnTo>
                    <a:lnTo>
                      <a:pt x="114" y="74"/>
                    </a:lnTo>
                    <a:lnTo>
                      <a:pt x="112" y="72"/>
                    </a:lnTo>
                    <a:lnTo>
                      <a:pt x="114" y="71"/>
                    </a:lnTo>
                    <a:lnTo>
                      <a:pt x="114" y="71"/>
                    </a:lnTo>
                    <a:lnTo>
                      <a:pt x="114" y="68"/>
                    </a:lnTo>
                    <a:lnTo>
                      <a:pt x="112" y="68"/>
                    </a:lnTo>
                    <a:lnTo>
                      <a:pt x="111" y="64"/>
                    </a:lnTo>
                    <a:lnTo>
                      <a:pt x="110" y="63"/>
                    </a:lnTo>
                    <a:lnTo>
                      <a:pt x="108" y="63"/>
                    </a:lnTo>
                    <a:lnTo>
                      <a:pt x="106" y="64"/>
                    </a:lnTo>
                    <a:lnTo>
                      <a:pt x="106" y="67"/>
                    </a:lnTo>
                    <a:lnTo>
                      <a:pt x="104" y="68"/>
                    </a:lnTo>
                    <a:lnTo>
                      <a:pt x="102" y="68"/>
                    </a:lnTo>
                    <a:lnTo>
                      <a:pt x="102" y="66"/>
                    </a:lnTo>
                    <a:lnTo>
                      <a:pt x="103" y="66"/>
                    </a:lnTo>
                    <a:lnTo>
                      <a:pt x="104" y="66"/>
                    </a:lnTo>
                    <a:lnTo>
                      <a:pt x="104" y="63"/>
                    </a:lnTo>
                    <a:lnTo>
                      <a:pt x="105" y="60"/>
                    </a:lnTo>
                    <a:lnTo>
                      <a:pt x="108" y="56"/>
                    </a:lnTo>
                    <a:lnTo>
                      <a:pt x="109" y="55"/>
                    </a:lnTo>
                    <a:lnTo>
                      <a:pt x="111" y="52"/>
                    </a:lnTo>
                    <a:lnTo>
                      <a:pt x="114" y="51"/>
                    </a:lnTo>
                    <a:lnTo>
                      <a:pt x="112" y="50"/>
                    </a:lnTo>
                    <a:lnTo>
                      <a:pt x="110" y="49"/>
                    </a:lnTo>
                    <a:lnTo>
                      <a:pt x="112" y="46"/>
                    </a:lnTo>
                    <a:lnTo>
                      <a:pt x="115" y="46"/>
                    </a:lnTo>
                    <a:lnTo>
                      <a:pt x="115" y="48"/>
                    </a:lnTo>
                    <a:lnTo>
                      <a:pt x="117" y="49"/>
                    </a:lnTo>
                    <a:lnTo>
                      <a:pt x="121" y="48"/>
                    </a:lnTo>
                    <a:lnTo>
                      <a:pt x="120" y="45"/>
                    </a:lnTo>
                    <a:lnTo>
                      <a:pt x="117" y="44"/>
                    </a:lnTo>
                    <a:lnTo>
                      <a:pt x="117" y="40"/>
                    </a:lnTo>
                    <a:lnTo>
                      <a:pt x="119" y="37"/>
                    </a:lnTo>
                    <a:lnTo>
                      <a:pt x="120" y="35"/>
                    </a:lnTo>
                    <a:lnTo>
                      <a:pt x="120" y="34"/>
                    </a:lnTo>
                    <a:lnTo>
                      <a:pt x="121" y="31"/>
                    </a:lnTo>
                    <a:lnTo>
                      <a:pt x="123" y="28"/>
                    </a:lnTo>
                    <a:lnTo>
                      <a:pt x="121" y="27"/>
                    </a:lnTo>
                    <a:lnTo>
                      <a:pt x="120" y="27"/>
                    </a:lnTo>
                    <a:lnTo>
                      <a:pt x="117" y="26"/>
                    </a:lnTo>
                    <a:lnTo>
                      <a:pt x="115" y="27"/>
                    </a:lnTo>
                    <a:lnTo>
                      <a:pt x="114" y="26"/>
                    </a:lnTo>
                    <a:lnTo>
                      <a:pt x="111" y="26"/>
                    </a:lnTo>
                    <a:lnTo>
                      <a:pt x="110" y="27"/>
                    </a:lnTo>
                    <a:lnTo>
                      <a:pt x="108" y="24"/>
                    </a:lnTo>
                    <a:lnTo>
                      <a:pt x="108" y="23"/>
                    </a:lnTo>
                    <a:lnTo>
                      <a:pt x="106" y="22"/>
                    </a:lnTo>
                    <a:lnTo>
                      <a:pt x="104" y="22"/>
                    </a:lnTo>
                    <a:lnTo>
                      <a:pt x="102" y="22"/>
                    </a:lnTo>
                    <a:lnTo>
                      <a:pt x="100" y="20"/>
                    </a:lnTo>
                    <a:lnTo>
                      <a:pt x="100" y="20"/>
                    </a:lnTo>
                    <a:lnTo>
                      <a:pt x="99" y="20"/>
                    </a:lnTo>
                    <a:lnTo>
                      <a:pt x="98" y="21"/>
                    </a:lnTo>
                    <a:lnTo>
                      <a:pt x="95" y="20"/>
                    </a:lnTo>
                    <a:lnTo>
                      <a:pt x="94" y="20"/>
                    </a:lnTo>
                    <a:lnTo>
                      <a:pt x="92" y="16"/>
                    </a:lnTo>
                    <a:lnTo>
                      <a:pt x="91" y="16"/>
                    </a:lnTo>
                    <a:lnTo>
                      <a:pt x="89" y="15"/>
                    </a:lnTo>
                    <a:lnTo>
                      <a:pt x="88" y="15"/>
                    </a:lnTo>
                    <a:lnTo>
                      <a:pt x="87" y="15"/>
                    </a:lnTo>
                    <a:lnTo>
                      <a:pt x="84" y="15"/>
                    </a:lnTo>
                    <a:lnTo>
                      <a:pt x="84" y="11"/>
                    </a:lnTo>
                    <a:lnTo>
                      <a:pt x="83" y="11"/>
                    </a:lnTo>
                    <a:lnTo>
                      <a:pt x="81" y="10"/>
                    </a:lnTo>
                    <a:lnTo>
                      <a:pt x="80" y="10"/>
                    </a:lnTo>
                    <a:lnTo>
                      <a:pt x="77" y="7"/>
                    </a:lnTo>
                    <a:lnTo>
                      <a:pt x="77" y="5"/>
                    </a:lnTo>
                    <a:lnTo>
                      <a:pt x="75" y="4"/>
                    </a:lnTo>
                    <a:lnTo>
                      <a:pt x="74" y="0"/>
                    </a:lnTo>
                    <a:lnTo>
                      <a:pt x="72" y="0"/>
                    </a:lnTo>
                    <a:lnTo>
                      <a:pt x="72" y="0"/>
                    </a:lnTo>
                    <a:lnTo>
                      <a:pt x="69" y="1"/>
                    </a:lnTo>
                    <a:lnTo>
                      <a:pt x="67" y="1"/>
                    </a:lnTo>
                    <a:lnTo>
                      <a:pt x="64" y="3"/>
                    </a:lnTo>
                    <a:lnTo>
                      <a:pt x="64" y="5"/>
                    </a:lnTo>
                    <a:lnTo>
                      <a:pt x="64" y="7"/>
                    </a:lnTo>
                    <a:lnTo>
                      <a:pt x="64" y="11"/>
                    </a:lnTo>
                    <a:lnTo>
                      <a:pt x="60" y="15"/>
                    </a:lnTo>
                    <a:lnTo>
                      <a:pt x="60" y="16"/>
                    </a:lnTo>
                    <a:lnTo>
                      <a:pt x="56" y="16"/>
                    </a:lnTo>
                    <a:lnTo>
                      <a:pt x="55" y="17"/>
                    </a:lnTo>
                    <a:lnTo>
                      <a:pt x="53" y="16"/>
                    </a:lnTo>
                    <a:lnTo>
                      <a:pt x="49" y="18"/>
                    </a:lnTo>
                    <a:lnTo>
                      <a:pt x="48" y="20"/>
                    </a:lnTo>
                    <a:lnTo>
                      <a:pt x="49" y="21"/>
                    </a:lnTo>
                    <a:lnTo>
                      <a:pt x="50" y="22"/>
                    </a:lnTo>
                    <a:lnTo>
                      <a:pt x="48" y="23"/>
                    </a:lnTo>
                    <a:lnTo>
                      <a:pt x="45" y="24"/>
                    </a:lnTo>
                    <a:lnTo>
                      <a:pt x="41" y="23"/>
                    </a:lnTo>
                    <a:lnTo>
                      <a:pt x="39" y="23"/>
                    </a:lnTo>
                    <a:lnTo>
                      <a:pt x="37" y="23"/>
                    </a:lnTo>
                    <a:lnTo>
                      <a:pt x="37" y="22"/>
                    </a:lnTo>
                    <a:lnTo>
                      <a:pt x="36" y="21"/>
                    </a:lnTo>
                    <a:lnTo>
                      <a:pt x="36" y="20"/>
                    </a:lnTo>
                    <a:lnTo>
                      <a:pt x="35" y="18"/>
                    </a:lnTo>
                    <a:lnTo>
                      <a:pt x="32" y="20"/>
                    </a:lnTo>
                    <a:lnTo>
                      <a:pt x="30" y="20"/>
                    </a:lnTo>
                    <a:lnTo>
                      <a:pt x="28" y="18"/>
                    </a:lnTo>
                    <a:lnTo>
                      <a:pt x="30" y="21"/>
                    </a:lnTo>
                    <a:lnTo>
                      <a:pt x="30" y="22"/>
                    </a:lnTo>
                    <a:lnTo>
                      <a:pt x="33" y="26"/>
                    </a:lnTo>
                    <a:lnTo>
                      <a:pt x="32" y="27"/>
                    </a:lnTo>
                    <a:lnTo>
                      <a:pt x="33" y="28"/>
                    </a:lnTo>
                    <a:lnTo>
                      <a:pt x="32" y="29"/>
                    </a:lnTo>
                    <a:lnTo>
                      <a:pt x="33" y="32"/>
                    </a:lnTo>
                    <a:lnTo>
                      <a:pt x="33" y="33"/>
                    </a:lnTo>
                    <a:lnTo>
                      <a:pt x="30" y="33"/>
                    </a:lnTo>
                    <a:lnTo>
                      <a:pt x="28" y="33"/>
                    </a:lnTo>
                    <a:lnTo>
                      <a:pt x="27" y="33"/>
                    </a:lnTo>
                    <a:lnTo>
                      <a:pt x="25" y="33"/>
                    </a:lnTo>
                    <a:lnTo>
                      <a:pt x="25" y="33"/>
                    </a:lnTo>
                    <a:lnTo>
                      <a:pt x="22" y="34"/>
                    </a:lnTo>
                    <a:lnTo>
                      <a:pt x="19" y="31"/>
                    </a:lnTo>
                    <a:lnTo>
                      <a:pt x="17" y="31"/>
                    </a:lnTo>
                    <a:lnTo>
                      <a:pt x="15" y="31"/>
                    </a:lnTo>
                    <a:lnTo>
                      <a:pt x="13" y="33"/>
                    </a:lnTo>
                    <a:lnTo>
                      <a:pt x="11" y="32"/>
                    </a:lnTo>
                    <a:lnTo>
                      <a:pt x="10" y="33"/>
                    </a:lnTo>
                    <a:lnTo>
                      <a:pt x="9" y="32"/>
                    </a:lnTo>
                    <a:lnTo>
                      <a:pt x="7" y="33"/>
                    </a:lnTo>
                    <a:lnTo>
                      <a:pt x="5" y="34"/>
                    </a:lnTo>
                    <a:lnTo>
                      <a:pt x="3" y="34"/>
                    </a:lnTo>
                    <a:lnTo>
                      <a:pt x="0" y="35"/>
                    </a:lnTo>
                    <a:lnTo>
                      <a:pt x="2" y="38"/>
                    </a:lnTo>
                    <a:lnTo>
                      <a:pt x="4" y="37"/>
                    </a:lnTo>
                    <a:lnTo>
                      <a:pt x="5" y="37"/>
                    </a:lnTo>
                    <a:lnTo>
                      <a:pt x="7" y="38"/>
                    </a:lnTo>
                    <a:lnTo>
                      <a:pt x="4" y="38"/>
                    </a:lnTo>
                    <a:lnTo>
                      <a:pt x="3" y="38"/>
                    </a:lnTo>
                    <a:lnTo>
                      <a:pt x="4" y="40"/>
                    </a:lnTo>
                    <a:lnTo>
                      <a:pt x="4" y="38"/>
                    </a:lnTo>
                    <a:lnTo>
                      <a:pt x="5" y="39"/>
                    </a:lnTo>
                    <a:lnTo>
                      <a:pt x="5" y="40"/>
                    </a:lnTo>
                    <a:lnTo>
                      <a:pt x="4" y="40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4" y="41"/>
                    </a:lnTo>
                    <a:lnTo>
                      <a:pt x="5" y="44"/>
                    </a:lnTo>
                    <a:lnTo>
                      <a:pt x="5" y="45"/>
                    </a:lnTo>
                    <a:lnTo>
                      <a:pt x="8" y="44"/>
                    </a:lnTo>
                    <a:lnTo>
                      <a:pt x="9" y="44"/>
                    </a:lnTo>
                    <a:lnTo>
                      <a:pt x="10" y="44"/>
                    </a:lnTo>
                    <a:lnTo>
                      <a:pt x="14" y="45"/>
                    </a:lnTo>
                    <a:lnTo>
                      <a:pt x="14" y="46"/>
                    </a:lnTo>
                    <a:lnTo>
                      <a:pt x="16" y="46"/>
                    </a:lnTo>
                    <a:lnTo>
                      <a:pt x="17" y="49"/>
                    </a:lnTo>
                    <a:lnTo>
                      <a:pt x="20" y="46"/>
                    </a:lnTo>
                    <a:lnTo>
                      <a:pt x="21" y="46"/>
                    </a:lnTo>
                    <a:lnTo>
                      <a:pt x="20" y="48"/>
                    </a:lnTo>
                    <a:lnTo>
                      <a:pt x="21" y="49"/>
                    </a:lnTo>
                    <a:lnTo>
                      <a:pt x="22" y="48"/>
                    </a:lnTo>
                    <a:lnTo>
                      <a:pt x="24" y="49"/>
                    </a:lnTo>
                    <a:lnTo>
                      <a:pt x="24" y="51"/>
                    </a:lnTo>
                    <a:lnTo>
                      <a:pt x="24" y="52"/>
                    </a:lnTo>
                    <a:lnTo>
                      <a:pt x="25" y="52"/>
                    </a:lnTo>
                    <a:lnTo>
                      <a:pt x="27" y="51"/>
                    </a:lnTo>
                    <a:lnTo>
                      <a:pt x="30" y="51"/>
                    </a:lnTo>
                    <a:lnTo>
                      <a:pt x="31" y="54"/>
                    </a:lnTo>
                    <a:lnTo>
                      <a:pt x="30" y="52"/>
                    </a:lnTo>
                    <a:lnTo>
                      <a:pt x="27" y="52"/>
                    </a:lnTo>
                    <a:lnTo>
                      <a:pt x="26" y="54"/>
                    </a:lnTo>
                    <a:lnTo>
                      <a:pt x="27" y="55"/>
                    </a:lnTo>
                    <a:lnTo>
                      <a:pt x="27" y="57"/>
                    </a:lnTo>
                    <a:lnTo>
                      <a:pt x="26" y="58"/>
                    </a:lnTo>
                    <a:lnTo>
                      <a:pt x="27" y="60"/>
                    </a:lnTo>
                    <a:lnTo>
                      <a:pt x="28" y="60"/>
                    </a:lnTo>
                    <a:lnTo>
                      <a:pt x="31" y="63"/>
                    </a:lnTo>
                    <a:lnTo>
                      <a:pt x="35" y="63"/>
                    </a:lnTo>
                    <a:lnTo>
                      <a:pt x="37" y="66"/>
                    </a:lnTo>
                    <a:lnTo>
                      <a:pt x="37" y="67"/>
                    </a:lnTo>
                    <a:lnTo>
                      <a:pt x="37" y="68"/>
                    </a:lnTo>
                    <a:lnTo>
                      <a:pt x="37" y="71"/>
                    </a:lnTo>
                    <a:lnTo>
                      <a:pt x="36" y="71"/>
                    </a:lnTo>
                    <a:lnTo>
                      <a:pt x="36" y="73"/>
                    </a:lnTo>
                    <a:lnTo>
                      <a:pt x="37" y="73"/>
                    </a:lnTo>
                    <a:lnTo>
                      <a:pt x="41" y="75"/>
                    </a:lnTo>
                    <a:lnTo>
                      <a:pt x="43" y="81"/>
                    </a:lnTo>
                    <a:lnTo>
                      <a:pt x="41" y="79"/>
                    </a:lnTo>
                    <a:lnTo>
                      <a:pt x="39" y="77"/>
                    </a:lnTo>
                    <a:lnTo>
                      <a:pt x="37" y="75"/>
                    </a:lnTo>
                    <a:lnTo>
                      <a:pt x="37" y="77"/>
                    </a:lnTo>
                    <a:lnTo>
                      <a:pt x="36" y="81"/>
                    </a:lnTo>
                    <a:lnTo>
                      <a:pt x="36" y="85"/>
                    </a:lnTo>
                    <a:lnTo>
                      <a:pt x="37" y="86"/>
                    </a:lnTo>
                    <a:lnTo>
                      <a:pt x="36" y="88"/>
                    </a:lnTo>
                    <a:lnTo>
                      <a:pt x="36" y="95"/>
                    </a:lnTo>
                    <a:lnTo>
                      <a:pt x="33" y="101"/>
                    </a:lnTo>
                    <a:lnTo>
                      <a:pt x="31" y="103"/>
                    </a:lnTo>
                    <a:lnTo>
                      <a:pt x="33" y="103"/>
                    </a:lnTo>
                    <a:lnTo>
                      <a:pt x="33" y="105"/>
                    </a:lnTo>
                    <a:lnTo>
                      <a:pt x="35" y="105"/>
                    </a:lnTo>
                    <a:lnTo>
                      <a:pt x="35" y="107"/>
                    </a:lnTo>
                    <a:lnTo>
                      <a:pt x="35" y="108"/>
                    </a:lnTo>
                    <a:lnTo>
                      <a:pt x="37" y="108"/>
                    </a:lnTo>
                    <a:lnTo>
                      <a:pt x="42" y="109"/>
                    </a:lnTo>
                    <a:lnTo>
                      <a:pt x="44" y="112"/>
                    </a:lnTo>
                    <a:lnTo>
                      <a:pt x="45" y="111"/>
                    </a:lnTo>
                    <a:lnTo>
                      <a:pt x="48" y="113"/>
                    </a:lnTo>
                    <a:lnTo>
                      <a:pt x="52" y="113"/>
                    </a:lnTo>
                    <a:lnTo>
                      <a:pt x="53" y="114"/>
                    </a:lnTo>
                    <a:lnTo>
                      <a:pt x="54" y="112"/>
                    </a:lnTo>
                    <a:lnTo>
                      <a:pt x="59" y="112"/>
                    </a:lnTo>
                    <a:lnTo>
                      <a:pt x="61" y="113"/>
                    </a:lnTo>
                    <a:lnTo>
                      <a:pt x="64" y="113"/>
                    </a:lnTo>
                    <a:lnTo>
                      <a:pt x="67" y="114"/>
                    </a:lnTo>
                    <a:lnTo>
                      <a:pt x="72" y="114"/>
                    </a:lnTo>
                    <a:lnTo>
                      <a:pt x="76" y="117"/>
                    </a:lnTo>
                    <a:lnTo>
                      <a:pt x="77" y="117"/>
                    </a:lnTo>
                    <a:lnTo>
                      <a:pt x="77" y="115"/>
                    </a:lnTo>
                    <a:lnTo>
                      <a:pt x="76" y="112"/>
                    </a:lnTo>
                    <a:lnTo>
                      <a:pt x="77" y="108"/>
                    </a:lnTo>
                    <a:lnTo>
                      <a:pt x="77" y="107"/>
                    </a:lnTo>
                    <a:lnTo>
                      <a:pt x="80" y="105"/>
                    </a:lnTo>
                    <a:lnTo>
                      <a:pt x="83" y="101"/>
                    </a:lnTo>
                    <a:lnTo>
                      <a:pt x="84" y="101"/>
                    </a:lnTo>
                    <a:lnTo>
                      <a:pt x="86" y="102"/>
                    </a:lnTo>
                    <a:lnTo>
                      <a:pt x="88" y="102"/>
                    </a:lnTo>
                    <a:lnTo>
                      <a:pt x="91" y="103"/>
                    </a:lnTo>
                    <a:lnTo>
                      <a:pt x="93" y="103"/>
                    </a:lnTo>
                    <a:lnTo>
                      <a:pt x="94" y="102"/>
                    </a:lnTo>
                    <a:lnTo>
                      <a:pt x="95" y="102"/>
                    </a:lnTo>
                    <a:lnTo>
                      <a:pt x="103" y="106"/>
                    </a:lnTo>
                    <a:lnTo>
                      <a:pt x="104" y="108"/>
                    </a:lnTo>
                    <a:lnTo>
                      <a:pt x="109" y="108"/>
                    </a:lnTo>
                    <a:lnTo>
                      <a:pt x="111" y="106"/>
                    </a:lnTo>
                    <a:lnTo>
                      <a:pt x="111" y="105"/>
                    </a:lnTo>
                    <a:lnTo>
                      <a:pt x="112" y="103"/>
                    </a:lnTo>
                    <a:lnTo>
                      <a:pt x="120" y="97"/>
                    </a:lnTo>
                    <a:lnTo>
                      <a:pt x="120" y="97"/>
                    </a:lnTo>
                    <a:lnTo>
                      <a:pt x="119" y="95"/>
                    </a:lnTo>
                    <a:lnTo>
                      <a:pt x="120" y="9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9" name="Freeform 764">
                <a:extLst>
                  <a:ext uri="{FF2B5EF4-FFF2-40B4-BE49-F238E27FC236}">
                    <a16:creationId xmlns:a16="http://schemas.microsoft.com/office/drawing/2014/main" id="{C61D6C49-D6ED-4DD4-B8C1-FF2B340637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1" y="1864"/>
                <a:ext cx="10" cy="22"/>
              </a:xfrm>
              <a:custGeom>
                <a:avLst/>
                <a:gdLst>
                  <a:gd name="T0" fmla="*/ 0 w 10"/>
                  <a:gd name="T1" fmla="*/ 11 h 22"/>
                  <a:gd name="T2" fmla="*/ 0 w 10"/>
                  <a:gd name="T3" fmla="*/ 12 h 22"/>
                  <a:gd name="T4" fmla="*/ 2 w 10"/>
                  <a:gd name="T5" fmla="*/ 13 h 22"/>
                  <a:gd name="T6" fmla="*/ 2 w 10"/>
                  <a:gd name="T7" fmla="*/ 14 h 22"/>
                  <a:gd name="T8" fmla="*/ 1 w 10"/>
                  <a:gd name="T9" fmla="*/ 14 h 22"/>
                  <a:gd name="T10" fmla="*/ 2 w 10"/>
                  <a:gd name="T11" fmla="*/ 16 h 22"/>
                  <a:gd name="T12" fmla="*/ 3 w 10"/>
                  <a:gd name="T13" fmla="*/ 17 h 22"/>
                  <a:gd name="T14" fmla="*/ 3 w 10"/>
                  <a:gd name="T15" fmla="*/ 18 h 22"/>
                  <a:gd name="T16" fmla="*/ 3 w 10"/>
                  <a:gd name="T17" fmla="*/ 18 h 22"/>
                  <a:gd name="T18" fmla="*/ 4 w 10"/>
                  <a:gd name="T19" fmla="*/ 19 h 22"/>
                  <a:gd name="T20" fmla="*/ 3 w 10"/>
                  <a:gd name="T21" fmla="*/ 18 h 22"/>
                  <a:gd name="T22" fmla="*/ 3 w 10"/>
                  <a:gd name="T23" fmla="*/ 19 h 22"/>
                  <a:gd name="T24" fmla="*/ 3 w 10"/>
                  <a:gd name="T25" fmla="*/ 21 h 22"/>
                  <a:gd name="T26" fmla="*/ 7 w 10"/>
                  <a:gd name="T27" fmla="*/ 22 h 22"/>
                  <a:gd name="T28" fmla="*/ 8 w 10"/>
                  <a:gd name="T29" fmla="*/ 22 h 22"/>
                  <a:gd name="T30" fmla="*/ 9 w 10"/>
                  <a:gd name="T31" fmla="*/ 18 h 22"/>
                  <a:gd name="T32" fmla="*/ 9 w 10"/>
                  <a:gd name="T33" fmla="*/ 14 h 22"/>
                  <a:gd name="T34" fmla="*/ 10 w 10"/>
                  <a:gd name="T35" fmla="*/ 10 h 22"/>
                  <a:gd name="T36" fmla="*/ 9 w 10"/>
                  <a:gd name="T37" fmla="*/ 6 h 22"/>
                  <a:gd name="T38" fmla="*/ 10 w 10"/>
                  <a:gd name="T39" fmla="*/ 4 h 22"/>
                  <a:gd name="T40" fmla="*/ 9 w 10"/>
                  <a:gd name="T41" fmla="*/ 0 h 22"/>
                  <a:gd name="T42" fmla="*/ 8 w 10"/>
                  <a:gd name="T43" fmla="*/ 0 h 22"/>
                  <a:gd name="T44" fmla="*/ 8 w 10"/>
                  <a:gd name="T45" fmla="*/ 2 h 22"/>
                  <a:gd name="T46" fmla="*/ 8 w 10"/>
                  <a:gd name="T47" fmla="*/ 4 h 22"/>
                  <a:gd name="T48" fmla="*/ 8 w 10"/>
                  <a:gd name="T49" fmla="*/ 5 h 22"/>
                  <a:gd name="T50" fmla="*/ 7 w 10"/>
                  <a:gd name="T51" fmla="*/ 5 h 22"/>
                  <a:gd name="T52" fmla="*/ 6 w 10"/>
                  <a:gd name="T53" fmla="*/ 4 h 22"/>
                  <a:gd name="T54" fmla="*/ 4 w 10"/>
                  <a:gd name="T55" fmla="*/ 5 h 22"/>
                  <a:gd name="T56" fmla="*/ 2 w 10"/>
                  <a:gd name="T57" fmla="*/ 6 h 22"/>
                  <a:gd name="T58" fmla="*/ 0 w 10"/>
                  <a:gd name="T59" fmla="*/ 8 h 22"/>
                  <a:gd name="T60" fmla="*/ 1 w 10"/>
                  <a:gd name="T61" fmla="*/ 10 h 22"/>
                  <a:gd name="T62" fmla="*/ 1 w 10"/>
                  <a:gd name="T63" fmla="*/ 11 h 22"/>
                  <a:gd name="T64" fmla="*/ 0 w 10"/>
                  <a:gd name="T65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" h="22">
                    <a:moveTo>
                      <a:pt x="0" y="11"/>
                    </a:moveTo>
                    <a:lnTo>
                      <a:pt x="0" y="12"/>
                    </a:lnTo>
                    <a:lnTo>
                      <a:pt x="2" y="13"/>
                    </a:lnTo>
                    <a:lnTo>
                      <a:pt x="2" y="14"/>
                    </a:lnTo>
                    <a:lnTo>
                      <a:pt x="1" y="14"/>
                    </a:lnTo>
                    <a:lnTo>
                      <a:pt x="2" y="16"/>
                    </a:lnTo>
                    <a:lnTo>
                      <a:pt x="3" y="17"/>
                    </a:lnTo>
                    <a:lnTo>
                      <a:pt x="3" y="18"/>
                    </a:lnTo>
                    <a:lnTo>
                      <a:pt x="3" y="18"/>
                    </a:lnTo>
                    <a:lnTo>
                      <a:pt x="4" y="19"/>
                    </a:lnTo>
                    <a:lnTo>
                      <a:pt x="3" y="18"/>
                    </a:lnTo>
                    <a:lnTo>
                      <a:pt x="3" y="19"/>
                    </a:lnTo>
                    <a:lnTo>
                      <a:pt x="3" y="21"/>
                    </a:lnTo>
                    <a:lnTo>
                      <a:pt x="7" y="22"/>
                    </a:lnTo>
                    <a:lnTo>
                      <a:pt x="8" y="22"/>
                    </a:lnTo>
                    <a:lnTo>
                      <a:pt x="9" y="18"/>
                    </a:lnTo>
                    <a:lnTo>
                      <a:pt x="9" y="14"/>
                    </a:lnTo>
                    <a:lnTo>
                      <a:pt x="10" y="10"/>
                    </a:lnTo>
                    <a:lnTo>
                      <a:pt x="9" y="6"/>
                    </a:lnTo>
                    <a:lnTo>
                      <a:pt x="10" y="4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4" y="5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0" name="Freeform 765">
                <a:extLst>
                  <a:ext uri="{FF2B5EF4-FFF2-40B4-BE49-F238E27FC236}">
                    <a16:creationId xmlns:a16="http://schemas.microsoft.com/office/drawing/2014/main" id="{467C6031-1772-42EA-9EB4-5319B7F929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8" y="1956"/>
                <a:ext cx="4" cy="4"/>
              </a:xfrm>
              <a:custGeom>
                <a:avLst/>
                <a:gdLst>
                  <a:gd name="T0" fmla="*/ 0 w 4"/>
                  <a:gd name="T1" fmla="*/ 3 h 4"/>
                  <a:gd name="T2" fmla="*/ 2 w 4"/>
                  <a:gd name="T3" fmla="*/ 4 h 4"/>
                  <a:gd name="T4" fmla="*/ 4 w 4"/>
                  <a:gd name="T5" fmla="*/ 3 h 4"/>
                  <a:gd name="T6" fmla="*/ 4 w 4"/>
                  <a:gd name="T7" fmla="*/ 1 h 4"/>
                  <a:gd name="T8" fmla="*/ 0 w 4"/>
                  <a:gd name="T9" fmla="*/ 0 h 4"/>
                  <a:gd name="T10" fmla="*/ 0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lnTo>
                      <a:pt x="2" y="4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1" name="Freeform 766">
                <a:extLst>
                  <a:ext uri="{FF2B5EF4-FFF2-40B4-BE49-F238E27FC236}">
                    <a16:creationId xmlns:a16="http://schemas.microsoft.com/office/drawing/2014/main" id="{FED563BD-D86E-42B7-BEFB-A5C6EA5333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4" y="1888"/>
                <a:ext cx="3" cy="3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1 h 3"/>
                  <a:gd name="T4" fmla="*/ 3 w 3"/>
                  <a:gd name="T5" fmla="*/ 0 h 3"/>
                  <a:gd name="T6" fmla="*/ 1 w 3"/>
                  <a:gd name="T7" fmla="*/ 0 h 3"/>
                  <a:gd name="T8" fmla="*/ 1 w 3"/>
                  <a:gd name="T9" fmla="*/ 1 h 3"/>
                  <a:gd name="T10" fmla="*/ 0 w 3"/>
                  <a:gd name="T11" fmla="*/ 1 h 3"/>
                  <a:gd name="T12" fmla="*/ 0 w 3"/>
                  <a:gd name="T13" fmla="*/ 3 h 3"/>
                  <a:gd name="T14" fmla="*/ 1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lnTo>
                      <a:pt x="1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2" name="Freeform 767">
                <a:extLst>
                  <a:ext uri="{FF2B5EF4-FFF2-40B4-BE49-F238E27FC236}">
                    <a16:creationId xmlns:a16="http://schemas.microsoft.com/office/drawing/2014/main" id="{220467F6-F498-4DBC-A75B-17A899B0EA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4" y="1888"/>
                <a:ext cx="16" cy="32"/>
              </a:xfrm>
              <a:custGeom>
                <a:avLst/>
                <a:gdLst>
                  <a:gd name="T0" fmla="*/ 1 w 16"/>
                  <a:gd name="T1" fmla="*/ 10 h 32"/>
                  <a:gd name="T2" fmla="*/ 3 w 16"/>
                  <a:gd name="T3" fmla="*/ 11 h 32"/>
                  <a:gd name="T4" fmla="*/ 4 w 16"/>
                  <a:gd name="T5" fmla="*/ 12 h 32"/>
                  <a:gd name="T6" fmla="*/ 4 w 16"/>
                  <a:gd name="T7" fmla="*/ 15 h 32"/>
                  <a:gd name="T8" fmla="*/ 3 w 16"/>
                  <a:gd name="T9" fmla="*/ 16 h 32"/>
                  <a:gd name="T10" fmla="*/ 3 w 16"/>
                  <a:gd name="T11" fmla="*/ 17 h 32"/>
                  <a:gd name="T12" fmla="*/ 5 w 16"/>
                  <a:gd name="T13" fmla="*/ 18 h 32"/>
                  <a:gd name="T14" fmla="*/ 5 w 16"/>
                  <a:gd name="T15" fmla="*/ 18 h 32"/>
                  <a:gd name="T16" fmla="*/ 4 w 16"/>
                  <a:gd name="T17" fmla="*/ 21 h 32"/>
                  <a:gd name="T18" fmla="*/ 3 w 16"/>
                  <a:gd name="T19" fmla="*/ 24 h 32"/>
                  <a:gd name="T20" fmla="*/ 4 w 16"/>
                  <a:gd name="T21" fmla="*/ 26 h 32"/>
                  <a:gd name="T22" fmla="*/ 5 w 16"/>
                  <a:gd name="T23" fmla="*/ 29 h 32"/>
                  <a:gd name="T24" fmla="*/ 6 w 16"/>
                  <a:gd name="T25" fmla="*/ 32 h 32"/>
                  <a:gd name="T26" fmla="*/ 7 w 16"/>
                  <a:gd name="T27" fmla="*/ 31 h 32"/>
                  <a:gd name="T28" fmla="*/ 7 w 16"/>
                  <a:gd name="T29" fmla="*/ 32 h 32"/>
                  <a:gd name="T30" fmla="*/ 10 w 16"/>
                  <a:gd name="T31" fmla="*/ 31 h 32"/>
                  <a:gd name="T32" fmla="*/ 10 w 16"/>
                  <a:gd name="T33" fmla="*/ 28 h 32"/>
                  <a:gd name="T34" fmla="*/ 10 w 16"/>
                  <a:gd name="T35" fmla="*/ 27 h 32"/>
                  <a:gd name="T36" fmla="*/ 12 w 16"/>
                  <a:gd name="T37" fmla="*/ 27 h 32"/>
                  <a:gd name="T38" fmla="*/ 13 w 16"/>
                  <a:gd name="T39" fmla="*/ 28 h 32"/>
                  <a:gd name="T40" fmla="*/ 15 w 16"/>
                  <a:gd name="T41" fmla="*/ 28 h 32"/>
                  <a:gd name="T42" fmla="*/ 16 w 16"/>
                  <a:gd name="T43" fmla="*/ 27 h 32"/>
                  <a:gd name="T44" fmla="*/ 16 w 16"/>
                  <a:gd name="T45" fmla="*/ 23 h 32"/>
                  <a:gd name="T46" fmla="*/ 16 w 16"/>
                  <a:gd name="T47" fmla="*/ 22 h 32"/>
                  <a:gd name="T48" fmla="*/ 16 w 16"/>
                  <a:gd name="T49" fmla="*/ 17 h 32"/>
                  <a:gd name="T50" fmla="*/ 16 w 16"/>
                  <a:gd name="T51" fmla="*/ 14 h 32"/>
                  <a:gd name="T52" fmla="*/ 13 w 16"/>
                  <a:gd name="T53" fmla="*/ 11 h 32"/>
                  <a:gd name="T54" fmla="*/ 16 w 16"/>
                  <a:gd name="T55" fmla="*/ 10 h 32"/>
                  <a:gd name="T56" fmla="*/ 16 w 16"/>
                  <a:gd name="T57" fmla="*/ 7 h 32"/>
                  <a:gd name="T58" fmla="*/ 16 w 16"/>
                  <a:gd name="T59" fmla="*/ 5 h 32"/>
                  <a:gd name="T60" fmla="*/ 15 w 16"/>
                  <a:gd name="T61" fmla="*/ 4 h 32"/>
                  <a:gd name="T62" fmla="*/ 12 w 16"/>
                  <a:gd name="T63" fmla="*/ 1 h 32"/>
                  <a:gd name="T64" fmla="*/ 12 w 16"/>
                  <a:gd name="T65" fmla="*/ 1 h 32"/>
                  <a:gd name="T66" fmla="*/ 10 w 16"/>
                  <a:gd name="T67" fmla="*/ 0 h 32"/>
                  <a:gd name="T68" fmla="*/ 9 w 16"/>
                  <a:gd name="T69" fmla="*/ 0 h 32"/>
                  <a:gd name="T70" fmla="*/ 5 w 16"/>
                  <a:gd name="T71" fmla="*/ 5 h 32"/>
                  <a:gd name="T72" fmla="*/ 3 w 16"/>
                  <a:gd name="T73" fmla="*/ 5 h 32"/>
                  <a:gd name="T74" fmla="*/ 0 w 16"/>
                  <a:gd name="T75" fmla="*/ 4 h 32"/>
                  <a:gd name="T76" fmla="*/ 0 w 16"/>
                  <a:gd name="T77" fmla="*/ 6 h 32"/>
                  <a:gd name="T78" fmla="*/ 0 w 16"/>
                  <a:gd name="T79" fmla="*/ 7 h 32"/>
                  <a:gd name="T80" fmla="*/ 1 w 16"/>
                  <a:gd name="T81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6" h="32">
                    <a:moveTo>
                      <a:pt x="1" y="10"/>
                    </a:moveTo>
                    <a:lnTo>
                      <a:pt x="3" y="11"/>
                    </a:lnTo>
                    <a:lnTo>
                      <a:pt x="4" y="12"/>
                    </a:lnTo>
                    <a:lnTo>
                      <a:pt x="4" y="15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5" y="18"/>
                    </a:lnTo>
                    <a:lnTo>
                      <a:pt x="5" y="18"/>
                    </a:lnTo>
                    <a:lnTo>
                      <a:pt x="4" y="21"/>
                    </a:lnTo>
                    <a:lnTo>
                      <a:pt x="3" y="24"/>
                    </a:lnTo>
                    <a:lnTo>
                      <a:pt x="4" y="26"/>
                    </a:lnTo>
                    <a:lnTo>
                      <a:pt x="5" y="29"/>
                    </a:lnTo>
                    <a:lnTo>
                      <a:pt x="6" y="32"/>
                    </a:lnTo>
                    <a:lnTo>
                      <a:pt x="7" y="31"/>
                    </a:lnTo>
                    <a:lnTo>
                      <a:pt x="7" y="32"/>
                    </a:lnTo>
                    <a:lnTo>
                      <a:pt x="10" y="31"/>
                    </a:lnTo>
                    <a:lnTo>
                      <a:pt x="10" y="28"/>
                    </a:lnTo>
                    <a:lnTo>
                      <a:pt x="10" y="27"/>
                    </a:lnTo>
                    <a:lnTo>
                      <a:pt x="12" y="27"/>
                    </a:lnTo>
                    <a:lnTo>
                      <a:pt x="13" y="28"/>
                    </a:lnTo>
                    <a:lnTo>
                      <a:pt x="15" y="28"/>
                    </a:lnTo>
                    <a:lnTo>
                      <a:pt x="16" y="27"/>
                    </a:lnTo>
                    <a:lnTo>
                      <a:pt x="16" y="23"/>
                    </a:lnTo>
                    <a:lnTo>
                      <a:pt x="16" y="22"/>
                    </a:lnTo>
                    <a:lnTo>
                      <a:pt x="16" y="17"/>
                    </a:lnTo>
                    <a:lnTo>
                      <a:pt x="16" y="14"/>
                    </a:lnTo>
                    <a:lnTo>
                      <a:pt x="13" y="11"/>
                    </a:lnTo>
                    <a:lnTo>
                      <a:pt x="16" y="10"/>
                    </a:lnTo>
                    <a:lnTo>
                      <a:pt x="16" y="7"/>
                    </a:lnTo>
                    <a:lnTo>
                      <a:pt x="16" y="5"/>
                    </a:lnTo>
                    <a:lnTo>
                      <a:pt x="15" y="4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3" name="Freeform 768">
                <a:extLst>
                  <a:ext uri="{FF2B5EF4-FFF2-40B4-BE49-F238E27FC236}">
                    <a16:creationId xmlns:a16="http://schemas.microsoft.com/office/drawing/2014/main" id="{A6FCFD62-3454-4356-9AA4-79DAA17D0A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865"/>
                <a:ext cx="5" cy="4"/>
              </a:xfrm>
              <a:custGeom>
                <a:avLst/>
                <a:gdLst>
                  <a:gd name="T0" fmla="*/ 5 w 5"/>
                  <a:gd name="T1" fmla="*/ 3 h 4"/>
                  <a:gd name="T2" fmla="*/ 5 w 5"/>
                  <a:gd name="T3" fmla="*/ 1 h 4"/>
                  <a:gd name="T4" fmla="*/ 4 w 5"/>
                  <a:gd name="T5" fmla="*/ 0 h 4"/>
                  <a:gd name="T6" fmla="*/ 4 w 5"/>
                  <a:gd name="T7" fmla="*/ 1 h 4"/>
                  <a:gd name="T8" fmla="*/ 2 w 5"/>
                  <a:gd name="T9" fmla="*/ 3 h 4"/>
                  <a:gd name="T10" fmla="*/ 0 w 5"/>
                  <a:gd name="T11" fmla="*/ 3 h 4"/>
                  <a:gd name="T12" fmla="*/ 2 w 5"/>
                  <a:gd name="T13" fmla="*/ 4 h 4"/>
                  <a:gd name="T14" fmla="*/ 4 w 5"/>
                  <a:gd name="T15" fmla="*/ 3 h 4"/>
                  <a:gd name="T16" fmla="*/ 5 w 5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5" y="3"/>
                    </a:moveTo>
                    <a:lnTo>
                      <a:pt x="5" y="1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4" name="Freeform 769">
                <a:extLst>
                  <a:ext uri="{FF2B5EF4-FFF2-40B4-BE49-F238E27FC236}">
                    <a16:creationId xmlns:a16="http://schemas.microsoft.com/office/drawing/2014/main" id="{E0FAFE03-7929-483C-A59A-D9D61E91DD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6" y="1872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5" name="Freeform 770">
                <a:extLst>
                  <a:ext uri="{FF2B5EF4-FFF2-40B4-BE49-F238E27FC236}">
                    <a16:creationId xmlns:a16="http://schemas.microsoft.com/office/drawing/2014/main" id="{1E378BCA-49F8-41C3-9F66-46B888B5DC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8" y="1927"/>
                <a:ext cx="31" cy="21"/>
              </a:xfrm>
              <a:custGeom>
                <a:avLst/>
                <a:gdLst>
                  <a:gd name="T0" fmla="*/ 31 w 31"/>
                  <a:gd name="T1" fmla="*/ 5 h 21"/>
                  <a:gd name="T2" fmla="*/ 31 w 31"/>
                  <a:gd name="T3" fmla="*/ 2 h 21"/>
                  <a:gd name="T4" fmla="*/ 30 w 31"/>
                  <a:gd name="T5" fmla="*/ 0 h 21"/>
                  <a:gd name="T6" fmla="*/ 27 w 31"/>
                  <a:gd name="T7" fmla="*/ 2 h 21"/>
                  <a:gd name="T8" fmla="*/ 26 w 31"/>
                  <a:gd name="T9" fmla="*/ 2 h 21"/>
                  <a:gd name="T10" fmla="*/ 24 w 31"/>
                  <a:gd name="T11" fmla="*/ 1 h 21"/>
                  <a:gd name="T12" fmla="*/ 21 w 31"/>
                  <a:gd name="T13" fmla="*/ 4 h 21"/>
                  <a:gd name="T14" fmla="*/ 16 w 31"/>
                  <a:gd name="T15" fmla="*/ 4 h 21"/>
                  <a:gd name="T16" fmla="*/ 13 w 31"/>
                  <a:gd name="T17" fmla="*/ 5 h 21"/>
                  <a:gd name="T18" fmla="*/ 9 w 31"/>
                  <a:gd name="T19" fmla="*/ 4 h 21"/>
                  <a:gd name="T20" fmla="*/ 8 w 31"/>
                  <a:gd name="T21" fmla="*/ 2 h 21"/>
                  <a:gd name="T22" fmla="*/ 5 w 31"/>
                  <a:gd name="T23" fmla="*/ 2 h 21"/>
                  <a:gd name="T24" fmla="*/ 4 w 31"/>
                  <a:gd name="T25" fmla="*/ 4 h 21"/>
                  <a:gd name="T26" fmla="*/ 3 w 31"/>
                  <a:gd name="T27" fmla="*/ 2 h 21"/>
                  <a:gd name="T28" fmla="*/ 0 w 31"/>
                  <a:gd name="T29" fmla="*/ 4 h 21"/>
                  <a:gd name="T30" fmla="*/ 0 w 31"/>
                  <a:gd name="T31" fmla="*/ 7 h 21"/>
                  <a:gd name="T32" fmla="*/ 3 w 31"/>
                  <a:gd name="T33" fmla="*/ 10 h 21"/>
                  <a:gd name="T34" fmla="*/ 4 w 31"/>
                  <a:gd name="T35" fmla="*/ 10 h 21"/>
                  <a:gd name="T36" fmla="*/ 9 w 31"/>
                  <a:gd name="T37" fmla="*/ 12 h 21"/>
                  <a:gd name="T38" fmla="*/ 11 w 31"/>
                  <a:gd name="T39" fmla="*/ 12 h 21"/>
                  <a:gd name="T40" fmla="*/ 13 w 31"/>
                  <a:gd name="T41" fmla="*/ 15 h 21"/>
                  <a:gd name="T42" fmla="*/ 17 w 31"/>
                  <a:gd name="T43" fmla="*/ 17 h 21"/>
                  <a:gd name="T44" fmla="*/ 19 w 31"/>
                  <a:gd name="T45" fmla="*/ 16 h 21"/>
                  <a:gd name="T46" fmla="*/ 21 w 31"/>
                  <a:gd name="T47" fmla="*/ 17 h 21"/>
                  <a:gd name="T48" fmla="*/ 21 w 31"/>
                  <a:gd name="T49" fmla="*/ 19 h 21"/>
                  <a:gd name="T50" fmla="*/ 26 w 31"/>
                  <a:gd name="T51" fmla="*/ 21 h 21"/>
                  <a:gd name="T52" fmla="*/ 28 w 31"/>
                  <a:gd name="T53" fmla="*/ 21 h 21"/>
                  <a:gd name="T54" fmla="*/ 28 w 31"/>
                  <a:gd name="T55" fmla="*/ 18 h 21"/>
                  <a:gd name="T56" fmla="*/ 28 w 31"/>
                  <a:gd name="T57" fmla="*/ 17 h 21"/>
                  <a:gd name="T58" fmla="*/ 28 w 31"/>
                  <a:gd name="T59" fmla="*/ 15 h 21"/>
                  <a:gd name="T60" fmla="*/ 27 w 31"/>
                  <a:gd name="T61" fmla="*/ 12 h 21"/>
                  <a:gd name="T62" fmla="*/ 28 w 31"/>
                  <a:gd name="T63" fmla="*/ 6 h 21"/>
                  <a:gd name="T64" fmla="*/ 31 w 31"/>
                  <a:gd name="T65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1" h="21">
                    <a:moveTo>
                      <a:pt x="31" y="5"/>
                    </a:moveTo>
                    <a:lnTo>
                      <a:pt x="31" y="2"/>
                    </a:lnTo>
                    <a:lnTo>
                      <a:pt x="30" y="0"/>
                    </a:lnTo>
                    <a:lnTo>
                      <a:pt x="27" y="2"/>
                    </a:lnTo>
                    <a:lnTo>
                      <a:pt x="26" y="2"/>
                    </a:lnTo>
                    <a:lnTo>
                      <a:pt x="24" y="1"/>
                    </a:lnTo>
                    <a:lnTo>
                      <a:pt x="21" y="4"/>
                    </a:lnTo>
                    <a:lnTo>
                      <a:pt x="16" y="4"/>
                    </a:lnTo>
                    <a:lnTo>
                      <a:pt x="13" y="5"/>
                    </a:lnTo>
                    <a:lnTo>
                      <a:pt x="9" y="4"/>
                    </a:lnTo>
                    <a:lnTo>
                      <a:pt x="8" y="2"/>
                    </a:lnTo>
                    <a:lnTo>
                      <a:pt x="5" y="2"/>
                    </a:lnTo>
                    <a:lnTo>
                      <a:pt x="4" y="4"/>
                    </a:lnTo>
                    <a:lnTo>
                      <a:pt x="3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3" y="10"/>
                    </a:lnTo>
                    <a:lnTo>
                      <a:pt x="4" y="10"/>
                    </a:lnTo>
                    <a:lnTo>
                      <a:pt x="9" y="12"/>
                    </a:lnTo>
                    <a:lnTo>
                      <a:pt x="11" y="12"/>
                    </a:lnTo>
                    <a:lnTo>
                      <a:pt x="13" y="15"/>
                    </a:lnTo>
                    <a:lnTo>
                      <a:pt x="17" y="17"/>
                    </a:lnTo>
                    <a:lnTo>
                      <a:pt x="19" y="16"/>
                    </a:lnTo>
                    <a:lnTo>
                      <a:pt x="21" y="17"/>
                    </a:lnTo>
                    <a:lnTo>
                      <a:pt x="21" y="19"/>
                    </a:lnTo>
                    <a:lnTo>
                      <a:pt x="26" y="21"/>
                    </a:lnTo>
                    <a:lnTo>
                      <a:pt x="28" y="21"/>
                    </a:lnTo>
                    <a:lnTo>
                      <a:pt x="28" y="18"/>
                    </a:lnTo>
                    <a:lnTo>
                      <a:pt x="28" y="17"/>
                    </a:lnTo>
                    <a:lnTo>
                      <a:pt x="28" y="15"/>
                    </a:lnTo>
                    <a:lnTo>
                      <a:pt x="27" y="12"/>
                    </a:lnTo>
                    <a:lnTo>
                      <a:pt x="28" y="6"/>
                    </a:lnTo>
                    <a:lnTo>
                      <a:pt x="3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6" name="Freeform 771">
                <a:extLst>
                  <a:ext uri="{FF2B5EF4-FFF2-40B4-BE49-F238E27FC236}">
                    <a16:creationId xmlns:a16="http://schemas.microsoft.com/office/drawing/2014/main" id="{3CE8BD5E-2A6F-4208-BED5-952514E91B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21" y="1811"/>
                <a:ext cx="123" cy="122"/>
              </a:xfrm>
              <a:custGeom>
                <a:avLst/>
                <a:gdLst>
                  <a:gd name="T0" fmla="*/ 72 w 123"/>
                  <a:gd name="T1" fmla="*/ 8 h 122"/>
                  <a:gd name="T2" fmla="*/ 60 w 123"/>
                  <a:gd name="T3" fmla="*/ 6 h 122"/>
                  <a:gd name="T4" fmla="*/ 51 w 123"/>
                  <a:gd name="T5" fmla="*/ 1 h 122"/>
                  <a:gd name="T6" fmla="*/ 40 w 123"/>
                  <a:gd name="T7" fmla="*/ 2 h 122"/>
                  <a:gd name="T8" fmla="*/ 35 w 123"/>
                  <a:gd name="T9" fmla="*/ 8 h 122"/>
                  <a:gd name="T10" fmla="*/ 30 w 123"/>
                  <a:gd name="T11" fmla="*/ 12 h 122"/>
                  <a:gd name="T12" fmla="*/ 24 w 123"/>
                  <a:gd name="T13" fmla="*/ 17 h 122"/>
                  <a:gd name="T14" fmla="*/ 20 w 123"/>
                  <a:gd name="T15" fmla="*/ 10 h 122"/>
                  <a:gd name="T16" fmla="*/ 11 w 123"/>
                  <a:gd name="T17" fmla="*/ 14 h 122"/>
                  <a:gd name="T18" fmla="*/ 2 w 123"/>
                  <a:gd name="T19" fmla="*/ 18 h 122"/>
                  <a:gd name="T20" fmla="*/ 5 w 123"/>
                  <a:gd name="T21" fmla="*/ 25 h 122"/>
                  <a:gd name="T22" fmla="*/ 4 w 123"/>
                  <a:gd name="T23" fmla="*/ 30 h 122"/>
                  <a:gd name="T24" fmla="*/ 10 w 123"/>
                  <a:gd name="T25" fmla="*/ 38 h 122"/>
                  <a:gd name="T26" fmla="*/ 15 w 123"/>
                  <a:gd name="T27" fmla="*/ 43 h 122"/>
                  <a:gd name="T28" fmla="*/ 22 w 123"/>
                  <a:gd name="T29" fmla="*/ 36 h 122"/>
                  <a:gd name="T30" fmla="*/ 34 w 123"/>
                  <a:gd name="T31" fmla="*/ 40 h 122"/>
                  <a:gd name="T32" fmla="*/ 37 w 123"/>
                  <a:gd name="T33" fmla="*/ 44 h 122"/>
                  <a:gd name="T34" fmla="*/ 40 w 123"/>
                  <a:gd name="T35" fmla="*/ 51 h 122"/>
                  <a:gd name="T36" fmla="*/ 45 w 123"/>
                  <a:gd name="T37" fmla="*/ 57 h 122"/>
                  <a:gd name="T38" fmla="*/ 51 w 123"/>
                  <a:gd name="T39" fmla="*/ 61 h 122"/>
                  <a:gd name="T40" fmla="*/ 55 w 123"/>
                  <a:gd name="T41" fmla="*/ 66 h 122"/>
                  <a:gd name="T42" fmla="*/ 66 w 123"/>
                  <a:gd name="T43" fmla="*/ 75 h 122"/>
                  <a:gd name="T44" fmla="*/ 69 w 123"/>
                  <a:gd name="T45" fmla="*/ 78 h 122"/>
                  <a:gd name="T46" fmla="*/ 76 w 123"/>
                  <a:gd name="T47" fmla="*/ 78 h 122"/>
                  <a:gd name="T48" fmla="*/ 80 w 123"/>
                  <a:gd name="T49" fmla="*/ 82 h 122"/>
                  <a:gd name="T50" fmla="*/ 84 w 123"/>
                  <a:gd name="T51" fmla="*/ 84 h 122"/>
                  <a:gd name="T52" fmla="*/ 87 w 123"/>
                  <a:gd name="T53" fmla="*/ 88 h 122"/>
                  <a:gd name="T54" fmla="*/ 90 w 123"/>
                  <a:gd name="T55" fmla="*/ 91 h 122"/>
                  <a:gd name="T56" fmla="*/ 95 w 123"/>
                  <a:gd name="T57" fmla="*/ 92 h 122"/>
                  <a:gd name="T58" fmla="*/ 97 w 123"/>
                  <a:gd name="T59" fmla="*/ 100 h 122"/>
                  <a:gd name="T60" fmla="*/ 101 w 123"/>
                  <a:gd name="T61" fmla="*/ 108 h 122"/>
                  <a:gd name="T62" fmla="*/ 99 w 123"/>
                  <a:gd name="T63" fmla="*/ 110 h 122"/>
                  <a:gd name="T64" fmla="*/ 97 w 123"/>
                  <a:gd name="T65" fmla="*/ 115 h 122"/>
                  <a:gd name="T66" fmla="*/ 95 w 123"/>
                  <a:gd name="T67" fmla="*/ 117 h 122"/>
                  <a:gd name="T68" fmla="*/ 100 w 123"/>
                  <a:gd name="T69" fmla="*/ 122 h 122"/>
                  <a:gd name="T70" fmla="*/ 105 w 123"/>
                  <a:gd name="T71" fmla="*/ 115 h 122"/>
                  <a:gd name="T72" fmla="*/ 110 w 123"/>
                  <a:gd name="T73" fmla="*/ 108 h 122"/>
                  <a:gd name="T74" fmla="*/ 110 w 123"/>
                  <a:gd name="T75" fmla="*/ 103 h 122"/>
                  <a:gd name="T76" fmla="*/ 105 w 123"/>
                  <a:gd name="T77" fmla="*/ 98 h 122"/>
                  <a:gd name="T78" fmla="*/ 105 w 123"/>
                  <a:gd name="T79" fmla="*/ 94 h 122"/>
                  <a:gd name="T80" fmla="*/ 107 w 123"/>
                  <a:gd name="T81" fmla="*/ 91 h 122"/>
                  <a:gd name="T82" fmla="*/ 110 w 123"/>
                  <a:gd name="T83" fmla="*/ 87 h 122"/>
                  <a:gd name="T84" fmla="*/ 116 w 123"/>
                  <a:gd name="T85" fmla="*/ 88 h 122"/>
                  <a:gd name="T86" fmla="*/ 118 w 123"/>
                  <a:gd name="T87" fmla="*/ 93 h 122"/>
                  <a:gd name="T88" fmla="*/ 122 w 123"/>
                  <a:gd name="T89" fmla="*/ 95 h 122"/>
                  <a:gd name="T90" fmla="*/ 123 w 123"/>
                  <a:gd name="T91" fmla="*/ 92 h 122"/>
                  <a:gd name="T92" fmla="*/ 121 w 123"/>
                  <a:gd name="T93" fmla="*/ 86 h 122"/>
                  <a:gd name="T94" fmla="*/ 111 w 123"/>
                  <a:gd name="T95" fmla="*/ 81 h 122"/>
                  <a:gd name="T96" fmla="*/ 96 w 123"/>
                  <a:gd name="T97" fmla="*/ 75 h 122"/>
                  <a:gd name="T98" fmla="*/ 99 w 123"/>
                  <a:gd name="T99" fmla="*/ 70 h 122"/>
                  <a:gd name="T100" fmla="*/ 94 w 123"/>
                  <a:gd name="T101" fmla="*/ 69 h 122"/>
                  <a:gd name="T102" fmla="*/ 88 w 123"/>
                  <a:gd name="T103" fmla="*/ 67 h 122"/>
                  <a:gd name="T104" fmla="*/ 80 w 123"/>
                  <a:gd name="T105" fmla="*/ 63 h 122"/>
                  <a:gd name="T106" fmla="*/ 76 w 123"/>
                  <a:gd name="T107" fmla="*/ 57 h 122"/>
                  <a:gd name="T108" fmla="*/ 74 w 123"/>
                  <a:gd name="T109" fmla="*/ 52 h 122"/>
                  <a:gd name="T110" fmla="*/ 63 w 123"/>
                  <a:gd name="T111" fmla="*/ 42 h 122"/>
                  <a:gd name="T112" fmla="*/ 57 w 123"/>
                  <a:gd name="T113" fmla="*/ 35 h 122"/>
                  <a:gd name="T114" fmla="*/ 59 w 123"/>
                  <a:gd name="T115" fmla="*/ 29 h 122"/>
                  <a:gd name="T116" fmla="*/ 57 w 123"/>
                  <a:gd name="T117" fmla="*/ 23 h 122"/>
                  <a:gd name="T118" fmla="*/ 63 w 123"/>
                  <a:gd name="T119" fmla="*/ 20 h 122"/>
                  <a:gd name="T120" fmla="*/ 69 w 123"/>
                  <a:gd name="T121" fmla="*/ 1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3" h="122">
                    <a:moveTo>
                      <a:pt x="71" y="13"/>
                    </a:moveTo>
                    <a:lnTo>
                      <a:pt x="69" y="12"/>
                    </a:lnTo>
                    <a:lnTo>
                      <a:pt x="72" y="8"/>
                    </a:lnTo>
                    <a:lnTo>
                      <a:pt x="71" y="7"/>
                    </a:lnTo>
                    <a:lnTo>
                      <a:pt x="67" y="7"/>
                    </a:lnTo>
                    <a:lnTo>
                      <a:pt x="60" y="6"/>
                    </a:lnTo>
                    <a:lnTo>
                      <a:pt x="55" y="2"/>
                    </a:lnTo>
                    <a:lnTo>
                      <a:pt x="55" y="1"/>
                    </a:lnTo>
                    <a:lnTo>
                      <a:pt x="51" y="1"/>
                    </a:lnTo>
                    <a:lnTo>
                      <a:pt x="49" y="0"/>
                    </a:lnTo>
                    <a:lnTo>
                      <a:pt x="44" y="3"/>
                    </a:lnTo>
                    <a:lnTo>
                      <a:pt x="40" y="2"/>
                    </a:lnTo>
                    <a:lnTo>
                      <a:pt x="38" y="4"/>
                    </a:lnTo>
                    <a:lnTo>
                      <a:pt x="39" y="8"/>
                    </a:lnTo>
                    <a:lnTo>
                      <a:pt x="35" y="8"/>
                    </a:lnTo>
                    <a:lnTo>
                      <a:pt x="34" y="13"/>
                    </a:lnTo>
                    <a:lnTo>
                      <a:pt x="33" y="10"/>
                    </a:lnTo>
                    <a:lnTo>
                      <a:pt x="30" y="12"/>
                    </a:lnTo>
                    <a:lnTo>
                      <a:pt x="26" y="10"/>
                    </a:lnTo>
                    <a:lnTo>
                      <a:pt x="26" y="13"/>
                    </a:lnTo>
                    <a:lnTo>
                      <a:pt x="24" y="17"/>
                    </a:lnTo>
                    <a:lnTo>
                      <a:pt x="23" y="14"/>
                    </a:lnTo>
                    <a:lnTo>
                      <a:pt x="20" y="13"/>
                    </a:lnTo>
                    <a:lnTo>
                      <a:pt x="20" y="10"/>
                    </a:lnTo>
                    <a:lnTo>
                      <a:pt x="17" y="9"/>
                    </a:lnTo>
                    <a:lnTo>
                      <a:pt x="13" y="15"/>
                    </a:lnTo>
                    <a:lnTo>
                      <a:pt x="11" y="14"/>
                    </a:lnTo>
                    <a:lnTo>
                      <a:pt x="6" y="18"/>
                    </a:lnTo>
                    <a:lnTo>
                      <a:pt x="4" y="17"/>
                    </a:lnTo>
                    <a:lnTo>
                      <a:pt x="2" y="18"/>
                    </a:lnTo>
                    <a:lnTo>
                      <a:pt x="4" y="20"/>
                    </a:lnTo>
                    <a:lnTo>
                      <a:pt x="5" y="21"/>
                    </a:lnTo>
                    <a:lnTo>
                      <a:pt x="5" y="25"/>
                    </a:lnTo>
                    <a:lnTo>
                      <a:pt x="2" y="26"/>
                    </a:lnTo>
                    <a:lnTo>
                      <a:pt x="0" y="27"/>
                    </a:lnTo>
                    <a:lnTo>
                      <a:pt x="4" y="30"/>
                    </a:lnTo>
                    <a:lnTo>
                      <a:pt x="4" y="36"/>
                    </a:lnTo>
                    <a:lnTo>
                      <a:pt x="7" y="38"/>
                    </a:lnTo>
                    <a:lnTo>
                      <a:pt x="10" y="38"/>
                    </a:lnTo>
                    <a:lnTo>
                      <a:pt x="9" y="41"/>
                    </a:lnTo>
                    <a:lnTo>
                      <a:pt x="10" y="43"/>
                    </a:lnTo>
                    <a:lnTo>
                      <a:pt x="15" y="43"/>
                    </a:lnTo>
                    <a:lnTo>
                      <a:pt x="17" y="41"/>
                    </a:lnTo>
                    <a:lnTo>
                      <a:pt x="17" y="38"/>
                    </a:lnTo>
                    <a:lnTo>
                      <a:pt x="22" y="36"/>
                    </a:lnTo>
                    <a:lnTo>
                      <a:pt x="29" y="37"/>
                    </a:lnTo>
                    <a:lnTo>
                      <a:pt x="32" y="38"/>
                    </a:lnTo>
                    <a:lnTo>
                      <a:pt x="34" y="40"/>
                    </a:lnTo>
                    <a:lnTo>
                      <a:pt x="35" y="42"/>
                    </a:lnTo>
                    <a:lnTo>
                      <a:pt x="37" y="42"/>
                    </a:lnTo>
                    <a:lnTo>
                      <a:pt x="37" y="44"/>
                    </a:lnTo>
                    <a:lnTo>
                      <a:pt x="39" y="47"/>
                    </a:lnTo>
                    <a:lnTo>
                      <a:pt x="39" y="49"/>
                    </a:lnTo>
                    <a:lnTo>
                      <a:pt x="40" y="51"/>
                    </a:lnTo>
                    <a:lnTo>
                      <a:pt x="40" y="53"/>
                    </a:lnTo>
                    <a:lnTo>
                      <a:pt x="43" y="54"/>
                    </a:lnTo>
                    <a:lnTo>
                      <a:pt x="45" y="57"/>
                    </a:lnTo>
                    <a:lnTo>
                      <a:pt x="48" y="59"/>
                    </a:lnTo>
                    <a:lnTo>
                      <a:pt x="48" y="61"/>
                    </a:lnTo>
                    <a:lnTo>
                      <a:pt x="51" y="61"/>
                    </a:lnTo>
                    <a:lnTo>
                      <a:pt x="54" y="64"/>
                    </a:lnTo>
                    <a:lnTo>
                      <a:pt x="54" y="65"/>
                    </a:lnTo>
                    <a:lnTo>
                      <a:pt x="55" y="66"/>
                    </a:lnTo>
                    <a:lnTo>
                      <a:pt x="60" y="71"/>
                    </a:lnTo>
                    <a:lnTo>
                      <a:pt x="63" y="75"/>
                    </a:lnTo>
                    <a:lnTo>
                      <a:pt x="66" y="75"/>
                    </a:lnTo>
                    <a:lnTo>
                      <a:pt x="67" y="76"/>
                    </a:lnTo>
                    <a:lnTo>
                      <a:pt x="68" y="78"/>
                    </a:lnTo>
                    <a:lnTo>
                      <a:pt x="69" y="78"/>
                    </a:lnTo>
                    <a:lnTo>
                      <a:pt x="71" y="77"/>
                    </a:lnTo>
                    <a:lnTo>
                      <a:pt x="73" y="77"/>
                    </a:lnTo>
                    <a:lnTo>
                      <a:pt x="76" y="78"/>
                    </a:lnTo>
                    <a:lnTo>
                      <a:pt x="78" y="82"/>
                    </a:lnTo>
                    <a:lnTo>
                      <a:pt x="79" y="83"/>
                    </a:lnTo>
                    <a:lnTo>
                      <a:pt x="80" y="82"/>
                    </a:lnTo>
                    <a:lnTo>
                      <a:pt x="82" y="83"/>
                    </a:lnTo>
                    <a:lnTo>
                      <a:pt x="82" y="84"/>
                    </a:lnTo>
                    <a:lnTo>
                      <a:pt x="84" y="84"/>
                    </a:lnTo>
                    <a:lnTo>
                      <a:pt x="85" y="84"/>
                    </a:lnTo>
                    <a:lnTo>
                      <a:pt x="87" y="87"/>
                    </a:lnTo>
                    <a:lnTo>
                      <a:pt x="87" y="88"/>
                    </a:lnTo>
                    <a:lnTo>
                      <a:pt x="87" y="89"/>
                    </a:lnTo>
                    <a:lnTo>
                      <a:pt x="88" y="91"/>
                    </a:lnTo>
                    <a:lnTo>
                      <a:pt x="90" y="91"/>
                    </a:lnTo>
                    <a:lnTo>
                      <a:pt x="90" y="93"/>
                    </a:lnTo>
                    <a:lnTo>
                      <a:pt x="94" y="93"/>
                    </a:lnTo>
                    <a:lnTo>
                      <a:pt x="95" y="92"/>
                    </a:lnTo>
                    <a:lnTo>
                      <a:pt x="96" y="93"/>
                    </a:lnTo>
                    <a:lnTo>
                      <a:pt x="97" y="97"/>
                    </a:lnTo>
                    <a:lnTo>
                      <a:pt x="97" y="100"/>
                    </a:lnTo>
                    <a:lnTo>
                      <a:pt x="99" y="101"/>
                    </a:lnTo>
                    <a:lnTo>
                      <a:pt x="100" y="105"/>
                    </a:lnTo>
                    <a:lnTo>
                      <a:pt x="101" y="108"/>
                    </a:lnTo>
                    <a:lnTo>
                      <a:pt x="101" y="109"/>
                    </a:lnTo>
                    <a:lnTo>
                      <a:pt x="100" y="110"/>
                    </a:lnTo>
                    <a:lnTo>
                      <a:pt x="99" y="110"/>
                    </a:lnTo>
                    <a:lnTo>
                      <a:pt x="97" y="111"/>
                    </a:lnTo>
                    <a:lnTo>
                      <a:pt x="99" y="112"/>
                    </a:lnTo>
                    <a:lnTo>
                      <a:pt x="97" y="115"/>
                    </a:lnTo>
                    <a:lnTo>
                      <a:pt x="96" y="116"/>
                    </a:lnTo>
                    <a:lnTo>
                      <a:pt x="95" y="117"/>
                    </a:lnTo>
                    <a:lnTo>
                      <a:pt x="95" y="117"/>
                    </a:lnTo>
                    <a:lnTo>
                      <a:pt x="95" y="120"/>
                    </a:lnTo>
                    <a:lnTo>
                      <a:pt x="97" y="122"/>
                    </a:lnTo>
                    <a:lnTo>
                      <a:pt x="100" y="122"/>
                    </a:lnTo>
                    <a:lnTo>
                      <a:pt x="102" y="120"/>
                    </a:lnTo>
                    <a:lnTo>
                      <a:pt x="102" y="117"/>
                    </a:lnTo>
                    <a:lnTo>
                      <a:pt x="105" y="115"/>
                    </a:lnTo>
                    <a:lnTo>
                      <a:pt x="106" y="110"/>
                    </a:lnTo>
                    <a:lnTo>
                      <a:pt x="107" y="108"/>
                    </a:lnTo>
                    <a:lnTo>
                      <a:pt x="110" y="108"/>
                    </a:lnTo>
                    <a:lnTo>
                      <a:pt x="110" y="106"/>
                    </a:lnTo>
                    <a:lnTo>
                      <a:pt x="110" y="105"/>
                    </a:lnTo>
                    <a:lnTo>
                      <a:pt x="110" y="103"/>
                    </a:lnTo>
                    <a:lnTo>
                      <a:pt x="110" y="101"/>
                    </a:lnTo>
                    <a:lnTo>
                      <a:pt x="106" y="98"/>
                    </a:lnTo>
                    <a:lnTo>
                      <a:pt x="105" y="98"/>
                    </a:lnTo>
                    <a:lnTo>
                      <a:pt x="104" y="97"/>
                    </a:lnTo>
                    <a:lnTo>
                      <a:pt x="104" y="95"/>
                    </a:lnTo>
                    <a:lnTo>
                      <a:pt x="105" y="94"/>
                    </a:lnTo>
                    <a:lnTo>
                      <a:pt x="106" y="93"/>
                    </a:lnTo>
                    <a:lnTo>
                      <a:pt x="106" y="92"/>
                    </a:lnTo>
                    <a:lnTo>
                      <a:pt x="107" y="91"/>
                    </a:lnTo>
                    <a:lnTo>
                      <a:pt x="107" y="87"/>
                    </a:lnTo>
                    <a:lnTo>
                      <a:pt x="108" y="87"/>
                    </a:lnTo>
                    <a:lnTo>
                      <a:pt x="110" y="87"/>
                    </a:lnTo>
                    <a:lnTo>
                      <a:pt x="112" y="88"/>
                    </a:lnTo>
                    <a:lnTo>
                      <a:pt x="113" y="88"/>
                    </a:lnTo>
                    <a:lnTo>
                      <a:pt x="116" y="88"/>
                    </a:lnTo>
                    <a:lnTo>
                      <a:pt x="117" y="89"/>
                    </a:lnTo>
                    <a:lnTo>
                      <a:pt x="117" y="91"/>
                    </a:lnTo>
                    <a:lnTo>
                      <a:pt x="118" y="93"/>
                    </a:lnTo>
                    <a:lnTo>
                      <a:pt x="119" y="95"/>
                    </a:lnTo>
                    <a:lnTo>
                      <a:pt x="122" y="95"/>
                    </a:lnTo>
                    <a:lnTo>
                      <a:pt x="122" y="95"/>
                    </a:lnTo>
                    <a:lnTo>
                      <a:pt x="122" y="94"/>
                    </a:lnTo>
                    <a:lnTo>
                      <a:pt x="122" y="93"/>
                    </a:lnTo>
                    <a:lnTo>
                      <a:pt x="123" y="92"/>
                    </a:lnTo>
                    <a:lnTo>
                      <a:pt x="123" y="88"/>
                    </a:lnTo>
                    <a:lnTo>
                      <a:pt x="122" y="87"/>
                    </a:lnTo>
                    <a:lnTo>
                      <a:pt x="121" y="86"/>
                    </a:lnTo>
                    <a:lnTo>
                      <a:pt x="117" y="86"/>
                    </a:lnTo>
                    <a:lnTo>
                      <a:pt x="115" y="83"/>
                    </a:lnTo>
                    <a:lnTo>
                      <a:pt x="111" y="81"/>
                    </a:lnTo>
                    <a:lnTo>
                      <a:pt x="102" y="76"/>
                    </a:lnTo>
                    <a:lnTo>
                      <a:pt x="99" y="75"/>
                    </a:lnTo>
                    <a:lnTo>
                      <a:pt x="96" y="75"/>
                    </a:lnTo>
                    <a:lnTo>
                      <a:pt x="95" y="74"/>
                    </a:lnTo>
                    <a:lnTo>
                      <a:pt x="96" y="72"/>
                    </a:lnTo>
                    <a:lnTo>
                      <a:pt x="99" y="70"/>
                    </a:lnTo>
                    <a:lnTo>
                      <a:pt x="99" y="69"/>
                    </a:lnTo>
                    <a:lnTo>
                      <a:pt x="97" y="67"/>
                    </a:lnTo>
                    <a:lnTo>
                      <a:pt x="94" y="69"/>
                    </a:lnTo>
                    <a:lnTo>
                      <a:pt x="93" y="67"/>
                    </a:lnTo>
                    <a:lnTo>
                      <a:pt x="89" y="67"/>
                    </a:lnTo>
                    <a:lnTo>
                      <a:pt x="88" y="67"/>
                    </a:lnTo>
                    <a:lnTo>
                      <a:pt x="85" y="66"/>
                    </a:lnTo>
                    <a:lnTo>
                      <a:pt x="84" y="65"/>
                    </a:lnTo>
                    <a:lnTo>
                      <a:pt x="80" y="63"/>
                    </a:lnTo>
                    <a:lnTo>
                      <a:pt x="79" y="60"/>
                    </a:lnTo>
                    <a:lnTo>
                      <a:pt x="77" y="58"/>
                    </a:lnTo>
                    <a:lnTo>
                      <a:pt x="76" y="57"/>
                    </a:lnTo>
                    <a:lnTo>
                      <a:pt x="76" y="54"/>
                    </a:lnTo>
                    <a:lnTo>
                      <a:pt x="74" y="54"/>
                    </a:lnTo>
                    <a:lnTo>
                      <a:pt x="74" y="52"/>
                    </a:lnTo>
                    <a:lnTo>
                      <a:pt x="67" y="44"/>
                    </a:lnTo>
                    <a:lnTo>
                      <a:pt x="66" y="43"/>
                    </a:lnTo>
                    <a:lnTo>
                      <a:pt x="63" y="42"/>
                    </a:lnTo>
                    <a:lnTo>
                      <a:pt x="59" y="40"/>
                    </a:lnTo>
                    <a:lnTo>
                      <a:pt x="57" y="37"/>
                    </a:lnTo>
                    <a:lnTo>
                      <a:pt x="57" y="35"/>
                    </a:lnTo>
                    <a:lnTo>
                      <a:pt x="56" y="31"/>
                    </a:lnTo>
                    <a:lnTo>
                      <a:pt x="57" y="31"/>
                    </a:lnTo>
                    <a:lnTo>
                      <a:pt x="59" y="29"/>
                    </a:lnTo>
                    <a:lnTo>
                      <a:pt x="57" y="26"/>
                    </a:lnTo>
                    <a:lnTo>
                      <a:pt x="56" y="24"/>
                    </a:lnTo>
                    <a:lnTo>
                      <a:pt x="57" y="23"/>
                    </a:lnTo>
                    <a:lnTo>
                      <a:pt x="60" y="23"/>
                    </a:lnTo>
                    <a:lnTo>
                      <a:pt x="61" y="20"/>
                    </a:lnTo>
                    <a:lnTo>
                      <a:pt x="63" y="20"/>
                    </a:lnTo>
                    <a:lnTo>
                      <a:pt x="66" y="19"/>
                    </a:lnTo>
                    <a:lnTo>
                      <a:pt x="67" y="18"/>
                    </a:lnTo>
                    <a:lnTo>
                      <a:pt x="69" y="19"/>
                    </a:lnTo>
                    <a:lnTo>
                      <a:pt x="68" y="15"/>
                    </a:lnTo>
                    <a:lnTo>
                      <a:pt x="71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7" name="Freeform 772">
                <a:extLst>
                  <a:ext uri="{FF2B5EF4-FFF2-40B4-BE49-F238E27FC236}">
                    <a16:creationId xmlns:a16="http://schemas.microsoft.com/office/drawing/2014/main" id="{7C9496ED-E238-432C-8258-0109462721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70" y="1916"/>
                <a:ext cx="5" cy="5"/>
              </a:xfrm>
              <a:custGeom>
                <a:avLst/>
                <a:gdLst>
                  <a:gd name="T0" fmla="*/ 4 w 5"/>
                  <a:gd name="T1" fmla="*/ 3 h 5"/>
                  <a:gd name="T2" fmla="*/ 5 w 5"/>
                  <a:gd name="T3" fmla="*/ 1 h 5"/>
                  <a:gd name="T4" fmla="*/ 4 w 5"/>
                  <a:gd name="T5" fmla="*/ 0 h 5"/>
                  <a:gd name="T6" fmla="*/ 2 w 5"/>
                  <a:gd name="T7" fmla="*/ 1 h 5"/>
                  <a:gd name="T8" fmla="*/ 0 w 5"/>
                  <a:gd name="T9" fmla="*/ 4 h 5"/>
                  <a:gd name="T10" fmla="*/ 3 w 5"/>
                  <a:gd name="T11" fmla="*/ 5 h 5"/>
                  <a:gd name="T12" fmla="*/ 4 w 5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4" y="3"/>
                    </a:moveTo>
                    <a:lnTo>
                      <a:pt x="5" y="1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4"/>
                    </a:lnTo>
                    <a:lnTo>
                      <a:pt x="3" y="5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8" name="Freeform 773">
                <a:extLst>
                  <a:ext uri="{FF2B5EF4-FFF2-40B4-BE49-F238E27FC236}">
                    <a16:creationId xmlns:a16="http://schemas.microsoft.com/office/drawing/2014/main" id="{F73ACF57-8CDE-49F1-A92B-A5251B0D83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8" y="1904"/>
                <a:ext cx="5" cy="4"/>
              </a:xfrm>
              <a:custGeom>
                <a:avLst/>
                <a:gdLst>
                  <a:gd name="T0" fmla="*/ 5 w 5"/>
                  <a:gd name="T1" fmla="*/ 4 h 4"/>
                  <a:gd name="T2" fmla="*/ 5 w 5"/>
                  <a:gd name="T3" fmla="*/ 2 h 4"/>
                  <a:gd name="T4" fmla="*/ 3 w 5"/>
                  <a:gd name="T5" fmla="*/ 0 h 4"/>
                  <a:gd name="T6" fmla="*/ 0 w 5"/>
                  <a:gd name="T7" fmla="*/ 1 h 4"/>
                  <a:gd name="T8" fmla="*/ 0 w 5"/>
                  <a:gd name="T9" fmla="*/ 2 h 4"/>
                  <a:gd name="T10" fmla="*/ 3 w 5"/>
                  <a:gd name="T11" fmla="*/ 2 h 4"/>
                  <a:gd name="T12" fmla="*/ 5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lnTo>
                      <a:pt x="5" y="2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9" name="Freeform 774">
                <a:extLst>
                  <a:ext uri="{FF2B5EF4-FFF2-40B4-BE49-F238E27FC236}">
                    <a16:creationId xmlns:a16="http://schemas.microsoft.com/office/drawing/2014/main" id="{C358E933-4334-4684-8FD2-EC5DEE3049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6" y="1854"/>
                <a:ext cx="122" cy="101"/>
              </a:xfrm>
              <a:custGeom>
                <a:avLst/>
                <a:gdLst>
                  <a:gd name="T0" fmla="*/ 109 w 122"/>
                  <a:gd name="T1" fmla="*/ 16 h 101"/>
                  <a:gd name="T2" fmla="*/ 99 w 122"/>
                  <a:gd name="T3" fmla="*/ 15 h 101"/>
                  <a:gd name="T4" fmla="*/ 93 w 122"/>
                  <a:gd name="T5" fmla="*/ 16 h 101"/>
                  <a:gd name="T6" fmla="*/ 87 w 122"/>
                  <a:gd name="T7" fmla="*/ 12 h 101"/>
                  <a:gd name="T8" fmla="*/ 80 w 122"/>
                  <a:gd name="T9" fmla="*/ 10 h 101"/>
                  <a:gd name="T10" fmla="*/ 78 w 122"/>
                  <a:gd name="T11" fmla="*/ 6 h 101"/>
                  <a:gd name="T12" fmla="*/ 73 w 122"/>
                  <a:gd name="T13" fmla="*/ 6 h 101"/>
                  <a:gd name="T14" fmla="*/ 65 w 122"/>
                  <a:gd name="T15" fmla="*/ 5 h 101"/>
                  <a:gd name="T16" fmla="*/ 59 w 122"/>
                  <a:gd name="T17" fmla="*/ 4 h 101"/>
                  <a:gd name="T18" fmla="*/ 45 w 122"/>
                  <a:gd name="T19" fmla="*/ 5 h 101"/>
                  <a:gd name="T20" fmla="*/ 34 w 122"/>
                  <a:gd name="T21" fmla="*/ 1 h 101"/>
                  <a:gd name="T22" fmla="*/ 26 w 122"/>
                  <a:gd name="T23" fmla="*/ 3 h 101"/>
                  <a:gd name="T24" fmla="*/ 20 w 122"/>
                  <a:gd name="T25" fmla="*/ 1 h 101"/>
                  <a:gd name="T26" fmla="*/ 15 w 122"/>
                  <a:gd name="T27" fmla="*/ 1 h 101"/>
                  <a:gd name="T28" fmla="*/ 13 w 122"/>
                  <a:gd name="T29" fmla="*/ 5 h 101"/>
                  <a:gd name="T30" fmla="*/ 5 w 122"/>
                  <a:gd name="T31" fmla="*/ 6 h 101"/>
                  <a:gd name="T32" fmla="*/ 2 w 122"/>
                  <a:gd name="T33" fmla="*/ 12 h 101"/>
                  <a:gd name="T34" fmla="*/ 4 w 122"/>
                  <a:gd name="T35" fmla="*/ 14 h 101"/>
                  <a:gd name="T36" fmla="*/ 5 w 122"/>
                  <a:gd name="T37" fmla="*/ 16 h 101"/>
                  <a:gd name="T38" fmla="*/ 5 w 122"/>
                  <a:gd name="T39" fmla="*/ 20 h 101"/>
                  <a:gd name="T40" fmla="*/ 4 w 122"/>
                  <a:gd name="T41" fmla="*/ 23 h 101"/>
                  <a:gd name="T42" fmla="*/ 10 w 122"/>
                  <a:gd name="T43" fmla="*/ 24 h 101"/>
                  <a:gd name="T44" fmla="*/ 21 w 122"/>
                  <a:gd name="T45" fmla="*/ 26 h 101"/>
                  <a:gd name="T46" fmla="*/ 28 w 122"/>
                  <a:gd name="T47" fmla="*/ 27 h 101"/>
                  <a:gd name="T48" fmla="*/ 28 w 122"/>
                  <a:gd name="T49" fmla="*/ 33 h 101"/>
                  <a:gd name="T50" fmla="*/ 25 w 122"/>
                  <a:gd name="T51" fmla="*/ 46 h 101"/>
                  <a:gd name="T52" fmla="*/ 21 w 122"/>
                  <a:gd name="T53" fmla="*/ 54 h 101"/>
                  <a:gd name="T54" fmla="*/ 20 w 122"/>
                  <a:gd name="T55" fmla="*/ 60 h 101"/>
                  <a:gd name="T56" fmla="*/ 19 w 122"/>
                  <a:gd name="T57" fmla="*/ 68 h 101"/>
                  <a:gd name="T58" fmla="*/ 22 w 122"/>
                  <a:gd name="T59" fmla="*/ 74 h 101"/>
                  <a:gd name="T60" fmla="*/ 19 w 122"/>
                  <a:gd name="T61" fmla="*/ 83 h 101"/>
                  <a:gd name="T62" fmla="*/ 24 w 122"/>
                  <a:gd name="T63" fmla="*/ 86 h 101"/>
                  <a:gd name="T64" fmla="*/ 30 w 122"/>
                  <a:gd name="T65" fmla="*/ 96 h 101"/>
                  <a:gd name="T66" fmla="*/ 39 w 122"/>
                  <a:gd name="T67" fmla="*/ 98 h 101"/>
                  <a:gd name="T68" fmla="*/ 45 w 122"/>
                  <a:gd name="T69" fmla="*/ 95 h 101"/>
                  <a:gd name="T70" fmla="*/ 54 w 122"/>
                  <a:gd name="T71" fmla="*/ 90 h 101"/>
                  <a:gd name="T72" fmla="*/ 62 w 122"/>
                  <a:gd name="T73" fmla="*/ 91 h 101"/>
                  <a:gd name="T74" fmla="*/ 67 w 122"/>
                  <a:gd name="T75" fmla="*/ 91 h 101"/>
                  <a:gd name="T76" fmla="*/ 73 w 122"/>
                  <a:gd name="T77" fmla="*/ 92 h 101"/>
                  <a:gd name="T78" fmla="*/ 82 w 122"/>
                  <a:gd name="T79" fmla="*/ 83 h 101"/>
                  <a:gd name="T80" fmla="*/ 86 w 122"/>
                  <a:gd name="T81" fmla="*/ 80 h 101"/>
                  <a:gd name="T82" fmla="*/ 89 w 122"/>
                  <a:gd name="T83" fmla="*/ 69 h 101"/>
                  <a:gd name="T84" fmla="*/ 93 w 122"/>
                  <a:gd name="T85" fmla="*/ 63 h 101"/>
                  <a:gd name="T86" fmla="*/ 89 w 122"/>
                  <a:gd name="T87" fmla="*/ 57 h 101"/>
                  <a:gd name="T88" fmla="*/ 97 w 122"/>
                  <a:gd name="T89" fmla="*/ 48 h 101"/>
                  <a:gd name="T90" fmla="*/ 100 w 122"/>
                  <a:gd name="T91" fmla="*/ 43 h 101"/>
                  <a:gd name="T92" fmla="*/ 103 w 122"/>
                  <a:gd name="T93" fmla="*/ 40 h 101"/>
                  <a:gd name="T94" fmla="*/ 106 w 122"/>
                  <a:gd name="T95" fmla="*/ 35 h 101"/>
                  <a:gd name="T96" fmla="*/ 116 w 122"/>
                  <a:gd name="T97" fmla="*/ 32 h 101"/>
                  <a:gd name="T98" fmla="*/ 121 w 122"/>
                  <a:gd name="T99" fmla="*/ 26 h 101"/>
                  <a:gd name="T100" fmla="*/ 122 w 122"/>
                  <a:gd name="T101" fmla="*/ 2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2" h="101">
                    <a:moveTo>
                      <a:pt x="117" y="17"/>
                    </a:moveTo>
                    <a:lnTo>
                      <a:pt x="112" y="17"/>
                    </a:lnTo>
                    <a:lnTo>
                      <a:pt x="109" y="16"/>
                    </a:lnTo>
                    <a:lnTo>
                      <a:pt x="106" y="16"/>
                    </a:lnTo>
                    <a:lnTo>
                      <a:pt x="104" y="15"/>
                    </a:lnTo>
                    <a:lnTo>
                      <a:pt x="99" y="15"/>
                    </a:lnTo>
                    <a:lnTo>
                      <a:pt x="98" y="17"/>
                    </a:lnTo>
                    <a:lnTo>
                      <a:pt x="97" y="16"/>
                    </a:lnTo>
                    <a:lnTo>
                      <a:pt x="93" y="16"/>
                    </a:lnTo>
                    <a:lnTo>
                      <a:pt x="90" y="14"/>
                    </a:lnTo>
                    <a:lnTo>
                      <a:pt x="89" y="15"/>
                    </a:lnTo>
                    <a:lnTo>
                      <a:pt x="87" y="12"/>
                    </a:lnTo>
                    <a:lnTo>
                      <a:pt x="82" y="11"/>
                    </a:lnTo>
                    <a:lnTo>
                      <a:pt x="80" y="11"/>
                    </a:lnTo>
                    <a:lnTo>
                      <a:pt x="80" y="10"/>
                    </a:lnTo>
                    <a:lnTo>
                      <a:pt x="80" y="8"/>
                    </a:lnTo>
                    <a:lnTo>
                      <a:pt x="78" y="8"/>
                    </a:lnTo>
                    <a:lnTo>
                      <a:pt x="78" y="6"/>
                    </a:lnTo>
                    <a:lnTo>
                      <a:pt x="76" y="6"/>
                    </a:lnTo>
                    <a:lnTo>
                      <a:pt x="75" y="6"/>
                    </a:lnTo>
                    <a:lnTo>
                      <a:pt x="73" y="6"/>
                    </a:lnTo>
                    <a:lnTo>
                      <a:pt x="72" y="8"/>
                    </a:lnTo>
                    <a:lnTo>
                      <a:pt x="66" y="5"/>
                    </a:lnTo>
                    <a:lnTo>
                      <a:pt x="65" y="5"/>
                    </a:lnTo>
                    <a:lnTo>
                      <a:pt x="62" y="6"/>
                    </a:lnTo>
                    <a:lnTo>
                      <a:pt x="59" y="6"/>
                    </a:lnTo>
                    <a:lnTo>
                      <a:pt x="59" y="4"/>
                    </a:lnTo>
                    <a:lnTo>
                      <a:pt x="54" y="4"/>
                    </a:lnTo>
                    <a:lnTo>
                      <a:pt x="49" y="6"/>
                    </a:lnTo>
                    <a:lnTo>
                      <a:pt x="45" y="5"/>
                    </a:lnTo>
                    <a:lnTo>
                      <a:pt x="38" y="4"/>
                    </a:lnTo>
                    <a:lnTo>
                      <a:pt x="36" y="3"/>
                    </a:lnTo>
                    <a:lnTo>
                      <a:pt x="34" y="1"/>
                    </a:lnTo>
                    <a:lnTo>
                      <a:pt x="31" y="3"/>
                    </a:lnTo>
                    <a:lnTo>
                      <a:pt x="28" y="4"/>
                    </a:lnTo>
                    <a:lnTo>
                      <a:pt x="26" y="3"/>
                    </a:lnTo>
                    <a:lnTo>
                      <a:pt x="24" y="3"/>
                    </a:lnTo>
                    <a:lnTo>
                      <a:pt x="22" y="4"/>
                    </a:lnTo>
                    <a:lnTo>
                      <a:pt x="20" y="1"/>
                    </a:lnTo>
                    <a:lnTo>
                      <a:pt x="17" y="0"/>
                    </a:lnTo>
                    <a:lnTo>
                      <a:pt x="15" y="1"/>
                    </a:lnTo>
                    <a:lnTo>
                      <a:pt x="15" y="1"/>
                    </a:lnTo>
                    <a:lnTo>
                      <a:pt x="10" y="4"/>
                    </a:lnTo>
                    <a:lnTo>
                      <a:pt x="11" y="5"/>
                    </a:lnTo>
                    <a:lnTo>
                      <a:pt x="13" y="5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5" y="6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3" y="12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3" y="17"/>
                    </a:lnTo>
                    <a:lnTo>
                      <a:pt x="4" y="17"/>
                    </a:lnTo>
                    <a:lnTo>
                      <a:pt x="5" y="16"/>
                    </a:lnTo>
                    <a:lnTo>
                      <a:pt x="5" y="17"/>
                    </a:lnTo>
                    <a:lnTo>
                      <a:pt x="6" y="18"/>
                    </a:lnTo>
                    <a:lnTo>
                      <a:pt x="5" y="20"/>
                    </a:lnTo>
                    <a:lnTo>
                      <a:pt x="6" y="20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9" y="22"/>
                    </a:lnTo>
                    <a:lnTo>
                      <a:pt x="11" y="23"/>
                    </a:lnTo>
                    <a:lnTo>
                      <a:pt x="10" y="24"/>
                    </a:lnTo>
                    <a:lnTo>
                      <a:pt x="11" y="27"/>
                    </a:lnTo>
                    <a:lnTo>
                      <a:pt x="15" y="24"/>
                    </a:lnTo>
                    <a:lnTo>
                      <a:pt x="21" y="26"/>
                    </a:lnTo>
                    <a:lnTo>
                      <a:pt x="22" y="24"/>
                    </a:lnTo>
                    <a:lnTo>
                      <a:pt x="28" y="24"/>
                    </a:lnTo>
                    <a:lnTo>
                      <a:pt x="28" y="27"/>
                    </a:lnTo>
                    <a:lnTo>
                      <a:pt x="31" y="31"/>
                    </a:lnTo>
                    <a:lnTo>
                      <a:pt x="30" y="33"/>
                    </a:lnTo>
                    <a:lnTo>
                      <a:pt x="28" y="33"/>
                    </a:lnTo>
                    <a:lnTo>
                      <a:pt x="25" y="37"/>
                    </a:lnTo>
                    <a:lnTo>
                      <a:pt x="25" y="39"/>
                    </a:lnTo>
                    <a:lnTo>
                      <a:pt x="25" y="46"/>
                    </a:lnTo>
                    <a:lnTo>
                      <a:pt x="22" y="49"/>
                    </a:lnTo>
                    <a:lnTo>
                      <a:pt x="24" y="50"/>
                    </a:lnTo>
                    <a:lnTo>
                      <a:pt x="21" y="54"/>
                    </a:lnTo>
                    <a:lnTo>
                      <a:pt x="20" y="54"/>
                    </a:lnTo>
                    <a:lnTo>
                      <a:pt x="16" y="55"/>
                    </a:lnTo>
                    <a:lnTo>
                      <a:pt x="20" y="60"/>
                    </a:lnTo>
                    <a:lnTo>
                      <a:pt x="22" y="61"/>
                    </a:lnTo>
                    <a:lnTo>
                      <a:pt x="22" y="66"/>
                    </a:lnTo>
                    <a:lnTo>
                      <a:pt x="19" y="68"/>
                    </a:lnTo>
                    <a:lnTo>
                      <a:pt x="20" y="72"/>
                    </a:lnTo>
                    <a:lnTo>
                      <a:pt x="22" y="72"/>
                    </a:lnTo>
                    <a:lnTo>
                      <a:pt x="22" y="74"/>
                    </a:lnTo>
                    <a:lnTo>
                      <a:pt x="20" y="77"/>
                    </a:lnTo>
                    <a:lnTo>
                      <a:pt x="17" y="80"/>
                    </a:lnTo>
                    <a:lnTo>
                      <a:pt x="19" y="83"/>
                    </a:lnTo>
                    <a:lnTo>
                      <a:pt x="19" y="86"/>
                    </a:lnTo>
                    <a:lnTo>
                      <a:pt x="21" y="86"/>
                    </a:lnTo>
                    <a:lnTo>
                      <a:pt x="24" y="86"/>
                    </a:lnTo>
                    <a:lnTo>
                      <a:pt x="28" y="91"/>
                    </a:lnTo>
                    <a:lnTo>
                      <a:pt x="27" y="91"/>
                    </a:lnTo>
                    <a:lnTo>
                      <a:pt x="30" y="96"/>
                    </a:lnTo>
                    <a:lnTo>
                      <a:pt x="33" y="100"/>
                    </a:lnTo>
                    <a:lnTo>
                      <a:pt x="37" y="101"/>
                    </a:lnTo>
                    <a:lnTo>
                      <a:pt x="39" y="98"/>
                    </a:lnTo>
                    <a:lnTo>
                      <a:pt x="39" y="97"/>
                    </a:lnTo>
                    <a:lnTo>
                      <a:pt x="42" y="96"/>
                    </a:lnTo>
                    <a:lnTo>
                      <a:pt x="45" y="95"/>
                    </a:lnTo>
                    <a:lnTo>
                      <a:pt x="49" y="92"/>
                    </a:lnTo>
                    <a:lnTo>
                      <a:pt x="53" y="91"/>
                    </a:lnTo>
                    <a:lnTo>
                      <a:pt x="54" y="90"/>
                    </a:lnTo>
                    <a:lnTo>
                      <a:pt x="59" y="91"/>
                    </a:lnTo>
                    <a:lnTo>
                      <a:pt x="61" y="92"/>
                    </a:lnTo>
                    <a:lnTo>
                      <a:pt x="62" y="91"/>
                    </a:lnTo>
                    <a:lnTo>
                      <a:pt x="64" y="91"/>
                    </a:lnTo>
                    <a:lnTo>
                      <a:pt x="66" y="92"/>
                    </a:lnTo>
                    <a:lnTo>
                      <a:pt x="67" y="91"/>
                    </a:lnTo>
                    <a:lnTo>
                      <a:pt x="69" y="89"/>
                    </a:lnTo>
                    <a:lnTo>
                      <a:pt x="71" y="91"/>
                    </a:lnTo>
                    <a:lnTo>
                      <a:pt x="73" y="92"/>
                    </a:lnTo>
                    <a:lnTo>
                      <a:pt x="76" y="88"/>
                    </a:lnTo>
                    <a:lnTo>
                      <a:pt x="76" y="86"/>
                    </a:lnTo>
                    <a:lnTo>
                      <a:pt x="82" y="83"/>
                    </a:lnTo>
                    <a:lnTo>
                      <a:pt x="86" y="83"/>
                    </a:lnTo>
                    <a:lnTo>
                      <a:pt x="87" y="81"/>
                    </a:lnTo>
                    <a:lnTo>
                      <a:pt x="86" y="80"/>
                    </a:lnTo>
                    <a:lnTo>
                      <a:pt x="86" y="77"/>
                    </a:lnTo>
                    <a:lnTo>
                      <a:pt x="89" y="72"/>
                    </a:lnTo>
                    <a:lnTo>
                      <a:pt x="89" y="69"/>
                    </a:lnTo>
                    <a:lnTo>
                      <a:pt x="93" y="69"/>
                    </a:lnTo>
                    <a:lnTo>
                      <a:pt x="95" y="67"/>
                    </a:lnTo>
                    <a:lnTo>
                      <a:pt x="93" y="63"/>
                    </a:lnTo>
                    <a:lnTo>
                      <a:pt x="92" y="62"/>
                    </a:lnTo>
                    <a:lnTo>
                      <a:pt x="90" y="60"/>
                    </a:lnTo>
                    <a:lnTo>
                      <a:pt x="89" y="57"/>
                    </a:lnTo>
                    <a:lnTo>
                      <a:pt x="90" y="56"/>
                    </a:lnTo>
                    <a:lnTo>
                      <a:pt x="94" y="49"/>
                    </a:lnTo>
                    <a:lnTo>
                      <a:pt x="97" y="48"/>
                    </a:lnTo>
                    <a:lnTo>
                      <a:pt x="99" y="43"/>
                    </a:lnTo>
                    <a:lnTo>
                      <a:pt x="100" y="43"/>
                    </a:lnTo>
                    <a:lnTo>
                      <a:pt x="100" y="43"/>
                    </a:lnTo>
                    <a:lnTo>
                      <a:pt x="100" y="44"/>
                    </a:lnTo>
                    <a:lnTo>
                      <a:pt x="101" y="43"/>
                    </a:lnTo>
                    <a:lnTo>
                      <a:pt x="103" y="40"/>
                    </a:lnTo>
                    <a:lnTo>
                      <a:pt x="101" y="39"/>
                    </a:lnTo>
                    <a:lnTo>
                      <a:pt x="104" y="38"/>
                    </a:lnTo>
                    <a:lnTo>
                      <a:pt x="106" y="35"/>
                    </a:lnTo>
                    <a:lnTo>
                      <a:pt x="111" y="35"/>
                    </a:lnTo>
                    <a:lnTo>
                      <a:pt x="114" y="34"/>
                    </a:lnTo>
                    <a:lnTo>
                      <a:pt x="116" y="32"/>
                    </a:lnTo>
                    <a:lnTo>
                      <a:pt x="120" y="29"/>
                    </a:lnTo>
                    <a:lnTo>
                      <a:pt x="121" y="28"/>
                    </a:lnTo>
                    <a:lnTo>
                      <a:pt x="121" y="26"/>
                    </a:lnTo>
                    <a:lnTo>
                      <a:pt x="121" y="22"/>
                    </a:lnTo>
                    <a:lnTo>
                      <a:pt x="122" y="21"/>
                    </a:lnTo>
                    <a:lnTo>
                      <a:pt x="122" y="20"/>
                    </a:lnTo>
                    <a:lnTo>
                      <a:pt x="121" y="20"/>
                    </a:lnTo>
                    <a:lnTo>
                      <a:pt x="117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0" name="Freeform 775">
                <a:extLst>
                  <a:ext uri="{FF2B5EF4-FFF2-40B4-BE49-F238E27FC236}">
                    <a16:creationId xmlns:a16="http://schemas.microsoft.com/office/drawing/2014/main" id="{E41354DB-AC0E-46A3-87F1-7F1F258A79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9" y="1908"/>
                <a:ext cx="8" cy="6"/>
              </a:xfrm>
              <a:custGeom>
                <a:avLst/>
                <a:gdLst>
                  <a:gd name="T0" fmla="*/ 4 w 8"/>
                  <a:gd name="T1" fmla="*/ 6 h 6"/>
                  <a:gd name="T2" fmla="*/ 5 w 8"/>
                  <a:gd name="T3" fmla="*/ 3 h 6"/>
                  <a:gd name="T4" fmla="*/ 8 w 8"/>
                  <a:gd name="T5" fmla="*/ 1 h 6"/>
                  <a:gd name="T6" fmla="*/ 5 w 8"/>
                  <a:gd name="T7" fmla="*/ 1 h 6"/>
                  <a:gd name="T8" fmla="*/ 3 w 8"/>
                  <a:gd name="T9" fmla="*/ 0 h 6"/>
                  <a:gd name="T10" fmla="*/ 2 w 8"/>
                  <a:gd name="T11" fmla="*/ 2 h 6"/>
                  <a:gd name="T12" fmla="*/ 0 w 8"/>
                  <a:gd name="T13" fmla="*/ 3 h 6"/>
                  <a:gd name="T14" fmla="*/ 3 w 8"/>
                  <a:gd name="T15" fmla="*/ 4 h 6"/>
                  <a:gd name="T16" fmla="*/ 4 w 8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6">
                    <a:moveTo>
                      <a:pt x="4" y="6"/>
                    </a:moveTo>
                    <a:lnTo>
                      <a:pt x="5" y="3"/>
                    </a:lnTo>
                    <a:lnTo>
                      <a:pt x="8" y="1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3" y="4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1" name="Freeform 776">
                <a:extLst>
                  <a:ext uri="{FF2B5EF4-FFF2-40B4-BE49-F238E27FC236}">
                    <a16:creationId xmlns:a16="http://schemas.microsoft.com/office/drawing/2014/main" id="{25B1F576-E599-45F1-A15B-0019C4F9A8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9" y="1876"/>
                <a:ext cx="34" cy="67"/>
              </a:xfrm>
              <a:custGeom>
                <a:avLst/>
                <a:gdLst>
                  <a:gd name="T0" fmla="*/ 23 w 34"/>
                  <a:gd name="T1" fmla="*/ 55 h 67"/>
                  <a:gd name="T2" fmla="*/ 25 w 34"/>
                  <a:gd name="T3" fmla="*/ 50 h 67"/>
                  <a:gd name="T4" fmla="*/ 22 w 34"/>
                  <a:gd name="T5" fmla="*/ 46 h 67"/>
                  <a:gd name="T6" fmla="*/ 25 w 34"/>
                  <a:gd name="T7" fmla="*/ 39 h 67"/>
                  <a:gd name="T8" fmla="*/ 19 w 34"/>
                  <a:gd name="T9" fmla="*/ 33 h 67"/>
                  <a:gd name="T10" fmla="*/ 24 w 34"/>
                  <a:gd name="T11" fmla="*/ 32 h 67"/>
                  <a:gd name="T12" fmla="*/ 25 w 34"/>
                  <a:gd name="T13" fmla="*/ 27 h 67"/>
                  <a:gd name="T14" fmla="*/ 28 w 34"/>
                  <a:gd name="T15" fmla="*/ 17 h 67"/>
                  <a:gd name="T16" fmla="*/ 31 w 34"/>
                  <a:gd name="T17" fmla="*/ 11 h 67"/>
                  <a:gd name="T18" fmla="*/ 34 w 34"/>
                  <a:gd name="T19" fmla="*/ 9 h 67"/>
                  <a:gd name="T20" fmla="*/ 31 w 34"/>
                  <a:gd name="T21" fmla="*/ 2 h 67"/>
                  <a:gd name="T22" fmla="*/ 24 w 34"/>
                  <a:gd name="T23" fmla="*/ 4 h 67"/>
                  <a:gd name="T24" fmla="*/ 14 w 34"/>
                  <a:gd name="T25" fmla="*/ 5 h 67"/>
                  <a:gd name="T26" fmla="*/ 14 w 34"/>
                  <a:gd name="T27" fmla="*/ 1 h 67"/>
                  <a:gd name="T28" fmla="*/ 7 w 34"/>
                  <a:gd name="T29" fmla="*/ 1 h 67"/>
                  <a:gd name="T30" fmla="*/ 9 w 34"/>
                  <a:gd name="T31" fmla="*/ 7 h 67"/>
                  <a:gd name="T32" fmla="*/ 8 w 34"/>
                  <a:gd name="T33" fmla="*/ 15 h 67"/>
                  <a:gd name="T34" fmla="*/ 9 w 34"/>
                  <a:gd name="T35" fmla="*/ 19 h 67"/>
                  <a:gd name="T36" fmla="*/ 7 w 34"/>
                  <a:gd name="T37" fmla="*/ 23 h 67"/>
                  <a:gd name="T38" fmla="*/ 5 w 34"/>
                  <a:gd name="T39" fmla="*/ 30 h 67"/>
                  <a:gd name="T40" fmla="*/ 1 w 34"/>
                  <a:gd name="T41" fmla="*/ 36 h 67"/>
                  <a:gd name="T42" fmla="*/ 0 w 34"/>
                  <a:gd name="T43" fmla="*/ 45 h 67"/>
                  <a:gd name="T44" fmla="*/ 3 w 34"/>
                  <a:gd name="T45" fmla="*/ 43 h 67"/>
                  <a:gd name="T46" fmla="*/ 6 w 34"/>
                  <a:gd name="T47" fmla="*/ 43 h 67"/>
                  <a:gd name="T48" fmla="*/ 2 w 34"/>
                  <a:gd name="T49" fmla="*/ 46 h 67"/>
                  <a:gd name="T50" fmla="*/ 3 w 34"/>
                  <a:gd name="T51" fmla="*/ 49 h 67"/>
                  <a:gd name="T52" fmla="*/ 8 w 34"/>
                  <a:gd name="T53" fmla="*/ 47 h 67"/>
                  <a:gd name="T54" fmla="*/ 7 w 34"/>
                  <a:gd name="T55" fmla="*/ 52 h 67"/>
                  <a:gd name="T56" fmla="*/ 7 w 34"/>
                  <a:gd name="T57" fmla="*/ 59 h 67"/>
                  <a:gd name="T58" fmla="*/ 5 w 34"/>
                  <a:gd name="T59" fmla="*/ 66 h 67"/>
                  <a:gd name="T60" fmla="*/ 8 w 34"/>
                  <a:gd name="T61" fmla="*/ 63 h 67"/>
                  <a:gd name="T62" fmla="*/ 16 w 34"/>
                  <a:gd name="T63" fmla="*/ 67 h 67"/>
                  <a:gd name="T64" fmla="*/ 22 w 34"/>
                  <a:gd name="T65" fmla="*/ 64 h 67"/>
                  <a:gd name="T66" fmla="*/ 22 w 34"/>
                  <a:gd name="T67" fmla="*/ 64 h 67"/>
                  <a:gd name="T68" fmla="*/ 20 w 34"/>
                  <a:gd name="T69" fmla="*/ 58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" h="67">
                    <a:moveTo>
                      <a:pt x="20" y="58"/>
                    </a:moveTo>
                    <a:lnTo>
                      <a:pt x="23" y="55"/>
                    </a:lnTo>
                    <a:lnTo>
                      <a:pt x="25" y="52"/>
                    </a:lnTo>
                    <a:lnTo>
                      <a:pt x="25" y="50"/>
                    </a:lnTo>
                    <a:lnTo>
                      <a:pt x="23" y="50"/>
                    </a:lnTo>
                    <a:lnTo>
                      <a:pt x="22" y="46"/>
                    </a:lnTo>
                    <a:lnTo>
                      <a:pt x="25" y="44"/>
                    </a:lnTo>
                    <a:lnTo>
                      <a:pt x="25" y="39"/>
                    </a:lnTo>
                    <a:lnTo>
                      <a:pt x="23" y="38"/>
                    </a:lnTo>
                    <a:lnTo>
                      <a:pt x="19" y="33"/>
                    </a:lnTo>
                    <a:lnTo>
                      <a:pt x="23" y="32"/>
                    </a:lnTo>
                    <a:lnTo>
                      <a:pt x="24" y="32"/>
                    </a:lnTo>
                    <a:lnTo>
                      <a:pt x="27" y="28"/>
                    </a:lnTo>
                    <a:lnTo>
                      <a:pt x="25" y="27"/>
                    </a:lnTo>
                    <a:lnTo>
                      <a:pt x="28" y="24"/>
                    </a:lnTo>
                    <a:lnTo>
                      <a:pt x="28" y="17"/>
                    </a:lnTo>
                    <a:lnTo>
                      <a:pt x="28" y="15"/>
                    </a:lnTo>
                    <a:lnTo>
                      <a:pt x="31" y="11"/>
                    </a:lnTo>
                    <a:lnTo>
                      <a:pt x="33" y="11"/>
                    </a:lnTo>
                    <a:lnTo>
                      <a:pt x="34" y="9"/>
                    </a:lnTo>
                    <a:lnTo>
                      <a:pt x="31" y="5"/>
                    </a:lnTo>
                    <a:lnTo>
                      <a:pt x="31" y="2"/>
                    </a:lnTo>
                    <a:lnTo>
                      <a:pt x="25" y="2"/>
                    </a:lnTo>
                    <a:lnTo>
                      <a:pt x="24" y="4"/>
                    </a:lnTo>
                    <a:lnTo>
                      <a:pt x="18" y="2"/>
                    </a:lnTo>
                    <a:lnTo>
                      <a:pt x="14" y="5"/>
                    </a:lnTo>
                    <a:lnTo>
                      <a:pt x="13" y="2"/>
                    </a:lnTo>
                    <a:lnTo>
                      <a:pt x="14" y="1"/>
                    </a:lnTo>
                    <a:lnTo>
                      <a:pt x="12" y="0"/>
                    </a:lnTo>
                    <a:lnTo>
                      <a:pt x="7" y="1"/>
                    </a:lnTo>
                    <a:lnTo>
                      <a:pt x="7" y="4"/>
                    </a:lnTo>
                    <a:lnTo>
                      <a:pt x="9" y="7"/>
                    </a:lnTo>
                    <a:lnTo>
                      <a:pt x="8" y="13"/>
                    </a:lnTo>
                    <a:lnTo>
                      <a:pt x="8" y="15"/>
                    </a:lnTo>
                    <a:lnTo>
                      <a:pt x="8" y="17"/>
                    </a:lnTo>
                    <a:lnTo>
                      <a:pt x="9" y="19"/>
                    </a:lnTo>
                    <a:lnTo>
                      <a:pt x="8" y="21"/>
                    </a:lnTo>
                    <a:lnTo>
                      <a:pt x="7" y="23"/>
                    </a:lnTo>
                    <a:lnTo>
                      <a:pt x="7" y="27"/>
                    </a:lnTo>
                    <a:lnTo>
                      <a:pt x="5" y="30"/>
                    </a:lnTo>
                    <a:lnTo>
                      <a:pt x="5" y="33"/>
                    </a:lnTo>
                    <a:lnTo>
                      <a:pt x="1" y="36"/>
                    </a:lnTo>
                    <a:lnTo>
                      <a:pt x="0" y="43"/>
                    </a:lnTo>
                    <a:lnTo>
                      <a:pt x="0" y="45"/>
                    </a:lnTo>
                    <a:lnTo>
                      <a:pt x="2" y="45"/>
                    </a:lnTo>
                    <a:lnTo>
                      <a:pt x="3" y="43"/>
                    </a:lnTo>
                    <a:lnTo>
                      <a:pt x="6" y="41"/>
                    </a:lnTo>
                    <a:lnTo>
                      <a:pt x="6" y="43"/>
                    </a:lnTo>
                    <a:lnTo>
                      <a:pt x="6" y="44"/>
                    </a:lnTo>
                    <a:lnTo>
                      <a:pt x="2" y="46"/>
                    </a:lnTo>
                    <a:lnTo>
                      <a:pt x="2" y="47"/>
                    </a:lnTo>
                    <a:lnTo>
                      <a:pt x="3" y="49"/>
                    </a:lnTo>
                    <a:lnTo>
                      <a:pt x="5" y="47"/>
                    </a:lnTo>
                    <a:lnTo>
                      <a:pt x="8" y="47"/>
                    </a:lnTo>
                    <a:lnTo>
                      <a:pt x="7" y="49"/>
                    </a:lnTo>
                    <a:lnTo>
                      <a:pt x="7" y="52"/>
                    </a:lnTo>
                    <a:lnTo>
                      <a:pt x="6" y="55"/>
                    </a:lnTo>
                    <a:lnTo>
                      <a:pt x="7" y="59"/>
                    </a:lnTo>
                    <a:lnTo>
                      <a:pt x="6" y="64"/>
                    </a:lnTo>
                    <a:lnTo>
                      <a:pt x="5" y="66"/>
                    </a:lnTo>
                    <a:lnTo>
                      <a:pt x="6" y="66"/>
                    </a:lnTo>
                    <a:lnTo>
                      <a:pt x="8" y="63"/>
                    </a:lnTo>
                    <a:lnTo>
                      <a:pt x="13" y="66"/>
                    </a:lnTo>
                    <a:lnTo>
                      <a:pt x="16" y="67"/>
                    </a:lnTo>
                    <a:lnTo>
                      <a:pt x="18" y="64"/>
                    </a:lnTo>
                    <a:lnTo>
                      <a:pt x="22" y="64"/>
                    </a:lnTo>
                    <a:lnTo>
                      <a:pt x="22" y="63"/>
                    </a:lnTo>
                    <a:lnTo>
                      <a:pt x="22" y="64"/>
                    </a:lnTo>
                    <a:lnTo>
                      <a:pt x="22" y="61"/>
                    </a:lnTo>
                    <a:lnTo>
                      <a:pt x="20" y="5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2" name="Freeform 777">
                <a:extLst>
                  <a:ext uri="{FF2B5EF4-FFF2-40B4-BE49-F238E27FC236}">
                    <a16:creationId xmlns:a16="http://schemas.microsoft.com/office/drawing/2014/main" id="{69165DC5-A8BF-4B30-8D1F-757D4FAA94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5" y="1948"/>
                <a:ext cx="4" cy="2"/>
              </a:xfrm>
              <a:custGeom>
                <a:avLst/>
                <a:gdLst>
                  <a:gd name="T0" fmla="*/ 1 w 4"/>
                  <a:gd name="T1" fmla="*/ 2 h 2"/>
                  <a:gd name="T2" fmla="*/ 2 w 4"/>
                  <a:gd name="T3" fmla="*/ 1 h 2"/>
                  <a:gd name="T4" fmla="*/ 4 w 4"/>
                  <a:gd name="T5" fmla="*/ 0 h 2"/>
                  <a:gd name="T6" fmla="*/ 2 w 4"/>
                  <a:gd name="T7" fmla="*/ 0 h 2"/>
                  <a:gd name="T8" fmla="*/ 1 w 4"/>
                  <a:gd name="T9" fmla="*/ 0 h 2"/>
                  <a:gd name="T10" fmla="*/ 0 w 4"/>
                  <a:gd name="T11" fmla="*/ 1 h 2"/>
                  <a:gd name="T12" fmla="*/ 1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3" name="Freeform 778">
                <a:extLst>
                  <a:ext uri="{FF2B5EF4-FFF2-40B4-BE49-F238E27FC236}">
                    <a16:creationId xmlns:a16="http://schemas.microsoft.com/office/drawing/2014/main" id="{383AC4F6-631C-48E7-821A-5180C2A7EA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6" y="1893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1 h 2"/>
                  <a:gd name="T4" fmla="*/ 0 w 3"/>
                  <a:gd name="T5" fmla="*/ 2 h 2"/>
                  <a:gd name="T6" fmla="*/ 1 w 3"/>
                  <a:gd name="T7" fmla="*/ 2 h 2"/>
                  <a:gd name="T8" fmla="*/ 1 w 3"/>
                  <a:gd name="T9" fmla="*/ 2 h 2"/>
                  <a:gd name="T10" fmla="*/ 3 w 3"/>
                  <a:gd name="T11" fmla="*/ 2 h 2"/>
                  <a:gd name="T12" fmla="*/ 3 w 3"/>
                  <a:gd name="T13" fmla="*/ 1 h 2"/>
                  <a:gd name="T14" fmla="*/ 1 w 3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4" name="Freeform 779">
                <a:extLst>
                  <a:ext uri="{FF2B5EF4-FFF2-40B4-BE49-F238E27FC236}">
                    <a16:creationId xmlns:a16="http://schemas.microsoft.com/office/drawing/2014/main" id="{128F2DE5-A2A8-4AF2-BEA3-8E1C5AE078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4" y="1933"/>
                <a:ext cx="6" cy="2"/>
              </a:xfrm>
              <a:custGeom>
                <a:avLst/>
                <a:gdLst>
                  <a:gd name="T0" fmla="*/ 3 w 6"/>
                  <a:gd name="T1" fmla="*/ 1 h 2"/>
                  <a:gd name="T2" fmla="*/ 3 w 6"/>
                  <a:gd name="T3" fmla="*/ 2 h 2"/>
                  <a:gd name="T4" fmla="*/ 4 w 6"/>
                  <a:gd name="T5" fmla="*/ 2 h 2"/>
                  <a:gd name="T6" fmla="*/ 5 w 6"/>
                  <a:gd name="T7" fmla="*/ 2 h 2"/>
                  <a:gd name="T8" fmla="*/ 6 w 6"/>
                  <a:gd name="T9" fmla="*/ 1 h 2"/>
                  <a:gd name="T10" fmla="*/ 5 w 6"/>
                  <a:gd name="T11" fmla="*/ 1 h 2"/>
                  <a:gd name="T12" fmla="*/ 5 w 6"/>
                  <a:gd name="T13" fmla="*/ 0 h 2"/>
                  <a:gd name="T14" fmla="*/ 5 w 6"/>
                  <a:gd name="T15" fmla="*/ 1 h 2"/>
                  <a:gd name="T16" fmla="*/ 4 w 6"/>
                  <a:gd name="T17" fmla="*/ 0 h 2"/>
                  <a:gd name="T18" fmla="*/ 1 w 6"/>
                  <a:gd name="T19" fmla="*/ 0 h 2"/>
                  <a:gd name="T20" fmla="*/ 0 w 6"/>
                  <a:gd name="T21" fmla="*/ 1 h 2"/>
                  <a:gd name="T22" fmla="*/ 0 w 6"/>
                  <a:gd name="T23" fmla="*/ 2 h 2"/>
                  <a:gd name="T24" fmla="*/ 1 w 6"/>
                  <a:gd name="T25" fmla="*/ 1 h 2"/>
                  <a:gd name="T26" fmla="*/ 3 w 6"/>
                  <a:gd name="T2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2">
                    <a:moveTo>
                      <a:pt x="3" y="1"/>
                    </a:moveTo>
                    <a:lnTo>
                      <a:pt x="3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5" name="Freeform 780">
                <a:extLst>
                  <a:ext uri="{FF2B5EF4-FFF2-40B4-BE49-F238E27FC236}">
                    <a16:creationId xmlns:a16="http://schemas.microsoft.com/office/drawing/2014/main" id="{411ADF65-A8EB-43D6-9B12-EDB724D0B6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5" y="193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2 w 2"/>
                  <a:gd name="T5" fmla="*/ 1 h 2"/>
                  <a:gd name="T6" fmla="*/ 0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6" name="Freeform 781">
                <a:extLst>
                  <a:ext uri="{FF2B5EF4-FFF2-40B4-BE49-F238E27FC236}">
                    <a16:creationId xmlns:a16="http://schemas.microsoft.com/office/drawing/2014/main" id="{22184224-83A9-4D1A-9968-3FF48EDE2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6" y="1948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3 w 3"/>
                  <a:gd name="T3" fmla="*/ 0 h 1"/>
                  <a:gd name="T4" fmla="*/ 1 w 3"/>
                  <a:gd name="T5" fmla="*/ 0 h 1"/>
                  <a:gd name="T6" fmla="*/ 0 w 3"/>
                  <a:gd name="T7" fmla="*/ 1 h 1"/>
                  <a:gd name="T8" fmla="*/ 1 w 3"/>
                  <a:gd name="T9" fmla="*/ 1 h 1"/>
                  <a:gd name="T10" fmla="*/ 3 w 3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7" name="Freeform 782">
                <a:extLst>
                  <a:ext uri="{FF2B5EF4-FFF2-40B4-BE49-F238E27FC236}">
                    <a16:creationId xmlns:a16="http://schemas.microsoft.com/office/drawing/2014/main" id="{B4B65F4D-BCDE-4AFB-AFB8-8050DDF3FB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5" y="1942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8" name="Freeform 783">
                <a:extLst>
                  <a:ext uri="{FF2B5EF4-FFF2-40B4-BE49-F238E27FC236}">
                    <a16:creationId xmlns:a16="http://schemas.microsoft.com/office/drawing/2014/main" id="{8FAF911F-CEF2-4071-9472-C4392ADF62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6" y="193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9" name="Freeform 784">
                <a:extLst>
                  <a:ext uri="{FF2B5EF4-FFF2-40B4-BE49-F238E27FC236}">
                    <a16:creationId xmlns:a16="http://schemas.microsoft.com/office/drawing/2014/main" id="{45DF0F57-0089-4011-9227-C247FB2765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1" y="1950"/>
                <a:ext cx="8" cy="6"/>
              </a:xfrm>
              <a:custGeom>
                <a:avLst/>
                <a:gdLst>
                  <a:gd name="T0" fmla="*/ 7 w 8"/>
                  <a:gd name="T1" fmla="*/ 1 h 6"/>
                  <a:gd name="T2" fmla="*/ 8 w 8"/>
                  <a:gd name="T3" fmla="*/ 1 h 6"/>
                  <a:gd name="T4" fmla="*/ 8 w 8"/>
                  <a:gd name="T5" fmla="*/ 0 h 6"/>
                  <a:gd name="T6" fmla="*/ 7 w 8"/>
                  <a:gd name="T7" fmla="*/ 0 h 6"/>
                  <a:gd name="T8" fmla="*/ 4 w 8"/>
                  <a:gd name="T9" fmla="*/ 1 h 6"/>
                  <a:gd name="T10" fmla="*/ 2 w 8"/>
                  <a:gd name="T11" fmla="*/ 4 h 6"/>
                  <a:gd name="T12" fmla="*/ 2 w 8"/>
                  <a:gd name="T13" fmla="*/ 4 h 6"/>
                  <a:gd name="T14" fmla="*/ 2 w 8"/>
                  <a:gd name="T15" fmla="*/ 5 h 6"/>
                  <a:gd name="T16" fmla="*/ 0 w 8"/>
                  <a:gd name="T17" fmla="*/ 6 h 6"/>
                  <a:gd name="T18" fmla="*/ 2 w 8"/>
                  <a:gd name="T19" fmla="*/ 6 h 6"/>
                  <a:gd name="T20" fmla="*/ 3 w 8"/>
                  <a:gd name="T21" fmla="*/ 6 h 6"/>
                  <a:gd name="T22" fmla="*/ 4 w 8"/>
                  <a:gd name="T23" fmla="*/ 5 h 6"/>
                  <a:gd name="T24" fmla="*/ 4 w 8"/>
                  <a:gd name="T25" fmla="*/ 4 h 6"/>
                  <a:gd name="T26" fmla="*/ 5 w 8"/>
                  <a:gd name="T27" fmla="*/ 4 h 6"/>
                  <a:gd name="T28" fmla="*/ 5 w 8"/>
                  <a:gd name="T29" fmla="*/ 4 h 6"/>
                  <a:gd name="T30" fmla="*/ 7 w 8"/>
                  <a:gd name="T31" fmla="*/ 2 h 6"/>
                  <a:gd name="T32" fmla="*/ 7 w 8"/>
                  <a:gd name="T3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6">
                    <a:moveTo>
                      <a:pt x="7" y="1"/>
                    </a:moveTo>
                    <a:lnTo>
                      <a:pt x="8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7" y="2"/>
                    </a:lnTo>
                    <a:lnTo>
                      <a:pt x="7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0" name="Freeform 785">
                <a:extLst>
                  <a:ext uri="{FF2B5EF4-FFF2-40B4-BE49-F238E27FC236}">
                    <a16:creationId xmlns:a16="http://schemas.microsoft.com/office/drawing/2014/main" id="{3A888392-3298-4AC6-A3E5-E9D8DDDFEC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9" y="1950"/>
                <a:ext cx="2" cy="5"/>
              </a:xfrm>
              <a:custGeom>
                <a:avLst/>
                <a:gdLst>
                  <a:gd name="T0" fmla="*/ 0 w 2"/>
                  <a:gd name="T1" fmla="*/ 2 h 5"/>
                  <a:gd name="T2" fmla="*/ 0 w 2"/>
                  <a:gd name="T3" fmla="*/ 4 h 5"/>
                  <a:gd name="T4" fmla="*/ 1 w 2"/>
                  <a:gd name="T5" fmla="*/ 5 h 5"/>
                  <a:gd name="T6" fmla="*/ 2 w 2"/>
                  <a:gd name="T7" fmla="*/ 4 h 5"/>
                  <a:gd name="T8" fmla="*/ 1 w 2"/>
                  <a:gd name="T9" fmla="*/ 1 h 5"/>
                  <a:gd name="T10" fmla="*/ 0 w 2"/>
                  <a:gd name="T11" fmla="*/ 0 h 5"/>
                  <a:gd name="T12" fmla="*/ 0 w 2"/>
                  <a:gd name="T13" fmla="*/ 1 h 5"/>
                  <a:gd name="T14" fmla="*/ 0 w 2"/>
                  <a:gd name="T15" fmla="*/ 2 h 5"/>
                  <a:gd name="T16" fmla="*/ 0 w 2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0" y="2"/>
                    </a:move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1" name="Freeform 786">
                <a:extLst>
                  <a:ext uri="{FF2B5EF4-FFF2-40B4-BE49-F238E27FC236}">
                    <a16:creationId xmlns:a16="http://schemas.microsoft.com/office/drawing/2014/main" id="{2F26FFC8-BB5C-41C6-8A95-14E98C8635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9" y="194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2" name="Freeform 787">
                <a:extLst>
                  <a:ext uri="{FF2B5EF4-FFF2-40B4-BE49-F238E27FC236}">
                    <a16:creationId xmlns:a16="http://schemas.microsoft.com/office/drawing/2014/main" id="{35F5D78B-51CD-4F5F-A244-CA9EC572AD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5" y="1932"/>
                <a:ext cx="5" cy="3"/>
              </a:xfrm>
              <a:custGeom>
                <a:avLst/>
                <a:gdLst>
                  <a:gd name="T0" fmla="*/ 0 w 5"/>
                  <a:gd name="T1" fmla="*/ 1 h 3"/>
                  <a:gd name="T2" fmla="*/ 0 w 5"/>
                  <a:gd name="T3" fmla="*/ 1 h 3"/>
                  <a:gd name="T4" fmla="*/ 1 w 5"/>
                  <a:gd name="T5" fmla="*/ 3 h 3"/>
                  <a:gd name="T6" fmla="*/ 3 w 5"/>
                  <a:gd name="T7" fmla="*/ 3 h 3"/>
                  <a:gd name="T8" fmla="*/ 4 w 5"/>
                  <a:gd name="T9" fmla="*/ 2 h 3"/>
                  <a:gd name="T10" fmla="*/ 5 w 5"/>
                  <a:gd name="T11" fmla="*/ 3 h 3"/>
                  <a:gd name="T12" fmla="*/ 4 w 5"/>
                  <a:gd name="T13" fmla="*/ 2 h 3"/>
                  <a:gd name="T14" fmla="*/ 3 w 5"/>
                  <a:gd name="T15" fmla="*/ 1 h 3"/>
                  <a:gd name="T16" fmla="*/ 1 w 5"/>
                  <a:gd name="T17" fmla="*/ 0 h 3"/>
                  <a:gd name="T18" fmla="*/ 0 w 5"/>
                  <a:gd name="T1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0" y="1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3" name="Freeform 788">
                <a:extLst>
                  <a:ext uri="{FF2B5EF4-FFF2-40B4-BE49-F238E27FC236}">
                    <a16:creationId xmlns:a16="http://schemas.microsoft.com/office/drawing/2014/main" id="{B2C01CF4-9C2A-49D0-B50C-F2B125749F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5" y="1959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2 h 4"/>
                  <a:gd name="T4" fmla="*/ 0 w 2"/>
                  <a:gd name="T5" fmla="*/ 4 h 4"/>
                  <a:gd name="T6" fmla="*/ 1 w 2"/>
                  <a:gd name="T7" fmla="*/ 3 h 4"/>
                  <a:gd name="T8" fmla="*/ 2 w 2"/>
                  <a:gd name="T9" fmla="*/ 2 h 4"/>
                  <a:gd name="T10" fmla="*/ 1 w 2"/>
                  <a:gd name="T11" fmla="*/ 1 h 4"/>
                  <a:gd name="T12" fmla="*/ 1 w 2"/>
                  <a:gd name="T13" fmla="*/ 0 h 4"/>
                  <a:gd name="T14" fmla="*/ 0 w 2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4" name="Freeform 789">
                <a:extLst>
                  <a:ext uri="{FF2B5EF4-FFF2-40B4-BE49-F238E27FC236}">
                    <a16:creationId xmlns:a16="http://schemas.microsoft.com/office/drawing/2014/main" id="{1A3507B3-ED07-4FC5-8D46-2E7657736F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1" y="1878"/>
                <a:ext cx="66" cy="72"/>
              </a:xfrm>
              <a:custGeom>
                <a:avLst/>
                <a:gdLst>
                  <a:gd name="T0" fmla="*/ 66 w 66"/>
                  <a:gd name="T1" fmla="*/ 7 h 72"/>
                  <a:gd name="T2" fmla="*/ 65 w 66"/>
                  <a:gd name="T3" fmla="*/ 0 h 72"/>
                  <a:gd name="T4" fmla="*/ 60 w 66"/>
                  <a:gd name="T5" fmla="*/ 5 h 72"/>
                  <a:gd name="T6" fmla="*/ 55 w 66"/>
                  <a:gd name="T7" fmla="*/ 8 h 72"/>
                  <a:gd name="T8" fmla="*/ 49 w 66"/>
                  <a:gd name="T9" fmla="*/ 8 h 72"/>
                  <a:gd name="T10" fmla="*/ 45 w 66"/>
                  <a:gd name="T11" fmla="*/ 7 h 72"/>
                  <a:gd name="T12" fmla="*/ 38 w 66"/>
                  <a:gd name="T13" fmla="*/ 8 h 72"/>
                  <a:gd name="T14" fmla="*/ 31 w 66"/>
                  <a:gd name="T15" fmla="*/ 9 h 72"/>
                  <a:gd name="T16" fmla="*/ 27 w 66"/>
                  <a:gd name="T17" fmla="*/ 10 h 72"/>
                  <a:gd name="T18" fmla="*/ 17 w 66"/>
                  <a:gd name="T19" fmla="*/ 13 h 72"/>
                  <a:gd name="T20" fmla="*/ 10 w 66"/>
                  <a:gd name="T21" fmla="*/ 17 h 72"/>
                  <a:gd name="T22" fmla="*/ 7 w 66"/>
                  <a:gd name="T23" fmla="*/ 24 h 72"/>
                  <a:gd name="T24" fmla="*/ 3 w 66"/>
                  <a:gd name="T25" fmla="*/ 30 h 72"/>
                  <a:gd name="T26" fmla="*/ 1 w 66"/>
                  <a:gd name="T27" fmla="*/ 34 h 72"/>
                  <a:gd name="T28" fmla="*/ 9 w 66"/>
                  <a:gd name="T29" fmla="*/ 41 h 72"/>
                  <a:gd name="T30" fmla="*/ 11 w 66"/>
                  <a:gd name="T31" fmla="*/ 48 h 72"/>
                  <a:gd name="T32" fmla="*/ 16 w 66"/>
                  <a:gd name="T33" fmla="*/ 49 h 72"/>
                  <a:gd name="T34" fmla="*/ 22 w 66"/>
                  <a:gd name="T35" fmla="*/ 48 h 72"/>
                  <a:gd name="T36" fmla="*/ 27 w 66"/>
                  <a:gd name="T37" fmla="*/ 50 h 72"/>
                  <a:gd name="T38" fmla="*/ 32 w 66"/>
                  <a:gd name="T39" fmla="*/ 51 h 72"/>
                  <a:gd name="T40" fmla="*/ 27 w 66"/>
                  <a:gd name="T41" fmla="*/ 53 h 72"/>
                  <a:gd name="T42" fmla="*/ 18 w 66"/>
                  <a:gd name="T43" fmla="*/ 50 h 72"/>
                  <a:gd name="T44" fmla="*/ 14 w 66"/>
                  <a:gd name="T45" fmla="*/ 51 h 72"/>
                  <a:gd name="T46" fmla="*/ 14 w 66"/>
                  <a:gd name="T47" fmla="*/ 56 h 72"/>
                  <a:gd name="T48" fmla="*/ 18 w 66"/>
                  <a:gd name="T49" fmla="*/ 61 h 72"/>
                  <a:gd name="T50" fmla="*/ 20 w 66"/>
                  <a:gd name="T51" fmla="*/ 67 h 72"/>
                  <a:gd name="T52" fmla="*/ 22 w 66"/>
                  <a:gd name="T53" fmla="*/ 66 h 72"/>
                  <a:gd name="T54" fmla="*/ 26 w 66"/>
                  <a:gd name="T55" fmla="*/ 67 h 72"/>
                  <a:gd name="T56" fmla="*/ 27 w 66"/>
                  <a:gd name="T57" fmla="*/ 72 h 72"/>
                  <a:gd name="T58" fmla="*/ 31 w 66"/>
                  <a:gd name="T59" fmla="*/ 67 h 72"/>
                  <a:gd name="T60" fmla="*/ 33 w 66"/>
                  <a:gd name="T61" fmla="*/ 68 h 72"/>
                  <a:gd name="T62" fmla="*/ 31 w 66"/>
                  <a:gd name="T63" fmla="*/ 62 h 72"/>
                  <a:gd name="T64" fmla="*/ 31 w 66"/>
                  <a:gd name="T65" fmla="*/ 59 h 72"/>
                  <a:gd name="T66" fmla="*/ 33 w 66"/>
                  <a:gd name="T67" fmla="*/ 62 h 72"/>
                  <a:gd name="T68" fmla="*/ 37 w 66"/>
                  <a:gd name="T69" fmla="*/ 61 h 72"/>
                  <a:gd name="T70" fmla="*/ 34 w 66"/>
                  <a:gd name="T71" fmla="*/ 59 h 72"/>
                  <a:gd name="T72" fmla="*/ 31 w 66"/>
                  <a:gd name="T73" fmla="*/ 55 h 72"/>
                  <a:gd name="T74" fmla="*/ 35 w 66"/>
                  <a:gd name="T75" fmla="*/ 53 h 72"/>
                  <a:gd name="T76" fmla="*/ 42 w 66"/>
                  <a:gd name="T77" fmla="*/ 56 h 72"/>
                  <a:gd name="T78" fmla="*/ 40 w 66"/>
                  <a:gd name="T79" fmla="*/ 50 h 72"/>
                  <a:gd name="T80" fmla="*/ 33 w 66"/>
                  <a:gd name="T81" fmla="*/ 45 h 72"/>
                  <a:gd name="T82" fmla="*/ 31 w 66"/>
                  <a:gd name="T83" fmla="*/ 43 h 72"/>
                  <a:gd name="T84" fmla="*/ 28 w 66"/>
                  <a:gd name="T85" fmla="*/ 41 h 72"/>
                  <a:gd name="T86" fmla="*/ 27 w 66"/>
                  <a:gd name="T87" fmla="*/ 37 h 72"/>
                  <a:gd name="T88" fmla="*/ 31 w 66"/>
                  <a:gd name="T89" fmla="*/ 36 h 72"/>
                  <a:gd name="T90" fmla="*/ 31 w 66"/>
                  <a:gd name="T91" fmla="*/ 38 h 72"/>
                  <a:gd name="T92" fmla="*/ 32 w 66"/>
                  <a:gd name="T93" fmla="*/ 34 h 72"/>
                  <a:gd name="T94" fmla="*/ 27 w 66"/>
                  <a:gd name="T95" fmla="*/ 27 h 72"/>
                  <a:gd name="T96" fmla="*/ 24 w 66"/>
                  <a:gd name="T97" fmla="*/ 20 h 72"/>
                  <a:gd name="T98" fmla="*/ 29 w 66"/>
                  <a:gd name="T99" fmla="*/ 20 h 72"/>
                  <a:gd name="T100" fmla="*/ 32 w 66"/>
                  <a:gd name="T101" fmla="*/ 22 h 72"/>
                  <a:gd name="T102" fmla="*/ 37 w 66"/>
                  <a:gd name="T103" fmla="*/ 26 h 72"/>
                  <a:gd name="T104" fmla="*/ 34 w 66"/>
                  <a:gd name="T105" fmla="*/ 22 h 72"/>
                  <a:gd name="T106" fmla="*/ 39 w 66"/>
                  <a:gd name="T107" fmla="*/ 26 h 72"/>
                  <a:gd name="T108" fmla="*/ 37 w 66"/>
                  <a:gd name="T109" fmla="*/ 22 h 72"/>
                  <a:gd name="T110" fmla="*/ 43 w 66"/>
                  <a:gd name="T111" fmla="*/ 24 h 72"/>
                  <a:gd name="T112" fmla="*/ 38 w 66"/>
                  <a:gd name="T113" fmla="*/ 20 h 72"/>
                  <a:gd name="T114" fmla="*/ 40 w 66"/>
                  <a:gd name="T115" fmla="*/ 17 h 72"/>
                  <a:gd name="T116" fmla="*/ 44 w 66"/>
                  <a:gd name="T117" fmla="*/ 13 h 72"/>
                  <a:gd name="T118" fmla="*/ 50 w 66"/>
                  <a:gd name="T119" fmla="*/ 13 h 72"/>
                  <a:gd name="T120" fmla="*/ 52 w 66"/>
                  <a:gd name="T121" fmla="*/ 14 h 72"/>
                  <a:gd name="T122" fmla="*/ 62 w 66"/>
                  <a:gd name="T123" fmla="*/ 1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6" h="72">
                    <a:moveTo>
                      <a:pt x="63" y="11"/>
                    </a:moveTo>
                    <a:lnTo>
                      <a:pt x="63" y="9"/>
                    </a:lnTo>
                    <a:lnTo>
                      <a:pt x="66" y="7"/>
                    </a:lnTo>
                    <a:lnTo>
                      <a:pt x="66" y="4"/>
                    </a:lnTo>
                    <a:lnTo>
                      <a:pt x="63" y="4"/>
                    </a:lnTo>
                    <a:lnTo>
                      <a:pt x="65" y="0"/>
                    </a:lnTo>
                    <a:lnTo>
                      <a:pt x="63" y="0"/>
                    </a:lnTo>
                    <a:lnTo>
                      <a:pt x="61" y="3"/>
                    </a:lnTo>
                    <a:lnTo>
                      <a:pt x="60" y="5"/>
                    </a:lnTo>
                    <a:lnTo>
                      <a:pt x="61" y="7"/>
                    </a:lnTo>
                    <a:lnTo>
                      <a:pt x="60" y="8"/>
                    </a:lnTo>
                    <a:lnTo>
                      <a:pt x="55" y="8"/>
                    </a:lnTo>
                    <a:lnTo>
                      <a:pt x="54" y="9"/>
                    </a:lnTo>
                    <a:lnTo>
                      <a:pt x="51" y="8"/>
                    </a:lnTo>
                    <a:lnTo>
                      <a:pt x="49" y="8"/>
                    </a:lnTo>
                    <a:lnTo>
                      <a:pt x="48" y="9"/>
                    </a:lnTo>
                    <a:lnTo>
                      <a:pt x="45" y="9"/>
                    </a:lnTo>
                    <a:lnTo>
                      <a:pt x="45" y="7"/>
                    </a:lnTo>
                    <a:lnTo>
                      <a:pt x="43" y="7"/>
                    </a:lnTo>
                    <a:lnTo>
                      <a:pt x="40" y="7"/>
                    </a:lnTo>
                    <a:lnTo>
                      <a:pt x="38" y="8"/>
                    </a:lnTo>
                    <a:lnTo>
                      <a:pt x="35" y="9"/>
                    </a:lnTo>
                    <a:lnTo>
                      <a:pt x="32" y="9"/>
                    </a:lnTo>
                    <a:lnTo>
                      <a:pt x="31" y="9"/>
                    </a:lnTo>
                    <a:lnTo>
                      <a:pt x="31" y="9"/>
                    </a:lnTo>
                    <a:lnTo>
                      <a:pt x="29" y="10"/>
                    </a:lnTo>
                    <a:lnTo>
                      <a:pt x="27" y="10"/>
                    </a:lnTo>
                    <a:lnTo>
                      <a:pt x="24" y="11"/>
                    </a:lnTo>
                    <a:lnTo>
                      <a:pt x="20" y="11"/>
                    </a:lnTo>
                    <a:lnTo>
                      <a:pt x="17" y="13"/>
                    </a:lnTo>
                    <a:lnTo>
                      <a:pt x="17" y="13"/>
                    </a:lnTo>
                    <a:lnTo>
                      <a:pt x="15" y="14"/>
                    </a:lnTo>
                    <a:lnTo>
                      <a:pt x="10" y="17"/>
                    </a:lnTo>
                    <a:lnTo>
                      <a:pt x="10" y="17"/>
                    </a:lnTo>
                    <a:lnTo>
                      <a:pt x="10" y="20"/>
                    </a:lnTo>
                    <a:lnTo>
                      <a:pt x="7" y="24"/>
                    </a:lnTo>
                    <a:lnTo>
                      <a:pt x="4" y="25"/>
                    </a:lnTo>
                    <a:lnTo>
                      <a:pt x="4" y="27"/>
                    </a:lnTo>
                    <a:lnTo>
                      <a:pt x="3" y="30"/>
                    </a:lnTo>
                    <a:lnTo>
                      <a:pt x="0" y="31"/>
                    </a:lnTo>
                    <a:lnTo>
                      <a:pt x="1" y="31"/>
                    </a:lnTo>
                    <a:lnTo>
                      <a:pt x="1" y="34"/>
                    </a:lnTo>
                    <a:lnTo>
                      <a:pt x="5" y="37"/>
                    </a:lnTo>
                    <a:lnTo>
                      <a:pt x="7" y="41"/>
                    </a:lnTo>
                    <a:lnTo>
                      <a:pt x="9" y="41"/>
                    </a:lnTo>
                    <a:lnTo>
                      <a:pt x="7" y="42"/>
                    </a:lnTo>
                    <a:lnTo>
                      <a:pt x="11" y="45"/>
                    </a:lnTo>
                    <a:lnTo>
                      <a:pt x="11" y="48"/>
                    </a:lnTo>
                    <a:lnTo>
                      <a:pt x="14" y="49"/>
                    </a:lnTo>
                    <a:lnTo>
                      <a:pt x="15" y="47"/>
                    </a:lnTo>
                    <a:lnTo>
                      <a:pt x="16" y="49"/>
                    </a:lnTo>
                    <a:lnTo>
                      <a:pt x="18" y="49"/>
                    </a:lnTo>
                    <a:lnTo>
                      <a:pt x="20" y="48"/>
                    </a:lnTo>
                    <a:lnTo>
                      <a:pt x="22" y="48"/>
                    </a:lnTo>
                    <a:lnTo>
                      <a:pt x="24" y="49"/>
                    </a:lnTo>
                    <a:lnTo>
                      <a:pt x="26" y="49"/>
                    </a:lnTo>
                    <a:lnTo>
                      <a:pt x="27" y="50"/>
                    </a:lnTo>
                    <a:lnTo>
                      <a:pt x="28" y="50"/>
                    </a:lnTo>
                    <a:lnTo>
                      <a:pt x="29" y="50"/>
                    </a:lnTo>
                    <a:lnTo>
                      <a:pt x="32" y="51"/>
                    </a:lnTo>
                    <a:lnTo>
                      <a:pt x="29" y="53"/>
                    </a:lnTo>
                    <a:lnTo>
                      <a:pt x="28" y="54"/>
                    </a:lnTo>
                    <a:lnTo>
                      <a:pt x="27" y="53"/>
                    </a:lnTo>
                    <a:lnTo>
                      <a:pt x="24" y="51"/>
                    </a:lnTo>
                    <a:lnTo>
                      <a:pt x="21" y="49"/>
                    </a:lnTo>
                    <a:lnTo>
                      <a:pt x="18" y="50"/>
                    </a:lnTo>
                    <a:lnTo>
                      <a:pt x="17" y="51"/>
                    </a:lnTo>
                    <a:lnTo>
                      <a:pt x="15" y="50"/>
                    </a:lnTo>
                    <a:lnTo>
                      <a:pt x="14" y="51"/>
                    </a:lnTo>
                    <a:lnTo>
                      <a:pt x="12" y="53"/>
                    </a:lnTo>
                    <a:lnTo>
                      <a:pt x="12" y="54"/>
                    </a:lnTo>
                    <a:lnTo>
                      <a:pt x="14" y="56"/>
                    </a:lnTo>
                    <a:lnTo>
                      <a:pt x="16" y="57"/>
                    </a:lnTo>
                    <a:lnTo>
                      <a:pt x="18" y="60"/>
                    </a:lnTo>
                    <a:lnTo>
                      <a:pt x="18" y="61"/>
                    </a:lnTo>
                    <a:lnTo>
                      <a:pt x="18" y="62"/>
                    </a:lnTo>
                    <a:lnTo>
                      <a:pt x="18" y="65"/>
                    </a:lnTo>
                    <a:lnTo>
                      <a:pt x="20" y="67"/>
                    </a:lnTo>
                    <a:lnTo>
                      <a:pt x="21" y="68"/>
                    </a:lnTo>
                    <a:lnTo>
                      <a:pt x="22" y="67"/>
                    </a:lnTo>
                    <a:lnTo>
                      <a:pt x="22" y="66"/>
                    </a:lnTo>
                    <a:lnTo>
                      <a:pt x="22" y="65"/>
                    </a:lnTo>
                    <a:lnTo>
                      <a:pt x="23" y="66"/>
                    </a:lnTo>
                    <a:lnTo>
                      <a:pt x="26" y="67"/>
                    </a:lnTo>
                    <a:lnTo>
                      <a:pt x="27" y="70"/>
                    </a:lnTo>
                    <a:lnTo>
                      <a:pt x="26" y="71"/>
                    </a:lnTo>
                    <a:lnTo>
                      <a:pt x="27" y="72"/>
                    </a:lnTo>
                    <a:lnTo>
                      <a:pt x="27" y="70"/>
                    </a:lnTo>
                    <a:lnTo>
                      <a:pt x="28" y="67"/>
                    </a:lnTo>
                    <a:lnTo>
                      <a:pt x="31" y="67"/>
                    </a:lnTo>
                    <a:lnTo>
                      <a:pt x="31" y="70"/>
                    </a:lnTo>
                    <a:lnTo>
                      <a:pt x="34" y="71"/>
                    </a:lnTo>
                    <a:lnTo>
                      <a:pt x="33" y="68"/>
                    </a:lnTo>
                    <a:lnTo>
                      <a:pt x="33" y="67"/>
                    </a:lnTo>
                    <a:lnTo>
                      <a:pt x="32" y="66"/>
                    </a:lnTo>
                    <a:lnTo>
                      <a:pt x="31" y="62"/>
                    </a:lnTo>
                    <a:lnTo>
                      <a:pt x="29" y="60"/>
                    </a:lnTo>
                    <a:lnTo>
                      <a:pt x="29" y="59"/>
                    </a:lnTo>
                    <a:lnTo>
                      <a:pt x="31" y="59"/>
                    </a:lnTo>
                    <a:lnTo>
                      <a:pt x="33" y="60"/>
                    </a:lnTo>
                    <a:lnTo>
                      <a:pt x="32" y="61"/>
                    </a:lnTo>
                    <a:lnTo>
                      <a:pt x="33" y="62"/>
                    </a:lnTo>
                    <a:lnTo>
                      <a:pt x="34" y="61"/>
                    </a:lnTo>
                    <a:lnTo>
                      <a:pt x="37" y="61"/>
                    </a:lnTo>
                    <a:lnTo>
                      <a:pt x="37" y="61"/>
                    </a:lnTo>
                    <a:lnTo>
                      <a:pt x="35" y="60"/>
                    </a:lnTo>
                    <a:lnTo>
                      <a:pt x="35" y="59"/>
                    </a:lnTo>
                    <a:lnTo>
                      <a:pt x="34" y="59"/>
                    </a:lnTo>
                    <a:lnTo>
                      <a:pt x="33" y="57"/>
                    </a:lnTo>
                    <a:lnTo>
                      <a:pt x="33" y="56"/>
                    </a:lnTo>
                    <a:lnTo>
                      <a:pt x="31" y="55"/>
                    </a:lnTo>
                    <a:lnTo>
                      <a:pt x="33" y="54"/>
                    </a:lnTo>
                    <a:lnTo>
                      <a:pt x="35" y="54"/>
                    </a:lnTo>
                    <a:lnTo>
                      <a:pt x="35" y="53"/>
                    </a:lnTo>
                    <a:lnTo>
                      <a:pt x="39" y="55"/>
                    </a:lnTo>
                    <a:lnTo>
                      <a:pt x="39" y="56"/>
                    </a:lnTo>
                    <a:lnTo>
                      <a:pt x="42" y="56"/>
                    </a:lnTo>
                    <a:lnTo>
                      <a:pt x="42" y="55"/>
                    </a:lnTo>
                    <a:lnTo>
                      <a:pt x="40" y="53"/>
                    </a:lnTo>
                    <a:lnTo>
                      <a:pt x="40" y="50"/>
                    </a:lnTo>
                    <a:lnTo>
                      <a:pt x="40" y="49"/>
                    </a:lnTo>
                    <a:lnTo>
                      <a:pt x="35" y="45"/>
                    </a:lnTo>
                    <a:lnTo>
                      <a:pt x="33" y="45"/>
                    </a:lnTo>
                    <a:lnTo>
                      <a:pt x="33" y="44"/>
                    </a:lnTo>
                    <a:lnTo>
                      <a:pt x="32" y="44"/>
                    </a:lnTo>
                    <a:lnTo>
                      <a:pt x="31" y="43"/>
                    </a:lnTo>
                    <a:lnTo>
                      <a:pt x="28" y="43"/>
                    </a:lnTo>
                    <a:lnTo>
                      <a:pt x="26" y="41"/>
                    </a:lnTo>
                    <a:lnTo>
                      <a:pt x="28" y="41"/>
                    </a:lnTo>
                    <a:lnTo>
                      <a:pt x="29" y="39"/>
                    </a:lnTo>
                    <a:lnTo>
                      <a:pt x="29" y="38"/>
                    </a:lnTo>
                    <a:lnTo>
                      <a:pt x="27" y="37"/>
                    </a:lnTo>
                    <a:lnTo>
                      <a:pt x="28" y="36"/>
                    </a:lnTo>
                    <a:lnTo>
                      <a:pt x="28" y="34"/>
                    </a:lnTo>
                    <a:lnTo>
                      <a:pt x="31" y="36"/>
                    </a:lnTo>
                    <a:lnTo>
                      <a:pt x="32" y="37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2" y="38"/>
                    </a:lnTo>
                    <a:lnTo>
                      <a:pt x="33" y="36"/>
                    </a:lnTo>
                    <a:lnTo>
                      <a:pt x="32" y="34"/>
                    </a:lnTo>
                    <a:lnTo>
                      <a:pt x="28" y="30"/>
                    </a:lnTo>
                    <a:lnTo>
                      <a:pt x="27" y="30"/>
                    </a:lnTo>
                    <a:lnTo>
                      <a:pt x="27" y="27"/>
                    </a:lnTo>
                    <a:lnTo>
                      <a:pt x="24" y="26"/>
                    </a:lnTo>
                    <a:lnTo>
                      <a:pt x="24" y="25"/>
                    </a:lnTo>
                    <a:lnTo>
                      <a:pt x="24" y="20"/>
                    </a:lnTo>
                    <a:lnTo>
                      <a:pt x="26" y="17"/>
                    </a:lnTo>
                    <a:lnTo>
                      <a:pt x="28" y="17"/>
                    </a:lnTo>
                    <a:lnTo>
                      <a:pt x="29" y="20"/>
                    </a:lnTo>
                    <a:lnTo>
                      <a:pt x="28" y="20"/>
                    </a:lnTo>
                    <a:lnTo>
                      <a:pt x="28" y="21"/>
                    </a:lnTo>
                    <a:lnTo>
                      <a:pt x="32" y="22"/>
                    </a:lnTo>
                    <a:lnTo>
                      <a:pt x="32" y="25"/>
                    </a:lnTo>
                    <a:lnTo>
                      <a:pt x="34" y="26"/>
                    </a:lnTo>
                    <a:lnTo>
                      <a:pt x="37" y="26"/>
                    </a:lnTo>
                    <a:lnTo>
                      <a:pt x="34" y="25"/>
                    </a:lnTo>
                    <a:lnTo>
                      <a:pt x="33" y="24"/>
                    </a:lnTo>
                    <a:lnTo>
                      <a:pt x="34" y="22"/>
                    </a:lnTo>
                    <a:lnTo>
                      <a:pt x="35" y="24"/>
                    </a:lnTo>
                    <a:lnTo>
                      <a:pt x="38" y="25"/>
                    </a:lnTo>
                    <a:lnTo>
                      <a:pt x="39" y="26"/>
                    </a:lnTo>
                    <a:lnTo>
                      <a:pt x="40" y="25"/>
                    </a:lnTo>
                    <a:lnTo>
                      <a:pt x="38" y="24"/>
                    </a:lnTo>
                    <a:lnTo>
                      <a:pt x="37" y="22"/>
                    </a:lnTo>
                    <a:lnTo>
                      <a:pt x="37" y="21"/>
                    </a:lnTo>
                    <a:lnTo>
                      <a:pt x="42" y="21"/>
                    </a:lnTo>
                    <a:lnTo>
                      <a:pt x="43" y="24"/>
                    </a:lnTo>
                    <a:lnTo>
                      <a:pt x="43" y="22"/>
                    </a:lnTo>
                    <a:lnTo>
                      <a:pt x="40" y="20"/>
                    </a:lnTo>
                    <a:lnTo>
                      <a:pt x="38" y="20"/>
                    </a:lnTo>
                    <a:lnTo>
                      <a:pt x="37" y="17"/>
                    </a:lnTo>
                    <a:lnTo>
                      <a:pt x="38" y="16"/>
                    </a:lnTo>
                    <a:lnTo>
                      <a:pt x="40" y="17"/>
                    </a:lnTo>
                    <a:lnTo>
                      <a:pt x="42" y="16"/>
                    </a:lnTo>
                    <a:lnTo>
                      <a:pt x="43" y="14"/>
                    </a:lnTo>
                    <a:lnTo>
                      <a:pt x="44" y="13"/>
                    </a:lnTo>
                    <a:lnTo>
                      <a:pt x="46" y="15"/>
                    </a:lnTo>
                    <a:lnTo>
                      <a:pt x="48" y="15"/>
                    </a:lnTo>
                    <a:lnTo>
                      <a:pt x="50" y="13"/>
                    </a:lnTo>
                    <a:lnTo>
                      <a:pt x="50" y="11"/>
                    </a:lnTo>
                    <a:lnTo>
                      <a:pt x="51" y="11"/>
                    </a:lnTo>
                    <a:lnTo>
                      <a:pt x="52" y="14"/>
                    </a:lnTo>
                    <a:lnTo>
                      <a:pt x="56" y="14"/>
                    </a:lnTo>
                    <a:lnTo>
                      <a:pt x="60" y="14"/>
                    </a:lnTo>
                    <a:lnTo>
                      <a:pt x="62" y="14"/>
                    </a:lnTo>
                    <a:lnTo>
                      <a:pt x="63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5" name="Freeform 790">
                <a:extLst>
                  <a:ext uri="{FF2B5EF4-FFF2-40B4-BE49-F238E27FC236}">
                    <a16:creationId xmlns:a16="http://schemas.microsoft.com/office/drawing/2014/main" id="{D746424D-746A-4B20-9FF0-434867DE0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4" y="1956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6" name="Freeform 791">
                <a:extLst>
                  <a:ext uri="{FF2B5EF4-FFF2-40B4-BE49-F238E27FC236}">
                    <a16:creationId xmlns:a16="http://schemas.microsoft.com/office/drawing/2014/main" id="{B4E33AF1-A246-4577-B421-760DBF39EE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52" y="1917"/>
                <a:ext cx="19" cy="15"/>
              </a:xfrm>
              <a:custGeom>
                <a:avLst/>
                <a:gdLst>
                  <a:gd name="T0" fmla="*/ 2 w 19"/>
                  <a:gd name="T1" fmla="*/ 0 h 15"/>
                  <a:gd name="T2" fmla="*/ 0 w 19"/>
                  <a:gd name="T3" fmla="*/ 2 h 15"/>
                  <a:gd name="T4" fmla="*/ 0 w 19"/>
                  <a:gd name="T5" fmla="*/ 3 h 15"/>
                  <a:gd name="T6" fmla="*/ 3 w 19"/>
                  <a:gd name="T7" fmla="*/ 3 h 15"/>
                  <a:gd name="T8" fmla="*/ 4 w 19"/>
                  <a:gd name="T9" fmla="*/ 3 h 15"/>
                  <a:gd name="T10" fmla="*/ 4 w 19"/>
                  <a:gd name="T11" fmla="*/ 4 h 15"/>
                  <a:gd name="T12" fmla="*/ 5 w 19"/>
                  <a:gd name="T13" fmla="*/ 4 h 15"/>
                  <a:gd name="T14" fmla="*/ 6 w 19"/>
                  <a:gd name="T15" fmla="*/ 5 h 15"/>
                  <a:gd name="T16" fmla="*/ 8 w 19"/>
                  <a:gd name="T17" fmla="*/ 5 h 15"/>
                  <a:gd name="T18" fmla="*/ 8 w 19"/>
                  <a:gd name="T19" fmla="*/ 6 h 15"/>
                  <a:gd name="T20" fmla="*/ 10 w 19"/>
                  <a:gd name="T21" fmla="*/ 8 h 15"/>
                  <a:gd name="T22" fmla="*/ 11 w 19"/>
                  <a:gd name="T23" fmla="*/ 8 h 15"/>
                  <a:gd name="T24" fmla="*/ 13 w 19"/>
                  <a:gd name="T25" fmla="*/ 9 h 15"/>
                  <a:gd name="T26" fmla="*/ 14 w 19"/>
                  <a:gd name="T27" fmla="*/ 11 h 15"/>
                  <a:gd name="T28" fmla="*/ 14 w 19"/>
                  <a:gd name="T29" fmla="*/ 11 h 15"/>
                  <a:gd name="T30" fmla="*/ 14 w 19"/>
                  <a:gd name="T31" fmla="*/ 12 h 15"/>
                  <a:gd name="T32" fmla="*/ 15 w 19"/>
                  <a:gd name="T33" fmla="*/ 14 h 15"/>
                  <a:gd name="T34" fmla="*/ 16 w 19"/>
                  <a:gd name="T35" fmla="*/ 15 h 15"/>
                  <a:gd name="T36" fmla="*/ 17 w 19"/>
                  <a:gd name="T37" fmla="*/ 15 h 15"/>
                  <a:gd name="T38" fmla="*/ 19 w 19"/>
                  <a:gd name="T39" fmla="*/ 15 h 15"/>
                  <a:gd name="T40" fmla="*/ 19 w 19"/>
                  <a:gd name="T41" fmla="*/ 12 h 15"/>
                  <a:gd name="T42" fmla="*/ 17 w 19"/>
                  <a:gd name="T43" fmla="*/ 12 h 15"/>
                  <a:gd name="T44" fmla="*/ 16 w 19"/>
                  <a:gd name="T45" fmla="*/ 14 h 15"/>
                  <a:gd name="T46" fmla="*/ 15 w 19"/>
                  <a:gd name="T47" fmla="*/ 11 h 15"/>
                  <a:gd name="T48" fmla="*/ 15 w 19"/>
                  <a:gd name="T49" fmla="*/ 10 h 15"/>
                  <a:gd name="T50" fmla="*/ 15 w 19"/>
                  <a:gd name="T51" fmla="*/ 9 h 15"/>
                  <a:gd name="T52" fmla="*/ 15 w 19"/>
                  <a:gd name="T53" fmla="*/ 8 h 15"/>
                  <a:gd name="T54" fmla="*/ 14 w 19"/>
                  <a:gd name="T55" fmla="*/ 6 h 15"/>
                  <a:gd name="T56" fmla="*/ 11 w 19"/>
                  <a:gd name="T57" fmla="*/ 4 h 15"/>
                  <a:gd name="T58" fmla="*/ 11 w 19"/>
                  <a:gd name="T59" fmla="*/ 4 h 15"/>
                  <a:gd name="T60" fmla="*/ 10 w 19"/>
                  <a:gd name="T61" fmla="*/ 4 h 15"/>
                  <a:gd name="T62" fmla="*/ 10 w 19"/>
                  <a:gd name="T63" fmla="*/ 4 h 15"/>
                  <a:gd name="T64" fmla="*/ 8 w 19"/>
                  <a:gd name="T65" fmla="*/ 3 h 15"/>
                  <a:gd name="T66" fmla="*/ 5 w 19"/>
                  <a:gd name="T67" fmla="*/ 3 h 15"/>
                  <a:gd name="T68" fmla="*/ 4 w 19"/>
                  <a:gd name="T69" fmla="*/ 0 h 15"/>
                  <a:gd name="T70" fmla="*/ 2 w 19"/>
                  <a:gd name="T7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" h="15">
                    <a:moveTo>
                      <a:pt x="2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6" y="5"/>
                    </a:lnTo>
                    <a:lnTo>
                      <a:pt x="8" y="5"/>
                    </a:lnTo>
                    <a:lnTo>
                      <a:pt x="8" y="6"/>
                    </a:lnTo>
                    <a:lnTo>
                      <a:pt x="10" y="8"/>
                    </a:lnTo>
                    <a:lnTo>
                      <a:pt x="11" y="8"/>
                    </a:lnTo>
                    <a:lnTo>
                      <a:pt x="13" y="9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2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7" y="15"/>
                    </a:lnTo>
                    <a:lnTo>
                      <a:pt x="19" y="15"/>
                    </a:lnTo>
                    <a:lnTo>
                      <a:pt x="19" y="12"/>
                    </a:lnTo>
                    <a:lnTo>
                      <a:pt x="17" y="12"/>
                    </a:lnTo>
                    <a:lnTo>
                      <a:pt x="16" y="14"/>
                    </a:lnTo>
                    <a:lnTo>
                      <a:pt x="15" y="11"/>
                    </a:lnTo>
                    <a:lnTo>
                      <a:pt x="15" y="10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4" y="6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8" y="3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7" name="Freeform 792">
                <a:extLst>
                  <a:ext uri="{FF2B5EF4-FFF2-40B4-BE49-F238E27FC236}">
                    <a16:creationId xmlns:a16="http://schemas.microsoft.com/office/drawing/2014/main" id="{45052FA4-809F-4455-81E8-2D4F521168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2" y="1912"/>
                <a:ext cx="8" cy="5"/>
              </a:xfrm>
              <a:custGeom>
                <a:avLst/>
                <a:gdLst>
                  <a:gd name="T0" fmla="*/ 7 w 8"/>
                  <a:gd name="T1" fmla="*/ 0 h 5"/>
                  <a:gd name="T2" fmla="*/ 4 w 8"/>
                  <a:gd name="T3" fmla="*/ 0 h 5"/>
                  <a:gd name="T4" fmla="*/ 3 w 8"/>
                  <a:gd name="T5" fmla="*/ 2 h 5"/>
                  <a:gd name="T6" fmla="*/ 1 w 8"/>
                  <a:gd name="T7" fmla="*/ 2 h 5"/>
                  <a:gd name="T8" fmla="*/ 0 w 8"/>
                  <a:gd name="T9" fmla="*/ 4 h 5"/>
                  <a:gd name="T10" fmla="*/ 2 w 8"/>
                  <a:gd name="T11" fmla="*/ 5 h 5"/>
                  <a:gd name="T12" fmla="*/ 2 w 8"/>
                  <a:gd name="T13" fmla="*/ 5 h 5"/>
                  <a:gd name="T14" fmla="*/ 3 w 8"/>
                  <a:gd name="T15" fmla="*/ 4 h 5"/>
                  <a:gd name="T16" fmla="*/ 3 w 8"/>
                  <a:gd name="T17" fmla="*/ 3 h 5"/>
                  <a:gd name="T18" fmla="*/ 4 w 8"/>
                  <a:gd name="T19" fmla="*/ 2 h 5"/>
                  <a:gd name="T20" fmla="*/ 6 w 8"/>
                  <a:gd name="T21" fmla="*/ 2 h 5"/>
                  <a:gd name="T22" fmla="*/ 6 w 8"/>
                  <a:gd name="T23" fmla="*/ 3 h 5"/>
                  <a:gd name="T24" fmla="*/ 4 w 8"/>
                  <a:gd name="T25" fmla="*/ 4 h 5"/>
                  <a:gd name="T26" fmla="*/ 4 w 8"/>
                  <a:gd name="T27" fmla="*/ 5 h 5"/>
                  <a:gd name="T28" fmla="*/ 6 w 8"/>
                  <a:gd name="T29" fmla="*/ 5 h 5"/>
                  <a:gd name="T30" fmla="*/ 8 w 8"/>
                  <a:gd name="T31" fmla="*/ 5 h 5"/>
                  <a:gd name="T32" fmla="*/ 8 w 8"/>
                  <a:gd name="T33" fmla="*/ 3 h 5"/>
                  <a:gd name="T34" fmla="*/ 7 w 8"/>
                  <a:gd name="T35" fmla="*/ 2 h 5"/>
                  <a:gd name="T36" fmla="*/ 7 w 8"/>
                  <a:gd name="T37" fmla="*/ 2 h 5"/>
                  <a:gd name="T38" fmla="*/ 7 w 8"/>
                  <a:gd name="T39" fmla="*/ 0 h 5"/>
                  <a:gd name="T40" fmla="*/ 7 w 8"/>
                  <a:gd name="T4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5">
                    <a:moveTo>
                      <a:pt x="7" y="0"/>
                    </a:moveTo>
                    <a:lnTo>
                      <a:pt x="4" y="0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6" y="3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6" y="5"/>
                    </a:lnTo>
                    <a:lnTo>
                      <a:pt x="8" y="5"/>
                    </a:lnTo>
                    <a:lnTo>
                      <a:pt x="8" y="3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8" name="Freeform 793">
                <a:extLst>
                  <a:ext uri="{FF2B5EF4-FFF2-40B4-BE49-F238E27FC236}">
                    <a16:creationId xmlns:a16="http://schemas.microsoft.com/office/drawing/2014/main" id="{554A4317-F636-4D4C-94C8-A4D840404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0" y="1922"/>
                <a:ext cx="2" cy="6"/>
              </a:xfrm>
              <a:custGeom>
                <a:avLst/>
                <a:gdLst>
                  <a:gd name="T0" fmla="*/ 0 w 2"/>
                  <a:gd name="T1" fmla="*/ 5 h 6"/>
                  <a:gd name="T2" fmla="*/ 1 w 2"/>
                  <a:gd name="T3" fmla="*/ 6 h 6"/>
                  <a:gd name="T4" fmla="*/ 2 w 2"/>
                  <a:gd name="T5" fmla="*/ 5 h 6"/>
                  <a:gd name="T6" fmla="*/ 2 w 2"/>
                  <a:gd name="T7" fmla="*/ 4 h 6"/>
                  <a:gd name="T8" fmla="*/ 2 w 2"/>
                  <a:gd name="T9" fmla="*/ 1 h 6"/>
                  <a:gd name="T10" fmla="*/ 2 w 2"/>
                  <a:gd name="T11" fmla="*/ 0 h 6"/>
                  <a:gd name="T12" fmla="*/ 1 w 2"/>
                  <a:gd name="T13" fmla="*/ 0 h 6"/>
                  <a:gd name="T14" fmla="*/ 0 w 2"/>
                  <a:gd name="T15" fmla="*/ 0 h 6"/>
                  <a:gd name="T16" fmla="*/ 0 w 2"/>
                  <a:gd name="T17" fmla="*/ 1 h 6"/>
                  <a:gd name="T18" fmla="*/ 1 w 2"/>
                  <a:gd name="T19" fmla="*/ 3 h 6"/>
                  <a:gd name="T20" fmla="*/ 1 w 2"/>
                  <a:gd name="T21" fmla="*/ 4 h 6"/>
                  <a:gd name="T22" fmla="*/ 0 w 2"/>
                  <a:gd name="T23" fmla="*/ 4 h 6"/>
                  <a:gd name="T24" fmla="*/ 0 w 2"/>
                  <a:gd name="T2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6">
                    <a:moveTo>
                      <a:pt x="0" y="5"/>
                    </a:moveTo>
                    <a:lnTo>
                      <a:pt x="1" y="6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9" name="Freeform 794">
                <a:extLst>
                  <a:ext uri="{FF2B5EF4-FFF2-40B4-BE49-F238E27FC236}">
                    <a16:creationId xmlns:a16="http://schemas.microsoft.com/office/drawing/2014/main" id="{AD30D731-1822-4DB2-9430-D4F8993946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6" y="1915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2 w 3"/>
                  <a:gd name="T5" fmla="*/ 0 h 2"/>
                  <a:gd name="T6" fmla="*/ 0 w 3"/>
                  <a:gd name="T7" fmla="*/ 0 h 2"/>
                  <a:gd name="T8" fmla="*/ 3 w 3"/>
                  <a:gd name="T9" fmla="*/ 2 h 2"/>
                  <a:gd name="T10" fmla="*/ 3 w 3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0" name="Freeform 795">
                <a:extLst>
                  <a:ext uri="{FF2B5EF4-FFF2-40B4-BE49-F238E27FC236}">
                    <a16:creationId xmlns:a16="http://schemas.microsoft.com/office/drawing/2014/main" id="{CF54C1B1-CB77-48CB-AEF9-1AA7C3152F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5" y="1942"/>
                <a:ext cx="4" cy="2"/>
              </a:xfrm>
              <a:custGeom>
                <a:avLst/>
                <a:gdLst>
                  <a:gd name="T0" fmla="*/ 1 w 4"/>
                  <a:gd name="T1" fmla="*/ 2 h 2"/>
                  <a:gd name="T2" fmla="*/ 3 w 4"/>
                  <a:gd name="T3" fmla="*/ 2 h 2"/>
                  <a:gd name="T4" fmla="*/ 4 w 4"/>
                  <a:gd name="T5" fmla="*/ 1 h 2"/>
                  <a:gd name="T6" fmla="*/ 3 w 4"/>
                  <a:gd name="T7" fmla="*/ 0 h 2"/>
                  <a:gd name="T8" fmla="*/ 3 w 4"/>
                  <a:gd name="T9" fmla="*/ 0 h 2"/>
                  <a:gd name="T10" fmla="*/ 0 w 4"/>
                  <a:gd name="T11" fmla="*/ 1 h 2"/>
                  <a:gd name="T12" fmla="*/ 1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lnTo>
                      <a:pt x="3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1" name="Freeform 796">
                <a:extLst>
                  <a:ext uri="{FF2B5EF4-FFF2-40B4-BE49-F238E27FC236}">
                    <a16:creationId xmlns:a16="http://schemas.microsoft.com/office/drawing/2014/main" id="{D2CC028F-01D3-4CFF-8C82-A55BDD9D07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5" y="1921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1 w 1"/>
                  <a:gd name="T5" fmla="*/ 0 h 2"/>
                  <a:gd name="T6" fmla="*/ 0 w 1"/>
                  <a:gd name="T7" fmla="*/ 0 h 2"/>
                  <a:gd name="T8" fmla="*/ 0 w 1"/>
                  <a:gd name="T9" fmla="*/ 1 h 2"/>
                  <a:gd name="T10" fmla="*/ 0 w 1"/>
                  <a:gd name="T11" fmla="*/ 2 h 2"/>
                  <a:gd name="T12" fmla="*/ 0 w 1"/>
                  <a:gd name="T13" fmla="*/ 2 h 2"/>
                  <a:gd name="T14" fmla="*/ 1 w 1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2" name="Freeform 797">
                <a:extLst>
                  <a:ext uri="{FF2B5EF4-FFF2-40B4-BE49-F238E27FC236}">
                    <a16:creationId xmlns:a16="http://schemas.microsoft.com/office/drawing/2014/main" id="{BAC3AF67-0D0D-4381-9E31-360D75E44B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7" y="191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3" name="Freeform 798">
                <a:extLst>
                  <a:ext uri="{FF2B5EF4-FFF2-40B4-BE49-F238E27FC236}">
                    <a16:creationId xmlns:a16="http://schemas.microsoft.com/office/drawing/2014/main" id="{90BF5978-0E7D-435F-A4D8-25B5FF7D30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7" y="1923"/>
                <a:ext cx="5" cy="8"/>
              </a:xfrm>
              <a:custGeom>
                <a:avLst/>
                <a:gdLst>
                  <a:gd name="T0" fmla="*/ 0 w 5"/>
                  <a:gd name="T1" fmla="*/ 4 h 8"/>
                  <a:gd name="T2" fmla="*/ 0 w 5"/>
                  <a:gd name="T3" fmla="*/ 6 h 8"/>
                  <a:gd name="T4" fmla="*/ 1 w 5"/>
                  <a:gd name="T5" fmla="*/ 6 h 8"/>
                  <a:gd name="T6" fmla="*/ 1 w 5"/>
                  <a:gd name="T7" fmla="*/ 6 h 8"/>
                  <a:gd name="T8" fmla="*/ 1 w 5"/>
                  <a:gd name="T9" fmla="*/ 5 h 8"/>
                  <a:gd name="T10" fmla="*/ 2 w 5"/>
                  <a:gd name="T11" fmla="*/ 5 h 8"/>
                  <a:gd name="T12" fmla="*/ 2 w 5"/>
                  <a:gd name="T13" fmla="*/ 6 h 8"/>
                  <a:gd name="T14" fmla="*/ 3 w 5"/>
                  <a:gd name="T15" fmla="*/ 8 h 8"/>
                  <a:gd name="T16" fmla="*/ 5 w 5"/>
                  <a:gd name="T17" fmla="*/ 8 h 8"/>
                  <a:gd name="T18" fmla="*/ 5 w 5"/>
                  <a:gd name="T19" fmla="*/ 6 h 8"/>
                  <a:gd name="T20" fmla="*/ 5 w 5"/>
                  <a:gd name="T21" fmla="*/ 6 h 8"/>
                  <a:gd name="T22" fmla="*/ 5 w 5"/>
                  <a:gd name="T23" fmla="*/ 5 h 8"/>
                  <a:gd name="T24" fmla="*/ 3 w 5"/>
                  <a:gd name="T25" fmla="*/ 4 h 8"/>
                  <a:gd name="T26" fmla="*/ 3 w 5"/>
                  <a:gd name="T27" fmla="*/ 3 h 8"/>
                  <a:gd name="T28" fmla="*/ 3 w 5"/>
                  <a:gd name="T29" fmla="*/ 2 h 8"/>
                  <a:gd name="T30" fmla="*/ 2 w 5"/>
                  <a:gd name="T31" fmla="*/ 0 h 8"/>
                  <a:gd name="T32" fmla="*/ 2 w 5"/>
                  <a:gd name="T33" fmla="*/ 3 h 8"/>
                  <a:gd name="T34" fmla="*/ 1 w 5"/>
                  <a:gd name="T35" fmla="*/ 3 h 8"/>
                  <a:gd name="T36" fmla="*/ 0 w 5"/>
                  <a:gd name="T3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" h="8">
                    <a:moveTo>
                      <a:pt x="0" y="4"/>
                    </a:moveTo>
                    <a:lnTo>
                      <a:pt x="0" y="6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3" y="8"/>
                    </a:lnTo>
                    <a:lnTo>
                      <a:pt x="5" y="8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4" name="Freeform 799">
                <a:extLst>
                  <a:ext uri="{FF2B5EF4-FFF2-40B4-BE49-F238E27FC236}">
                    <a16:creationId xmlns:a16="http://schemas.microsoft.com/office/drawing/2014/main" id="{3FC99590-186A-47F0-A965-49BC7C1427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7" y="1908"/>
                <a:ext cx="6" cy="4"/>
              </a:xfrm>
              <a:custGeom>
                <a:avLst/>
                <a:gdLst>
                  <a:gd name="T0" fmla="*/ 2 w 6"/>
                  <a:gd name="T1" fmla="*/ 0 h 4"/>
                  <a:gd name="T2" fmla="*/ 0 w 6"/>
                  <a:gd name="T3" fmla="*/ 0 h 4"/>
                  <a:gd name="T4" fmla="*/ 1 w 6"/>
                  <a:gd name="T5" fmla="*/ 1 h 4"/>
                  <a:gd name="T6" fmla="*/ 2 w 6"/>
                  <a:gd name="T7" fmla="*/ 1 h 4"/>
                  <a:gd name="T8" fmla="*/ 2 w 6"/>
                  <a:gd name="T9" fmla="*/ 2 h 4"/>
                  <a:gd name="T10" fmla="*/ 4 w 6"/>
                  <a:gd name="T11" fmla="*/ 4 h 4"/>
                  <a:gd name="T12" fmla="*/ 6 w 6"/>
                  <a:gd name="T13" fmla="*/ 4 h 4"/>
                  <a:gd name="T14" fmla="*/ 6 w 6"/>
                  <a:gd name="T15" fmla="*/ 4 h 4"/>
                  <a:gd name="T16" fmla="*/ 6 w 6"/>
                  <a:gd name="T17" fmla="*/ 3 h 4"/>
                  <a:gd name="T18" fmla="*/ 5 w 6"/>
                  <a:gd name="T19" fmla="*/ 3 h 4"/>
                  <a:gd name="T20" fmla="*/ 4 w 6"/>
                  <a:gd name="T21" fmla="*/ 2 h 4"/>
                  <a:gd name="T22" fmla="*/ 4 w 6"/>
                  <a:gd name="T23" fmla="*/ 0 h 4"/>
                  <a:gd name="T24" fmla="*/ 2 w 6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4">
                    <a:moveTo>
                      <a:pt x="2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5" name="Freeform 800">
                <a:extLst>
                  <a:ext uri="{FF2B5EF4-FFF2-40B4-BE49-F238E27FC236}">
                    <a16:creationId xmlns:a16="http://schemas.microsoft.com/office/drawing/2014/main" id="{3D3CECDC-8D9E-4A02-A054-19A7177149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9" y="1935"/>
                <a:ext cx="3" cy="3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0 h 3"/>
                  <a:gd name="T4" fmla="*/ 1 w 3"/>
                  <a:gd name="T5" fmla="*/ 0 h 3"/>
                  <a:gd name="T6" fmla="*/ 0 w 3"/>
                  <a:gd name="T7" fmla="*/ 2 h 3"/>
                  <a:gd name="T8" fmla="*/ 1 w 3"/>
                  <a:gd name="T9" fmla="*/ 3 h 3"/>
                  <a:gd name="T10" fmla="*/ 3 w 3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6" name="Freeform 801">
                <a:extLst>
                  <a:ext uri="{FF2B5EF4-FFF2-40B4-BE49-F238E27FC236}">
                    <a16:creationId xmlns:a16="http://schemas.microsoft.com/office/drawing/2014/main" id="{421D30BB-5142-4B09-8386-0AE05CFC85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7" y="1942"/>
                <a:ext cx="2" cy="2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  <a:gd name="T8" fmla="*/ 0 w 2"/>
                  <a:gd name="T9" fmla="*/ 0 h 2"/>
                  <a:gd name="T10" fmla="*/ 0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7" name="Freeform 802">
                <a:extLst>
                  <a:ext uri="{FF2B5EF4-FFF2-40B4-BE49-F238E27FC236}">
                    <a16:creationId xmlns:a16="http://schemas.microsoft.com/office/drawing/2014/main" id="{81CF77A5-FC88-41A7-B021-842B4444A3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1" y="1903"/>
                <a:ext cx="5" cy="3"/>
              </a:xfrm>
              <a:custGeom>
                <a:avLst/>
                <a:gdLst>
                  <a:gd name="T0" fmla="*/ 2 w 5"/>
                  <a:gd name="T1" fmla="*/ 1 h 3"/>
                  <a:gd name="T2" fmla="*/ 2 w 5"/>
                  <a:gd name="T3" fmla="*/ 0 h 3"/>
                  <a:gd name="T4" fmla="*/ 0 w 5"/>
                  <a:gd name="T5" fmla="*/ 0 h 3"/>
                  <a:gd name="T6" fmla="*/ 0 w 5"/>
                  <a:gd name="T7" fmla="*/ 1 h 3"/>
                  <a:gd name="T8" fmla="*/ 0 w 5"/>
                  <a:gd name="T9" fmla="*/ 2 h 3"/>
                  <a:gd name="T10" fmla="*/ 1 w 5"/>
                  <a:gd name="T11" fmla="*/ 3 h 3"/>
                  <a:gd name="T12" fmla="*/ 2 w 5"/>
                  <a:gd name="T13" fmla="*/ 3 h 3"/>
                  <a:gd name="T14" fmla="*/ 4 w 5"/>
                  <a:gd name="T15" fmla="*/ 3 h 3"/>
                  <a:gd name="T16" fmla="*/ 4 w 5"/>
                  <a:gd name="T17" fmla="*/ 1 h 3"/>
                  <a:gd name="T18" fmla="*/ 5 w 5"/>
                  <a:gd name="T19" fmla="*/ 0 h 3"/>
                  <a:gd name="T20" fmla="*/ 4 w 5"/>
                  <a:gd name="T21" fmla="*/ 0 h 3"/>
                  <a:gd name="T22" fmla="*/ 2 w 5"/>
                  <a:gd name="T2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3">
                    <a:moveTo>
                      <a:pt x="2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8" name="Freeform 803">
                <a:extLst>
                  <a:ext uri="{FF2B5EF4-FFF2-40B4-BE49-F238E27FC236}">
                    <a16:creationId xmlns:a16="http://schemas.microsoft.com/office/drawing/2014/main" id="{3573492D-F71F-40D0-A12F-41A793B711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5" y="1917"/>
                <a:ext cx="3" cy="4"/>
              </a:xfrm>
              <a:custGeom>
                <a:avLst/>
                <a:gdLst>
                  <a:gd name="T0" fmla="*/ 2 w 3"/>
                  <a:gd name="T1" fmla="*/ 2 h 4"/>
                  <a:gd name="T2" fmla="*/ 0 w 3"/>
                  <a:gd name="T3" fmla="*/ 0 h 4"/>
                  <a:gd name="T4" fmla="*/ 0 w 3"/>
                  <a:gd name="T5" fmla="*/ 0 h 4"/>
                  <a:gd name="T6" fmla="*/ 2 w 3"/>
                  <a:gd name="T7" fmla="*/ 3 h 4"/>
                  <a:gd name="T8" fmla="*/ 2 w 3"/>
                  <a:gd name="T9" fmla="*/ 3 h 4"/>
                  <a:gd name="T10" fmla="*/ 2 w 3"/>
                  <a:gd name="T11" fmla="*/ 4 h 4"/>
                  <a:gd name="T12" fmla="*/ 3 w 3"/>
                  <a:gd name="T13" fmla="*/ 4 h 4"/>
                  <a:gd name="T14" fmla="*/ 3 w 3"/>
                  <a:gd name="T15" fmla="*/ 2 h 4"/>
                  <a:gd name="T16" fmla="*/ 2 w 3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2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9" name="Rectangle 804">
                <a:extLst>
                  <a:ext uri="{FF2B5EF4-FFF2-40B4-BE49-F238E27FC236}">
                    <a16:creationId xmlns:a16="http://schemas.microsoft.com/office/drawing/2014/main" id="{C3594069-1A83-4680-8A9C-6199056214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024" y="1938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0" name="Freeform 805">
                <a:extLst>
                  <a:ext uri="{FF2B5EF4-FFF2-40B4-BE49-F238E27FC236}">
                    <a16:creationId xmlns:a16="http://schemas.microsoft.com/office/drawing/2014/main" id="{C7C1E074-D461-495A-9296-FCE56E5729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7" y="1935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2 h 3"/>
                  <a:gd name="T4" fmla="*/ 2 w 2"/>
                  <a:gd name="T5" fmla="*/ 3 h 3"/>
                  <a:gd name="T6" fmla="*/ 2 w 2"/>
                  <a:gd name="T7" fmla="*/ 2 h 3"/>
                  <a:gd name="T8" fmla="*/ 1 w 2"/>
                  <a:gd name="T9" fmla="*/ 0 h 3"/>
                  <a:gd name="T10" fmla="*/ 0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1" y="2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1" name="Freeform 806">
                <a:extLst>
                  <a:ext uri="{FF2B5EF4-FFF2-40B4-BE49-F238E27FC236}">
                    <a16:creationId xmlns:a16="http://schemas.microsoft.com/office/drawing/2014/main" id="{E7DE88EB-FE79-428A-A396-BC70F2E33C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2" y="1932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1 h 3"/>
                  <a:gd name="T4" fmla="*/ 0 w 3"/>
                  <a:gd name="T5" fmla="*/ 2 h 3"/>
                  <a:gd name="T6" fmla="*/ 2 w 3"/>
                  <a:gd name="T7" fmla="*/ 3 h 3"/>
                  <a:gd name="T8" fmla="*/ 3 w 3"/>
                  <a:gd name="T9" fmla="*/ 3 h 3"/>
                  <a:gd name="T10" fmla="*/ 3 w 3"/>
                  <a:gd name="T11" fmla="*/ 3 h 3"/>
                  <a:gd name="T12" fmla="*/ 2 w 3"/>
                  <a:gd name="T13" fmla="*/ 1 h 3"/>
                  <a:gd name="T14" fmla="*/ 1 w 3"/>
                  <a:gd name="T15" fmla="*/ 0 h 3"/>
                  <a:gd name="T16" fmla="*/ 0 w 3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2" name="Freeform 807">
                <a:extLst>
                  <a:ext uri="{FF2B5EF4-FFF2-40B4-BE49-F238E27FC236}">
                    <a16:creationId xmlns:a16="http://schemas.microsoft.com/office/drawing/2014/main" id="{22426540-5C5F-4389-A486-8A3E3C52E5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6" y="1897"/>
                <a:ext cx="4" cy="1"/>
              </a:xfrm>
              <a:custGeom>
                <a:avLst/>
                <a:gdLst>
                  <a:gd name="T0" fmla="*/ 2 w 4"/>
                  <a:gd name="T1" fmla="*/ 0 h 1"/>
                  <a:gd name="T2" fmla="*/ 1 w 4"/>
                  <a:gd name="T3" fmla="*/ 0 h 1"/>
                  <a:gd name="T4" fmla="*/ 0 w 4"/>
                  <a:gd name="T5" fmla="*/ 1 h 1"/>
                  <a:gd name="T6" fmla="*/ 2 w 4"/>
                  <a:gd name="T7" fmla="*/ 1 h 1"/>
                  <a:gd name="T8" fmla="*/ 4 w 4"/>
                  <a:gd name="T9" fmla="*/ 1 h 1"/>
                  <a:gd name="T10" fmla="*/ 4 w 4"/>
                  <a:gd name="T11" fmla="*/ 0 h 1"/>
                  <a:gd name="T12" fmla="*/ 2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  <p:grpSp>
          <p:nvGrpSpPr>
            <p:cNvPr id="8" name="Group 1009">
              <a:extLst>
                <a:ext uri="{FF2B5EF4-FFF2-40B4-BE49-F238E27FC236}">
                  <a16:creationId xmlns:a16="http://schemas.microsoft.com/office/drawing/2014/main" id="{2CC3D3C3-61CF-46BA-9E04-2F5CF671F66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4832350" y="1639888"/>
              <a:ext cx="4157662" cy="3344863"/>
              <a:chOff x="-3044" y="1033"/>
              <a:chExt cx="2619" cy="2107"/>
            </a:xfrm>
            <a:grpFill/>
          </p:grpSpPr>
          <p:sp>
            <p:nvSpPr>
              <p:cNvPr id="453" name="Freeform 809">
                <a:extLst>
                  <a:ext uri="{FF2B5EF4-FFF2-40B4-BE49-F238E27FC236}">
                    <a16:creationId xmlns:a16="http://schemas.microsoft.com/office/drawing/2014/main" id="{9080021D-88DE-4AF4-8409-8D89E73246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2" y="1960"/>
                <a:ext cx="29" cy="8"/>
              </a:xfrm>
              <a:custGeom>
                <a:avLst/>
                <a:gdLst>
                  <a:gd name="T0" fmla="*/ 0 w 29"/>
                  <a:gd name="T1" fmla="*/ 0 h 8"/>
                  <a:gd name="T2" fmla="*/ 0 w 29"/>
                  <a:gd name="T3" fmla="*/ 2 h 8"/>
                  <a:gd name="T4" fmla="*/ 0 w 29"/>
                  <a:gd name="T5" fmla="*/ 3 h 8"/>
                  <a:gd name="T6" fmla="*/ 0 w 29"/>
                  <a:gd name="T7" fmla="*/ 5 h 8"/>
                  <a:gd name="T8" fmla="*/ 1 w 29"/>
                  <a:gd name="T9" fmla="*/ 6 h 8"/>
                  <a:gd name="T10" fmla="*/ 5 w 29"/>
                  <a:gd name="T11" fmla="*/ 5 h 8"/>
                  <a:gd name="T12" fmla="*/ 6 w 29"/>
                  <a:gd name="T13" fmla="*/ 6 h 8"/>
                  <a:gd name="T14" fmla="*/ 9 w 29"/>
                  <a:gd name="T15" fmla="*/ 5 h 8"/>
                  <a:gd name="T16" fmla="*/ 10 w 29"/>
                  <a:gd name="T17" fmla="*/ 6 h 8"/>
                  <a:gd name="T18" fmla="*/ 12 w 29"/>
                  <a:gd name="T19" fmla="*/ 7 h 8"/>
                  <a:gd name="T20" fmla="*/ 12 w 29"/>
                  <a:gd name="T21" fmla="*/ 8 h 8"/>
                  <a:gd name="T22" fmla="*/ 16 w 29"/>
                  <a:gd name="T23" fmla="*/ 8 h 8"/>
                  <a:gd name="T24" fmla="*/ 18 w 29"/>
                  <a:gd name="T25" fmla="*/ 7 h 8"/>
                  <a:gd name="T26" fmla="*/ 21 w 29"/>
                  <a:gd name="T27" fmla="*/ 7 h 8"/>
                  <a:gd name="T28" fmla="*/ 24 w 29"/>
                  <a:gd name="T29" fmla="*/ 7 h 8"/>
                  <a:gd name="T30" fmla="*/ 27 w 29"/>
                  <a:gd name="T31" fmla="*/ 7 h 8"/>
                  <a:gd name="T32" fmla="*/ 28 w 29"/>
                  <a:gd name="T33" fmla="*/ 6 h 8"/>
                  <a:gd name="T34" fmla="*/ 29 w 29"/>
                  <a:gd name="T35" fmla="*/ 5 h 8"/>
                  <a:gd name="T36" fmla="*/ 29 w 29"/>
                  <a:gd name="T37" fmla="*/ 3 h 8"/>
                  <a:gd name="T38" fmla="*/ 29 w 29"/>
                  <a:gd name="T39" fmla="*/ 2 h 8"/>
                  <a:gd name="T40" fmla="*/ 28 w 29"/>
                  <a:gd name="T41" fmla="*/ 3 h 8"/>
                  <a:gd name="T42" fmla="*/ 28 w 29"/>
                  <a:gd name="T43" fmla="*/ 5 h 8"/>
                  <a:gd name="T44" fmla="*/ 27 w 29"/>
                  <a:gd name="T45" fmla="*/ 5 h 8"/>
                  <a:gd name="T46" fmla="*/ 26 w 29"/>
                  <a:gd name="T47" fmla="*/ 5 h 8"/>
                  <a:gd name="T48" fmla="*/ 24 w 29"/>
                  <a:gd name="T49" fmla="*/ 5 h 8"/>
                  <a:gd name="T50" fmla="*/ 23 w 29"/>
                  <a:gd name="T51" fmla="*/ 5 h 8"/>
                  <a:gd name="T52" fmla="*/ 23 w 29"/>
                  <a:gd name="T53" fmla="*/ 3 h 8"/>
                  <a:gd name="T54" fmla="*/ 23 w 29"/>
                  <a:gd name="T55" fmla="*/ 2 h 8"/>
                  <a:gd name="T56" fmla="*/ 22 w 29"/>
                  <a:gd name="T57" fmla="*/ 2 h 8"/>
                  <a:gd name="T58" fmla="*/ 20 w 29"/>
                  <a:gd name="T59" fmla="*/ 2 h 8"/>
                  <a:gd name="T60" fmla="*/ 17 w 29"/>
                  <a:gd name="T61" fmla="*/ 1 h 8"/>
                  <a:gd name="T62" fmla="*/ 13 w 29"/>
                  <a:gd name="T63" fmla="*/ 1 h 8"/>
                  <a:gd name="T64" fmla="*/ 11 w 29"/>
                  <a:gd name="T65" fmla="*/ 2 h 8"/>
                  <a:gd name="T66" fmla="*/ 10 w 29"/>
                  <a:gd name="T67" fmla="*/ 3 h 8"/>
                  <a:gd name="T68" fmla="*/ 7 w 29"/>
                  <a:gd name="T69" fmla="*/ 2 h 8"/>
                  <a:gd name="T70" fmla="*/ 7 w 29"/>
                  <a:gd name="T71" fmla="*/ 1 h 8"/>
                  <a:gd name="T72" fmla="*/ 6 w 29"/>
                  <a:gd name="T73" fmla="*/ 1 h 8"/>
                  <a:gd name="T74" fmla="*/ 6 w 29"/>
                  <a:gd name="T75" fmla="*/ 1 h 8"/>
                  <a:gd name="T76" fmla="*/ 6 w 29"/>
                  <a:gd name="T77" fmla="*/ 0 h 8"/>
                  <a:gd name="T78" fmla="*/ 4 w 29"/>
                  <a:gd name="T79" fmla="*/ 0 h 8"/>
                  <a:gd name="T80" fmla="*/ 5 w 29"/>
                  <a:gd name="T81" fmla="*/ 1 h 8"/>
                  <a:gd name="T82" fmla="*/ 5 w 29"/>
                  <a:gd name="T83" fmla="*/ 1 h 8"/>
                  <a:gd name="T84" fmla="*/ 5 w 29"/>
                  <a:gd name="T85" fmla="*/ 1 h 8"/>
                  <a:gd name="T86" fmla="*/ 3 w 29"/>
                  <a:gd name="T87" fmla="*/ 1 h 8"/>
                  <a:gd name="T88" fmla="*/ 3 w 29"/>
                  <a:gd name="T89" fmla="*/ 0 h 8"/>
                  <a:gd name="T90" fmla="*/ 3 w 29"/>
                  <a:gd name="T91" fmla="*/ 0 h 8"/>
                  <a:gd name="T92" fmla="*/ 1 w 29"/>
                  <a:gd name="T93" fmla="*/ 0 h 8"/>
                  <a:gd name="T94" fmla="*/ 3 w 29"/>
                  <a:gd name="T95" fmla="*/ 1 h 8"/>
                  <a:gd name="T96" fmla="*/ 1 w 29"/>
                  <a:gd name="T97" fmla="*/ 2 h 8"/>
                  <a:gd name="T98" fmla="*/ 0 w 29"/>
                  <a:gd name="T9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9" h="8">
                    <a:moveTo>
                      <a:pt x="0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9" y="5"/>
                    </a:lnTo>
                    <a:lnTo>
                      <a:pt x="10" y="6"/>
                    </a:lnTo>
                    <a:lnTo>
                      <a:pt x="12" y="7"/>
                    </a:lnTo>
                    <a:lnTo>
                      <a:pt x="12" y="8"/>
                    </a:lnTo>
                    <a:lnTo>
                      <a:pt x="16" y="8"/>
                    </a:lnTo>
                    <a:lnTo>
                      <a:pt x="18" y="7"/>
                    </a:lnTo>
                    <a:lnTo>
                      <a:pt x="21" y="7"/>
                    </a:lnTo>
                    <a:lnTo>
                      <a:pt x="24" y="7"/>
                    </a:lnTo>
                    <a:lnTo>
                      <a:pt x="27" y="7"/>
                    </a:lnTo>
                    <a:lnTo>
                      <a:pt x="28" y="6"/>
                    </a:lnTo>
                    <a:lnTo>
                      <a:pt x="29" y="5"/>
                    </a:lnTo>
                    <a:lnTo>
                      <a:pt x="29" y="3"/>
                    </a:lnTo>
                    <a:lnTo>
                      <a:pt x="29" y="2"/>
                    </a:lnTo>
                    <a:lnTo>
                      <a:pt x="28" y="3"/>
                    </a:lnTo>
                    <a:lnTo>
                      <a:pt x="28" y="5"/>
                    </a:lnTo>
                    <a:lnTo>
                      <a:pt x="27" y="5"/>
                    </a:lnTo>
                    <a:lnTo>
                      <a:pt x="26" y="5"/>
                    </a:lnTo>
                    <a:lnTo>
                      <a:pt x="24" y="5"/>
                    </a:lnTo>
                    <a:lnTo>
                      <a:pt x="23" y="5"/>
                    </a:lnTo>
                    <a:lnTo>
                      <a:pt x="23" y="3"/>
                    </a:lnTo>
                    <a:lnTo>
                      <a:pt x="23" y="2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17" y="1"/>
                    </a:lnTo>
                    <a:lnTo>
                      <a:pt x="13" y="1"/>
                    </a:lnTo>
                    <a:lnTo>
                      <a:pt x="11" y="2"/>
                    </a:lnTo>
                    <a:lnTo>
                      <a:pt x="10" y="3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4" name="Freeform 810">
                <a:extLst>
                  <a:ext uri="{FF2B5EF4-FFF2-40B4-BE49-F238E27FC236}">
                    <a16:creationId xmlns:a16="http://schemas.microsoft.com/office/drawing/2014/main" id="{B200F10D-6D9C-4679-B7A0-72967C3585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30" y="1902"/>
                <a:ext cx="18" cy="15"/>
              </a:xfrm>
              <a:custGeom>
                <a:avLst/>
                <a:gdLst>
                  <a:gd name="T0" fmla="*/ 11 w 18"/>
                  <a:gd name="T1" fmla="*/ 6 h 15"/>
                  <a:gd name="T2" fmla="*/ 10 w 18"/>
                  <a:gd name="T3" fmla="*/ 2 h 15"/>
                  <a:gd name="T4" fmla="*/ 7 w 18"/>
                  <a:gd name="T5" fmla="*/ 2 h 15"/>
                  <a:gd name="T6" fmla="*/ 6 w 18"/>
                  <a:gd name="T7" fmla="*/ 3 h 15"/>
                  <a:gd name="T8" fmla="*/ 4 w 18"/>
                  <a:gd name="T9" fmla="*/ 0 h 15"/>
                  <a:gd name="T10" fmla="*/ 2 w 18"/>
                  <a:gd name="T11" fmla="*/ 1 h 15"/>
                  <a:gd name="T12" fmla="*/ 0 w 18"/>
                  <a:gd name="T13" fmla="*/ 1 h 15"/>
                  <a:gd name="T14" fmla="*/ 0 w 18"/>
                  <a:gd name="T15" fmla="*/ 1 h 15"/>
                  <a:gd name="T16" fmla="*/ 0 w 18"/>
                  <a:gd name="T17" fmla="*/ 2 h 15"/>
                  <a:gd name="T18" fmla="*/ 1 w 18"/>
                  <a:gd name="T19" fmla="*/ 2 h 15"/>
                  <a:gd name="T20" fmla="*/ 2 w 18"/>
                  <a:gd name="T21" fmla="*/ 3 h 15"/>
                  <a:gd name="T22" fmla="*/ 4 w 18"/>
                  <a:gd name="T23" fmla="*/ 3 h 15"/>
                  <a:gd name="T24" fmla="*/ 5 w 18"/>
                  <a:gd name="T25" fmla="*/ 6 h 15"/>
                  <a:gd name="T26" fmla="*/ 5 w 18"/>
                  <a:gd name="T27" fmla="*/ 7 h 15"/>
                  <a:gd name="T28" fmla="*/ 9 w 18"/>
                  <a:gd name="T29" fmla="*/ 9 h 15"/>
                  <a:gd name="T30" fmla="*/ 10 w 18"/>
                  <a:gd name="T31" fmla="*/ 12 h 15"/>
                  <a:gd name="T32" fmla="*/ 12 w 18"/>
                  <a:gd name="T33" fmla="*/ 13 h 15"/>
                  <a:gd name="T34" fmla="*/ 15 w 18"/>
                  <a:gd name="T35" fmla="*/ 13 h 15"/>
                  <a:gd name="T36" fmla="*/ 18 w 18"/>
                  <a:gd name="T37" fmla="*/ 15 h 15"/>
                  <a:gd name="T38" fmla="*/ 18 w 18"/>
                  <a:gd name="T39" fmla="*/ 13 h 15"/>
                  <a:gd name="T40" fmla="*/ 13 w 18"/>
                  <a:gd name="T41" fmla="*/ 6 h 15"/>
                  <a:gd name="T42" fmla="*/ 11 w 18"/>
                  <a:gd name="T43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" h="15">
                    <a:moveTo>
                      <a:pt x="11" y="6"/>
                    </a:moveTo>
                    <a:lnTo>
                      <a:pt x="10" y="2"/>
                    </a:lnTo>
                    <a:lnTo>
                      <a:pt x="7" y="2"/>
                    </a:lnTo>
                    <a:lnTo>
                      <a:pt x="6" y="3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5" y="6"/>
                    </a:lnTo>
                    <a:lnTo>
                      <a:pt x="5" y="7"/>
                    </a:lnTo>
                    <a:lnTo>
                      <a:pt x="9" y="9"/>
                    </a:lnTo>
                    <a:lnTo>
                      <a:pt x="10" y="12"/>
                    </a:lnTo>
                    <a:lnTo>
                      <a:pt x="12" y="13"/>
                    </a:lnTo>
                    <a:lnTo>
                      <a:pt x="15" y="13"/>
                    </a:lnTo>
                    <a:lnTo>
                      <a:pt x="18" y="15"/>
                    </a:lnTo>
                    <a:lnTo>
                      <a:pt x="18" y="13"/>
                    </a:lnTo>
                    <a:lnTo>
                      <a:pt x="13" y="6"/>
                    </a:lnTo>
                    <a:lnTo>
                      <a:pt x="1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5" name="Freeform 811">
                <a:extLst>
                  <a:ext uri="{FF2B5EF4-FFF2-40B4-BE49-F238E27FC236}">
                    <a16:creationId xmlns:a16="http://schemas.microsoft.com/office/drawing/2014/main" id="{89E06438-C89E-49C4-A846-3679D15F1D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9" y="1874"/>
                <a:ext cx="57" cy="48"/>
              </a:xfrm>
              <a:custGeom>
                <a:avLst/>
                <a:gdLst>
                  <a:gd name="T0" fmla="*/ 45 w 57"/>
                  <a:gd name="T1" fmla="*/ 41 h 48"/>
                  <a:gd name="T2" fmla="*/ 45 w 57"/>
                  <a:gd name="T3" fmla="*/ 36 h 48"/>
                  <a:gd name="T4" fmla="*/ 48 w 57"/>
                  <a:gd name="T5" fmla="*/ 36 h 48"/>
                  <a:gd name="T6" fmla="*/ 48 w 57"/>
                  <a:gd name="T7" fmla="*/ 40 h 48"/>
                  <a:gd name="T8" fmla="*/ 48 w 57"/>
                  <a:gd name="T9" fmla="*/ 35 h 48"/>
                  <a:gd name="T10" fmla="*/ 49 w 57"/>
                  <a:gd name="T11" fmla="*/ 32 h 48"/>
                  <a:gd name="T12" fmla="*/ 49 w 57"/>
                  <a:gd name="T13" fmla="*/ 30 h 48"/>
                  <a:gd name="T14" fmla="*/ 49 w 57"/>
                  <a:gd name="T15" fmla="*/ 26 h 48"/>
                  <a:gd name="T16" fmla="*/ 53 w 57"/>
                  <a:gd name="T17" fmla="*/ 20 h 48"/>
                  <a:gd name="T18" fmla="*/ 56 w 57"/>
                  <a:gd name="T19" fmla="*/ 19 h 48"/>
                  <a:gd name="T20" fmla="*/ 56 w 57"/>
                  <a:gd name="T21" fmla="*/ 18 h 48"/>
                  <a:gd name="T22" fmla="*/ 51 w 57"/>
                  <a:gd name="T23" fmla="*/ 17 h 48"/>
                  <a:gd name="T24" fmla="*/ 48 w 57"/>
                  <a:gd name="T25" fmla="*/ 13 h 48"/>
                  <a:gd name="T26" fmla="*/ 43 w 57"/>
                  <a:gd name="T27" fmla="*/ 7 h 48"/>
                  <a:gd name="T28" fmla="*/ 39 w 57"/>
                  <a:gd name="T29" fmla="*/ 1 h 48"/>
                  <a:gd name="T30" fmla="*/ 33 w 57"/>
                  <a:gd name="T31" fmla="*/ 3 h 48"/>
                  <a:gd name="T32" fmla="*/ 29 w 57"/>
                  <a:gd name="T33" fmla="*/ 7 h 48"/>
                  <a:gd name="T34" fmla="*/ 23 w 57"/>
                  <a:gd name="T35" fmla="*/ 4 h 48"/>
                  <a:gd name="T36" fmla="*/ 15 w 57"/>
                  <a:gd name="T37" fmla="*/ 0 h 48"/>
                  <a:gd name="T38" fmla="*/ 17 w 57"/>
                  <a:gd name="T39" fmla="*/ 6 h 48"/>
                  <a:gd name="T40" fmla="*/ 17 w 57"/>
                  <a:gd name="T41" fmla="*/ 12 h 48"/>
                  <a:gd name="T42" fmla="*/ 10 w 57"/>
                  <a:gd name="T43" fmla="*/ 9 h 48"/>
                  <a:gd name="T44" fmla="*/ 0 w 57"/>
                  <a:gd name="T45" fmla="*/ 7 h 48"/>
                  <a:gd name="T46" fmla="*/ 1 w 57"/>
                  <a:gd name="T47" fmla="*/ 11 h 48"/>
                  <a:gd name="T48" fmla="*/ 8 w 57"/>
                  <a:gd name="T49" fmla="*/ 14 h 48"/>
                  <a:gd name="T50" fmla="*/ 8 w 57"/>
                  <a:gd name="T51" fmla="*/ 18 h 48"/>
                  <a:gd name="T52" fmla="*/ 11 w 57"/>
                  <a:gd name="T53" fmla="*/ 24 h 48"/>
                  <a:gd name="T54" fmla="*/ 11 w 57"/>
                  <a:gd name="T55" fmla="*/ 29 h 48"/>
                  <a:gd name="T56" fmla="*/ 20 w 57"/>
                  <a:gd name="T57" fmla="*/ 31 h 48"/>
                  <a:gd name="T58" fmla="*/ 20 w 57"/>
                  <a:gd name="T59" fmla="*/ 35 h 48"/>
                  <a:gd name="T60" fmla="*/ 20 w 57"/>
                  <a:gd name="T61" fmla="*/ 38 h 48"/>
                  <a:gd name="T62" fmla="*/ 20 w 57"/>
                  <a:gd name="T63" fmla="*/ 41 h 48"/>
                  <a:gd name="T64" fmla="*/ 23 w 57"/>
                  <a:gd name="T65" fmla="*/ 41 h 48"/>
                  <a:gd name="T66" fmla="*/ 25 w 57"/>
                  <a:gd name="T67" fmla="*/ 38 h 48"/>
                  <a:gd name="T68" fmla="*/ 27 w 57"/>
                  <a:gd name="T69" fmla="*/ 35 h 48"/>
                  <a:gd name="T70" fmla="*/ 31 w 57"/>
                  <a:gd name="T71" fmla="*/ 34 h 48"/>
                  <a:gd name="T72" fmla="*/ 33 w 57"/>
                  <a:gd name="T73" fmla="*/ 31 h 48"/>
                  <a:gd name="T74" fmla="*/ 36 w 57"/>
                  <a:gd name="T75" fmla="*/ 32 h 48"/>
                  <a:gd name="T76" fmla="*/ 37 w 57"/>
                  <a:gd name="T77" fmla="*/ 34 h 48"/>
                  <a:gd name="T78" fmla="*/ 37 w 57"/>
                  <a:gd name="T79" fmla="*/ 36 h 48"/>
                  <a:gd name="T80" fmla="*/ 40 w 57"/>
                  <a:gd name="T81" fmla="*/ 38 h 48"/>
                  <a:gd name="T82" fmla="*/ 40 w 57"/>
                  <a:gd name="T83" fmla="*/ 45 h 48"/>
                  <a:gd name="T84" fmla="*/ 43 w 57"/>
                  <a:gd name="T85" fmla="*/ 47 h 48"/>
                  <a:gd name="T86" fmla="*/ 45 w 57"/>
                  <a:gd name="T87" fmla="*/ 47 h 48"/>
                  <a:gd name="T88" fmla="*/ 45 w 57"/>
                  <a:gd name="T89" fmla="*/ 4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7" h="48">
                    <a:moveTo>
                      <a:pt x="45" y="42"/>
                    </a:moveTo>
                    <a:lnTo>
                      <a:pt x="45" y="41"/>
                    </a:lnTo>
                    <a:lnTo>
                      <a:pt x="44" y="37"/>
                    </a:lnTo>
                    <a:lnTo>
                      <a:pt x="45" y="36"/>
                    </a:lnTo>
                    <a:lnTo>
                      <a:pt x="45" y="35"/>
                    </a:lnTo>
                    <a:lnTo>
                      <a:pt x="48" y="36"/>
                    </a:lnTo>
                    <a:lnTo>
                      <a:pt x="47" y="38"/>
                    </a:lnTo>
                    <a:lnTo>
                      <a:pt x="48" y="40"/>
                    </a:lnTo>
                    <a:lnTo>
                      <a:pt x="48" y="38"/>
                    </a:lnTo>
                    <a:lnTo>
                      <a:pt x="48" y="35"/>
                    </a:lnTo>
                    <a:lnTo>
                      <a:pt x="49" y="34"/>
                    </a:lnTo>
                    <a:lnTo>
                      <a:pt x="49" y="32"/>
                    </a:lnTo>
                    <a:lnTo>
                      <a:pt x="48" y="31"/>
                    </a:lnTo>
                    <a:lnTo>
                      <a:pt x="49" y="30"/>
                    </a:lnTo>
                    <a:lnTo>
                      <a:pt x="49" y="29"/>
                    </a:lnTo>
                    <a:lnTo>
                      <a:pt x="49" y="26"/>
                    </a:lnTo>
                    <a:lnTo>
                      <a:pt x="49" y="23"/>
                    </a:lnTo>
                    <a:lnTo>
                      <a:pt x="53" y="20"/>
                    </a:lnTo>
                    <a:lnTo>
                      <a:pt x="55" y="20"/>
                    </a:lnTo>
                    <a:lnTo>
                      <a:pt x="56" y="19"/>
                    </a:lnTo>
                    <a:lnTo>
                      <a:pt x="57" y="19"/>
                    </a:lnTo>
                    <a:lnTo>
                      <a:pt x="56" y="18"/>
                    </a:lnTo>
                    <a:lnTo>
                      <a:pt x="54" y="17"/>
                    </a:lnTo>
                    <a:lnTo>
                      <a:pt x="51" y="17"/>
                    </a:lnTo>
                    <a:lnTo>
                      <a:pt x="49" y="14"/>
                    </a:lnTo>
                    <a:lnTo>
                      <a:pt x="48" y="13"/>
                    </a:lnTo>
                    <a:lnTo>
                      <a:pt x="44" y="11"/>
                    </a:lnTo>
                    <a:lnTo>
                      <a:pt x="43" y="7"/>
                    </a:lnTo>
                    <a:lnTo>
                      <a:pt x="43" y="6"/>
                    </a:lnTo>
                    <a:lnTo>
                      <a:pt x="39" y="1"/>
                    </a:lnTo>
                    <a:lnTo>
                      <a:pt x="37" y="0"/>
                    </a:lnTo>
                    <a:lnTo>
                      <a:pt x="33" y="3"/>
                    </a:lnTo>
                    <a:lnTo>
                      <a:pt x="31" y="6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3" y="4"/>
                    </a:lnTo>
                    <a:lnTo>
                      <a:pt x="18" y="0"/>
                    </a:lnTo>
                    <a:lnTo>
                      <a:pt x="15" y="0"/>
                    </a:lnTo>
                    <a:lnTo>
                      <a:pt x="14" y="3"/>
                    </a:lnTo>
                    <a:lnTo>
                      <a:pt x="17" y="6"/>
                    </a:lnTo>
                    <a:lnTo>
                      <a:pt x="18" y="8"/>
                    </a:lnTo>
                    <a:lnTo>
                      <a:pt x="17" y="12"/>
                    </a:lnTo>
                    <a:lnTo>
                      <a:pt x="14" y="9"/>
                    </a:lnTo>
                    <a:lnTo>
                      <a:pt x="10" y="9"/>
                    </a:lnTo>
                    <a:lnTo>
                      <a:pt x="4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1" y="11"/>
                    </a:lnTo>
                    <a:lnTo>
                      <a:pt x="5" y="12"/>
                    </a:lnTo>
                    <a:lnTo>
                      <a:pt x="8" y="14"/>
                    </a:lnTo>
                    <a:lnTo>
                      <a:pt x="8" y="17"/>
                    </a:lnTo>
                    <a:lnTo>
                      <a:pt x="8" y="18"/>
                    </a:lnTo>
                    <a:lnTo>
                      <a:pt x="11" y="21"/>
                    </a:lnTo>
                    <a:lnTo>
                      <a:pt x="11" y="24"/>
                    </a:lnTo>
                    <a:lnTo>
                      <a:pt x="10" y="25"/>
                    </a:lnTo>
                    <a:lnTo>
                      <a:pt x="11" y="29"/>
                    </a:lnTo>
                    <a:lnTo>
                      <a:pt x="16" y="31"/>
                    </a:lnTo>
                    <a:lnTo>
                      <a:pt x="20" y="31"/>
                    </a:lnTo>
                    <a:lnTo>
                      <a:pt x="22" y="34"/>
                    </a:lnTo>
                    <a:lnTo>
                      <a:pt x="20" y="35"/>
                    </a:lnTo>
                    <a:lnTo>
                      <a:pt x="21" y="37"/>
                    </a:lnTo>
                    <a:lnTo>
                      <a:pt x="20" y="38"/>
                    </a:lnTo>
                    <a:lnTo>
                      <a:pt x="20" y="41"/>
                    </a:lnTo>
                    <a:lnTo>
                      <a:pt x="20" y="41"/>
                    </a:lnTo>
                    <a:lnTo>
                      <a:pt x="21" y="41"/>
                    </a:lnTo>
                    <a:lnTo>
                      <a:pt x="23" y="41"/>
                    </a:lnTo>
                    <a:lnTo>
                      <a:pt x="23" y="38"/>
                    </a:lnTo>
                    <a:lnTo>
                      <a:pt x="25" y="38"/>
                    </a:lnTo>
                    <a:lnTo>
                      <a:pt x="26" y="38"/>
                    </a:lnTo>
                    <a:lnTo>
                      <a:pt x="27" y="35"/>
                    </a:lnTo>
                    <a:lnTo>
                      <a:pt x="28" y="35"/>
                    </a:lnTo>
                    <a:lnTo>
                      <a:pt x="31" y="34"/>
                    </a:lnTo>
                    <a:lnTo>
                      <a:pt x="32" y="32"/>
                    </a:lnTo>
                    <a:lnTo>
                      <a:pt x="33" y="31"/>
                    </a:lnTo>
                    <a:lnTo>
                      <a:pt x="34" y="31"/>
                    </a:lnTo>
                    <a:lnTo>
                      <a:pt x="36" y="32"/>
                    </a:lnTo>
                    <a:lnTo>
                      <a:pt x="36" y="32"/>
                    </a:lnTo>
                    <a:lnTo>
                      <a:pt x="37" y="34"/>
                    </a:lnTo>
                    <a:lnTo>
                      <a:pt x="38" y="35"/>
                    </a:lnTo>
                    <a:lnTo>
                      <a:pt x="37" y="36"/>
                    </a:lnTo>
                    <a:lnTo>
                      <a:pt x="38" y="37"/>
                    </a:lnTo>
                    <a:lnTo>
                      <a:pt x="40" y="38"/>
                    </a:lnTo>
                    <a:lnTo>
                      <a:pt x="37" y="41"/>
                    </a:lnTo>
                    <a:lnTo>
                      <a:pt x="40" y="45"/>
                    </a:lnTo>
                    <a:lnTo>
                      <a:pt x="42" y="46"/>
                    </a:lnTo>
                    <a:lnTo>
                      <a:pt x="43" y="47"/>
                    </a:lnTo>
                    <a:lnTo>
                      <a:pt x="44" y="48"/>
                    </a:lnTo>
                    <a:lnTo>
                      <a:pt x="45" y="47"/>
                    </a:lnTo>
                    <a:lnTo>
                      <a:pt x="45" y="43"/>
                    </a:lnTo>
                    <a:lnTo>
                      <a:pt x="45" y="4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6" name="Freeform 812">
                <a:extLst>
                  <a:ext uri="{FF2B5EF4-FFF2-40B4-BE49-F238E27FC236}">
                    <a16:creationId xmlns:a16="http://schemas.microsoft.com/office/drawing/2014/main" id="{FDC9EC20-0F17-428C-8537-F190B8C839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35" y="1904"/>
                <a:ext cx="221" cy="176"/>
              </a:xfrm>
              <a:custGeom>
                <a:avLst/>
                <a:gdLst>
                  <a:gd name="T0" fmla="*/ 206 w 221"/>
                  <a:gd name="T1" fmla="*/ 160 h 176"/>
                  <a:gd name="T2" fmla="*/ 221 w 221"/>
                  <a:gd name="T3" fmla="*/ 155 h 176"/>
                  <a:gd name="T4" fmla="*/ 213 w 221"/>
                  <a:gd name="T5" fmla="*/ 145 h 176"/>
                  <a:gd name="T6" fmla="*/ 207 w 221"/>
                  <a:gd name="T7" fmla="*/ 137 h 176"/>
                  <a:gd name="T8" fmla="*/ 196 w 221"/>
                  <a:gd name="T9" fmla="*/ 129 h 176"/>
                  <a:gd name="T10" fmla="*/ 199 w 221"/>
                  <a:gd name="T11" fmla="*/ 102 h 176"/>
                  <a:gd name="T12" fmla="*/ 188 w 221"/>
                  <a:gd name="T13" fmla="*/ 91 h 176"/>
                  <a:gd name="T14" fmla="*/ 185 w 221"/>
                  <a:gd name="T15" fmla="*/ 73 h 176"/>
                  <a:gd name="T16" fmla="*/ 183 w 221"/>
                  <a:gd name="T17" fmla="*/ 63 h 176"/>
                  <a:gd name="T18" fmla="*/ 185 w 221"/>
                  <a:gd name="T19" fmla="*/ 56 h 176"/>
                  <a:gd name="T20" fmla="*/ 185 w 221"/>
                  <a:gd name="T21" fmla="*/ 47 h 176"/>
                  <a:gd name="T22" fmla="*/ 184 w 221"/>
                  <a:gd name="T23" fmla="*/ 40 h 176"/>
                  <a:gd name="T24" fmla="*/ 166 w 221"/>
                  <a:gd name="T25" fmla="*/ 28 h 176"/>
                  <a:gd name="T26" fmla="*/ 156 w 221"/>
                  <a:gd name="T27" fmla="*/ 23 h 176"/>
                  <a:gd name="T28" fmla="*/ 139 w 221"/>
                  <a:gd name="T29" fmla="*/ 16 h 176"/>
                  <a:gd name="T30" fmla="*/ 128 w 221"/>
                  <a:gd name="T31" fmla="*/ 18 h 176"/>
                  <a:gd name="T32" fmla="*/ 115 w 221"/>
                  <a:gd name="T33" fmla="*/ 27 h 176"/>
                  <a:gd name="T34" fmla="*/ 109 w 221"/>
                  <a:gd name="T35" fmla="*/ 36 h 176"/>
                  <a:gd name="T36" fmla="*/ 84 w 221"/>
                  <a:gd name="T37" fmla="*/ 39 h 176"/>
                  <a:gd name="T38" fmla="*/ 68 w 221"/>
                  <a:gd name="T39" fmla="*/ 30 h 176"/>
                  <a:gd name="T40" fmla="*/ 57 w 221"/>
                  <a:gd name="T41" fmla="*/ 28 h 176"/>
                  <a:gd name="T42" fmla="*/ 53 w 221"/>
                  <a:gd name="T43" fmla="*/ 19 h 176"/>
                  <a:gd name="T44" fmla="*/ 48 w 221"/>
                  <a:gd name="T45" fmla="*/ 16 h 176"/>
                  <a:gd name="T46" fmla="*/ 43 w 221"/>
                  <a:gd name="T47" fmla="*/ 6 h 176"/>
                  <a:gd name="T48" fmla="*/ 40 w 221"/>
                  <a:gd name="T49" fmla="*/ 1 h 176"/>
                  <a:gd name="T50" fmla="*/ 33 w 221"/>
                  <a:gd name="T51" fmla="*/ 5 h 176"/>
                  <a:gd name="T52" fmla="*/ 27 w 221"/>
                  <a:gd name="T53" fmla="*/ 11 h 176"/>
                  <a:gd name="T54" fmla="*/ 20 w 221"/>
                  <a:gd name="T55" fmla="*/ 11 h 176"/>
                  <a:gd name="T56" fmla="*/ 10 w 221"/>
                  <a:gd name="T57" fmla="*/ 4 h 176"/>
                  <a:gd name="T58" fmla="*/ 5 w 221"/>
                  <a:gd name="T59" fmla="*/ 0 h 176"/>
                  <a:gd name="T60" fmla="*/ 1 w 221"/>
                  <a:gd name="T61" fmla="*/ 7 h 176"/>
                  <a:gd name="T62" fmla="*/ 5 w 221"/>
                  <a:gd name="T63" fmla="*/ 18 h 176"/>
                  <a:gd name="T64" fmla="*/ 9 w 221"/>
                  <a:gd name="T65" fmla="*/ 30 h 176"/>
                  <a:gd name="T66" fmla="*/ 12 w 221"/>
                  <a:gd name="T67" fmla="*/ 38 h 176"/>
                  <a:gd name="T68" fmla="*/ 17 w 221"/>
                  <a:gd name="T69" fmla="*/ 46 h 176"/>
                  <a:gd name="T70" fmla="*/ 28 w 221"/>
                  <a:gd name="T71" fmla="*/ 50 h 176"/>
                  <a:gd name="T72" fmla="*/ 27 w 221"/>
                  <a:gd name="T73" fmla="*/ 52 h 176"/>
                  <a:gd name="T74" fmla="*/ 26 w 221"/>
                  <a:gd name="T75" fmla="*/ 61 h 176"/>
                  <a:gd name="T76" fmla="*/ 23 w 221"/>
                  <a:gd name="T77" fmla="*/ 70 h 176"/>
                  <a:gd name="T78" fmla="*/ 28 w 221"/>
                  <a:gd name="T79" fmla="*/ 75 h 176"/>
                  <a:gd name="T80" fmla="*/ 29 w 221"/>
                  <a:gd name="T81" fmla="*/ 84 h 176"/>
                  <a:gd name="T82" fmla="*/ 44 w 221"/>
                  <a:gd name="T83" fmla="*/ 88 h 176"/>
                  <a:gd name="T84" fmla="*/ 50 w 221"/>
                  <a:gd name="T85" fmla="*/ 102 h 176"/>
                  <a:gd name="T86" fmla="*/ 56 w 221"/>
                  <a:gd name="T87" fmla="*/ 115 h 176"/>
                  <a:gd name="T88" fmla="*/ 62 w 221"/>
                  <a:gd name="T89" fmla="*/ 119 h 176"/>
                  <a:gd name="T90" fmla="*/ 65 w 221"/>
                  <a:gd name="T91" fmla="*/ 115 h 176"/>
                  <a:gd name="T92" fmla="*/ 68 w 221"/>
                  <a:gd name="T93" fmla="*/ 118 h 176"/>
                  <a:gd name="T94" fmla="*/ 76 w 221"/>
                  <a:gd name="T95" fmla="*/ 118 h 176"/>
                  <a:gd name="T96" fmla="*/ 83 w 221"/>
                  <a:gd name="T97" fmla="*/ 131 h 176"/>
                  <a:gd name="T98" fmla="*/ 84 w 221"/>
                  <a:gd name="T99" fmla="*/ 133 h 176"/>
                  <a:gd name="T100" fmla="*/ 93 w 221"/>
                  <a:gd name="T101" fmla="*/ 144 h 176"/>
                  <a:gd name="T102" fmla="*/ 105 w 221"/>
                  <a:gd name="T103" fmla="*/ 147 h 176"/>
                  <a:gd name="T104" fmla="*/ 111 w 221"/>
                  <a:gd name="T105" fmla="*/ 153 h 176"/>
                  <a:gd name="T106" fmla="*/ 122 w 221"/>
                  <a:gd name="T107" fmla="*/ 156 h 176"/>
                  <a:gd name="T108" fmla="*/ 138 w 221"/>
                  <a:gd name="T109" fmla="*/ 154 h 176"/>
                  <a:gd name="T110" fmla="*/ 149 w 221"/>
                  <a:gd name="T111" fmla="*/ 152 h 176"/>
                  <a:gd name="T112" fmla="*/ 154 w 221"/>
                  <a:gd name="T113" fmla="*/ 160 h 176"/>
                  <a:gd name="T114" fmla="*/ 163 w 221"/>
                  <a:gd name="T115" fmla="*/ 170 h 176"/>
                  <a:gd name="T116" fmla="*/ 174 w 221"/>
                  <a:gd name="T117" fmla="*/ 171 h 176"/>
                  <a:gd name="T118" fmla="*/ 190 w 221"/>
                  <a:gd name="T119" fmla="*/ 173 h 176"/>
                  <a:gd name="T120" fmla="*/ 196 w 221"/>
                  <a:gd name="T121" fmla="*/ 173 h 176"/>
                  <a:gd name="T122" fmla="*/ 205 w 221"/>
                  <a:gd name="T123" fmla="*/ 17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1" h="176">
                    <a:moveTo>
                      <a:pt x="205" y="169"/>
                    </a:moveTo>
                    <a:lnTo>
                      <a:pt x="204" y="166"/>
                    </a:lnTo>
                    <a:lnTo>
                      <a:pt x="206" y="164"/>
                    </a:lnTo>
                    <a:lnTo>
                      <a:pt x="205" y="162"/>
                    </a:lnTo>
                    <a:lnTo>
                      <a:pt x="206" y="160"/>
                    </a:lnTo>
                    <a:lnTo>
                      <a:pt x="210" y="159"/>
                    </a:lnTo>
                    <a:lnTo>
                      <a:pt x="211" y="158"/>
                    </a:lnTo>
                    <a:lnTo>
                      <a:pt x="216" y="156"/>
                    </a:lnTo>
                    <a:lnTo>
                      <a:pt x="218" y="158"/>
                    </a:lnTo>
                    <a:lnTo>
                      <a:pt x="221" y="155"/>
                    </a:lnTo>
                    <a:lnTo>
                      <a:pt x="219" y="152"/>
                    </a:lnTo>
                    <a:lnTo>
                      <a:pt x="217" y="149"/>
                    </a:lnTo>
                    <a:lnTo>
                      <a:pt x="214" y="150"/>
                    </a:lnTo>
                    <a:lnTo>
                      <a:pt x="213" y="148"/>
                    </a:lnTo>
                    <a:lnTo>
                      <a:pt x="213" y="145"/>
                    </a:lnTo>
                    <a:lnTo>
                      <a:pt x="213" y="142"/>
                    </a:lnTo>
                    <a:lnTo>
                      <a:pt x="213" y="138"/>
                    </a:lnTo>
                    <a:lnTo>
                      <a:pt x="210" y="138"/>
                    </a:lnTo>
                    <a:lnTo>
                      <a:pt x="210" y="137"/>
                    </a:lnTo>
                    <a:lnTo>
                      <a:pt x="207" y="137"/>
                    </a:lnTo>
                    <a:lnTo>
                      <a:pt x="204" y="136"/>
                    </a:lnTo>
                    <a:lnTo>
                      <a:pt x="204" y="135"/>
                    </a:lnTo>
                    <a:lnTo>
                      <a:pt x="200" y="133"/>
                    </a:lnTo>
                    <a:lnTo>
                      <a:pt x="197" y="131"/>
                    </a:lnTo>
                    <a:lnTo>
                      <a:pt x="196" y="129"/>
                    </a:lnTo>
                    <a:lnTo>
                      <a:pt x="191" y="121"/>
                    </a:lnTo>
                    <a:lnTo>
                      <a:pt x="199" y="110"/>
                    </a:lnTo>
                    <a:lnTo>
                      <a:pt x="200" y="109"/>
                    </a:lnTo>
                    <a:lnTo>
                      <a:pt x="199" y="104"/>
                    </a:lnTo>
                    <a:lnTo>
                      <a:pt x="199" y="102"/>
                    </a:lnTo>
                    <a:lnTo>
                      <a:pt x="197" y="98"/>
                    </a:lnTo>
                    <a:lnTo>
                      <a:pt x="188" y="98"/>
                    </a:lnTo>
                    <a:lnTo>
                      <a:pt x="188" y="93"/>
                    </a:lnTo>
                    <a:lnTo>
                      <a:pt x="186" y="92"/>
                    </a:lnTo>
                    <a:lnTo>
                      <a:pt x="188" y="91"/>
                    </a:lnTo>
                    <a:lnTo>
                      <a:pt x="185" y="85"/>
                    </a:lnTo>
                    <a:lnTo>
                      <a:pt x="183" y="80"/>
                    </a:lnTo>
                    <a:lnTo>
                      <a:pt x="183" y="78"/>
                    </a:lnTo>
                    <a:lnTo>
                      <a:pt x="186" y="73"/>
                    </a:lnTo>
                    <a:lnTo>
                      <a:pt x="185" y="73"/>
                    </a:lnTo>
                    <a:lnTo>
                      <a:pt x="182" y="72"/>
                    </a:lnTo>
                    <a:lnTo>
                      <a:pt x="182" y="70"/>
                    </a:lnTo>
                    <a:lnTo>
                      <a:pt x="182" y="67"/>
                    </a:lnTo>
                    <a:lnTo>
                      <a:pt x="180" y="65"/>
                    </a:lnTo>
                    <a:lnTo>
                      <a:pt x="183" y="63"/>
                    </a:lnTo>
                    <a:lnTo>
                      <a:pt x="182" y="62"/>
                    </a:lnTo>
                    <a:lnTo>
                      <a:pt x="180" y="61"/>
                    </a:lnTo>
                    <a:lnTo>
                      <a:pt x="183" y="59"/>
                    </a:lnTo>
                    <a:lnTo>
                      <a:pt x="185" y="57"/>
                    </a:lnTo>
                    <a:lnTo>
                      <a:pt x="185" y="56"/>
                    </a:lnTo>
                    <a:lnTo>
                      <a:pt x="185" y="56"/>
                    </a:lnTo>
                    <a:lnTo>
                      <a:pt x="184" y="53"/>
                    </a:lnTo>
                    <a:lnTo>
                      <a:pt x="185" y="52"/>
                    </a:lnTo>
                    <a:lnTo>
                      <a:pt x="185" y="51"/>
                    </a:lnTo>
                    <a:lnTo>
                      <a:pt x="185" y="47"/>
                    </a:lnTo>
                    <a:lnTo>
                      <a:pt x="185" y="47"/>
                    </a:lnTo>
                    <a:lnTo>
                      <a:pt x="184" y="46"/>
                    </a:lnTo>
                    <a:lnTo>
                      <a:pt x="184" y="44"/>
                    </a:lnTo>
                    <a:lnTo>
                      <a:pt x="183" y="41"/>
                    </a:lnTo>
                    <a:lnTo>
                      <a:pt x="184" y="40"/>
                    </a:lnTo>
                    <a:lnTo>
                      <a:pt x="182" y="36"/>
                    </a:lnTo>
                    <a:lnTo>
                      <a:pt x="179" y="36"/>
                    </a:lnTo>
                    <a:lnTo>
                      <a:pt x="174" y="35"/>
                    </a:lnTo>
                    <a:lnTo>
                      <a:pt x="171" y="29"/>
                    </a:lnTo>
                    <a:lnTo>
                      <a:pt x="166" y="28"/>
                    </a:lnTo>
                    <a:lnTo>
                      <a:pt x="165" y="29"/>
                    </a:lnTo>
                    <a:lnTo>
                      <a:pt x="163" y="28"/>
                    </a:lnTo>
                    <a:lnTo>
                      <a:pt x="162" y="25"/>
                    </a:lnTo>
                    <a:lnTo>
                      <a:pt x="160" y="24"/>
                    </a:lnTo>
                    <a:lnTo>
                      <a:pt x="156" y="23"/>
                    </a:lnTo>
                    <a:lnTo>
                      <a:pt x="155" y="24"/>
                    </a:lnTo>
                    <a:lnTo>
                      <a:pt x="152" y="24"/>
                    </a:lnTo>
                    <a:lnTo>
                      <a:pt x="146" y="21"/>
                    </a:lnTo>
                    <a:lnTo>
                      <a:pt x="143" y="19"/>
                    </a:lnTo>
                    <a:lnTo>
                      <a:pt x="139" y="16"/>
                    </a:lnTo>
                    <a:lnTo>
                      <a:pt x="137" y="16"/>
                    </a:lnTo>
                    <a:lnTo>
                      <a:pt x="134" y="16"/>
                    </a:lnTo>
                    <a:lnTo>
                      <a:pt x="133" y="16"/>
                    </a:lnTo>
                    <a:lnTo>
                      <a:pt x="132" y="18"/>
                    </a:lnTo>
                    <a:lnTo>
                      <a:pt x="128" y="18"/>
                    </a:lnTo>
                    <a:lnTo>
                      <a:pt x="123" y="18"/>
                    </a:lnTo>
                    <a:lnTo>
                      <a:pt x="118" y="22"/>
                    </a:lnTo>
                    <a:lnTo>
                      <a:pt x="117" y="23"/>
                    </a:lnTo>
                    <a:lnTo>
                      <a:pt x="116" y="24"/>
                    </a:lnTo>
                    <a:lnTo>
                      <a:pt x="115" y="27"/>
                    </a:lnTo>
                    <a:lnTo>
                      <a:pt x="110" y="28"/>
                    </a:lnTo>
                    <a:lnTo>
                      <a:pt x="107" y="29"/>
                    </a:lnTo>
                    <a:lnTo>
                      <a:pt x="109" y="31"/>
                    </a:lnTo>
                    <a:lnTo>
                      <a:pt x="110" y="34"/>
                    </a:lnTo>
                    <a:lnTo>
                      <a:pt x="109" y="36"/>
                    </a:lnTo>
                    <a:lnTo>
                      <a:pt x="106" y="36"/>
                    </a:lnTo>
                    <a:lnTo>
                      <a:pt x="100" y="35"/>
                    </a:lnTo>
                    <a:lnTo>
                      <a:pt x="95" y="36"/>
                    </a:lnTo>
                    <a:lnTo>
                      <a:pt x="88" y="39"/>
                    </a:lnTo>
                    <a:lnTo>
                      <a:pt x="84" y="39"/>
                    </a:lnTo>
                    <a:lnTo>
                      <a:pt x="78" y="36"/>
                    </a:lnTo>
                    <a:lnTo>
                      <a:pt x="76" y="36"/>
                    </a:lnTo>
                    <a:lnTo>
                      <a:pt x="71" y="34"/>
                    </a:lnTo>
                    <a:lnTo>
                      <a:pt x="68" y="31"/>
                    </a:lnTo>
                    <a:lnTo>
                      <a:pt x="68" y="30"/>
                    </a:lnTo>
                    <a:lnTo>
                      <a:pt x="66" y="29"/>
                    </a:lnTo>
                    <a:lnTo>
                      <a:pt x="63" y="28"/>
                    </a:lnTo>
                    <a:lnTo>
                      <a:pt x="61" y="29"/>
                    </a:lnTo>
                    <a:lnTo>
                      <a:pt x="60" y="28"/>
                    </a:lnTo>
                    <a:lnTo>
                      <a:pt x="57" y="28"/>
                    </a:lnTo>
                    <a:lnTo>
                      <a:pt x="55" y="27"/>
                    </a:lnTo>
                    <a:lnTo>
                      <a:pt x="54" y="25"/>
                    </a:lnTo>
                    <a:lnTo>
                      <a:pt x="53" y="25"/>
                    </a:lnTo>
                    <a:lnTo>
                      <a:pt x="54" y="23"/>
                    </a:lnTo>
                    <a:lnTo>
                      <a:pt x="53" y="19"/>
                    </a:lnTo>
                    <a:lnTo>
                      <a:pt x="51" y="18"/>
                    </a:lnTo>
                    <a:lnTo>
                      <a:pt x="51" y="17"/>
                    </a:lnTo>
                    <a:lnTo>
                      <a:pt x="50" y="18"/>
                    </a:lnTo>
                    <a:lnTo>
                      <a:pt x="49" y="17"/>
                    </a:lnTo>
                    <a:lnTo>
                      <a:pt x="48" y="16"/>
                    </a:lnTo>
                    <a:lnTo>
                      <a:pt x="46" y="15"/>
                    </a:lnTo>
                    <a:lnTo>
                      <a:pt x="43" y="11"/>
                    </a:lnTo>
                    <a:lnTo>
                      <a:pt x="46" y="8"/>
                    </a:lnTo>
                    <a:lnTo>
                      <a:pt x="44" y="7"/>
                    </a:lnTo>
                    <a:lnTo>
                      <a:pt x="43" y="6"/>
                    </a:lnTo>
                    <a:lnTo>
                      <a:pt x="44" y="5"/>
                    </a:lnTo>
                    <a:lnTo>
                      <a:pt x="43" y="4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0" y="1"/>
                    </a:lnTo>
                    <a:lnTo>
                      <a:pt x="39" y="1"/>
                    </a:lnTo>
                    <a:lnTo>
                      <a:pt x="38" y="2"/>
                    </a:lnTo>
                    <a:lnTo>
                      <a:pt x="37" y="4"/>
                    </a:lnTo>
                    <a:lnTo>
                      <a:pt x="34" y="5"/>
                    </a:lnTo>
                    <a:lnTo>
                      <a:pt x="33" y="5"/>
                    </a:lnTo>
                    <a:lnTo>
                      <a:pt x="32" y="8"/>
                    </a:lnTo>
                    <a:lnTo>
                      <a:pt x="31" y="8"/>
                    </a:lnTo>
                    <a:lnTo>
                      <a:pt x="29" y="8"/>
                    </a:lnTo>
                    <a:lnTo>
                      <a:pt x="29" y="11"/>
                    </a:lnTo>
                    <a:lnTo>
                      <a:pt x="27" y="11"/>
                    </a:lnTo>
                    <a:lnTo>
                      <a:pt x="26" y="11"/>
                    </a:lnTo>
                    <a:lnTo>
                      <a:pt x="23" y="11"/>
                    </a:lnTo>
                    <a:lnTo>
                      <a:pt x="23" y="11"/>
                    </a:lnTo>
                    <a:lnTo>
                      <a:pt x="23" y="13"/>
                    </a:lnTo>
                    <a:lnTo>
                      <a:pt x="20" y="11"/>
                    </a:lnTo>
                    <a:lnTo>
                      <a:pt x="17" y="11"/>
                    </a:lnTo>
                    <a:lnTo>
                      <a:pt x="15" y="10"/>
                    </a:lnTo>
                    <a:lnTo>
                      <a:pt x="14" y="7"/>
                    </a:lnTo>
                    <a:lnTo>
                      <a:pt x="10" y="5"/>
                    </a:lnTo>
                    <a:lnTo>
                      <a:pt x="10" y="4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3" y="11"/>
                    </a:lnTo>
                    <a:lnTo>
                      <a:pt x="3" y="13"/>
                    </a:lnTo>
                    <a:lnTo>
                      <a:pt x="3" y="16"/>
                    </a:lnTo>
                    <a:lnTo>
                      <a:pt x="5" y="16"/>
                    </a:lnTo>
                    <a:lnTo>
                      <a:pt x="5" y="18"/>
                    </a:lnTo>
                    <a:lnTo>
                      <a:pt x="4" y="21"/>
                    </a:lnTo>
                    <a:lnTo>
                      <a:pt x="4" y="24"/>
                    </a:lnTo>
                    <a:lnTo>
                      <a:pt x="4" y="25"/>
                    </a:lnTo>
                    <a:lnTo>
                      <a:pt x="6" y="27"/>
                    </a:lnTo>
                    <a:lnTo>
                      <a:pt x="9" y="30"/>
                    </a:lnTo>
                    <a:lnTo>
                      <a:pt x="10" y="33"/>
                    </a:lnTo>
                    <a:lnTo>
                      <a:pt x="10" y="35"/>
                    </a:lnTo>
                    <a:lnTo>
                      <a:pt x="10" y="35"/>
                    </a:lnTo>
                    <a:lnTo>
                      <a:pt x="12" y="35"/>
                    </a:lnTo>
                    <a:lnTo>
                      <a:pt x="12" y="38"/>
                    </a:lnTo>
                    <a:lnTo>
                      <a:pt x="12" y="39"/>
                    </a:lnTo>
                    <a:lnTo>
                      <a:pt x="14" y="41"/>
                    </a:lnTo>
                    <a:lnTo>
                      <a:pt x="16" y="42"/>
                    </a:lnTo>
                    <a:lnTo>
                      <a:pt x="16" y="44"/>
                    </a:lnTo>
                    <a:lnTo>
                      <a:pt x="17" y="46"/>
                    </a:lnTo>
                    <a:lnTo>
                      <a:pt x="20" y="47"/>
                    </a:lnTo>
                    <a:lnTo>
                      <a:pt x="21" y="47"/>
                    </a:lnTo>
                    <a:lnTo>
                      <a:pt x="24" y="50"/>
                    </a:lnTo>
                    <a:lnTo>
                      <a:pt x="26" y="50"/>
                    </a:lnTo>
                    <a:lnTo>
                      <a:pt x="28" y="50"/>
                    </a:lnTo>
                    <a:lnTo>
                      <a:pt x="31" y="51"/>
                    </a:lnTo>
                    <a:lnTo>
                      <a:pt x="31" y="51"/>
                    </a:lnTo>
                    <a:lnTo>
                      <a:pt x="31" y="51"/>
                    </a:lnTo>
                    <a:lnTo>
                      <a:pt x="28" y="52"/>
                    </a:lnTo>
                    <a:lnTo>
                      <a:pt x="27" y="52"/>
                    </a:lnTo>
                    <a:lnTo>
                      <a:pt x="27" y="56"/>
                    </a:lnTo>
                    <a:lnTo>
                      <a:pt x="28" y="56"/>
                    </a:lnTo>
                    <a:lnTo>
                      <a:pt x="28" y="59"/>
                    </a:lnTo>
                    <a:lnTo>
                      <a:pt x="27" y="61"/>
                    </a:lnTo>
                    <a:lnTo>
                      <a:pt x="26" y="61"/>
                    </a:lnTo>
                    <a:lnTo>
                      <a:pt x="24" y="63"/>
                    </a:lnTo>
                    <a:lnTo>
                      <a:pt x="23" y="64"/>
                    </a:lnTo>
                    <a:lnTo>
                      <a:pt x="23" y="68"/>
                    </a:lnTo>
                    <a:lnTo>
                      <a:pt x="23" y="70"/>
                    </a:lnTo>
                    <a:lnTo>
                      <a:pt x="23" y="70"/>
                    </a:lnTo>
                    <a:lnTo>
                      <a:pt x="23" y="72"/>
                    </a:lnTo>
                    <a:lnTo>
                      <a:pt x="23" y="74"/>
                    </a:lnTo>
                    <a:lnTo>
                      <a:pt x="24" y="74"/>
                    </a:lnTo>
                    <a:lnTo>
                      <a:pt x="26" y="75"/>
                    </a:lnTo>
                    <a:lnTo>
                      <a:pt x="28" y="75"/>
                    </a:lnTo>
                    <a:lnTo>
                      <a:pt x="28" y="78"/>
                    </a:lnTo>
                    <a:lnTo>
                      <a:pt x="31" y="79"/>
                    </a:lnTo>
                    <a:lnTo>
                      <a:pt x="29" y="81"/>
                    </a:lnTo>
                    <a:lnTo>
                      <a:pt x="31" y="82"/>
                    </a:lnTo>
                    <a:lnTo>
                      <a:pt x="29" y="84"/>
                    </a:lnTo>
                    <a:lnTo>
                      <a:pt x="32" y="85"/>
                    </a:lnTo>
                    <a:lnTo>
                      <a:pt x="33" y="85"/>
                    </a:lnTo>
                    <a:lnTo>
                      <a:pt x="35" y="84"/>
                    </a:lnTo>
                    <a:lnTo>
                      <a:pt x="43" y="90"/>
                    </a:lnTo>
                    <a:lnTo>
                      <a:pt x="44" y="88"/>
                    </a:lnTo>
                    <a:lnTo>
                      <a:pt x="45" y="90"/>
                    </a:lnTo>
                    <a:lnTo>
                      <a:pt x="48" y="93"/>
                    </a:lnTo>
                    <a:lnTo>
                      <a:pt x="50" y="95"/>
                    </a:lnTo>
                    <a:lnTo>
                      <a:pt x="51" y="99"/>
                    </a:lnTo>
                    <a:lnTo>
                      <a:pt x="50" y="102"/>
                    </a:lnTo>
                    <a:lnTo>
                      <a:pt x="49" y="104"/>
                    </a:lnTo>
                    <a:lnTo>
                      <a:pt x="50" y="108"/>
                    </a:lnTo>
                    <a:lnTo>
                      <a:pt x="54" y="108"/>
                    </a:lnTo>
                    <a:lnTo>
                      <a:pt x="55" y="114"/>
                    </a:lnTo>
                    <a:lnTo>
                      <a:pt x="56" y="115"/>
                    </a:lnTo>
                    <a:lnTo>
                      <a:pt x="59" y="116"/>
                    </a:lnTo>
                    <a:lnTo>
                      <a:pt x="60" y="116"/>
                    </a:lnTo>
                    <a:lnTo>
                      <a:pt x="60" y="116"/>
                    </a:lnTo>
                    <a:lnTo>
                      <a:pt x="60" y="118"/>
                    </a:lnTo>
                    <a:lnTo>
                      <a:pt x="62" y="119"/>
                    </a:lnTo>
                    <a:lnTo>
                      <a:pt x="63" y="119"/>
                    </a:lnTo>
                    <a:lnTo>
                      <a:pt x="65" y="118"/>
                    </a:lnTo>
                    <a:lnTo>
                      <a:pt x="65" y="116"/>
                    </a:lnTo>
                    <a:lnTo>
                      <a:pt x="62" y="115"/>
                    </a:lnTo>
                    <a:lnTo>
                      <a:pt x="65" y="115"/>
                    </a:lnTo>
                    <a:lnTo>
                      <a:pt x="66" y="115"/>
                    </a:lnTo>
                    <a:lnTo>
                      <a:pt x="66" y="114"/>
                    </a:lnTo>
                    <a:lnTo>
                      <a:pt x="66" y="115"/>
                    </a:lnTo>
                    <a:lnTo>
                      <a:pt x="66" y="116"/>
                    </a:lnTo>
                    <a:lnTo>
                      <a:pt x="68" y="118"/>
                    </a:lnTo>
                    <a:lnTo>
                      <a:pt x="68" y="118"/>
                    </a:lnTo>
                    <a:lnTo>
                      <a:pt x="70" y="119"/>
                    </a:lnTo>
                    <a:lnTo>
                      <a:pt x="71" y="120"/>
                    </a:lnTo>
                    <a:lnTo>
                      <a:pt x="74" y="116"/>
                    </a:lnTo>
                    <a:lnTo>
                      <a:pt x="76" y="118"/>
                    </a:lnTo>
                    <a:lnTo>
                      <a:pt x="78" y="120"/>
                    </a:lnTo>
                    <a:lnTo>
                      <a:pt x="78" y="122"/>
                    </a:lnTo>
                    <a:lnTo>
                      <a:pt x="82" y="127"/>
                    </a:lnTo>
                    <a:lnTo>
                      <a:pt x="82" y="130"/>
                    </a:lnTo>
                    <a:lnTo>
                      <a:pt x="83" y="131"/>
                    </a:lnTo>
                    <a:lnTo>
                      <a:pt x="85" y="131"/>
                    </a:lnTo>
                    <a:lnTo>
                      <a:pt x="87" y="132"/>
                    </a:lnTo>
                    <a:lnTo>
                      <a:pt x="85" y="132"/>
                    </a:lnTo>
                    <a:lnTo>
                      <a:pt x="84" y="132"/>
                    </a:lnTo>
                    <a:lnTo>
                      <a:pt x="84" y="133"/>
                    </a:lnTo>
                    <a:lnTo>
                      <a:pt x="85" y="135"/>
                    </a:lnTo>
                    <a:lnTo>
                      <a:pt x="87" y="135"/>
                    </a:lnTo>
                    <a:lnTo>
                      <a:pt x="88" y="136"/>
                    </a:lnTo>
                    <a:lnTo>
                      <a:pt x="90" y="143"/>
                    </a:lnTo>
                    <a:lnTo>
                      <a:pt x="93" y="144"/>
                    </a:lnTo>
                    <a:lnTo>
                      <a:pt x="96" y="144"/>
                    </a:lnTo>
                    <a:lnTo>
                      <a:pt x="100" y="144"/>
                    </a:lnTo>
                    <a:lnTo>
                      <a:pt x="100" y="145"/>
                    </a:lnTo>
                    <a:lnTo>
                      <a:pt x="104" y="147"/>
                    </a:lnTo>
                    <a:lnTo>
                      <a:pt x="105" y="147"/>
                    </a:lnTo>
                    <a:lnTo>
                      <a:pt x="106" y="147"/>
                    </a:lnTo>
                    <a:lnTo>
                      <a:pt x="107" y="148"/>
                    </a:lnTo>
                    <a:lnTo>
                      <a:pt x="106" y="149"/>
                    </a:lnTo>
                    <a:lnTo>
                      <a:pt x="109" y="153"/>
                    </a:lnTo>
                    <a:lnTo>
                      <a:pt x="111" y="153"/>
                    </a:lnTo>
                    <a:lnTo>
                      <a:pt x="113" y="154"/>
                    </a:lnTo>
                    <a:lnTo>
                      <a:pt x="115" y="154"/>
                    </a:lnTo>
                    <a:lnTo>
                      <a:pt x="118" y="158"/>
                    </a:lnTo>
                    <a:lnTo>
                      <a:pt x="119" y="158"/>
                    </a:lnTo>
                    <a:lnTo>
                      <a:pt x="122" y="156"/>
                    </a:lnTo>
                    <a:lnTo>
                      <a:pt x="126" y="158"/>
                    </a:lnTo>
                    <a:lnTo>
                      <a:pt x="130" y="160"/>
                    </a:lnTo>
                    <a:lnTo>
                      <a:pt x="134" y="158"/>
                    </a:lnTo>
                    <a:lnTo>
                      <a:pt x="138" y="155"/>
                    </a:lnTo>
                    <a:lnTo>
                      <a:pt x="138" y="154"/>
                    </a:lnTo>
                    <a:lnTo>
                      <a:pt x="139" y="154"/>
                    </a:lnTo>
                    <a:lnTo>
                      <a:pt x="140" y="154"/>
                    </a:lnTo>
                    <a:lnTo>
                      <a:pt x="144" y="153"/>
                    </a:lnTo>
                    <a:lnTo>
                      <a:pt x="145" y="152"/>
                    </a:lnTo>
                    <a:lnTo>
                      <a:pt x="149" y="152"/>
                    </a:lnTo>
                    <a:lnTo>
                      <a:pt x="149" y="153"/>
                    </a:lnTo>
                    <a:lnTo>
                      <a:pt x="150" y="153"/>
                    </a:lnTo>
                    <a:lnTo>
                      <a:pt x="150" y="154"/>
                    </a:lnTo>
                    <a:lnTo>
                      <a:pt x="152" y="156"/>
                    </a:lnTo>
                    <a:lnTo>
                      <a:pt x="154" y="160"/>
                    </a:lnTo>
                    <a:lnTo>
                      <a:pt x="156" y="165"/>
                    </a:lnTo>
                    <a:lnTo>
                      <a:pt x="156" y="167"/>
                    </a:lnTo>
                    <a:lnTo>
                      <a:pt x="157" y="169"/>
                    </a:lnTo>
                    <a:lnTo>
                      <a:pt x="157" y="170"/>
                    </a:lnTo>
                    <a:lnTo>
                      <a:pt x="163" y="170"/>
                    </a:lnTo>
                    <a:lnTo>
                      <a:pt x="166" y="169"/>
                    </a:lnTo>
                    <a:lnTo>
                      <a:pt x="167" y="171"/>
                    </a:lnTo>
                    <a:lnTo>
                      <a:pt x="171" y="169"/>
                    </a:lnTo>
                    <a:lnTo>
                      <a:pt x="171" y="169"/>
                    </a:lnTo>
                    <a:lnTo>
                      <a:pt x="174" y="171"/>
                    </a:lnTo>
                    <a:lnTo>
                      <a:pt x="179" y="171"/>
                    </a:lnTo>
                    <a:lnTo>
                      <a:pt x="183" y="172"/>
                    </a:lnTo>
                    <a:lnTo>
                      <a:pt x="188" y="172"/>
                    </a:lnTo>
                    <a:lnTo>
                      <a:pt x="190" y="173"/>
                    </a:lnTo>
                    <a:lnTo>
                      <a:pt x="190" y="173"/>
                    </a:lnTo>
                    <a:lnTo>
                      <a:pt x="193" y="175"/>
                    </a:lnTo>
                    <a:lnTo>
                      <a:pt x="193" y="175"/>
                    </a:lnTo>
                    <a:lnTo>
                      <a:pt x="194" y="172"/>
                    </a:lnTo>
                    <a:lnTo>
                      <a:pt x="195" y="172"/>
                    </a:lnTo>
                    <a:lnTo>
                      <a:pt x="196" y="173"/>
                    </a:lnTo>
                    <a:lnTo>
                      <a:pt x="199" y="175"/>
                    </a:lnTo>
                    <a:lnTo>
                      <a:pt x="202" y="176"/>
                    </a:lnTo>
                    <a:lnTo>
                      <a:pt x="204" y="175"/>
                    </a:lnTo>
                    <a:lnTo>
                      <a:pt x="204" y="175"/>
                    </a:lnTo>
                    <a:lnTo>
                      <a:pt x="205" y="175"/>
                    </a:lnTo>
                    <a:lnTo>
                      <a:pt x="205" y="172"/>
                    </a:lnTo>
                    <a:lnTo>
                      <a:pt x="205" y="16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7" name="Freeform 813">
                <a:extLst>
                  <a:ext uri="{FF2B5EF4-FFF2-40B4-BE49-F238E27FC236}">
                    <a16:creationId xmlns:a16="http://schemas.microsoft.com/office/drawing/2014/main" id="{AE6915AA-A2CC-46A8-85E9-7454C934A8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46" y="1882"/>
                <a:ext cx="39" cy="33"/>
              </a:xfrm>
              <a:custGeom>
                <a:avLst/>
                <a:gdLst>
                  <a:gd name="T0" fmla="*/ 37 w 39"/>
                  <a:gd name="T1" fmla="*/ 30 h 33"/>
                  <a:gd name="T2" fmla="*/ 38 w 39"/>
                  <a:gd name="T3" fmla="*/ 29 h 33"/>
                  <a:gd name="T4" fmla="*/ 37 w 39"/>
                  <a:gd name="T5" fmla="*/ 27 h 33"/>
                  <a:gd name="T6" fmla="*/ 39 w 39"/>
                  <a:gd name="T7" fmla="*/ 26 h 33"/>
                  <a:gd name="T8" fmla="*/ 37 w 39"/>
                  <a:gd name="T9" fmla="*/ 23 h 33"/>
                  <a:gd name="T10" fmla="*/ 33 w 39"/>
                  <a:gd name="T11" fmla="*/ 23 h 33"/>
                  <a:gd name="T12" fmla="*/ 28 w 39"/>
                  <a:gd name="T13" fmla="*/ 21 h 33"/>
                  <a:gd name="T14" fmla="*/ 27 w 39"/>
                  <a:gd name="T15" fmla="*/ 17 h 33"/>
                  <a:gd name="T16" fmla="*/ 28 w 39"/>
                  <a:gd name="T17" fmla="*/ 16 h 33"/>
                  <a:gd name="T18" fmla="*/ 28 w 39"/>
                  <a:gd name="T19" fmla="*/ 13 h 33"/>
                  <a:gd name="T20" fmla="*/ 25 w 39"/>
                  <a:gd name="T21" fmla="*/ 10 h 33"/>
                  <a:gd name="T22" fmla="*/ 25 w 39"/>
                  <a:gd name="T23" fmla="*/ 9 h 33"/>
                  <a:gd name="T24" fmla="*/ 25 w 39"/>
                  <a:gd name="T25" fmla="*/ 6 h 33"/>
                  <a:gd name="T26" fmla="*/ 22 w 39"/>
                  <a:gd name="T27" fmla="*/ 4 h 33"/>
                  <a:gd name="T28" fmla="*/ 18 w 39"/>
                  <a:gd name="T29" fmla="*/ 3 h 33"/>
                  <a:gd name="T30" fmla="*/ 16 w 39"/>
                  <a:gd name="T31" fmla="*/ 0 h 33"/>
                  <a:gd name="T32" fmla="*/ 10 w 39"/>
                  <a:gd name="T33" fmla="*/ 1 h 33"/>
                  <a:gd name="T34" fmla="*/ 9 w 39"/>
                  <a:gd name="T35" fmla="*/ 0 h 33"/>
                  <a:gd name="T36" fmla="*/ 4 w 39"/>
                  <a:gd name="T37" fmla="*/ 1 h 33"/>
                  <a:gd name="T38" fmla="*/ 0 w 39"/>
                  <a:gd name="T39" fmla="*/ 3 h 33"/>
                  <a:gd name="T40" fmla="*/ 3 w 39"/>
                  <a:gd name="T41" fmla="*/ 5 h 33"/>
                  <a:gd name="T42" fmla="*/ 3 w 39"/>
                  <a:gd name="T43" fmla="*/ 6 h 33"/>
                  <a:gd name="T44" fmla="*/ 4 w 39"/>
                  <a:gd name="T45" fmla="*/ 6 h 33"/>
                  <a:gd name="T46" fmla="*/ 5 w 39"/>
                  <a:gd name="T47" fmla="*/ 9 h 33"/>
                  <a:gd name="T48" fmla="*/ 5 w 39"/>
                  <a:gd name="T49" fmla="*/ 12 h 33"/>
                  <a:gd name="T50" fmla="*/ 5 w 39"/>
                  <a:gd name="T51" fmla="*/ 16 h 33"/>
                  <a:gd name="T52" fmla="*/ 7 w 39"/>
                  <a:gd name="T53" fmla="*/ 18 h 33"/>
                  <a:gd name="T54" fmla="*/ 11 w 39"/>
                  <a:gd name="T55" fmla="*/ 18 h 33"/>
                  <a:gd name="T56" fmla="*/ 14 w 39"/>
                  <a:gd name="T57" fmla="*/ 18 h 33"/>
                  <a:gd name="T58" fmla="*/ 15 w 39"/>
                  <a:gd name="T59" fmla="*/ 20 h 33"/>
                  <a:gd name="T60" fmla="*/ 16 w 39"/>
                  <a:gd name="T61" fmla="*/ 21 h 33"/>
                  <a:gd name="T62" fmla="*/ 18 w 39"/>
                  <a:gd name="T63" fmla="*/ 21 h 33"/>
                  <a:gd name="T64" fmla="*/ 20 w 39"/>
                  <a:gd name="T65" fmla="*/ 20 h 33"/>
                  <a:gd name="T66" fmla="*/ 22 w 39"/>
                  <a:gd name="T67" fmla="*/ 23 h 33"/>
                  <a:gd name="T68" fmla="*/ 23 w 39"/>
                  <a:gd name="T69" fmla="*/ 22 h 33"/>
                  <a:gd name="T70" fmla="*/ 26 w 39"/>
                  <a:gd name="T71" fmla="*/ 22 h 33"/>
                  <a:gd name="T72" fmla="*/ 27 w 39"/>
                  <a:gd name="T73" fmla="*/ 26 h 33"/>
                  <a:gd name="T74" fmla="*/ 29 w 39"/>
                  <a:gd name="T75" fmla="*/ 26 h 33"/>
                  <a:gd name="T76" fmla="*/ 34 w 39"/>
                  <a:gd name="T77" fmla="*/ 33 h 33"/>
                  <a:gd name="T78" fmla="*/ 37 w 39"/>
                  <a:gd name="T79" fmla="*/ 33 h 33"/>
                  <a:gd name="T80" fmla="*/ 37 w 39"/>
                  <a:gd name="T81" fmla="*/ 33 h 33"/>
                  <a:gd name="T82" fmla="*/ 37 w 39"/>
                  <a:gd name="T83" fmla="*/ 3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9" h="33">
                    <a:moveTo>
                      <a:pt x="37" y="30"/>
                    </a:moveTo>
                    <a:lnTo>
                      <a:pt x="38" y="29"/>
                    </a:lnTo>
                    <a:lnTo>
                      <a:pt x="37" y="27"/>
                    </a:lnTo>
                    <a:lnTo>
                      <a:pt x="39" y="26"/>
                    </a:lnTo>
                    <a:lnTo>
                      <a:pt x="37" y="23"/>
                    </a:lnTo>
                    <a:lnTo>
                      <a:pt x="33" y="23"/>
                    </a:lnTo>
                    <a:lnTo>
                      <a:pt x="28" y="21"/>
                    </a:lnTo>
                    <a:lnTo>
                      <a:pt x="27" y="17"/>
                    </a:lnTo>
                    <a:lnTo>
                      <a:pt x="28" y="16"/>
                    </a:lnTo>
                    <a:lnTo>
                      <a:pt x="28" y="13"/>
                    </a:lnTo>
                    <a:lnTo>
                      <a:pt x="25" y="10"/>
                    </a:lnTo>
                    <a:lnTo>
                      <a:pt x="25" y="9"/>
                    </a:lnTo>
                    <a:lnTo>
                      <a:pt x="25" y="6"/>
                    </a:lnTo>
                    <a:lnTo>
                      <a:pt x="22" y="4"/>
                    </a:lnTo>
                    <a:lnTo>
                      <a:pt x="18" y="3"/>
                    </a:lnTo>
                    <a:lnTo>
                      <a:pt x="16" y="0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4" y="1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5" y="9"/>
                    </a:lnTo>
                    <a:lnTo>
                      <a:pt x="5" y="12"/>
                    </a:lnTo>
                    <a:lnTo>
                      <a:pt x="5" y="16"/>
                    </a:lnTo>
                    <a:lnTo>
                      <a:pt x="7" y="18"/>
                    </a:lnTo>
                    <a:lnTo>
                      <a:pt x="11" y="18"/>
                    </a:lnTo>
                    <a:lnTo>
                      <a:pt x="14" y="18"/>
                    </a:lnTo>
                    <a:lnTo>
                      <a:pt x="15" y="20"/>
                    </a:lnTo>
                    <a:lnTo>
                      <a:pt x="16" y="21"/>
                    </a:lnTo>
                    <a:lnTo>
                      <a:pt x="18" y="21"/>
                    </a:lnTo>
                    <a:lnTo>
                      <a:pt x="20" y="20"/>
                    </a:lnTo>
                    <a:lnTo>
                      <a:pt x="22" y="23"/>
                    </a:lnTo>
                    <a:lnTo>
                      <a:pt x="23" y="22"/>
                    </a:lnTo>
                    <a:lnTo>
                      <a:pt x="26" y="22"/>
                    </a:lnTo>
                    <a:lnTo>
                      <a:pt x="27" y="26"/>
                    </a:lnTo>
                    <a:lnTo>
                      <a:pt x="29" y="26"/>
                    </a:lnTo>
                    <a:lnTo>
                      <a:pt x="34" y="33"/>
                    </a:lnTo>
                    <a:lnTo>
                      <a:pt x="37" y="33"/>
                    </a:lnTo>
                    <a:lnTo>
                      <a:pt x="37" y="33"/>
                    </a:lnTo>
                    <a:lnTo>
                      <a:pt x="37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8" name="Freeform 814">
                <a:extLst>
                  <a:ext uri="{FF2B5EF4-FFF2-40B4-BE49-F238E27FC236}">
                    <a16:creationId xmlns:a16="http://schemas.microsoft.com/office/drawing/2014/main" id="{C36CC166-7DFF-41A7-AD2D-D6FD2F3310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1" y="1948"/>
                <a:ext cx="3" cy="1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1 h 1"/>
                  <a:gd name="T4" fmla="*/ 2 w 3"/>
                  <a:gd name="T5" fmla="*/ 1 h 1"/>
                  <a:gd name="T6" fmla="*/ 3 w 3"/>
                  <a:gd name="T7" fmla="*/ 1 h 1"/>
                  <a:gd name="T8" fmla="*/ 2 w 3"/>
                  <a:gd name="T9" fmla="*/ 0 h 1"/>
                  <a:gd name="T10" fmla="*/ 2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9" name="Freeform 815">
                <a:extLst>
                  <a:ext uri="{FF2B5EF4-FFF2-40B4-BE49-F238E27FC236}">
                    <a16:creationId xmlns:a16="http://schemas.microsoft.com/office/drawing/2014/main" id="{0FA2E848-3BC9-4458-858F-0277F980FA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4" y="1899"/>
                <a:ext cx="4" cy="3"/>
              </a:xfrm>
              <a:custGeom>
                <a:avLst/>
                <a:gdLst>
                  <a:gd name="T0" fmla="*/ 2 w 4"/>
                  <a:gd name="T1" fmla="*/ 1 h 3"/>
                  <a:gd name="T2" fmla="*/ 0 w 4"/>
                  <a:gd name="T3" fmla="*/ 1 h 3"/>
                  <a:gd name="T4" fmla="*/ 0 w 4"/>
                  <a:gd name="T5" fmla="*/ 1 h 3"/>
                  <a:gd name="T6" fmla="*/ 2 w 4"/>
                  <a:gd name="T7" fmla="*/ 3 h 3"/>
                  <a:gd name="T8" fmla="*/ 4 w 4"/>
                  <a:gd name="T9" fmla="*/ 1 h 3"/>
                  <a:gd name="T10" fmla="*/ 4 w 4"/>
                  <a:gd name="T11" fmla="*/ 0 h 3"/>
                  <a:gd name="T12" fmla="*/ 3 w 4"/>
                  <a:gd name="T13" fmla="*/ 0 h 3"/>
                  <a:gd name="T14" fmla="*/ 2 w 4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1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0" name="Freeform 816">
                <a:extLst>
                  <a:ext uri="{FF2B5EF4-FFF2-40B4-BE49-F238E27FC236}">
                    <a16:creationId xmlns:a16="http://schemas.microsoft.com/office/drawing/2014/main" id="{1416E7EF-DE58-41D2-9617-16AC60BF57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9" y="1875"/>
                <a:ext cx="194" cy="80"/>
              </a:xfrm>
              <a:custGeom>
                <a:avLst/>
                <a:gdLst>
                  <a:gd name="T0" fmla="*/ 113 w 194"/>
                  <a:gd name="T1" fmla="*/ 71 h 80"/>
                  <a:gd name="T2" fmla="*/ 124 w 194"/>
                  <a:gd name="T3" fmla="*/ 68 h 80"/>
                  <a:gd name="T4" fmla="*/ 139 w 194"/>
                  <a:gd name="T5" fmla="*/ 69 h 80"/>
                  <a:gd name="T6" fmla="*/ 152 w 194"/>
                  <a:gd name="T7" fmla="*/ 64 h 80"/>
                  <a:gd name="T8" fmla="*/ 170 w 194"/>
                  <a:gd name="T9" fmla="*/ 63 h 80"/>
                  <a:gd name="T10" fmla="*/ 182 w 194"/>
                  <a:gd name="T11" fmla="*/ 60 h 80"/>
                  <a:gd name="T12" fmla="*/ 191 w 194"/>
                  <a:gd name="T13" fmla="*/ 64 h 80"/>
                  <a:gd name="T14" fmla="*/ 188 w 194"/>
                  <a:gd name="T15" fmla="*/ 54 h 80"/>
                  <a:gd name="T16" fmla="*/ 187 w 194"/>
                  <a:gd name="T17" fmla="*/ 45 h 80"/>
                  <a:gd name="T18" fmla="*/ 184 w 194"/>
                  <a:gd name="T19" fmla="*/ 33 h 80"/>
                  <a:gd name="T20" fmla="*/ 189 w 194"/>
                  <a:gd name="T21" fmla="*/ 28 h 80"/>
                  <a:gd name="T22" fmla="*/ 178 w 194"/>
                  <a:gd name="T23" fmla="*/ 23 h 80"/>
                  <a:gd name="T24" fmla="*/ 176 w 194"/>
                  <a:gd name="T25" fmla="*/ 12 h 80"/>
                  <a:gd name="T26" fmla="*/ 163 w 194"/>
                  <a:gd name="T27" fmla="*/ 6 h 80"/>
                  <a:gd name="T28" fmla="*/ 157 w 194"/>
                  <a:gd name="T29" fmla="*/ 5 h 80"/>
                  <a:gd name="T30" fmla="*/ 148 w 194"/>
                  <a:gd name="T31" fmla="*/ 11 h 80"/>
                  <a:gd name="T32" fmla="*/ 137 w 194"/>
                  <a:gd name="T33" fmla="*/ 12 h 80"/>
                  <a:gd name="T34" fmla="*/ 123 w 194"/>
                  <a:gd name="T35" fmla="*/ 14 h 80"/>
                  <a:gd name="T36" fmla="*/ 110 w 194"/>
                  <a:gd name="T37" fmla="*/ 11 h 80"/>
                  <a:gd name="T38" fmla="*/ 100 w 194"/>
                  <a:gd name="T39" fmla="*/ 6 h 80"/>
                  <a:gd name="T40" fmla="*/ 94 w 194"/>
                  <a:gd name="T41" fmla="*/ 5 h 80"/>
                  <a:gd name="T42" fmla="*/ 85 w 194"/>
                  <a:gd name="T43" fmla="*/ 1 h 80"/>
                  <a:gd name="T44" fmla="*/ 70 w 194"/>
                  <a:gd name="T45" fmla="*/ 1 h 80"/>
                  <a:gd name="T46" fmla="*/ 56 w 194"/>
                  <a:gd name="T47" fmla="*/ 6 h 80"/>
                  <a:gd name="T48" fmla="*/ 51 w 194"/>
                  <a:gd name="T49" fmla="*/ 13 h 80"/>
                  <a:gd name="T50" fmla="*/ 37 w 194"/>
                  <a:gd name="T51" fmla="*/ 12 h 80"/>
                  <a:gd name="T52" fmla="*/ 31 w 194"/>
                  <a:gd name="T53" fmla="*/ 18 h 80"/>
                  <a:gd name="T54" fmla="*/ 27 w 194"/>
                  <a:gd name="T55" fmla="*/ 20 h 80"/>
                  <a:gd name="T56" fmla="*/ 28 w 194"/>
                  <a:gd name="T57" fmla="*/ 24 h 80"/>
                  <a:gd name="T58" fmla="*/ 16 w 194"/>
                  <a:gd name="T59" fmla="*/ 23 h 80"/>
                  <a:gd name="T60" fmla="*/ 1 w 194"/>
                  <a:gd name="T61" fmla="*/ 27 h 80"/>
                  <a:gd name="T62" fmla="*/ 0 w 194"/>
                  <a:gd name="T63" fmla="*/ 35 h 80"/>
                  <a:gd name="T64" fmla="*/ 10 w 194"/>
                  <a:gd name="T65" fmla="*/ 35 h 80"/>
                  <a:gd name="T66" fmla="*/ 8 w 194"/>
                  <a:gd name="T67" fmla="*/ 42 h 80"/>
                  <a:gd name="T68" fmla="*/ 8 w 194"/>
                  <a:gd name="T69" fmla="*/ 46 h 80"/>
                  <a:gd name="T70" fmla="*/ 6 w 194"/>
                  <a:gd name="T71" fmla="*/ 50 h 80"/>
                  <a:gd name="T72" fmla="*/ 3 w 194"/>
                  <a:gd name="T73" fmla="*/ 51 h 80"/>
                  <a:gd name="T74" fmla="*/ 10 w 194"/>
                  <a:gd name="T75" fmla="*/ 54 h 80"/>
                  <a:gd name="T76" fmla="*/ 12 w 194"/>
                  <a:gd name="T77" fmla="*/ 63 h 80"/>
                  <a:gd name="T78" fmla="*/ 14 w 194"/>
                  <a:gd name="T79" fmla="*/ 68 h 80"/>
                  <a:gd name="T80" fmla="*/ 21 w 194"/>
                  <a:gd name="T81" fmla="*/ 70 h 80"/>
                  <a:gd name="T82" fmla="*/ 17 w 194"/>
                  <a:gd name="T83" fmla="*/ 71 h 80"/>
                  <a:gd name="T84" fmla="*/ 23 w 194"/>
                  <a:gd name="T85" fmla="*/ 71 h 80"/>
                  <a:gd name="T86" fmla="*/ 31 w 194"/>
                  <a:gd name="T87" fmla="*/ 73 h 80"/>
                  <a:gd name="T88" fmla="*/ 33 w 194"/>
                  <a:gd name="T89" fmla="*/ 74 h 80"/>
                  <a:gd name="T90" fmla="*/ 42 w 194"/>
                  <a:gd name="T91" fmla="*/ 77 h 80"/>
                  <a:gd name="T92" fmla="*/ 49 w 194"/>
                  <a:gd name="T93" fmla="*/ 75 h 80"/>
                  <a:gd name="T94" fmla="*/ 57 w 194"/>
                  <a:gd name="T95" fmla="*/ 69 h 80"/>
                  <a:gd name="T96" fmla="*/ 81 w 194"/>
                  <a:gd name="T97" fmla="*/ 77 h 80"/>
                  <a:gd name="T98" fmla="*/ 87 w 194"/>
                  <a:gd name="T99" fmla="*/ 74 h 80"/>
                  <a:gd name="T100" fmla="*/ 103 w 194"/>
                  <a:gd name="T101" fmla="*/ 70 h 80"/>
                  <a:gd name="T102" fmla="*/ 106 w 194"/>
                  <a:gd name="T103" fmla="*/ 73 h 80"/>
                  <a:gd name="T104" fmla="*/ 107 w 194"/>
                  <a:gd name="T105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4" h="80">
                    <a:moveTo>
                      <a:pt x="110" y="79"/>
                    </a:moveTo>
                    <a:lnTo>
                      <a:pt x="112" y="79"/>
                    </a:lnTo>
                    <a:lnTo>
                      <a:pt x="111" y="76"/>
                    </a:lnTo>
                    <a:lnTo>
                      <a:pt x="113" y="75"/>
                    </a:lnTo>
                    <a:lnTo>
                      <a:pt x="113" y="71"/>
                    </a:lnTo>
                    <a:lnTo>
                      <a:pt x="113" y="69"/>
                    </a:lnTo>
                    <a:lnTo>
                      <a:pt x="117" y="70"/>
                    </a:lnTo>
                    <a:lnTo>
                      <a:pt x="118" y="70"/>
                    </a:lnTo>
                    <a:lnTo>
                      <a:pt x="123" y="69"/>
                    </a:lnTo>
                    <a:lnTo>
                      <a:pt x="124" y="68"/>
                    </a:lnTo>
                    <a:lnTo>
                      <a:pt x="127" y="68"/>
                    </a:lnTo>
                    <a:lnTo>
                      <a:pt x="132" y="67"/>
                    </a:lnTo>
                    <a:lnTo>
                      <a:pt x="134" y="68"/>
                    </a:lnTo>
                    <a:lnTo>
                      <a:pt x="135" y="68"/>
                    </a:lnTo>
                    <a:lnTo>
                      <a:pt x="139" y="69"/>
                    </a:lnTo>
                    <a:lnTo>
                      <a:pt x="144" y="69"/>
                    </a:lnTo>
                    <a:lnTo>
                      <a:pt x="144" y="68"/>
                    </a:lnTo>
                    <a:lnTo>
                      <a:pt x="146" y="68"/>
                    </a:lnTo>
                    <a:lnTo>
                      <a:pt x="149" y="65"/>
                    </a:lnTo>
                    <a:lnTo>
                      <a:pt x="152" y="64"/>
                    </a:lnTo>
                    <a:lnTo>
                      <a:pt x="155" y="64"/>
                    </a:lnTo>
                    <a:lnTo>
                      <a:pt x="157" y="64"/>
                    </a:lnTo>
                    <a:lnTo>
                      <a:pt x="162" y="64"/>
                    </a:lnTo>
                    <a:lnTo>
                      <a:pt x="167" y="63"/>
                    </a:lnTo>
                    <a:lnTo>
                      <a:pt x="170" y="63"/>
                    </a:lnTo>
                    <a:lnTo>
                      <a:pt x="171" y="64"/>
                    </a:lnTo>
                    <a:lnTo>
                      <a:pt x="173" y="62"/>
                    </a:lnTo>
                    <a:lnTo>
                      <a:pt x="176" y="62"/>
                    </a:lnTo>
                    <a:lnTo>
                      <a:pt x="177" y="60"/>
                    </a:lnTo>
                    <a:lnTo>
                      <a:pt x="182" y="60"/>
                    </a:lnTo>
                    <a:lnTo>
                      <a:pt x="185" y="62"/>
                    </a:lnTo>
                    <a:lnTo>
                      <a:pt x="188" y="60"/>
                    </a:lnTo>
                    <a:lnTo>
                      <a:pt x="189" y="62"/>
                    </a:lnTo>
                    <a:lnTo>
                      <a:pt x="189" y="63"/>
                    </a:lnTo>
                    <a:lnTo>
                      <a:pt x="191" y="64"/>
                    </a:lnTo>
                    <a:lnTo>
                      <a:pt x="194" y="64"/>
                    </a:lnTo>
                    <a:lnTo>
                      <a:pt x="194" y="62"/>
                    </a:lnTo>
                    <a:lnTo>
                      <a:pt x="193" y="59"/>
                    </a:lnTo>
                    <a:lnTo>
                      <a:pt x="190" y="56"/>
                    </a:lnTo>
                    <a:lnTo>
                      <a:pt x="188" y="54"/>
                    </a:lnTo>
                    <a:lnTo>
                      <a:pt x="188" y="53"/>
                    </a:lnTo>
                    <a:lnTo>
                      <a:pt x="188" y="50"/>
                    </a:lnTo>
                    <a:lnTo>
                      <a:pt x="189" y="47"/>
                    </a:lnTo>
                    <a:lnTo>
                      <a:pt x="189" y="45"/>
                    </a:lnTo>
                    <a:lnTo>
                      <a:pt x="187" y="45"/>
                    </a:lnTo>
                    <a:lnTo>
                      <a:pt x="187" y="42"/>
                    </a:lnTo>
                    <a:lnTo>
                      <a:pt x="187" y="40"/>
                    </a:lnTo>
                    <a:lnTo>
                      <a:pt x="185" y="36"/>
                    </a:lnTo>
                    <a:lnTo>
                      <a:pt x="184" y="34"/>
                    </a:lnTo>
                    <a:lnTo>
                      <a:pt x="184" y="33"/>
                    </a:lnTo>
                    <a:lnTo>
                      <a:pt x="188" y="33"/>
                    </a:lnTo>
                    <a:lnTo>
                      <a:pt x="188" y="30"/>
                    </a:lnTo>
                    <a:lnTo>
                      <a:pt x="189" y="29"/>
                    </a:lnTo>
                    <a:lnTo>
                      <a:pt x="189" y="28"/>
                    </a:lnTo>
                    <a:lnTo>
                      <a:pt x="189" y="28"/>
                    </a:lnTo>
                    <a:lnTo>
                      <a:pt x="188" y="27"/>
                    </a:lnTo>
                    <a:lnTo>
                      <a:pt x="187" y="25"/>
                    </a:lnTo>
                    <a:lnTo>
                      <a:pt x="184" y="25"/>
                    </a:lnTo>
                    <a:lnTo>
                      <a:pt x="180" y="25"/>
                    </a:lnTo>
                    <a:lnTo>
                      <a:pt x="178" y="23"/>
                    </a:lnTo>
                    <a:lnTo>
                      <a:pt x="178" y="19"/>
                    </a:lnTo>
                    <a:lnTo>
                      <a:pt x="178" y="16"/>
                    </a:lnTo>
                    <a:lnTo>
                      <a:pt x="177" y="13"/>
                    </a:lnTo>
                    <a:lnTo>
                      <a:pt x="176" y="13"/>
                    </a:lnTo>
                    <a:lnTo>
                      <a:pt x="176" y="12"/>
                    </a:lnTo>
                    <a:lnTo>
                      <a:pt x="173" y="10"/>
                    </a:lnTo>
                    <a:lnTo>
                      <a:pt x="172" y="10"/>
                    </a:lnTo>
                    <a:lnTo>
                      <a:pt x="167" y="5"/>
                    </a:lnTo>
                    <a:lnTo>
                      <a:pt x="165" y="5"/>
                    </a:lnTo>
                    <a:lnTo>
                      <a:pt x="163" y="6"/>
                    </a:lnTo>
                    <a:lnTo>
                      <a:pt x="162" y="6"/>
                    </a:lnTo>
                    <a:lnTo>
                      <a:pt x="160" y="5"/>
                    </a:lnTo>
                    <a:lnTo>
                      <a:pt x="159" y="7"/>
                    </a:lnTo>
                    <a:lnTo>
                      <a:pt x="157" y="6"/>
                    </a:lnTo>
                    <a:lnTo>
                      <a:pt x="157" y="5"/>
                    </a:lnTo>
                    <a:lnTo>
                      <a:pt x="155" y="5"/>
                    </a:lnTo>
                    <a:lnTo>
                      <a:pt x="155" y="5"/>
                    </a:lnTo>
                    <a:lnTo>
                      <a:pt x="154" y="7"/>
                    </a:lnTo>
                    <a:lnTo>
                      <a:pt x="151" y="10"/>
                    </a:lnTo>
                    <a:lnTo>
                      <a:pt x="148" y="11"/>
                    </a:lnTo>
                    <a:lnTo>
                      <a:pt x="146" y="12"/>
                    </a:lnTo>
                    <a:lnTo>
                      <a:pt x="144" y="13"/>
                    </a:lnTo>
                    <a:lnTo>
                      <a:pt x="142" y="14"/>
                    </a:lnTo>
                    <a:lnTo>
                      <a:pt x="138" y="13"/>
                    </a:lnTo>
                    <a:lnTo>
                      <a:pt x="137" y="12"/>
                    </a:lnTo>
                    <a:lnTo>
                      <a:pt x="135" y="12"/>
                    </a:lnTo>
                    <a:lnTo>
                      <a:pt x="134" y="12"/>
                    </a:lnTo>
                    <a:lnTo>
                      <a:pt x="132" y="12"/>
                    </a:lnTo>
                    <a:lnTo>
                      <a:pt x="128" y="12"/>
                    </a:lnTo>
                    <a:lnTo>
                      <a:pt x="123" y="14"/>
                    </a:lnTo>
                    <a:lnTo>
                      <a:pt x="120" y="13"/>
                    </a:lnTo>
                    <a:lnTo>
                      <a:pt x="117" y="12"/>
                    </a:lnTo>
                    <a:lnTo>
                      <a:pt x="116" y="13"/>
                    </a:lnTo>
                    <a:lnTo>
                      <a:pt x="112" y="11"/>
                    </a:lnTo>
                    <a:lnTo>
                      <a:pt x="110" y="11"/>
                    </a:lnTo>
                    <a:lnTo>
                      <a:pt x="106" y="8"/>
                    </a:lnTo>
                    <a:lnTo>
                      <a:pt x="105" y="8"/>
                    </a:lnTo>
                    <a:lnTo>
                      <a:pt x="104" y="10"/>
                    </a:lnTo>
                    <a:lnTo>
                      <a:pt x="103" y="10"/>
                    </a:lnTo>
                    <a:lnTo>
                      <a:pt x="100" y="6"/>
                    </a:lnTo>
                    <a:lnTo>
                      <a:pt x="100" y="3"/>
                    </a:lnTo>
                    <a:lnTo>
                      <a:pt x="99" y="2"/>
                    </a:lnTo>
                    <a:lnTo>
                      <a:pt x="98" y="2"/>
                    </a:lnTo>
                    <a:lnTo>
                      <a:pt x="94" y="5"/>
                    </a:lnTo>
                    <a:lnTo>
                      <a:pt x="94" y="5"/>
                    </a:lnTo>
                    <a:lnTo>
                      <a:pt x="93" y="6"/>
                    </a:lnTo>
                    <a:lnTo>
                      <a:pt x="89" y="2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85" y="1"/>
                    </a:lnTo>
                    <a:lnTo>
                      <a:pt x="82" y="1"/>
                    </a:lnTo>
                    <a:lnTo>
                      <a:pt x="81" y="0"/>
                    </a:lnTo>
                    <a:lnTo>
                      <a:pt x="78" y="1"/>
                    </a:lnTo>
                    <a:lnTo>
                      <a:pt x="73" y="1"/>
                    </a:lnTo>
                    <a:lnTo>
                      <a:pt x="70" y="1"/>
                    </a:lnTo>
                    <a:lnTo>
                      <a:pt x="65" y="3"/>
                    </a:lnTo>
                    <a:lnTo>
                      <a:pt x="62" y="3"/>
                    </a:lnTo>
                    <a:lnTo>
                      <a:pt x="59" y="5"/>
                    </a:lnTo>
                    <a:lnTo>
                      <a:pt x="57" y="6"/>
                    </a:lnTo>
                    <a:lnTo>
                      <a:pt x="56" y="6"/>
                    </a:lnTo>
                    <a:lnTo>
                      <a:pt x="54" y="8"/>
                    </a:lnTo>
                    <a:lnTo>
                      <a:pt x="53" y="8"/>
                    </a:lnTo>
                    <a:lnTo>
                      <a:pt x="53" y="12"/>
                    </a:lnTo>
                    <a:lnTo>
                      <a:pt x="51" y="12"/>
                    </a:lnTo>
                    <a:lnTo>
                      <a:pt x="51" y="13"/>
                    </a:lnTo>
                    <a:lnTo>
                      <a:pt x="48" y="13"/>
                    </a:lnTo>
                    <a:lnTo>
                      <a:pt x="42" y="11"/>
                    </a:lnTo>
                    <a:lnTo>
                      <a:pt x="40" y="11"/>
                    </a:lnTo>
                    <a:lnTo>
                      <a:pt x="39" y="12"/>
                    </a:lnTo>
                    <a:lnTo>
                      <a:pt x="37" y="12"/>
                    </a:lnTo>
                    <a:lnTo>
                      <a:pt x="33" y="13"/>
                    </a:lnTo>
                    <a:lnTo>
                      <a:pt x="32" y="12"/>
                    </a:lnTo>
                    <a:lnTo>
                      <a:pt x="28" y="13"/>
                    </a:lnTo>
                    <a:lnTo>
                      <a:pt x="28" y="14"/>
                    </a:lnTo>
                    <a:lnTo>
                      <a:pt x="31" y="18"/>
                    </a:lnTo>
                    <a:lnTo>
                      <a:pt x="33" y="18"/>
                    </a:lnTo>
                    <a:lnTo>
                      <a:pt x="36" y="18"/>
                    </a:lnTo>
                    <a:lnTo>
                      <a:pt x="36" y="19"/>
                    </a:lnTo>
                    <a:lnTo>
                      <a:pt x="31" y="19"/>
                    </a:lnTo>
                    <a:lnTo>
                      <a:pt x="27" y="20"/>
                    </a:lnTo>
                    <a:lnTo>
                      <a:pt x="26" y="22"/>
                    </a:lnTo>
                    <a:lnTo>
                      <a:pt x="27" y="23"/>
                    </a:lnTo>
                    <a:lnTo>
                      <a:pt x="28" y="23"/>
                    </a:lnTo>
                    <a:lnTo>
                      <a:pt x="29" y="24"/>
                    </a:lnTo>
                    <a:lnTo>
                      <a:pt x="28" y="24"/>
                    </a:lnTo>
                    <a:lnTo>
                      <a:pt x="23" y="24"/>
                    </a:lnTo>
                    <a:lnTo>
                      <a:pt x="21" y="23"/>
                    </a:lnTo>
                    <a:lnTo>
                      <a:pt x="18" y="24"/>
                    </a:lnTo>
                    <a:lnTo>
                      <a:pt x="17" y="23"/>
                    </a:lnTo>
                    <a:lnTo>
                      <a:pt x="16" y="23"/>
                    </a:lnTo>
                    <a:lnTo>
                      <a:pt x="14" y="25"/>
                    </a:lnTo>
                    <a:lnTo>
                      <a:pt x="12" y="24"/>
                    </a:lnTo>
                    <a:lnTo>
                      <a:pt x="9" y="23"/>
                    </a:lnTo>
                    <a:lnTo>
                      <a:pt x="6" y="23"/>
                    </a:lnTo>
                    <a:lnTo>
                      <a:pt x="1" y="27"/>
                    </a:lnTo>
                    <a:lnTo>
                      <a:pt x="1" y="28"/>
                    </a:lnTo>
                    <a:lnTo>
                      <a:pt x="0" y="30"/>
                    </a:lnTo>
                    <a:lnTo>
                      <a:pt x="1" y="31"/>
                    </a:lnTo>
                    <a:lnTo>
                      <a:pt x="1" y="34"/>
                    </a:lnTo>
                    <a:lnTo>
                      <a:pt x="0" y="35"/>
                    </a:lnTo>
                    <a:lnTo>
                      <a:pt x="1" y="36"/>
                    </a:lnTo>
                    <a:lnTo>
                      <a:pt x="4" y="35"/>
                    </a:lnTo>
                    <a:lnTo>
                      <a:pt x="5" y="35"/>
                    </a:lnTo>
                    <a:lnTo>
                      <a:pt x="6" y="35"/>
                    </a:lnTo>
                    <a:lnTo>
                      <a:pt x="10" y="35"/>
                    </a:lnTo>
                    <a:lnTo>
                      <a:pt x="8" y="37"/>
                    </a:lnTo>
                    <a:lnTo>
                      <a:pt x="8" y="39"/>
                    </a:lnTo>
                    <a:lnTo>
                      <a:pt x="9" y="41"/>
                    </a:lnTo>
                    <a:lnTo>
                      <a:pt x="9" y="42"/>
                    </a:lnTo>
                    <a:lnTo>
                      <a:pt x="8" y="42"/>
                    </a:lnTo>
                    <a:lnTo>
                      <a:pt x="9" y="44"/>
                    </a:lnTo>
                    <a:lnTo>
                      <a:pt x="11" y="42"/>
                    </a:lnTo>
                    <a:lnTo>
                      <a:pt x="11" y="44"/>
                    </a:lnTo>
                    <a:lnTo>
                      <a:pt x="10" y="45"/>
                    </a:lnTo>
                    <a:lnTo>
                      <a:pt x="8" y="46"/>
                    </a:lnTo>
                    <a:lnTo>
                      <a:pt x="8" y="47"/>
                    </a:lnTo>
                    <a:lnTo>
                      <a:pt x="10" y="47"/>
                    </a:lnTo>
                    <a:lnTo>
                      <a:pt x="8" y="48"/>
                    </a:lnTo>
                    <a:lnTo>
                      <a:pt x="8" y="50"/>
                    </a:lnTo>
                    <a:lnTo>
                      <a:pt x="6" y="50"/>
                    </a:lnTo>
                    <a:lnTo>
                      <a:pt x="5" y="47"/>
                    </a:lnTo>
                    <a:lnTo>
                      <a:pt x="4" y="46"/>
                    </a:lnTo>
                    <a:lnTo>
                      <a:pt x="4" y="48"/>
                    </a:lnTo>
                    <a:lnTo>
                      <a:pt x="4" y="51"/>
                    </a:lnTo>
                    <a:lnTo>
                      <a:pt x="3" y="51"/>
                    </a:lnTo>
                    <a:lnTo>
                      <a:pt x="4" y="53"/>
                    </a:lnTo>
                    <a:lnTo>
                      <a:pt x="5" y="54"/>
                    </a:lnTo>
                    <a:lnTo>
                      <a:pt x="6" y="53"/>
                    </a:lnTo>
                    <a:lnTo>
                      <a:pt x="8" y="54"/>
                    </a:lnTo>
                    <a:lnTo>
                      <a:pt x="10" y="54"/>
                    </a:lnTo>
                    <a:lnTo>
                      <a:pt x="12" y="56"/>
                    </a:lnTo>
                    <a:lnTo>
                      <a:pt x="12" y="58"/>
                    </a:lnTo>
                    <a:lnTo>
                      <a:pt x="11" y="60"/>
                    </a:lnTo>
                    <a:lnTo>
                      <a:pt x="12" y="62"/>
                    </a:lnTo>
                    <a:lnTo>
                      <a:pt x="12" y="63"/>
                    </a:lnTo>
                    <a:lnTo>
                      <a:pt x="14" y="63"/>
                    </a:lnTo>
                    <a:lnTo>
                      <a:pt x="16" y="65"/>
                    </a:lnTo>
                    <a:lnTo>
                      <a:pt x="15" y="67"/>
                    </a:lnTo>
                    <a:lnTo>
                      <a:pt x="14" y="67"/>
                    </a:lnTo>
                    <a:lnTo>
                      <a:pt x="14" y="68"/>
                    </a:lnTo>
                    <a:lnTo>
                      <a:pt x="15" y="69"/>
                    </a:lnTo>
                    <a:lnTo>
                      <a:pt x="18" y="68"/>
                    </a:lnTo>
                    <a:lnTo>
                      <a:pt x="22" y="68"/>
                    </a:lnTo>
                    <a:lnTo>
                      <a:pt x="22" y="69"/>
                    </a:lnTo>
                    <a:lnTo>
                      <a:pt x="21" y="70"/>
                    </a:lnTo>
                    <a:lnTo>
                      <a:pt x="18" y="70"/>
                    </a:lnTo>
                    <a:lnTo>
                      <a:pt x="15" y="70"/>
                    </a:lnTo>
                    <a:lnTo>
                      <a:pt x="15" y="71"/>
                    </a:lnTo>
                    <a:lnTo>
                      <a:pt x="16" y="73"/>
                    </a:lnTo>
                    <a:lnTo>
                      <a:pt x="17" y="71"/>
                    </a:lnTo>
                    <a:lnTo>
                      <a:pt x="20" y="71"/>
                    </a:lnTo>
                    <a:lnTo>
                      <a:pt x="21" y="71"/>
                    </a:lnTo>
                    <a:lnTo>
                      <a:pt x="21" y="73"/>
                    </a:lnTo>
                    <a:lnTo>
                      <a:pt x="22" y="73"/>
                    </a:lnTo>
                    <a:lnTo>
                      <a:pt x="23" y="71"/>
                    </a:lnTo>
                    <a:lnTo>
                      <a:pt x="25" y="70"/>
                    </a:lnTo>
                    <a:lnTo>
                      <a:pt x="26" y="69"/>
                    </a:lnTo>
                    <a:lnTo>
                      <a:pt x="27" y="71"/>
                    </a:lnTo>
                    <a:lnTo>
                      <a:pt x="28" y="71"/>
                    </a:lnTo>
                    <a:lnTo>
                      <a:pt x="31" y="73"/>
                    </a:lnTo>
                    <a:lnTo>
                      <a:pt x="32" y="70"/>
                    </a:lnTo>
                    <a:lnTo>
                      <a:pt x="33" y="71"/>
                    </a:lnTo>
                    <a:lnTo>
                      <a:pt x="33" y="73"/>
                    </a:lnTo>
                    <a:lnTo>
                      <a:pt x="32" y="73"/>
                    </a:lnTo>
                    <a:lnTo>
                      <a:pt x="33" y="74"/>
                    </a:lnTo>
                    <a:lnTo>
                      <a:pt x="33" y="75"/>
                    </a:lnTo>
                    <a:lnTo>
                      <a:pt x="36" y="77"/>
                    </a:lnTo>
                    <a:lnTo>
                      <a:pt x="37" y="76"/>
                    </a:lnTo>
                    <a:lnTo>
                      <a:pt x="39" y="77"/>
                    </a:lnTo>
                    <a:lnTo>
                      <a:pt x="42" y="77"/>
                    </a:lnTo>
                    <a:lnTo>
                      <a:pt x="43" y="76"/>
                    </a:lnTo>
                    <a:lnTo>
                      <a:pt x="44" y="76"/>
                    </a:lnTo>
                    <a:lnTo>
                      <a:pt x="45" y="75"/>
                    </a:lnTo>
                    <a:lnTo>
                      <a:pt x="48" y="76"/>
                    </a:lnTo>
                    <a:lnTo>
                      <a:pt x="49" y="75"/>
                    </a:lnTo>
                    <a:lnTo>
                      <a:pt x="49" y="73"/>
                    </a:lnTo>
                    <a:lnTo>
                      <a:pt x="49" y="71"/>
                    </a:lnTo>
                    <a:lnTo>
                      <a:pt x="49" y="69"/>
                    </a:lnTo>
                    <a:lnTo>
                      <a:pt x="54" y="69"/>
                    </a:lnTo>
                    <a:lnTo>
                      <a:pt x="57" y="69"/>
                    </a:lnTo>
                    <a:lnTo>
                      <a:pt x="62" y="73"/>
                    </a:lnTo>
                    <a:lnTo>
                      <a:pt x="65" y="73"/>
                    </a:lnTo>
                    <a:lnTo>
                      <a:pt x="67" y="76"/>
                    </a:lnTo>
                    <a:lnTo>
                      <a:pt x="71" y="79"/>
                    </a:lnTo>
                    <a:lnTo>
                      <a:pt x="81" y="77"/>
                    </a:lnTo>
                    <a:lnTo>
                      <a:pt x="83" y="76"/>
                    </a:lnTo>
                    <a:lnTo>
                      <a:pt x="84" y="76"/>
                    </a:lnTo>
                    <a:lnTo>
                      <a:pt x="84" y="76"/>
                    </a:lnTo>
                    <a:lnTo>
                      <a:pt x="87" y="75"/>
                    </a:lnTo>
                    <a:lnTo>
                      <a:pt x="87" y="74"/>
                    </a:lnTo>
                    <a:lnTo>
                      <a:pt x="92" y="69"/>
                    </a:lnTo>
                    <a:lnTo>
                      <a:pt x="93" y="68"/>
                    </a:lnTo>
                    <a:lnTo>
                      <a:pt x="96" y="70"/>
                    </a:lnTo>
                    <a:lnTo>
                      <a:pt x="99" y="71"/>
                    </a:lnTo>
                    <a:lnTo>
                      <a:pt x="103" y="70"/>
                    </a:lnTo>
                    <a:lnTo>
                      <a:pt x="103" y="69"/>
                    </a:lnTo>
                    <a:lnTo>
                      <a:pt x="105" y="68"/>
                    </a:lnTo>
                    <a:lnTo>
                      <a:pt x="107" y="68"/>
                    </a:lnTo>
                    <a:lnTo>
                      <a:pt x="107" y="70"/>
                    </a:lnTo>
                    <a:lnTo>
                      <a:pt x="106" y="73"/>
                    </a:lnTo>
                    <a:lnTo>
                      <a:pt x="104" y="74"/>
                    </a:lnTo>
                    <a:lnTo>
                      <a:pt x="104" y="75"/>
                    </a:lnTo>
                    <a:lnTo>
                      <a:pt x="106" y="77"/>
                    </a:lnTo>
                    <a:lnTo>
                      <a:pt x="105" y="79"/>
                    </a:lnTo>
                    <a:lnTo>
                      <a:pt x="107" y="80"/>
                    </a:lnTo>
                    <a:lnTo>
                      <a:pt x="110" y="7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1" name="Freeform 817">
                <a:extLst>
                  <a:ext uri="{FF2B5EF4-FFF2-40B4-BE49-F238E27FC236}">
                    <a16:creationId xmlns:a16="http://schemas.microsoft.com/office/drawing/2014/main" id="{39122D8F-7218-4C60-A23F-B1FC1E1B2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1" y="1875"/>
                <a:ext cx="29" cy="27"/>
              </a:xfrm>
              <a:custGeom>
                <a:avLst/>
                <a:gdLst>
                  <a:gd name="T0" fmla="*/ 16 w 29"/>
                  <a:gd name="T1" fmla="*/ 2 h 27"/>
                  <a:gd name="T2" fmla="*/ 12 w 29"/>
                  <a:gd name="T3" fmla="*/ 0 h 27"/>
                  <a:gd name="T4" fmla="*/ 10 w 29"/>
                  <a:gd name="T5" fmla="*/ 0 h 27"/>
                  <a:gd name="T6" fmla="*/ 8 w 29"/>
                  <a:gd name="T7" fmla="*/ 1 h 27"/>
                  <a:gd name="T8" fmla="*/ 6 w 29"/>
                  <a:gd name="T9" fmla="*/ 2 h 27"/>
                  <a:gd name="T10" fmla="*/ 5 w 29"/>
                  <a:gd name="T11" fmla="*/ 3 h 27"/>
                  <a:gd name="T12" fmla="*/ 3 w 29"/>
                  <a:gd name="T13" fmla="*/ 7 h 27"/>
                  <a:gd name="T14" fmla="*/ 6 w 29"/>
                  <a:gd name="T15" fmla="*/ 7 h 27"/>
                  <a:gd name="T16" fmla="*/ 6 w 29"/>
                  <a:gd name="T17" fmla="*/ 10 h 27"/>
                  <a:gd name="T18" fmla="*/ 3 w 29"/>
                  <a:gd name="T19" fmla="*/ 12 h 27"/>
                  <a:gd name="T20" fmla="*/ 3 w 29"/>
                  <a:gd name="T21" fmla="*/ 14 h 27"/>
                  <a:gd name="T22" fmla="*/ 2 w 29"/>
                  <a:gd name="T23" fmla="*/ 17 h 27"/>
                  <a:gd name="T24" fmla="*/ 0 w 29"/>
                  <a:gd name="T25" fmla="*/ 17 h 27"/>
                  <a:gd name="T26" fmla="*/ 0 w 29"/>
                  <a:gd name="T27" fmla="*/ 17 h 27"/>
                  <a:gd name="T28" fmla="*/ 1 w 29"/>
                  <a:gd name="T29" fmla="*/ 19 h 27"/>
                  <a:gd name="T30" fmla="*/ 2 w 29"/>
                  <a:gd name="T31" fmla="*/ 20 h 27"/>
                  <a:gd name="T32" fmla="*/ 3 w 29"/>
                  <a:gd name="T33" fmla="*/ 19 h 27"/>
                  <a:gd name="T34" fmla="*/ 5 w 29"/>
                  <a:gd name="T35" fmla="*/ 20 h 27"/>
                  <a:gd name="T36" fmla="*/ 7 w 29"/>
                  <a:gd name="T37" fmla="*/ 20 h 27"/>
                  <a:gd name="T38" fmla="*/ 5 w 29"/>
                  <a:gd name="T39" fmla="*/ 22 h 27"/>
                  <a:gd name="T40" fmla="*/ 3 w 29"/>
                  <a:gd name="T41" fmla="*/ 22 h 27"/>
                  <a:gd name="T42" fmla="*/ 3 w 29"/>
                  <a:gd name="T43" fmla="*/ 24 h 27"/>
                  <a:gd name="T44" fmla="*/ 3 w 29"/>
                  <a:gd name="T45" fmla="*/ 27 h 27"/>
                  <a:gd name="T46" fmla="*/ 7 w 29"/>
                  <a:gd name="T47" fmla="*/ 22 h 27"/>
                  <a:gd name="T48" fmla="*/ 13 w 29"/>
                  <a:gd name="T49" fmla="*/ 19 h 27"/>
                  <a:gd name="T50" fmla="*/ 14 w 29"/>
                  <a:gd name="T51" fmla="*/ 17 h 27"/>
                  <a:gd name="T52" fmla="*/ 17 w 29"/>
                  <a:gd name="T53" fmla="*/ 16 h 27"/>
                  <a:gd name="T54" fmla="*/ 20 w 29"/>
                  <a:gd name="T55" fmla="*/ 16 h 27"/>
                  <a:gd name="T56" fmla="*/ 20 w 29"/>
                  <a:gd name="T57" fmla="*/ 14 h 27"/>
                  <a:gd name="T58" fmla="*/ 23 w 29"/>
                  <a:gd name="T59" fmla="*/ 14 h 27"/>
                  <a:gd name="T60" fmla="*/ 25 w 29"/>
                  <a:gd name="T61" fmla="*/ 16 h 27"/>
                  <a:gd name="T62" fmla="*/ 28 w 29"/>
                  <a:gd name="T63" fmla="*/ 16 h 27"/>
                  <a:gd name="T64" fmla="*/ 29 w 29"/>
                  <a:gd name="T65" fmla="*/ 14 h 27"/>
                  <a:gd name="T66" fmla="*/ 29 w 29"/>
                  <a:gd name="T67" fmla="*/ 12 h 27"/>
                  <a:gd name="T68" fmla="*/ 28 w 29"/>
                  <a:gd name="T69" fmla="*/ 11 h 27"/>
                  <a:gd name="T70" fmla="*/ 25 w 29"/>
                  <a:gd name="T71" fmla="*/ 8 h 27"/>
                  <a:gd name="T72" fmla="*/ 23 w 29"/>
                  <a:gd name="T73" fmla="*/ 8 h 27"/>
                  <a:gd name="T74" fmla="*/ 19 w 29"/>
                  <a:gd name="T75" fmla="*/ 6 h 27"/>
                  <a:gd name="T76" fmla="*/ 19 w 29"/>
                  <a:gd name="T77" fmla="*/ 2 h 27"/>
                  <a:gd name="T78" fmla="*/ 17 w 29"/>
                  <a:gd name="T79" fmla="*/ 1 h 27"/>
                  <a:gd name="T80" fmla="*/ 16 w 29"/>
                  <a:gd name="T81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9" h="27">
                    <a:moveTo>
                      <a:pt x="16" y="2"/>
                    </a:moveTo>
                    <a:lnTo>
                      <a:pt x="12" y="0"/>
                    </a:lnTo>
                    <a:lnTo>
                      <a:pt x="10" y="0"/>
                    </a:lnTo>
                    <a:lnTo>
                      <a:pt x="8" y="1"/>
                    </a:lnTo>
                    <a:lnTo>
                      <a:pt x="6" y="2"/>
                    </a:lnTo>
                    <a:lnTo>
                      <a:pt x="5" y="3"/>
                    </a:lnTo>
                    <a:lnTo>
                      <a:pt x="3" y="7"/>
                    </a:lnTo>
                    <a:lnTo>
                      <a:pt x="6" y="7"/>
                    </a:lnTo>
                    <a:lnTo>
                      <a:pt x="6" y="10"/>
                    </a:lnTo>
                    <a:lnTo>
                      <a:pt x="3" y="12"/>
                    </a:lnTo>
                    <a:lnTo>
                      <a:pt x="3" y="14"/>
                    </a:lnTo>
                    <a:lnTo>
                      <a:pt x="2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9"/>
                    </a:lnTo>
                    <a:lnTo>
                      <a:pt x="2" y="20"/>
                    </a:lnTo>
                    <a:lnTo>
                      <a:pt x="3" y="19"/>
                    </a:lnTo>
                    <a:lnTo>
                      <a:pt x="5" y="20"/>
                    </a:lnTo>
                    <a:lnTo>
                      <a:pt x="7" y="20"/>
                    </a:lnTo>
                    <a:lnTo>
                      <a:pt x="5" y="22"/>
                    </a:lnTo>
                    <a:lnTo>
                      <a:pt x="3" y="22"/>
                    </a:lnTo>
                    <a:lnTo>
                      <a:pt x="3" y="24"/>
                    </a:lnTo>
                    <a:lnTo>
                      <a:pt x="3" y="27"/>
                    </a:lnTo>
                    <a:lnTo>
                      <a:pt x="7" y="22"/>
                    </a:lnTo>
                    <a:lnTo>
                      <a:pt x="13" y="19"/>
                    </a:lnTo>
                    <a:lnTo>
                      <a:pt x="14" y="17"/>
                    </a:lnTo>
                    <a:lnTo>
                      <a:pt x="17" y="16"/>
                    </a:lnTo>
                    <a:lnTo>
                      <a:pt x="20" y="16"/>
                    </a:lnTo>
                    <a:lnTo>
                      <a:pt x="20" y="14"/>
                    </a:lnTo>
                    <a:lnTo>
                      <a:pt x="23" y="14"/>
                    </a:lnTo>
                    <a:lnTo>
                      <a:pt x="25" y="16"/>
                    </a:lnTo>
                    <a:lnTo>
                      <a:pt x="28" y="16"/>
                    </a:lnTo>
                    <a:lnTo>
                      <a:pt x="29" y="14"/>
                    </a:lnTo>
                    <a:lnTo>
                      <a:pt x="29" y="12"/>
                    </a:lnTo>
                    <a:lnTo>
                      <a:pt x="28" y="11"/>
                    </a:lnTo>
                    <a:lnTo>
                      <a:pt x="25" y="8"/>
                    </a:lnTo>
                    <a:lnTo>
                      <a:pt x="23" y="8"/>
                    </a:lnTo>
                    <a:lnTo>
                      <a:pt x="19" y="6"/>
                    </a:lnTo>
                    <a:lnTo>
                      <a:pt x="19" y="2"/>
                    </a:lnTo>
                    <a:lnTo>
                      <a:pt x="17" y="1"/>
                    </a:lnTo>
                    <a:lnTo>
                      <a:pt x="1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2" name="Freeform 818">
                <a:extLst>
                  <a:ext uri="{FF2B5EF4-FFF2-40B4-BE49-F238E27FC236}">
                    <a16:creationId xmlns:a16="http://schemas.microsoft.com/office/drawing/2014/main" id="{4EB1C2C5-D7AE-468E-B4BD-0FED396A45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80" y="1935"/>
                <a:ext cx="105" cy="100"/>
              </a:xfrm>
              <a:custGeom>
                <a:avLst/>
                <a:gdLst>
                  <a:gd name="T0" fmla="*/ 100 w 105"/>
                  <a:gd name="T1" fmla="*/ 83 h 100"/>
                  <a:gd name="T2" fmla="*/ 95 w 105"/>
                  <a:gd name="T3" fmla="*/ 77 h 100"/>
                  <a:gd name="T4" fmla="*/ 95 w 105"/>
                  <a:gd name="T5" fmla="*/ 71 h 100"/>
                  <a:gd name="T6" fmla="*/ 95 w 105"/>
                  <a:gd name="T7" fmla="*/ 64 h 100"/>
                  <a:gd name="T8" fmla="*/ 90 w 105"/>
                  <a:gd name="T9" fmla="*/ 59 h 100"/>
                  <a:gd name="T10" fmla="*/ 88 w 105"/>
                  <a:gd name="T11" fmla="*/ 59 h 100"/>
                  <a:gd name="T12" fmla="*/ 78 w 105"/>
                  <a:gd name="T13" fmla="*/ 54 h 100"/>
                  <a:gd name="T14" fmla="*/ 74 w 105"/>
                  <a:gd name="T15" fmla="*/ 53 h 100"/>
                  <a:gd name="T16" fmla="*/ 74 w 105"/>
                  <a:gd name="T17" fmla="*/ 50 h 100"/>
                  <a:gd name="T18" fmla="*/ 73 w 105"/>
                  <a:gd name="T19" fmla="*/ 47 h 100"/>
                  <a:gd name="T20" fmla="*/ 71 w 105"/>
                  <a:gd name="T21" fmla="*/ 44 h 100"/>
                  <a:gd name="T22" fmla="*/ 68 w 105"/>
                  <a:gd name="T23" fmla="*/ 43 h 100"/>
                  <a:gd name="T24" fmla="*/ 68 w 105"/>
                  <a:gd name="T25" fmla="*/ 39 h 100"/>
                  <a:gd name="T26" fmla="*/ 68 w 105"/>
                  <a:gd name="T27" fmla="*/ 37 h 100"/>
                  <a:gd name="T28" fmla="*/ 69 w 105"/>
                  <a:gd name="T29" fmla="*/ 32 h 100"/>
                  <a:gd name="T30" fmla="*/ 72 w 105"/>
                  <a:gd name="T31" fmla="*/ 30 h 100"/>
                  <a:gd name="T32" fmla="*/ 73 w 105"/>
                  <a:gd name="T33" fmla="*/ 25 h 100"/>
                  <a:gd name="T34" fmla="*/ 72 w 105"/>
                  <a:gd name="T35" fmla="*/ 21 h 100"/>
                  <a:gd name="T36" fmla="*/ 76 w 105"/>
                  <a:gd name="T37" fmla="*/ 20 h 100"/>
                  <a:gd name="T38" fmla="*/ 76 w 105"/>
                  <a:gd name="T39" fmla="*/ 20 h 100"/>
                  <a:gd name="T40" fmla="*/ 71 w 105"/>
                  <a:gd name="T41" fmla="*/ 19 h 100"/>
                  <a:gd name="T42" fmla="*/ 66 w 105"/>
                  <a:gd name="T43" fmla="*/ 16 h 100"/>
                  <a:gd name="T44" fmla="*/ 62 w 105"/>
                  <a:gd name="T45" fmla="*/ 15 h 100"/>
                  <a:gd name="T46" fmla="*/ 61 w 105"/>
                  <a:gd name="T47" fmla="*/ 11 h 100"/>
                  <a:gd name="T48" fmla="*/ 57 w 105"/>
                  <a:gd name="T49" fmla="*/ 8 h 100"/>
                  <a:gd name="T50" fmla="*/ 57 w 105"/>
                  <a:gd name="T51" fmla="*/ 4 h 100"/>
                  <a:gd name="T52" fmla="*/ 52 w 105"/>
                  <a:gd name="T53" fmla="*/ 4 h 100"/>
                  <a:gd name="T54" fmla="*/ 50 w 105"/>
                  <a:gd name="T55" fmla="*/ 2 h 100"/>
                  <a:gd name="T56" fmla="*/ 46 w 105"/>
                  <a:gd name="T57" fmla="*/ 2 h 100"/>
                  <a:gd name="T58" fmla="*/ 38 w 105"/>
                  <a:gd name="T59" fmla="*/ 0 h 100"/>
                  <a:gd name="T60" fmla="*/ 34 w 105"/>
                  <a:gd name="T61" fmla="*/ 2 h 100"/>
                  <a:gd name="T62" fmla="*/ 32 w 105"/>
                  <a:gd name="T63" fmla="*/ 4 h 100"/>
                  <a:gd name="T64" fmla="*/ 29 w 105"/>
                  <a:gd name="T65" fmla="*/ 7 h 100"/>
                  <a:gd name="T66" fmla="*/ 23 w 105"/>
                  <a:gd name="T67" fmla="*/ 9 h 100"/>
                  <a:gd name="T68" fmla="*/ 21 w 105"/>
                  <a:gd name="T69" fmla="*/ 16 h 100"/>
                  <a:gd name="T70" fmla="*/ 23 w 105"/>
                  <a:gd name="T71" fmla="*/ 24 h 100"/>
                  <a:gd name="T72" fmla="*/ 22 w 105"/>
                  <a:gd name="T73" fmla="*/ 28 h 100"/>
                  <a:gd name="T74" fmla="*/ 20 w 105"/>
                  <a:gd name="T75" fmla="*/ 34 h 100"/>
                  <a:gd name="T76" fmla="*/ 0 w 105"/>
                  <a:gd name="T77" fmla="*/ 49 h 100"/>
                  <a:gd name="T78" fmla="*/ 0 w 105"/>
                  <a:gd name="T79" fmla="*/ 49 h 100"/>
                  <a:gd name="T80" fmla="*/ 15 w 105"/>
                  <a:gd name="T81" fmla="*/ 65 h 100"/>
                  <a:gd name="T82" fmla="*/ 85 w 105"/>
                  <a:gd name="T83" fmla="*/ 100 h 100"/>
                  <a:gd name="T84" fmla="*/ 90 w 105"/>
                  <a:gd name="T85" fmla="*/ 90 h 100"/>
                  <a:gd name="T86" fmla="*/ 99 w 105"/>
                  <a:gd name="T87" fmla="*/ 89 h 100"/>
                  <a:gd name="T88" fmla="*/ 102 w 105"/>
                  <a:gd name="T89" fmla="*/ 89 h 100"/>
                  <a:gd name="T90" fmla="*/ 105 w 105"/>
                  <a:gd name="T91" fmla="*/ 85 h 100"/>
                  <a:gd name="T92" fmla="*/ 101 w 105"/>
                  <a:gd name="T93" fmla="*/ 8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5" h="100">
                    <a:moveTo>
                      <a:pt x="101" y="84"/>
                    </a:moveTo>
                    <a:lnTo>
                      <a:pt x="100" y="83"/>
                    </a:lnTo>
                    <a:lnTo>
                      <a:pt x="99" y="77"/>
                    </a:lnTo>
                    <a:lnTo>
                      <a:pt x="95" y="77"/>
                    </a:lnTo>
                    <a:lnTo>
                      <a:pt x="94" y="73"/>
                    </a:lnTo>
                    <a:lnTo>
                      <a:pt x="95" y="71"/>
                    </a:lnTo>
                    <a:lnTo>
                      <a:pt x="96" y="68"/>
                    </a:lnTo>
                    <a:lnTo>
                      <a:pt x="95" y="64"/>
                    </a:lnTo>
                    <a:lnTo>
                      <a:pt x="93" y="62"/>
                    </a:lnTo>
                    <a:lnTo>
                      <a:pt x="90" y="59"/>
                    </a:lnTo>
                    <a:lnTo>
                      <a:pt x="89" y="57"/>
                    </a:lnTo>
                    <a:lnTo>
                      <a:pt x="88" y="59"/>
                    </a:lnTo>
                    <a:lnTo>
                      <a:pt x="80" y="53"/>
                    </a:lnTo>
                    <a:lnTo>
                      <a:pt x="78" y="54"/>
                    </a:lnTo>
                    <a:lnTo>
                      <a:pt x="77" y="54"/>
                    </a:lnTo>
                    <a:lnTo>
                      <a:pt x="74" y="53"/>
                    </a:lnTo>
                    <a:lnTo>
                      <a:pt x="76" y="51"/>
                    </a:lnTo>
                    <a:lnTo>
                      <a:pt x="74" y="50"/>
                    </a:lnTo>
                    <a:lnTo>
                      <a:pt x="76" y="48"/>
                    </a:lnTo>
                    <a:lnTo>
                      <a:pt x="73" y="47"/>
                    </a:lnTo>
                    <a:lnTo>
                      <a:pt x="73" y="44"/>
                    </a:lnTo>
                    <a:lnTo>
                      <a:pt x="71" y="44"/>
                    </a:lnTo>
                    <a:lnTo>
                      <a:pt x="69" y="43"/>
                    </a:lnTo>
                    <a:lnTo>
                      <a:pt x="68" y="43"/>
                    </a:lnTo>
                    <a:lnTo>
                      <a:pt x="68" y="41"/>
                    </a:lnTo>
                    <a:lnTo>
                      <a:pt x="68" y="39"/>
                    </a:lnTo>
                    <a:lnTo>
                      <a:pt x="68" y="39"/>
                    </a:lnTo>
                    <a:lnTo>
                      <a:pt x="68" y="37"/>
                    </a:lnTo>
                    <a:lnTo>
                      <a:pt x="68" y="33"/>
                    </a:lnTo>
                    <a:lnTo>
                      <a:pt x="69" y="32"/>
                    </a:lnTo>
                    <a:lnTo>
                      <a:pt x="71" y="30"/>
                    </a:lnTo>
                    <a:lnTo>
                      <a:pt x="72" y="30"/>
                    </a:lnTo>
                    <a:lnTo>
                      <a:pt x="73" y="28"/>
                    </a:lnTo>
                    <a:lnTo>
                      <a:pt x="73" y="25"/>
                    </a:lnTo>
                    <a:lnTo>
                      <a:pt x="72" y="25"/>
                    </a:lnTo>
                    <a:lnTo>
                      <a:pt x="72" y="21"/>
                    </a:lnTo>
                    <a:lnTo>
                      <a:pt x="73" y="21"/>
                    </a:lnTo>
                    <a:lnTo>
                      <a:pt x="76" y="20"/>
                    </a:lnTo>
                    <a:lnTo>
                      <a:pt x="76" y="20"/>
                    </a:lnTo>
                    <a:lnTo>
                      <a:pt x="76" y="20"/>
                    </a:lnTo>
                    <a:lnTo>
                      <a:pt x="73" y="19"/>
                    </a:lnTo>
                    <a:lnTo>
                      <a:pt x="71" y="19"/>
                    </a:lnTo>
                    <a:lnTo>
                      <a:pt x="69" y="19"/>
                    </a:lnTo>
                    <a:lnTo>
                      <a:pt x="66" y="16"/>
                    </a:lnTo>
                    <a:lnTo>
                      <a:pt x="65" y="16"/>
                    </a:lnTo>
                    <a:lnTo>
                      <a:pt x="62" y="15"/>
                    </a:lnTo>
                    <a:lnTo>
                      <a:pt x="61" y="13"/>
                    </a:lnTo>
                    <a:lnTo>
                      <a:pt x="61" y="11"/>
                    </a:lnTo>
                    <a:lnTo>
                      <a:pt x="59" y="10"/>
                    </a:lnTo>
                    <a:lnTo>
                      <a:pt x="57" y="8"/>
                    </a:lnTo>
                    <a:lnTo>
                      <a:pt x="57" y="7"/>
                    </a:lnTo>
                    <a:lnTo>
                      <a:pt x="57" y="4"/>
                    </a:lnTo>
                    <a:lnTo>
                      <a:pt x="55" y="4"/>
                    </a:lnTo>
                    <a:lnTo>
                      <a:pt x="52" y="4"/>
                    </a:lnTo>
                    <a:lnTo>
                      <a:pt x="50" y="3"/>
                    </a:lnTo>
                    <a:lnTo>
                      <a:pt x="50" y="2"/>
                    </a:lnTo>
                    <a:lnTo>
                      <a:pt x="49" y="0"/>
                    </a:lnTo>
                    <a:lnTo>
                      <a:pt x="46" y="2"/>
                    </a:lnTo>
                    <a:lnTo>
                      <a:pt x="43" y="0"/>
                    </a:lnTo>
                    <a:lnTo>
                      <a:pt x="38" y="0"/>
                    </a:lnTo>
                    <a:lnTo>
                      <a:pt x="37" y="2"/>
                    </a:lnTo>
                    <a:lnTo>
                      <a:pt x="34" y="2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31" y="7"/>
                    </a:lnTo>
                    <a:lnTo>
                      <a:pt x="29" y="7"/>
                    </a:lnTo>
                    <a:lnTo>
                      <a:pt x="27" y="8"/>
                    </a:lnTo>
                    <a:lnTo>
                      <a:pt x="23" y="9"/>
                    </a:lnTo>
                    <a:lnTo>
                      <a:pt x="21" y="13"/>
                    </a:lnTo>
                    <a:lnTo>
                      <a:pt x="21" y="16"/>
                    </a:lnTo>
                    <a:lnTo>
                      <a:pt x="23" y="20"/>
                    </a:lnTo>
                    <a:lnTo>
                      <a:pt x="23" y="24"/>
                    </a:lnTo>
                    <a:lnTo>
                      <a:pt x="21" y="27"/>
                    </a:lnTo>
                    <a:lnTo>
                      <a:pt x="22" y="28"/>
                    </a:lnTo>
                    <a:lnTo>
                      <a:pt x="22" y="32"/>
                    </a:lnTo>
                    <a:lnTo>
                      <a:pt x="20" y="34"/>
                    </a:lnTo>
                    <a:lnTo>
                      <a:pt x="20" y="36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5" y="64"/>
                    </a:lnTo>
                    <a:lnTo>
                      <a:pt x="15" y="65"/>
                    </a:lnTo>
                    <a:lnTo>
                      <a:pt x="65" y="100"/>
                    </a:lnTo>
                    <a:lnTo>
                      <a:pt x="85" y="100"/>
                    </a:lnTo>
                    <a:lnTo>
                      <a:pt x="88" y="95"/>
                    </a:lnTo>
                    <a:lnTo>
                      <a:pt x="90" y="90"/>
                    </a:lnTo>
                    <a:lnTo>
                      <a:pt x="95" y="88"/>
                    </a:lnTo>
                    <a:lnTo>
                      <a:pt x="99" y="89"/>
                    </a:lnTo>
                    <a:lnTo>
                      <a:pt x="101" y="89"/>
                    </a:lnTo>
                    <a:lnTo>
                      <a:pt x="102" y="89"/>
                    </a:lnTo>
                    <a:lnTo>
                      <a:pt x="104" y="87"/>
                    </a:lnTo>
                    <a:lnTo>
                      <a:pt x="105" y="85"/>
                    </a:lnTo>
                    <a:lnTo>
                      <a:pt x="104" y="85"/>
                    </a:lnTo>
                    <a:lnTo>
                      <a:pt x="101" y="8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3" name="Freeform 819">
                <a:extLst>
                  <a:ext uri="{FF2B5EF4-FFF2-40B4-BE49-F238E27FC236}">
                    <a16:creationId xmlns:a16="http://schemas.microsoft.com/office/drawing/2014/main" id="{42E8B422-9687-47B3-9E0F-74088FAD28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95" y="2023"/>
                <a:ext cx="19" cy="19"/>
              </a:xfrm>
              <a:custGeom>
                <a:avLst/>
                <a:gdLst>
                  <a:gd name="T0" fmla="*/ 14 w 19"/>
                  <a:gd name="T1" fmla="*/ 1 h 19"/>
                  <a:gd name="T2" fmla="*/ 10 w 19"/>
                  <a:gd name="T3" fmla="*/ 0 h 19"/>
                  <a:gd name="T4" fmla="*/ 5 w 19"/>
                  <a:gd name="T5" fmla="*/ 2 h 19"/>
                  <a:gd name="T6" fmla="*/ 3 w 19"/>
                  <a:gd name="T7" fmla="*/ 7 h 19"/>
                  <a:gd name="T8" fmla="*/ 0 w 19"/>
                  <a:gd name="T9" fmla="*/ 12 h 19"/>
                  <a:gd name="T10" fmla="*/ 2 w 19"/>
                  <a:gd name="T11" fmla="*/ 12 h 19"/>
                  <a:gd name="T12" fmla="*/ 11 w 19"/>
                  <a:gd name="T13" fmla="*/ 14 h 19"/>
                  <a:gd name="T14" fmla="*/ 13 w 19"/>
                  <a:gd name="T15" fmla="*/ 19 h 19"/>
                  <a:gd name="T16" fmla="*/ 19 w 19"/>
                  <a:gd name="T17" fmla="*/ 16 h 19"/>
                  <a:gd name="T18" fmla="*/ 17 w 19"/>
                  <a:gd name="T19" fmla="*/ 14 h 19"/>
                  <a:gd name="T20" fmla="*/ 19 w 19"/>
                  <a:gd name="T21" fmla="*/ 14 h 19"/>
                  <a:gd name="T22" fmla="*/ 19 w 19"/>
                  <a:gd name="T23" fmla="*/ 14 h 19"/>
                  <a:gd name="T24" fmla="*/ 17 w 19"/>
                  <a:gd name="T25" fmla="*/ 13 h 19"/>
                  <a:gd name="T26" fmla="*/ 17 w 19"/>
                  <a:gd name="T27" fmla="*/ 11 h 19"/>
                  <a:gd name="T28" fmla="*/ 16 w 19"/>
                  <a:gd name="T29" fmla="*/ 10 h 19"/>
                  <a:gd name="T30" fmla="*/ 16 w 19"/>
                  <a:gd name="T31" fmla="*/ 11 h 19"/>
                  <a:gd name="T32" fmla="*/ 11 w 19"/>
                  <a:gd name="T33" fmla="*/ 7 h 19"/>
                  <a:gd name="T34" fmla="*/ 17 w 19"/>
                  <a:gd name="T35" fmla="*/ 6 h 19"/>
                  <a:gd name="T36" fmla="*/ 17 w 19"/>
                  <a:gd name="T37" fmla="*/ 1 h 19"/>
                  <a:gd name="T38" fmla="*/ 17 w 19"/>
                  <a:gd name="T39" fmla="*/ 1 h 19"/>
                  <a:gd name="T40" fmla="*/ 16 w 19"/>
                  <a:gd name="T41" fmla="*/ 1 h 19"/>
                  <a:gd name="T42" fmla="*/ 14 w 19"/>
                  <a:gd name="T43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9" h="19">
                    <a:moveTo>
                      <a:pt x="14" y="1"/>
                    </a:moveTo>
                    <a:lnTo>
                      <a:pt x="10" y="0"/>
                    </a:lnTo>
                    <a:lnTo>
                      <a:pt x="5" y="2"/>
                    </a:lnTo>
                    <a:lnTo>
                      <a:pt x="3" y="7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11" y="14"/>
                    </a:lnTo>
                    <a:lnTo>
                      <a:pt x="13" y="19"/>
                    </a:lnTo>
                    <a:lnTo>
                      <a:pt x="19" y="16"/>
                    </a:lnTo>
                    <a:lnTo>
                      <a:pt x="17" y="14"/>
                    </a:lnTo>
                    <a:lnTo>
                      <a:pt x="19" y="14"/>
                    </a:lnTo>
                    <a:lnTo>
                      <a:pt x="19" y="14"/>
                    </a:lnTo>
                    <a:lnTo>
                      <a:pt x="17" y="13"/>
                    </a:lnTo>
                    <a:lnTo>
                      <a:pt x="17" y="11"/>
                    </a:lnTo>
                    <a:lnTo>
                      <a:pt x="16" y="10"/>
                    </a:lnTo>
                    <a:lnTo>
                      <a:pt x="16" y="11"/>
                    </a:lnTo>
                    <a:lnTo>
                      <a:pt x="11" y="7"/>
                    </a:lnTo>
                    <a:lnTo>
                      <a:pt x="17" y="6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4" name="Freeform 820">
                <a:extLst>
                  <a:ext uri="{FF2B5EF4-FFF2-40B4-BE49-F238E27FC236}">
                    <a16:creationId xmlns:a16="http://schemas.microsoft.com/office/drawing/2014/main" id="{789AF04D-7040-47A6-8885-0902D10391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51" y="1959"/>
                <a:ext cx="25" cy="13"/>
              </a:xfrm>
              <a:custGeom>
                <a:avLst/>
                <a:gdLst>
                  <a:gd name="T0" fmla="*/ 24 w 25"/>
                  <a:gd name="T1" fmla="*/ 1 h 13"/>
                  <a:gd name="T2" fmla="*/ 25 w 25"/>
                  <a:gd name="T3" fmla="*/ 0 h 13"/>
                  <a:gd name="T4" fmla="*/ 24 w 25"/>
                  <a:gd name="T5" fmla="*/ 0 h 13"/>
                  <a:gd name="T6" fmla="*/ 22 w 25"/>
                  <a:gd name="T7" fmla="*/ 0 h 13"/>
                  <a:gd name="T8" fmla="*/ 19 w 25"/>
                  <a:gd name="T9" fmla="*/ 1 h 13"/>
                  <a:gd name="T10" fmla="*/ 14 w 25"/>
                  <a:gd name="T11" fmla="*/ 3 h 13"/>
                  <a:gd name="T12" fmla="*/ 11 w 25"/>
                  <a:gd name="T13" fmla="*/ 3 h 13"/>
                  <a:gd name="T14" fmla="*/ 9 w 25"/>
                  <a:gd name="T15" fmla="*/ 2 h 13"/>
                  <a:gd name="T16" fmla="*/ 8 w 25"/>
                  <a:gd name="T17" fmla="*/ 2 h 13"/>
                  <a:gd name="T18" fmla="*/ 8 w 25"/>
                  <a:gd name="T19" fmla="*/ 3 h 13"/>
                  <a:gd name="T20" fmla="*/ 7 w 25"/>
                  <a:gd name="T21" fmla="*/ 4 h 13"/>
                  <a:gd name="T22" fmla="*/ 5 w 25"/>
                  <a:gd name="T23" fmla="*/ 6 h 13"/>
                  <a:gd name="T24" fmla="*/ 3 w 25"/>
                  <a:gd name="T25" fmla="*/ 4 h 13"/>
                  <a:gd name="T26" fmla="*/ 2 w 25"/>
                  <a:gd name="T27" fmla="*/ 6 h 13"/>
                  <a:gd name="T28" fmla="*/ 0 w 25"/>
                  <a:gd name="T29" fmla="*/ 7 h 13"/>
                  <a:gd name="T30" fmla="*/ 0 w 25"/>
                  <a:gd name="T31" fmla="*/ 9 h 13"/>
                  <a:gd name="T32" fmla="*/ 2 w 25"/>
                  <a:gd name="T33" fmla="*/ 10 h 13"/>
                  <a:gd name="T34" fmla="*/ 4 w 25"/>
                  <a:gd name="T35" fmla="*/ 13 h 13"/>
                  <a:gd name="T36" fmla="*/ 8 w 25"/>
                  <a:gd name="T37" fmla="*/ 12 h 13"/>
                  <a:gd name="T38" fmla="*/ 9 w 25"/>
                  <a:gd name="T39" fmla="*/ 13 h 13"/>
                  <a:gd name="T40" fmla="*/ 10 w 25"/>
                  <a:gd name="T41" fmla="*/ 12 h 13"/>
                  <a:gd name="T42" fmla="*/ 13 w 25"/>
                  <a:gd name="T43" fmla="*/ 12 h 13"/>
                  <a:gd name="T44" fmla="*/ 15 w 25"/>
                  <a:gd name="T45" fmla="*/ 9 h 13"/>
                  <a:gd name="T46" fmla="*/ 16 w 25"/>
                  <a:gd name="T47" fmla="*/ 8 h 13"/>
                  <a:gd name="T48" fmla="*/ 19 w 25"/>
                  <a:gd name="T49" fmla="*/ 9 h 13"/>
                  <a:gd name="T50" fmla="*/ 19 w 25"/>
                  <a:gd name="T51" fmla="*/ 7 h 13"/>
                  <a:gd name="T52" fmla="*/ 19 w 25"/>
                  <a:gd name="T53" fmla="*/ 4 h 13"/>
                  <a:gd name="T54" fmla="*/ 21 w 25"/>
                  <a:gd name="T55" fmla="*/ 2 h 13"/>
                  <a:gd name="T56" fmla="*/ 24 w 25"/>
                  <a:gd name="T57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5" h="13">
                    <a:moveTo>
                      <a:pt x="24" y="1"/>
                    </a:moveTo>
                    <a:lnTo>
                      <a:pt x="25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19" y="1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9" y="2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7" y="4"/>
                    </a:lnTo>
                    <a:lnTo>
                      <a:pt x="5" y="6"/>
                    </a:lnTo>
                    <a:lnTo>
                      <a:pt x="3" y="4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10"/>
                    </a:lnTo>
                    <a:lnTo>
                      <a:pt x="4" y="13"/>
                    </a:lnTo>
                    <a:lnTo>
                      <a:pt x="8" y="12"/>
                    </a:lnTo>
                    <a:lnTo>
                      <a:pt x="9" y="13"/>
                    </a:lnTo>
                    <a:lnTo>
                      <a:pt x="10" y="12"/>
                    </a:lnTo>
                    <a:lnTo>
                      <a:pt x="13" y="12"/>
                    </a:lnTo>
                    <a:lnTo>
                      <a:pt x="15" y="9"/>
                    </a:lnTo>
                    <a:lnTo>
                      <a:pt x="16" y="8"/>
                    </a:lnTo>
                    <a:lnTo>
                      <a:pt x="19" y="9"/>
                    </a:lnTo>
                    <a:lnTo>
                      <a:pt x="19" y="7"/>
                    </a:lnTo>
                    <a:lnTo>
                      <a:pt x="19" y="4"/>
                    </a:lnTo>
                    <a:lnTo>
                      <a:pt x="21" y="2"/>
                    </a:lnTo>
                    <a:lnTo>
                      <a:pt x="2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5" name="Freeform 821">
                <a:extLst>
                  <a:ext uri="{FF2B5EF4-FFF2-40B4-BE49-F238E27FC236}">
                    <a16:creationId xmlns:a16="http://schemas.microsoft.com/office/drawing/2014/main" id="{EBAD70E7-8F5E-40A9-87BD-50E2414D14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5" y="1938"/>
                <a:ext cx="67" cy="59"/>
              </a:xfrm>
              <a:custGeom>
                <a:avLst/>
                <a:gdLst>
                  <a:gd name="T0" fmla="*/ 9 w 67"/>
                  <a:gd name="T1" fmla="*/ 36 h 59"/>
                  <a:gd name="T2" fmla="*/ 9 w 67"/>
                  <a:gd name="T3" fmla="*/ 41 h 59"/>
                  <a:gd name="T4" fmla="*/ 8 w 67"/>
                  <a:gd name="T5" fmla="*/ 41 h 59"/>
                  <a:gd name="T6" fmla="*/ 5 w 67"/>
                  <a:gd name="T7" fmla="*/ 45 h 59"/>
                  <a:gd name="T8" fmla="*/ 3 w 67"/>
                  <a:gd name="T9" fmla="*/ 47 h 59"/>
                  <a:gd name="T10" fmla="*/ 5 w 67"/>
                  <a:gd name="T11" fmla="*/ 50 h 59"/>
                  <a:gd name="T12" fmla="*/ 5 w 67"/>
                  <a:gd name="T13" fmla="*/ 56 h 59"/>
                  <a:gd name="T14" fmla="*/ 9 w 67"/>
                  <a:gd name="T15" fmla="*/ 57 h 59"/>
                  <a:gd name="T16" fmla="*/ 12 w 67"/>
                  <a:gd name="T17" fmla="*/ 59 h 59"/>
                  <a:gd name="T18" fmla="*/ 35 w 67"/>
                  <a:gd name="T19" fmla="*/ 46 h 59"/>
                  <a:gd name="T20" fmla="*/ 55 w 67"/>
                  <a:gd name="T21" fmla="*/ 33 h 59"/>
                  <a:gd name="T22" fmla="*/ 57 w 67"/>
                  <a:gd name="T23" fmla="*/ 29 h 59"/>
                  <a:gd name="T24" fmla="*/ 56 w 67"/>
                  <a:gd name="T25" fmla="*/ 24 h 59"/>
                  <a:gd name="T26" fmla="*/ 58 w 67"/>
                  <a:gd name="T27" fmla="*/ 17 h 59"/>
                  <a:gd name="T28" fmla="*/ 56 w 67"/>
                  <a:gd name="T29" fmla="*/ 10 h 59"/>
                  <a:gd name="T30" fmla="*/ 62 w 67"/>
                  <a:gd name="T31" fmla="*/ 5 h 59"/>
                  <a:gd name="T32" fmla="*/ 66 w 67"/>
                  <a:gd name="T33" fmla="*/ 4 h 59"/>
                  <a:gd name="T34" fmla="*/ 67 w 67"/>
                  <a:gd name="T35" fmla="*/ 1 h 59"/>
                  <a:gd name="T36" fmla="*/ 63 w 67"/>
                  <a:gd name="T37" fmla="*/ 0 h 59"/>
                  <a:gd name="T38" fmla="*/ 53 w 67"/>
                  <a:gd name="T39" fmla="*/ 1 h 59"/>
                  <a:gd name="T40" fmla="*/ 48 w 67"/>
                  <a:gd name="T41" fmla="*/ 1 h 59"/>
                  <a:gd name="T42" fmla="*/ 42 w 67"/>
                  <a:gd name="T43" fmla="*/ 5 h 59"/>
                  <a:gd name="T44" fmla="*/ 40 w 67"/>
                  <a:gd name="T45" fmla="*/ 6 h 59"/>
                  <a:gd name="T46" fmla="*/ 31 w 67"/>
                  <a:gd name="T47" fmla="*/ 5 h 59"/>
                  <a:gd name="T48" fmla="*/ 28 w 67"/>
                  <a:gd name="T49" fmla="*/ 4 h 59"/>
                  <a:gd name="T50" fmla="*/ 20 w 67"/>
                  <a:gd name="T51" fmla="*/ 5 h 59"/>
                  <a:gd name="T52" fmla="*/ 14 w 67"/>
                  <a:gd name="T53" fmla="*/ 7 h 59"/>
                  <a:gd name="T54" fmla="*/ 9 w 67"/>
                  <a:gd name="T55" fmla="*/ 6 h 59"/>
                  <a:gd name="T56" fmla="*/ 9 w 67"/>
                  <a:gd name="T57" fmla="*/ 12 h 59"/>
                  <a:gd name="T58" fmla="*/ 8 w 67"/>
                  <a:gd name="T59" fmla="*/ 16 h 59"/>
                  <a:gd name="T60" fmla="*/ 3 w 67"/>
                  <a:gd name="T61" fmla="*/ 17 h 59"/>
                  <a:gd name="T62" fmla="*/ 1 w 67"/>
                  <a:gd name="T63" fmla="*/ 16 h 59"/>
                  <a:gd name="T64" fmla="*/ 0 w 67"/>
                  <a:gd name="T65" fmla="*/ 19 h 59"/>
                  <a:gd name="T66" fmla="*/ 2 w 67"/>
                  <a:gd name="T67" fmla="*/ 27 h 59"/>
                  <a:gd name="T68" fmla="*/ 2 w 67"/>
                  <a:gd name="T69" fmla="*/ 33 h 59"/>
                  <a:gd name="T70" fmla="*/ 7 w 67"/>
                  <a:gd name="T71" fmla="*/ 3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7" h="59">
                    <a:moveTo>
                      <a:pt x="7" y="35"/>
                    </a:moveTo>
                    <a:lnTo>
                      <a:pt x="9" y="36"/>
                    </a:lnTo>
                    <a:lnTo>
                      <a:pt x="9" y="39"/>
                    </a:lnTo>
                    <a:lnTo>
                      <a:pt x="9" y="41"/>
                    </a:lnTo>
                    <a:lnTo>
                      <a:pt x="9" y="41"/>
                    </a:lnTo>
                    <a:lnTo>
                      <a:pt x="8" y="41"/>
                    </a:lnTo>
                    <a:lnTo>
                      <a:pt x="6" y="42"/>
                    </a:lnTo>
                    <a:lnTo>
                      <a:pt x="5" y="45"/>
                    </a:lnTo>
                    <a:lnTo>
                      <a:pt x="3" y="47"/>
                    </a:lnTo>
                    <a:lnTo>
                      <a:pt x="3" y="47"/>
                    </a:lnTo>
                    <a:lnTo>
                      <a:pt x="3" y="48"/>
                    </a:lnTo>
                    <a:lnTo>
                      <a:pt x="5" y="50"/>
                    </a:lnTo>
                    <a:lnTo>
                      <a:pt x="6" y="53"/>
                    </a:lnTo>
                    <a:lnTo>
                      <a:pt x="5" y="56"/>
                    </a:lnTo>
                    <a:lnTo>
                      <a:pt x="6" y="56"/>
                    </a:lnTo>
                    <a:lnTo>
                      <a:pt x="9" y="57"/>
                    </a:lnTo>
                    <a:lnTo>
                      <a:pt x="12" y="59"/>
                    </a:lnTo>
                    <a:lnTo>
                      <a:pt x="12" y="59"/>
                    </a:lnTo>
                    <a:lnTo>
                      <a:pt x="13" y="59"/>
                    </a:lnTo>
                    <a:lnTo>
                      <a:pt x="35" y="46"/>
                    </a:lnTo>
                    <a:lnTo>
                      <a:pt x="35" y="46"/>
                    </a:lnTo>
                    <a:lnTo>
                      <a:pt x="55" y="33"/>
                    </a:lnTo>
                    <a:lnTo>
                      <a:pt x="55" y="31"/>
                    </a:lnTo>
                    <a:lnTo>
                      <a:pt x="57" y="29"/>
                    </a:lnTo>
                    <a:lnTo>
                      <a:pt x="57" y="25"/>
                    </a:lnTo>
                    <a:lnTo>
                      <a:pt x="56" y="24"/>
                    </a:lnTo>
                    <a:lnTo>
                      <a:pt x="58" y="21"/>
                    </a:lnTo>
                    <a:lnTo>
                      <a:pt x="58" y="17"/>
                    </a:lnTo>
                    <a:lnTo>
                      <a:pt x="56" y="13"/>
                    </a:lnTo>
                    <a:lnTo>
                      <a:pt x="56" y="10"/>
                    </a:lnTo>
                    <a:lnTo>
                      <a:pt x="58" y="6"/>
                    </a:lnTo>
                    <a:lnTo>
                      <a:pt x="62" y="5"/>
                    </a:lnTo>
                    <a:lnTo>
                      <a:pt x="64" y="4"/>
                    </a:lnTo>
                    <a:lnTo>
                      <a:pt x="66" y="4"/>
                    </a:lnTo>
                    <a:lnTo>
                      <a:pt x="67" y="1"/>
                    </a:lnTo>
                    <a:lnTo>
                      <a:pt x="67" y="1"/>
                    </a:lnTo>
                    <a:lnTo>
                      <a:pt x="66" y="0"/>
                    </a:lnTo>
                    <a:lnTo>
                      <a:pt x="63" y="0"/>
                    </a:lnTo>
                    <a:lnTo>
                      <a:pt x="58" y="1"/>
                    </a:lnTo>
                    <a:lnTo>
                      <a:pt x="53" y="1"/>
                    </a:lnTo>
                    <a:lnTo>
                      <a:pt x="51" y="1"/>
                    </a:lnTo>
                    <a:lnTo>
                      <a:pt x="48" y="1"/>
                    </a:lnTo>
                    <a:lnTo>
                      <a:pt x="45" y="2"/>
                    </a:lnTo>
                    <a:lnTo>
                      <a:pt x="42" y="5"/>
                    </a:lnTo>
                    <a:lnTo>
                      <a:pt x="40" y="5"/>
                    </a:lnTo>
                    <a:lnTo>
                      <a:pt x="40" y="6"/>
                    </a:lnTo>
                    <a:lnTo>
                      <a:pt x="35" y="6"/>
                    </a:lnTo>
                    <a:lnTo>
                      <a:pt x="31" y="5"/>
                    </a:lnTo>
                    <a:lnTo>
                      <a:pt x="30" y="5"/>
                    </a:lnTo>
                    <a:lnTo>
                      <a:pt x="28" y="4"/>
                    </a:lnTo>
                    <a:lnTo>
                      <a:pt x="23" y="5"/>
                    </a:lnTo>
                    <a:lnTo>
                      <a:pt x="20" y="5"/>
                    </a:lnTo>
                    <a:lnTo>
                      <a:pt x="19" y="6"/>
                    </a:lnTo>
                    <a:lnTo>
                      <a:pt x="14" y="7"/>
                    </a:lnTo>
                    <a:lnTo>
                      <a:pt x="13" y="7"/>
                    </a:lnTo>
                    <a:lnTo>
                      <a:pt x="9" y="6"/>
                    </a:lnTo>
                    <a:lnTo>
                      <a:pt x="9" y="8"/>
                    </a:lnTo>
                    <a:lnTo>
                      <a:pt x="9" y="12"/>
                    </a:lnTo>
                    <a:lnTo>
                      <a:pt x="7" y="13"/>
                    </a:lnTo>
                    <a:lnTo>
                      <a:pt x="8" y="16"/>
                    </a:lnTo>
                    <a:lnTo>
                      <a:pt x="6" y="16"/>
                    </a:lnTo>
                    <a:lnTo>
                      <a:pt x="3" y="17"/>
                    </a:lnTo>
                    <a:lnTo>
                      <a:pt x="1" y="16"/>
                    </a:lnTo>
                    <a:lnTo>
                      <a:pt x="1" y="16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2" y="23"/>
                    </a:lnTo>
                    <a:lnTo>
                      <a:pt x="2" y="27"/>
                    </a:lnTo>
                    <a:lnTo>
                      <a:pt x="2" y="29"/>
                    </a:lnTo>
                    <a:lnTo>
                      <a:pt x="2" y="33"/>
                    </a:lnTo>
                    <a:lnTo>
                      <a:pt x="7" y="33"/>
                    </a:lnTo>
                    <a:lnTo>
                      <a:pt x="7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6" name="Freeform 822">
                <a:extLst>
                  <a:ext uri="{FF2B5EF4-FFF2-40B4-BE49-F238E27FC236}">
                    <a16:creationId xmlns:a16="http://schemas.microsoft.com/office/drawing/2014/main" id="{E3A17CD3-D8BF-4CA4-A4C8-75A70D5F24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9" y="1986"/>
                <a:ext cx="17" cy="47"/>
              </a:xfrm>
              <a:custGeom>
                <a:avLst/>
                <a:gdLst>
                  <a:gd name="T0" fmla="*/ 11 w 17"/>
                  <a:gd name="T1" fmla="*/ 43 h 47"/>
                  <a:gd name="T2" fmla="*/ 13 w 17"/>
                  <a:gd name="T3" fmla="*/ 42 h 47"/>
                  <a:gd name="T4" fmla="*/ 13 w 17"/>
                  <a:gd name="T5" fmla="*/ 39 h 47"/>
                  <a:gd name="T6" fmla="*/ 14 w 17"/>
                  <a:gd name="T7" fmla="*/ 37 h 47"/>
                  <a:gd name="T8" fmla="*/ 14 w 17"/>
                  <a:gd name="T9" fmla="*/ 34 h 47"/>
                  <a:gd name="T10" fmla="*/ 15 w 17"/>
                  <a:gd name="T11" fmla="*/ 33 h 47"/>
                  <a:gd name="T12" fmla="*/ 15 w 17"/>
                  <a:gd name="T13" fmla="*/ 31 h 47"/>
                  <a:gd name="T14" fmla="*/ 15 w 17"/>
                  <a:gd name="T15" fmla="*/ 28 h 47"/>
                  <a:gd name="T16" fmla="*/ 15 w 17"/>
                  <a:gd name="T17" fmla="*/ 27 h 47"/>
                  <a:gd name="T18" fmla="*/ 15 w 17"/>
                  <a:gd name="T19" fmla="*/ 22 h 47"/>
                  <a:gd name="T20" fmla="*/ 15 w 17"/>
                  <a:gd name="T21" fmla="*/ 22 h 47"/>
                  <a:gd name="T22" fmla="*/ 13 w 17"/>
                  <a:gd name="T23" fmla="*/ 22 h 47"/>
                  <a:gd name="T24" fmla="*/ 11 w 17"/>
                  <a:gd name="T25" fmla="*/ 23 h 47"/>
                  <a:gd name="T26" fmla="*/ 10 w 17"/>
                  <a:gd name="T27" fmla="*/ 22 h 47"/>
                  <a:gd name="T28" fmla="*/ 11 w 17"/>
                  <a:gd name="T29" fmla="*/ 20 h 47"/>
                  <a:gd name="T30" fmla="*/ 11 w 17"/>
                  <a:gd name="T31" fmla="*/ 14 h 47"/>
                  <a:gd name="T32" fmla="*/ 10 w 17"/>
                  <a:gd name="T33" fmla="*/ 14 h 47"/>
                  <a:gd name="T34" fmla="*/ 10 w 17"/>
                  <a:gd name="T35" fmla="*/ 10 h 47"/>
                  <a:gd name="T36" fmla="*/ 14 w 17"/>
                  <a:gd name="T37" fmla="*/ 10 h 47"/>
                  <a:gd name="T38" fmla="*/ 14 w 17"/>
                  <a:gd name="T39" fmla="*/ 13 h 47"/>
                  <a:gd name="T40" fmla="*/ 15 w 17"/>
                  <a:gd name="T41" fmla="*/ 13 h 47"/>
                  <a:gd name="T42" fmla="*/ 16 w 17"/>
                  <a:gd name="T43" fmla="*/ 11 h 47"/>
                  <a:gd name="T44" fmla="*/ 16 w 17"/>
                  <a:gd name="T45" fmla="*/ 10 h 47"/>
                  <a:gd name="T46" fmla="*/ 16 w 17"/>
                  <a:gd name="T47" fmla="*/ 10 h 47"/>
                  <a:gd name="T48" fmla="*/ 15 w 17"/>
                  <a:gd name="T49" fmla="*/ 9 h 47"/>
                  <a:gd name="T50" fmla="*/ 15 w 17"/>
                  <a:gd name="T51" fmla="*/ 6 h 47"/>
                  <a:gd name="T52" fmla="*/ 16 w 17"/>
                  <a:gd name="T53" fmla="*/ 4 h 47"/>
                  <a:gd name="T54" fmla="*/ 16 w 17"/>
                  <a:gd name="T55" fmla="*/ 2 h 47"/>
                  <a:gd name="T56" fmla="*/ 17 w 17"/>
                  <a:gd name="T57" fmla="*/ 0 h 47"/>
                  <a:gd name="T58" fmla="*/ 16 w 17"/>
                  <a:gd name="T59" fmla="*/ 0 h 47"/>
                  <a:gd name="T60" fmla="*/ 15 w 17"/>
                  <a:gd name="T61" fmla="*/ 2 h 47"/>
                  <a:gd name="T62" fmla="*/ 11 w 17"/>
                  <a:gd name="T63" fmla="*/ 2 h 47"/>
                  <a:gd name="T64" fmla="*/ 10 w 17"/>
                  <a:gd name="T65" fmla="*/ 2 h 47"/>
                  <a:gd name="T66" fmla="*/ 8 w 17"/>
                  <a:gd name="T67" fmla="*/ 4 h 47"/>
                  <a:gd name="T68" fmla="*/ 6 w 17"/>
                  <a:gd name="T69" fmla="*/ 13 h 47"/>
                  <a:gd name="T70" fmla="*/ 4 w 17"/>
                  <a:gd name="T71" fmla="*/ 19 h 47"/>
                  <a:gd name="T72" fmla="*/ 0 w 17"/>
                  <a:gd name="T73" fmla="*/ 23 h 47"/>
                  <a:gd name="T74" fmla="*/ 2 w 17"/>
                  <a:gd name="T75" fmla="*/ 23 h 47"/>
                  <a:gd name="T76" fmla="*/ 4 w 17"/>
                  <a:gd name="T77" fmla="*/ 27 h 47"/>
                  <a:gd name="T78" fmla="*/ 5 w 17"/>
                  <a:gd name="T79" fmla="*/ 31 h 47"/>
                  <a:gd name="T80" fmla="*/ 8 w 17"/>
                  <a:gd name="T81" fmla="*/ 36 h 47"/>
                  <a:gd name="T82" fmla="*/ 10 w 17"/>
                  <a:gd name="T83" fmla="*/ 40 h 47"/>
                  <a:gd name="T84" fmla="*/ 9 w 17"/>
                  <a:gd name="T85" fmla="*/ 43 h 47"/>
                  <a:gd name="T86" fmla="*/ 10 w 17"/>
                  <a:gd name="T87" fmla="*/ 47 h 47"/>
                  <a:gd name="T88" fmla="*/ 13 w 17"/>
                  <a:gd name="T89" fmla="*/ 45 h 47"/>
                  <a:gd name="T90" fmla="*/ 13 w 17"/>
                  <a:gd name="T91" fmla="*/ 44 h 47"/>
                  <a:gd name="T92" fmla="*/ 11 w 17"/>
                  <a:gd name="T93" fmla="*/ 4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7" h="47">
                    <a:moveTo>
                      <a:pt x="11" y="43"/>
                    </a:moveTo>
                    <a:lnTo>
                      <a:pt x="13" y="42"/>
                    </a:lnTo>
                    <a:lnTo>
                      <a:pt x="13" y="39"/>
                    </a:lnTo>
                    <a:lnTo>
                      <a:pt x="14" y="37"/>
                    </a:lnTo>
                    <a:lnTo>
                      <a:pt x="14" y="34"/>
                    </a:lnTo>
                    <a:lnTo>
                      <a:pt x="15" y="33"/>
                    </a:lnTo>
                    <a:lnTo>
                      <a:pt x="15" y="31"/>
                    </a:lnTo>
                    <a:lnTo>
                      <a:pt x="15" y="28"/>
                    </a:lnTo>
                    <a:lnTo>
                      <a:pt x="15" y="27"/>
                    </a:lnTo>
                    <a:lnTo>
                      <a:pt x="15" y="22"/>
                    </a:lnTo>
                    <a:lnTo>
                      <a:pt x="15" y="22"/>
                    </a:lnTo>
                    <a:lnTo>
                      <a:pt x="13" y="22"/>
                    </a:lnTo>
                    <a:lnTo>
                      <a:pt x="11" y="23"/>
                    </a:lnTo>
                    <a:lnTo>
                      <a:pt x="10" y="22"/>
                    </a:lnTo>
                    <a:lnTo>
                      <a:pt x="11" y="20"/>
                    </a:lnTo>
                    <a:lnTo>
                      <a:pt x="11" y="14"/>
                    </a:lnTo>
                    <a:lnTo>
                      <a:pt x="10" y="14"/>
                    </a:lnTo>
                    <a:lnTo>
                      <a:pt x="10" y="10"/>
                    </a:lnTo>
                    <a:lnTo>
                      <a:pt x="14" y="10"/>
                    </a:lnTo>
                    <a:lnTo>
                      <a:pt x="14" y="13"/>
                    </a:lnTo>
                    <a:lnTo>
                      <a:pt x="15" y="13"/>
                    </a:lnTo>
                    <a:lnTo>
                      <a:pt x="16" y="11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15" y="9"/>
                    </a:lnTo>
                    <a:lnTo>
                      <a:pt x="15" y="6"/>
                    </a:lnTo>
                    <a:lnTo>
                      <a:pt x="16" y="4"/>
                    </a:lnTo>
                    <a:lnTo>
                      <a:pt x="16" y="2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5" y="2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6" y="13"/>
                    </a:lnTo>
                    <a:lnTo>
                      <a:pt x="4" y="19"/>
                    </a:lnTo>
                    <a:lnTo>
                      <a:pt x="0" y="23"/>
                    </a:lnTo>
                    <a:lnTo>
                      <a:pt x="2" y="23"/>
                    </a:lnTo>
                    <a:lnTo>
                      <a:pt x="4" y="27"/>
                    </a:lnTo>
                    <a:lnTo>
                      <a:pt x="5" y="31"/>
                    </a:lnTo>
                    <a:lnTo>
                      <a:pt x="8" y="36"/>
                    </a:lnTo>
                    <a:lnTo>
                      <a:pt x="10" y="40"/>
                    </a:lnTo>
                    <a:lnTo>
                      <a:pt x="9" y="43"/>
                    </a:lnTo>
                    <a:lnTo>
                      <a:pt x="10" y="47"/>
                    </a:lnTo>
                    <a:lnTo>
                      <a:pt x="13" y="45"/>
                    </a:lnTo>
                    <a:lnTo>
                      <a:pt x="13" y="44"/>
                    </a:lnTo>
                    <a:lnTo>
                      <a:pt x="11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7" name="Freeform 823">
                <a:extLst>
                  <a:ext uri="{FF2B5EF4-FFF2-40B4-BE49-F238E27FC236}">
                    <a16:creationId xmlns:a16="http://schemas.microsoft.com/office/drawing/2014/main" id="{AA8BDF9E-2804-4BCE-9178-2A791A9619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4" y="1985"/>
                <a:ext cx="5" cy="11"/>
              </a:xfrm>
              <a:custGeom>
                <a:avLst/>
                <a:gdLst>
                  <a:gd name="T0" fmla="*/ 5 w 5"/>
                  <a:gd name="T1" fmla="*/ 6 h 11"/>
                  <a:gd name="T2" fmla="*/ 4 w 5"/>
                  <a:gd name="T3" fmla="*/ 3 h 11"/>
                  <a:gd name="T4" fmla="*/ 2 w 5"/>
                  <a:gd name="T5" fmla="*/ 1 h 11"/>
                  <a:gd name="T6" fmla="*/ 2 w 5"/>
                  <a:gd name="T7" fmla="*/ 0 h 11"/>
                  <a:gd name="T8" fmla="*/ 2 w 5"/>
                  <a:gd name="T9" fmla="*/ 1 h 11"/>
                  <a:gd name="T10" fmla="*/ 1 w 5"/>
                  <a:gd name="T11" fmla="*/ 3 h 11"/>
                  <a:gd name="T12" fmla="*/ 1 w 5"/>
                  <a:gd name="T13" fmla="*/ 5 h 11"/>
                  <a:gd name="T14" fmla="*/ 0 w 5"/>
                  <a:gd name="T15" fmla="*/ 7 h 11"/>
                  <a:gd name="T16" fmla="*/ 0 w 5"/>
                  <a:gd name="T17" fmla="*/ 10 h 11"/>
                  <a:gd name="T18" fmla="*/ 1 w 5"/>
                  <a:gd name="T19" fmla="*/ 11 h 11"/>
                  <a:gd name="T20" fmla="*/ 1 w 5"/>
                  <a:gd name="T21" fmla="*/ 11 h 11"/>
                  <a:gd name="T22" fmla="*/ 2 w 5"/>
                  <a:gd name="T23" fmla="*/ 10 h 11"/>
                  <a:gd name="T24" fmla="*/ 4 w 5"/>
                  <a:gd name="T25" fmla="*/ 9 h 11"/>
                  <a:gd name="T26" fmla="*/ 4 w 5"/>
                  <a:gd name="T27" fmla="*/ 9 h 11"/>
                  <a:gd name="T28" fmla="*/ 5 w 5"/>
                  <a:gd name="T2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1">
                    <a:moveTo>
                      <a:pt x="5" y="6"/>
                    </a:moveTo>
                    <a:lnTo>
                      <a:pt x="4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1" y="3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0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5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8" name="Freeform 824">
                <a:extLst>
                  <a:ext uri="{FF2B5EF4-FFF2-40B4-BE49-F238E27FC236}">
                    <a16:creationId xmlns:a16="http://schemas.microsoft.com/office/drawing/2014/main" id="{C01B6D83-2C51-4CBD-B4B0-8517FC6EA0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9" y="1996"/>
                <a:ext cx="6" cy="13"/>
              </a:xfrm>
              <a:custGeom>
                <a:avLst/>
                <a:gdLst>
                  <a:gd name="T0" fmla="*/ 4 w 6"/>
                  <a:gd name="T1" fmla="*/ 3 h 13"/>
                  <a:gd name="T2" fmla="*/ 4 w 6"/>
                  <a:gd name="T3" fmla="*/ 0 h 13"/>
                  <a:gd name="T4" fmla="*/ 0 w 6"/>
                  <a:gd name="T5" fmla="*/ 0 h 13"/>
                  <a:gd name="T6" fmla="*/ 0 w 6"/>
                  <a:gd name="T7" fmla="*/ 4 h 13"/>
                  <a:gd name="T8" fmla="*/ 1 w 6"/>
                  <a:gd name="T9" fmla="*/ 4 h 13"/>
                  <a:gd name="T10" fmla="*/ 1 w 6"/>
                  <a:gd name="T11" fmla="*/ 10 h 13"/>
                  <a:gd name="T12" fmla="*/ 0 w 6"/>
                  <a:gd name="T13" fmla="*/ 12 h 13"/>
                  <a:gd name="T14" fmla="*/ 1 w 6"/>
                  <a:gd name="T15" fmla="*/ 13 h 13"/>
                  <a:gd name="T16" fmla="*/ 3 w 6"/>
                  <a:gd name="T17" fmla="*/ 12 h 13"/>
                  <a:gd name="T18" fmla="*/ 5 w 6"/>
                  <a:gd name="T19" fmla="*/ 12 h 13"/>
                  <a:gd name="T20" fmla="*/ 5 w 6"/>
                  <a:gd name="T21" fmla="*/ 12 h 13"/>
                  <a:gd name="T22" fmla="*/ 5 w 6"/>
                  <a:gd name="T23" fmla="*/ 9 h 13"/>
                  <a:gd name="T24" fmla="*/ 5 w 6"/>
                  <a:gd name="T25" fmla="*/ 7 h 13"/>
                  <a:gd name="T26" fmla="*/ 6 w 6"/>
                  <a:gd name="T27" fmla="*/ 4 h 13"/>
                  <a:gd name="T28" fmla="*/ 6 w 6"/>
                  <a:gd name="T29" fmla="*/ 3 h 13"/>
                  <a:gd name="T30" fmla="*/ 6 w 6"/>
                  <a:gd name="T31" fmla="*/ 1 h 13"/>
                  <a:gd name="T32" fmla="*/ 6 w 6"/>
                  <a:gd name="T33" fmla="*/ 1 h 13"/>
                  <a:gd name="T34" fmla="*/ 5 w 6"/>
                  <a:gd name="T35" fmla="*/ 3 h 13"/>
                  <a:gd name="T36" fmla="*/ 4 w 6"/>
                  <a:gd name="T37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13">
                    <a:moveTo>
                      <a:pt x="4" y="3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9" name="Freeform 825">
                <a:extLst>
                  <a:ext uri="{FF2B5EF4-FFF2-40B4-BE49-F238E27FC236}">
                    <a16:creationId xmlns:a16="http://schemas.microsoft.com/office/drawing/2014/main" id="{561FFA08-AB95-4C22-9B18-DD7E8C9209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9" y="1971"/>
                <a:ext cx="13" cy="17"/>
              </a:xfrm>
              <a:custGeom>
                <a:avLst/>
                <a:gdLst>
                  <a:gd name="T0" fmla="*/ 5 w 13"/>
                  <a:gd name="T1" fmla="*/ 17 h 17"/>
                  <a:gd name="T2" fmla="*/ 6 w 13"/>
                  <a:gd name="T3" fmla="*/ 15 h 17"/>
                  <a:gd name="T4" fmla="*/ 7 w 13"/>
                  <a:gd name="T5" fmla="*/ 15 h 17"/>
                  <a:gd name="T6" fmla="*/ 7 w 13"/>
                  <a:gd name="T7" fmla="*/ 14 h 17"/>
                  <a:gd name="T8" fmla="*/ 7 w 13"/>
                  <a:gd name="T9" fmla="*/ 14 h 17"/>
                  <a:gd name="T10" fmla="*/ 9 w 13"/>
                  <a:gd name="T11" fmla="*/ 12 h 17"/>
                  <a:gd name="T12" fmla="*/ 10 w 13"/>
                  <a:gd name="T13" fmla="*/ 9 h 17"/>
                  <a:gd name="T14" fmla="*/ 12 w 13"/>
                  <a:gd name="T15" fmla="*/ 8 h 17"/>
                  <a:gd name="T16" fmla="*/ 13 w 13"/>
                  <a:gd name="T17" fmla="*/ 8 h 17"/>
                  <a:gd name="T18" fmla="*/ 13 w 13"/>
                  <a:gd name="T19" fmla="*/ 8 h 17"/>
                  <a:gd name="T20" fmla="*/ 13 w 13"/>
                  <a:gd name="T21" fmla="*/ 6 h 17"/>
                  <a:gd name="T22" fmla="*/ 13 w 13"/>
                  <a:gd name="T23" fmla="*/ 3 h 17"/>
                  <a:gd name="T24" fmla="*/ 11 w 13"/>
                  <a:gd name="T25" fmla="*/ 2 h 17"/>
                  <a:gd name="T26" fmla="*/ 11 w 13"/>
                  <a:gd name="T27" fmla="*/ 0 h 17"/>
                  <a:gd name="T28" fmla="*/ 6 w 13"/>
                  <a:gd name="T29" fmla="*/ 0 h 17"/>
                  <a:gd name="T30" fmla="*/ 6 w 13"/>
                  <a:gd name="T31" fmla="*/ 0 h 17"/>
                  <a:gd name="T32" fmla="*/ 5 w 13"/>
                  <a:gd name="T33" fmla="*/ 1 h 17"/>
                  <a:gd name="T34" fmla="*/ 4 w 13"/>
                  <a:gd name="T35" fmla="*/ 8 h 17"/>
                  <a:gd name="T36" fmla="*/ 3 w 13"/>
                  <a:gd name="T37" fmla="*/ 11 h 17"/>
                  <a:gd name="T38" fmla="*/ 0 w 13"/>
                  <a:gd name="T39" fmla="*/ 14 h 17"/>
                  <a:gd name="T40" fmla="*/ 0 w 13"/>
                  <a:gd name="T41" fmla="*/ 17 h 17"/>
                  <a:gd name="T42" fmla="*/ 0 w 13"/>
                  <a:gd name="T43" fmla="*/ 17 h 17"/>
                  <a:gd name="T44" fmla="*/ 1 w 13"/>
                  <a:gd name="T45" fmla="*/ 17 h 17"/>
                  <a:gd name="T46" fmla="*/ 5 w 13"/>
                  <a:gd name="T4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3" h="17">
                    <a:moveTo>
                      <a:pt x="5" y="17"/>
                    </a:moveTo>
                    <a:lnTo>
                      <a:pt x="6" y="15"/>
                    </a:lnTo>
                    <a:lnTo>
                      <a:pt x="7" y="15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9" y="12"/>
                    </a:lnTo>
                    <a:lnTo>
                      <a:pt x="10" y="9"/>
                    </a:lnTo>
                    <a:lnTo>
                      <a:pt x="12" y="8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13" y="6"/>
                    </a:lnTo>
                    <a:lnTo>
                      <a:pt x="13" y="3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4" y="8"/>
                    </a:lnTo>
                    <a:lnTo>
                      <a:pt x="3" y="11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7"/>
                    </a:lnTo>
                    <a:lnTo>
                      <a:pt x="5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0" name="Freeform 826">
                <a:extLst>
                  <a:ext uri="{FF2B5EF4-FFF2-40B4-BE49-F238E27FC236}">
                    <a16:creationId xmlns:a16="http://schemas.microsoft.com/office/drawing/2014/main" id="{2DF42DEF-7CD6-41FD-A6F0-CE4096A2D2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8" y="1984"/>
                <a:ext cx="43" cy="53"/>
              </a:xfrm>
              <a:custGeom>
                <a:avLst/>
                <a:gdLst>
                  <a:gd name="T0" fmla="*/ 14 w 43"/>
                  <a:gd name="T1" fmla="*/ 53 h 53"/>
                  <a:gd name="T2" fmla="*/ 22 w 43"/>
                  <a:gd name="T3" fmla="*/ 46 h 53"/>
                  <a:gd name="T4" fmla="*/ 31 w 43"/>
                  <a:gd name="T5" fmla="*/ 45 h 53"/>
                  <a:gd name="T6" fmla="*/ 31 w 43"/>
                  <a:gd name="T7" fmla="*/ 42 h 53"/>
                  <a:gd name="T8" fmla="*/ 36 w 43"/>
                  <a:gd name="T9" fmla="*/ 36 h 53"/>
                  <a:gd name="T10" fmla="*/ 23 w 43"/>
                  <a:gd name="T11" fmla="*/ 23 h 53"/>
                  <a:gd name="T12" fmla="*/ 39 w 43"/>
                  <a:gd name="T13" fmla="*/ 18 h 53"/>
                  <a:gd name="T14" fmla="*/ 43 w 43"/>
                  <a:gd name="T15" fmla="*/ 15 h 53"/>
                  <a:gd name="T16" fmla="*/ 43 w 43"/>
                  <a:gd name="T17" fmla="*/ 15 h 53"/>
                  <a:gd name="T18" fmla="*/ 38 w 43"/>
                  <a:gd name="T19" fmla="*/ 0 h 53"/>
                  <a:gd name="T20" fmla="*/ 38 w 43"/>
                  <a:gd name="T21" fmla="*/ 0 h 53"/>
                  <a:gd name="T22" fmla="*/ 16 w 43"/>
                  <a:gd name="T23" fmla="*/ 13 h 53"/>
                  <a:gd name="T24" fmla="*/ 15 w 43"/>
                  <a:gd name="T25" fmla="*/ 13 h 53"/>
                  <a:gd name="T26" fmla="*/ 15 w 43"/>
                  <a:gd name="T27" fmla="*/ 13 h 53"/>
                  <a:gd name="T28" fmla="*/ 12 w 43"/>
                  <a:gd name="T29" fmla="*/ 11 h 53"/>
                  <a:gd name="T30" fmla="*/ 9 w 43"/>
                  <a:gd name="T31" fmla="*/ 10 h 53"/>
                  <a:gd name="T32" fmla="*/ 8 w 43"/>
                  <a:gd name="T33" fmla="*/ 10 h 53"/>
                  <a:gd name="T34" fmla="*/ 6 w 43"/>
                  <a:gd name="T35" fmla="*/ 11 h 53"/>
                  <a:gd name="T36" fmla="*/ 5 w 43"/>
                  <a:gd name="T37" fmla="*/ 12 h 53"/>
                  <a:gd name="T38" fmla="*/ 5 w 43"/>
                  <a:gd name="T39" fmla="*/ 12 h 53"/>
                  <a:gd name="T40" fmla="*/ 5 w 43"/>
                  <a:gd name="T41" fmla="*/ 13 h 53"/>
                  <a:gd name="T42" fmla="*/ 5 w 43"/>
                  <a:gd name="T43" fmla="*/ 13 h 53"/>
                  <a:gd name="T44" fmla="*/ 5 w 43"/>
                  <a:gd name="T45" fmla="*/ 15 h 53"/>
                  <a:gd name="T46" fmla="*/ 5 w 43"/>
                  <a:gd name="T47" fmla="*/ 16 h 53"/>
                  <a:gd name="T48" fmla="*/ 4 w 43"/>
                  <a:gd name="T49" fmla="*/ 19 h 53"/>
                  <a:gd name="T50" fmla="*/ 4 w 43"/>
                  <a:gd name="T51" fmla="*/ 21 h 53"/>
                  <a:gd name="T52" fmla="*/ 4 w 43"/>
                  <a:gd name="T53" fmla="*/ 29 h 53"/>
                  <a:gd name="T54" fmla="*/ 4 w 43"/>
                  <a:gd name="T55" fmla="*/ 30 h 53"/>
                  <a:gd name="T56" fmla="*/ 4 w 43"/>
                  <a:gd name="T57" fmla="*/ 33 h 53"/>
                  <a:gd name="T58" fmla="*/ 4 w 43"/>
                  <a:gd name="T59" fmla="*/ 35 h 53"/>
                  <a:gd name="T60" fmla="*/ 3 w 43"/>
                  <a:gd name="T61" fmla="*/ 36 h 53"/>
                  <a:gd name="T62" fmla="*/ 3 w 43"/>
                  <a:gd name="T63" fmla="*/ 39 h 53"/>
                  <a:gd name="T64" fmla="*/ 2 w 43"/>
                  <a:gd name="T65" fmla="*/ 41 h 53"/>
                  <a:gd name="T66" fmla="*/ 2 w 43"/>
                  <a:gd name="T67" fmla="*/ 44 h 53"/>
                  <a:gd name="T68" fmla="*/ 0 w 43"/>
                  <a:gd name="T69" fmla="*/ 45 h 53"/>
                  <a:gd name="T70" fmla="*/ 2 w 43"/>
                  <a:gd name="T71" fmla="*/ 46 h 53"/>
                  <a:gd name="T72" fmla="*/ 2 w 43"/>
                  <a:gd name="T73" fmla="*/ 47 h 53"/>
                  <a:gd name="T74" fmla="*/ 2 w 43"/>
                  <a:gd name="T75" fmla="*/ 47 h 53"/>
                  <a:gd name="T76" fmla="*/ 2 w 43"/>
                  <a:gd name="T77" fmla="*/ 47 h 53"/>
                  <a:gd name="T78" fmla="*/ 0 w 43"/>
                  <a:gd name="T79" fmla="*/ 51 h 53"/>
                  <a:gd name="T80" fmla="*/ 0 w 43"/>
                  <a:gd name="T81" fmla="*/ 51 h 53"/>
                  <a:gd name="T82" fmla="*/ 4 w 43"/>
                  <a:gd name="T83" fmla="*/ 51 h 53"/>
                  <a:gd name="T84" fmla="*/ 14 w 43"/>
                  <a:gd name="T85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3" h="53">
                    <a:moveTo>
                      <a:pt x="14" y="53"/>
                    </a:moveTo>
                    <a:lnTo>
                      <a:pt x="22" y="46"/>
                    </a:lnTo>
                    <a:lnTo>
                      <a:pt x="31" y="45"/>
                    </a:lnTo>
                    <a:lnTo>
                      <a:pt x="31" y="42"/>
                    </a:lnTo>
                    <a:lnTo>
                      <a:pt x="36" y="36"/>
                    </a:lnTo>
                    <a:lnTo>
                      <a:pt x="23" y="23"/>
                    </a:lnTo>
                    <a:lnTo>
                      <a:pt x="39" y="18"/>
                    </a:lnTo>
                    <a:lnTo>
                      <a:pt x="43" y="15"/>
                    </a:lnTo>
                    <a:lnTo>
                      <a:pt x="43" y="15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16" y="13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2" y="11"/>
                    </a:lnTo>
                    <a:lnTo>
                      <a:pt x="9" y="10"/>
                    </a:lnTo>
                    <a:lnTo>
                      <a:pt x="8" y="10"/>
                    </a:lnTo>
                    <a:lnTo>
                      <a:pt x="6" y="11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5" y="15"/>
                    </a:lnTo>
                    <a:lnTo>
                      <a:pt x="5" y="16"/>
                    </a:lnTo>
                    <a:lnTo>
                      <a:pt x="4" y="19"/>
                    </a:lnTo>
                    <a:lnTo>
                      <a:pt x="4" y="21"/>
                    </a:lnTo>
                    <a:lnTo>
                      <a:pt x="4" y="29"/>
                    </a:lnTo>
                    <a:lnTo>
                      <a:pt x="4" y="30"/>
                    </a:lnTo>
                    <a:lnTo>
                      <a:pt x="4" y="33"/>
                    </a:lnTo>
                    <a:lnTo>
                      <a:pt x="4" y="35"/>
                    </a:lnTo>
                    <a:lnTo>
                      <a:pt x="3" y="36"/>
                    </a:lnTo>
                    <a:lnTo>
                      <a:pt x="3" y="39"/>
                    </a:lnTo>
                    <a:lnTo>
                      <a:pt x="2" y="41"/>
                    </a:lnTo>
                    <a:lnTo>
                      <a:pt x="2" y="44"/>
                    </a:lnTo>
                    <a:lnTo>
                      <a:pt x="0" y="45"/>
                    </a:lnTo>
                    <a:lnTo>
                      <a:pt x="2" y="46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0" y="51"/>
                    </a:lnTo>
                    <a:lnTo>
                      <a:pt x="0" y="51"/>
                    </a:lnTo>
                    <a:lnTo>
                      <a:pt x="4" y="51"/>
                    </a:lnTo>
                    <a:lnTo>
                      <a:pt x="14" y="5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1" name="Freeform 827">
                <a:extLst>
                  <a:ext uri="{FF2B5EF4-FFF2-40B4-BE49-F238E27FC236}">
                    <a16:creationId xmlns:a16="http://schemas.microsoft.com/office/drawing/2014/main" id="{5BF06F06-5BCE-48CD-B46C-BD53A98835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9" y="1999"/>
                <a:ext cx="223" cy="188"/>
              </a:xfrm>
              <a:custGeom>
                <a:avLst/>
                <a:gdLst>
                  <a:gd name="T0" fmla="*/ 124 w 223"/>
                  <a:gd name="T1" fmla="*/ 36 h 188"/>
                  <a:gd name="T2" fmla="*/ 44 w 223"/>
                  <a:gd name="T3" fmla="*/ 0 h 188"/>
                  <a:gd name="T4" fmla="*/ 37 w 223"/>
                  <a:gd name="T5" fmla="*/ 21 h 188"/>
                  <a:gd name="T6" fmla="*/ 23 w 223"/>
                  <a:gd name="T7" fmla="*/ 31 h 188"/>
                  <a:gd name="T8" fmla="*/ 1 w 223"/>
                  <a:gd name="T9" fmla="*/ 36 h 188"/>
                  <a:gd name="T10" fmla="*/ 0 w 223"/>
                  <a:gd name="T11" fmla="*/ 47 h 188"/>
                  <a:gd name="T12" fmla="*/ 3 w 223"/>
                  <a:gd name="T13" fmla="*/ 49 h 188"/>
                  <a:gd name="T14" fmla="*/ 5 w 223"/>
                  <a:gd name="T15" fmla="*/ 49 h 188"/>
                  <a:gd name="T16" fmla="*/ 11 w 223"/>
                  <a:gd name="T17" fmla="*/ 58 h 188"/>
                  <a:gd name="T18" fmla="*/ 16 w 223"/>
                  <a:gd name="T19" fmla="*/ 61 h 188"/>
                  <a:gd name="T20" fmla="*/ 20 w 223"/>
                  <a:gd name="T21" fmla="*/ 71 h 188"/>
                  <a:gd name="T22" fmla="*/ 23 w 223"/>
                  <a:gd name="T23" fmla="*/ 75 h 188"/>
                  <a:gd name="T24" fmla="*/ 28 w 223"/>
                  <a:gd name="T25" fmla="*/ 82 h 188"/>
                  <a:gd name="T26" fmla="*/ 28 w 223"/>
                  <a:gd name="T27" fmla="*/ 88 h 188"/>
                  <a:gd name="T28" fmla="*/ 33 w 223"/>
                  <a:gd name="T29" fmla="*/ 93 h 188"/>
                  <a:gd name="T30" fmla="*/ 40 w 223"/>
                  <a:gd name="T31" fmla="*/ 94 h 188"/>
                  <a:gd name="T32" fmla="*/ 44 w 223"/>
                  <a:gd name="T33" fmla="*/ 100 h 188"/>
                  <a:gd name="T34" fmla="*/ 46 w 223"/>
                  <a:gd name="T35" fmla="*/ 107 h 188"/>
                  <a:gd name="T36" fmla="*/ 50 w 223"/>
                  <a:gd name="T37" fmla="*/ 114 h 188"/>
                  <a:gd name="T38" fmla="*/ 49 w 223"/>
                  <a:gd name="T39" fmla="*/ 120 h 188"/>
                  <a:gd name="T40" fmla="*/ 52 w 223"/>
                  <a:gd name="T41" fmla="*/ 129 h 188"/>
                  <a:gd name="T42" fmla="*/ 60 w 223"/>
                  <a:gd name="T43" fmla="*/ 138 h 188"/>
                  <a:gd name="T44" fmla="*/ 65 w 223"/>
                  <a:gd name="T45" fmla="*/ 140 h 188"/>
                  <a:gd name="T46" fmla="*/ 71 w 223"/>
                  <a:gd name="T47" fmla="*/ 145 h 188"/>
                  <a:gd name="T48" fmla="*/ 74 w 223"/>
                  <a:gd name="T49" fmla="*/ 156 h 188"/>
                  <a:gd name="T50" fmla="*/ 84 w 223"/>
                  <a:gd name="T51" fmla="*/ 168 h 188"/>
                  <a:gd name="T52" fmla="*/ 90 w 223"/>
                  <a:gd name="T53" fmla="*/ 174 h 188"/>
                  <a:gd name="T54" fmla="*/ 95 w 223"/>
                  <a:gd name="T55" fmla="*/ 180 h 188"/>
                  <a:gd name="T56" fmla="*/ 98 w 223"/>
                  <a:gd name="T57" fmla="*/ 173 h 188"/>
                  <a:gd name="T58" fmla="*/ 105 w 223"/>
                  <a:gd name="T59" fmla="*/ 169 h 188"/>
                  <a:gd name="T60" fmla="*/ 130 w 223"/>
                  <a:gd name="T61" fmla="*/ 178 h 188"/>
                  <a:gd name="T62" fmla="*/ 191 w 223"/>
                  <a:gd name="T63" fmla="*/ 149 h 188"/>
                  <a:gd name="T64" fmla="*/ 221 w 223"/>
                  <a:gd name="T65" fmla="*/ 107 h 188"/>
                  <a:gd name="T66" fmla="*/ 185 w 223"/>
                  <a:gd name="T67" fmla="*/ 106 h 188"/>
                  <a:gd name="T68" fmla="*/ 180 w 223"/>
                  <a:gd name="T69" fmla="*/ 91 h 188"/>
                  <a:gd name="T70" fmla="*/ 179 w 223"/>
                  <a:gd name="T71" fmla="*/ 89 h 188"/>
                  <a:gd name="T72" fmla="*/ 179 w 223"/>
                  <a:gd name="T73" fmla="*/ 87 h 188"/>
                  <a:gd name="T74" fmla="*/ 173 w 223"/>
                  <a:gd name="T75" fmla="*/ 86 h 188"/>
                  <a:gd name="T76" fmla="*/ 171 w 223"/>
                  <a:gd name="T77" fmla="*/ 82 h 188"/>
                  <a:gd name="T78" fmla="*/ 163 w 223"/>
                  <a:gd name="T79" fmla="*/ 70 h 188"/>
                  <a:gd name="T80" fmla="*/ 162 w 223"/>
                  <a:gd name="T81" fmla="*/ 64 h 188"/>
                  <a:gd name="T82" fmla="*/ 160 w 223"/>
                  <a:gd name="T83" fmla="*/ 60 h 188"/>
                  <a:gd name="T84" fmla="*/ 154 w 223"/>
                  <a:gd name="T85" fmla="*/ 54 h 188"/>
                  <a:gd name="T86" fmla="*/ 155 w 223"/>
                  <a:gd name="T87" fmla="*/ 53 h 188"/>
                  <a:gd name="T88" fmla="*/ 149 w 223"/>
                  <a:gd name="T89" fmla="*/ 50 h 188"/>
                  <a:gd name="T90" fmla="*/ 144 w 223"/>
                  <a:gd name="T91" fmla="*/ 42 h 188"/>
                  <a:gd name="T92" fmla="*/ 143 w 223"/>
                  <a:gd name="T93" fmla="*/ 4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23" h="188">
                    <a:moveTo>
                      <a:pt x="135" y="38"/>
                    </a:moveTo>
                    <a:lnTo>
                      <a:pt x="126" y="36"/>
                    </a:lnTo>
                    <a:lnTo>
                      <a:pt x="124" y="36"/>
                    </a:lnTo>
                    <a:lnTo>
                      <a:pt x="104" y="36"/>
                    </a:lnTo>
                    <a:lnTo>
                      <a:pt x="54" y="1"/>
                    </a:lnTo>
                    <a:lnTo>
                      <a:pt x="44" y="0"/>
                    </a:lnTo>
                    <a:lnTo>
                      <a:pt x="40" y="3"/>
                    </a:lnTo>
                    <a:lnTo>
                      <a:pt x="24" y="8"/>
                    </a:lnTo>
                    <a:lnTo>
                      <a:pt x="37" y="21"/>
                    </a:lnTo>
                    <a:lnTo>
                      <a:pt x="32" y="27"/>
                    </a:lnTo>
                    <a:lnTo>
                      <a:pt x="32" y="30"/>
                    </a:lnTo>
                    <a:lnTo>
                      <a:pt x="23" y="31"/>
                    </a:lnTo>
                    <a:lnTo>
                      <a:pt x="15" y="38"/>
                    </a:lnTo>
                    <a:lnTo>
                      <a:pt x="5" y="36"/>
                    </a:lnTo>
                    <a:lnTo>
                      <a:pt x="1" y="36"/>
                    </a:lnTo>
                    <a:lnTo>
                      <a:pt x="1" y="40"/>
                    </a:lnTo>
                    <a:lnTo>
                      <a:pt x="1" y="44"/>
                    </a:lnTo>
                    <a:lnTo>
                      <a:pt x="0" y="47"/>
                    </a:lnTo>
                    <a:lnTo>
                      <a:pt x="0" y="48"/>
                    </a:lnTo>
                    <a:lnTo>
                      <a:pt x="1" y="48"/>
                    </a:lnTo>
                    <a:lnTo>
                      <a:pt x="3" y="49"/>
                    </a:lnTo>
                    <a:lnTo>
                      <a:pt x="4" y="48"/>
                    </a:lnTo>
                    <a:lnTo>
                      <a:pt x="6" y="49"/>
                    </a:lnTo>
                    <a:lnTo>
                      <a:pt x="5" y="49"/>
                    </a:lnTo>
                    <a:lnTo>
                      <a:pt x="10" y="55"/>
                    </a:lnTo>
                    <a:lnTo>
                      <a:pt x="11" y="57"/>
                    </a:lnTo>
                    <a:lnTo>
                      <a:pt x="11" y="58"/>
                    </a:lnTo>
                    <a:lnTo>
                      <a:pt x="12" y="60"/>
                    </a:lnTo>
                    <a:lnTo>
                      <a:pt x="15" y="61"/>
                    </a:lnTo>
                    <a:lnTo>
                      <a:pt x="16" y="61"/>
                    </a:lnTo>
                    <a:lnTo>
                      <a:pt x="18" y="67"/>
                    </a:lnTo>
                    <a:lnTo>
                      <a:pt x="18" y="69"/>
                    </a:lnTo>
                    <a:lnTo>
                      <a:pt x="20" y="71"/>
                    </a:lnTo>
                    <a:lnTo>
                      <a:pt x="21" y="71"/>
                    </a:lnTo>
                    <a:lnTo>
                      <a:pt x="22" y="74"/>
                    </a:lnTo>
                    <a:lnTo>
                      <a:pt x="23" y="75"/>
                    </a:lnTo>
                    <a:lnTo>
                      <a:pt x="26" y="76"/>
                    </a:lnTo>
                    <a:lnTo>
                      <a:pt x="27" y="81"/>
                    </a:lnTo>
                    <a:lnTo>
                      <a:pt x="28" y="82"/>
                    </a:lnTo>
                    <a:lnTo>
                      <a:pt x="29" y="86"/>
                    </a:lnTo>
                    <a:lnTo>
                      <a:pt x="28" y="87"/>
                    </a:lnTo>
                    <a:lnTo>
                      <a:pt x="28" y="88"/>
                    </a:lnTo>
                    <a:lnTo>
                      <a:pt x="31" y="91"/>
                    </a:lnTo>
                    <a:lnTo>
                      <a:pt x="31" y="92"/>
                    </a:lnTo>
                    <a:lnTo>
                      <a:pt x="33" y="93"/>
                    </a:lnTo>
                    <a:lnTo>
                      <a:pt x="34" y="92"/>
                    </a:lnTo>
                    <a:lnTo>
                      <a:pt x="37" y="93"/>
                    </a:lnTo>
                    <a:lnTo>
                      <a:pt x="40" y="94"/>
                    </a:lnTo>
                    <a:lnTo>
                      <a:pt x="43" y="98"/>
                    </a:lnTo>
                    <a:lnTo>
                      <a:pt x="43" y="100"/>
                    </a:lnTo>
                    <a:lnTo>
                      <a:pt x="44" y="100"/>
                    </a:lnTo>
                    <a:lnTo>
                      <a:pt x="44" y="103"/>
                    </a:lnTo>
                    <a:lnTo>
                      <a:pt x="45" y="104"/>
                    </a:lnTo>
                    <a:lnTo>
                      <a:pt x="46" y="107"/>
                    </a:lnTo>
                    <a:lnTo>
                      <a:pt x="49" y="109"/>
                    </a:lnTo>
                    <a:lnTo>
                      <a:pt x="49" y="112"/>
                    </a:lnTo>
                    <a:lnTo>
                      <a:pt x="50" y="114"/>
                    </a:lnTo>
                    <a:lnTo>
                      <a:pt x="49" y="117"/>
                    </a:lnTo>
                    <a:lnTo>
                      <a:pt x="48" y="118"/>
                    </a:lnTo>
                    <a:lnTo>
                      <a:pt x="49" y="120"/>
                    </a:lnTo>
                    <a:lnTo>
                      <a:pt x="50" y="123"/>
                    </a:lnTo>
                    <a:lnTo>
                      <a:pt x="50" y="128"/>
                    </a:lnTo>
                    <a:lnTo>
                      <a:pt x="52" y="129"/>
                    </a:lnTo>
                    <a:lnTo>
                      <a:pt x="52" y="131"/>
                    </a:lnTo>
                    <a:lnTo>
                      <a:pt x="59" y="137"/>
                    </a:lnTo>
                    <a:lnTo>
                      <a:pt x="60" y="138"/>
                    </a:lnTo>
                    <a:lnTo>
                      <a:pt x="62" y="138"/>
                    </a:lnTo>
                    <a:lnTo>
                      <a:pt x="63" y="140"/>
                    </a:lnTo>
                    <a:lnTo>
                      <a:pt x="65" y="140"/>
                    </a:lnTo>
                    <a:lnTo>
                      <a:pt x="68" y="143"/>
                    </a:lnTo>
                    <a:lnTo>
                      <a:pt x="68" y="144"/>
                    </a:lnTo>
                    <a:lnTo>
                      <a:pt x="71" y="145"/>
                    </a:lnTo>
                    <a:lnTo>
                      <a:pt x="71" y="146"/>
                    </a:lnTo>
                    <a:lnTo>
                      <a:pt x="72" y="146"/>
                    </a:lnTo>
                    <a:lnTo>
                      <a:pt x="74" y="156"/>
                    </a:lnTo>
                    <a:lnTo>
                      <a:pt x="77" y="157"/>
                    </a:lnTo>
                    <a:lnTo>
                      <a:pt x="77" y="160"/>
                    </a:lnTo>
                    <a:lnTo>
                      <a:pt x="84" y="168"/>
                    </a:lnTo>
                    <a:lnTo>
                      <a:pt x="85" y="168"/>
                    </a:lnTo>
                    <a:lnTo>
                      <a:pt x="87" y="173"/>
                    </a:lnTo>
                    <a:lnTo>
                      <a:pt x="90" y="174"/>
                    </a:lnTo>
                    <a:lnTo>
                      <a:pt x="91" y="179"/>
                    </a:lnTo>
                    <a:lnTo>
                      <a:pt x="94" y="179"/>
                    </a:lnTo>
                    <a:lnTo>
                      <a:pt x="95" y="180"/>
                    </a:lnTo>
                    <a:lnTo>
                      <a:pt x="96" y="178"/>
                    </a:lnTo>
                    <a:lnTo>
                      <a:pt x="100" y="177"/>
                    </a:lnTo>
                    <a:lnTo>
                      <a:pt x="98" y="173"/>
                    </a:lnTo>
                    <a:lnTo>
                      <a:pt x="99" y="167"/>
                    </a:lnTo>
                    <a:lnTo>
                      <a:pt x="102" y="166"/>
                    </a:lnTo>
                    <a:lnTo>
                      <a:pt x="105" y="169"/>
                    </a:lnTo>
                    <a:lnTo>
                      <a:pt x="112" y="169"/>
                    </a:lnTo>
                    <a:lnTo>
                      <a:pt x="121" y="173"/>
                    </a:lnTo>
                    <a:lnTo>
                      <a:pt x="130" y="178"/>
                    </a:lnTo>
                    <a:lnTo>
                      <a:pt x="132" y="188"/>
                    </a:lnTo>
                    <a:lnTo>
                      <a:pt x="151" y="161"/>
                    </a:lnTo>
                    <a:lnTo>
                      <a:pt x="191" y="149"/>
                    </a:lnTo>
                    <a:lnTo>
                      <a:pt x="222" y="139"/>
                    </a:lnTo>
                    <a:lnTo>
                      <a:pt x="223" y="116"/>
                    </a:lnTo>
                    <a:lnTo>
                      <a:pt x="221" y="107"/>
                    </a:lnTo>
                    <a:lnTo>
                      <a:pt x="221" y="107"/>
                    </a:lnTo>
                    <a:lnTo>
                      <a:pt x="217" y="111"/>
                    </a:lnTo>
                    <a:lnTo>
                      <a:pt x="185" y="106"/>
                    </a:lnTo>
                    <a:lnTo>
                      <a:pt x="184" y="98"/>
                    </a:lnTo>
                    <a:lnTo>
                      <a:pt x="180" y="94"/>
                    </a:lnTo>
                    <a:lnTo>
                      <a:pt x="180" y="91"/>
                    </a:lnTo>
                    <a:lnTo>
                      <a:pt x="180" y="91"/>
                    </a:lnTo>
                    <a:lnTo>
                      <a:pt x="180" y="92"/>
                    </a:lnTo>
                    <a:lnTo>
                      <a:pt x="179" y="89"/>
                    </a:lnTo>
                    <a:lnTo>
                      <a:pt x="179" y="88"/>
                    </a:lnTo>
                    <a:lnTo>
                      <a:pt x="180" y="87"/>
                    </a:lnTo>
                    <a:lnTo>
                      <a:pt x="179" y="87"/>
                    </a:lnTo>
                    <a:lnTo>
                      <a:pt x="178" y="87"/>
                    </a:lnTo>
                    <a:lnTo>
                      <a:pt x="177" y="87"/>
                    </a:lnTo>
                    <a:lnTo>
                      <a:pt x="173" y="86"/>
                    </a:lnTo>
                    <a:lnTo>
                      <a:pt x="173" y="84"/>
                    </a:lnTo>
                    <a:lnTo>
                      <a:pt x="172" y="84"/>
                    </a:lnTo>
                    <a:lnTo>
                      <a:pt x="171" y="82"/>
                    </a:lnTo>
                    <a:lnTo>
                      <a:pt x="169" y="80"/>
                    </a:lnTo>
                    <a:lnTo>
                      <a:pt x="165" y="72"/>
                    </a:lnTo>
                    <a:lnTo>
                      <a:pt x="163" y="70"/>
                    </a:lnTo>
                    <a:lnTo>
                      <a:pt x="165" y="70"/>
                    </a:lnTo>
                    <a:lnTo>
                      <a:pt x="165" y="69"/>
                    </a:lnTo>
                    <a:lnTo>
                      <a:pt x="162" y="64"/>
                    </a:lnTo>
                    <a:lnTo>
                      <a:pt x="162" y="63"/>
                    </a:lnTo>
                    <a:lnTo>
                      <a:pt x="161" y="60"/>
                    </a:lnTo>
                    <a:lnTo>
                      <a:pt x="160" y="60"/>
                    </a:lnTo>
                    <a:lnTo>
                      <a:pt x="156" y="55"/>
                    </a:lnTo>
                    <a:lnTo>
                      <a:pt x="155" y="55"/>
                    </a:lnTo>
                    <a:lnTo>
                      <a:pt x="154" y="54"/>
                    </a:lnTo>
                    <a:lnTo>
                      <a:pt x="154" y="53"/>
                    </a:lnTo>
                    <a:lnTo>
                      <a:pt x="155" y="53"/>
                    </a:lnTo>
                    <a:lnTo>
                      <a:pt x="155" y="53"/>
                    </a:lnTo>
                    <a:lnTo>
                      <a:pt x="155" y="52"/>
                    </a:lnTo>
                    <a:lnTo>
                      <a:pt x="152" y="52"/>
                    </a:lnTo>
                    <a:lnTo>
                      <a:pt x="149" y="50"/>
                    </a:lnTo>
                    <a:lnTo>
                      <a:pt x="146" y="46"/>
                    </a:lnTo>
                    <a:lnTo>
                      <a:pt x="146" y="43"/>
                    </a:lnTo>
                    <a:lnTo>
                      <a:pt x="144" y="42"/>
                    </a:lnTo>
                    <a:lnTo>
                      <a:pt x="144" y="41"/>
                    </a:lnTo>
                    <a:lnTo>
                      <a:pt x="144" y="41"/>
                    </a:lnTo>
                    <a:lnTo>
                      <a:pt x="143" y="40"/>
                    </a:lnTo>
                    <a:lnTo>
                      <a:pt x="137" y="43"/>
                    </a:lnTo>
                    <a:lnTo>
                      <a:pt x="135" y="3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2" name="Freeform 828">
                <a:extLst>
                  <a:ext uri="{FF2B5EF4-FFF2-40B4-BE49-F238E27FC236}">
                    <a16:creationId xmlns:a16="http://schemas.microsoft.com/office/drawing/2014/main" id="{2BBFE085-2B0D-4B85-B484-EA44AA28E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47" y="2068"/>
                <a:ext cx="8" cy="18"/>
              </a:xfrm>
              <a:custGeom>
                <a:avLst/>
                <a:gdLst>
                  <a:gd name="T0" fmla="*/ 5 w 8"/>
                  <a:gd name="T1" fmla="*/ 18 h 18"/>
                  <a:gd name="T2" fmla="*/ 6 w 8"/>
                  <a:gd name="T3" fmla="*/ 18 h 18"/>
                  <a:gd name="T4" fmla="*/ 6 w 8"/>
                  <a:gd name="T5" fmla="*/ 18 h 18"/>
                  <a:gd name="T6" fmla="*/ 7 w 8"/>
                  <a:gd name="T7" fmla="*/ 18 h 18"/>
                  <a:gd name="T8" fmla="*/ 8 w 8"/>
                  <a:gd name="T9" fmla="*/ 12 h 18"/>
                  <a:gd name="T10" fmla="*/ 7 w 8"/>
                  <a:gd name="T11" fmla="*/ 11 h 18"/>
                  <a:gd name="T12" fmla="*/ 6 w 8"/>
                  <a:gd name="T13" fmla="*/ 11 h 18"/>
                  <a:gd name="T14" fmla="*/ 6 w 8"/>
                  <a:gd name="T15" fmla="*/ 7 h 18"/>
                  <a:gd name="T16" fmla="*/ 6 w 8"/>
                  <a:gd name="T17" fmla="*/ 7 h 18"/>
                  <a:gd name="T18" fmla="*/ 7 w 8"/>
                  <a:gd name="T19" fmla="*/ 3 h 18"/>
                  <a:gd name="T20" fmla="*/ 7 w 8"/>
                  <a:gd name="T21" fmla="*/ 2 h 18"/>
                  <a:gd name="T22" fmla="*/ 6 w 8"/>
                  <a:gd name="T23" fmla="*/ 2 h 18"/>
                  <a:gd name="T24" fmla="*/ 6 w 8"/>
                  <a:gd name="T25" fmla="*/ 1 h 18"/>
                  <a:gd name="T26" fmla="*/ 3 w 8"/>
                  <a:gd name="T27" fmla="*/ 0 h 18"/>
                  <a:gd name="T28" fmla="*/ 3 w 8"/>
                  <a:gd name="T29" fmla="*/ 0 h 18"/>
                  <a:gd name="T30" fmla="*/ 2 w 8"/>
                  <a:gd name="T31" fmla="*/ 1 h 18"/>
                  <a:gd name="T32" fmla="*/ 2 w 8"/>
                  <a:gd name="T33" fmla="*/ 1 h 18"/>
                  <a:gd name="T34" fmla="*/ 2 w 8"/>
                  <a:gd name="T35" fmla="*/ 2 h 18"/>
                  <a:gd name="T36" fmla="*/ 1 w 8"/>
                  <a:gd name="T37" fmla="*/ 2 h 18"/>
                  <a:gd name="T38" fmla="*/ 1 w 8"/>
                  <a:gd name="T39" fmla="*/ 5 h 18"/>
                  <a:gd name="T40" fmla="*/ 1 w 8"/>
                  <a:gd name="T41" fmla="*/ 5 h 18"/>
                  <a:gd name="T42" fmla="*/ 2 w 8"/>
                  <a:gd name="T43" fmla="*/ 7 h 18"/>
                  <a:gd name="T44" fmla="*/ 1 w 8"/>
                  <a:gd name="T45" fmla="*/ 7 h 18"/>
                  <a:gd name="T46" fmla="*/ 0 w 8"/>
                  <a:gd name="T47" fmla="*/ 7 h 18"/>
                  <a:gd name="T48" fmla="*/ 0 w 8"/>
                  <a:gd name="T49" fmla="*/ 11 h 18"/>
                  <a:gd name="T50" fmla="*/ 0 w 8"/>
                  <a:gd name="T51" fmla="*/ 12 h 18"/>
                  <a:gd name="T52" fmla="*/ 1 w 8"/>
                  <a:gd name="T53" fmla="*/ 13 h 18"/>
                  <a:gd name="T54" fmla="*/ 1 w 8"/>
                  <a:gd name="T55" fmla="*/ 14 h 18"/>
                  <a:gd name="T56" fmla="*/ 1 w 8"/>
                  <a:gd name="T57" fmla="*/ 15 h 18"/>
                  <a:gd name="T58" fmla="*/ 1 w 8"/>
                  <a:gd name="T59" fmla="*/ 17 h 18"/>
                  <a:gd name="T60" fmla="*/ 5 w 8"/>
                  <a:gd name="T6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" h="18">
                    <a:moveTo>
                      <a:pt x="5" y="18"/>
                    </a:moveTo>
                    <a:lnTo>
                      <a:pt x="6" y="18"/>
                    </a:lnTo>
                    <a:lnTo>
                      <a:pt x="6" y="18"/>
                    </a:lnTo>
                    <a:lnTo>
                      <a:pt x="7" y="18"/>
                    </a:lnTo>
                    <a:lnTo>
                      <a:pt x="8" y="12"/>
                    </a:lnTo>
                    <a:lnTo>
                      <a:pt x="7" y="11"/>
                    </a:lnTo>
                    <a:lnTo>
                      <a:pt x="6" y="11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2" y="7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1" y="17"/>
                    </a:lnTo>
                    <a:lnTo>
                      <a:pt x="5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3" name="Freeform 829">
                <a:extLst>
                  <a:ext uri="{FF2B5EF4-FFF2-40B4-BE49-F238E27FC236}">
                    <a16:creationId xmlns:a16="http://schemas.microsoft.com/office/drawing/2014/main" id="{D966CC0B-6FB4-4E2F-A3F1-522A9C0FBF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39" y="2069"/>
                <a:ext cx="52" cy="41"/>
              </a:xfrm>
              <a:custGeom>
                <a:avLst/>
                <a:gdLst>
                  <a:gd name="T0" fmla="*/ 4 w 52"/>
                  <a:gd name="T1" fmla="*/ 28 h 41"/>
                  <a:gd name="T2" fmla="*/ 5 w 52"/>
                  <a:gd name="T3" fmla="*/ 36 h 41"/>
                  <a:gd name="T4" fmla="*/ 37 w 52"/>
                  <a:gd name="T5" fmla="*/ 41 h 41"/>
                  <a:gd name="T6" fmla="*/ 41 w 52"/>
                  <a:gd name="T7" fmla="*/ 37 h 41"/>
                  <a:gd name="T8" fmla="*/ 50 w 52"/>
                  <a:gd name="T9" fmla="*/ 10 h 41"/>
                  <a:gd name="T10" fmla="*/ 52 w 52"/>
                  <a:gd name="T11" fmla="*/ 10 h 41"/>
                  <a:gd name="T12" fmla="*/ 52 w 52"/>
                  <a:gd name="T13" fmla="*/ 6 h 41"/>
                  <a:gd name="T14" fmla="*/ 52 w 52"/>
                  <a:gd name="T15" fmla="*/ 5 h 41"/>
                  <a:gd name="T16" fmla="*/ 50 w 52"/>
                  <a:gd name="T17" fmla="*/ 5 h 41"/>
                  <a:gd name="T18" fmla="*/ 50 w 52"/>
                  <a:gd name="T19" fmla="*/ 5 h 41"/>
                  <a:gd name="T20" fmla="*/ 50 w 52"/>
                  <a:gd name="T21" fmla="*/ 5 h 41"/>
                  <a:gd name="T22" fmla="*/ 49 w 52"/>
                  <a:gd name="T23" fmla="*/ 5 h 41"/>
                  <a:gd name="T24" fmla="*/ 49 w 52"/>
                  <a:gd name="T25" fmla="*/ 1 h 41"/>
                  <a:gd name="T26" fmla="*/ 48 w 52"/>
                  <a:gd name="T27" fmla="*/ 0 h 41"/>
                  <a:gd name="T28" fmla="*/ 48 w 52"/>
                  <a:gd name="T29" fmla="*/ 2 h 41"/>
                  <a:gd name="T30" fmla="*/ 47 w 52"/>
                  <a:gd name="T31" fmla="*/ 2 h 41"/>
                  <a:gd name="T32" fmla="*/ 41 w 52"/>
                  <a:gd name="T33" fmla="*/ 7 h 41"/>
                  <a:gd name="T34" fmla="*/ 41 w 52"/>
                  <a:gd name="T35" fmla="*/ 10 h 41"/>
                  <a:gd name="T36" fmla="*/ 33 w 52"/>
                  <a:gd name="T37" fmla="*/ 14 h 41"/>
                  <a:gd name="T38" fmla="*/ 33 w 52"/>
                  <a:gd name="T39" fmla="*/ 17 h 41"/>
                  <a:gd name="T40" fmla="*/ 33 w 52"/>
                  <a:gd name="T41" fmla="*/ 17 h 41"/>
                  <a:gd name="T42" fmla="*/ 34 w 52"/>
                  <a:gd name="T43" fmla="*/ 18 h 41"/>
                  <a:gd name="T44" fmla="*/ 32 w 52"/>
                  <a:gd name="T45" fmla="*/ 21 h 41"/>
                  <a:gd name="T46" fmla="*/ 31 w 52"/>
                  <a:gd name="T47" fmla="*/ 19 h 41"/>
                  <a:gd name="T48" fmla="*/ 30 w 52"/>
                  <a:gd name="T49" fmla="*/ 21 h 41"/>
                  <a:gd name="T50" fmla="*/ 28 w 52"/>
                  <a:gd name="T51" fmla="*/ 21 h 41"/>
                  <a:gd name="T52" fmla="*/ 28 w 52"/>
                  <a:gd name="T53" fmla="*/ 22 h 41"/>
                  <a:gd name="T54" fmla="*/ 28 w 52"/>
                  <a:gd name="T55" fmla="*/ 22 h 41"/>
                  <a:gd name="T56" fmla="*/ 27 w 52"/>
                  <a:gd name="T57" fmla="*/ 23 h 41"/>
                  <a:gd name="T58" fmla="*/ 25 w 52"/>
                  <a:gd name="T59" fmla="*/ 24 h 41"/>
                  <a:gd name="T60" fmla="*/ 22 w 52"/>
                  <a:gd name="T61" fmla="*/ 24 h 41"/>
                  <a:gd name="T62" fmla="*/ 21 w 52"/>
                  <a:gd name="T63" fmla="*/ 23 h 41"/>
                  <a:gd name="T64" fmla="*/ 19 w 52"/>
                  <a:gd name="T65" fmla="*/ 23 h 41"/>
                  <a:gd name="T66" fmla="*/ 17 w 52"/>
                  <a:gd name="T67" fmla="*/ 23 h 41"/>
                  <a:gd name="T68" fmla="*/ 16 w 52"/>
                  <a:gd name="T69" fmla="*/ 23 h 41"/>
                  <a:gd name="T70" fmla="*/ 13 w 52"/>
                  <a:gd name="T71" fmla="*/ 22 h 41"/>
                  <a:gd name="T72" fmla="*/ 9 w 52"/>
                  <a:gd name="T73" fmla="*/ 25 h 41"/>
                  <a:gd name="T74" fmla="*/ 6 w 52"/>
                  <a:gd name="T75" fmla="*/ 25 h 41"/>
                  <a:gd name="T76" fmla="*/ 5 w 52"/>
                  <a:gd name="T77" fmla="*/ 24 h 41"/>
                  <a:gd name="T78" fmla="*/ 3 w 52"/>
                  <a:gd name="T79" fmla="*/ 25 h 41"/>
                  <a:gd name="T80" fmla="*/ 3 w 52"/>
                  <a:gd name="T81" fmla="*/ 21 h 41"/>
                  <a:gd name="T82" fmla="*/ 2 w 52"/>
                  <a:gd name="T83" fmla="*/ 22 h 41"/>
                  <a:gd name="T84" fmla="*/ 0 w 52"/>
                  <a:gd name="T85" fmla="*/ 21 h 41"/>
                  <a:gd name="T86" fmla="*/ 0 w 52"/>
                  <a:gd name="T87" fmla="*/ 24 h 41"/>
                  <a:gd name="T88" fmla="*/ 4 w 52"/>
                  <a:gd name="T89" fmla="*/ 2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2" h="41">
                    <a:moveTo>
                      <a:pt x="4" y="28"/>
                    </a:moveTo>
                    <a:lnTo>
                      <a:pt x="5" y="36"/>
                    </a:lnTo>
                    <a:lnTo>
                      <a:pt x="37" y="41"/>
                    </a:lnTo>
                    <a:lnTo>
                      <a:pt x="41" y="37"/>
                    </a:lnTo>
                    <a:lnTo>
                      <a:pt x="50" y="10"/>
                    </a:lnTo>
                    <a:lnTo>
                      <a:pt x="52" y="10"/>
                    </a:lnTo>
                    <a:lnTo>
                      <a:pt x="52" y="6"/>
                    </a:lnTo>
                    <a:lnTo>
                      <a:pt x="52" y="5"/>
                    </a:lnTo>
                    <a:lnTo>
                      <a:pt x="50" y="5"/>
                    </a:lnTo>
                    <a:lnTo>
                      <a:pt x="50" y="5"/>
                    </a:lnTo>
                    <a:lnTo>
                      <a:pt x="50" y="5"/>
                    </a:lnTo>
                    <a:lnTo>
                      <a:pt x="49" y="5"/>
                    </a:lnTo>
                    <a:lnTo>
                      <a:pt x="49" y="1"/>
                    </a:lnTo>
                    <a:lnTo>
                      <a:pt x="48" y="0"/>
                    </a:lnTo>
                    <a:lnTo>
                      <a:pt x="48" y="2"/>
                    </a:lnTo>
                    <a:lnTo>
                      <a:pt x="47" y="2"/>
                    </a:lnTo>
                    <a:lnTo>
                      <a:pt x="41" y="7"/>
                    </a:lnTo>
                    <a:lnTo>
                      <a:pt x="41" y="10"/>
                    </a:lnTo>
                    <a:lnTo>
                      <a:pt x="33" y="14"/>
                    </a:lnTo>
                    <a:lnTo>
                      <a:pt x="33" y="17"/>
                    </a:lnTo>
                    <a:lnTo>
                      <a:pt x="33" y="17"/>
                    </a:lnTo>
                    <a:lnTo>
                      <a:pt x="34" y="18"/>
                    </a:lnTo>
                    <a:lnTo>
                      <a:pt x="32" y="21"/>
                    </a:lnTo>
                    <a:lnTo>
                      <a:pt x="31" y="19"/>
                    </a:lnTo>
                    <a:lnTo>
                      <a:pt x="30" y="21"/>
                    </a:lnTo>
                    <a:lnTo>
                      <a:pt x="28" y="21"/>
                    </a:lnTo>
                    <a:lnTo>
                      <a:pt x="28" y="22"/>
                    </a:lnTo>
                    <a:lnTo>
                      <a:pt x="28" y="22"/>
                    </a:lnTo>
                    <a:lnTo>
                      <a:pt x="27" y="23"/>
                    </a:lnTo>
                    <a:lnTo>
                      <a:pt x="25" y="24"/>
                    </a:lnTo>
                    <a:lnTo>
                      <a:pt x="22" y="24"/>
                    </a:lnTo>
                    <a:lnTo>
                      <a:pt x="21" y="23"/>
                    </a:lnTo>
                    <a:lnTo>
                      <a:pt x="19" y="23"/>
                    </a:lnTo>
                    <a:lnTo>
                      <a:pt x="17" y="23"/>
                    </a:lnTo>
                    <a:lnTo>
                      <a:pt x="16" y="23"/>
                    </a:lnTo>
                    <a:lnTo>
                      <a:pt x="13" y="22"/>
                    </a:lnTo>
                    <a:lnTo>
                      <a:pt x="9" y="25"/>
                    </a:lnTo>
                    <a:lnTo>
                      <a:pt x="6" y="25"/>
                    </a:lnTo>
                    <a:lnTo>
                      <a:pt x="5" y="24"/>
                    </a:lnTo>
                    <a:lnTo>
                      <a:pt x="3" y="25"/>
                    </a:lnTo>
                    <a:lnTo>
                      <a:pt x="3" y="21"/>
                    </a:lnTo>
                    <a:lnTo>
                      <a:pt x="2" y="22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4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4" name="Freeform 830">
                <a:extLst>
                  <a:ext uri="{FF2B5EF4-FFF2-40B4-BE49-F238E27FC236}">
                    <a16:creationId xmlns:a16="http://schemas.microsoft.com/office/drawing/2014/main" id="{B371252C-4F25-483F-96F4-8DA4225251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47" y="1931"/>
                <a:ext cx="3" cy="1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0 h 1"/>
                  <a:gd name="T4" fmla="*/ 0 w 3"/>
                  <a:gd name="T5" fmla="*/ 1 h 1"/>
                  <a:gd name="T6" fmla="*/ 3 w 3"/>
                  <a:gd name="T7" fmla="*/ 1 h 1"/>
                  <a:gd name="T8" fmla="*/ 3 w 3"/>
                  <a:gd name="T9" fmla="*/ 1 h 1"/>
                  <a:gd name="T10" fmla="*/ 3 w 3"/>
                  <a:gd name="T11" fmla="*/ 0 h 1"/>
                  <a:gd name="T12" fmla="*/ 2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5" name="Freeform 831">
                <a:extLst>
                  <a:ext uri="{FF2B5EF4-FFF2-40B4-BE49-F238E27FC236}">
                    <a16:creationId xmlns:a16="http://schemas.microsoft.com/office/drawing/2014/main" id="{1A4F2990-0466-474C-AD99-886DCBE8BC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70" y="191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6" name="Freeform 832">
                <a:extLst>
                  <a:ext uri="{FF2B5EF4-FFF2-40B4-BE49-F238E27FC236}">
                    <a16:creationId xmlns:a16="http://schemas.microsoft.com/office/drawing/2014/main" id="{71EB199E-495F-4948-95CD-772EB0943D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75" y="1921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2 w 3"/>
                  <a:gd name="T5" fmla="*/ 1 h 1"/>
                  <a:gd name="T6" fmla="*/ 3 w 3"/>
                  <a:gd name="T7" fmla="*/ 1 h 1"/>
                  <a:gd name="T8" fmla="*/ 2 w 3"/>
                  <a:gd name="T9" fmla="*/ 0 h 1"/>
                  <a:gd name="T10" fmla="*/ 0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7" name="Freeform 833">
                <a:extLst>
                  <a:ext uri="{FF2B5EF4-FFF2-40B4-BE49-F238E27FC236}">
                    <a16:creationId xmlns:a16="http://schemas.microsoft.com/office/drawing/2014/main" id="{DBCB549C-6683-420B-958A-11398E0EFE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62" y="191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8" name="Freeform 834">
                <a:extLst>
                  <a:ext uri="{FF2B5EF4-FFF2-40B4-BE49-F238E27FC236}">
                    <a16:creationId xmlns:a16="http://schemas.microsoft.com/office/drawing/2014/main" id="{14F18D10-5DFE-4C71-8F52-E5E8A39D70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0" y="1992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3 w 4"/>
                  <a:gd name="T3" fmla="*/ 0 h 3"/>
                  <a:gd name="T4" fmla="*/ 0 w 4"/>
                  <a:gd name="T5" fmla="*/ 2 h 3"/>
                  <a:gd name="T6" fmla="*/ 0 w 4"/>
                  <a:gd name="T7" fmla="*/ 3 h 3"/>
                  <a:gd name="T8" fmla="*/ 3 w 4"/>
                  <a:gd name="T9" fmla="*/ 3 h 3"/>
                  <a:gd name="T10" fmla="*/ 4 w 4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9" name="Freeform 835">
                <a:extLst>
                  <a:ext uri="{FF2B5EF4-FFF2-40B4-BE49-F238E27FC236}">
                    <a16:creationId xmlns:a16="http://schemas.microsoft.com/office/drawing/2014/main" id="{60B5999F-6A73-44F9-A05D-19285C4F27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3" y="2043"/>
                <a:ext cx="6" cy="6"/>
              </a:xfrm>
              <a:custGeom>
                <a:avLst/>
                <a:gdLst>
                  <a:gd name="T0" fmla="*/ 3 w 6"/>
                  <a:gd name="T1" fmla="*/ 4 h 6"/>
                  <a:gd name="T2" fmla="*/ 0 w 6"/>
                  <a:gd name="T3" fmla="*/ 6 h 6"/>
                  <a:gd name="T4" fmla="*/ 1 w 6"/>
                  <a:gd name="T5" fmla="*/ 6 h 6"/>
                  <a:gd name="T6" fmla="*/ 4 w 6"/>
                  <a:gd name="T7" fmla="*/ 6 h 6"/>
                  <a:gd name="T8" fmla="*/ 6 w 6"/>
                  <a:gd name="T9" fmla="*/ 3 h 6"/>
                  <a:gd name="T10" fmla="*/ 6 w 6"/>
                  <a:gd name="T11" fmla="*/ 0 h 6"/>
                  <a:gd name="T12" fmla="*/ 3 w 6"/>
                  <a:gd name="T13" fmla="*/ 2 h 6"/>
                  <a:gd name="T14" fmla="*/ 3 w 6"/>
                  <a:gd name="T1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3" y="4"/>
                    </a:moveTo>
                    <a:lnTo>
                      <a:pt x="0" y="6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3" y="2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0" name="Freeform 836">
                <a:extLst>
                  <a:ext uri="{FF2B5EF4-FFF2-40B4-BE49-F238E27FC236}">
                    <a16:creationId xmlns:a16="http://schemas.microsoft.com/office/drawing/2014/main" id="{BD70FC3E-F2E2-4DE7-A714-5BF0BF83A9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8" y="2040"/>
                <a:ext cx="2" cy="5"/>
              </a:xfrm>
              <a:custGeom>
                <a:avLst/>
                <a:gdLst>
                  <a:gd name="T0" fmla="*/ 2 w 2"/>
                  <a:gd name="T1" fmla="*/ 1 h 5"/>
                  <a:gd name="T2" fmla="*/ 0 w 2"/>
                  <a:gd name="T3" fmla="*/ 0 h 5"/>
                  <a:gd name="T4" fmla="*/ 0 w 2"/>
                  <a:gd name="T5" fmla="*/ 1 h 5"/>
                  <a:gd name="T6" fmla="*/ 0 w 2"/>
                  <a:gd name="T7" fmla="*/ 2 h 5"/>
                  <a:gd name="T8" fmla="*/ 0 w 2"/>
                  <a:gd name="T9" fmla="*/ 5 h 5"/>
                  <a:gd name="T10" fmla="*/ 1 w 2"/>
                  <a:gd name="T11" fmla="*/ 5 h 5"/>
                  <a:gd name="T12" fmla="*/ 2 w 2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2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1" name="Freeform 837">
                <a:extLst>
                  <a:ext uri="{FF2B5EF4-FFF2-40B4-BE49-F238E27FC236}">
                    <a16:creationId xmlns:a16="http://schemas.microsoft.com/office/drawing/2014/main" id="{90FE8931-64A2-4CA4-8A72-FD866DCC67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47" y="2048"/>
                <a:ext cx="4" cy="5"/>
              </a:xfrm>
              <a:custGeom>
                <a:avLst/>
                <a:gdLst>
                  <a:gd name="T0" fmla="*/ 2 w 4"/>
                  <a:gd name="T1" fmla="*/ 0 h 5"/>
                  <a:gd name="T2" fmla="*/ 1 w 4"/>
                  <a:gd name="T3" fmla="*/ 0 h 5"/>
                  <a:gd name="T4" fmla="*/ 0 w 4"/>
                  <a:gd name="T5" fmla="*/ 4 h 5"/>
                  <a:gd name="T6" fmla="*/ 1 w 4"/>
                  <a:gd name="T7" fmla="*/ 5 h 5"/>
                  <a:gd name="T8" fmla="*/ 3 w 4"/>
                  <a:gd name="T9" fmla="*/ 4 h 5"/>
                  <a:gd name="T10" fmla="*/ 4 w 4"/>
                  <a:gd name="T11" fmla="*/ 4 h 5"/>
                  <a:gd name="T12" fmla="*/ 4 w 4"/>
                  <a:gd name="T13" fmla="*/ 1 h 5"/>
                  <a:gd name="T14" fmla="*/ 2 w 4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1" y="0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2" name="Freeform 838">
                <a:extLst>
                  <a:ext uri="{FF2B5EF4-FFF2-40B4-BE49-F238E27FC236}">
                    <a16:creationId xmlns:a16="http://schemas.microsoft.com/office/drawing/2014/main" id="{7067DC8B-6EA4-41CC-80CD-F1DDB942F2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7" y="2037"/>
                <a:ext cx="5" cy="4"/>
              </a:xfrm>
              <a:custGeom>
                <a:avLst/>
                <a:gdLst>
                  <a:gd name="T0" fmla="*/ 0 w 5"/>
                  <a:gd name="T1" fmla="*/ 4 h 4"/>
                  <a:gd name="T2" fmla="*/ 3 w 5"/>
                  <a:gd name="T3" fmla="*/ 3 h 4"/>
                  <a:gd name="T4" fmla="*/ 5 w 5"/>
                  <a:gd name="T5" fmla="*/ 2 h 4"/>
                  <a:gd name="T6" fmla="*/ 3 w 5"/>
                  <a:gd name="T7" fmla="*/ 0 h 4"/>
                  <a:gd name="T8" fmla="*/ 1 w 5"/>
                  <a:gd name="T9" fmla="*/ 0 h 4"/>
                  <a:gd name="T10" fmla="*/ 0 w 5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0" y="4"/>
                    </a:moveTo>
                    <a:lnTo>
                      <a:pt x="3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3" name="Freeform 839">
                <a:extLst>
                  <a:ext uri="{FF2B5EF4-FFF2-40B4-BE49-F238E27FC236}">
                    <a16:creationId xmlns:a16="http://schemas.microsoft.com/office/drawing/2014/main" id="{A0C60619-14EA-4F22-93CA-8F94CAC988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0" y="2045"/>
                <a:ext cx="9" cy="6"/>
              </a:xfrm>
              <a:custGeom>
                <a:avLst/>
                <a:gdLst>
                  <a:gd name="T0" fmla="*/ 3 w 9"/>
                  <a:gd name="T1" fmla="*/ 6 h 6"/>
                  <a:gd name="T2" fmla="*/ 6 w 9"/>
                  <a:gd name="T3" fmla="*/ 3 h 6"/>
                  <a:gd name="T4" fmla="*/ 9 w 9"/>
                  <a:gd name="T5" fmla="*/ 3 h 6"/>
                  <a:gd name="T6" fmla="*/ 9 w 9"/>
                  <a:gd name="T7" fmla="*/ 1 h 6"/>
                  <a:gd name="T8" fmla="*/ 8 w 9"/>
                  <a:gd name="T9" fmla="*/ 0 h 6"/>
                  <a:gd name="T10" fmla="*/ 6 w 9"/>
                  <a:gd name="T11" fmla="*/ 1 h 6"/>
                  <a:gd name="T12" fmla="*/ 4 w 9"/>
                  <a:gd name="T13" fmla="*/ 2 h 6"/>
                  <a:gd name="T14" fmla="*/ 2 w 9"/>
                  <a:gd name="T15" fmla="*/ 2 h 6"/>
                  <a:gd name="T16" fmla="*/ 0 w 9"/>
                  <a:gd name="T17" fmla="*/ 3 h 6"/>
                  <a:gd name="T18" fmla="*/ 2 w 9"/>
                  <a:gd name="T19" fmla="*/ 4 h 6"/>
                  <a:gd name="T20" fmla="*/ 3 w 9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6">
                    <a:moveTo>
                      <a:pt x="3" y="6"/>
                    </a:moveTo>
                    <a:lnTo>
                      <a:pt x="6" y="3"/>
                    </a:lnTo>
                    <a:lnTo>
                      <a:pt x="9" y="3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4" name="Freeform 840">
                <a:extLst>
                  <a:ext uri="{FF2B5EF4-FFF2-40B4-BE49-F238E27FC236}">
                    <a16:creationId xmlns:a16="http://schemas.microsoft.com/office/drawing/2014/main" id="{B7336CA8-2B67-4A36-A4DD-08BCD55771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71" y="2053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1 h 1"/>
                  <a:gd name="T4" fmla="*/ 2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  <a:gd name="T10" fmla="*/ 2 w 3"/>
                  <a:gd name="T11" fmla="*/ 0 h 1"/>
                  <a:gd name="T12" fmla="*/ 0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5" name="Freeform 841">
                <a:extLst>
                  <a:ext uri="{FF2B5EF4-FFF2-40B4-BE49-F238E27FC236}">
                    <a16:creationId xmlns:a16="http://schemas.microsoft.com/office/drawing/2014/main" id="{58CC0DD7-83B3-415E-AC68-42B472B026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3" y="2048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0 h 3"/>
                  <a:gd name="T4" fmla="*/ 1 w 1"/>
                  <a:gd name="T5" fmla="*/ 0 h 3"/>
                  <a:gd name="T6" fmla="*/ 0 w 1"/>
                  <a:gd name="T7" fmla="*/ 1 h 3"/>
                  <a:gd name="T8" fmla="*/ 1 w 1"/>
                  <a:gd name="T9" fmla="*/ 3 h 3"/>
                  <a:gd name="T10" fmla="*/ 1 w 1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6" name="Freeform 842">
                <a:extLst>
                  <a:ext uri="{FF2B5EF4-FFF2-40B4-BE49-F238E27FC236}">
                    <a16:creationId xmlns:a16="http://schemas.microsoft.com/office/drawing/2014/main" id="{4318A4E0-B6EC-43E5-B040-BD4B04CEB9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51" y="2171"/>
                <a:ext cx="5" cy="2"/>
              </a:xfrm>
              <a:custGeom>
                <a:avLst/>
                <a:gdLst>
                  <a:gd name="T0" fmla="*/ 4 w 5"/>
                  <a:gd name="T1" fmla="*/ 0 h 2"/>
                  <a:gd name="T2" fmla="*/ 2 w 5"/>
                  <a:gd name="T3" fmla="*/ 0 h 2"/>
                  <a:gd name="T4" fmla="*/ 1 w 5"/>
                  <a:gd name="T5" fmla="*/ 0 h 2"/>
                  <a:gd name="T6" fmla="*/ 0 w 5"/>
                  <a:gd name="T7" fmla="*/ 0 h 2"/>
                  <a:gd name="T8" fmla="*/ 1 w 5"/>
                  <a:gd name="T9" fmla="*/ 2 h 2"/>
                  <a:gd name="T10" fmla="*/ 2 w 5"/>
                  <a:gd name="T11" fmla="*/ 2 h 2"/>
                  <a:gd name="T12" fmla="*/ 5 w 5"/>
                  <a:gd name="T13" fmla="*/ 1 h 2"/>
                  <a:gd name="T14" fmla="*/ 4 w 5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4" y="0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5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7" name="Freeform 843">
                <a:extLst>
                  <a:ext uri="{FF2B5EF4-FFF2-40B4-BE49-F238E27FC236}">
                    <a16:creationId xmlns:a16="http://schemas.microsoft.com/office/drawing/2014/main" id="{EBBD79D5-A32D-40D8-8C54-05961B50CD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40" y="2176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  <a:gd name="T10" fmla="*/ 2 w 2"/>
                  <a:gd name="T11" fmla="*/ 1 h 1"/>
                  <a:gd name="T12" fmla="*/ 2 w 2"/>
                  <a:gd name="T13" fmla="*/ 1 h 1"/>
                  <a:gd name="T14" fmla="*/ 2 w 2"/>
                  <a:gd name="T15" fmla="*/ 1 h 1"/>
                  <a:gd name="T16" fmla="*/ 1 w 2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8" name="Freeform 844">
                <a:extLst>
                  <a:ext uri="{FF2B5EF4-FFF2-40B4-BE49-F238E27FC236}">
                    <a16:creationId xmlns:a16="http://schemas.microsoft.com/office/drawing/2014/main" id="{F7B4CCC8-CB73-4282-BB55-68D3DE03BF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5" y="2173"/>
                <a:ext cx="1" cy="3"/>
              </a:xfrm>
              <a:custGeom>
                <a:avLst/>
                <a:gdLst>
                  <a:gd name="T0" fmla="*/ 1 w 1"/>
                  <a:gd name="T1" fmla="*/ 3 h 3"/>
                  <a:gd name="T2" fmla="*/ 1 w 1"/>
                  <a:gd name="T3" fmla="*/ 0 h 3"/>
                  <a:gd name="T4" fmla="*/ 0 w 1"/>
                  <a:gd name="T5" fmla="*/ 1 h 3"/>
                  <a:gd name="T6" fmla="*/ 1 w 1"/>
                  <a:gd name="T7" fmla="*/ 3 h 3"/>
                  <a:gd name="T8" fmla="*/ 1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9" name="Freeform 845">
                <a:extLst>
                  <a:ext uri="{FF2B5EF4-FFF2-40B4-BE49-F238E27FC236}">
                    <a16:creationId xmlns:a16="http://schemas.microsoft.com/office/drawing/2014/main" id="{1F8B5732-15BE-49D1-8112-571E182987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7" y="2180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0 w 4"/>
                  <a:gd name="T3" fmla="*/ 2 h 3"/>
                  <a:gd name="T4" fmla="*/ 2 w 4"/>
                  <a:gd name="T5" fmla="*/ 3 h 3"/>
                  <a:gd name="T6" fmla="*/ 3 w 4"/>
                  <a:gd name="T7" fmla="*/ 3 h 3"/>
                  <a:gd name="T8" fmla="*/ 4 w 4"/>
                  <a:gd name="T9" fmla="*/ 3 h 3"/>
                  <a:gd name="T10" fmla="*/ 3 w 4"/>
                  <a:gd name="T11" fmla="*/ 0 h 3"/>
                  <a:gd name="T12" fmla="*/ 2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0" name="Freeform 846">
                <a:extLst>
                  <a:ext uri="{FF2B5EF4-FFF2-40B4-BE49-F238E27FC236}">
                    <a16:creationId xmlns:a16="http://schemas.microsoft.com/office/drawing/2014/main" id="{4EAA6E4B-7AA4-4537-98C5-2C825BEAA9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46" y="2172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  <a:gd name="T10" fmla="*/ 0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1" name="Freeform 847">
                <a:extLst>
                  <a:ext uri="{FF2B5EF4-FFF2-40B4-BE49-F238E27FC236}">
                    <a16:creationId xmlns:a16="http://schemas.microsoft.com/office/drawing/2014/main" id="{3A372721-EAC3-4E1B-9122-737C78DE92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9" y="2191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2 h 2"/>
                  <a:gd name="T6" fmla="*/ 1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2" name="Freeform 848">
                <a:extLst>
                  <a:ext uri="{FF2B5EF4-FFF2-40B4-BE49-F238E27FC236}">
                    <a16:creationId xmlns:a16="http://schemas.microsoft.com/office/drawing/2014/main" id="{AF600364-86E1-4CC6-8EE2-5B15C0D22D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34" y="2191"/>
                <a:ext cx="4" cy="5"/>
              </a:xfrm>
              <a:custGeom>
                <a:avLst/>
                <a:gdLst>
                  <a:gd name="T0" fmla="*/ 0 w 4"/>
                  <a:gd name="T1" fmla="*/ 0 h 5"/>
                  <a:gd name="T2" fmla="*/ 0 w 4"/>
                  <a:gd name="T3" fmla="*/ 2 h 5"/>
                  <a:gd name="T4" fmla="*/ 0 w 4"/>
                  <a:gd name="T5" fmla="*/ 4 h 5"/>
                  <a:gd name="T6" fmla="*/ 2 w 4"/>
                  <a:gd name="T7" fmla="*/ 5 h 5"/>
                  <a:gd name="T8" fmla="*/ 4 w 4"/>
                  <a:gd name="T9" fmla="*/ 3 h 5"/>
                  <a:gd name="T10" fmla="*/ 1 w 4"/>
                  <a:gd name="T11" fmla="*/ 0 h 5"/>
                  <a:gd name="T12" fmla="*/ 0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4" y="3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3" name="Freeform 849">
                <a:extLst>
                  <a:ext uri="{FF2B5EF4-FFF2-40B4-BE49-F238E27FC236}">
                    <a16:creationId xmlns:a16="http://schemas.microsoft.com/office/drawing/2014/main" id="{FEC5B713-2AFD-4C45-AD42-28F655D01D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36" y="2176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4" name="Freeform 850">
                <a:extLst>
                  <a:ext uri="{FF2B5EF4-FFF2-40B4-BE49-F238E27FC236}">
                    <a16:creationId xmlns:a16="http://schemas.microsoft.com/office/drawing/2014/main" id="{A0E9359B-DAA4-4C5E-A4CB-A6CB6AF45C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29" y="2079"/>
                <a:ext cx="80" cy="98"/>
              </a:xfrm>
              <a:custGeom>
                <a:avLst/>
                <a:gdLst>
                  <a:gd name="T0" fmla="*/ 33 w 80"/>
                  <a:gd name="T1" fmla="*/ 36 h 98"/>
                  <a:gd name="T2" fmla="*/ 1 w 80"/>
                  <a:gd name="T3" fmla="*/ 69 h 98"/>
                  <a:gd name="T4" fmla="*/ 10 w 80"/>
                  <a:gd name="T5" fmla="*/ 86 h 98"/>
                  <a:gd name="T6" fmla="*/ 15 w 80"/>
                  <a:gd name="T7" fmla="*/ 98 h 98"/>
                  <a:gd name="T8" fmla="*/ 17 w 80"/>
                  <a:gd name="T9" fmla="*/ 98 h 98"/>
                  <a:gd name="T10" fmla="*/ 21 w 80"/>
                  <a:gd name="T11" fmla="*/ 95 h 98"/>
                  <a:gd name="T12" fmla="*/ 27 w 80"/>
                  <a:gd name="T13" fmla="*/ 94 h 98"/>
                  <a:gd name="T14" fmla="*/ 31 w 80"/>
                  <a:gd name="T15" fmla="*/ 94 h 98"/>
                  <a:gd name="T16" fmla="*/ 34 w 80"/>
                  <a:gd name="T17" fmla="*/ 94 h 98"/>
                  <a:gd name="T18" fmla="*/ 37 w 80"/>
                  <a:gd name="T19" fmla="*/ 91 h 98"/>
                  <a:gd name="T20" fmla="*/ 37 w 80"/>
                  <a:gd name="T21" fmla="*/ 89 h 98"/>
                  <a:gd name="T22" fmla="*/ 35 w 80"/>
                  <a:gd name="T23" fmla="*/ 87 h 98"/>
                  <a:gd name="T24" fmla="*/ 37 w 80"/>
                  <a:gd name="T25" fmla="*/ 84 h 98"/>
                  <a:gd name="T26" fmla="*/ 42 w 80"/>
                  <a:gd name="T27" fmla="*/ 83 h 98"/>
                  <a:gd name="T28" fmla="*/ 46 w 80"/>
                  <a:gd name="T29" fmla="*/ 83 h 98"/>
                  <a:gd name="T30" fmla="*/ 49 w 80"/>
                  <a:gd name="T31" fmla="*/ 81 h 98"/>
                  <a:gd name="T32" fmla="*/ 52 w 80"/>
                  <a:gd name="T33" fmla="*/ 72 h 98"/>
                  <a:gd name="T34" fmla="*/ 56 w 80"/>
                  <a:gd name="T35" fmla="*/ 72 h 98"/>
                  <a:gd name="T36" fmla="*/ 63 w 80"/>
                  <a:gd name="T37" fmla="*/ 71 h 98"/>
                  <a:gd name="T38" fmla="*/ 62 w 80"/>
                  <a:gd name="T39" fmla="*/ 70 h 98"/>
                  <a:gd name="T40" fmla="*/ 62 w 80"/>
                  <a:gd name="T41" fmla="*/ 66 h 98"/>
                  <a:gd name="T42" fmla="*/ 61 w 80"/>
                  <a:gd name="T43" fmla="*/ 64 h 98"/>
                  <a:gd name="T44" fmla="*/ 61 w 80"/>
                  <a:gd name="T45" fmla="*/ 60 h 98"/>
                  <a:gd name="T46" fmla="*/ 65 w 80"/>
                  <a:gd name="T47" fmla="*/ 57 h 98"/>
                  <a:gd name="T48" fmla="*/ 63 w 80"/>
                  <a:gd name="T49" fmla="*/ 55 h 98"/>
                  <a:gd name="T50" fmla="*/ 66 w 80"/>
                  <a:gd name="T51" fmla="*/ 52 h 98"/>
                  <a:gd name="T52" fmla="*/ 67 w 80"/>
                  <a:gd name="T53" fmla="*/ 53 h 98"/>
                  <a:gd name="T54" fmla="*/ 68 w 80"/>
                  <a:gd name="T55" fmla="*/ 55 h 98"/>
                  <a:gd name="T56" fmla="*/ 71 w 80"/>
                  <a:gd name="T57" fmla="*/ 51 h 98"/>
                  <a:gd name="T58" fmla="*/ 73 w 80"/>
                  <a:gd name="T59" fmla="*/ 47 h 98"/>
                  <a:gd name="T60" fmla="*/ 79 w 80"/>
                  <a:gd name="T61" fmla="*/ 38 h 98"/>
                  <a:gd name="T62" fmla="*/ 79 w 80"/>
                  <a:gd name="T63" fmla="*/ 36 h 98"/>
                  <a:gd name="T64" fmla="*/ 80 w 80"/>
                  <a:gd name="T65" fmla="*/ 31 h 98"/>
                  <a:gd name="T66" fmla="*/ 78 w 80"/>
                  <a:gd name="T67" fmla="*/ 30 h 98"/>
                  <a:gd name="T68" fmla="*/ 73 w 80"/>
                  <a:gd name="T69" fmla="*/ 25 h 98"/>
                  <a:gd name="T70" fmla="*/ 71 w 80"/>
                  <a:gd name="T71" fmla="*/ 20 h 98"/>
                  <a:gd name="T72" fmla="*/ 66 w 80"/>
                  <a:gd name="T73" fmla="*/ 17 h 98"/>
                  <a:gd name="T74" fmla="*/ 59 w 80"/>
                  <a:gd name="T75" fmla="*/ 17 h 98"/>
                  <a:gd name="T76" fmla="*/ 55 w 80"/>
                  <a:gd name="T77" fmla="*/ 17 h 98"/>
                  <a:gd name="T78" fmla="*/ 46 w 80"/>
                  <a:gd name="T79" fmla="*/ 12 h 98"/>
                  <a:gd name="T80" fmla="*/ 43 w 80"/>
                  <a:gd name="T81" fmla="*/ 6 h 98"/>
                  <a:gd name="T82" fmla="*/ 40 w 80"/>
                  <a:gd name="T8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0" h="98">
                    <a:moveTo>
                      <a:pt x="31" y="27"/>
                    </a:moveTo>
                    <a:lnTo>
                      <a:pt x="33" y="36"/>
                    </a:lnTo>
                    <a:lnTo>
                      <a:pt x="32" y="59"/>
                    </a:lnTo>
                    <a:lnTo>
                      <a:pt x="1" y="69"/>
                    </a:lnTo>
                    <a:lnTo>
                      <a:pt x="0" y="74"/>
                    </a:lnTo>
                    <a:lnTo>
                      <a:pt x="10" y="86"/>
                    </a:lnTo>
                    <a:lnTo>
                      <a:pt x="9" y="91"/>
                    </a:lnTo>
                    <a:lnTo>
                      <a:pt x="15" y="98"/>
                    </a:lnTo>
                    <a:lnTo>
                      <a:pt x="16" y="98"/>
                    </a:lnTo>
                    <a:lnTo>
                      <a:pt x="17" y="98"/>
                    </a:lnTo>
                    <a:lnTo>
                      <a:pt x="20" y="98"/>
                    </a:lnTo>
                    <a:lnTo>
                      <a:pt x="21" y="95"/>
                    </a:lnTo>
                    <a:lnTo>
                      <a:pt x="23" y="97"/>
                    </a:lnTo>
                    <a:lnTo>
                      <a:pt x="27" y="94"/>
                    </a:lnTo>
                    <a:lnTo>
                      <a:pt x="29" y="94"/>
                    </a:lnTo>
                    <a:lnTo>
                      <a:pt x="31" y="94"/>
                    </a:lnTo>
                    <a:lnTo>
                      <a:pt x="33" y="95"/>
                    </a:lnTo>
                    <a:lnTo>
                      <a:pt x="34" y="94"/>
                    </a:lnTo>
                    <a:lnTo>
                      <a:pt x="37" y="91"/>
                    </a:lnTo>
                    <a:lnTo>
                      <a:pt x="37" y="91"/>
                    </a:lnTo>
                    <a:lnTo>
                      <a:pt x="37" y="91"/>
                    </a:lnTo>
                    <a:lnTo>
                      <a:pt x="37" y="89"/>
                    </a:lnTo>
                    <a:lnTo>
                      <a:pt x="35" y="88"/>
                    </a:lnTo>
                    <a:lnTo>
                      <a:pt x="35" y="87"/>
                    </a:lnTo>
                    <a:lnTo>
                      <a:pt x="35" y="86"/>
                    </a:lnTo>
                    <a:lnTo>
                      <a:pt x="37" y="84"/>
                    </a:lnTo>
                    <a:lnTo>
                      <a:pt x="38" y="83"/>
                    </a:lnTo>
                    <a:lnTo>
                      <a:pt x="42" y="83"/>
                    </a:lnTo>
                    <a:lnTo>
                      <a:pt x="45" y="83"/>
                    </a:lnTo>
                    <a:lnTo>
                      <a:pt x="46" y="83"/>
                    </a:lnTo>
                    <a:lnTo>
                      <a:pt x="48" y="82"/>
                    </a:lnTo>
                    <a:lnTo>
                      <a:pt x="49" y="81"/>
                    </a:lnTo>
                    <a:lnTo>
                      <a:pt x="49" y="77"/>
                    </a:lnTo>
                    <a:lnTo>
                      <a:pt x="52" y="72"/>
                    </a:lnTo>
                    <a:lnTo>
                      <a:pt x="55" y="72"/>
                    </a:lnTo>
                    <a:lnTo>
                      <a:pt x="56" y="72"/>
                    </a:lnTo>
                    <a:lnTo>
                      <a:pt x="57" y="72"/>
                    </a:lnTo>
                    <a:lnTo>
                      <a:pt x="63" y="71"/>
                    </a:lnTo>
                    <a:lnTo>
                      <a:pt x="63" y="71"/>
                    </a:lnTo>
                    <a:lnTo>
                      <a:pt x="62" y="70"/>
                    </a:lnTo>
                    <a:lnTo>
                      <a:pt x="61" y="66"/>
                    </a:lnTo>
                    <a:lnTo>
                      <a:pt x="62" y="66"/>
                    </a:lnTo>
                    <a:lnTo>
                      <a:pt x="61" y="64"/>
                    </a:lnTo>
                    <a:lnTo>
                      <a:pt x="61" y="64"/>
                    </a:lnTo>
                    <a:lnTo>
                      <a:pt x="61" y="63"/>
                    </a:lnTo>
                    <a:lnTo>
                      <a:pt x="61" y="60"/>
                    </a:lnTo>
                    <a:lnTo>
                      <a:pt x="63" y="57"/>
                    </a:lnTo>
                    <a:lnTo>
                      <a:pt x="65" y="57"/>
                    </a:lnTo>
                    <a:lnTo>
                      <a:pt x="63" y="55"/>
                    </a:lnTo>
                    <a:lnTo>
                      <a:pt x="63" y="55"/>
                    </a:lnTo>
                    <a:lnTo>
                      <a:pt x="66" y="53"/>
                    </a:lnTo>
                    <a:lnTo>
                      <a:pt x="66" y="52"/>
                    </a:lnTo>
                    <a:lnTo>
                      <a:pt x="67" y="52"/>
                    </a:lnTo>
                    <a:lnTo>
                      <a:pt x="67" y="53"/>
                    </a:lnTo>
                    <a:lnTo>
                      <a:pt x="67" y="54"/>
                    </a:lnTo>
                    <a:lnTo>
                      <a:pt x="68" y="55"/>
                    </a:lnTo>
                    <a:lnTo>
                      <a:pt x="70" y="55"/>
                    </a:lnTo>
                    <a:lnTo>
                      <a:pt x="71" y="51"/>
                    </a:lnTo>
                    <a:lnTo>
                      <a:pt x="72" y="51"/>
                    </a:lnTo>
                    <a:lnTo>
                      <a:pt x="73" y="47"/>
                    </a:lnTo>
                    <a:lnTo>
                      <a:pt x="76" y="46"/>
                    </a:lnTo>
                    <a:lnTo>
                      <a:pt x="79" y="38"/>
                    </a:lnTo>
                    <a:lnTo>
                      <a:pt x="79" y="37"/>
                    </a:lnTo>
                    <a:lnTo>
                      <a:pt x="79" y="36"/>
                    </a:lnTo>
                    <a:lnTo>
                      <a:pt x="80" y="34"/>
                    </a:lnTo>
                    <a:lnTo>
                      <a:pt x="80" y="31"/>
                    </a:lnTo>
                    <a:lnTo>
                      <a:pt x="80" y="31"/>
                    </a:lnTo>
                    <a:lnTo>
                      <a:pt x="78" y="30"/>
                    </a:lnTo>
                    <a:lnTo>
                      <a:pt x="74" y="27"/>
                    </a:lnTo>
                    <a:lnTo>
                      <a:pt x="73" y="25"/>
                    </a:lnTo>
                    <a:lnTo>
                      <a:pt x="71" y="24"/>
                    </a:lnTo>
                    <a:lnTo>
                      <a:pt x="71" y="20"/>
                    </a:lnTo>
                    <a:lnTo>
                      <a:pt x="67" y="17"/>
                    </a:lnTo>
                    <a:lnTo>
                      <a:pt x="66" y="17"/>
                    </a:lnTo>
                    <a:lnTo>
                      <a:pt x="63" y="18"/>
                    </a:lnTo>
                    <a:lnTo>
                      <a:pt x="59" y="17"/>
                    </a:lnTo>
                    <a:lnTo>
                      <a:pt x="56" y="17"/>
                    </a:lnTo>
                    <a:lnTo>
                      <a:pt x="55" y="17"/>
                    </a:lnTo>
                    <a:lnTo>
                      <a:pt x="52" y="17"/>
                    </a:lnTo>
                    <a:lnTo>
                      <a:pt x="46" y="12"/>
                    </a:lnTo>
                    <a:lnTo>
                      <a:pt x="46" y="9"/>
                    </a:lnTo>
                    <a:lnTo>
                      <a:pt x="43" y="6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1" y="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5" name="Freeform 851">
                <a:extLst>
                  <a:ext uri="{FF2B5EF4-FFF2-40B4-BE49-F238E27FC236}">
                    <a16:creationId xmlns:a16="http://schemas.microsoft.com/office/drawing/2014/main" id="{F6E14F3B-B05A-4807-A280-9313DD0FEB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91" y="2064"/>
                <a:ext cx="4" cy="10"/>
              </a:xfrm>
              <a:custGeom>
                <a:avLst/>
                <a:gdLst>
                  <a:gd name="T0" fmla="*/ 1 w 4"/>
                  <a:gd name="T1" fmla="*/ 10 h 10"/>
                  <a:gd name="T2" fmla="*/ 2 w 4"/>
                  <a:gd name="T3" fmla="*/ 10 h 10"/>
                  <a:gd name="T4" fmla="*/ 2 w 4"/>
                  <a:gd name="T5" fmla="*/ 9 h 10"/>
                  <a:gd name="T6" fmla="*/ 2 w 4"/>
                  <a:gd name="T7" fmla="*/ 6 h 10"/>
                  <a:gd name="T8" fmla="*/ 4 w 4"/>
                  <a:gd name="T9" fmla="*/ 4 h 10"/>
                  <a:gd name="T10" fmla="*/ 2 w 4"/>
                  <a:gd name="T11" fmla="*/ 4 h 10"/>
                  <a:gd name="T12" fmla="*/ 4 w 4"/>
                  <a:gd name="T13" fmla="*/ 2 h 10"/>
                  <a:gd name="T14" fmla="*/ 2 w 4"/>
                  <a:gd name="T15" fmla="*/ 1 h 10"/>
                  <a:gd name="T16" fmla="*/ 4 w 4"/>
                  <a:gd name="T17" fmla="*/ 1 h 10"/>
                  <a:gd name="T18" fmla="*/ 4 w 4"/>
                  <a:gd name="T19" fmla="*/ 1 h 10"/>
                  <a:gd name="T20" fmla="*/ 2 w 4"/>
                  <a:gd name="T21" fmla="*/ 0 h 10"/>
                  <a:gd name="T22" fmla="*/ 2 w 4"/>
                  <a:gd name="T23" fmla="*/ 0 h 10"/>
                  <a:gd name="T24" fmla="*/ 1 w 4"/>
                  <a:gd name="T25" fmla="*/ 0 h 10"/>
                  <a:gd name="T26" fmla="*/ 1 w 4"/>
                  <a:gd name="T27" fmla="*/ 4 h 10"/>
                  <a:gd name="T28" fmla="*/ 0 w 4"/>
                  <a:gd name="T29" fmla="*/ 4 h 10"/>
                  <a:gd name="T30" fmla="*/ 0 w 4"/>
                  <a:gd name="T31" fmla="*/ 4 h 10"/>
                  <a:gd name="T32" fmla="*/ 0 w 4"/>
                  <a:gd name="T33" fmla="*/ 5 h 10"/>
                  <a:gd name="T34" fmla="*/ 0 w 4"/>
                  <a:gd name="T35" fmla="*/ 5 h 10"/>
                  <a:gd name="T36" fmla="*/ 1 w 4"/>
                  <a:gd name="T37" fmla="*/ 6 h 10"/>
                  <a:gd name="T38" fmla="*/ 1 w 4"/>
                  <a:gd name="T3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" h="10">
                    <a:moveTo>
                      <a:pt x="1" y="10"/>
                    </a:moveTo>
                    <a:lnTo>
                      <a:pt x="2" y="10"/>
                    </a:lnTo>
                    <a:lnTo>
                      <a:pt x="2" y="9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6" name="Freeform 852">
                <a:extLst>
                  <a:ext uri="{FF2B5EF4-FFF2-40B4-BE49-F238E27FC236}">
                    <a16:creationId xmlns:a16="http://schemas.microsoft.com/office/drawing/2014/main" id="{566BB2DA-542E-4277-9969-B2D77C17A3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9" y="2148"/>
                <a:ext cx="115" cy="74"/>
              </a:xfrm>
              <a:custGeom>
                <a:avLst/>
                <a:gdLst>
                  <a:gd name="T0" fmla="*/ 100 w 115"/>
                  <a:gd name="T1" fmla="*/ 5 h 74"/>
                  <a:gd name="T2" fmla="*/ 61 w 115"/>
                  <a:gd name="T3" fmla="*/ 12 h 74"/>
                  <a:gd name="T4" fmla="*/ 40 w 115"/>
                  <a:gd name="T5" fmla="*/ 29 h 74"/>
                  <a:gd name="T6" fmla="*/ 22 w 115"/>
                  <a:gd name="T7" fmla="*/ 20 h 74"/>
                  <a:gd name="T8" fmla="*/ 12 w 115"/>
                  <a:gd name="T9" fmla="*/ 17 h 74"/>
                  <a:gd name="T10" fmla="*/ 8 w 115"/>
                  <a:gd name="T11" fmla="*/ 24 h 74"/>
                  <a:gd name="T12" fmla="*/ 6 w 115"/>
                  <a:gd name="T13" fmla="*/ 29 h 74"/>
                  <a:gd name="T14" fmla="*/ 4 w 115"/>
                  <a:gd name="T15" fmla="*/ 30 h 74"/>
                  <a:gd name="T16" fmla="*/ 3 w 115"/>
                  <a:gd name="T17" fmla="*/ 32 h 74"/>
                  <a:gd name="T18" fmla="*/ 4 w 115"/>
                  <a:gd name="T19" fmla="*/ 41 h 74"/>
                  <a:gd name="T20" fmla="*/ 3 w 115"/>
                  <a:gd name="T21" fmla="*/ 42 h 74"/>
                  <a:gd name="T22" fmla="*/ 1 w 115"/>
                  <a:gd name="T23" fmla="*/ 43 h 74"/>
                  <a:gd name="T24" fmla="*/ 3 w 115"/>
                  <a:gd name="T25" fmla="*/ 45 h 74"/>
                  <a:gd name="T26" fmla="*/ 6 w 115"/>
                  <a:gd name="T27" fmla="*/ 58 h 74"/>
                  <a:gd name="T28" fmla="*/ 10 w 115"/>
                  <a:gd name="T29" fmla="*/ 63 h 74"/>
                  <a:gd name="T30" fmla="*/ 10 w 115"/>
                  <a:gd name="T31" fmla="*/ 66 h 74"/>
                  <a:gd name="T32" fmla="*/ 12 w 115"/>
                  <a:gd name="T33" fmla="*/ 72 h 74"/>
                  <a:gd name="T34" fmla="*/ 15 w 115"/>
                  <a:gd name="T35" fmla="*/ 74 h 74"/>
                  <a:gd name="T36" fmla="*/ 18 w 115"/>
                  <a:gd name="T37" fmla="*/ 74 h 74"/>
                  <a:gd name="T38" fmla="*/ 22 w 115"/>
                  <a:gd name="T39" fmla="*/ 71 h 74"/>
                  <a:gd name="T40" fmla="*/ 26 w 115"/>
                  <a:gd name="T41" fmla="*/ 72 h 74"/>
                  <a:gd name="T42" fmla="*/ 29 w 115"/>
                  <a:gd name="T43" fmla="*/ 69 h 74"/>
                  <a:gd name="T44" fmla="*/ 32 w 115"/>
                  <a:gd name="T45" fmla="*/ 66 h 74"/>
                  <a:gd name="T46" fmla="*/ 37 w 115"/>
                  <a:gd name="T47" fmla="*/ 64 h 74"/>
                  <a:gd name="T48" fmla="*/ 38 w 115"/>
                  <a:gd name="T49" fmla="*/ 65 h 74"/>
                  <a:gd name="T50" fmla="*/ 42 w 115"/>
                  <a:gd name="T51" fmla="*/ 65 h 74"/>
                  <a:gd name="T52" fmla="*/ 49 w 115"/>
                  <a:gd name="T53" fmla="*/ 64 h 74"/>
                  <a:gd name="T54" fmla="*/ 55 w 115"/>
                  <a:gd name="T55" fmla="*/ 63 h 74"/>
                  <a:gd name="T56" fmla="*/ 59 w 115"/>
                  <a:gd name="T57" fmla="*/ 58 h 74"/>
                  <a:gd name="T58" fmla="*/ 62 w 115"/>
                  <a:gd name="T59" fmla="*/ 59 h 74"/>
                  <a:gd name="T60" fmla="*/ 65 w 115"/>
                  <a:gd name="T61" fmla="*/ 58 h 74"/>
                  <a:gd name="T62" fmla="*/ 66 w 115"/>
                  <a:gd name="T63" fmla="*/ 58 h 74"/>
                  <a:gd name="T64" fmla="*/ 72 w 115"/>
                  <a:gd name="T65" fmla="*/ 52 h 74"/>
                  <a:gd name="T66" fmla="*/ 75 w 115"/>
                  <a:gd name="T67" fmla="*/ 52 h 74"/>
                  <a:gd name="T68" fmla="*/ 88 w 115"/>
                  <a:gd name="T69" fmla="*/ 47 h 74"/>
                  <a:gd name="T70" fmla="*/ 99 w 115"/>
                  <a:gd name="T71" fmla="*/ 43 h 74"/>
                  <a:gd name="T72" fmla="*/ 105 w 115"/>
                  <a:gd name="T73" fmla="*/ 41 h 74"/>
                  <a:gd name="T74" fmla="*/ 105 w 115"/>
                  <a:gd name="T75" fmla="*/ 39 h 74"/>
                  <a:gd name="T76" fmla="*/ 105 w 115"/>
                  <a:gd name="T77" fmla="*/ 35 h 74"/>
                  <a:gd name="T78" fmla="*/ 112 w 115"/>
                  <a:gd name="T79" fmla="*/ 30 h 74"/>
                  <a:gd name="T80" fmla="*/ 109 w 115"/>
                  <a:gd name="T81" fmla="*/ 2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5" h="74">
                    <a:moveTo>
                      <a:pt x="110" y="17"/>
                    </a:moveTo>
                    <a:lnTo>
                      <a:pt x="100" y="5"/>
                    </a:lnTo>
                    <a:lnTo>
                      <a:pt x="101" y="0"/>
                    </a:lnTo>
                    <a:lnTo>
                      <a:pt x="61" y="12"/>
                    </a:lnTo>
                    <a:lnTo>
                      <a:pt x="42" y="39"/>
                    </a:lnTo>
                    <a:lnTo>
                      <a:pt x="40" y="29"/>
                    </a:lnTo>
                    <a:lnTo>
                      <a:pt x="31" y="24"/>
                    </a:lnTo>
                    <a:lnTo>
                      <a:pt x="22" y="20"/>
                    </a:lnTo>
                    <a:lnTo>
                      <a:pt x="15" y="20"/>
                    </a:lnTo>
                    <a:lnTo>
                      <a:pt x="12" y="17"/>
                    </a:lnTo>
                    <a:lnTo>
                      <a:pt x="9" y="18"/>
                    </a:lnTo>
                    <a:lnTo>
                      <a:pt x="8" y="24"/>
                    </a:lnTo>
                    <a:lnTo>
                      <a:pt x="10" y="28"/>
                    </a:lnTo>
                    <a:lnTo>
                      <a:pt x="6" y="29"/>
                    </a:lnTo>
                    <a:lnTo>
                      <a:pt x="5" y="31"/>
                    </a:lnTo>
                    <a:lnTo>
                      <a:pt x="4" y="30"/>
                    </a:lnTo>
                    <a:lnTo>
                      <a:pt x="1" y="30"/>
                    </a:lnTo>
                    <a:lnTo>
                      <a:pt x="3" y="32"/>
                    </a:lnTo>
                    <a:lnTo>
                      <a:pt x="4" y="37"/>
                    </a:lnTo>
                    <a:lnTo>
                      <a:pt x="4" y="41"/>
                    </a:lnTo>
                    <a:lnTo>
                      <a:pt x="3" y="41"/>
                    </a:lnTo>
                    <a:lnTo>
                      <a:pt x="3" y="42"/>
                    </a:lnTo>
                    <a:lnTo>
                      <a:pt x="0" y="41"/>
                    </a:lnTo>
                    <a:lnTo>
                      <a:pt x="1" y="43"/>
                    </a:lnTo>
                    <a:lnTo>
                      <a:pt x="3" y="43"/>
                    </a:lnTo>
                    <a:lnTo>
                      <a:pt x="3" y="45"/>
                    </a:lnTo>
                    <a:lnTo>
                      <a:pt x="5" y="48"/>
                    </a:lnTo>
                    <a:lnTo>
                      <a:pt x="6" y="58"/>
                    </a:lnTo>
                    <a:lnTo>
                      <a:pt x="9" y="60"/>
                    </a:lnTo>
                    <a:lnTo>
                      <a:pt x="10" y="63"/>
                    </a:lnTo>
                    <a:lnTo>
                      <a:pt x="9" y="64"/>
                    </a:lnTo>
                    <a:lnTo>
                      <a:pt x="10" y="66"/>
                    </a:lnTo>
                    <a:lnTo>
                      <a:pt x="11" y="69"/>
                    </a:lnTo>
                    <a:lnTo>
                      <a:pt x="12" y="72"/>
                    </a:lnTo>
                    <a:lnTo>
                      <a:pt x="12" y="74"/>
                    </a:lnTo>
                    <a:lnTo>
                      <a:pt x="15" y="74"/>
                    </a:lnTo>
                    <a:lnTo>
                      <a:pt x="16" y="72"/>
                    </a:lnTo>
                    <a:lnTo>
                      <a:pt x="18" y="74"/>
                    </a:lnTo>
                    <a:lnTo>
                      <a:pt x="21" y="74"/>
                    </a:lnTo>
                    <a:lnTo>
                      <a:pt x="22" y="71"/>
                    </a:lnTo>
                    <a:lnTo>
                      <a:pt x="25" y="71"/>
                    </a:lnTo>
                    <a:lnTo>
                      <a:pt x="26" y="72"/>
                    </a:lnTo>
                    <a:lnTo>
                      <a:pt x="28" y="71"/>
                    </a:lnTo>
                    <a:lnTo>
                      <a:pt x="29" y="69"/>
                    </a:lnTo>
                    <a:lnTo>
                      <a:pt x="31" y="69"/>
                    </a:lnTo>
                    <a:lnTo>
                      <a:pt x="32" y="66"/>
                    </a:lnTo>
                    <a:lnTo>
                      <a:pt x="36" y="64"/>
                    </a:lnTo>
                    <a:lnTo>
                      <a:pt x="37" y="64"/>
                    </a:lnTo>
                    <a:lnTo>
                      <a:pt x="38" y="64"/>
                    </a:lnTo>
                    <a:lnTo>
                      <a:pt x="38" y="65"/>
                    </a:lnTo>
                    <a:lnTo>
                      <a:pt x="42" y="64"/>
                    </a:lnTo>
                    <a:lnTo>
                      <a:pt x="42" y="65"/>
                    </a:lnTo>
                    <a:lnTo>
                      <a:pt x="44" y="65"/>
                    </a:lnTo>
                    <a:lnTo>
                      <a:pt x="49" y="64"/>
                    </a:lnTo>
                    <a:lnTo>
                      <a:pt x="54" y="64"/>
                    </a:lnTo>
                    <a:lnTo>
                      <a:pt x="55" y="63"/>
                    </a:lnTo>
                    <a:lnTo>
                      <a:pt x="55" y="62"/>
                    </a:lnTo>
                    <a:lnTo>
                      <a:pt x="59" y="58"/>
                    </a:lnTo>
                    <a:lnTo>
                      <a:pt x="61" y="58"/>
                    </a:lnTo>
                    <a:lnTo>
                      <a:pt x="62" y="59"/>
                    </a:lnTo>
                    <a:lnTo>
                      <a:pt x="64" y="59"/>
                    </a:lnTo>
                    <a:lnTo>
                      <a:pt x="65" y="58"/>
                    </a:lnTo>
                    <a:lnTo>
                      <a:pt x="65" y="58"/>
                    </a:lnTo>
                    <a:lnTo>
                      <a:pt x="66" y="58"/>
                    </a:lnTo>
                    <a:lnTo>
                      <a:pt x="70" y="56"/>
                    </a:lnTo>
                    <a:lnTo>
                      <a:pt x="72" y="52"/>
                    </a:lnTo>
                    <a:lnTo>
                      <a:pt x="73" y="52"/>
                    </a:lnTo>
                    <a:lnTo>
                      <a:pt x="75" y="52"/>
                    </a:lnTo>
                    <a:lnTo>
                      <a:pt x="87" y="48"/>
                    </a:lnTo>
                    <a:lnTo>
                      <a:pt x="88" y="47"/>
                    </a:lnTo>
                    <a:lnTo>
                      <a:pt x="94" y="46"/>
                    </a:lnTo>
                    <a:lnTo>
                      <a:pt x="99" y="43"/>
                    </a:lnTo>
                    <a:lnTo>
                      <a:pt x="101" y="41"/>
                    </a:lnTo>
                    <a:lnTo>
                      <a:pt x="105" y="41"/>
                    </a:lnTo>
                    <a:lnTo>
                      <a:pt x="105" y="40"/>
                    </a:lnTo>
                    <a:lnTo>
                      <a:pt x="105" y="39"/>
                    </a:lnTo>
                    <a:lnTo>
                      <a:pt x="105" y="37"/>
                    </a:lnTo>
                    <a:lnTo>
                      <a:pt x="105" y="35"/>
                    </a:lnTo>
                    <a:lnTo>
                      <a:pt x="109" y="31"/>
                    </a:lnTo>
                    <a:lnTo>
                      <a:pt x="112" y="30"/>
                    </a:lnTo>
                    <a:lnTo>
                      <a:pt x="115" y="29"/>
                    </a:lnTo>
                    <a:lnTo>
                      <a:pt x="109" y="22"/>
                    </a:lnTo>
                    <a:lnTo>
                      <a:pt x="110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7" name="Freeform 853">
                <a:extLst>
                  <a:ext uri="{FF2B5EF4-FFF2-40B4-BE49-F238E27FC236}">
                    <a16:creationId xmlns:a16="http://schemas.microsoft.com/office/drawing/2014/main" id="{D9EFF93E-B9FD-4D9E-B451-F1BDD4A789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11" y="2220"/>
                <a:ext cx="14" cy="7"/>
              </a:xfrm>
              <a:custGeom>
                <a:avLst/>
                <a:gdLst>
                  <a:gd name="T0" fmla="*/ 11 w 14"/>
                  <a:gd name="T1" fmla="*/ 2 h 7"/>
                  <a:gd name="T2" fmla="*/ 10 w 14"/>
                  <a:gd name="T3" fmla="*/ 2 h 7"/>
                  <a:gd name="T4" fmla="*/ 8 w 14"/>
                  <a:gd name="T5" fmla="*/ 2 h 7"/>
                  <a:gd name="T6" fmla="*/ 6 w 14"/>
                  <a:gd name="T7" fmla="*/ 2 h 7"/>
                  <a:gd name="T8" fmla="*/ 5 w 14"/>
                  <a:gd name="T9" fmla="*/ 2 h 7"/>
                  <a:gd name="T10" fmla="*/ 4 w 14"/>
                  <a:gd name="T11" fmla="*/ 0 h 7"/>
                  <a:gd name="T12" fmla="*/ 3 w 14"/>
                  <a:gd name="T13" fmla="*/ 0 h 7"/>
                  <a:gd name="T14" fmla="*/ 2 w 14"/>
                  <a:gd name="T15" fmla="*/ 2 h 7"/>
                  <a:gd name="T16" fmla="*/ 2 w 14"/>
                  <a:gd name="T17" fmla="*/ 3 h 7"/>
                  <a:gd name="T18" fmla="*/ 0 w 14"/>
                  <a:gd name="T19" fmla="*/ 4 h 7"/>
                  <a:gd name="T20" fmla="*/ 2 w 14"/>
                  <a:gd name="T21" fmla="*/ 4 h 7"/>
                  <a:gd name="T22" fmla="*/ 3 w 14"/>
                  <a:gd name="T23" fmla="*/ 5 h 7"/>
                  <a:gd name="T24" fmla="*/ 5 w 14"/>
                  <a:gd name="T25" fmla="*/ 7 h 7"/>
                  <a:gd name="T26" fmla="*/ 9 w 14"/>
                  <a:gd name="T27" fmla="*/ 5 h 7"/>
                  <a:gd name="T28" fmla="*/ 11 w 14"/>
                  <a:gd name="T29" fmla="*/ 4 h 7"/>
                  <a:gd name="T30" fmla="*/ 13 w 14"/>
                  <a:gd name="T31" fmla="*/ 4 h 7"/>
                  <a:gd name="T32" fmla="*/ 14 w 14"/>
                  <a:gd name="T33" fmla="*/ 3 h 7"/>
                  <a:gd name="T34" fmla="*/ 13 w 14"/>
                  <a:gd name="T35" fmla="*/ 2 h 7"/>
                  <a:gd name="T36" fmla="*/ 11 w 14"/>
                  <a:gd name="T3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" h="7">
                    <a:moveTo>
                      <a:pt x="11" y="2"/>
                    </a:moveTo>
                    <a:lnTo>
                      <a:pt x="10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9" y="5"/>
                    </a:lnTo>
                    <a:lnTo>
                      <a:pt x="11" y="4"/>
                    </a:lnTo>
                    <a:lnTo>
                      <a:pt x="13" y="4"/>
                    </a:lnTo>
                    <a:lnTo>
                      <a:pt x="14" y="3"/>
                    </a:lnTo>
                    <a:lnTo>
                      <a:pt x="13" y="2"/>
                    </a:lnTo>
                    <a:lnTo>
                      <a:pt x="1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8" name="Freeform 854">
                <a:extLst>
                  <a:ext uri="{FF2B5EF4-FFF2-40B4-BE49-F238E27FC236}">
                    <a16:creationId xmlns:a16="http://schemas.microsoft.com/office/drawing/2014/main" id="{A22FEFB0-A27D-4853-BEFB-2821E7D46D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24" y="2227"/>
                <a:ext cx="5" cy="1"/>
              </a:xfrm>
              <a:custGeom>
                <a:avLst/>
                <a:gdLst>
                  <a:gd name="T0" fmla="*/ 0 w 5"/>
                  <a:gd name="T1" fmla="*/ 1 h 1"/>
                  <a:gd name="T2" fmla="*/ 2 w 5"/>
                  <a:gd name="T3" fmla="*/ 1 h 1"/>
                  <a:gd name="T4" fmla="*/ 5 w 5"/>
                  <a:gd name="T5" fmla="*/ 1 h 1"/>
                  <a:gd name="T6" fmla="*/ 2 w 5"/>
                  <a:gd name="T7" fmla="*/ 0 h 1"/>
                  <a:gd name="T8" fmla="*/ 0 w 5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lnTo>
                      <a:pt x="2" y="1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9" name="Freeform 855">
                <a:extLst>
                  <a:ext uri="{FF2B5EF4-FFF2-40B4-BE49-F238E27FC236}">
                    <a16:creationId xmlns:a16="http://schemas.microsoft.com/office/drawing/2014/main" id="{03057BF6-9F03-411D-BFC6-21B754EF7A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6" y="2006"/>
                <a:ext cx="135" cy="113"/>
              </a:xfrm>
              <a:custGeom>
                <a:avLst/>
                <a:gdLst>
                  <a:gd name="T0" fmla="*/ 102 w 135"/>
                  <a:gd name="T1" fmla="*/ 11 h 113"/>
                  <a:gd name="T2" fmla="*/ 97 w 135"/>
                  <a:gd name="T3" fmla="*/ 3 h 113"/>
                  <a:gd name="T4" fmla="*/ 86 w 135"/>
                  <a:gd name="T5" fmla="*/ 5 h 113"/>
                  <a:gd name="T6" fmla="*/ 77 w 135"/>
                  <a:gd name="T7" fmla="*/ 5 h 113"/>
                  <a:gd name="T8" fmla="*/ 77 w 135"/>
                  <a:gd name="T9" fmla="*/ 7 h 113"/>
                  <a:gd name="T10" fmla="*/ 74 w 135"/>
                  <a:gd name="T11" fmla="*/ 3 h 113"/>
                  <a:gd name="T12" fmla="*/ 69 w 135"/>
                  <a:gd name="T13" fmla="*/ 2 h 113"/>
                  <a:gd name="T14" fmla="*/ 67 w 135"/>
                  <a:gd name="T15" fmla="*/ 2 h 113"/>
                  <a:gd name="T16" fmla="*/ 63 w 135"/>
                  <a:gd name="T17" fmla="*/ 2 h 113"/>
                  <a:gd name="T18" fmla="*/ 61 w 135"/>
                  <a:gd name="T19" fmla="*/ 2 h 113"/>
                  <a:gd name="T20" fmla="*/ 62 w 135"/>
                  <a:gd name="T21" fmla="*/ 1 h 113"/>
                  <a:gd name="T22" fmla="*/ 55 w 135"/>
                  <a:gd name="T23" fmla="*/ 3 h 113"/>
                  <a:gd name="T24" fmla="*/ 49 w 135"/>
                  <a:gd name="T25" fmla="*/ 8 h 113"/>
                  <a:gd name="T26" fmla="*/ 40 w 135"/>
                  <a:gd name="T27" fmla="*/ 6 h 113"/>
                  <a:gd name="T28" fmla="*/ 32 w 135"/>
                  <a:gd name="T29" fmla="*/ 5 h 113"/>
                  <a:gd name="T30" fmla="*/ 25 w 135"/>
                  <a:gd name="T31" fmla="*/ 3 h 113"/>
                  <a:gd name="T32" fmla="*/ 10 w 135"/>
                  <a:gd name="T33" fmla="*/ 0 h 113"/>
                  <a:gd name="T34" fmla="*/ 4 w 135"/>
                  <a:gd name="T35" fmla="*/ 1 h 113"/>
                  <a:gd name="T36" fmla="*/ 4 w 135"/>
                  <a:gd name="T37" fmla="*/ 11 h 113"/>
                  <a:gd name="T38" fmla="*/ 0 w 135"/>
                  <a:gd name="T39" fmla="*/ 19 h 113"/>
                  <a:gd name="T40" fmla="*/ 6 w 135"/>
                  <a:gd name="T41" fmla="*/ 113 h 113"/>
                  <a:gd name="T42" fmla="*/ 133 w 135"/>
                  <a:gd name="T43" fmla="*/ 110 h 113"/>
                  <a:gd name="T44" fmla="*/ 128 w 135"/>
                  <a:gd name="T45" fmla="*/ 107 h 113"/>
                  <a:gd name="T46" fmla="*/ 123 w 135"/>
                  <a:gd name="T47" fmla="*/ 104 h 113"/>
                  <a:gd name="T48" fmla="*/ 118 w 135"/>
                  <a:gd name="T49" fmla="*/ 94 h 113"/>
                  <a:gd name="T50" fmla="*/ 118 w 135"/>
                  <a:gd name="T51" fmla="*/ 90 h 113"/>
                  <a:gd name="T52" fmla="*/ 120 w 135"/>
                  <a:gd name="T53" fmla="*/ 90 h 113"/>
                  <a:gd name="T54" fmla="*/ 117 w 135"/>
                  <a:gd name="T55" fmla="*/ 86 h 113"/>
                  <a:gd name="T56" fmla="*/ 114 w 135"/>
                  <a:gd name="T57" fmla="*/ 82 h 113"/>
                  <a:gd name="T58" fmla="*/ 108 w 135"/>
                  <a:gd name="T59" fmla="*/ 71 h 113"/>
                  <a:gd name="T60" fmla="*/ 100 w 135"/>
                  <a:gd name="T61" fmla="*/ 58 h 113"/>
                  <a:gd name="T62" fmla="*/ 99 w 135"/>
                  <a:gd name="T63" fmla="*/ 51 h 113"/>
                  <a:gd name="T64" fmla="*/ 95 w 135"/>
                  <a:gd name="T65" fmla="*/ 45 h 113"/>
                  <a:gd name="T66" fmla="*/ 88 w 135"/>
                  <a:gd name="T67" fmla="*/ 35 h 113"/>
                  <a:gd name="T68" fmla="*/ 82 w 135"/>
                  <a:gd name="T69" fmla="*/ 25 h 113"/>
                  <a:gd name="T70" fmla="*/ 82 w 135"/>
                  <a:gd name="T71" fmla="*/ 22 h 113"/>
                  <a:gd name="T72" fmla="*/ 84 w 135"/>
                  <a:gd name="T73" fmla="*/ 25 h 113"/>
                  <a:gd name="T74" fmla="*/ 90 w 135"/>
                  <a:gd name="T75" fmla="*/ 31 h 113"/>
                  <a:gd name="T76" fmla="*/ 94 w 135"/>
                  <a:gd name="T77" fmla="*/ 36 h 113"/>
                  <a:gd name="T78" fmla="*/ 102 w 135"/>
                  <a:gd name="T79" fmla="*/ 46 h 113"/>
                  <a:gd name="T80" fmla="*/ 105 w 135"/>
                  <a:gd name="T81" fmla="*/ 43 h 113"/>
                  <a:gd name="T82" fmla="*/ 106 w 135"/>
                  <a:gd name="T83" fmla="*/ 36 h 113"/>
                  <a:gd name="T84" fmla="*/ 107 w 135"/>
                  <a:gd name="T85" fmla="*/ 27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5" h="113">
                    <a:moveTo>
                      <a:pt x="107" y="20"/>
                    </a:moveTo>
                    <a:lnTo>
                      <a:pt x="105" y="16"/>
                    </a:lnTo>
                    <a:lnTo>
                      <a:pt x="102" y="11"/>
                    </a:lnTo>
                    <a:lnTo>
                      <a:pt x="101" y="7"/>
                    </a:lnTo>
                    <a:lnTo>
                      <a:pt x="99" y="3"/>
                    </a:lnTo>
                    <a:lnTo>
                      <a:pt x="97" y="3"/>
                    </a:lnTo>
                    <a:lnTo>
                      <a:pt x="96" y="5"/>
                    </a:lnTo>
                    <a:lnTo>
                      <a:pt x="94" y="6"/>
                    </a:lnTo>
                    <a:lnTo>
                      <a:pt x="86" y="5"/>
                    </a:lnTo>
                    <a:lnTo>
                      <a:pt x="80" y="6"/>
                    </a:lnTo>
                    <a:lnTo>
                      <a:pt x="77" y="3"/>
                    </a:lnTo>
                    <a:lnTo>
                      <a:pt x="77" y="5"/>
                    </a:lnTo>
                    <a:lnTo>
                      <a:pt x="78" y="7"/>
                    </a:lnTo>
                    <a:lnTo>
                      <a:pt x="78" y="8"/>
                    </a:lnTo>
                    <a:lnTo>
                      <a:pt x="77" y="7"/>
                    </a:lnTo>
                    <a:lnTo>
                      <a:pt x="74" y="6"/>
                    </a:lnTo>
                    <a:lnTo>
                      <a:pt x="74" y="3"/>
                    </a:lnTo>
                    <a:lnTo>
                      <a:pt x="74" y="3"/>
                    </a:lnTo>
                    <a:lnTo>
                      <a:pt x="74" y="2"/>
                    </a:lnTo>
                    <a:lnTo>
                      <a:pt x="72" y="2"/>
                    </a:lnTo>
                    <a:lnTo>
                      <a:pt x="69" y="2"/>
                    </a:lnTo>
                    <a:lnTo>
                      <a:pt x="66" y="1"/>
                    </a:lnTo>
                    <a:lnTo>
                      <a:pt x="66" y="1"/>
                    </a:lnTo>
                    <a:lnTo>
                      <a:pt x="67" y="2"/>
                    </a:lnTo>
                    <a:lnTo>
                      <a:pt x="68" y="2"/>
                    </a:lnTo>
                    <a:lnTo>
                      <a:pt x="66" y="2"/>
                    </a:lnTo>
                    <a:lnTo>
                      <a:pt x="63" y="2"/>
                    </a:lnTo>
                    <a:lnTo>
                      <a:pt x="61" y="3"/>
                    </a:lnTo>
                    <a:lnTo>
                      <a:pt x="61" y="2"/>
                    </a:lnTo>
                    <a:lnTo>
                      <a:pt x="61" y="2"/>
                    </a:lnTo>
                    <a:lnTo>
                      <a:pt x="62" y="2"/>
                    </a:lnTo>
                    <a:lnTo>
                      <a:pt x="64" y="1"/>
                    </a:lnTo>
                    <a:lnTo>
                      <a:pt x="62" y="1"/>
                    </a:lnTo>
                    <a:lnTo>
                      <a:pt x="60" y="1"/>
                    </a:lnTo>
                    <a:lnTo>
                      <a:pt x="58" y="2"/>
                    </a:lnTo>
                    <a:lnTo>
                      <a:pt x="55" y="3"/>
                    </a:lnTo>
                    <a:lnTo>
                      <a:pt x="54" y="5"/>
                    </a:lnTo>
                    <a:lnTo>
                      <a:pt x="51" y="6"/>
                    </a:lnTo>
                    <a:lnTo>
                      <a:pt x="49" y="8"/>
                    </a:lnTo>
                    <a:lnTo>
                      <a:pt x="49" y="8"/>
                    </a:lnTo>
                    <a:lnTo>
                      <a:pt x="45" y="8"/>
                    </a:lnTo>
                    <a:lnTo>
                      <a:pt x="40" y="6"/>
                    </a:lnTo>
                    <a:lnTo>
                      <a:pt x="38" y="6"/>
                    </a:lnTo>
                    <a:lnTo>
                      <a:pt x="34" y="6"/>
                    </a:lnTo>
                    <a:lnTo>
                      <a:pt x="32" y="5"/>
                    </a:lnTo>
                    <a:lnTo>
                      <a:pt x="30" y="5"/>
                    </a:lnTo>
                    <a:lnTo>
                      <a:pt x="29" y="5"/>
                    </a:lnTo>
                    <a:lnTo>
                      <a:pt x="25" y="3"/>
                    </a:lnTo>
                    <a:lnTo>
                      <a:pt x="22" y="2"/>
                    </a:lnTo>
                    <a:lnTo>
                      <a:pt x="15" y="2"/>
                    </a:lnTo>
                    <a:lnTo>
                      <a:pt x="10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2" y="7"/>
                    </a:lnTo>
                    <a:lnTo>
                      <a:pt x="4" y="11"/>
                    </a:lnTo>
                    <a:lnTo>
                      <a:pt x="4" y="12"/>
                    </a:lnTo>
                    <a:lnTo>
                      <a:pt x="1" y="17"/>
                    </a:lnTo>
                    <a:lnTo>
                      <a:pt x="0" y="19"/>
                    </a:lnTo>
                    <a:lnTo>
                      <a:pt x="1" y="23"/>
                    </a:lnTo>
                    <a:lnTo>
                      <a:pt x="2" y="28"/>
                    </a:lnTo>
                    <a:lnTo>
                      <a:pt x="6" y="113"/>
                    </a:lnTo>
                    <a:lnTo>
                      <a:pt x="135" y="111"/>
                    </a:lnTo>
                    <a:lnTo>
                      <a:pt x="135" y="111"/>
                    </a:lnTo>
                    <a:lnTo>
                      <a:pt x="133" y="110"/>
                    </a:lnTo>
                    <a:lnTo>
                      <a:pt x="130" y="108"/>
                    </a:lnTo>
                    <a:lnTo>
                      <a:pt x="130" y="107"/>
                    </a:lnTo>
                    <a:lnTo>
                      <a:pt x="128" y="107"/>
                    </a:lnTo>
                    <a:lnTo>
                      <a:pt x="127" y="103"/>
                    </a:lnTo>
                    <a:lnTo>
                      <a:pt x="125" y="104"/>
                    </a:lnTo>
                    <a:lnTo>
                      <a:pt x="123" y="104"/>
                    </a:lnTo>
                    <a:lnTo>
                      <a:pt x="119" y="102"/>
                    </a:lnTo>
                    <a:lnTo>
                      <a:pt x="118" y="96"/>
                    </a:lnTo>
                    <a:lnTo>
                      <a:pt x="118" y="94"/>
                    </a:lnTo>
                    <a:lnTo>
                      <a:pt x="118" y="92"/>
                    </a:lnTo>
                    <a:lnTo>
                      <a:pt x="117" y="91"/>
                    </a:lnTo>
                    <a:lnTo>
                      <a:pt x="118" y="90"/>
                    </a:lnTo>
                    <a:lnTo>
                      <a:pt x="118" y="91"/>
                    </a:lnTo>
                    <a:lnTo>
                      <a:pt x="122" y="91"/>
                    </a:lnTo>
                    <a:lnTo>
                      <a:pt x="120" y="90"/>
                    </a:lnTo>
                    <a:lnTo>
                      <a:pt x="119" y="90"/>
                    </a:lnTo>
                    <a:lnTo>
                      <a:pt x="118" y="86"/>
                    </a:lnTo>
                    <a:lnTo>
                      <a:pt x="117" y="86"/>
                    </a:lnTo>
                    <a:lnTo>
                      <a:pt x="117" y="87"/>
                    </a:lnTo>
                    <a:lnTo>
                      <a:pt x="116" y="85"/>
                    </a:lnTo>
                    <a:lnTo>
                      <a:pt x="114" y="82"/>
                    </a:lnTo>
                    <a:lnTo>
                      <a:pt x="111" y="76"/>
                    </a:lnTo>
                    <a:lnTo>
                      <a:pt x="108" y="75"/>
                    </a:lnTo>
                    <a:lnTo>
                      <a:pt x="108" y="71"/>
                    </a:lnTo>
                    <a:lnTo>
                      <a:pt x="101" y="62"/>
                    </a:lnTo>
                    <a:lnTo>
                      <a:pt x="101" y="59"/>
                    </a:lnTo>
                    <a:lnTo>
                      <a:pt x="100" y="58"/>
                    </a:lnTo>
                    <a:lnTo>
                      <a:pt x="100" y="54"/>
                    </a:lnTo>
                    <a:lnTo>
                      <a:pt x="99" y="52"/>
                    </a:lnTo>
                    <a:lnTo>
                      <a:pt x="99" y="51"/>
                    </a:lnTo>
                    <a:lnTo>
                      <a:pt x="95" y="47"/>
                    </a:lnTo>
                    <a:lnTo>
                      <a:pt x="95" y="46"/>
                    </a:lnTo>
                    <a:lnTo>
                      <a:pt x="95" y="45"/>
                    </a:lnTo>
                    <a:lnTo>
                      <a:pt x="95" y="42"/>
                    </a:lnTo>
                    <a:lnTo>
                      <a:pt x="88" y="37"/>
                    </a:lnTo>
                    <a:lnTo>
                      <a:pt x="88" y="35"/>
                    </a:lnTo>
                    <a:lnTo>
                      <a:pt x="84" y="31"/>
                    </a:lnTo>
                    <a:lnTo>
                      <a:pt x="84" y="29"/>
                    </a:lnTo>
                    <a:lnTo>
                      <a:pt x="82" y="25"/>
                    </a:lnTo>
                    <a:lnTo>
                      <a:pt x="82" y="24"/>
                    </a:lnTo>
                    <a:lnTo>
                      <a:pt x="82" y="23"/>
                    </a:lnTo>
                    <a:lnTo>
                      <a:pt x="82" y="22"/>
                    </a:lnTo>
                    <a:lnTo>
                      <a:pt x="83" y="23"/>
                    </a:lnTo>
                    <a:lnTo>
                      <a:pt x="84" y="23"/>
                    </a:lnTo>
                    <a:lnTo>
                      <a:pt x="84" y="25"/>
                    </a:lnTo>
                    <a:lnTo>
                      <a:pt x="85" y="27"/>
                    </a:lnTo>
                    <a:lnTo>
                      <a:pt x="85" y="28"/>
                    </a:lnTo>
                    <a:lnTo>
                      <a:pt x="90" y="31"/>
                    </a:lnTo>
                    <a:lnTo>
                      <a:pt x="90" y="34"/>
                    </a:lnTo>
                    <a:lnTo>
                      <a:pt x="90" y="35"/>
                    </a:lnTo>
                    <a:lnTo>
                      <a:pt x="94" y="36"/>
                    </a:lnTo>
                    <a:lnTo>
                      <a:pt x="94" y="39"/>
                    </a:lnTo>
                    <a:lnTo>
                      <a:pt x="100" y="45"/>
                    </a:lnTo>
                    <a:lnTo>
                      <a:pt x="102" y="46"/>
                    </a:lnTo>
                    <a:lnTo>
                      <a:pt x="102" y="46"/>
                    </a:lnTo>
                    <a:lnTo>
                      <a:pt x="102" y="45"/>
                    </a:lnTo>
                    <a:lnTo>
                      <a:pt x="105" y="43"/>
                    </a:lnTo>
                    <a:lnTo>
                      <a:pt x="105" y="40"/>
                    </a:lnTo>
                    <a:lnTo>
                      <a:pt x="105" y="39"/>
                    </a:lnTo>
                    <a:lnTo>
                      <a:pt x="106" y="36"/>
                    </a:lnTo>
                    <a:lnTo>
                      <a:pt x="106" y="34"/>
                    </a:lnTo>
                    <a:lnTo>
                      <a:pt x="107" y="28"/>
                    </a:lnTo>
                    <a:lnTo>
                      <a:pt x="107" y="27"/>
                    </a:lnTo>
                    <a:lnTo>
                      <a:pt x="106" y="23"/>
                    </a:lnTo>
                    <a:lnTo>
                      <a:pt x="107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0" name="Freeform 856">
                <a:extLst>
                  <a:ext uri="{FF2B5EF4-FFF2-40B4-BE49-F238E27FC236}">
                    <a16:creationId xmlns:a16="http://schemas.microsoft.com/office/drawing/2014/main" id="{03EB2BE5-A90C-4CAC-A3A7-08C04EF966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9" y="2117"/>
                <a:ext cx="178" cy="204"/>
              </a:xfrm>
              <a:custGeom>
                <a:avLst/>
                <a:gdLst>
                  <a:gd name="T0" fmla="*/ 20 w 178"/>
                  <a:gd name="T1" fmla="*/ 70 h 204"/>
                  <a:gd name="T2" fmla="*/ 11 w 178"/>
                  <a:gd name="T3" fmla="*/ 72 h 204"/>
                  <a:gd name="T4" fmla="*/ 6 w 178"/>
                  <a:gd name="T5" fmla="*/ 83 h 204"/>
                  <a:gd name="T6" fmla="*/ 2 w 178"/>
                  <a:gd name="T7" fmla="*/ 91 h 204"/>
                  <a:gd name="T8" fmla="*/ 0 w 178"/>
                  <a:gd name="T9" fmla="*/ 101 h 204"/>
                  <a:gd name="T10" fmla="*/ 5 w 178"/>
                  <a:gd name="T11" fmla="*/ 105 h 204"/>
                  <a:gd name="T12" fmla="*/ 5 w 178"/>
                  <a:gd name="T13" fmla="*/ 113 h 204"/>
                  <a:gd name="T14" fmla="*/ 10 w 178"/>
                  <a:gd name="T15" fmla="*/ 120 h 204"/>
                  <a:gd name="T16" fmla="*/ 12 w 178"/>
                  <a:gd name="T17" fmla="*/ 127 h 204"/>
                  <a:gd name="T18" fmla="*/ 18 w 178"/>
                  <a:gd name="T19" fmla="*/ 140 h 204"/>
                  <a:gd name="T20" fmla="*/ 20 w 178"/>
                  <a:gd name="T21" fmla="*/ 147 h 204"/>
                  <a:gd name="T22" fmla="*/ 25 w 178"/>
                  <a:gd name="T23" fmla="*/ 151 h 204"/>
                  <a:gd name="T24" fmla="*/ 34 w 178"/>
                  <a:gd name="T25" fmla="*/ 156 h 204"/>
                  <a:gd name="T26" fmla="*/ 36 w 178"/>
                  <a:gd name="T27" fmla="*/ 160 h 204"/>
                  <a:gd name="T28" fmla="*/ 40 w 178"/>
                  <a:gd name="T29" fmla="*/ 164 h 204"/>
                  <a:gd name="T30" fmla="*/ 47 w 178"/>
                  <a:gd name="T31" fmla="*/ 171 h 204"/>
                  <a:gd name="T32" fmla="*/ 52 w 178"/>
                  <a:gd name="T33" fmla="*/ 177 h 204"/>
                  <a:gd name="T34" fmla="*/ 58 w 178"/>
                  <a:gd name="T35" fmla="*/ 185 h 204"/>
                  <a:gd name="T36" fmla="*/ 62 w 178"/>
                  <a:gd name="T37" fmla="*/ 190 h 204"/>
                  <a:gd name="T38" fmla="*/ 69 w 178"/>
                  <a:gd name="T39" fmla="*/ 194 h 204"/>
                  <a:gd name="T40" fmla="*/ 77 w 178"/>
                  <a:gd name="T41" fmla="*/ 193 h 204"/>
                  <a:gd name="T42" fmla="*/ 83 w 178"/>
                  <a:gd name="T43" fmla="*/ 190 h 204"/>
                  <a:gd name="T44" fmla="*/ 89 w 178"/>
                  <a:gd name="T45" fmla="*/ 196 h 204"/>
                  <a:gd name="T46" fmla="*/ 95 w 178"/>
                  <a:gd name="T47" fmla="*/ 202 h 204"/>
                  <a:gd name="T48" fmla="*/ 100 w 178"/>
                  <a:gd name="T49" fmla="*/ 203 h 204"/>
                  <a:gd name="T50" fmla="*/ 105 w 178"/>
                  <a:gd name="T51" fmla="*/ 202 h 204"/>
                  <a:gd name="T52" fmla="*/ 113 w 178"/>
                  <a:gd name="T53" fmla="*/ 204 h 204"/>
                  <a:gd name="T54" fmla="*/ 118 w 178"/>
                  <a:gd name="T55" fmla="*/ 201 h 204"/>
                  <a:gd name="T56" fmla="*/ 130 w 178"/>
                  <a:gd name="T57" fmla="*/ 197 h 204"/>
                  <a:gd name="T58" fmla="*/ 136 w 178"/>
                  <a:gd name="T59" fmla="*/ 192 h 204"/>
                  <a:gd name="T60" fmla="*/ 145 w 178"/>
                  <a:gd name="T61" fmla="*/ 179 h 204"/>
                  <a:gd name="T62" fmla="*/ 139 w 178"/>
                  <a:gd name="T63" fmla="*/ 169 h 204"/>
                  <a:gd name="T64" fmla="*/ 133 w 178"/>
                  <a:gd name="T65" fmla="*/ 163 h 204"/>
                  <a:gd name="T66" fmla="*/ 124 w 178"/>
                  <a:gd name="T67" fmla="*/ 157 h 204"/>
                  <a:gd name="T68" fmla="*/ 124 w 178"/>
                  <a:gd name="T69" fmla="*/ 150 h 204"/>
                  <a:gd name="T70" fmla="*/ 131 w 178"/>
                  <a:gd name="T71" fmla="*/ 150 h 204"/>
                  <a:gd name="T72" fmla="*/ 135 w 178"/>
                  <a:gd name="T73" fmla="*/ 134 h 204"/>
                  <a:gd name="T74" fmla="*/ 137 w 178"/>
                  <a:gd name="T75" fmla="*/ 124 h 204"/>
                  <a:gd name="T76" fmla="*/ 146 w 178"/>
                  <a:gd name="T77" fmla="*/ 111 h 204"/>
                  <a:gd name="T78" fmla="*/ 152 w 178"/>
                  <a:gd name="T79" fmla="*/ 102 h 204"/>
                  <a:gd name="T80" fmla="*/ 158 w 178"/>
                  <a:gd name="T81" fmla="*/ 87 h 204"/>
                  <a:gd name="T82" fmla="*/ 157 w 178"/>
                  <a:gd name="T83" fmla="*/ 76 h 204"/>
                  <a:gd name="T84" fmla="*/ 162 w 178"/>
                  <a:gd name="T85" fmla="*/ 61 h 204"/>
                  <a:gd name="T86" fmla="*/ 163 w 178"/>
                  <a:gd name="T87" fmla="*/ 55 h 204"/>
                  <a:gd name="T88" fmla="*/ 168 w 178"/>
                  <a:gd name="T89" fmla="*/ 51 h 204"/>
                  <a:gd name="T90" fmla="*/ 175 w 178"/>
                  <a:gd name="T91" fmla="*/ 48 h 204"/>
                  <a:gd name="T92" fmla="*/ 172 w 178"/>
                  <a:gd name="T93" fmla="*/ 42 h 204"/>
                  <a:gd name="T94" fmla="*/ 162 w 178"/>
                  <a:gd name="T95" fmla="*/ 28 h 204"/>
                  <a:gd name="T96" fmla="*/ 159 w 178"/>
                  <a:gd name="T97" fmla="*/ 10 h 204"/>
                  <a:gd name="T98" fmla="*/ 159 w 178"/>
                  <a:gd name="T99" fmla="*/ 9 h 204"/>
                  <a:gd name="T100" fmla="*/ 158 w 178"/>
                  <a:gd name="T101" fmla="*/ 3 h 204"/>
                  <a:gd name="T102" fmla="*/ 30 w 178"/>
                  <a:gd name="T103" fmla="*/ 22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78" h="204">
                    <a:moveTo>
                      <a:pt x="30" y="22"/>
                    </a:moveTo>
                    <a:lnTo>
                      <a:pt x="20" y="23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0" y="70"/>
                    </a:lnTo>
                    <a:lnTo>
                      <a:pt x="19" y="71"/>
                    </a:lnTo>
                    <a:lnTo>
                      <a:pt x="17" y="72"/>
                    </a:lnTo>
                    <a:lnTo>
                      <a:pt x="16" y="71"/>
                    </a:lnTo>
                    <a:lnTo>
                      <a:pt x="13" y="71"/>
                    </a:lnTo>
                    <a:lnTo>
                      <a:pt x="11" y="72"/>
                    </a:lnTo>
                    <a:lnTo>
                      <a:pt x="11" y="74"/>
                    </a:lnTo>
                    <a:lnTo>
                      <a:pt x="12" y="76"/>
                    </a:lnTo>
                    <a:lnTo>
                      <a:pt x="11" y="79"/>
                    </a:lnTo>
                    <a:lnTo>
                      <a:pt x="7" y="83"/>
                    </a:lnTo>
                    <a:lnTo>
                      <a:pt x="6" y="83"/>
                    </a:lnTo>
                    <a:lnTo>
                      <a:pt x="5" y="85"/>
                    </a:lnTo>
                    <a:lnTo>
                      <a:pt x="5" y="87"/>
                    </a:lnTo>
                    <a:lnTo>
                      <a:pt x="6" y="88"/>
                    </a:lnTo>
                    <a:lnTo>
                      <a:pt x="5" y="90"/>
                    </a:lnTo>
                    <a:lnTo>
                      <a:pt x="2" y="91"/>
                    </a:lnTo>
                    <a:lnTo>
                      <a:pt x="2" y="93"/>
                    </a:lnTo>
                    <a:lnTo>
                      <a:pt x="3" y="94"/>
                    </a:lnTo>
                    <a:lnTo>
                      <a:pt x="3" y="96"/>
                    </a:lnTo>
                    <a:lnTo>
                      <a:pt x="2" y="97"/>
                    </a:lnTo>
                    <a:lnTo>
                      <a:pt x="0" y="101"/>
                    </a:lnTo>
                    <a:lnTo>
                      <a:pt x="0" y="103"/>
                    </a:lnTo>
                    <a:lnTo>
                      <a:pt x="1" y="105"/>
                    </a:lnTo>
                    <a:lnTo>
                      <a:pt x="3" y="103"/>
                    </a:lnTo>
                    <a:lnTo>
                      <a:pt x="5" y="103"/>
                    </a:lnTo>
                    <a:lnTo>
                      <a:pt x="5" y="105"/>
                    </a:lnTo>
                    <a:lnTo>
                      <a:pt x="3" y="106"/>
                    </a:lnTo>
                    <a:lnTo>
                      <a:pt x="5" y="107"/>
                    </a:lnTo>
                    <a:lnTo>
                      <a:pt x="3" y="108"/>
                    </a:lnTo>
                    <a:lnTo>
                      <a:pt x="5" y="111"/>
                    </a:lnTo>
                    <a:lnTo>
                      <a:pt x="5" y="113"/>
                    </a:lnTo>
                    <a:lnTo>
                      <a:pt x="6" y="116"/>
                    </a:lnTo>
                    <a:lnTo>
                      <a:pt x="10" y="116"/>
                    </a:lnTo>
                    <a:lnTo>
                      <a:pt x="11" y="118"/>
                    </a:lnTo>
                    <a:lnTo>
                      <a:pt x="10" y="119"/>
                    </a:lnTo>
                    <a:lnTo>
                      <a:pt x="10" y="120"/>
                    </a:lnTo>
                    <a:lnTo>
                      <a:pt x="10" y="122"/>
                    </a:lnTo>
                    <a:lnTo>
                      <a:pt x="11" y="123"/>
                    </a:lnTo>
                    <a:lnTo>
                      <a:pt x="11" y="124"/>
                    </a:lnTo>
                    <a:lnTo>
                      <a:pt x="10" y="125"/>
                    </a:lnTo>
                    <a:lnTo>
                      <a:pt x="12" y="127"/>
                    </a:lnTo>
                    <a:lnTo>
                      <a:pt x="13" y="128"/>
                    </a:lnTo>
                    <a:lnTo>
                      <a:pt x="16" y="131"/>
                    </a:lnTo>
                    <a:lnTo>
                      <a:pt x="17" y="136"/>
                    </a:lnTo>
                    <a:lnTo>
                      <a:pt x="18" y="137"/>
                    </a:lnTo>
                    <a:lnTo>
                      <a:pt x="18" y="140"/>
                    </a:lnTo>
                    <a:lnTo>
                      <a:pt x="17" y="141"/>
                    </a:lnTo>
                    <a:lnTo>
                      <a:pt x="16" y="142"/>
                    </a:lnTo>
                    <a:lnTo>
                      <a:pt x="17" y="146"/>
                    </a:lnTo>
                    <a:lnTo>
                      <a:pt x="18" y="147"/>
                    </a:lnTo>
                    <a:lnTo>
                      <a:pt x="20" y="147"/>
                    </a:lnTo>
                    <a:lnTo>
                      <a:pt x="22" y="146"/>
                    </a:lnTo>
                    <a:lnTo>
                      <a:pt x="24" y="146"/>
                    </a:lnTo>
                    <a:lnTo>
                      <a:pt x="25" y="147"/>
                    </a:lnTo>
                    <a:lnTo>
                      <a:pt x="25" y="148"/>
                    </a:lnTo>
                    <a:lnTo>
                      <a:pt x="25" y="151"/>
                    </a:lnTo>
                    <a:lnTo>
                      <a:pt x="27" y="152"/>
                    </a:lnTo>
                    <a:lnTo>
                      <a:pt x="29" y="153"/>
                    </a:lnTo>
                    <a:lnTo>
                      <a:pt x="31" y="153"/>
                    </a:lnTo>
                    <a:lnTo>
                      <a:pt x="33" y="154"/>
                    </a:lnTo>
                    <a:lnTo>
                      <a:pt x="34" y="156"/>
                    </a:lnTo>
                    <a:lnTo>
                      <a:pt x="35" y="157"/>
                    </a:lnTo>
                    <a:lnTo>
                      <a:pt x="38" y="157"/>
                    </a:lnTo>
                    <a:lnTo>
                      <a:pt x="39" y="158"/>
                    </a:lnTo>
                    <a:lnTo>
                      <a:pt x="38" y="159"/>
                    </a:lnTo>
                    <a:lnTo>
                      <a:pt x="36" y="160"/>
                    </a:lnTo>
                    <a:lnTo>
                      <a:pt x="36" y="162"/>
                    </a:lnTo>
                    <a:lnTo>
                      <a:pt x="35" y="163"/>
                    </a:lnTo>
                    <a:lnTo>
                      <a:pt x="38" y="164"/>
                    </a:lnTo>
                    <a:lnTo>
                      <a:pt x="39" y="164"/>
                    </a:lnTo>
                    <a:lnTo>
                      <a:pt x="40" y="164"/>
                    </a:lnTo>
                    <a:lnTo>
                      <a:pt x="42" y="165"/>
                    </a:lnTo>
                    <a:lnTo>
                      <a:pt x="42" y="165"/>
                    </a:lnTo>
                    <a:lnTo>
                      <a:pt x="46" y="167"/>
                    </a:lnTo>
                    <a:lnTo>
                      <a:pt x="47" y="169"/>
                    </a:lnTo>
                    <a:lnTo>
                      <a:pt x="47" y="171"/>
                    </a:lnTo>
                    <a:lnTo>
                      <a:pt x="48" y="173"/>
                    </a:lnTo>
                    <a:lnTo>
                      <a:pt x="51" y="174"/>
                    </a:lnTo>
                    <a:lnTo>
                      <a:pt x="51" y="174"/>
                    </a:lnTo>
                    <a:lnTo>
                      <a:pt x="51" y="176"/>
                    </a:lnTo>
                    <a:lnTo>
                      <a:pt x="52" y="177"/>
                    </a:lnTo>
                    <a:lnTo>
                      <a:pt x="56" y="179"/>
                    </a:lnTo>
                    <a:lnTo>
                      <a:pt x="57" y="180"/>
                    </a:lnTo>
                    <a:lnTo>
                      <a:pt x="57" y="180"/>
                    </a:lnTo>
                    <a:lnTo>
                      <a:pt x="57" y="184"/>
                    </a:lnTo>
                    <a:lnTo>
                      <a:pt x="58" y="185"/>
                    </a:lnTo>
                    <a:lnTo>
                      <a:pt x="61" y="186"/>
                    </a:lnTo>
                    <a:lnTo>
                      <a:pt x="61" y="187"/>
                    </a:lnTo>
                    <a:lnTo>
                      <a:pt x="61" y="187"/>
                    </a:lnTo>
                    <a:lnTo>
                      <a:pt x="62" y="187"/>
                    </a:lnTo>
                    <a:lnTo>
                      <a:pt x="62" y="190"/>
                    </a:lnTo>
                    <a:lnTo>
                      <a:pt x="63" y="191"/>
                    </a:lnTo>
                    <a:lnTo>
                      <a:pt x="64" y="191"/>
                    </a:lnTo>
                    <a:lnTo>
                      <a:pt x="66" y="192"/>
                    </a:lnTo>
                    <a:lnTo>
                      <a:pt x="68" y="194"/>
                    </a:lnTo>
                    <a:lnTo>
                      <a:pt x="69" y="194"/>
                    </a:lnTo>
                    <a:lnTo>
                      <a:pt x="70" y="194"/>
                    </a:lnTo>
                    <a:lnTo>
                      <a:pt x="72" y="193"/>
                    </a:lnTo>
                    <a:lnTo>
                      <a:pt x="73" y="192"/>
                    </a:lnTo>
                    <a:lnTo>
                      <a:pt x="75" y="192"/>
                    </a:lnTo>
                    <a:lnTo>
                      <a:pt x="77" y="193"/>
                    </a:lnTo>
                    <a:lnTo>
                      <a:pt x="78" y="193"/>
                    </a:lnTo>
                    <a:lnTo>
                      <a:pt x="78" y="193"/>
                    </a:lnTo>
                    <a:lnTo>
                      <a:pt x="80" y="193"/>
                    </a:lnTo>
                    <a:lnTo>
                      <a:pt x="81" y="192"/>
                    </a:lnTo>
                    <a:lnTo>
                      <a:pt x="83" y="190"/>
                    </a:lnTo>
                    <a:lnTo>
                      <a:pt x="85" y="191"/>
                    </a:lnTo>
                    <a:lnTo>
                      <a:pt x="86" y="191"/>
                    </a:lnTo>
                    <a:lnTo>
                      <a:pt x="87" y="193"/>
                    </a:lnTo>
                    <a:lnTo>
                      <a:pt x="89" y="194"/>
                    </a:lnTo>
                    <a:lnTo>
                      <a:pt x="89" y="196"/>
                    </a:lnTo>
                    <a:lnTo>
                      <a:pt x="92" y="197"/>
                    </a:lnTo>
                    <a:lnTo>
                      <a:pt x="92" y="198"/>
                    </a:lnTo>
                    <a:lnTo>
                      <a:pt x="94" y="199"/>
                    </a:lnTo>
                    <a:lnTo>
                      <a:pt x="95" y="201"/>
                    </a:lnTo>
                    <a:lnTo>
                      <a:pt x="95" y="202"/>
                    </a:lnTo>
                    <a:lnTo>
                      <a:pt x="95" y="203"/>
                    </a:lnTo>
                    <a:lnTo>
                      <a:pt x="96" y="203"/>
                    </a:lnTo>
                    <a:lnTo>
                      <a:pt x="98" y="203"/>
                    </a:lnTo>
                    <a:lnTo>
                      <a:pt x="100" y="204"/>
                    </a:lnTo>
                    <a:lnTo>
                      <a:pt x="100" y="203"/>
                    </a:lnTo>
                    <a:lnTo>
                      <a:pt x="98" y="202"/>
                    </a:lnTo>
                    <a:lnTo>
                      <a:pt x="98" y="201"/>
                    </a:lnTo>
                    <a:lnTo>
                      <a:pt x="100" y="199"/>
                    </a:lnTo>
                    <a:lnTo>
                      <a:pt x="102" y="201"/>
                    </a:lnTo>
                    <a:lnTo>
                      <a:pt x="105" y="202"/>
                    </a:lnTo>
                    <a:lnTo>
                      <a:pt x="107" y="201"/>
                    </a:lnTo>
                    <a:lnTo>
                      <a:pt x="108" y="202"/>
                    </a:lnTo>
                    <a:lnTo>
                      <a:pt x="109" y="203"/>
                    </a:lnTo>
                    <a:lnTo>
                      <a:pt x="112" y="204"/>
                    </a:lnTo>
                    <a:lnTo>
                      <a:pt x="113" y="204"/>
                    </a:lnTo>
                    <a:lnTo>
                      <a:pt x="113" y="202"/>
                    </a:lnTo>
                    <a:lnTo>
                      <a:pt x="114" y="201"/>
                    </a:lnTo>
                    <a:lnTo>
                      <a:pt x="115" y="202"/>
                    </a:lnTo>
                    <a:lnTo>
                      <a:pt x="115" y="201"/>
                    </a:lnTo>
                    <a:lnTo>
                      <a:pt x="118" y="201"/>
                    </a:lnTo>
                    <a:lnTo>
                      <a:pt x="120" y="199"/>
                    </a:lnTo>
                    <a:lnTo>
                      <a:pt x="124" y="199"/>
                    </a:lnTo>
                    <a:lnTo>
                      <a:pt x="126" y="201"/>
                    </a:lnTo>
                    <a:lnTo>
                      <a:pt x="129" y="199"/>
                    </a:lnTo>
                    <a:lnTo>
                      <a:pt x="130" y="197"/>
                    </a:lnTo>
                    <a:lnTo>
                      <a:pt x="133" y="196"/>
                    </a:lnTo>
                    <a:lnTo>
                      <a:pt x="133" y="196"/>
                    </a:lnTo>
                    <a:lnTo>
                      <a:pt x="134" y="194"/>
                    </a:lnTo>
                    <a:lnTo>
                      <a:pt x="135" y="193"/>
                    </a:lnTo>
                    <a:lnTo>
                      <a:pt x="136" y="192"/>
                    </a:lnTo>
                    <a:lnTo>
                      <a:pt x="137" y="191"/>
                    </a:lnTo>
                    <a:lnTo>
                      <a:pt x="139" y="191"/>
                    </a:lnTo>
                    <a:lnTo>
                      <a:pt x="141" y="187"/>
                    </a:lnTo>
                    <a:lnTo>
                      <a:pt x="145" y="182"/>
                    </a:lnTo>
                    <a:lnTo>
                      <a:pt x="145" y="179"/>
                    </a:lnTo>
                    <a:lnTo>
                      <a:pt x="143" y="177"/>
                    </a:lnTo>
                    <a:lnTo>
                      <a:pt x="142" y="174"/>
                    </a:lnTo>
                    <a:lnTo>
                      <a:pt x="141" y="171"/>
                    </a:lnTo>
                    <a:lnTo>
                      <a:pt x="140" y="170"/>
                    </a:lnTo>
                    <a:lnTo>
                      <a:pt x="139" y="169"/>
                    </a:lnTo>
                    <a:lnTo>
                      <a:pt x="137" y="169"/>
                    </a:lnTo>
                    <a:lnTo>
                      <a:pt x="136" y="168"/>
                    </a:lnTo>
                    <a:lnTo>
                      <a:pt x="136" y="167"/>
                    </a:lnTo>
                    <a:lnTo>
                      <a:pt x="134" y="167"/>
                    </a:lnTo>
                    <a:lnTo>
                      <a:pt x="133" y="163"/>
                    </a:lnTo>
                    <a:lnTo>
                      <a:pt x="131" y="162"/>
                    </a:lnTo>
                    <a:lnTo>
                      <a:pt x="131" y="160"/>
                    </a:lnTo>
                    <a:lnTo>
                      <a:pt x="129" y="158"/>
                    </a:lnTo>
                    <a:lnTo>
                      <a:pt x="128" y="157"/>
                    </a:lnTo>
                    <a:lnTo>
                      <a:pt x="124" y="157"/>
                    </a:lnTo>
                    <a:lnTo>
                      <a:pt x="122" y="157"/>
                    </a:lnTo>
                    <a:lnTo>
                      <a:pt x="120" y="156"/>
                    </a:lnTo>
                    <a:lnTo>
                      <a:pt x="123" y="153"/>
                    </a:lnTo>
                    <a:lnTo>
                      <a:pt x="124" y="152"/>
                    </a:lnTo>
                    <a:lnTo>
                      <a:pt x="124" y="150"/>
                    </a:lnTo>
                    <a:lnTo>
                      <a:pt x="126" y="151"/>
                    </a:lnTo>
                    <a:lnTo>
                      <a:pt x="128" y="150"/>
                    </a:lnTo>
                    <a:lnTo>
                      <a:pt x="129" y="151"/>
                    </a:lnTo>
                    <a:lnTo>
                      <a:pt x="130" y="151"/>
                    </a:lnTo>
                    <a:lnTo>
                      <a:pt x="131" y="150"/>
                    </a:lnTo>
                    <a:lnTo>
                      <a:pt x="133" y="148"/>
                    </a:lnTo>
                    <a:lnTo>
                      <a:pt x="133" y="144"/>
                    </a:lnTo>
                    <a:lnTo>
                      <a:pt x="133" y="140"/>
                    </a:lnTo>
                    <a:lnTo>
                      <a:pt x="134" y="136"/>
                    </a:lnTo>
                    <a:lnTo>
                      <a:pt x="135" y="134"/>
                    </a:lnTo>
                    <a:lnTo>
                      <a:pt x="135" y="131"/>
                    </a:lnTo>
                    <a:lnTo>
                      <a:pt x="135" y="130"/>
                    </a:lnTo>
                    <a:lnTo>
                      <a:pt x="135" y="128"/>
                    </a:lnTo>
                    <a:lnTo>
                      <a:pt x="137" y="125"/>
                    </a:lnTo>
                    <a:lnTo>
                      <a:pt x="137" y="124"/>
                    </a:lnTo>
                    <a:lnTo>
                      <a:pt x="139" y="124"/>
                    </a:lnTo>
                    <a:lnTo>
                      <a:pt x="140" y="124"/>
                    </a:lnTo>
                    <a:lnTo>
                      <a:pt x="142" y="116"/>
                    </a:lnTo>
                    <a:lnTo>
                      <a:pt x="143" y="113"/>
                    </a:lnTo>
                    <a:lnTo>
                      <a:pt x="146" y="111"/>
                    </a:lnTo>
                    <a:lnTo>
                      <a:pt x="147" y="108"/>
                    </a:lnTo>
                    <a:lnTo>
                      <a:pt x="150" y="105"/>
                    </a:lnTo>
                    <a:lnTo>
                      <a:pt x="150" y="102"/>
                    </a:lnTo>
                    <a:lnTo>
                      <a:pt x="152" y="102"/>
                    </a:lnTo>
                    <a:lnTo>
                      <a:pt x="152" y="102"/>
                    </a:lnTo>
                    <a:lnTo>
                      <a:pt x="153" y="99"/>
                    </a:lnTo>
                    <a:lnTo>
                      <a:pt x="157" y="94"/>
                    </a:lnTo>
                    <a:lnTo>
                      <a:pt x="157" y="90"/>
                    </a:lnTo>
                    <a:lnTo>
                      <a:pt x="158" y="87"/>
                    </a:lnTo>
                    <a:lnTo>
                      <a:pt x="158" y="87"/>
                    </a:lnTo>
                    <a:lnTo>
                      <a:pt x="158" y="87"/>
                    </a:lnTo>
                    <a:lnTo>
                      <a:pt x="157" y="84"/>
                    </a:lnTo>
                    <a:lnTo>
                      <a:pt x="156" y="79"/>
                    </a:lnTo>
                    <a:lnTo>
                      <a:pt x="156" y="77"/>
                    </a:lnTo>
                    <a:lnTo>
                      <a:pt x="157" y="76"/>
                    </a:lnTo>
                    <a:lnTo>
                      <a:pt x="157" y="74"/>
                    </a:lnTo>
                    <a:lnTo>
                      <a:pt x="159" y="71"/>
                    </a:lnTo>
                    <a:lnTo>
                      <a:pt x="161" y="66"/>
                    </a:lnTo>
                    <a:lnTo>
                      <a:pt x="162" y="62"/>
                    </a:lnTo>
                    <a:lnTo>
                      <a:pt x="162" y="61"/>
                    </a:lnTo>
                    <a:lnTo>
                      <a:pt x="162" y="61"/>
                    </a:lnTo>
                    <a:lnTo>
                      <a:pt x="161" y="60"/>
                    </a:lnTo>
                    <a:lnTo>
                      <a:pt x="162" y="57"/>
                    </a:lnTo>
                    <a:lnTo>
                      <a:pt x="162" y="55"/>
                    </a:lnTo>
                    <a:lnTo>
                      <a:pt x="163" y="55"/>
                    </a:lnTo>
                    <a:lnTo>
                      <a:pt x="165" y="55"/>
                    </a:lnTo>
                    <a:lnTo>
                      <a:pt x="165" y="54"/>
                    </a:lnTo>
                    <a:lnTo>
                      <a:pt x="165" y="53"/>
                    </a:lnTo>
                    <a:lnTo>
                      <a:pt x="165" y="51"/>
                    </a:lnTo>
                    <a:lnTo>
                      <a:pt x="168" y="51"/>
                    </a:lnTo>
                    <a:lnTo>
                      <a:pt x="169" y="50"/>
                    </a:lnTo>
                    <a:lnTo>
                      <a:pt x="172" y="50"/>
                    </a:lnTo>
                    <a:lnTo>
                      <a:pt x="173" y="49"/>
                    </a:lnTo>
                    <a:lnTo>
                      <a:pt x="174" y="48"/>
                    </a:lnTo>
                    <a:lnTo>
                      <a:pt x="175" y="48"/>
                    </a:lnTo>
                    <a:lnTo>
                      <a:pt x="178" y="45"/>
                    </a:lnTo>
                    <a:lnTo>
                      <a:pt x="176" y="45"/>
                    </a:lnTo>
                    <a:lnTo>
                      <a:pt x="176" y="44"/>
                    </a:lnTo>
                    <a:lnTo>
                      <a:pt x="174" y="43"/>
                    </a:lnTo>
                    <a:lnTo>
                      <a:pt x="172" y="42"/>
                    </a:lnTo>
                    <a:lnTo>
                      <a:pt x="172" y="40"/>
                    </a:lnTo>
                    <a:lnTo>
                      <a:pt x="167" y="37"/>
                    </a:lnTo>
                    <a:lnTo>
                      <a:pt x="165" y="37"/>
                    </a:lnTo>
                    <a:lnTo>
                      <a:pt x="163" y="33"/>
                    </a:lnTo>
                    <a:lnTo>
                      <a:pt x="162" y="28"/>
                    </a:lnTo>
                    <a:lnTo>
                      <a:pt x="163" y="25"/>
                    </a:lnTo>
                    <a:lnTo>
                      <a:pt x="162" y="20"/>
                    </a:lnTo>
                    <a:lnTo>
                      <a:pt x="159" y="13"/>
                    </a:lnTo>
                    <a:lnTo>
                      <a:pt x="159" y="10"/>
                    </a:lnTo>
                    <a:lnTo>
                      <a:pt x="159" y="10"/>
                    </a:lnTo>
                    <a:lnTo>
                      <a:pt x="161" y="11"/>
                    </a:lnTo>
                    <a:lnTo>
                      <a:pt x="161" y="13"/>
                    </a:lnTo>
                    <a:lnTo>
                      <a:pt x="162" y="13"/>
                    </a:lnTo>
                    <a:lnTo>
                      <a:pt x="162" y="11"/>
                    </a:lnTo>
                    <a:lnTo>
                      <a:pt x="159" y="9"/>
                    </a:lnTo>
                    <a:lnTo>
                      <a:pt x="158" y="5"/>
                    </a:lnTo>
                    <a:lnTo>
                      <a:pt x="158" y="5"/>
                    </a:lnTo>
                    <a:lnTo>
                      <a:pt x="158" y="4"/>
                    </a:lnTo>
                    <a:lnTo>
                      <a:pt x="158" y="4"/>
                    </a:lnTo>
                    <a:lnTo>
                      <a:pt x="158" y="3"/>
                    </a:lnTo>
                    <a:lnTo>
                      <a:pt x="157" y="3"/>
                    </a:lnTo>
                    <a:lnTo>
                      <a:pt x="158" y="2"/>
                    </a:lnTo>
                    <a:lnTo>
                      <a:pt x="158" y="0"/>
                    </a:lnTo>
                    <a:lnTo>
                      <a:pt x="29" y="2"/>
                    </a:lnTo>
                    <a:lnTo>
                      <a:pt x="30" y="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1" name="Freeform 857">
                <a:extLst>
                  <a:ext uri="{FF2B5EF4-FFF2-40B4-BE49-F238E27FC236}">
                    <a16:creationId xmlns:a16="http://schemas.microsoft.com/office/drawing/2014/main" id="{20AF0958-C505-4AFD-9A03-1AEB62B892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9" y="2196"/>
                <a:ext cx="165" cy="124"/>
              </a:xfrm>
              <a:custGeom>
                <a:avLst/>
                <a:gdLst>
                  <a:gd name="T0" fmla="*/ 31 w 165"/>
                  <a:gd name="T1" fmla="*/ 105 h 124"/>
                  <a:gd name="T2" fmla="*/ 34 w 165"/>
                  <a:gd name="T3" fmla="*/ 113 h 124"/>
                  <a:gd name="T4" fmla="*/ 45 w 165"/>
                  <a:gd name="T5" fmla="*/ 113 h 124"/>
                  <a:gd name="T6" fmla="*/ 54 w 165"/>
                  <a:gd name="T7" fmla="*/ 120 h 124"/>
                  <a:gd name="T8" fmla="*/ 61 w 165"/>
                  <a:gd name="T9" fmla="*/ 123 h 124"/>
                  <a:gd name="T10" fmla="*/ 69 w 165"/>
                  <a:gd name="T11" fmla="*/ 124 h 124"/>
                  <a:gd name="T12" fmla="*/ 75 w 165"/>
                  <a:gd name="T13" fmla="*/ 120 h 124"/>
                  <a:gd name="T14" fmla="*/ 80 w 165"/>
                  <a:gd name="T15" fmla="*/ 118 h 124"/>
                  <a:gd name="T16" fmla="*/ 88 w 165"/>
                  <a:gd name="T17" fmla="*/ 117 h 124"/>
                  <a:gd name="T18" fmla="*/ 95 w 165"/>
                  <a:gd name="T19" fmla="*/ 119 h 124"/>
                  <a:gd name="T20" fmla="*/ 99 w 165"/>
                  <a:gd name="T21" fmla="*/ 118 h 124"/>
                  <a:gd name="T22" fmla="*/ 109 w 165"/>
                  <a:gd name="T23" fmla="*/ 114 h 124"/>
                  <a:gd name="T24" fmla="*/ 114 w 165"/>
                  <a:gd name="T25" fmla="*/ 109 h 124"/>
                  <a:gd name="T26" fmla="*/ 125 w 165"/>
                  <a:gd name="T27" fmla="*/ 108 h 124"/>
                  <a:gd name="T28" fmla="*/ 151 w 165"/>
                  <a:gd name="T29" fmla="*/ 75 h 124"/>
                  <a:gd name="T30" fmla="*/ 112 w 165"/>
                  <a:gd name="T31" fmla="*/ 62 h 124"/>
                  <a:gd name="T32" fmla="*/ 109 w 165"/>
                  <a:gd name="T33" fmla="*/ 55 h 124"/>
                  <a:gd name="T34" fmla="*/ 108 w 165"/>
                  <a:gd name="T35" fmla="*/ 44 h 124"/>
                  <a:gd name="T36" fmla="*/ 100 w 165"/>
                  <a:gd name="T37" fmla="*/ 45 h 124"/>
                  <a:gd name="T38" fmla="*/ 97 w 165"/>
                  <a:gd name="T39" fmla="*/ 41 h 124"/>
                  <a:gd name="T40" fmla="*/ 97 w 165"/>
                  <a:gd name="T41" fmla="*/ 34 h 124"/>
                  <a:gd name="T42" fmla="*/ 100 w 165"/>
                  <a:gd name="T43" fmla="*/ 29 h 124"/>
                  <a:gd name="T44" fmla="*/ 95 w 165"/>
                  <a:gd name="T45" fmla="*/ 24 h 124"/>
                  <a:gd name="T46" fmla="*/ 92 w 165"/>
                  <a:gd name="T47" fmla="*/ 18 h 124"/>
                  <a:gd name="T48" fmla="*/ 86 w 165"/>
                  <a:gd name="T49" fmla="*/ 14 h 124"/>
                  <a:gd name="T50" fmla="*/ 80 w 165"/>
                  <a:gd name="T51" fmla="*/ 12 h 124"/>
                  <a:gd name="T52" fmla="*/ 73 w 165"/>
                  <a:gd name="T53" fmla="*/ 6 h 124"/>
                  <a:gd name="T54" fmla="*/ 67 w 165"/>
                  <a:gd name="T55" fmla="*/ 5 h 124"/>
                  <a:gd name="T56" fmla="*/ 61 w 165"/>
                  <a:gd name="T57" fmla="*/ 3 h 124"/>
                  <a:gd name="T58" fmla="*/ 58 w 165"/>
                  <a:gd name="T59" fmla="*/ 3 h 124"/>
                  <a:gd name="T60" fmla="*/ 49 w 165"/>
                  <a:gd name="T61" fmla="*/ 3 h 124"/>
                  <a:gd name="T62" fmla="*/ 44 w 165"/>
                  <a:gd name="T63" fmla="*/ 6 h 124"/>
                  <a:gd name="T64" fmla="*/ 39 w 165"/>
                  <a:gd name="T65" fmla="*/ 8 h 124"/>
                  <a:gd name="T66" fmla="*/ 37 w 165"/>
                  <a:gd name="T67" fmla="*/ 11 h 124"/>
                  <a:gd name="T68" fmla="*/ 32 w 165"/>
                  <a:gd name="T69" fmla="*/ 23 h 124"/>
                  <a:gd name="T70" fmla="*/ 30 w 165"/>
                  <a:gd name="T71" fmla="*/ 26 h 124"/>
                  <a:gd name="T72" fmla="*/ 23 w 165"/>
                  <a:gd name="T73" fmla="*/ 34 h 124"/>
                  <a:gd name="T74" fmla="*/ 19 w 165"/>
                  <a:gd name="T75" fmla="*/ 45 h 124"/>
                  <a:gd name="T76" fmla="*/ 15 w 165"/>
                  <a:gd name="T77" fmla="*/ 49 h 124"/>
                  <a:gd name="T78" fmla="*/ 15 w 165"/>
                  <a:gd name="T79" fmla="*/ 55 h 124"/>
                  <a:gd name="T80" fmla="*/ 13 w 165"/>
                  <a:gd name="T81" fmla="*/ 65 h 124"/>
                  <a:gd name="T82" fmla="*/ 10 w 165"/>
                  <a:gd name="T83" fmla="*/ 72 h 124"/>
                  <a:gd name="T84" fmla="*/ 6 w 165"/>
                  <a:gd name="T85" fmla="*/ 72 h 124"/>
                  <a:gd name="T86" fmla="*/ 3 w 165"/>
                  <a:gd name="T87" fmla="*/ 74 h 124"/>
                  <a:gd name="T88" fmla="*/ 4 w 165"/>
                  <a:gd name="T89" fmla="*/ 78 h 124"/>
                  <a:gd name="T90" fmla="*/ 11 w 165"/>
                  <a:gd name="T91" fmla="*/ 81 h 124"/>
                  <a:gd name="T92" fmla="*/ 14 w 165"/>
                  <a:gd name="T93" fmla="*/ 88 h 124"/>
                  <a:gd name="T94" fmla="*/ 17 w 165"/>
                  <a:gd name="T95" fmla="*/ 90 h 124"/>
                  <a:gd name="T96" fmla="*/ 21 w 165"/>
                  <a:gd name="T97" fmla="*/ 92 h 124"/>
                  <a:gd name="T98" fmla="*/ 25 w 165"/>
                  <a:gd name="T99" fmla="*/ 100 h 124"/>
                  <a:gd name="T100" fmla="*/ 27 w 165"/>
                  <a:gd name="T101" fmla="*/ 105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5" h="124">
                    <a:moveTo>
                      <a:pt x="27" y="105"/>
                    </a:moveTo>
                    <a:lnTo>
                      <a:pt x="30" y="105"/>
                    </a:lnTo>
                    <a:lnTo>
                      <a:pt x="31" y="105"/>
                    </a:lnTo>
                    <a:lnTo>
                      <a:pt x="31" y="111"/>
                    </a:lnTo>
                    <a:lnTo>
                      <a:pt x="33" y="113"/>
                    </a:lnTo>
                    <a:lnTo>
                      <a:pt x="34" y="113"/>
                    </a:lnTo>
                    <a:lnTo>
                      <a:pt x="37" y="113"/>
                    </a:lnTo>
                    <a:lnTo>
                      <a:pt x="39" y="113"/>
                    </a:lnTo>
                    <a:lnTo>
                      <a:pt x="45" y="113"/>
                    </a:lnTo>
                    <a:lnTo>
                      <a:pt x="47" y="114"/>
                    </a:lnTo>
                    <a:lnTo>
                      <a:pt x="52" y="119"/>
                    </a:lnTo>
                    <a:lnTo>
                      <a:pt x="54" y="120"/>
                    </a:lnTo>
                    <a:lnTo>
                      <a:pt x="56" y="123"/>
                    </a:lnTo>
                    <a:lnTo>
                      <a:pt x="58" y="123"/>
                    </a:lnTo>
                    <a:lnTo>
                      <a:pt x="61" y="123"/>
                    </a:lnTo>
                    <a:lnTo>
                      <a:pt x="64" y="124"/>
                    </a:lnTo>
                    <a:lnTo>
                      <a:pt x="66" y="124"/>
                    </a:lnTo>
                    <a:lnTo>
                      <a:pt x="69" y="124"/>
                    </a:lnTo>
                    <a:lnTo>
                      <a:pt x="70" y="124"/>
                    </a:lnTo>
                    <a:lnTo>
                      <a:pt x="72" y="124"/>
                    </a:lnTo>
                    <a:lnTo>
                      <a:pt x="75" y="120"/>
                    </a:lnTo>
                    <a:lnTo>
                      <a:pt x="76" y="118"/>
                    </a:lnTo>
                    <a:lnTo>
                      <a:pt x="78" y="118"/>
                    </a:lnTo>
                    <a:lnTo>
                      <a:pt x="80" y="118"/>
                    </a:lnTo>
                    <a:lnTo>
                      <a:pt x="81" y="117"/>
                    </a:lnTo>
                    <a:lnTo>
                      <a:pt x="87" y="117"/>
                    </a:lnTo>
                    <a:lnTo>
                      <a:pt x="88" y="117"/>
                    </a:lnTo>
                    <a:lnTo>
                      <a:pt x="89" y="119"/>
                    </a:lnTo>
                    <a:lnTo>
                      <a:pt x="90" y="120"/>
                    </a:lnTo>
                    <a:lnTo>
                      <a:pt x="95" y="119"/>
                    </a:lnTo>
                    <a:lnTo>
                      <a:pt x="98" y="120"/>
                    </a:lnTo>
                    <a:lnTo>
                      <a:pt x="98" y="119"/>
                    </a:lnTo>
                    <a:lnTo>
                      <a:pt x="99" y="118"/>
                    </a:lnTo>
                    <a:lnTo>
                      <a:pt x="103" y="117"/>
                    </a:lnTo>
                    <a:lnTo>
                      <a:pt x="105" y="115"/>
                    </a:lnTo>
                    <a:lnTo>
                      <a:pt x="109" y="114"/>
                    </a:lnTo>
                    <a:lnTo>
                      <a:pt x="110" y="113"/>
                    </a:lnTo>
                    <a:lnTo>
                      <a:pt x="111" y="111"/>
                    </a:lnTo>
                    <a:lnTo>
                      <a:pt x="114" y="109"/>
                    </a:lnTo>
                    <a:lnTo>
                      <a:pt x="116" y="109"/>
                    </a:lnTo>
                    <a:lnTo>
                      <a:pt x="118" y="108"/>
                    </a:lnTo>
                    <a:lnTo>
                      <a:pt x="125" y="108"/>
                    </a:lnTo>
                    <a:lnTo>
                      <a:pt x="131" y="108"/>
                    </a:lnTo>
                    <a:lnTo>
                      <a:pt x="165" y="75"/>
                    </a:lnTo>
                    <a:lnTo>
                      <a:pt x="151" y="75"/>
                    </a:lnTo>
                    <a:lnTo>
                      <a:pt x="120" y="66"/>
                    </a:lnTo>
                    <a:lnTo>
                      <a:pt x="116" y="63"/>
                    </a:lnTo>
                    <a:lnTo>
                      <a:pt x="112" y="62"/>
                    </a:lnTo>
                    <a:lnTo>
                      <a:pt x="111" y="60"/>
                    </a:lnTo>
                    <a:lnTo>
                      <a:pt x="111" y="56"/>
                    </a:lnTo>
                    <a:lnTo>
                      <a:pt x="109" y="55"/>
                    </a:lnTo>
                    <a:lnTo>
                      <a:pt x="108" y="49"/>
                    </a:lnTo>
                    <a:lnTo>
                      <a:pt x="106" y="45"/>
                    </a:lnTo>
                    <a:lnTo>
                      <a:pt x="108" y="44"/>
                    </a:lnTo>
                    <a:lnTo>
                      <a:pt x="105" y="43"/>
                    </a:lnTo>
                    <a:lnTo>
                      <a:pt x="103" y="43"/>
                    </a:lnTo>
                    <a:lnTo>
                      <a:pt x="100" y="45"/>
                    </a:lnTo>
                    <a:lnTo>
                      <a:pt x="95" y="45"/>
                    </a:lnTo>
                    <a:lnTo>
                      <a:pt x="94" y="44"/>
                    </a:lnTo>
                    <a:lnTo>
                      <a:pt x="97" y="41"/>
                    </a:lnTo>
                    <a:lnTo>
                      <a:pt x="97" y="39"/>
                    </a:lnTo>
                    <a:lnTo>
                      <a:pt x="98" y="38"/>
                    </a:lnTo>
                    <a:lnTo>
                      <a:pt x="97" y="34"/>
                    </a:lnTo>
                    <a:lnTo>
                      <a:pt x="98" y="33"/>
                    </a:lnTo>
                    <a:lnTo>
                      <a:pt x="99" y="31"/>
                    </a:lnTo>
                    <a:lnTo>
                      <a:pt x="100" y="29"/>
                    </a:lnTo>
                    <a:lnTo>
                      <a:pt x="98" y="26"/>
                    </a:lnTo>
                    <a:lnTo>
                      <a:pt x="97" y="26"/>
                    </a:lnTo>
                    <a:lnTo>
                      <a:pt x="95" y="24"/>
                    </a:lnTo>
                    <a:lnTo>
                      <a:pt x="95" y="22"/>
                    </a:lnTo>
                    <a:lnTo>
                      <a:pt x="93" y="20"/>
                    </a:lnTo>
                    <a:lnTo>
                      <a:pt x="92" y="18"/>
                    </a:lnTo>
                    <a:lnTo>
                      <a:pt x="88" y="16"/>
                    </a:lnTo>
                    <a:lnTo>
                      <a:pt x="86" y="15"/>
                    </a:lnTo>
                    <a:lnTo>
                      <a:pt x="86" y="14"/>
                    </a:lnTo>
                    <a:lnTo>
                      <a:pt x="83" y="14"/>
                    </a:lnTo>
                    <a:lnTo>
                      <a:pt x="83" y="12"/>
                    </a:lnTo>
                    <a:lnTo>
                      <a:pt x="80" y="12"/>
                    </a:lnTo>
                    <a:lnTo>
                      <a:pt x="78" y="10"/>
                    </a:lnTo>
                    <a:lnTo>
                      <a:pt x="75" y="6"/>
                    </a:lnTo>
                    <a:lnTo>
                      <a:pt x="73" y="6"/>
                    </a:lnTo>
                    <a:lnTo>
                      <a:pt x="71" y="5"/>
                    </a:lnTo>
                    <a:lnTo>
                      <a:pt x="69" y="4"/>
                    </a:lnTo>
                    <a:lnTo>
                      <a:pt x="67" y="5"/>
                    </a:lnTo>
                    <a:lnTo>
                      <a:pt x="67" y="5"/>
                    </a:lnTo>
                    <a:lnTo>
                      <a:pt x="64" y="3"/>
                    </a:lnTo>
                    <a:lnTo>
                      <a:pt x="61" y="3"/>
                    </a:lnTo>
                    <a:lnTo>
                      <a:pt x="61" y="4"/>
                    </a:lnTo>
                    <a:lnTo>
                      <a:pt x="60" y="1"/>
                    </a:lnTo>
                    <a:lnTo>
                      <a:pt x="58" y="3"/>
                    </a:lnTo>
                    <a:lnTo>
                      <a:pt x="55" y="4"/>
                    </a:lnTo>
                    <a:lnTo>
                      <a:pt x="54" y="4"/>
                    </a:lnTo>
                    <a:lnTo>
                      <a:pt x="49" y="3"/>
                    </a:lnTo>
                    <a:lnTo>
                      <a:pt x="49" y="1"/>
                    </a:lnTo>
                    <a:lnTo>
                      <a:pt x="48" y="0"/>
                    </a:lnTo>
                    <a:lnTo>
                      <a:pt x="44" y="6"/>
                    </a:lnTo>
                    <a:lnTo>
                      <a:pt x="43" y="6"/>
                    </a:lnTo>
                    <a:lnTo>
                      <a:pt x="42" y="8"/>
                    </a:lnTo>
                    <a:lnTo>
                      <a:pt x="39" y="8"/>
                    </a:lnTo>
                    <a:lnTo>
                      <a:pt x="38" y="8"/>
                    </a:lnTo>
                    <a:lnTo>
                      <a:pt x="38" y="8"/>
                    </a:lnTo>
                    <a:lnTo>
                      <a:pt x="37" y="11"/>
                    </a:lnTo>
                    <a:lnTo>
                      <a:pt x="37" y="15"/>
                    </a:lnTo>
                    <a:lnTo>
                      <a:pt x="33" y="20"/>
                    </a:lnTo>
                    <a:lnTo>
                      <a:pt x="32" y="23"/>
                    </a:lnTo>
                    <a:lnTo>
                      <a:pt x="32" y="23"/>
                    </a:lnTo>
                    <a:lnTo>
                      <a:pt x="30" y="23"/>
                    </a:lnTo>
                    <a:lnTo>
                      <a:pt x="30" y="26"/>
                    </a:lnTo>
                    <a:lnTo>
                      <a:pt x="27" y="29"/>
                    </a:lnTo>
                    <a:lnTo>
                      <a:pt x="26" y="32"/>
                    </a:lnTo>
                    <a:lnTo>
                      <a:pt x="23" y="34"/>
                    </a:lnTo>
                    <a:lnTo>
                      <a:pt x="22" y="37"/>
                    </a:lnTo>
                    <a:lnTo>
                      <a:pt x="20" y="45"/>
                    </a:lnTo>
                    <a:lnTo>
                      <a:pt x="19" y="45"/>
                    </a:lnTo>
                    <a:lnTo>
                      <a:pt x="17" y="45"/>
                    </a:lnTo>
                    <a:lnTo>
                      <a:pt x="17" y="46"/>
                    </a:lnTo>
                    <a:lnTo>
                      <a:pt x="15" y="49"/>
                    </a:lnTo>
                    <a:lnTo>
                      <a:pt x="15" y="51"/>
                    </a:lnTo>
                    <a:lnTo>
                      <a:pt x="15" y="52"/>
                    </a:lnTo>
                    <a:lnTo>
                      <a:pt x="15" y="55"/>
                    </a:lnTo>
                    <a:lnTo>
                      <a:pt x="14" y="57"/>
                    </a:lnTo>
                    <a:lnTo>
                      <a:pt x="13" y="61"/>
                    </a:lnTo>
                    <a:lnTo>
                      <a:pt x="13" y="65"/>
                    </a:lnTo>
                    <a:lnTo>
                      <a:pt x="13" y="69"/>
                    </a:lnTo>
                    <a:lnTo>
                      <a:pt x="11" y="71"/>
                    </a:lnTo>
                    <a:lnTo>
                      <a:pt x="10" y="72"/>
                    </a:lnTo>
                    <a:lnTo>
                      <a:pt x="9" y="72"/>
                    </a:lnTo>
                    <a:lnTo>
                      <a:pt x="8" y="71"/>
                    </a:lnTo>
                    <a:lnTo>
                      <a:pt x="6" y="72"/>
                    </a:lnTo>
                    <a:lnTo>
                      <a:pt x="4" y="71"/>
                    </a:lnTo>
                    <a:lnTo>
                      <a:pt x="4" y="73"/>
                    </a:lnTo>
                    <a:lnTo>
                      <a:pt x="3" y="74"/>
                    </a:lnTo>
                    <a:lnTo>
                      <a:pt x="0" y="77"/>
                    </a:lnTo>
                    <a:lnTo>
                      <a:pt x="2" y="78"/>
                    </a:lnTo>
                    <a:lnTo>
                      <a:pt x="4" y="78"/>
                    </a:lnTo>
                    <a:lnTo>
                      <a:pt x="8" y="78"/>
                    </a:lnTo>
                    <a:lnTo>
                      <a:pt x="9" y="79"/>
                    </a:lnTo>
                    <a:lnTo>
                      <a:pt x="11" y="81"/>
                    </a:lnTo>
                    <a:lnTo>
                      <a:pt x="11" y="83"/>
                    </a:lnTo>
                    <a:lnTo>
                      <a:pt x="13" y="84"/>
                    </a:lnTo>
                    <a:lnTo>
                      <a:pt x="14" y="88"/>
                    </a:lnTo>
                    <a:lnTo>
                      <a:pt x="16" y="88"/>
                    </a:lnTo>
                    <a:lnTo>
                      <a:pt x="16" y="89"/>
                    </a:lnTo>
                    <a:lnTo>
                      <a:pt x="17" y="90"/>
                    </a:lnTo>
                    <a:lnTo>
                      <a:pt x="19" y="90"/>
                    </a:lnTo>
                    <a:lnTo>
                      <a:pt x="20" y="91"/>
                    </a:lnTo>
                    <a:lnTo>
                      <a:pt x="21" y="92"/>
                    </a:lnTo>
                    <a:lnTo>
                      <a:pt x="22" y="95"/>
                    </a:lnTo>
                    <a:lnTo>
                      <a:pt x="23" y="98"/>
                    </a:lnTo>
                    <a:lnTo>
                      <a:pt x="25" y="100"/>
                    </a:lnTo>
                    <a:lnTo>
                      <a:pt x="25" y="103"/>
                    </a:lnTo>
                    <a:lnTo>
                      <a:pt x="26" y="103"/>
                    </a:lnTo>
                    <a:lnTo>
                      <a:pt x="27" y="10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2" name="Freeform 858">
                <a:extLst>
                  <a:ext uri="{FF2B5EF4-FFF2-40B4-BE49-F238E27FC236}">
                    <a16:creationId xmlns:a16="http://schemas.microsoft.com/office/drawing/2014/main" id="{E974F886-4623-4687-8CCE-DF32BDB9BE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3" y="2162"/>
                <a:ext cx="72" cy="63"/>
              </a:xfrm>
              <a:custGeom>
                <a:avLst/>
                <a:gdLst>
                  <a:gd name="T0" fmla="*/ 17 w 72"/>
                  <a:gd name="T1" fmla="*/ 4 h 63"/>
                  <a:gd name="T2" fmla="*/ 13 w 72"/>
                  <a:gd name="T3" fmla="*/ 5 h 63"/>
                  <a:gd name="T4" fmla="*/ 9 w 72"/>
                  <a:gd name="T5" fmla="*/ 6 h 63"/>
                  <a:gd name="T6" fmla="*/ 9 w 72"/>
                  <a:gd name="T7" fmla="*/ 9 h 63"/>
                  <a:gd name="T8" fmla="*/ 7 w 72"/>
                  <a:gd name="T9" fmla="*/ 10 h 63"/>
                  <a:gd name="T10" fmla="*/ 6 w 72"/>
                  <a:gd name="T11" fmla="*/ 12 h 63"/>
                  <a:gd name="T12" fmla="*/ 6 w 72"/>
                  <a:gd name="T13" fmla="*/ 16 h 63"/>
                  <a:gd name="T14" fmla="*/ 6 w 72"/>
                  <a:gd name="T15" fmla="*/ 17 h 63"/>
                  <a:gd name="T16" fmla="*/ 3 w 72"/>
                  <a:gd name="T17" fmla="*/ 26 h 63"/>
                  <a:gd name="T18" fmla="*/ 1 w 72"/>
                  <a:gd name="T19" fmla="*/ 31 h 63"/>
                  <a:gd name="T20" fmla="*/ 0 w 72"/>
                  <a:gd name="T21" fmla="*/ 34 h 63"/>
                  <a:gd name="T22" fmla="*/ 2 w 72"/>
                  <a:gd name="T23" fmla="*/ 42 h 63"/>
                  <a:gd name="T24" fmla="*/ 6 w 72"/>
                  <a:gd name="T25" fmla="*/ 42 h 63"/>
                  <a:gd name="T26" fmla="*/ 8 w 72"/>
                  <a:gd name="T27" fmla="*/ 40 h 63"/>
                  <a:gd name="T28" fmla="*/ 13 w 72"/>
                  <a:gd name="T29" fmla="*/ 35 h 63"/>
                  <a:gd name="T30" fmla="*/ 18 w 72"/>
                  <a:gd name="T31" fmla="*/ 38 h 63"/>
                  <a:gd name="T32" fmla="*/ 22 w 72"/>
                  <a:gd name="T33" fmla="*/ 37 h 63"/>
                  <a:gd name="T34" fmla="*/ 25 w 72"/>
                  <a:gd name="T35" fmla="*/ 38 h 63"/>
                  <a:gd name="T36" fmla="*/ 28 w 72"/>
                  <a:gd name="T37" fmla="*/ 37 h 63"/>
                  <a:gd name="T38" fmla="*/ 31 w 72"/>
                  <a:gd name="T39" fmla="*/ 39 h 63"/>
                  <a:gd name="T40" fmla="*/ 35 w 72"/>
                  <a:gd name="T41" fmla="*/ 39 h 63"/>
                  <a:gd name="T42" fmla="*/ 39 w 72"/>
                  <a:gd name="T43" fmla="*/ 40 h 63"/>
                  <a:gd name="T44" fmla="*/ 44 w 72"/>
                  <a:gd name="T45" fmla="*/ 46 h 63"/>
                  <a:gd name="T46" fmla="*/ 47 w 72"/>
                  <a:gd name="T47" fmla="*/ 48 h 63"/>
                  <a:gd name="T48" fmla="*/ 50 w 72"/>
                  <a:gd name="T49" fmla="*/ 49 h 63"/>
                  <a:gd name="T50" fmla="*/ 56 w 72"/>
                  <a:gd name="T51" fmla="*/ 52 h 63"/>
                  <a:gd name="T52" fmla="*/ 59 w 72"/>
                  <a:gd name="T53" fmla="*/ 56 h 63"/>
                  <a:gd name="T54" fmla="*/ 61 w 72"/>
                  <a:gd name="T55" fmla="*/ 60 h 63"/>
                  <a:gd name="T56" fmla="*/ 64 w 72"/>
                  <a:gd name="T57" fmla="*/ 63 h 63"/>
                  <a:gd name="T58" fmla="*/ 68 w 72"/>
                  <a:gd name="T59" fmla="*/ 62 h 63"/>
                  <a:gd name="T60" fmla="*/ 72 w 72"/>
                  <a:gd name="T61" fmla="*/ 60 h 63"/>
                  <a:gd name="T62" fmla="*/ 70 w 72"/>
                  <a:gd name="T63" fmla="*/ 58 h 63"/>
                  <a:gd name="T64" fmla="*/ 69 w 72"/>
                  <a:gd name="T65" fmla="*/ 58 h 63"/>
                  <a:gd name="T66" fmla="*/ 67 w 72"/>
                  <a:gd name="T67" fmla="*/ 56 h 63"/>
                  <a:gd name="T68" fmla="*/ 65 w 72"/>
                  <a:gd name="T69" fmla="*/ 54 h 63"/>
                  <a:gd name="T70" fmla="*/ 63 w 72"/>
                  <a:gd name="T71" fmla="*/ 49 h 63"/>
                  <a:gd name="T72" fmla="*/ 62 w 72"/>
                  <a:gd name="T73" fmla="*/ 49 h 63"/>
                  <a:gd name="T74" fmla="*/ 59 w 72"/>
                  <a:gd name="T75" fmla="*/ 46 h 63"/>
                  <a:gd name="T76" fmla="*/ 56 w 72"/>
                  <a:gd name="T77" fmla="*/ 43 h 63"/>
                  <a:gd name="T78" fmla="*/ 51 w 72"/>
                  <a:gd name="T79" fmla="*/ 38 h 63"/>
                  <a:gd name="T80" fmla="*/ 47 w 72"/>
                  <a:gd name="T81" fmla="*/ 35 h 63"/>
                  <a:gd name="T82" fmla="*/ 44 w 72"/>
                  <a:gd name="T83" fmla="*/ 34 h 63"/>
                  <a:gd name="T84" fmla="*/ 41 w 72"/>
                  <a:gd name="T85" fmla="*/ 34 h 63"/>
                  <a:gd name="T86" fmla="*/ 39 w 72"/>
                  <a:gd name="T87" fmla="*/ 33 h 63"/>
                  <a:gd name="T88" fmla="*/ 39 w 72"/>
                  <a:gd name="T89" fmla="*/ 29 h 63"/>
                  <a:gd name="T90" fmla="*/ 35 w 72"/>
                  <a:gd name="T91" fmla="*/ 27 h 63"/>
                  <a:gd name="T92" fmla="*/ 36 w 72"/>
                  <a:gd name="T93" fmla="*/ 29 h 63"/>
                  <a:gd name="T94" fmla="*/ 34 w 72"/>
                  <a:gd name="T95" fmla="*/ 32 h 63"/>
                  <a:gd name="T96" fmla="*/ 33 w 72"/>
                  <a:gd name="T97" fmla="*/ 27 h 63"/>
                  <a:gd name="T98" fmla="*/ 31 w 72"/>
                  <a:gd name="T99" fmla="*/ 25 h 63"/>
                  <a:gd name="T100" fmla="*/ 30 w 72"/>
                  <a:gd name="T101" fmla="*/ 22 h 63"/>
                  <a:gd name="T102" fmla="*/ 24 w 72"/>
                  <a:gd name="T103" fmla="*/ 3 h 63"/>
                  <a:gd name="T104" fmla="*/ 22 w 72"/>
                  <a:gd name="T105" fmla="*/ 0 h 63"/>
                  <a:gd name="T106" fmla="*/ 18 w 72"/>
                  <a:gd name="T107" fmla="*/ 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2" h="63">
                    <a:moveTo>
                      <a:pt x="18" y="3"/>
                    </a:moveTo>
                    <a:lnTo>
                      <a:pt x="17" y="4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2" y="6"/>
                    </a:lnTo>
                    <a:lnTo>
                      <a:pt x="9" y="6"/>
                    </a:lnTo>
                    <a:lnTo>
                      <a:pt x="9" y="8"/>
                    </a:lnTo>
                    <a:lnTo>
                      <a:pt x="9" y="9"/>
                    </a:lnTo>
                    <a:lnTo>
                      <a:pt x="9" y="10"/>
                    </a:lnTo>
                    <a:lnTo>
                      <a:pt x="7" y="10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5" y="15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17"/>
                    </a:lnTo>
                    <a:lnTo>
                      <a:pt x="5" y="21"/>
                    </a:lnTo>
                    <a:lnTo>
                      <a:pt x="3" y="26"/>
                    </a:lnTo>
                    <a:lnTo>
                      <a:pt x="1" y="29"/>
                    </a:lnTo>
                    <a:lnTo>
                      <a:pt x="1" y="31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1" y="39"/>
                    </a:lnTo>
                    <a:lnTo>
                      <a:pt x="2" y="42"/>
                    </a:lnTo>
                    <a:lnTo>
                      <a:pt x="3" y="42"/>
                    </a:lnTo>
                    <a:lnTo>
                      <a:pt x="6" y="42"/>
                    </a:lnTo>
                    <a:lnTo>
                      <a:pt x="7" y="40"/>
                    </a:lnTo>
                    <a:lnTo>
                      <a:pt x="8" y="40"/>
                    </a:lnTo>
                    <a:lnTo>
                      <a:pt x="12" y="34"/>
                    </a:lnTo>
                    <a:lnTo>
                      <a:pt x="13" y="35"/>
                    </a:lnTo>
                    <a:lnTo>
                      <a:pt x="13" y="37"/>
                    </a:lnTo>
                    <a:lnTo>
                      <a:pt x="18" y="38"/>
                    </a:lnTo>
                    <a:lnTo>
                      <a:pt x="19" y="38"/>
                    </a:lnTo>
                    <a:lnTo>
                      <a:pt x="22" y="37"/>
                    </a:lnTo>
                    <a:lnTo>
                      <a:pt x="24" y="35"/>
                    </a:lnTo>
                    <a:lnTo>
                      <a:pt x="25" y="38"/>
                    </a:lnTo>
                    <a:lnTo>
                      <a:pt x="25" y="37"/>
                    </a:lnTo>
                    <a:lnTo>
                      <a:pt x="28" y="37"/>
                    </a:lnTo>
                    <a:lnTo>
                      <a:pt x="31" y="39"/>
                    </a:lnTo>
                    <a:lnTo>
                      <a:pt x="31" y="39"/>
                    </a:lnTo>
                    <a:lnTo>
                      <a:pt x="33" y="38"/>
                    </a:lnTo>
                    <a:lnTo>
                      <a:pt x="35" y="39"/>
                    </a:lnTo>
                    <a:lnTo>
                      <a:pt x="37" y="40"/>
                    </a:lnTo>
                    <a:lnTo>
                      <a:pt x="39" y="40"/>
                    </a:lnTo>
                    <a:lnTo>
                      <a:pt x="42" y="44"/>
                    </a:lnTo>
                    <a:lnTo>
                      <a:pt x="44" y="46"/>
                    </a:lnTo>
                    <a:lnTo>
                      <a:pt x="47" y="46"/>
                    </a:lnTo>
                    <a:lnTo>
                      <a:pt x="47" y="48"/>
                    </a:lnTo>
                    <a:lnTo>
                      <a:pt x="50" y="48"/>
                    </a:lnTo>
                    <a:lnTo>
                      <a:pt x="50" y="49"/>
                    </a:lnTo>
                    <a:lnTo>
                      <a:pt x="52" y="50"/>
                    </a:lnTo>
                    <a:lnTo>
                      <a:pt x="56" y="52"/>
                    </a:lnTo>
                    <a:lnTo>
                      <a:pt x="57" y="54"/>
                    </a:lnTo>
                    <a:lnTo>
                      <a:pt x="59" y="56"/>
                    </a:lnTo>
                    <a:lnTo>
                      <a:pt x="59" y="58"/>
                    </a:lnTo>
                    <a:lnTo>
                      <a:pt x="61" y="60"/>
                    </a:lnTo>
                    <a:lnTo>
                      <a:pt x="62" y="60"/>
                    </a:lnTo>
                    <a:lnTo>
                      <a:pt x="64" y="63"/>
                    </a:lnTo>
                    <a:lnTo>
                      <a:pt x="67" y="63"/>
                    </a:lnTo>
                    <a:lnTo>
                      <a:pt x="68" y="62"/>
                    </a:lnTo>
                    <a:lnTo>
                      <a:pt x="70" y="61"/>
                    </a:lnTo>
                    <a:lnTo>
                      <a:pt x="72" y="60"/>
                    </a:lnTo>
                    <a:lnTo>
                      <a:pt x="72" y="58"/>
                    </a:lnTo>
                    <a:lnTo>
                      <a:pt x="70" y="58"/>
                    </a:lnTo>
                    <a:lnTo>
                      <a:pt x="70" y="58"/>
                    </a:lnTo>
                    <a:lnTo>
                      <a:pt x="69" y="58"/>
                    </a:lnTo>
                    <a:lnTo>
                      <a:pt x="68" y="58"/>
                    </a:lnTo>
                    <a:lnTo>
                      <a:pt x="67" y="56"/>
                    </a:lnTo>
                    <a:lnTo>
                      <a:pt x="67" y="56"/>
                    </a:lnTo>
                    <a:lnTo>
                      <a:pt x="65" y="54"/>
                    </a:lnTo>
                    <a:lnTo>
                      <a:pt x="64" y="54"/>
                    </a:lnTo>
                    <a:lnTo>
                      <a:pt x="63" y="49"/>
                    </a:lnTo>
                    <a:lnTo>
                      <a:pt x="62" y="48"/>
                    </a:lnTo>
                    <a:lnTo>
                      <a:pt x="62" y="49"/>
                    </a:lnTo>
                    <a:lnTo>
                      <a:pt x="61" y="49"/>
                    </a:lnTo>
                    <a:lnTo>
                      <a:pt x="59" y="46"/>
                    </a:lnTo>
                    <a:lnTo>
                      <a:pt x="57" y="45"/>
                    </a:lnTo>
                    <a:lnTo>
                      <a:pt x="56" y="43"/>
                    </a:lnTo>
                    <a:lnTo>
                      <a:pt x="52" y="39"/>
                    </a:lnTo>
                    <a:lnTo>
                      <a:pt x="51" y="38"/>
                    </a:lnTo>
                    <a:lnTo>
                      <a:pt x="48" y="37"/>
                    </a:lnTo>
                    <a:lnTo>
                      <a:pt x="47" y="35"/>
                    </a:lnTo>
                    <a:lnTo>
                      <a:pt x="45" y="34"/>
                    </a:lnTo>
                    <a:lnTo>
                      <a:pt x="44" y="34"/>
                    </a:lnTo>
                    <a:lnTo>
                      <a:pt x="44" y="34"/>
                    </a:lnTo>
                    <a:lnTo>
                      <a:pt x="41" y="34"/>
                    </a:lnTo>
                    <a:lnTo>
                      <a:pt x="41" y="34"/>
                    </a:lnTo>
                    <a:lnTo>
                      <a:pt x="39" y="33"/>
                    </a:lnTo>
                    <a:lnTo>
                      <a:pt x="37" y="31"/>
                    </a:lnTo>
                    <a:lnTo>
                      <a:pt x="39" y="29"/>
                    </a:lnTo>
                    <a:lnTo>
                      <a:pt x="36" y="27"/>
                    </a:lnTo>
                    <a:lnTo>
                      <a:pt x="35" y="27"/>
                    </a:lnTo>
                    <a:lnTo>
                      <a:pt x="35" y="29"/>
                    </a:lnTo>
                    <a:lnTo>
                      <a:pt x="36" y="29"/>
                    </a:lnTo>
                    <a:lnTo>
                      <a:pt x="36" y="33"/>
                    </a:lnTo>
                    <a:lnTo>
                      <a:pt x="34" y="32"/>
                    </a:lnTo>
                    <a:lnTo>
                      <a:pt x="34" y="29"/>
                    </a:lnTo>
                    <a:lnTo>
                      <a:pt x="33" y="27"/>
                    </a:lnTo>
                    <a:lnTo>
                      <a:pt x="31" y="26"/>
                    </a:lnTo>
                    <a:lnTo>
                      <a:pt x="31" y="25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28" y="15"/>
                    </a:lnTo>
                    <a:lnTo>
                      <a:pt x="24" y="3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9" y="3"/>
                    </a:lnTo>
                    <a:lnTo>
                      <a:pt x="18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3" name="Freeform 859">
                <a:extLst>
                  <a:ext uri="{FF2B5EF4-FFF2-40B4-BE49-F238E27FC236}">
                    <a16:creationId xmlns:a16="http://schemas.microsoft.com/office/drawing/2014/main" id="{B5DC806A-915E-4ED4-BD6C-C513758CAB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35" y="2222"/>
                <a:ext cx="17" cy="19"/>
              </a:xfrm>
              <a:custGeom>
                <a:avLst/>
                <a:gdLst>
                  <a:gd name="T0" fmla="*/ 10 w 17"/>
                  <a:gd name="T1" fmla="*/ 2 h 19"/>
                  <a:gd name="T2" fmla="*/ 9 w 17"/>
                  <a:gd name="T3" fmla="*/ 3 h 19"/>
                  <a:gd name="T4" fmla="*/ 5 w 17"/>
                  <a:gd name="T5" fmla="*/ 5 h 19"/>
                  <a:gd name="T6" fmla="*/ 4 w 17"/>
                  <a:gd name="T7" fmla="*/ 7 h 19"/>
                  <a:gd name="T8" fmla="*/ 3 w 17"/>
                  <a:gd name="T9" fmla="*/ 8 h 19"/>
                  <a:gd name="T10" fmla="*/ 4 w 17"/>
                  <a:gd name="T11" fmla="*/ 12 h 19"/>
                  <a:gd name="T12" fmla="*/ 3 w 17"/>
                  <a:gd name="T13" fmla="*/ 13 h 19"/>
                  <a:gd name="T14" fmla="*/ 3 w 17"/>
                  <a:gd name="T15" fmla="*/ 15 h 19"/>
                  <a:gd name="T16" fmla="*/ 0 w 17"/>
                  <a:gd name="T17" fmla="*/ 18 h 19"/>
                  <a:gd name="T18" fmla="*/ 1 w 17"/>
                  <a:gd name="T19" fmla="*/ 19 h 19"/>
                  <a:gd name="T20" fmla="*/ 6 w 17"/>
                  <a:gd name="T21" fmla="*/ 19 h 19"/>
                  <a:gd name="T22" fmla="*/ 9 w 17"/>
                  <a:gd name="T23" fmla="*/ 17 h 19"/>
                  <a:gd name="T24" fmla="*/ 11 w 17"/>
                  <a:gd name="T25" fmla="*/ 17 h 19"/>
                  <a:gd name="T26" fmla="*/ 14 w 17"/>
                  <a:gd name="T27" fmla="*/ 18 h 19"/>
                  <a:gd name="T28" fmla="*/ 14 w 17"/>
                  <a:gd name="T29" fmla="*/ 17 h 19"/>
                  <a:gd name="T30" fmla="*/ 16 w 17"/>
                  <a:gd name="T31" fmla="*/ 13 h 19"/>
                  <a:gd name="T32" fmla="*/ 16 w 17"/>
                  <a:gd name="T33" fmla="*/ 12 h 19"/>
                  <a:gd name="T34" fmla="*/ 12 w 17"/>
                  <a:gd name="T35" fmla="*/ 12 h 19"/>
                  <a:gd name="T36" fmla="*/ 11 w 17"/>
                  <a:gd name="T37" fmla="*/ 13 h 19"/>
                  <a:gd name="T38" fmla="*/ 10 w 17"/>
                  <a:gd name="T39" fmla="*/ 12 h 19"/>
                  <a:gd name="T40" fmla="*/ 9 w 17"/>
                  <a:gd name="T41" fmla="*/ 11 h 19"/>
                  <a:gd name="T42" fmla="*/ 11 w 17"/>
                  <a:gd name="T43" fmla="*/ 11 h 19"/>
                  <a:gd name="T44" fmla="*/ 12 w 17"/>
                  <a:gd name="T45" fmla="*/ 9 h 19"/>
                  <a:gd name="T46" fmla="*/ 14 w 17"/>
                  <a:gd name="T47" fmla="*/ 9 h 19"/>
                  <a:gd name="T48" fmla="*/ 16 w 17"/>
                  <a:gd name="T49" fmla="*/ 7 h 19"/>
                  <a:gd name="T50" fmla="*/ 17 w 17"/>
                  <a:gd name="T51" fmla="*/ 7 h 19"/>
                  <a:gd name="T52" fmla="*/ 17 w 17"/>
                  <a:gd name="T53" fmla="*/ 3 h 19"/>
                  <a:gd name="T54" fmla="*/ 17 w 17"/>
                  <a:gd name="T55" fmla="*/ 2 h 19"/>
                  <a:gd name="T56" fmla="*/ 16 w 17"/>
                  <a:gd name="T57" fmla="*/ 2 h 19"/>
                  <a:gd name="T58" fmla="*/ 14 w 17"/>
                  <a:gd name="T59" fmla="*/ 0 h 19"/>
                  <a:gd name="T60" fmla="*/ 14 w 17"/>
                  <a:gd name="T61" fmla="*/ 0 h 19"/>
                  <a:gd name="T62" fmla="*/ 14 w 17"/>
                  <a:gd name="T63" fmla="*/ 0 h 19"/>
                  <a:gd name="T64" fmla="*/ 12 w 17"/>
                  <a:gd name="T65" fmla="*/ 1 h 19"/>
                  <a:gd name="T66" fmla="*/ 10 w 17"/>
                  <a:gd name="T67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" h="19">
                    <a:moveTo>
                      <a:pt x="10" y="2"/>
                    </a:moveTo>
                    <a:lnTo>
                      <a:pt x="9" y="3"/>
                    </a:lnTo>
                    <a:lnTo>
                      <a:pt x="5" y="5"/>
                    </a:lnTo>
                    <a:lnTo>
                      <a:pt x="4" y="7"/>
                    </a:lnTo>
                    <a:lnTo>
                      <a:pt x="3" y="8"/>
                    </a:lnTo>
                    <a:lnTo>
                      <a:pt x="4" y="12"/>
                    </a:lnTo>
                    <a:lnTo>
                      <a:pt x="3" y="13"/>
                    </a:lnTo>
                    <a:lnTo>
                      <a:pt x="3" y="15"/>
                    </a:lnTo>
                    <a:lnTo>
                      <a:pt x="0" y="18"/>
                    </a:lnTo>
                    <a:lnTo>
                      <a:pt x="1" y="19"/>
                    </a:lnTo>
                    <a:lnTo>
                      <a:pt x="6" y="19"/>
                    </a:lnTo>
                    <a:lnTo>
                      <a:pt x="9" y="17"/>
                    </a:lnTo>
                    <a:lnTo>
                      <a:pt x="11" y="17"/>
                    </a:lnTo>
                    <a:lnTo>
                      <a:pt x="14" y="18"/>
                    </a:lnTo>
                    <a:lnTo>
                      <a:pt x="14" y="17"/>
                    </a:lnTo>
                    <a:lnTo>
                      <a:pt x="16" y="13"/>
                    </a:lnTo>
                    <a:lnTo>
                      <a:pt x="16" y="12"/>
                    </a:lnTo>
                    <a:lnTo>
                      <a:pt x="12" y="12"/>
                    </a:lnTo>
                    <a:lnTo>
                      <a:pt x="11" y="13"/>
                    </a:lnTo>
                    <a:lnTo>
                      <a:pt x="10" y="12"/>
                    </a:lnTo>
                    <a:lnTo>
                      <a:pt x="9" y="11"/>
                    </a:lnTo>
                    <a:lnTo>
                      <a:pt x="11" y="11"/>
                    </a:lnTo>
                    <a:lnTo>
                      <a:pt x="12" y="9"/>
                    </a:lnTo>
                    <a:lnTo>
                      <a:pt x="14" y="9"/>
                    </a:lnTo>
                    <a:lnTo>
                      <a:pt x="16" y="7"/>
                    </a:lnTo>
                    <a:lnTo>
                      <a:pt x="17" y="7"/>
                    </a:lnTo>
                    <a:lnTo>
                      <a:pt x="17" y="3"/>
                    </a:lnTo>
                    <a:lnTo>
                      <a:pt x="17" y="2"/>
                    </a:lnTo>
                    <a:lnTo>
                      <a:pt x="16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4" name="Freeform 860">
                <a:extLst>
                  <a:ext uri="{FF2B5EF4-FFF2-40B4-BE49-F238E27FC236}">
                    <a16:creationId xmlns:a16="http://schemas.microsoft.com/office/drawing/2014/main" id="{A0D6E5C2-5E26-4FAC-B621-D7A2E0C2E9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41" y="2229"/>
                <a:ext cx="110" cy="146"/>
              </a:xfrm>
              <a:custGeom>
                <a:avLst/>
                <a:gdLst>
                  <a:gd name="T0" fmla="*/ 21 w 110"/>
                  <a:gd name="T1" fmla="*/ 22 h 146"/>
                  <a:gd name="T2" fmla="*/ 24 w 110"/>
                  <a:gd name="T3" fmla="*/ 29 h 146"/>
                  <a:gd name="T4" fmla="*/ 63 w 110"/>
                  <a:gd name="T5" fmla="*/ 42 h 146"/>
                  <a:gd name="T6" fmla="*/ 37 w 110"/>
                  <a:gd name="T7" fmla="*/ 75 h 146"/>
                  <a:gd name="T8" fmla="*/ 26 w 110"/>
                  <a:gd name="T9" fmla="*/ 76 h 146"/>
                  <a:gd name="T10" fmla="*/ 21 w 110"/>
                  <a:gd name="T11" fmla="*/ 81 h 146"/>
                  <a:gd name="T12" fmla="*/ 11 w 110"/>
                  <a:gd name="T13" fmla="*/ 85 h 146"/>
                  <a:gd name="T14" fmla="*/ 10 w 110"/>
                  <a:gd name="T15" fmla="*/ 87 h 146"/>
                  <a:gd name="T16" fmla="*/ 7 w 110"/>
                  <a:gd name="T17" fmla="*/ 146 h 146"/>
                  <a:gd name="T18" fmla="*/ 17 w 110"/>
                  <a:gd name="T19" fmla="*/ 133 h 146"/>
                  <a:gd name="T20" fmla="*/ 22 w 110"/>
                  <a:gd name="T21" fmla="*/ 129 h 146"/>
                  <a:gd name="T22" fmla="*/ 32 w 110"/>
                  <a:gd name="T23" fmla="*/ 121 h 146"/>
                  <a:gd name="T24" fmla="*/ 45 w 110"/>
                  <a:gd name="T25" fmla="*/ 108 h 146"/>
                  <a:gd name="T26" fmla="*/ 66 w 110"/>
                  <a:gd name="T27" fmla="*/ 92 h 146"/>
                  <a:gd name="T28" fmla="*/ 76 w 110"/>
                  <a:gd name="T29" fmla="*/ 80 h 146"/>
                  <a:gd name="T30" fmla="*/ 87 w 110"/>
                  <a:gd name="T31" fmla="*/ 63 h 146"/>
                  <a:gd name="T32" fmla="*/ 95 w 110"/>
                  <a:gd name="T33" fmla="*/ 47 h 146"/>
                  <a:gd name="T34" fmla="*/ 96 w 110"/>
                  <a:gd name="T35" fmla="*/ 41 h 146"/>
                  <a:gd name="T36" fmla="*/ 101 w 110"/>
                  <a:gd name="T37" fmla="*/ 35 h 146"/>
                  <a:gd name="T38" fmla="*/ 105 w 110"/>
                  <a:gd name="T39" fmla="*/ 25 h 146"/>
                  <a:gd name="T40" fmla="*/ 106 w 110"/>
                  <a:gd name="T41" fmla="*/ 19 h 146"/>
                  <a:gd name="T42" fmla="*/ 108 w 110"/>
                  <a:gd name="T43" fmla="*/ 19 h 146"/>
                  <a:gd name="T44" fmla="*/ 108 w 110"/>
                  <a:gd name="T45" fmla="*/ 17 h 146"/>
                  <a:gd name="T46" fmla="*/ 108 w 110"/>
                  <a:gd name="T47" fmla="*/ 16 h 146"/>
                  <a:gd name="T48" fmla="*/ 107 w 110"/>
                  <a:gd name="T49" fmla="*/ 11 h 146"/>
                  <a:gd name="T50" fmla="*/ 107 w 110"/>
                  <a:gd name="T51" fmla="*/ 10 h 146"/>
                  <a:gd name="T52" fmla="*/ 107 w 110"/>
                  <a:gd name="T53" fmla="*/ 6 h 146"/>
                  <a:gd name="T54" fmla="*/ 108 w 110"/>
                  <a:gd name="T55" fmla="*/ 2 h 146"/>
                  <a:gd name="T56" fmla="*/ 104 w 110"/>
                  <a:gd name="T57" fmla="*/ 0 h 146"/>
                  <a:gd name="T58" fmla="*/ 101 w 110"/>
                  <a:gd name="T59" fmla="*/ 2 h 146"/>
                  <a:gd name="T60" fmla="*/ 100 w 110"/>
                  <a:gd name="T61" fmla="*/ 4 h 146"/>
                  <a:gd name="T62" fmla="*/ 95 w 110"/>
                  <a:gd name="T63" fmla="*/ 6 h 146"/>
                  <a:gd name="T64" fmla="*/ 89 w 110"/>
                  <a:gd name="T65" fmla="*/ 7 h 146"/>
                  <a:gd name="T66" fmla="*/ 82 w 110"/>
                  <a:gd name="T67" fmla="*/ 8 h 146"/>
                  <a:gd name="T68" fmla="*/ 72 w 110"/>
                  <a:gd name="T69" fmla="*/ 10 h 146"/>
                  <a:gd name="T70" fmla="*/ 66 w 110"/>
                  <a:gd name="T71" fmla="*/ 10 h 146"/>
                  <a:gd name="T72" fmla="*/ 55 w 110"/>
                  <a:gd name="T73" fmla="*/ 13 h 146"/>
                  <a:gd name="T74" fmla="*/ 50 w 110"/>
                  <a:gd name="T75" fmla="*/ 13 h 146"/>
                  <a:gd name="T76" fmla="*/ 44 w 110"/>
                  <a:gd name="T77" fmla="*/ 16 h 146"/>
                  <a:gd name="T78" fmla="*/ 37 w 110"/>
                  <a:gd name="T79" fmla="*/ 19 h 146"/>
                  <a:gd name="T80" fmla="*/ 30 w 110"/>
                  <a:gd name="T81" fmla="*/ 16 h 146"/>
                  <a:gd name="T82" fmla="*/ 22 w 110"/>
                  <a:gd name="T83" fmla="*/ 7 h 146"/>
                  <a:gd name="T84" fmla="*/ 18 w 110"/>
                  <a:gd name="T85" fmla="*/ 12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0" h="146">
                    <a:moveTo>
                      <a:pt x="18" y="12"/>
                    </a:moveTo>
                    <a:lnTo>
                      <a:pt x="20" y="16"/>
                    </a:lnTo>
                    <a:lnTo>
                      <a:pt x="21" y="22"/>
                    </a:lnTo>
                    <a:lnTo>
                      <a:pt x="23" y="23"/>
                    </a:lnTo>
                    <a:lnTo>
                      <a:pt x="23" y="27"/>
                    </a:lnTo>
                    <a:lnTo>
                      <a:pt x="24" y="29"/>
                    </a:lnTo>
                    <a:lnTo>
                      <a:pt x="28" y="30"/>
                    </a:lnTo>
                    <a:lnTo>
                      <a:pt x="32" y="33"/>
                    </a:lnTo>
                    <a:lnTo>
                      <a:pt x="63" y="42"/>
                    </a:lnTo>
                    <a:lnTo>
                      <a:pt x="77" y="42"/>
                    </a:lnTo>
                    <a:lnTo>
                      <a:pt x="43" y="75"/>
                    </a:lnTo>
                    <a:lnTo>
                      <a:pt x="37" y="75"/>
                    </a:lnTo>
                    <a:lnTo>
                      <a:pt x="30" y="75"/>
                    </a:lnTo>
                    <a:lnTo>
                      <a:pt x="28" y="76"/>
                    </a:lnTo>
                    <a:lnTo>
                      <a:pt x="26" y="76"/>
                    </a:lnTo>
                    <a:lnTo>
                      <a:pt x="23" y="78"/>
                    </a:lnTo>
                    <a:lnTo>
                      <a:pt x="22" y="80"/>
                    </a:lnTo>
                    <a:lnTo>
                      <a:pt x="21" y="81"/>
                    </a:lnTo>
                    <a:lnTo>
                      <a:pt x="17" y="82"/>
                    </a:lnTo>
                    <a:lnTo>
                      <a:pt x="15" y="84"/>
                    </a:lnTo>
                    <a:lnTo>
                      <a:pt x="11" y="85"/>
                    </a:lnTo>
                    <a:lnTo>
                      <a:pt x="10" y="86"/>
                    </a:lnTo>
                    <a:lnTo>
                      <a:pt x="10" y="87"/>
                    </a:lnTo>
                    <a:lnTo>
                      <a:pt x="10" y="87"/>
                    </a:lnTo>
                    <a:lnTo>
                      <a:pt x="0" y="96"/>
                    </a:lnTo>
                    <a:lnTo>
                      <a:pt x="0" y="138"/>
                    </a:lnTo>
                    <a:lnTo>
                      <a:pt x="7" y="146"/>
                    </a:lnTo>
                    <a:lnTo>
                      <a:pt x="7" y="144"/>
                    </a:lnTo>
                    <a:lnTo>
                      <a:pt x="16" y="135"/>
                    </a:lnTo>
                    <a:lnTo>
                      <a:pt x="17" y="133"/>
                    </a:lnTo>
                    <a:lnTo>
                      <a:pt x="20" y="131"/>
                    </a:lnTo>
                    <a:lnTo>
                      <a:pt x="22" y="130"/>
                    </a:lnTo>
                    <a:lnTo>
                      <a:pt x="22" y="129"/>
                    </a:lnTo>
                    <a:lnTo>
                      <a:pt x="23" y="129"/>
                    </a:lnTo>
                    <a:lnTo>
                      <a:pt x="29" y="121"/>
                    </a:lnTo>
                    <a:lnTo>
                      <a:pt x="32" y="121"/>
                    </a:lnTo>
                    <a:lnTo>
                      <a:pt x="39" y="113"/>
                    </a:lnTo>
                    <a:lnTo>
                      <a:pt x="43" y="110"/>
                    </a:lnTo>
                    <a:lnTo>
                      <a:pt x="45" y="108"/>
                    </a:lnTo>
                    <a:lnTo>
                      <a:pt x="49" y="108"/>
                    </a:lnTo>
                    <a:lnTo>
                      <a:pt x="54" y="103"/>
                    </a:lnTo>
                    <a:lnTo>
                      <a:pt x="66" y="92"/>
                    </a:lnTo>
                    <a:lnTo>
                      <a:pt x="72" y="86"/>
                    </a:lnTo>
                    <a:lnTo>
                      <a:pt x="74" y="82"/>
                    </a:lnTo>
                    <a:lnTo>
                      <a:pt x="76" y="80"/>
                    </a:lnTo>
                    <a:lnTo>
                      <a:pt x="83" y="70"/>
                    </a:lnTo>
                    <a:lnTo>
                      <a:pt x="83" y="69"/>
                    </a:lnTo>
                    <a:lnTo>
                      <a:pt x="87" y="63"/>
                    </a:lnTo>
                    <a:lnTo>
                      <a:pt x="88" y="59"/>
                    </a:lnTo>
                    <a:lnTo>
                      <a:pt x="94" y="48"/>
                    </a:lnTo>
                    <a:lnTo>
                      <a:pt x="95" y="47"/>
                    </a:lnTo>
                    <a:lnTo>
                      <a:pt x="94" y="45"/>
                    </a:lnTo>
                    <a:lnTo>
                      <a:pt x="94" y="44"/>
                    </a:lnTo>
                    <a:lnTo>
                      <a:pt x="96" y="41"/>
                    </a:lnTo>
                    <a:lnTo>
                      <a:pt x="97" y="41"/>
                    </a:lnTo>
                    <a:lnTo>
                      <a:pt x="99" y="40"/>
                    </a:lnTo>
                    <a:lnTo>
                      <a:pt x="101" y="35"/>
                    </a:lnTo>
                    <a:lnTo>
                      <a:pt x="105" y="29"/>
                    </a:lnTo>
                    <a:lnTo>
                      <a:pt x="105" y="27"/>
                    </a:lnTo>
                    <a:lnTo>
                      <a:pt x="105" y="25"/>
                    </a:lnTo>
                    <a:lnTo>
                      <a:pt x="106" y="23"/>
                    </a:lnTo>
                    <a:lnTo>
                      <a:pt x="105" y="22"/>
                    </a:lnTo>
                    <a:lnTo>
                      <a:pt x="106" y="19"/>
                    </a:lnTo>
                    <a:lnTo>
                      <a:pt x="107" y="18"/>
                    </a:lnTo>
                    <a:lnTo>
                      <a:pt x="108" y="18"/>
                    </a:lnTo>
                    <a:lnTo>
                      <a:pt x="108" y="19"/>
                    </a:lnTo>
                    <a:lnTo>
                      <a:pt x="110" y="18"/>
                    </a:lnTo>
                    <a:lnTo>
                      <a:pt x="108" y="17"/>
                    </a:lnTo>
                    <a:lnTo>
                      <a:pt x="108" y="17"/>
                    </a:lnTo>
                    <a:lnTo>
                      <a:pt x="108" y="18"/>
                    </a:lnTo>
                    <a:lnTo>
                      <a:pt x="107" y="18"/>
                    </a:lnTo>
                    <a:lnTo>
                      <a:pt x="108" y="16"/>
                    </a:lnTo>
                    <a:lnTo>
                      <a:pt x="107" y="15"/>
                    </a:lnTo>
                    <a:lnTo>
                      <a:pt x="106" y="13"/>
                    </a:lnTo>
                    <a:lnTo>
                      <a:pt x="107" y="11"/>
                    </a:lnTo>
                    <a:lnTo>
                      <a:pt x="108" y="10"/>
                    </a:lnTo>
                    <a:lnTo>
                      <a:pt x="108" y="10"/>
                    </a:lnTo>
                    <a:lnTo>
                      <a:pt x="107" y="10"/>
                    </a:lnTo>
                    <a:lnTo>
                      <a:pt x="106" y="8"/>
                    </a:lnTo>
                    <a:lnTo>
                      <a:pt x="107" y="7"/>
                    </a:lnTo>
                    <a:lnTo>
                      <a:pt x="107" y="6"/>
                    </a:lnTo>
                    <a:lnTo>
                      <a:pt x="108" y="4"/>
                    </a:lnTo>
                    <a:lnTo>
                      <a:pt x="110" y="2"/>
                    </a:lnTo>
                    <a:lnTo>
                      <a:pt x="108" y="2"/>
                    </a:lnTo>
                    <a:lnTo>
                      <a:pt x="107" y="2"/>
                    </a:lnTo>
                    <a:lnTo>
                      <a:pt x="105" y="1"/>
                    </a:lnTo>
                    <a:lnTo>
                      <a:pt x="104" y="0"/>
                    </a:lnTo>
                    <a:lnTo>
                      <a:pt x="104" y="1"/>
                    </a:lnTo>
                    <a:lnTo>
                      <a:pt x="102" y="0"/>
                    </a:lnTo>
                    <a:lnTo>
                      <a:pt x="101" y="2"/>
                    </a:lnTo>
                    <a:lnTo>
                      <a:pt x="101" y="2"/>
                    </a:lnTo>
                    <a:lnTo>
                      <a:pt x="101" y="4"/>
                    </a:lnTo>
                    <a:lnTo>
                      <a:pt x="100" y="4"/>
                    </a:lnTo>
                    <a:lnTo>
                      <a:pt x="99" y="5"/>
                    </a:lnTo>
                    <a:lnTo>
                      <a:pt x="95" y="6"/>
                    </a:lnTo>
                    <a:lnTo>
                      <a:pt x="95" y="6"/>
                    </a:lnTo>
                    <a:lnTo>
                      <a:pt x="94" y="6"/>
                    </a:lnTo>
                    <a:lnTo>
                      <a:pt x="91" y="6"/>
                    </a:lnTo>
                    <a:lnTo>
                      <a:pt x="89" y="7"/>
                    </a:lnTo>
                    <a:lnTo>
                      <a:pt x="84" y="8"/>
                    </a:lnTo>
                    <a:lnTo>
                      <a:pt x="83" y="8"/>
                    </a:lnTo>
                    <a:lnTo>
                      <a:pt x="82" y="8"/>
                    </a:lnTo>
                    <a:lnTo>
                      <a:pt x="78" y="8"/>
                    </a:lnTo>
                    <a:lnTo>
                      <a:pt x="76" y="10"/>
                    </a:lnTo>
                    <a:lnTo>
                      <a:pt x="72" y="10"/>
                    </a:lnTo>
                    <a:lnTo>
                      <a:pt x="71" y="10"/>
                    </a:lnTo>
                    <a:lnTo>
                      <a:pt x="68" y="10"/>
                    </a:lnTo>
                    <a:lnTo>
                      <a:pt x="66" y="10"/>
                    </a:lnTo>
                    <a:lnTo>
                      <a:pt x="60" y="13"/>
                    </a:lnTo>
                    <a:lnTo>
                      <a:pt x="57" y="15"/>
                    </a:lnTo>
                    <a:lnTo>
                      <a:pt x="55" y="13"/>
                    </a:lnTo>
                    <a:lnTo>
                      <a:pt x="54" y="13"/>
                    </a:lnTo>
                    <a:lnTo>
                      <a:pt x="51" y="13"/>
                    </a:lnTo>
                    <a:lnTo>
                      <a:pt x="50" y="13"/>
                    </a:lnTo>
                    <a:lnTo>
                      <a:pt x="49" y="13"/>
                    </a:lnTo>
                    <a:lnTo>
                      <a:pt x="45" y="16"/>
                    </a:lnTo>
                    <a:lnTo>
                      <a:pt x="44" y="16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37" y="19"/>
                    </a:lnTo>
                    <a:lnTo>
                      <a:pt x="34" y="18"/>
                    </a:lnTo>
                    <a:lnTo>
                      <a:pt x="32" y="16"/>
                    </a:lnTo>
                    <a:lnTo>
                      <a:pt x="30" y="16"/>
                    </a:lnTo>
                    <a:lnTo>
                      <a:pt x="29" y="15"/>
                    </a:lnTo>
                    <a:lnTo>
                      <a:pt x="23" y="7"/>
                    </a:lnTo>
                    <a:lnTo>
                      <a:pt x="22" y="7"/>
                    </a:lnTo>
                    <a:lnTo>
                      <a:pt x="22" y="6"/>
                    </a:lnTo>
                    <a:lnTo>
                      <a:pt x="20" y="10"/>
                    </a:lnTo>
                    <a:lnTo>
                      <a:pt x="18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5" name="Freeform 861">
                <a:extLst>
                  <a:ext uri="{FF2B5EF4-FFF2-40B4-BE49-F238E27FC236}">
                    <a16:creationId xmlns:a16="http://schemas.microsoft.com/office/drawing/2014/main" id="{F2F73B8E-7689-4671-899A-6006753AA3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1" y="2299"/>
                <a:ext cx="90" cy="109"/>
              </a:xfrm>
              <a:custGeom>
                <a:avLst/>
                <a:gdLst>
                  <a:gd name="T0" fmla="*/ 90 w 90"/>
                  <a:gd name="T1" fmla="*/ 17 h 109"/>
                  <a:gd name="T2" fmla="*/ 87 w 90"/>
                  <a:gd name="T3" fmla="*/ 16 h 109"/>
                  <a:gd name="T4" fmla="*/ 81 w 90"/>
                  <a:gd name="T5" fmla="*/ 16 h 109"/>
                  <a:gd name="T6" fmla="*/ 79 w 90"/>
                  <a:gd name="T7" fmla="*/ 14 h 109"/>
                  <a:gd name="T8" fmla="*/ 72 w 90"/>
                  <a:gd name="T9" fmla="*/ 15 h 109"/>
                  <a:gd name="T10" fmla="*/ 68 w 90"/>
                  <a:gd name="T11" fmla="*/ 15 h 109"/>
                  <a:gd name="T12" fmla="*/ 64 w 90"/>
                  <a:gd name="T13" fmla="*/ 21 h 109"/>
                  <a:gd name="T14" fmla="*/ 61 w 90"/>
                  <a:gd name="T15" fmla="*/ 21 h 109"/>
                  <a:gd name="T16" fmla="*/ 56 w 90"/>
                  <a:gd name="T17" fmla="*/ 21 h 109"/>
                  <a:gd name="T18" fmla="*/ 50 w 90"/>
                  <a:gd name="T19" fmla="*/ 20 h 109"/>
                  <a:gd name="T20" fmla="*/ 46 w 90"/>
                  <a:gd name="T21" fmla="*/ 17 h 109"/>
                  <a:gd name="T22" fmla="*/ 39 w 90"/>
                  <a:gd name="T23" fmla="*/ 11 h 109"/>
                  <a:gd name="T24" fmla="*/ 31 w 90"/>
                  <a:gd name="T25" fmla="*/ 10 h 109"/>
                  <a:gd name="T26" fmla="*/ 26 w 90"/>
                  <a:gd name="T27" fmla="*/ 10 h 109"/>
                  <a:gd name="T28" fmla="*/ 23 w 90"/>
                  <a:gd name="T29" fmla="*/ 8 h 109"/>
                  <a:gd name="T30" fmla="*/ 22 w 90"/>
                  <a:gd name="T31" fmla="*/ 2 h 109"/>
                  <a:gd name="T32" fmla="*/ 18 w 90"/>
                  <a:gd name="T33" fmla="*/ 0 h 109"/>
                  <a:gd name="T34" fmla="*/ 13 w 90"/>
                  <a:gd name="T35" fmla="*/ 5 h 109"/>
                  <a:gd name="T36" fmla="*/ 9 w 90"/>
                  <a:gd name="T37" fmla="*/ 9 h 109"/>
                  <a:gd name="T38" fmla="*/ 7 w 90"/>
                  <a:gd name="T39" fmla="*/ 11 h 109"/>
                  <a:gd name="T40" fmla="*/ 5 w 90"/>
                  <a:gd name="T41" fmla="*/ 14 h 109"/>
                  <a:gd name="T42" fmla="*/ 5 w 90"/>
                  <a:gd name="T43" fmla="*/ 14 h 109"/>
                  <a:gd name="T44" fmla="*/ 7 w 90"/>
                  <a:gd name="T45" fmla="*/ 17 h 109"/>
                  <a:gd name="T46" fmla="*/ 7 w 90"/>
                  <a:gd name="T47" fmla="*/ 20 h 109"/>
                  <a:gd name="T48" fmla="*/ 9 w 90"/>
                  <a:gd name="T49" fmla="*/ 23 h 109"/>
                  <a:gd name="T50" fmla="*/ 12 w 90"/>
                  <a:gd name="T51" fmla="*/ 27 h 109"/>
                  <a:gd name="T52" fmla="*/ 14 w 90"/>
                  <a:gd name="T53" fmla="*/ 31 h 109"/>
                  <a:gd name="T54" fmla="*/ 15 w 90"/>
                  <a:gd name="T55" fmla="*/ 33 h 109"/>
                  <a:gd name="T56" fmla="*/ 18 w 90"/>
                  <a:gd name="T57" fmla="*/ 37 h 109"/>
                  <a:gd name="T58" fmla="*/ 14 w 90"/>
                  <a:gd name="T59" fmla="*/ 43 h 109"/>
                  <a:gd name="T60" fmla="*/ 14 w 90"/>
                  <a:gd name="T61" fmla="*/ 46 h 109"/>
                  <a:gd name="T62" fmla="*/ 11 w 90"/>
                  <a:gd name="T63" fmla="*/ 48 h 109"/>
                  <a:gd name="T64" fmla="*/ 8 w 90"/>
                  <a:gd name="T65" fmla="*/ 50 h 109"/>
                  <a:gd name="T66" fmla="*/ 5 w 90"/>
                  <a:gd name="T67" fmla="*/ 55 h 109"/>
                  <a:gd name="T68" fmla="*/ 2 w 90"/>
                  <a:gd name="T69" fmla="*/ 60 h 109"/>
                  <a:gd name="T70" fmla="*/ 3 w 90"/>
                  <a:gd name="T71" fmla="*/ 69 h 109"/>
                  <a:gd name="T72" fmla="*/ 45 w 90"/>
                  <a:gd name="T73" fmla="*/ 96 h 109"/>
                  <a:gd name="T74" fmla="*/ 45 w 90"/>
                  <a:gd name="T75" fmla="*/ 99 h 109"/>
                  <a:gd name="T76" fmla="*/ 58 w 90"/>
                  <a:gd name="T77" fmla="*/ 109 h 109"/>
                  <a:gd name="T78" fmla="*/ 62 w 90"/>
                  <a:gd name="T79" fmla="*/ 108 h 109"/>
                  <a:gd name="T80" fmla="*/ 67 w 90"/>
                  <a:gd name="T81" fmla="*/ 99 h 109"/>
                  <a:gd name="T82" fmla="*/ 69 w 90"/>
                  <a:gd name="T83" fmla="*/ 95 h 109"/>
                  <a:gd name="T84" fmla="*/ 70 w 90"/>
                  <a:gd name="T85" fmla="*/ 91 h 109"/>
                  <a:gd name="T86" fmla="*/ 72 w 90"/>
                  <a:gd name="T87" fmla="*/ 88 h 109"/>
                  <a:gd name="T88" fmla="*/ 73 w 90"/>
                  <a:gd name="T89" fmla="*/ 86 h 109"/>
                  <a:gd name="T90" fmla="*/ 79 w 90"/>
                  <a:gd name="T91" fmla="*/ 84 h 109"/>
                  <a:gd name="T92" fmla="*/ 81 w 90"/>
                  <a:gd name="T93" fmla="*/ 82 h 109"/>
                  <a:gd name="T94" fmla="*/ 84 w 90"/>
                  <a:gd name="T95" fmla="*/ 80 h 109"/>
                  <a:gd name="T96" fmla="*/ 87 w 90"/>
                  <a:gd name="T97" fmla="*/ 76 h 109"/>
                  <a:gd name="T98" fmla="*/ 80 w 90"/>
                  <a:gd name="T99" fmla="*/ 26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0" h="109">
                    <a:moveTo>
                      <a:pt x="80" y="26"/>
                    </a:moveTo>
                    <a:lnTo>
                      <a:pt x="90" y="17"/>
                    </a:lnTo>
                    <a:lnTo>
                      <a:pt x="90" y="17"/>
                    </a:lnTo>
                    <a:lnTo>
                      <a:pt x="87" y="16"/>
                    </a:lnTo>
                    <a:lnTo>
                      <a:pt x="82" y="17"/>
                    </a:lnTo>
                    <a:lnTo>
                      <a:pt x="81" y="16"/>
                    </a:lnTo>
                    <a:lnTo>
                      <a:pt x="80" y="14"/>
                    </a:lnTo>
                    <a:lnTo>
                      <a:pt x="79" y="14"/>
                    </a:lnTo>
                    <a:lnTo>
                      <a:pt x="73" y="14"/>
                    </a:lnTo>
                    <a:lnTo>
                      <a:pt x="72" y="15"/>
                    </a:lnTo>
                    <a:lnTo>
                      <a:pt x="70" y="15"/>
                    </a:lnTo>
                    <a:lnTo>
                      <a:pt x="68" y="15"/>
                    </a:lnTo>
                    <a:lnTo>
                      <a:pt x="67" y="17"/>
                    </a:lnTo>
                    <a:lnTo>
                      <a:pt x="64" y="21"/>
                    </a:lnTo>
                    <a:lnTo>
                      <a:pt x="62" y="21"/>
                    </a:lnTo>
                    <a:lnTo>
                      <a:pt x="61" y="21"/>
                    </a:lnTo>
                    <a:lnTo>
                      <a:pt x="58" y="21"/>
                    </a:lnTo>
                    <a:lnTo>
                      <a:pt x="56" y="21"/>
                    </a:lnTo>
                    <a:lnTo>
                      <a:pt x="53" y="20"/>
                    </a:lnTo>
                    <a:lnTo>
                      <a:pt x="50" y="20"/>
                    </a:lnTo>
                    <a:lnTo>
                      <a:pt x="48" y="20"/>
                    </a:lnTo>
                    <a:lnTo>
                      <a:pt x="46" y="17"/>
                    </a:lnTo>
                    <a:lnTo>
                      <a:pt x="44" y="16"/>
                    </a:lnTo>
                    <a:lnTo>
                      <a:pt x="39" y="11"/>
                    </a:lnTo>
                    <a:lnTo>
                      <a:pt x="37" y="10"/>
                    </a:lnTo>
                    <a:lnTo>
                      <a:pt x="31" y="10"/>
                    </a:lnTo>
                    <a:lnTo>
                      <a:pt x="29" y="10"/>
                    </a:lnTo>
                    <a:lnTo>
                      <a:pt x="26" y="10"/>
                    </a:lnTo>
                    <a:lnTo>
                      <a:pt x="25" y="10"/>
                    </a:lnTo>
                    <a:lnTo>
                      <a:pt x="23" y="8"/>
                    </a:lnTo>
                    <a:lnTo>
                      <a:pt x="23" y="2"/>
                    </a:lnTo>
                    <a:lnTo>
                      <a:pt x="22" y="2"/>
                    </a:lnTo>
                    <a:lnTo>
                      <a:pt x="19" y="2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3" y="5"/>
                    </a:lnTo>
                    <a:lnTo>
                      <a:pt x="11" y="9"/>
                    </a:lnTo>
                    <a:lnTo>
                      <a:pt x="9" y="9"/>
                    </a:lnTo>
                    <a:lnTo>
                      <a:pt x="8" y="10"/>
                    </a:lnTo>
                    <a:lnTo>
                      <a:pt x="7" y="11"/>
                    </a:lnTo>
                    <a:lnTo>
                      <a:pt x="6" y="12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5"/>
                    </a:lnTo>
                    <a:lnTo>
                      <a:pt x="7" y="17"/>
                    </a:lnTo>
                    <a:lnTo>
                      <a:pt x="8" y="19"/>
                    </a:lnTo>
                    <a:lnTo>
                      <a:pt x="7" y="20"/>
                    </a:lnTo>
                    <a:lnTo>
                      <a:pt x="9" y="21"/>
                    </a:lnTo>
                    <a:lnTo>
                      <a:pt x="9" y="23"/>
                    </a:lnTo>
                    <a:lnTo>
                      <a:pt x="9" y="25"/>
                    </a:lnTo>
                    <a:lnTo>
                      <a:pt x="12" y="27"/>
                    </a:lnTo>
                    <a:lnTo>
                      <a:pt x="13" y="31"/>
                    </a:lnTo>
                    <a:lnTo>
                      <a:pt x="14" y="31"/>
                    </a:lnTo>
                    <a:lnTo>
                      <a:pt x="15" y="32"/>
                    </a:lnTo>
                    <a:lnTo>
                      <a:pt x="15" y="33"/>
                    </a:lnTo>
                    <a:lnTo>
                      <a:pt x="17" y="34"/>
                    </a:lnTo>
                    <a:lnTo>
                      <a:pt x="18" y="37"/>
                    </a:lnTo>
                    <a:lnTo>
                      <a:pt x="17" y="39"/>
                    </a:lnTo>
                    <a:lnTo>
                      <a:pt x="14" y="43"/>
                    </a:lnTo>
                    <a:lnTo>
                      <a:pt x="14" y="44"/>
                    </a:lnTo>
                    <a:lnTo>
                      <a:pt x="14" y="46"/>
                    </a:lnTo>
                    <a:lnTo>
                      <a:pt x="9" y="46"/>
                    </a:lnTo>
                    <a:lnTo>
                      <a:pt x="11" y="48"/>
                    </a:lnTo>
                    <a:lnTo>
                      <a:pt x="9" y="49"/>
                    </a:lnTo>
                    <a:lnTo>
                      <a:pt x="8" y="50"/>
                    </a:lnTo>
                    <a:lnTo>
                      <a:pt x="6" y="52"/>
                    </a:lnTo>
                    <a:lnTo>
                      <a:pt x="5" y="55"/>
                    </a:lnTo>
                    <a:lnTo>
                      <a:pt x="3" y="56"/>
                    </a:lnTo>
                    <a:lnTo>
                      <a:pt x="2" y="60"/>
                    </a:lnTo>
                    <a:lnTo>
                      <a:pt x="0" y="69"/>
                    </a:lnTo>
                    <a:lnTo>
                      <a:pt x="3" y="69"/>
                    </a:lnTo>
                    <a:lnTo>
                      <a:pt x="42" y="93"/>
                    </a:lnTo>
                    <a:lnTo>
                      <a:pt x="45" y="96"/>
                    </a:lnTo>
                    <a:lnTo>
                      <a:pt x="44" y="97"/>
                    </a:lnTo>
                    <a:lnTo>
                      <a:pt x="45" y="99"/>
                    </a:lnTo>
                    <a:lnTo>
                      <a:pt x="45" y="100"/>
                    </a:lnTo>
                    <a:lnTo>
                      <a:pt x="58" y="109"/>
                    </a:lnTo>
                    <a:lnTo>
                      <a:pt x="59" y="109"/>
                    </a:lnTo>
                    <a:lnTo>
                      <a:pt x="62" y="108"/>
                    </a:lnTo>
                    <a:lnTo>
                      <a:pt x="65" y="102"/>
                    </a:lnTo>
                    <a:lnTo>
                      <a:pt x="67" y="99"/>
                    </a:lnTo>
                    <a:lnTo>
                      <a:pt x="67" y="96"/>
                    </a:lnTo>
                    <a:lnTo>
                      <a:pt x="69" y="95"/>
                    </a:lnTo>
                    <a:lnTo>
                      <a:pt x="70" y="91"/>
                    </a:lnTo>
                    <a:lnTo>
                      <a:pt x="70" y="91"/>
                    </a:lnTo>
                    <a:lnTo>
                      <a:pt x="70" y="90"/>
                    </a:lnTo>
                    <a:lnTo>
                      <a:pt x="72" y="88"/>
                    </a:lnTo>
                    <a:lnTo>
                      <a:pt x="72" y="88"/>
                    </a:lnTo>
                    <a:lnTo>
                      <a:pt x="73" y="86"/>
                    </a:lnTo>
                    <a:lnTo>
                      <a:pt x="76" y="86"/>
                    </a:lnTo>
                    <a:lnTo>
                      <a:pt x="79" y="84"/>
                    </a:lnTo>
                    <a:lnTo>
                      <a:pt x="82" y="83"/>
                    </a:lnTo>
                    <a:lnTo>
                      <a:pt x="81" y="82"/>
                    </a:lnTo>
                    <a:lnTo>
                      <a:pt x="82" y="80"/>
                    </a:lnTo>
                    <a:lnTo>
                      <a:pt x="84" y="80"/>
                    </a:lnTo>
                    <a:lnTo>
                      <a:pt x="87" y="76"/>
                    </a:lnTo>
                    <a:lnTo>
                      <a:pt x="87" y="76"/>
                    </a:lnTo>
                    <a:lnTo>
                      <a:pt x="80" y="68"/>
                    </a:lnTo>
                    <a:lnTo>
                      <a:pt x="80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6" name="Freeform 862">
                <a:extLst>
                  <a:ext uri="{FF2B5EF4-FFF2-40B4-BE49-F238E27FC236}">
                    <a16:creationId xmlns:a16="http://schemas.microsoft.com/office/drawing/2014/main" id="{90547E89-EB87-41C1-916D-20F95BF627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44" y="2370"/>
                <a:ext cx="8" cy="0"/>
              </a:xfrm>
              <a:custGeom>
                <a:avLst/>
                <a:gdLst>
                  <a:gd name="T0" fmla="*/ 0 w 8"/>
                  <a:gd name="T1" fmla="*/ 4 w 8"/>
                  <a:gd name="T2" fmla="*/ 8 w 8"/>
                  <a:gd name="T3" fmla="*/ 0 w 8"/>
                  <a:gd name="T4" fmla="*/ 0 w 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8">
                    <a:moveTo>
                      <a:pt x="0" y="0"/>
                    </a:moveTo>
                    <a:lnTo>
                      <a:pt x="4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7" name="Freeform 863">
                <a:extLst>
                  <a:ext uri="{FF2B5EF4-FFF2-40B4-BE49-F238E27FC236}">
                    <a16:creationId xmlns:a16="http://schemas.microsoft.com/office/drawing/2014/main" id="{0BE4B458-5D61-4295-9D58-B27E3D3FD0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6" y="2313"/>
                <a:ext cx="63" cy="60"/>
              </a:xfrm>
              <a:custGeom>
                <a:avLst/>
                <a:gdLst>
                  <a:gd name="T0" fmla="*/ 14 w 63"/>
                  <a:gd name="T1" fmla="*/ 14 h 60"/>
                  <a:gd name="T2" fmla="*/ 13 w 63"/>
                  <a:gd name="T3" fmla="*/ 20 h 60"/>
                  <a:gd name="T4" fmla="*/ 15 w 63"/>
                  <a:gd name="T5" fmla="*/ 23 h 60"/>
                  <a:gd name="T6" fmla="*/ 17 w 63"/>
                  <a:gd name="T7" fmla="*/ 25 h 60"/>
                  <a:gd name="T8" fmla="*/ 8 w 63"/>
                  <a:gd name="T9" fmla="*/ 37 h 60"/>
                  <a:gd name="T10" fmla="*/ 2 w 63"/>
                  <a:gd name="T11" fmla="*/ 46 h 60"/>
                  <a:gd name="T12" fmla="*/ 2 w 63"/>
                  <a:gd name="T13" fmla="*/ 49 h 60"/>
                  <a:gd name="T14" fmla="*/ 0 w 63"/>
                  <a:gd name="T15" fmla="*/ 58 h 60"/>
                  <a:gd name="T16" fmla="*/ 0 w 63"/>
                  <a:gd name="T17" fmla="*/ 60 h 60"/>
                  <a:gd name="T18" fmla="*/ 2 w 63"/>
                  <a:gd name="T19" fmla="*/ 60 h 60"/>
                  <a:gd name="T20" fmla="*/ 4 w 63"/>
                  <a:gd name="T21" fmla="*/ 59 h 60"/>
                  <a:gd name="T22" fmla="*/ 7 w 63"/>
                  <a:gd name="T23" fmla="*/ 60 h 60"/>
                  <a:gd name="T24" fmla="*/ 8 w 63"/>
                  <a:gd name="T25" fmla="*/ 58 h 60"/>
                  <a:gd name="T26" fmla="*/ 11 w 63"/>
                  <a:gd name="T27" fmla="*/ 58 h 60"/>
                  <a:gd name="T28" fmla="*/ 12 w 63"/>
                  <a:gd name="T29" fmla="*/ 58 h 60"/>
                  <a:gd name="T30" fmla="*/ 22 w 63"/>
                  <a:gd name="T31" fmla="*/ 57 h 60"/>
                  <a:gd name="T32" fmla="*/ 30 w 63"/>
                  <a:gd name="T33" fmla="*/ 57 h 60"/>
                  <a:gd name="T34" fmla="*/ 47 w 63"/>
                  <a:gd name="T35" fmla="*/ 46 h 60"/>
                  <a:gd name="T36" fmla="*/ 50 w 63"/>
                  <a:gd name="T37" fmla="*/ 41 h 60"/>
                  <a:gd name="T38" fmla="*/ 53 w 63"/>
                  <a:gd name="T39" fmla="*/ 36 h 60"/>
                  <a:gd name="T40" fmla="*/ 56 w 63"/>
                  <a:gd name="T41" fmla="*/ 34 h 60"/>
                  <a:gd name="T42" fmla="*/ 59 w 63"/>
                  <a:gd name="T43" fmla="*/ 32 h 60"/>
                  <a:gd name="T44" fmla="*/ 59 w 63"/>
                  <a:gd name="T45" fmla="*/ 29 h 60"/>
                  <a:gd name="T46" fmla="*/ 63 w 63"/>
                  <a:gd name="T47" fmla="*/ 23 h 60"/>
                  <a:gd name="T48" fmla="*/ 60 w 63"/>
                  <a:gd name="T49" fmla="*/ 19 h 60"/>
                  <a:gd name="T50" fmla="*/ 59 w 63"/>
                  <a:gd name="T51" fmla="*/ 17 h 60"/>
                  <a:gd name="T52" fmla="*/ 57 w 63"/>
                  <a:gd name="T53" fmla="*/ 13 h 60"/>
                  <a:gd name="T54" fmla="*/ 54 w 63"/>
                  <a:gd name="T55" fmla="*/ 9 h 60"/>
                  <a:gd name="T56" fmla="*/ 52 w 63"/>
                  <a:gd name="T57" fmla="*/ 6 h 60"/>
                  <a:gd name="T58" fmla="*/ 52 w 63"/>
                  <a:gd name="T59" fmla="*/ 3 h 60"/>
                  <a:gd name="T60" fmla="*/ 50 w 63"/>
                  <a:gd name="T61" fmla="*/ 0 h 60"/>
                  <a:gd name="T62" fmla="*/ 47 w 63"/>
                  <a:gd name="T63" fmla="*/ 1 h 60"/>
                  <a:gd name="T64" fmla="*/ 43 w 63"/>
                  <a:gd name="T65" fmla="*/ 5 h 60"/>
                  <a:gd name="T66" fmla="*/ 37 w 63"/>
                  <a:gd name="T67" fmla="*/ 3 h 60"/>
                  <a:gd name="T68" fmla="*/ 32 w 63"/>
                  <a:gd name="T69" fmla="*/ 5 h 60"/>
                  <a:gd name="T70" fmla="*/ 31 w 63"/>
                  <a:gd name="T71" fmla="*/ 5 h 60"/>
                  <a:gd name="T72" fmla="*/ 30 w 63"/>
                  <a:gd name="T73" fmla="*/ 8 h 60"/>
                  <a:gd name="T74" fmla="*/ 26 w 63"/>
                  <a:gd name="T75" fmla="*/ 7 h 60"/>
                  <a:gd name="T76" fmla="*/ 24 w 63"/>
                  <a:gd name="T77" fmla="*/ 5 h 60"/>
                  <a:gd name="T78" fmla="*/ 19 w 63"/>
                  <a:gd name="T79" fmla="*/ 5 h 60"/>
                  <a:gd name="T80" fmla="*/ 15 w 63"/>
                  <a:gd name="T81" fmla="*/ 5 h 60"/>
                  <a:gd name="T82" fmla="*/ 17 w 63"/>
                  <a:gd name="T83" fmla="*/ 7 h 60"/>
                  <a:gd name="T84" fmla="*/ 15 w 63"/>
                  <a:gd name="T85" fmla="*/ 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3" h="60">
                    <a:moveTo>
                      <a:pt x="14" y="11"/>
                    </a:moveTo>
                    <a:lnTo>
                      <a:pt x="14" y="14"/>
                    </a:lnTo>
                    <a:lnTo>
                      <a:pt x="14" y="18"/>
                    </a:lnTo>
                    <a:lnTo>
                      <a:pt x="13" y="20"/>
                    </a:lnTo>
                    <a:lnTo>
                      <a:pt x="14" y="22"/>
                    </a:lnTo>
                    <a:lnTo>
                      <a:pt x="15" y="23"/>
                    </a:lnTo>
                    <a:lnTo>
                      <a:pt x="17" y="24"/>
                    </a:lnTo>
                    <a:lnTo>
                      <a:pt x="17" y="25"/>
                    </a:lnTo>
                    <a:lnTo>
                      <a:pt x="11" y="32"/>
                    </a:lnTo>
                    <a:lnTo>
                      <a:pt x="8" y="37"/>
                    </a:lnTo>
                    <a:lnTo>
                      <a:pt x="7" y="38"/>
                    </a:lnTo>
                    <a:lnTo>
                      <a:pt x="2" y="46"/>
                    </a:lnTo>
                    <a:lnTo>
                      <a:pt x="2" y="47"/>
                    </a:lnTo>
                    <a:lnTo>
                      <a:pt x="2" y="49"/>
                    </a:lnTo>
                    <a:lnTo>
                      <a:pt x="1" y="54"/>
                    </a:lnTo>
                    <a:lnTo>
                      <a:pt x="0" y="58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1" y="60"/>
                    </a:lnTo>
                    <a:lnTo>
                      <a:pt x="2" y="60"/>
                    </a:lnTo>
                    <a:lnTo>
                      <a:pt x="3" y="59"/>
                    </a:lnTo>
                    <a:lnTo>
                      <a:pt x="4" y="59"/>
                    </a:lnTo>
                    <a:lnTo>
                      <a:pt x="6" y="60"/>
                    </a:lnTo>
                    <a:lnTo>
                      <a:pt x="7" y="60"/>
                    </a:lnTo>
                    <a:lnTo>
                      <a:pt x="8" y="60"/>
                    </a:lnTo>
                    <a:lnTo>
                      <a:pt x="8" y="58"/>
                    </a:lnTo>
                    <a:lnTo>
                      <a:pt x="9" y="58"/>
                    </a:lnTo>
                    <a:lnTo>
                      <a:pt x="11" y="58"/>
                    </a:lnTo>
                    <a:lnTo>
                      <a:pt x="11" y="58"/>
                    </a:lnTo>
                    <a:lnTo>
                      <a:pt x="12" y="58"/>
                    </a:lnTo>
                    <a:lnTo>
                      <a:pt x="13" y="57"/>
                    </a:lnTo>
                    <a:lnTo>
                      <a:pt x="22" y="57"/>
                    </a:lnTo>
                    <a:lnTo>
                      <a:pt x="22" y="57"/>
                    </a:lnTo>
                    <a:lnTo>
                      <a:pt x="30" y="57"/>
                    </a:lnTo>
                    <a:lnTo>
                      <a:pt x="45" y="55"/>
                    </a:lnTo>
                    <a:lnTo>
                      <a:pt x="47" y="46"/>
                    </a:lnTo>
                    <a:lnTo>
                      <a:pt x="48" y="42"/>
                    </a:lnTo>
                    <a:lnTo>
                      <a:pt x="50" y="41"/>
                    </a:lnTo>
                    <a:lnTo>
                      <a:pt x="51" y="38"/>
                    </a:lnTo>
                    <a:lnTo>
                      <a:pt x="53" y="36"/>
                    </a:lnTo>
                    <a:lnTo>
                      <a:pt x="54" y="35"/>
                    </a:lnTo>
                    <a:lnTo>
                      <a:pt x="56" y="34"/>
                    </a:lnTo>
                    <a:lnTo>
                      <a:pt x="54" y="32"/>
                    </a:lnTo>
                    <a:lnTo>
                      <a:pt x="59" y="32"/>
                    </a:lnTo>
                    <a:lnTo>
                      <a:pt x="59" y="30"/>
                    </a:lnTo>
                    <a:lnTo>
                      <a:pt x="59" y="29"/>
                    </a:lnTo>
                    <a:lnTo>
                      <a:pt x="62" y="25"/>
                    </a:lnTo>
                    <a:lnTo>
                      <a:pt x="63" y="23"/>
                    </a:lnTo>
                    <a:lnTo>
                      <a:pt x="62" y="20"/>
                    </a:lnTo>
                    <a:lnTo>
                      <a:pt x="60" y="19"/>
                    </a:lnTo>
                    <a:lnTo>
                      <a:pt x="60" y="18"/>
                    </a:lnTo>
                    <a:lnTo>
                      <a:pt x="59" y="17"/>
                    </a:lnTo>
                    <a:lnTo>
                      <a:pt x="58" y="17"/>
                    </a:lnTo>
                    <a:lnTo>
                      <a:pt x="57" y="13"/>
                    </a:lnTo>
                    <a:lnTo>
                      <a:pt x="54" y="11"/>
                    </a:lnTo>
                    <a:lnTo>
                      <a:pt x="54" y="9"/>
                    </a:lnTo>
                    <a:lnTo>
                      <a:pt x="54" y="7"/>
                    </a:lnTo>
                    <a:lnTo>
                      <a:pt x="52" y="6"/>
                    </a:lnTo>
                    <a:lnTo>
                      <a:pt x="53" y="5"/>
                    </a:lnTo>
                    <a:lnTo>
                      <a:pt x="52" y="3"/>
                    </a:lnTo>
                    <a:lnTo>
                      <a:pt x="51" y="1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47" y="1"/>
                    </a:lnTo>
                    <a:lnTo>
                      <a:pt x="46" y="3"/>
                    </a:lnTo>
                    <a:lnTo>
                      <a:pt x="43" y="5"/>
                    </a:lnTo>
                    <a:lnTo>
                      <a:pt x="41" y="3"/>
                    </a:lnTo>
                    <a:lnTo>
                      <a:pt x="37" y="3"/>
                    </a:lnTo>
                    <a:lnTo>
                      <a:pt x="35" y="5"/>
                    </a:lnTo>
                    <a:lnTo>
                      <a:pt x="32" y="5"/>
                    </a:lnTo>
                    <a:lnTo>
                      <a:pt x="32" y="6"/>
                    </a:lnTo>
                    <a:lnTo>
                      <a:pt x="31" y="5"/>
                    </a:lnTo>
                    <a:lnTo>
                      <a:pt x="30" y="6"/>
                    </a:lnTo>
                    <a:lnTo>
                      <a:pt x="30" y="8"/>
                    </a:lnTo>
                    <a:lnTo>
                      <a:pt x="29" y="8"/>
                    </a:lnTo>
                    <a:lnTo>
                      <a:pt x="26" y="7"/>
                    </a:lnTo>
                    <a:lnTo>
                      <a:pt x="25" y="6"/>
                    </a:lnTo>
                    <a:lnTo>
                      <a:pt x="24" y="5"/>
                    </a:lnTo>
                    <a:lnTo>
                      <a:pt x="22" y="6"/>
                    </a:lnTo>
                    <a:lnTo>
                      <a:pt x="19" y="5"/>
                    </a:lnTo>
                    <a:lnTo>
                      <a:pt x="17" y="3"/>
                    </a:lnTo>
                    <a:lnTo>
                      <a:pt x="15" y="5"/>
                    </a:lnTo>
                    <a:lnTo>
                      <a:pt x="15" y="6"/>
                    </a:lnTo>
                    <a:lnTo>
                      <a:pt x="17" y="7"/>
                    </a:lnTo>
                    <a:lnTo>
                      <a:pt x="17" y="8"/>
                    </a:lnTo>
                    <a:lnTo>
                      <a:pt x="15" y="9"/>
                    </a:lnTo>
                    <a:lnTo>
                      <a:pt x="14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8" name="Freeform 864">
                <a:extLst>
                  <a:ext uri="{FF2B5EF4-FFF2-40B4-BE49-F238E27FC236}">
                    <a16:creationId xmlns:a16="http://schemas.microsoft.com/office/drawing/2014/main" id="{52515B44-EB0E-4AC5-B3B0-69C4A4B943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8" y="2239"/>
                <a:ext cx="140" cy="93"/>
              </a:xfrm>
              <a:custGeom>
                <a:avLst/>
                <a:gdLst>
                  <a:gd name="T0" fmla="*/ 79 w 140"/>
                  <a:gd name="T1" fmla="*/ 2 h 93"/>
                  <a:gd name="T2" fmla="*/ 75 w 140"/>
                  <a:gd name="T3" fmla="*/ 7 h 93"/>
                  <a:gd name="T4" fmla="*/ 70 w 140"/>
                  <a:gd name="T5" fmla="*/ 12 h 93"/>
                  <a:gd name="T6" fmla="*/ 68 w 140"/>
                  <a:gd name="T7" fmla="*/ 18 h 93"/>
                  <a:gd name="T8" fmla="*/ 59 w 140"/>
                  <a:gd name="T9" fmla="*/ 22 h 93"/>
                  <a:gd name="T10" fmla="*/ 50 w 140"/>
                  <a:gd name="T11" fmla="*/ 22 h 93"/>
                  <a:gd name="T12" fmla="*/ 48 w 140"/>
                  <a:gd name="T13" fmla="*/ 26 h 93"/>
                  <a:gd name="T14" fmla="*/ 46 w 140"/>
                  <a:gd name="T15" fmla="*/ 31 h 93"/>
                  <a:gd name="T16" fmla="*/ 30 w 140"/>
                  <a:gd name="T17" fmla="*/ 36 h 93"/>
                  <a:gd name="T18" fmla="*/ 24 w 140"/>
                  <a:gd name="T19" fmla="*/ 35 h 93"/>
                  <a:gd name="T20" fmla="*/ 20 w 140"/>
                  <a:gd name="T21" fmla="*/ 40 h 93"/>
                  <a:gd name="T22" fmla="*/ 13 w 140"/>
                  <a:gd name="T23" fmla="*/ 37 h 93"/>
                  <a:gd name="T24" fmla="*/ 8 w 140"/>
                  <a:gd name="T25" fmla="*/ 41 h 93"/>
                  <a:gd name="T26" fmla="*/ 2 w 140"/>
                  <a:gd name="T27" fmla="*/ 52 h 93"/>
                  <a:gd name="T28" fmla="*/ 1 w 140"/>
                  <a:gd name="T29" fmla="*/ 59 h 93"/>
                  <a:gd name="T30" fmla="*/ 2 w 140"/>
                  <a:gd name="T31" fmla="*/ 71 h 93"/>
                  <a:gd name="T32" fmla="*/ 8 w 140"/>
                  <a:gd name="T33" fmla="*/ 77 h 93"/>
                  <a:gd name="T34" fmla="*/ 18 w 140"/>
                  <a:gd name="T35" fmla="*/ 88 h 93"/>
                  <a:gd name="T36" fmla="*/ 18 w 140"/>
                  <a:gd name="T37" fmla="*/ 93 h 93"/>
                  <a:gd name="T38" fmla="*/ 29 w 140"/>
                  <a:gd name="T39" fmla="*/ 81 h 93"/>
                  <a:gd name="T40" fmla="*/ 37 w 140"/>
                  <a:gd name="T41" fmla="*/ 79 h 93"/>
                  <a:gd name="T42" fmla="*/ 43 w 140"/>
                  <a:gd name="T43" fmla="*/ 80 h 93"/>
                  <a:gd name="T44" fmla="*/ 46 w 140"/>
                  <a:gd name="T45" fmla="*/ 76 h 93"/>
                  <a:gd name="T46" fmla="*/ 46 w 140"/>
                  <a:gd name="T47" fmla="*/ 71 h 93"/>
                  <a:gd name="T48" fmla="*/ 48 w 140"/>
                  <a:gd name="T49" fmla="*/ 66 h 93"/>
                  <a:gd name="T50" fmla="*/ 53 w 140"/>
                  <a:gd name="T51" fmla="*/ 65 h 93"/>
                  <a:gd name="T52" fmla="*/ 61 w 140"/>
                  <a:gd name="T53" fmla="*/ 69 h 93"/>
                  <a:gd name="T54" fmla="*/ 68 w 140"/>
                  <a:gd name="T55" fmla="*/ 72 h 93"/>
                  <a:gd name="T56" fmla="*/ 75 w 140"/>
                  <a:gd name="T57" fmla="*/ 74 h 93"/>
                  <a:gd name="T58" fmla="*/ 82 w 140"/>
                  <a:gd name="T59" fmla="*/ 75 h 93"/>
                  <a:gd name="T60" fmla="*/ 84 w 140"/>
                  <a:gd name="T61" fmla="*/ 71 h 93"/>
                  <a:gd name="T62" fmla="*/ 91 w 140"/>
                  <a:gd name="T63" fmla="*/ 69 h 93"/>
                  <a:gd name="T64" fmla="*/ 99 w 140"/>
                  <a:gd name="T65" fmla="*/ 68 h 93"/>
                  <a:gd name="T66" fmla="*/ 107 w 140"/>
                  <a:gd name="T67" fmla="*/ 65 h 93"/>
                  <a:gd name="T68" fmla="*/ 110 w 140"/>
                  <a:gd name="T69" fmla="*/ 66 h 93"/>
                  <a:gd name="T70" fmla="*/ 118 w 140"/>
                  <a:gd name="T71" fmla="*/ 64 h 93"/>
                  <a:gd name="T72" fmla="*/ 120 w 140"/>
                  <a:gd name="T73" fmla="*/ 63 h 93"/>
                  <a:gd name="T74" fmla="*/ 126 w 140"/>
                  <a:gd name="T75" fmla="*/ 64 h 93"/>
                  <a:gd name="T76" fmla="*/ 135 w 140"/>
                  <a:gd name="T77" fmla="*/ 64 h 93"/>
                  <a:gd name="T78" fmla="*/ 140 w 140"/>
                  <a:gd name="T79" fmla="*/ 65 h 93"/>
                  <a:gd name="T80" fmla="*/ 136 w 140"/>
                  <a:gd name="T81" fmla="*/ 58 h 93"/>
                  <a:gd name="T82" fmla="*/ 130 w 140"/>
                  <a:gd name="T83" fmla="*/ 54 h 93"/>
                  <a:gd name="T84" fmla="*/ 126 w 140"/>
                  <a:gd name="T85" fmla="*/ 49 h 93"/>
                  <a:gd name="T86" fmla="*/ 121 w 140"/>
                  <a:gd name="T87" fmla="*/ 43 h 93"/>
                  <a:gd name="T88" fmla="*/ 114 w 140"/>
                  <a:gd name="T89" fmla="*/ 41 h 93"/>
                  <a:gd name="T90" fmla="*/ 118 w 140"/>
                  <a:gd name="T91" fmla="*/ 36 h 93"/>
                  <a:gd name="T92" fmla="*/ 112 w 140"/>
                  <a:gd name="T93" fmla="*/ 32 h 93"/>
                  <a:gd name="T94" fmla="*/ 104 w 140"/>
                  <a:gd name="T95" fmla="*/ 29 h 93"/>
                  <a:gd name="T96" fmla="*/ 101 w 140"/>
                  <a:gd name="T97" fmla="*/ 24 h 93"/>
                  <a:gd name="T98" fmla="*/ 95 w 140"/>
                  <a:gd name="T99" fmla="*/ 20 h 93"/>
                  <a:gd name="T100" fmla="*/ 96 w 140"/>
                  <a:gd name="T101" fmla="*/ 14 h 93"/>
                  <a:gd name="T102" fmla="*/ 89 w 140"/>
                  <a:gd name="T103" fmla="*/ 3 h 93"/>
                  <a:gd name="T104" fmla="*/ 89 w 140"/>
                  <a:gd name="T10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0" h="93">
                    <a:moveTo>
                      <a:pt x="85" y="1"/>
                    </a:moveTo>
                    <a:lnTo>
                      <a:pt x="84" y="1"/>
                    </a:lnTo>
                    <a:lnTo>
                      <a:pt x="81" y="1"/>
                    </a:lnTo>
                    <a:lnTo>
                      <a:pt x="79" y="2"/>
                    </a:lnTo>
                    <a:lnTo>
                      <a:pt x="76" y="3"/>
                    </a:lnTo>
                    <a:lnTo>
                      <a:pt x="76" y="5"/>
                    </a:lnTo>
                    <a:lnTo>
                      <a:pt x="76" y="7"/>
                    </a:lnTo>
                    <a:lnTo>
                      <a:pt x="75" y="7"/>
                    </a:lnTo>
                    <a:lnTo>
                      <a:pt x="73" y="9"/>
                    </a:lnTo>
                    <a:lnTo>
                      <a:pt x="71" y="11"/>
                    </a:lnTo>
                    <a:lnTo>
                      <a:pt x="71" y="9"/>
                    </a:lnTo>
                    <a:lnTo>
                      <a:pt x="70" y="12"/>
                    </a:lnTo>
                    <a:lnTo>
                      <a:pt x="70" y="13"/>
                    </a:lnTo>
                    <a:lnTo>
                      <a:pt x="68" y="14"/>
                    </a:lnTo>
                    <a:lnTo>
                      <a:pt x="68" y="15"/>
                    </a:lnTo>
                    <a:lnTo>
                      <a:pt x="68" y="18"/>
                    </a:lnTo>
                    <a:lnTo>
                      <a:pt x="68" y="19"/>
                    </a:lnTo>
                    <a:lnTo>
                      <a:pt x="65" y="20"/>
                    </a:lnTo>
                    <a:lnTo>
                      <a:pt x="64" y="22"/>
                    </a:lnTo>
                    <a:lnTo>
                      <a:pt x="59" y="22"/>
                    </a:lnTo>
                    <a:lnTo>
                      <a:pt x="57" y="23"/>
                    </a:lnTo>
                    <a:lnTo>
                      <a:pt x="54" y="22"/>
                    </a:lnTo>
                    <a:lnTo>
                      <a:pt x="52" y="22"/>
                    </a:lnTo>
                    <a:lnTo>
                      <a:pt x="50" y="22"/>
                    </a:lnTo>
                    <a:lnTo>
                      <a:pt x="48" y="22"/>
                    </a:lnTo>
                    <a:lnTo>
                      <a:pt x="47" y="22"/>
                    </a:lnTo>
                    <a:lnTo>
                      <a:pt x="46" y="24"/>
                    </a:lnTo>
                    <a:lnTo>
                      <a:pt x="48" y="26"/>
                    </a:lnTo>
                    <a:lnTo>
                      <a:pt x="50" y="26"/>
                    </a:lnTo>
                    <a:lnTo>
                      <a:pt x="50" y="28"/>
                    </a:lnTo>
                    <a:lnTo>
                      <a:pt x="47" y="30"/>
                    </a:lnTo>
                    <a:lnTo>
                      <a:pt x="46" y="31"/>
                    </a:lnTo>
                    <a:lnTo>
                      <a:pt x="42" y="31"/>
                    </a:lnTo>
                    <a:lnTo>
                      <a:pt x="36" y="32"/>
                    </a:lnTo>
                    <a:lnTo>
                      <a:pt x="34" y="35"/>
                    </a:lnTo>
                    <a:lnTo>
                      <a:pt x="30" y="36"/>
                    </a:lnTo>
                    <a:lnTo>
                      <a:pt x="28" y="37"/>
                    </a:lnTo>
                    <a:lnTo>
                      <a:pt x="25" y="38"/>
                    </a:lnTo>
                    <a:lnTo>
                      <a:pt x="25" y="37"/>
                    </a:lnTo>
                    <a:lnTo>
                      <a:pt x="24" y="35"/>
                    </a:lnTo>
                    <a:lnTo>
                      <a:pt x="23" y="34"/>
                    </a:lnTo>
                    <a:lnTo>
                      <a:pt x="22" y="35"/>
                    </a:lnTo>
                    <a:lnTo>
                      <a:pt x="22" y="37"/>
                    </a:lnTo>
                    <a:lnTo>
                      <a:pt x="20" y="40"/>
                    </a:lnTo>
                    <a:lnTo>
                      <a:pt x="18" y="40"/>
                    </a:lnTo>
                    <a:lnTo>
                      <a:pt x="15" y="40"/>
                    </a:lnTo>
                    <a:lnTo>
                      <a:pt x="14" y="40"/>
                    </a:lnTo>
                    <a:lnTo>
                      <a:pt x="13" y="37"/>
                    </a:lnTo>
                    <a:lnTo>
                      <a:pt x="12" y="36"/>
                    </a:lnTo>
                    <a:lnTo>
                      <a:pt x="12" y="37"/>
                    </a:lnTo>
                    <a:lnTo>
                      <a:pt x="11" y="40"/>
                    </a:lnTo>
                    <a:lnTo>
                      <a:pt x="8" y="41"/>
                    </a:lnTo>
                    <a:lnTo>
                      <a:pt x="8" y="42"/>
                    </a:lnTo>
                    <a:lnTo>
                      <a:pt x="6" y="46"/>
                    </a:lnTo>
                    <a:lnTo>
                      <a:pt x="4" y="49"/>
                    </a:lnTo>
                    <a:lnTo>
                      <a:pt x="2" y="52"/>
                    </a:lnTo>
                    <a:lnTo>
                      <a:pt x="1" y="52"/>
                    </a:lnTo>
                    <a:lnTo>
                      <a:pt x="0" y="54"/>
                    </a:lnTo>
                    <a:lnTo>
                      <a:pt x="1" y="55"/>
                    </a:lnTo>
                    <a:lnTo>
                      <a:pt x="1" y="59"/>
                    </a:lnTo>
                    <a:lnTo>
                      <a:pt x="1" y="62"/>
                    </a:lnTo>
                    <a:lnTo>
                      <a:pt x="2" y="64"/>
                    </a:lnTo>
                    <a:lnTo>
                      <a:pt x="2" y="66"/>
                    </a:lnTo>
                    <a:lnTo>
                      <a:pt x="2" y="71"/>
                    </a:lnTo>
                    <a:lnTo>
                      <a:pt x="3" y="71"/>
                    </a:lnTo>
                    <a:lnTo>
                      <a:pt x="6" y="74"/>
                    </a:lnTo>
                    <a:lnTo>
                      <a:pt x="8" y="75"/>
                    </a:lnTo>
                    <a:lnTo>
                      <a:pt x="8" y="77"/>
                    </a:lnTo>
                    <a:lnTo>
                      <a:pt x="12" y="81"/>
                    </a:lnTo>
                    <a:lnTo>
                      <a:pt x="13" y="85"/>
                    </a:lnTo>
                    <a:lnTo>
                      <a:pt x="14" y="86"/>
                    </a:lnTo>
                    <a:lnTo>
                      <a:pt x="18" y="88"/>
                    </a:lnTo>
                    <a:lnTo>
                      <a:pt x="18" y="91"/>
                    </a:lnTo>
                    <a:lnTo>
                      <a:pt x="18" y="92"/>
                    </a:lnTo>
                    <a:lnTo>
                      <a:pt x="18" y="93"/>
                    </a:lnTo>
                    <a:lnTo>
                      <a:pt x="18" y="93"/>
                    </a:lnTo>
                    <a:lnTo>
                      <a:pt x="23" y="86"/>
                    </a:lnTo>
                    <a:lnTo>
                      <a:pt x="26" y="83"/>
                    </a:lnTo>
                    <a:lnTo>
                      <a:pt x="28" y="82"/>
                    </a:lnTo>
                    <a:lnTo>
                      <a:pt x="29" y="81"/>
                    </a:lnTo>
                    <a:lnTo>
                      <a:pt x="34" y="80"/>
                    </a:lnTo>
                    <a:lnTo>
                      <a:pt x="35" y="80"/>
                    </a:lnTo>
                    <a:lnTo>
                      <a:pt x="36" y="79"/>
                    </a:lnTo>
                    <a:lnTo>
                      <a:pt x="37" y="79"/>
                    </a:lnTo>
                    <a:lnTo>
                      <a:pt x="40" y="79"/>
                    </a:lnTo>
                    <a:lnTo>
                      <a:pt x="40" y="80"/>
                    </a:lnTo>
                    <a:lnTo>
                      <a:pt x="42" y="81"/>
                    </a:lnTo>
                    <a:lnTo>
                      <a:pt x="43" y="80"/>
                    </a:lnTo>
                    <a:lnTo>
                      <a:pt x="45" y="80"/>
                    </a:lnTo>
                    <a:lnTo>
                      <a:pt x="45" y="79"/>
                    </a:lnTo>
                    <a:lnTo>
                      <a:pt x="45" y="77"/>
                    </a:lnTo>
                    <a:lnTo>
                      <a:pt x="46" y="76"/>
                    </a:lnTo>
                    <a:lnTo>
                      <a:pt x="43" y="74"/>
                    </a:lnTo>
                    <a:lnTo>
                      <a:pt x="43" y="72"/>
                    </a:lnTo>
                    <a:lnTo>
                      <a:pt x="46" y="72"/>
                    </a:lnTo>
                    <a:lnTo>
                      <a:pt x="46" y="71"/>
                    </a:lnTo>
                    <a:lnTo>
                      <a:pt x="46" y="70"/>
                    </a:lnTo>
                    <a:lnTo>
                      <a:pt x="47" y="69"/>
                    </a:lnTo>
                    <a:lnTo>
                      <a:pt x="47" y="68"/>
                    </a:lnTo>
                    <a:lnTo>
                      <a:pt x="48" y="66"/>
                    </a:lnTo>
                    <a:lnTo>
                      <a:pt x="50" y="66"/>
                    </a:lnTo>
                    <a:lnTo>
                      <a:pt x="51" y="65"/>
                    </a:lnTo>
                    <a:lnTo>
                      <a:pt x="53" y="65"/>
                    </a:lnTo>
                    <a:lnTo>
                      <a:pt x="53" y="65"/>
                    </a:lnTo>
                    <a:lnTo>
                      <a:pt x="54" y="65"/>
                    </a:lnTo>
                    <a:lnTo>
                      <a:pt x="56" y="66"/>
                    </a:lnTo>
                    <a:lnTo>
                      <a:pt x="57" y="66"/>
                    </a:lnTo>
                    <a:lnTo>
                      <a:pt x="61" y="69"/>
                    </a:lnTo>
                    <a:lnTo>
                      <a:pt x="62" y="69"/>
                    </a:lnTo>
                    <a:lnTo>
                      <a:pt x="65" y="71"/>
                    </a:lnTo>
                    <a:lnTo>
                      <a:pt x="65" y="72"/>
                    </a:lnTo>
                    <a:lnTo>
                      <a:pt x="68" y="72"/>
                    </a:lnTo>
                    <a:lnTo>
                      <a:pt x="70" y="74"/>
                    </a:lnTo>
                    <a:lnTo>
                      <a:pt x="73" y="74"/>
                    </a:lnTo>
                    <a:lnTo>
                      <a:pt x="74" y="74"/>
                    </a:lnTo>
                    <a:lnTo>
                      <a:pt x="75" y="74"/>
                    </a:lnTo>
                    <a:lnTo>
                      <a:pt x="76" y="74"/>
                    </a:lnTo>
                    <a:lnTo>
                      <a:pt x="79" y="74"/>
                    </a:lnTo>
                    <a:lnTo>
                      <a:pt x="81" y="75"/>
                    </a:lnTo>
                    <a:lnTo>
                      <a:pt x="82" y="75"/>
                    </a:lnTo>
                    <a:lnTo>
                      <a:pt x="85" y="75"/>
                    </a:lnTo>
                    <a:lnTo>
                      <a:pt x="85" y="74"/>
                    </a:lnTo>
                    <a:lnTo>
                      <a:pt x="84" y="72"/>
                    </a:lnTo>
                    <a:lnTo>
                      <a:pt x="84" y="71"/>
                    </a:lnTo>
                    <a:lnTo>
                      <a:pt x="86" y="70"/>
                    </a:lnTo>
                    <a:lnTo>
                      <a:pt x="87" y="68"/>
                    </a:lnTo>
                    <a:lnTo>
                      <a:pt x="90" y="68"/>
                    </a:lnTo>
                    <a:lnTo>
                      <a:pt x="91" y="69"/>
                    </a:lnTo>
                    <a:lnTo>
                      <a:pt x="92" y="70"/>
                    </a:lnTo>
                    <a:lnTo>
                      <a:pt x="95" y="69"/>
                    </a:lnTo>
                    <a:lnTo>
                      <a:pt x="98" y="69"/>
                    </a:lnTo>
                    <a:lnTo>
                      <a:pt x="99" y="68"/>
                    </a:lnTo>
                    <a:lnTo>
                      <a:pt x="101" y="66"/>
                    </a:lnTo>
                    <a:lnTo>
                      <a:pt x="106" y="65"/>
                    </a:lnTo>
                    <a:lnTo>
                      <a:pt x="107" y="65"/>
                    </a:lnTo>
                    <a:lnTo>
                      <a:pt x="107" y="65"/>
                    </a:lnTo>
                    <a:lnTo>
                      <a:pt x="108" y="66"/>
                    </a:lnTo>
                    <a:lnTo>
                      <a:pt x="108" y="68"/>
                    </a:lnTo>
                    <a:lnTo>
                      <a:pt x="109" y="68"/>
                    </a:lnTo>
                    <a:lnTo>
                      <a:pt x="110" y="66"/>
                    </a:lnTo>
                    <a:lnTo>
                      <a:pt x="113" y="66"/>
                    </a:lnTo>
                    <a:lnTo>
                      <a:pt x="115" y="66"/>
                    </a:lnTo>
                    <a:lnTo>
                      <a:pt x="117" y="66"/>
                    </a:lnTo>
                    <a:lnTo>
                      <a:pt x="118" y="64"/>
                    </a:lnTo>
                    <a:lnTo>
                      <a:pt x="117" y="63"/>
                    </a:lnTo>
                    <a:lnTo>
                      <a:pt x="117" y="63"/>
                    </a:lnTo>
                    <a:lnTo>
                      <a:pt x="119" y="62"/>
                    </a:lnTo>
                    <a:lnTo>
                      <a:pt x="120" y="63"/>
                    </a:lnTo>
                    <a:lnTo>
                      <a:pt x="121" y="64"/>
                    </a:lnTo>
                    <a:lnTo>
                      <a:pt x="123" y="63"/>
                    </a:lnTo>
                    <a:lnTo>
                      <a:pt x="124" y="64"/>
                    </a:lnTo>
                    <a:lnTo>
                      <a:pt x="126" y="64"/>
                    </a:lnTo>
                    <a:lnTo>
                      <a:pt x="127" y="65"/>
                    </a:lnTo>
                    <a:lnTo>
                      <a:pt x="131" y="65"/>
                    </a:lnTo>
                    <a:lnTo>
                      <a:pt x="132" y="65"/>
                    </a:lnTo>
                    <a:lnTo>
                      <a:pt x="135" y="64"/>
                    </a:lnTo>
                    <a:lnTo>
                      <a:pt x="137" y="64"/>
                    </a:lnTo>
                    <a:lnTo>
                      <a:pt x="140" y="65"/>
                    </a:lnTo>
                    <a:lnTo>
                      <a:pt x="140" y="65"/>
                    </a:lnTo>
                    <a:lnTo>
                      <a:pt x="140" y="65"/>
                    </a:lnTo>
                    <a:lnTo>
                      <a:pt x="140" y="64"/>
                    </a:lnTo>
                    <a:lnTo>
                      <a:pt x="137" y="63"/>
                    </a:lnTo>
                    <a:lnTo>
                      <a:pt x="136" y="62"/>
                    </a:lnTo>
                    <a:lnTo>
                      <a:pt x="136" y="58"/>
                    </a:lnTo>
                    <a:lnTo>
                      <a:pt x="136" y="58"/>
                    </a:lnTo>
                    <a:lnTo>
                      <a:pt x="135" y="57"/>
                    </a:lnTo>
                    <a:lnTo>
                      <a:pt x="131" y="55"/>
                    </a:lnTo>
                    <a:lnTo>
                      <a:pt x="130" y="54"/>
                    </a:lnTo>
                    <a:lnTo>
                      <a:pt x="130" y="52"/>
                    </a:lnTo>
                    <a:lnTo>
                      <a:pt x="130" y="52"/>
                    </a:lnTo>
                    <a:lnTo>
                      <a:pt x="127" y="51"/>
                    </a:lnTo>
                    <a:lnTo>
                      <a:pt x="126" y="49"/>
                    </a:lnTo>
                    <a:lnTo>
                      <a:pt x="126" y="47"/>
                    </a:lnTo>
                    <a:lnTo>
                      <a:pt x="125" y="45"/>
                    </a:lnTo>
                    <a:lnTo>
                      <a:pt x="121" y="43"/>
                    </a:lnTo>
                    <a:lnTo>
                      <a:pt x="121" y="43"/>
                    </a:lnTo>
                    <a:lnTo>
                      <a:pt x="119" y="42"/>
                    </a:lnTo>
                    <a:lnTo>
                      <a:pt x="118" y="42"/>
                    </a:lnTo>
                    <a:lnTo>
                      <a:pt x="117" y="42"/>
                    </a:lnTo>
                    <a:lnTo>
                      <a:pt x="114" y="41"/>
                    </a:lnTo>
                    <a:lnTo>
                      <a:pt x="115" y="40"/>
                    </a:lnTo>
                    <a:lnTo>
                      <a:pt x="115" y="38"/>
                    </a:lnTo>
                    <a:lnTo>
                      <a:pt x="117" y="37"/>
                    </a:lnTo>
                    <a:lnTo>
                      <a:pt x="118" y="36"/>
                    </a:lnTo>
                    <a:lnTo>
                      <a:pt x="117" y="35"/>
                    </a:lnTo>
                    <a:lnTo>
                      <a:pt x="114" y="35"/>
                    </a:lnTo>
                    <a:lnTo>
                      <a:pt x="113" y="34"/>
                    </a:lnTo>
                    <a:lnTo>
                      <a:pt x="112" y="32"/>
                    </a:lnTo>
                    <a:lnTo>
                      <a:pt x="110" y="31"/>
                    </a:lnTo>
                    <a:lnTo>
                      <a:pt x="108" y="31"/>
                    </a:lnTo>
                    <a:lnTo>
                      <a:pt x="106" y="30"/>
                    </a:lnTo>
                    <a:lnTo>
                      <a:pt x="104" y="29"/>
                    </a:lnTo>
                    <a:lnTo>
                      <a:pt x="104" y="26"/>
                    </a:lnTo>
                    <a:lnTo>
                      <a:pt x="104" y="25"/>
                    </a:lnTo>
                    <a:lnTo>
                      <a:pt x="103" y="24"/>
                    </a:lnTo>
                    <a:lnTo>
                      <a:pt x="101" y="24"/>
                    </a:lnTo>
                    <a:lnTo>
                      <a:pt x="99" y="25"/>
                    </a:lnTo>
                    <a:lnTo>
                      <a:pt x="97" y="25"/>
                    </a:lnTo>
                    <a:lnTo>
                      <a:pt x="96" y="24"/>
                    </a:lnTo>
                    <a:lnTo>
                      <a:pt x="95" y="20"/>
                    </a:lnTo>
                    <a:lnTo>
                      <a:pt x="96" y="19"/>
                    </a:lnTo>
                    <a:lnTo>
                      <a:pt x="97" y="18"/>
                    </a:lnTo>
                    <a:lnTo>
                      <a:pt x="97" y="15"/>
                    </a:lnTo>
                    <a:lnTo>
                      <a:pt x="96" y="14"/>
                    </a:lnTo>
                    <a:lnTo>
                      <a:pt x="95" y="9"/>
                    </a:lnTo>
                    <a:lnTo>
                      <a:pt x="92" y="6"/>
                    </a:lnTo>
                    <a:lnTo>
                      <a:pt x="91" y="5"/>
                    </a:lnTo>
                    <a:lnTo>
                      <a:pt x="89" y="3"/>
                    </a:lnTo>
                    <a:lnTo>
                      <a:pt x="90" y="2"/>
                    </a:lnTo>
                    <a:lnTo>
                      <a:pt x="90" y="1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9" name="Freeform 865">
                <a:extLst>
                  <a:ext uri="{FF2B5EF4-FFF2-40B4-BE49-F238E27FC236}">
                    <a16:creationId xmlns:a16="http://schemas.microsoft.com/office/drawing/2014/main" id="{104317CC-9DC3-4742-9F7F-8C16E8CC4C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990"/>
                <a:ext cx="167" cy="154"/>
              </a:xfrm>
              <a:custGeom>
                <a:avLst/>
                <a:gdLst>
                  <a:gd name="T0" fmla="*/ 22 w 167"/>
                  <a:gd name="T1" fmla="*/ 6 h 154"/>
                  <a:gd name="T2" fmla="*/ 14 w 167"/>
                  <a:gd name="T3" fmla="*/ 13 h 154"/>
                  <a:gd name="T4" fmla="*/ 11 w 167"/>
                  <a:gd name="T5" fmla="*/ 17 h 154"/>
                  <a:gd name="T6" fmla="*/ 8 w 167"/>
                  <a:gd name="T7" fmla="*/ 18 h 154"/>
                  <a:gd name="T8" fmla="*/ 6 w 167"/>
                  <a:gd name="T9" fmla="*/ 21 h 154"/>
                  <a:gd name="T10" fmla="*/ 8 w 167"/>
                  <a:gd name="T11" fmla="*/ 27 h 154"/>
                  <a:gd name="T12" fmla="*/ 8 w 167"/>
                  <a:gd name="T13" fmla="*/ 28 h 154"/>
                  <a:gd name="T14" fmla="*/ 5 w 167"/>
                  <a:gd name="T15" fmla="*/ 32 h 154"/>
                  <a:gd name="T16" fmla="*/ 4 w 167"/>
                  <a:gd name="T17" fmla="*/ 33 h 154"/>
                  <a:gd name="T18" fmla="*/ 2 w 167"/>
                  <a:gd name="T19" fmla="*/ 33 h 154"/>
                  <a:gd name="T20" fmla="*/ 2 w 167"/>
                  <a:gd name="T21" fmla="*/ 38 h 154"/>
                  <a:gd name="T22" fmla="*/ 4 w 167"/>
                  <a:gd name="T23" fmla="*/ 41 h 154"/>
                  <a:gd name="T24" fmla="*/ 4 w 167"/>
                  <a:gd name="T25" fmla="*/ 52 h 154"/>
                  <a:gd name="T26" fmla="*/ 4 w 167"/>
                  <a:gd name="T27" fmla="*/ 58 h 154"/>
                  <a:gd name="T28" fmla="*/ 4 w 167"/>
                  <a:gd name="T29" fmla="*/ 67 h 154"/>
                  <a:gd name="T30" fmla="*/ 5 w 167"/>
                  <a:gd name="T31" fmla="*/ 70 h 154"/>
                  <a:gd name="T32" fmla="*/ 4 w 167"/>
                  <a:gd name="T33" fmla="*/ 76 h 154"/>
                  <a:gd name="T34" fmla="*/ 2 w 167"/>
                  <a:gd name="T35" fmla="*/ 79 h 154"/>
                  <a:gd name="T36" fmla="*/ 2 w 167"/>
                  <a:gd name="T37" fmla="*/ 81 h 154"/>
                  <a:gd name="T38" fmla="*/ 6 w 167"/>
                  <a:gd name="T39" fmla="*/ 89 h 154"/>
                  <a:gd name="T40" fmla="*/ 8 w 167"/>
                  <a:gd name="T41" fmla="*/ 92 h 154"/>
                  <a:gd name="T42" fmla="*/ 8 w 167"/>
                  <a:gd name="T43" fmla="*/ 97 h 154"/>
                  <a:gd name="T44" fmla="*/ 10 w 167"/>
                  <a:gd name="T45" fmla="*/ 100 h 154"/>
                  <a:gd name="T46" fmla="*/ 15 w 167"/>
                  <a:gd name="T47" fmla="*/ 101 h 154"/>
                  <a:gd name="T48" fmla="*/ 21 w 167"/>
                  <a:gd name="T49" fmla="*/ 103 h 154"/>
                  <a:gd name="T50" fmla="*/ 25 w 167"/>
                  <a:gd name="T51" fmla="*/ 109 h 154"/>
                  <a:gd name="T52" fmla="*/ 27 w 167"/>
                  <a:gd name="T53" fmla="*/ 112 h 154"/>
                  <a:gd name="T54" fmla="*/ 47 w 167"/>
                  <a:gd name="T55" fmla="*/ 118 h 154"/>
                  <a:gd name="T56" fmla="*/ 59 w 167"/>
                  <a:gd name="T57" fmla="*/ 115 h 154"/>
                  <a:gd name="T58" fmla="*/ 157 w 167"/>
                  <a:gd name="T59" fmla="*/ 154 h 154"/>
                  <a:gd name="T60" fmla="*/ 157 w 167"/>
                  <a:gd name="T61" fmla="*/ 154 h 154"/>
                  <a:gd name="T62" fmla="*/ 167 w 167"/>
                  <a:gd name="T63" fmla="*/ 149 h 154"/>
                  <a:gd name="T64" fmla="*/ 161 w 167"/>
                  <a:gd name="T65" fmla="*/ 39 h 154"/>
                  <a:gd name="T66" fmla="*/ 161 w 167"/>
                  <a:gd name="T67" fmla="*/ 33 h 154"/>
                  <a:gd name="T68" fmla="*/ 164 w 167"/>
                  <a:gd name="T69" fmla="*/ 27 h 154"/>
                  <a:gd name="T70" fmla="*/ 162 w 167"/>
                  <a:gd name="T71" fmla="*/ 18 h 154"/>
                  <a:gd name="T72" fmla="*/ 162 w 167"/>
                  <a:gd name="T73" fmla="*/ 13 h 154"/>
                  <a:gd name="T74" fmla="*/ 159 w 167"/>
                  <a:gd name="T75" fmla="*/ 12 h 154"/>
                  <a:gd name="T76" fmla="*/ 150 w 167"/>
                  <a:gd name="T77" fmla="*/ 11 h 154"/>
                  <a:gd name="T78" fmla="*/ 145 w 167"/>
                  <a:gd name="T79" fmla="*/ 10 h 154"/>
                  <a:gd name="T80" fmla="*/ 140 w 167"/>
                  <a:gd name="T81" fmla="*/ 7 h 154"/>
                  <a:gd name="T82" fmla="*/ 142 w 167"/>
                  <a:gd name="T83" fmla="*/ 6 h 154"/>
                  <a:gd name="T84" fmla="*/ 134 w 167"/>
                  <a:gd name="T85" fmla="*/ 4 h 154"/>
                  <a:gd name="T86" fmla="*/ 129 w 167"/>
                  <a:gd name="T87" fmla="*/ 2 h 154"/>
                  <a:gd name="T88" fmla="*/ 127 w 167"/>
                  <a:gd name="T89" fmla="*/ 1 h 154"/>
                  <a:gd name="T90" fmla="*/ 122 w 167"/>
                  <a:gd name="T91" fmla="*/ 4 h 154"/>
                  <a:gd name="T92" fmla="*/ 112 w 167"/>
                  <a:gd name="T93" fmla="*/ 6 h 154"/>
                  <a:gd name="T94" fmla="*/ 110 w 167"/>
                  <a:gd name="T95" fmla="*/ 12 h 154"/>
                  <a:gd name="T96" fmla="*/ 108 w 167"/>
                  <a:gd name="T97" fmla="*/ 18 h 154"/>
                  <a:gd name="T98" fmla="*/ 111 w 167"/>
                  <a:gd name="T99" fmla="*/ 26 h 154"/>
                  <a:gd name="T100" fmla="*/ 108 w 167"/>
                  <a:gd name="T101" fmla="*/ 30 h 154"/>
                  <a:gd name="T102" fmla="*/ 104 w 167"/>
                  <a:gd name="T103" fmla="*/ 35 h 154"/>
                  <a:gd name="T104" fmla="*/ 97 w 167"/>
                  <a:gd name="T105" fmla="*/ 34 h 154"/>
                  <a:gd name="T106" fmla="*/ 89 w 167"/>
                  <a:gd name="T107" fmla="*/ 28 h 154"/>
                  <a:gd name="T108" fmla="*/ 76 w 167"/>
                  <a:gd name="T109" fmla="*/ 22 h 154"/>
                  <a:gd name="T110" fmla="*/ 71 w 167"/>
                  <a:gd name="T111" fmla="*/ 22 h 154"/>
                  <a:gd name="T112" fmla="*/ 64 w 167"/>
                  <a:gd name="T113" fmla="*/ 21 h 154"/>
                  <a:gd name="T114" fmla="*/ 60 w 167"/>
                  <a:gd name="T115" fmla="*/ 11 h 154"/>
                  <a:gd name="T116" fmla="*/ 50 w 167"/>
                  <a:gd name="T117" fmla="*/ 6 h 154"/>
                  <a:gd name="T118" fmla="*/ 42 w 167"/>
                  <a:gd name="T119" fmla="*/ 4 h 154"/>
                  <a:gd name="T120" fmla="*/ 31 w 167"/>
                  <a:gd name="T121" fmla="*/ 4 h 154"/>
                  <a:gd name="T122" fmla="*/ 24 w 167"/>
                  <a:gd name="T123" fmla="*/ 0 h 154"/>
                  <a:gd name="T124" fmla="*/ 20 w 167"/>
                  <a:gd name="T125" fmla="*/ 1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7" h="154">
                    <a:moveTo>
                      <a:pt x="21" y="5"/>
                    </a:moveTo>
                    <a:lnTo>
                      <a:pt x="22" y="6"/>
                    </a:lnTo>
                    <a:lnTo>
                      <a:pt x="20" y="10"/>
                    </a:lnTo>
                    <a:lnTo>
                      <a:pt x="14" y="13"/>
                    </a:lnTo>
                    <a:lnTo>
                      <a:pt x="14" y="15"/>
                    </a:lnTo>
                    <a:lnTo>
                      <a:pt x="11" y="17"/>
                    </a:lnTo>
                    <a:lnTo>
                      <a:pt x="9" y="17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6" y="21"/>
                    </a:lnTo>
                    <a:lnTo>
                      <a:pt x="8" y="24"/>
                    </a:lnTo>
                    <a:lnTo>
                      <a:pt x="8" y="27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6" y="29"/>
                    </a:lnTo>
                    <a:lnTo>
                      <a:pt x="5" y="32"/>
                    </a:lnTo>
                    <a:lnTo>
                      <a:pt x="4" y="33"/>
                    </a:lnTo>
                    <a:lnTo>
                      <a:pt x="4" y="33"/>
                    </a:lnTo>
                    <a:lnTo>
                      <a:pt x="2" y="33"/>
                    </a:lnTo>
                    <a:lnTo>
                      <a:pt x="2" y="33"/>
                    </a:lnTo>
                    <a:lnTo>
                      <a:pt x="2" y="34"/>
                    </a:lnTo>
                    <a:lnTo>
                      <a:pt x="2" y="38"/>
                    </a:lnTo>
                    <a:lnTo>
                      <a:pt x="3" y="38"/>
                    </a:lnTo>
                    <a:lnTo>
                      <a:pt x="4" y="41"/>
                    </a:lnTo>
                    <a:lnTo>
                      <a:pt x="4" y="47"/>
                    </a:lnTo>
                    <a:lnTo>
                      <a:pt x="4" y="52"/>
                    </a:lnTo>
                    <a:lnTo>
                      <a:pt x="4" y="53"/>
                    </a:lnTo>
                    <a:lnTo>
                      <a:pt x="4" y="58"/>
                    </a:lnTo>
                    <a:lnTo>
                      <a:pt x="5" y="62"/>
                    </a:lnTo>
                    <a:lnTo>
                      <a:pt x="4" y="67"/>
                    </a:lnTo>
                    <a:lnTo>
                      <a:pt x="4" y="68"/>
                    </a:lnTo>
                    <a:lnTo>
                      <a:pt x="5" y="70"/>
                    </a:lnTo>
                    <a:lnTo>
                      <a:pt x="5" y="74"/>
                    </a:lnTo>
                    <a:lnTo>
                      <a:pt x="4" y="76"/>
                    </a:lnTo>
                    <a:lnTo>
                      <a:pt x="2" y="78"/>
                    </a:lnTo>
                    <a:lnTo>
                      <a:pt x="2" y="79"/>
                    </a:lnTo>
                    <a:lnTo>
                      <a:pt x="0" y="80"/>
                    </a:lnTo>
                    <a:lnTo>
                      <a:pt x="2" y="81"/>
                    </a:lnTo>
                    <a:lnTo>
                      <a:pt x="4" y="85"/>
                    </a:lnTo>
                    <a:lnTo>
                      <a:pt x="6" y="89"/>
                    </a:lnTo>
                    <a:lnTo>
                      <a:pt x="8" y="90"/>
                    </a:lnTo>
                    <a:lnTo>
                      <a:pt x="8" y="92"/>
                    </a:lnTo>
                    <a:lnTo>
                      <a:pt x="8" y="93"/>
                    </a:lnTo>
                    <a:lnTo>
                      <a:pt x="8" y="97"/>
                    </a:lnTo>
                    <a:lnTo>
                      <a:pt x="9" y="98"/>
                    </a:lnTo>
                    <a:lnTo>
                      <a:pt x="10" y="100"/>
                    </a:lnTo>
                    <a:lnTo>
                      <a:pt x="10" y="101"/>
                    </a:lnTo>
                    <a:lnTo>
                      <a:pt x="15" y="101"/>
                    </a:lnTo>
                    <a:lnTo>
                      <a:pt x="19" y="102"/>
                    </a:lnTo>
                    <a:lnTo>
                      <a:pt x="21" y="103"/>
                    </a:lnTo>
                    <a:lnTo>
                      <a:pt x="22" y="104"/>
                    </a:lnTo>
                    <a:lnTo>
                      <a:pt x="25" y="109"/>
                    </a:lnTo>
                    <a:lnTo>
                      <a:pt x="26" y="110"/>
                    </a:lnTo>
                    <a:lnTo>
                      <a:pt x="27" y="112"/>
                    </a:lnTo>
                    <a:lnTo>
                      <a:pt x="28" y="113"/>
                    </a:lnTo>
                    <a:lnTo>
                      <a:pt x="47" y="118"/>
                    </a:lnTo>
                    <a:lnTo>
                      <a:pt x="49" y="120"/>
                    </a:lnTo>
                    <a:lnTo>
                      <a:pt x="59" y="115"/>
                    </a:lnTo>
                    <a:lnTo>
                      <a:pt x="71" y="110"/>
                    </a:lnTo>
                    <a:lnTo>
                      <a:pt x="157" y="154"/>
                    </a:lnTo>
                    <a:lnTo>
                      <a:pt x="157" y="154"/>
                    </a:lnTo>
                    <a:lnTo>
                      <a:pt x="157" y="154"/>
                    </a:lnTo>
                    <a:lnTo>
                      <a:pt x="157" y="150"/>
                    </a:lnTo>
                    <a:lnTo>
                      <a:pt x="167" y="149"/>
                    </a:lnTo>
                    <a:lnTo>
                      <a:pt x="162" y="44"/>
                    </a:lnTo>
                    <a:lnTo>
                      <a:pt x="161" y="39"/>
                    </a:lnTo>
                    <a:lnTo>
                      <a:pt x="160" y="35"/>
                    </a:lnTo>
                    <a:lnTo>
                      <a:pt x="161" y="33"/>
                    </a:lnTo>
                    <a:lnTo>
                      <a:pt x="164" y="28"/>
                    </a:lnTo>
                    <a:lnTo>
                      <a:pt x="164" y="27"/>
                    </a:lnTo>
                    <a:lnTo>
                      <a:pt x="162" y="23"/>
                    </a:lnTo>
                    <a:lnTo>
                      <a:pt x="162" y="18"/>
                    </a:lnTo>
                    <a:lnTo>
                      <a:pt x="164" y="17"/>
                    </a:lnTo>
                    <a:lnTo>
                      <a:pt x="162" y="13"/>
                    </a:lnTo>
                    <a:lnTo>
                      <a:pt x="161" y="12"/>
                    </a:lnTo>
                    <a:lnTo>
                      <a:pt x="159" y="12"/>
                    </a:lnTo>
                    <a:lnTo>
                      <a:pt x="157" y="12"/>
                    </a:lnTo>
                    <a:lnTo>
                      <a:pt x="150" y="11"/>
                    </a:lnTo>
                    <a:lnTo>
                      <a:pt x="148" y="10"/>
                    </a:lnTo>
                    <a:lnTo>
                      <a:pt x="145" y="10"/>
                    </a:lnTo>
                    <a:lnTo>
                      <a:pt x="142" y="9"/>
                    </a:lnTo>
                    <a:lnTo>
                      <a:pt x="140" y="7"/>
                    </a:lnTo>
                    <a:lnTo>
                      <a:pt x="142" y="7"/>
                    </a:lnTo>
                    <a:lnTo>
                      <a:pt x="142" y="6"/>
                    </a:lnTo>
                    <a:lnTo>
                      <a:pt x="137" y="4"/>
                    </a:lnTo>
                    <a:lnTo>
                      <a:pt x="134" y="4"/>
                    </a:lnTo>
                    <a:lnTo>
                      <a:pt x="131" y="2"/>
                    </a:lnTo>
                    <a:lnTo>
                      <a:pt x="129" y="2"/>
                    </a:lnTo>
                    <a:lnTo>
                      <a:pt x="129" y="2"/>
                    </a:lnTo>
                    <a:lnTo>
                      <a:pt x="127" y="1"/>
                    </a:lnTo>
                    <a:lnTo>
                      <a:pt x="126" y="1"/>
                    </a:lnTo>
                    <a:lnTo>
                      <a:pt x="122" y="4"/>
                    </a:lnTo>
                    <a:lnTo>
                      <a:pt x="117" y="4"/>
                    </a:lnTo>
                    <a:lnTo>
                      <a:pt x="112" y="6"/>
                    </a:lnTo>
                    <a:lnTo>
                      <a:pt x="110" y="9"/>
                    </a:lnTo>
                    <a:lnTo>
                      <a:pt x="110" y="12"/>
                    </a:lnTo>
                    <a:lnTo>
                      <a:pt x="108" y="12"/>
                    </a:lnTo>
                    <a:lnTo>
                      <a:pt x="108" y="18"/>
                    </a:lnTo>
                    <a:lnTo>
                      <a:pt x="110" y="21"/>
                    </a:lnTo>
                    <a:lnTo>
                      <a:pt x="111" y="26"/>
                    </a:lnTo>
                    <a:lnTo>
                      <a:pt x="110" y="28"/>
                    </a:lnTo>
                    <a:lnTo>
                      <a:pt x="108" y="30"/>
                    </a:lnTo>
                    <a:lnTo>
                      <a:pt x="106" y="32"/>
                    </a:lnTo>
                    <a:lnTo>
                      <a:pt x="104" y="35"/>
                    </a:lnTo>
                    <a:lnTo>
                      <a:pt x="101" y="35"/>
                    </a:lnTo>
                    <a:lnTo>
                      <a:pt x="97" y="34"/>
                    </a:lnTo>
                    <a:lnTo>
                      <a:pt x="92" y="30"/>
                    </a:lnTo>
                    <a:lnTo>
                      <a:pt x="89" y="28"/>
                    </a:lnTo>
                    <a:lnTo>
                      <a:pt x="84" y="26"/>
                    </a:lnTo>
                    <a:lnTo>
                      <a:pt x="76" y="22"/>
                    </a:lnTo>
                    <a:lnTo>
                      <a:pt x="72" y="22"/>
                    </a:lnTo>
                    <a:lnTo>
                      <a:pt x="71" y="22"/>
                    </a:lnTo>
                    <a:lnTo>
                      <a:pt x="67" y="22"/>
                    </a:lnTo>
                    <a:lnTo>
                      <a:pt x="64" y="21"/>
                    </a:lnTo>
                    <a:lnTo>
                      <a:pt x="60" y="13"/>
                    </a:lnTo>
                    <a:lnTo>
                      <a:pt x="60" y="11"/>
                    </a:lnTo>
                    <a:lnTo>
                      <a:pt x="58" y="7"/>
                    </a:lnTo>
                    <a:lnTo>
                      <a:pt x="50" y="6"/>
                    </a:lnTo>
                    <a:lnTo>
                      <a:pt x="47" y="4"/>
                    </a:lnTo>
                    <a:lnTo>
                      <a:pt x="42" y="4"/>
                    </a:lnTo>
                    <a:lnTo>
                      <a:pt x="38" y="2"/>
                    </a:lnTo>
                    <a:lnTo>
                      <a:pt x="31" y="4"/>
                    </a:lnTo>
                    <a:lnTo>
                      <a:pt x="25" y="2"/>
                    </a:lnTo>
                    <a:lnTo>
                      <a:pt x="24" y="0"/>
                    </a:lnTo>
                    <a:lnTo>
                      <a:pt x="21" y="0"/>
                    </a:lnTo>
                    <a:lnTo>
                      <a:pt x="20" y="1"/>
                    </a:lnTo>
                    <a:lnTo>
                      <a:pt x="2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0" name="Freeform 866">
                <a:extLst>
                  <a:ext uri="{FF2B5EF4-FFF2-40B4-BE49-F238E27FC236}">
                    <a16:creationId xmlns:a16="http://schemas.microsoft.com/office/drawing/2014/main" id="{7B7DB8B5-0EAA-4FEC-8169-EBC1C34757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6" y="1940"/>
                <a:ext cx="42" cy="83"/>
              </a:xfrm>
              <a:custGeom>
                <a:avLst/>
                <a:gdLst>
                  <a:gd name="T0" fmla="*/ 9 w 42"/>
                  <a:gd name="T1" fmla="*/ 11 h 83"/>
                  <a:gd name="T2" fmla="*/ 7 w 42"/>
                  <a:gd name="T3" fmla="*/ 20 h 83"/>
                  <a:gd name="T4" fmla="*/ 9 w 42"/>
                  <a:gd name="T5" fmla="*/ 23 h 83"/>
                  <a:gd name="T6" fmla="*/ 8 w 42"/>
                  <a:gd name="T7" fmla="*/ 26 h 83"/>
                  <a:gd name="T8" fmla="*/ 9 w 42"/>
                  <a:gd name="T9" fmla="*/ 28 h 83"/>
                  <a:gd name="T10" fmla="*/ 7 w 42"/>
                  <a:gd name="T11" fmla="*/ 33 h 83"/>
                  <a:gd name="T12" fmla="*/ 5 w 42"/>
                  <a:gd name="T13" fmla="*/ 36 h 83"/>
                  <a:gd name="T14" fmla="*/ 1 w 42"/>
                  <a:gd name="T15" fmla="*/ 39 h 83"/>
                  <a:gd name="T16" fmla="*/ 1 w 42"/>
                  <a:gd name="T17" fmla="*/ 44 h 83"/>
                  <a:gd name="T18" fmla="*/ 1 w 42"/>
                  <a:gd name="T19" fmla="*/ 49 h 83"/>
                  <a:gd name="T20" fmla="*/ 3 w 42"/>
                  <a:gd name="T21" fmla="*/ 51 h 83"/>
                  <a:gd name="T22" fmla="*/ 7 w 42"/>
                  <a:gd name="T23" fmla="*/ 56 h 83"/>
                  <a:gd name="T24" fmla="*/ 11 w 42"/>
                  <a:gd name="T25" fmla="*/ 59 h 83"/>
                  <a:gd name="T26" fmla="*/ 15 w 42"/>
                  <a:gd name="T27" fmla="*/ 62 h 83"/>
                  <a:gd name="T28" fmla="*/ 24 w 42"/>
                  <a:gd name="T29" fmla="*/ 83 h 83"/>
                  <a:gd name="T30" fmla="*/ 25 w 42"/>
                  <a:gd name="T31" fmla="*/ 82 h 83"/>
                  <a:gd name="T32" fmla="*/ 28 w 42"/>
                  <a:gd name="T33" fmla="*/ 78 h 83"/>
                  <a:gd name="T34" fmla="*/ 28 w 42"/>
                  <a:gd name="T35" fmla="*/ 77 h 83"/>
                  <a:gd name="T36" fmla="*/ 26 w 42"/>
                  <a:gd name="T37" fmla="*/ 71 h 83"/>
                  <a:gd name="T38" fmla="*/ 28 w 42"/>
                  <a:gd name="T39" fmla="*/ 68 h 83"/>
                  <a:gd name="T40" fmla="*/ 31 w 42"/>
                  <a:gd name="T41" fmla="*/ 67 h 83"/>
                  <a:gd name="T42" fmla="*/ 34 w 42"/>
                  <a:gd name="T43" fmla="*/ 63 h 83"/>
                  <a:gd name="T44" fmla="*/ 42 w 42"/>
                  <a:gd name="T45" fmla="*/ 56 h 83"/>
                  <a:gd name="T46" fmla="*/ 40 w 42"/>
                  <a:gd name="T47" fmla="*/ 51 h 83"/>
                  <a:gd name="T48" fmla="*/ 40 w 42"/>
                  <a:gd name="T49" fmla="*/ 50 h 83"/>
                  <a:gd name="T50" fmla="*/ 36 w 42"/>
                  <a:gd name="T51" fmla="*/ 46 h 83"/>
                  <a:gd name="T52" fmla="*/ 34 w 42"/>
                  <a:gd name="T53" fmla="*/ 44 h 83"/>
                  <a:gd name="T54" fmla="*/ 34 w 42"/>
                  <a:gd name="T55" fmla="*/ 45 h 83"/>
                  <a:gd name="T56" fmla="*/ 31 w 42"/>
                  <a:gd name="T57" fmla="*/ 45 h 83"/>
                  <a:gd name="T58" fmla="*/ 29 w 42"/>
                  <a:gd name="T59" fmla="*/ 44 h 83"/>
                  <a:gd name="T60" fmla="*/ 24 w 42"/>
                  <a:gd name="T61" fmla="*/ 39 h 83"/>
                  <a:gd name="T62" fmla="*/ 30 w 42"/>
                  <a:gd name="T63" fmla="*/ 32 h 83"/>
                  <a:gd name="T64" fmla="*/ 35 w 42"/>
                  <a:gd name="T65" fmla="*/ 28 h 83"/>
                  <a:gd name="T66" fmla="*/ 35 w 42"/>
                  <a:gd name="T67" fmla="*/ 26 h 83"/>
                  <a:gd name="T68" fmla="*/ 34 w 42"/>
                  <a:gd name="T69" fmla="*/ 23 h 83"/>
                  <a:gd name="T70" fmla="*/ 30 w 42"/>
                  <a:gd name="T71" fmla="*/ 19 h 83"/>
                  <a:gd name="T72" fmla="*/ 29 w 42"/>
                  <a:gd name="T73" fmla="*/ 12 h 83"/>
                  <a:gd name="T74" fmla="*/ 31 w 42"/>
                  <a:gd name="T75" fmla="*/ 9 h 83"/>
                  <a:gd name="T76" fmla="*/ 34 w 42"/>
                  <a:gd name="T77" fmla="*/ 4 h 83"/>
                  <a:gd name="T78" fmla="*/ 29 w 42"/>
                  <a:gd name="T79" fmla="*/ 6 h 83"/>
                  <a:gd name="T80" fmla="*/ 26 w 42"/>
                  <a:gd name="T81" fmla="*/ 8 h 83"/>
                  <a:gd name="T82" fmla="*/ 24 w 42"/>
                  <a:gd name="T83" fmla="*/ 3 h 83"/>
                  <a:gd name="T84" fmla="*/ 23 w 42"/>
                  <a:gd name="T85" fmla="*/ 0 h 83"/>
                  <a:gd name="T86" fmla="*/ 20 w 42"/>
                  <a:gd name="T87" fmla="*/ 2 h 83"/>
                  <a:gd name="T88" fmla="*/ 15 w 42"/>
                  <a:gd name="T89" fmla="*/ 0 h 83"/>
                  <a:gd name="T90" fmla="*/ 9 w 42"/>
                  <a:gd name="T91" fmla="*/ 5 h 83"/>
                  <a:gd name="T92" fmla="*/ 9 w 42"/>
                  <a:gd name="T93" fmla="*/ 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" h="83">
                    <a:moveTo>
                      <a:pt x="9" y="8"/>
                    </a:moveTo>
                    <a:lnTo>
                      <a:pt x="9" y="11"/>
                    </a:lnTo>
                    <a:lnTo>
                      <a:pt x="9" y="15"/>
                    </a:lnTo>
                    <a:lnTo>
                      <a:pt x="7" y="20"/>
                    </a:lnTo>
                    <a:lnTo>
                      <a:pt x="8" y="22"/>
                    </a:lnTo>
                    <a:lnTo>
                      <a:pt x="9" y="23"/>
                    </a:lnTo>
                    <a:lnTo>
                      <a:pt x="9" y="25"/>
                    </a:lnTo>
                    <a:lnTo>
                      <a:pt x="8" y="26"/>
                    </a:lnTo>
                    <a:lnTo>
                      <a:pt x="7" y="27"/>
                    </a:lnTo>
                    <a:lnTo>
                      <a:pt x="9" y="28"/>
                    </a:lnTo>
                    <a:lnTo>
                      <a:pt x="8" y="29"/>
                    </a:lnTo>
                    <a:lnTo>
                      <a:pt x="7" y="33"/>
                    </a:lnTo>
                    <a:lnTo>
                      <a:pt x="6" y="34"/>
                    </a:lnTo>
                    <a:lnTo>
                      <a:pt x="5" y="36"/>
                    </a:lnTo>
                    <a:lnTo>
                      <a:pt x="3" y="36"/>
                    </a:lnTo>
                    <a:lnTo>
                      <a:pt x="1" y="39"/>
                    </a:lnTo>
                    <a:lnTo>
                      <a:pt x="0" y="44"/>
                    </a:lnTo>
                    <a:lnTo>
                      <a:pt x="1" y="44"/>
                    </a:lnTo>
                    <a:lnTo>
                      <a:pt x="2" y="48"/>
                    </a:lnTo>
                    <a:lnTo>
                      <a:pt x="1" y="49"/>
                    </a:lnTo>
                    <a:lnTo>
                      <a:pt x="2" y="50"/>
                    </a:lnTo>
                    <a:lnTo>
                      <a:pt x="3" y="51"/>
                    </a:lnTo>
                    <a:lnTo>
                      <a:pt x="7" y="54"/>
                    </a:lnTo>
                    <a:lnTo>
                      <a:pt x="7" y="56"/>
                    </a:lnTo>
                    <a:lnTo>
                      <a:pt x="11" y="57"/>
                    </a:lnTo>
                    <a:lnTo>
                      <a:pt x="11" y="59"/>
                    </a:lnTo>
                    <a:lnTo>
                      <a:pt x="13" y="59"/>
                    </a:lnTo>
                    <a:lnTo>
                      <a:pt x="15" y="62"/>
                    </a:lnTo>
                    <a:lnTo>
                      <a:pt x="22" y="83"/>
                    </a:lnTo>
                    <a:lnTo>
                      <a:pt x="24" y="83"/>
                    </a:lnTo>
                    <a:lnTo>
                      <a:pt x="24" y="83"/>
                    </a:lnTo>
                    <a:lnTo>
                      <a:pt x="25" y="82"/>
                    </a:lnTo>
                    <a:lnTo>
                      <a:pt x="26" y="79"/>
                    </a:lnTo>
                    <a:lnTo>
                      <a:pt x="28" y="78"/>
                    </a:lnTo>
                    <a:lnTo>
                      <a:pt x="28" y="78"/>
                    </a:lnTo>
                    <a:lnTo>
                      <a:pt x="28" y="77"/>
                    </a:lnTo>
                    <a:lnTo>
                      <a:pt x="28" y="74"/>
                    </a:lnTo>
                    <a:lnTo>
                      <a:pt x="26" y="71"/>
                    </a:lnTo>
                    <a:lnTo>
                      <a:pt x="28" y="69"/>
                    </a:lnTo>
                    <a:lnTo>
                      <a:pt x="28" y="68"/>
                    </a:lnTo>
                    <a:lnTo>
                      <a:pt x="29" y="67"/>
                    </a:lnTo>
                    <a:lnTo>
                      <a:pt x="31" y="67"/>
                    </a:lnTo>
                    <a:lnTo>
                      <a:pt x="34" y="65"/>
                    </a:lnTo>
                    <a:lnTo>
                      <a:pt x="34" y="63"/>
                    </a:lnTo>
                    <a:lnTo>
                      <a:pt x="40" y="60"/>
                    </a:lnTo>
                    <a:lnTo>
                      <a:pt x="42" y="56"/>
                    </a:lnTo>
                    <a:lnTo>
                      <a:pt x="41" y="55"/>
                    </a:lnTo>
                    <a:lnTo>
                      <a:pt x="40" y="51"/>
                    </a:lnTo>
                    <a:lnTo>
                      <a:pt x="41" y="50"/>
                    </a:lnTo>
                    <a:lnTo>
                      <a:pt x="40" y="50"/>
                    </a:lnTo>
                    <a:lnTo>
                      <a:pt x="36" y="48"/>
                    </a:lnTo>
                    <a:lnTo>
                      <a:pt x="36" y="46"/>
                    </a:lnTo>
                    <a:lnTo>
                      <a:pt x="36" y="45"/>
                    </a:lnTo>
                    <a:lnTo>
                      <a:pt x="34" y="44"/>
                    </a:lnTo>
                    <a:lnTo>
                      <a:pt x="34" y="45"/>
                    </a:lnTo>
                    <a:lnTo>
                      <a:pt x="34" y="45"/>
                    </a:lnTo>
                    <a:lnTo>
                      <a:pt x="33" y="46"/>
                    </a:lnTo>
                    <a:lnTo>
                      <a:pt x="31" y="45"/>
                    </a:lnTo>
                    <a:lnTo>
                      <a:pt x="31" y="44"/>
                    </a:lnTo>
                    <a:lnTo>
                      <a:pt x="29" y="44"/>
                    </a:lnTo>
                    <a:lnTo>
                      <a:pt x="26" y="42"/>
                    </a:lnTo>
                    <a:lnTo>
                      <a:pt x="24" y="39"/>
                    </a:lnTo>
                    <a:lnTo>
                      <a:pt x="25" y="36"/>
                    </a:lnTo>
                    <a:lnTo>
                      <a:pt x="30" y="32"/>
                    </a:lnTo>
                    <a:lnTo>
                      <a:pt x="34" y="29"/>
                    </a:lnTo>
                    <a:lnTo>
                      <a:pt x="35" y="28"/>
                    </a:lnTo>
                    <a:lnTo>
                      <a:pt x="34" y="27"/>
                    </a:lnTo>
                    <a:lnTo>
                      <a:pt x="35" y="26"/>
                    </a:lnTo>
                    <a:lnTo>
                      <a:pt x="35" y="25"/>
                    </a:lnTo>
                    <a:lnTo>
                      <a:pt x="34" y="23"/>
                    </a:lnTo>
                    <a:lnTo>
                      <a:pt x="34" y="20"/>
                    </a:lnTo>
                    <a:lnTo>
                      <a:pt x="30" y="19"/>
                    </a:lnTo>
                    <a:lnTo>
                      <a:pt x="28" y="15"/>
                    </a:lnTo>
                    <a:lnTo>
                      <a:pt x="29" y="12"/>
                    </a:lnTo>
                    <a:lnTo>
                      <a:pt x="31" y="11"/>
                    </a:lnTo>
                    <a:lnTo>
                      <a:pt x="31" y="9"/>
                    </a:lnTo>
                    <a:lnTo>
                      <a:pt x="34" y="5"/>
                    </a:lnTo>
                    <a:lnTo>
                      <a:pt x="34" y="4"/>
                    </a:lnTo>
                    <a:lnTo>
                      <a:pt x="33" y="3"/>
                    </a:lnTo>
                    <a:lnTo>
                      <a:pt x="29" y="6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4" y="4"/>
                    </a:lnTo>
                    <a:lnTo>
                      <a:pt x="24" y="3"/>
                    </a:lnTo>
                    <a:lnTo>
                      <a:pt x="24" y="2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20" y="2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12" y="3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6"/>
                    </a:lnTo>
                    <a:lnTo>
                      <a:pt x="9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1" name="Freeform 867">
                <a:extLst>
                  <a:ext uri="{FF2B5EF4-FFF2-40B4-BE49-F238E27FC236}">
                    <a16:creationId xmlns:a16="http://schemas.microsoft.com/office/drawing/2014/main" id="{1E8D84DF-A92E-40EA-8C6C-EE0362220B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5" y="1982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1 h 2"/>
                  <a:gd name="T4" fmla="*/ 3 w 4"/>
                  <a:gd name="T5" fmla="*/ 2 h 2"/>
                  <a:gd name="T6" fmla="*/ 4 w 4"/>
                  <a:gd name="T7" fmla="*/ 1 h 2"/>
                  <a:gd name="T8" fmla="*/ 3 w 4"/>
                  <a:gd name="T9" fmla="*/ 0 h 2"/>
                  <a:gd name="T10" fmla="*/ 0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2" name="Freeform 868">
                <a:extLst>
                  <a:ext uri="{FF2B5EF4-FFF2-40B4-BE49-F238E27FC236}">
                    <a16:creationId xmlns:a16="http://schemas.microsoft.com/office/drawing/2014/main" id="{744F5A31-8262-4C1F-8CB3-B0737647FC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3" y="1943"/>
                <a:ext cx="215" cy="208"/>
              </a:xfrm>
              <a:custGeom>
                <a:avLst/>
                <a:gdLst>
                  <a:gd name="T0" fmla="*/ 73 w 215"/>
                  <a:gd name="T1" fmla="*/ 29 h 208"/>
                  <a:gd name="T2" fmla="*/ 73 w 215"/>
                  <a:gd name="T3" fmla="*/ 37 h 208"/>
                  <a:gd name="T4" fmla="*/ 75 w 215"/>
                  <a:gd name="T5" fmla="*/ 51 h 208"/>
                  <a:gd name="T6" fmla="*/ 79 w 215"/>
                  <a:gd name="T7" fmla="*/ 54 h 208"/>
                  <a:gd name="T8" fmla="*/ 80 w 215"/>
                  <a:gd name="T9" fmla="*/ 58 h 208"/>
                  <a:gd name="T10" fmla="*/ 67 w 215"/>
                  <a:gd name="T11" fmla="*/ 60 h 208"/>
                  <a:gd name="T12" fmla="*/ 58 w 215"/>
                  <a:gd name="T13" fmla="*/ 66 h 208"/>
                  <a:gd name="T14" fmla="*/ 57 w 215"/>
                  <a:gd name="T15" fmla="*/ 75 h 208"/>
                  <a:gd name="T16" fmla="*/ 29 w 215"/>
                  <a:gd name="T17" fmla="*/ 92 h 208"/>
                  <a:gd name="T18" fmla="*/ 19 w 215"/>
                  <a:gd name="T19" fmla="*/ 93 h 208"/>
                  <a:gd name="T20" fmla="*/ 7 w 215"/>
                  <a:gd name="T21" fmla="*/ 97 h 208"/>
                  <a:gd name="T22" fmla="*/ 0 w 215"/>
                  <a:gd name="T23" fmla="*/ 111 h 208"/>
                  <a:gd name="T24" fmla="*/ 0 w 215"/>
                  <a:gd name="T25" fmla="*/ 115 h 208"/>
                  <a:gd name="T26" fmla="*/ 39 w 215"/>
                  <a:gd name="T27" fmla="*/ 140 h 208"/>
                  <a:gd name="T28" fmla="*/ 113 w 215"/>
                  <a:gd name="T29" fmla="*/ 195 h 208"/>
                  <a:gd name="T30" fmla="*/ 122 w 215"/>
                  <a:gd name="T31" fmla="*/ 197 h 208"/>
                  <a:gd name="T32" fmla="*/ 126 w 215"/>
                  <a:gd name="T33" fmla="*/ 202 h 208"/>
                  <a:gd name="T34" fmla="*/ 129 w 215"/>
                  <a:gd name="T35" fmla="*/ 208 h 208"/>
                  <a:gd name="T36" fmla="*/ 137 w 215"/>
                  <a:gd name="T37" fmla="*/ 206 h 208"/>
                  <a:gd name="T38" fmla="*/ 215 w 215"/>
                  <a:gd name="T39" fmla="*/ 160 h 208"/>
                  <a:gd name="T40" fmla="*/ 213 w 215"/>
                  <a:gd name="T41" fmla="*/ 157 h 208"/>
                  <a:gd name="T42" fmla="*/ 208 w 215"/>
                  <a:gd name="T43" fmla="*/ 150 h 208"/>
                  <a:gd name="T44" fmla="*/ 197 w 215"/>
                  <a:gd name="T45" fmla="*/ 148 h 208"/>
                  <a:gd name="T46" fmla="*/ 195 w 215"/>
                  <a:gd name="T47" fmla="*/ 144 h 208"/>
                  <a:gd name="T48" fmla="*/ 195 w 215"/>
                  <a:gd name="T49" fmla="*/ 137 h 208"/>
                  <a:gd name="T50" fmla="*/ 189 w 215"/>
                  <a:gd name="T51" fmla="*/ 128 h 208"/>
                  <a:gd name="T52" fmla="*/ 189 w 215"/>
                  <a:gd name="T53" fmla="*/ 125 h 208"/>
                  <a:gd name="T54" fmla="*/ 192 w 215"/>
                  <a:gd name="T55" fmla="*/ 117 h 208"/>
                  <a:gd name="T56" fmla="*/ 192 w 215"/>
                  <a:gd name="T57" fmla="*/ 109 h 208"/>
                  <a:gd name="T58" fmla="*/ 191 w 215"/>
                  <a:gd name="T59" fmla="*/ 99 h 208"/>
                  <a:gd name="T60" fmla="*/ 190 w 215"/>
                  <a:gd name="T61" fmla="*/ 85 h 208"/>
                  <a:gd name="T62" fmla="*/ 189 w 215"/>
                  <a:gd name="T63" fmla="*/ 80 h 208"/>
                  <a:gd name="T64" fmla="*/ 180 w 215"/>
                  <a:gd name="T65" fmla="*/ 56 h 208"/>
                  <a:gd name="T66" fmla="*/ 174 w 215"/>
                  <a:gd name="T67" fmla="*/ 53 h 208"/>
                  <a:gd name="T68" fmla="*/ 169 w 215"/>
                  <a:gd name="T69" fmla="*/ 47 h 208"/>
                  <a:gd name="T70" fmla="*/ 168 w 215"/>
                  <a:gd name="T71" fmla="*/ 41 h 208"/>
                  <a:gd name="T72" fmla="*/ 170 w 215"/>
                  <a:gd name="T73" fmla="*/ 33 h 208"/>
                  <a:gd name="T74" fmla="*/ 174 w 215"/>
                  <a:gd name="T75" fmla="*/ 30 h 208"/>
                  <a:gd name="T76" fmla="*/ 174 w 215"/>
                  <a:gd name="T77" fmla="*/ 24 h 208"/>
                  <a:gd name="T78" fmla="*/ 176 w 215"/>
                  <a:gd name="T79" fmla="*/ 20 h 208"/>
                  <a:gd name="T80" fmla="*/ 176 w 215"/>
                  <a:gd name="T81" fmla="*/ 12 h 208"/>
                  <a:gd name="T82" fmla="*/ 176 w 215"/>
                  <a:gd name="T83" fmla="*/ 3 h 208"/>
                  <a:gd name="T84" fmla="*/ 173 w 215"/>
                  <a:gd name="T85" fmla="*/ 2 h 208"/>
                  <a:gd name="T86" fmla="*/ 164 w 215"/>
                  <a:gd name="T87" fmla="*/ 1 h 208"/>
                  <a:gd name="T88" fmla="*/ 159 w 215"/>
                  <a:gd name="T89" fmla="*/ 3 h 208"/>
                  <a:gd name="T90" fmla="*/ 153 w 215"/>
                  <a:gd name="T91" fmla="*/ 0 h 208"/>
                  <a:gd name="T92" fmla="*/ 148 w 215"/>
                  <a:gd name="T93" fmla="*/ 2 h 208"/>
                  <a:gd name="T94" fmla="*/ 145 w 215"/>
                  <a:gd name="T95" fmla="*/ 3 h 208"/>
                  <a:gd name="T96" fmla="*/ 139 w 215"/>
                  <a:gd name="T97" fmla="*/ 2 h 208"/>
                  <a:gd name="T98" fmla="*/ 131 w 215"/>
                  <a:gd name="T99" fmla="*/ 2 h 208"/>
                  <a:gd name="T100" fmla="*/ 126 w 215"/>
                  <a:gd name="T101" fmla="*/ 2 h 208"/>
                  <a:gd name="T102" fmla="*/ 122 w 215"/>
                  <a:gd name="T103" fmla="*/ 5 h 208"/>
                  <a:gd name="T104" fmla="*/ 116 w 215"/>
                  <a:gd name="T105" fmla="*/ 6 h 208"/>
                  <a:gd name="T106" fmla="*/ 107 w 215"/>
                  <a:gd name="T107" fmla="*/ 6 h 208"/>
                  <a:gd name="T108" fmla="*/ 96 w 215"/>
                  <a:gd name="T109" fmla="*/ 9 h 208"/>
                  <a:gd name="T110" fmla="*/ 92 w 215"/>
                  <a:gd name="T111" fmla="*/ 13 h 208"/>
                  <a:gd name="T112" fmla="*/ 89 w 215"/>
                  <a:gd name="T113" fmla="*/ 14 h 208"/>
                  <a:gd name="T114" fmla="*/ 85 w 215"/>
                  <a:gd name="T115" fmla="*/ 16 h 208"/>
                  <a:gd name="T116" fmla="*/ 79 w 215"/>
                  <a:gd name="T117" fmla="*/ 19 h 208"/>
                  <a:gd name="T118" fmla="*/ 73 w 215"/>
                  <a:gd name="T119" fmla="*/ 23 h 208"/>
                  <a:gd name="T120" fmla="*/ 72 w 215"/>
                  <a:gd name="T121" fmla="*/ 25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15" h="208">
                    <a:moveTo>
                      <a:pt x="72" y="25"/>
                    </a:moveTo>
                    <a:lnTo>
                      <a:pt x="73" y="28"/>
                    </a:lnTo>
                    <a:lnTo>
                      <a:pt x="73" y="29"/>
                    </a:lnTo>
                    <a:lnTo>
                      <a:pt x="73" y="30"/>
                    </a:lnTo>
                    <a:lnTo>
                      <a:pt x="73" y="34"/>
                    </a:lnTo>
                    <a:lnTo>
                      <a:pt x="73" y="37"/>
                    </a:lnTo>
                    <a:lnTo>
                      <a:pt x="73" y="40"/>
                    </a:lnTo>
                    <a:lnTo>
                      <a:pt x="74" y="47"/>
                    </a:lnTo>
                    <a:lnTo>
                      <a:pt x="75" y="51"/>
                    </a:lnTo>
                    <a:lnTo>
                      <a:pt x="77" y="52"/>
                    </a:lnTo>
                    <a:lnTo>
                      <a:pt x="78" y="53"/>
                    </a:lnTo>
                    <a:lnTo>
                      <a:pt x="79" y="54"/>
                    </a:lnTo>
                    <a:lnTo>
                      <a:pt x="80" y="54"/>
                    </a:lnTo>
                    <a:lnTo>
                      <a:pt x="81" y="54"/>
                    </a:lnTo>
                    <a:lnTo>
                      <a:pt x="80" y="58"/>
                    </a:lnTo>
                    <a:lnTo>
                      <a:pt x="80" y="58"/>
                    </a:lnTo>
                    <a:lnTo>
                      <a:pt x="79" y="60"/>
                    </a:lnTo>
                    <a:lnTo>
                      <a:pt x="67" y="60"/>
                    </a:lnTo>
                    <a:lnTo>
                      <a:pt x="63" y="60"/>
                    </a:lnTo>
                    <a:lnTo>
                      <a:pt x="61" y="65"/>
                    </a:lnTo>
                    <a:lnTo>
                      <a:pt x="58" y="66"/>
                    </a:lnTo>
                    <a:lnTo>
                      <a:pt x="58" y="69"/>
                    </a:lnTo>
                    <a:lnTo>
                      <a:pt x="58" y="73"/>
                    </a:lnTo>
                    <a:lnTo>
                      <a:pt x="57" y="75"/>
                    </a:lnTo>
                    <a:lnTo>
                      <a:pt x="50" y="80"/>
                    </a:lnTo>
                    <a:lnTo>
                      <a:pt x="38" y="87"/>
                    </a:lnTo>
                    <a:lnTo>
                      <a:pt x="29" y="92"/>
                    </a:lnTo>
                    <a:lnTo>
                      <a:pt x="25" y="93"/>
                    </a:lnTo>
                    <a:lnTo>
                      <a:pt x="21" y="93"/>
                    </a:lnTo>
                    <a:lnTo>
                      <a:pt x="19" y="93"/>
                    </a:lnTo>
                    <a:lnTo>
                      <a:pt x="16" y="93"/>
                    </a:lnTo>
                    <a:lnTo>
                      <a:pt x="11" y="94"/>
                    </a:lnTo>
                    <a:lnTo>
                      <a:pt x="7" y="97"/>
                    </a:lnTo>
                    <a:lnTo>
                      <a:pt x="5" y="99"/>
                    </a:lnTo>
                    <a:lnTo>
                      <a:pt x="0" y="103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5"/>
                    </a:lnTo>
                    <a:lnTo>
                      <a:pt x="0" y="115"/>
                    </a:lnTo>
                    <a:lnTo>
                      <a:pt x="0" y="115"/>
                    </a:lnTo>
                    <a:lnTo>
                      <a:pt x="39" y="140"/>
                    </a:lnTo>
                    <a:lnTo>
                      <a:pt x="39" y="140"/>
                    </a:lnTo>
                    <a:lnTo>
                      <a:pt x="109" y="188"/>
                    </a:lnTo>
                    <a:lnTo>
                      <a:pt x="111" y="193"/>
                    </a:lnTo>
                    <a:lnTo>
                      <a:pt x="113" y="195"/>
                    </a:lnTo>
                    <a:lnTo>
                      <a:pt x="117" y="194"/>
                    </a:lnTo>
                    <a:lnTo>
                      <a:pt x="119" y="195"/>
                    </a:lnTo>
                    <a:lnTo>
                      <a:pt x="122" y="197"/>
                    </a:lnTo>
                    <a:lnTo>
                      <a:pt x="124" y="199"/>
                    </a:lnTo>
                    <a:lnTo>
                      <a:pt x="126" y="200"/>
                    </a:lnTo>
                    <a:lnTo>
                      <a:pt x="126" y="202"/>
                    </a:lnTo>
                    <a:lnTo>
                      <a:pt x="125" y="205"/>
                    </a:lnTo>
                    <a:lnTo>
                      <a:pt x="125" y="207"/>
                    </a:lnTo>
                    <a:lnTo>
                      <a:pt x="129" y="208"/>
                    </a:lnTo>
                    <a:lnTo>
                      <a:pt x="134" y="207"/>
                    </a:lnTo>
                    <a:lnTo>
                      <a:pt x="137" y="206"/>
                    </a:lnTo>
                    <a:lnTo>
                      <a:pt x="137" y="206"/>
                    </a:lnTo>
                    <a:lnTo>
                      <a:pt x="153" y="202"/>
                    </a:lnTo>
                    <a:lnTo>
                      <a:pt x="167" y="190"/>
                    </a:lnTo>
                    <a:lnTo>
                      <a:pt x="215" y="160"/>
                    </a:lnTo>
                    <a:lnTo>
                      <a:pt x="215" y="160"/>
                    </a:lnTo>
                    <a:lnTo>
                      <a:pt x="214" y="159"/>
                    </a:lnTo>
                    <a:lnTo>
                      <a:pt x="213" y="157"/>
                    </a:lnTo>
                    <a:lnTo>
                      <a:pt x="212" y="156"/>
                    </a:lnTo>
                    <a:lnTo>
                      <a:pt x="209" y="151"/>
                    </a:lnTo>
                    <a:lnTo>
                      <a:pt x="208" y="150"/>
                    </a:lnTo>
                    <a:lnTo>
                      <a:pt x="206" y="149"/>
                    </a:lnTo>
                    <a:lnTo>
                      <a:pt x="202" y="148"/>
                    </a:lnTo>
                    <a:lnTo>
                      <a:pt x="197" y="148"/>
                    </a:lnTo>
                    <a:lnTo>
                      <a:pt x="197" y="147"/>
                    </a:lnTo>
                    <a:lnTo>
                      <a:pt x="196" y="145"/>
                    </a:lnTo>
                    <a:lnTo>
                      <a:pt x="195" y="144"/>
                    </a:lnTo>
                    <a:lnTo>
                      <a:pt x="195" y="140"/>
                    </a:lnTo>
                    <a:lnTo>
                      <a:pt x="195" y="139"/>
                    </a:lnTo>
                    <a:lnTo>
                      <a:pt x="195" y="137"/>
                    </a:lnTo>
                    <a:lnTo>
                      <a:pt x="193" y="136"/>
                    </a:lnTo>
                    <a:lnTo>
                      <a:pt x="191" y="132"/>
                    </a:lnTo>
                    <a:lnTo>
                      <a:pt x="189" y="128"/>
                    </a:lnTo>
                    <a:lnTo>
                      <a:pt x="187" y="127"/>
                    </a:lnTo>
                    <a:lnTo>
                      <a:pt x="189" y="126"/>
                    </a:lnTo>
                    <a:lnTo>
                      <a:pt x="189" y="125"/>
                    </a:lnTo>
                    <a:lnTo>
                      <a:pt x="191" y="123"/>
                    </a:lnTo>
                    <a:lnTo>
                      <a:pt x="192" y="121"/>
                    </a:lnTo>
                    <a:lnTo>
                      <a:pt x="192" y="117"/>
                    </a:lnTo>
                    <a:lnTo>
                      <a:pt x="191" y="115"/>
                    </a:lnTo>
                    <a:lnTo>
                      <a:pt x="191" y="114"/>
                    </a:lnTo>
                    <a:lnTo>
                      <a:pt x="192" y="109"/>
                    </a:lnTo>
                    <a:lnTo>
                      <a:pt x="191" y="105"/>
                    </a:lnTo>
                    <a:lnTo>
                      <a:pt x="191" y="100"/>
                    </a:lnTo>
                    <a:lnTo>
                      <a:pt x="191" y="99"/>
                    </a:lnTo>
                    <a:lnTo>
                      <a:pt x="191" y="94"/>
                    </a:lnTo>
                    <a:lnTo>
                      <a:pt x="191" y="88"/>
                    </a:lnTo>
                    <a:lnTo>
                      <a:pt x="190" y="85"/>
                    </a:lnTo>
                    <a:lnTo>
                      <a:pt x="189" y="85"/>
                    </a:lnTo>
                    <a:lnTo>
                      <a:pt x="189" y="81"/>
                    </a:lnTo>
                    <a:lnTo>
                      <a:pt x="189" y="80"/>
                    </a:lnTo>
                    <a:lnTo>
                      <a:pt x="189" y="80"/>
                    </a:lnTo>
                    <a:lnTo>
                      <a:pt x="182" y="59"/>
                    </a:lnTo>
                    <a:lnTo>
                      <a:pt x="180" y="56"/>
                    </a:lnTo>
                    <a:lnTo>
                      <a:pt x="178" y="56"/>
                    </a:lnTo>
                    <a:lnTo>
                      <a:pt x="178" y="54"/>
                    </a:lnTo>
                    <a:lnTo>
                      <a:pt x="174" y="53"/>
                    </a:lnTo>
                    <a:lnTo>
                      <a:pt x="174" y="51"/>
                    </a:lnTo>
                    <a:lnTo>
                      <a:pt x="170" y="48"/>
                    </a:lnTo>
                    <a:lnTo>
                      <a:pt x="169" y="47"/>
                    </a:lnTo>
                    <a:lnTo>
                      <a:pt x="168" y="46"/>
                    </a:lnTo>
                    <a:lnTo>
                      <a:pt x="169" y="45"/>
                    </a:lnTo>
                    <a:lnTo>
                      <a:pt x="168" y="41"/>
                    </a:lnTo>
                    <a:lnTo>
                      <a:pt x="167" y="41"/>
                    </a:lnTo>
                    <a:lnTo>
                      <a:pt x="168" y="36"/>
                    </a:lnTo>
                    <a:lnTo>
                      <a:pt x="170" y="33"/>
                    </a:lnTo>
                    <a:lnTo>
                      <a:pt x="172" y="33"/>
                    </a:lnTo>
                    <a:lnTo>
                      <a:pt x="173" y="31"/>
                    </a:lnTo>
                    <a:lnTo>
                      <a:pt x="174" y="30"/>
                    </a:lnTo>
                    <a:lnTo>
                      <a:pt x="175" y="26"/>
                    </a:lnTo>
                    <a:lnTo>
                      <a:pt x="176" y="25"/>
                    </a:lnTo>
                    <a:lnTo>
                      <a:pt x="174" y="24"/>
                    </a:lnTo>
                    <a:lnTo>
                      <a:pt x="175" y="23"/>
                    </a:lnTo>
                    <a:lnTo>
                      <a:pt x="176" y="22"/>
                    </a:lnTo>
                    <a:lnTo>
                      <a:pt x="176" y="20"/>
                    </a:lnTo>
                    <a:lnTo>
                      <a:pt x="175" y="19"/>
                    </a:lnTo>
                    <a:lnTo>
                      <a:pt x="174" y="17"/>
                    </a:lnTo>
                    <a:lnTo>
                      <a:pt x="176" y="12"/>
                    </a:lnTo>
                    <a:lnTo>
                      <a:pt x="176" y="8"/>
                    </a:lnTo>
                    <a:lnTo>
                      <a:pt x="176" y="5"/>
                    </a:lnTo>
                    <a:lnTo>
                      <a:pt x="176" y="3"/>
                    </a:lnTo>
                    <a:lnTo>
                      <a:pt x="176" y="2"/>
                    </a:lnTo>
                    <a:lnTo>
                      <a:pt x="175" y="1"/>
                    </a:lnTo>
                    <a:lnTo>
                      <a:pt x="173" y="2"/>
                    </a:lnTo>
                    <a:lnTo>
                      <a:pt x="172" y="2"/>
                    </a:lnTo>
                    <a:lnTo>
                      <a:pt x="167" y="3"/>
                    </a:lnTo>
                    <a:lnTo>
                      <a:pt x="164" y="1"/>
                    </a:lnTo>
                    <a:lnTo>
                      <a:pt x="162" y="0"/>
                    </a:lnTo>
                    <a:lnTo>
                      <a:pt x="161" y="1"/>
                    </a:lnTo>
                    <a:lnTo>
                      <a:pt x="159" y="3"/>
                    </a:lnTo>
                    <a:lnTo>
                      <a:pt x="156" y="2"/>
                    </a:lnTo>
                    <a:lnTo>
                      <a:pt x="156" y="1"/>
                    </a:lnTo>
                    <a:lnTo>
                      <a:pt x="153" y="0"/>
                    </a:lnTo>
                    <a:lnTo>
                      <a:pt x="151" y="0"/>
                    </a:lnTo>
                    <a:lnTo>
                      <a:pt x="151" y="2"/>
                    </a:lnTo>
                    <a:lnTo>
                      <a:pt x="148" y="2"/>
                    </a:lnTo>
                    <a:lnTo>
                      <a:pt x="148" y="3"/>
                    </a:lnTo>
                    <a:lnTo>
                      <a:pt x="147" y="3"/>
                    </a:lnTo>
                    <a:lnTo>
                      <a:pt x="145" y="3"/>
                    </a:lnTo>
                    <a:lnTo>
                      <a:pt x="142" y="5"/>
                    </a:lnTo>
                    <a:lnTo>
                      <a:pt x="140" y="5"/>
                    </a:lnTo>
                    <a:lnTo>
                      <a:pt x="139" y="2"/>
                    </a:lnTo>
                    <a:lnTo>
                      <a:pt x="136" y="2"/>
                    </a:lnTo>
                    <a:lnTo>
                      <a:pt x="135" y="2"/>
                    </a:lnTo>
                    <a:lnTo>
                      <a:pt x="131" y="2"/>
                    </a:lnTo>
                    <a:lnTo>
                      <a:pt x="130" y="2"/>
                    </a:lnTo>
                    <a:lnTo>
                      <a:pt x="129" y="2"/>
                    </a:lnTo>
                    <a:lnTo>
                      <a:pt x="126" y="2"/>
                    </a:lnTo>
                    <a:lnTo>
                      <a:pt x="125" y="2"/>
                    </a:lnTo>
                    <a:lnTo>
                      <a:pt x="124" y="5"/>
                    </a:lnTo>
                    <a:lnTo>
                      <a:pt x="122" y="5"/>
                    </a:lnTo>
                    <a:lnTo>
                      <a:pt x="120" y="3"/>
                    </a:lnTo>
                    <a:lnTo>
                      <a:pt x="117" y="6"/>
                    </a:lnTo>
                    <a:lnTo>
                      <a:pt x="116" y="6"/>
                    </a:lnTo>
                    <a:lnTo>
                      <a:pt x="113" y="5"/>
                    </a:lnTo>
                    <a:lnTo>
                      <a:pt x="111" y="6"/>
                    </a:lnTo>
                    <a:lnTo>
                      <a:pt x="107" y="6"/>
                    </a:lnTo>
                    <a:lnTo>
                      <a:pt x="105" y="6"/>
                    </a:lnTo>
                    <a:lnTo>
                      <a:pt x="98" y="9"/>
                    </a:lnTo>
                    <a:lnTo>
                      <a:pt x="96" y="9"/>
                    </a:lnTo>
                    <a:lnTo>
                      <a:pt x="95" y="9"/>
                    </a:lnTo>
                    <a:lnTo>
                      <a:pt x="92" y="12"/>
                    </a:lnTo>
                    <a:lnTo>
                      <a:pt x="92" y="13"/>
                    </a:lnTo>
                    <a:lnTo>
                      <a:pt x="90" y="14"/>
                    </a:lnTo>
                    <a:lnTo>
                      <a:pt x="89" y="14"/>
                    </a:lnTo>
                    <a:lnTo>
                      <a:pt x="89" y="14"/>
                    </a:lnTo>
                    <a:lnTo>
                      <a:pt x="87" y="14"/>
                    </a:lnTo>
                    <a:lnTo>
                      <a:pt x="86" y="16"/>
                    </a:lnTo>
                    <a:lnTo>
                      <a:pt x="85" y="16"/>
                    </a:lnTo>
                    <a:lnTo>
                      <a:pt x="83" y="16"/>
                    </a:lnTo>
                    <a:lnTo>
                      <a:pt x="80" y="18"/>
                    </a:lnTo>
                    <a:lnTo>
                      <a:pt x="79" y="19"/>
                    </a:lnTo>
                    <a:lnTo>
                      <a:pt x="78" y="20"/>
                    </a:lnTo>
                    <a:lnTo>
                      <a:pt x="77" y="22"/>
                    </a:lnTo>
                    <a:lnTo>
                      <a:pt x="73" y="23"/>
                    </a:lnTo>
                    <a:lnTo>
                      <a:pt x="69" y="23"/>
                    </a:lnTo>
                    <a:lnTo>
                      <a:pt x="70" y="24"/>
                    </a:lnTo>
                    <a:lnTo>
                      <a:pt x="72" y="2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3" name="Freeform 869">
                <a:extLst>
                  <a:ext uri="{FF2B5EF4-FFF2-40B4-BE49-F238E27FC236}">
                    <a16:creationId xmlns:a16="http://schemas.microsoft.com/office/drawing/2014/main" id="{677AE78E-3B44-4634-85C9-AEB98B194C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6" y="1957"/>
                <a:ext cx="124" cy="97"/>
              </a:xfrm>
              <a:custGeom>
                <a:avLst/>
                <a:gdLst>
                  <a:gd name="T0" fmla="*/ 43 w 124"/>
                  <a:gd name="T1" fmla="*/ 97 h 97"/>
                  <a:gd name="T2" fmla="*/ 48 w 124"/>
                  <a:gd name="T3" fmla="*/ 85 h 97"/>
                  <a:gd name="T4" fmla="*/ 54 w 124"/>
                  <a:gd name="T5" fmla="*/ 80 h 97"/>
                  <a:gd name="T6" fmla="*/ 62 w 124"/>
                  <a:gd name="T7" fmla="*/ 79 h 97"/>
                  <a:gd name="T8" fmla="*/ 68 w 124"/>
                  <a:gd name="T9" fmla="*/ 79 h 97"/>
                  <a:gd name="T10" fmla="*/ 81 w 124"/>
                  <a:gd name="T11" fmla="*/ 73 h 97"/>
                  <a:gd name="T12" fmla="*/ 100 w 124"/>
                  <a:gd name="T13" fmla="*/ 61 h 97"/>
                  <a:gd name="T14" fmla="*/ 101 w 124"/>
                  <a:gd name="T15" fmla="*/ 55 h 97"/>
                  <a:gd name="T16" fmla="*/ 104 w 124"/>
                  <a:gd name="T17" fmla="*/ 51 h 97"/>
                  <a:gd name="T18" fmla="*/ 110 w 124"/>
                  <a:gd name="T19" fmla="*/ 46 h 97"/>
                  <a:gd name="T20" fmla="*/ 123 w 124"/>
                  <a:gd name="T21" fmla="*/ 44 h 97"/>
                  <a:gd name="T22" fmla="*/ 124 w 124"/>
                  <a:gd name="T23" fmla="*/ 40 h 97"/>
                  <a:gd name="T24" fmla="*/ 122 w 124"/>
                  <a:gd name="T25" fmla="*/ 40 h 97"/>
                  <a:gd name="T26" fmla="*/ 120 w 124"/>
                  <a:gd name="T27" fmla="*/ 38 h 97"/>
                  <a:gd name="T28" fmla="*/ 117 w 124"/>
                  <a:gd name="T29" fmla="*/ 33 h 97"/>
                  <a:gd name="T30" fmla="*/ 116 w 124"/>
                  <a:gd name="T31" fmla="*/ 23 h 97"/>
                  <a:gd name="T32" fmla="*/ 116 w 124"/>
                  <a:gd name="T33" fmla="*/ 16 h 97"/>
                  <a:gd name="T34" fmla="*/ 116 w 124"/>
                  <a:gd name="T35" fmla="*/ 14 h 97"/>
                  <a:gd name="T36" fmla="*/ 113 w 124"/>
                  <a:gd name="T37" fmla="*/ 10 h 97"/>
                  <a:gd name="T38" fmla="*/ 111 w 124"/>
                  <a:gd name="T39" fmla="*/ 9 h 97"/>
                  <a:gd name="T40" fmla="*/ 104 w 124"/>
                  <a:gd name="T41" fmla="*/ 8 h 97"/>
                  <a:gd name="T42" fmla="*/ 102 w 124"/>
                  <a:gd name="T43" fmla="*/ 5 h 97"/>
                  <a:gd name="T44" fmla="*/ 100 w 124"/>
                  <a:gd name="T45" fmla="*/ 8 h 97"/>
                  <a:gd name="T46" fmla="*/ 94 w 124"/>
                  <a:gd name="T47" fmla="*/ 8 h 97"/>
                  <a:gd name="T48" fmla="*/ 89 w 124"/>
                  <a:gd name="T49" fmla="*/ 8 h 97"/>
                  <a:gd name="T50" fmla="*/ 84 w 124"/>
                  <a:gd name="T51" fmla="*/ 8 h 97"/>
                  <a:gd name="T52" fmla="*/ 79 w 124"/>
                  <a:gd name="T53" fmla="*/ 4 h 97"/>
                  <a:gd name="T54" fmla="*/ 79 w 124"/>
                  <a:gd name="T55" fmla="*/ 2 h 97"/>
                  <a:gd name="T56" fmla="*/ 79 w 124"/>
                  <a:gd name="T57" fmla="*/ 0 h 97"/>
                  <a:gd name="T58" fmla="*/ 76 w 124"/>
                  <a:gd name="T59" fmla="*/ 2 h 97"/>
                  <a:gd name="T60" fmla="*/ 72 w 124"/>
                  <a:gd name="T61" fmla="*/ 4 h 97"/>
                  <a:gd name="T62" fmla="*/ 70 w 124"/>
                  <a:gd name="T63" fmla="*/ 12 h 97"/>
                  <a:gd name="T64" fmla="*/ 68 w 124"/>
                  <a:gd name="T65" fmla="*/ 20 h 97"/>
                  <a:gd name="T66" fmla="*/ 62 w 124"/>
                  <a:gd name="T67" fmla="*/ 25 h 97"/>
                  <a:gd name="T68" fmla="*/ 55 w 124"/>
                  <a:gd name="T69" fmla="*/ 27 h 97"/>
                  <a:gd name="T70" fmla="*/ 51 w 124"/>
                  <a:gd name="T71" fmla="*/ 31 h 97"/>
                  <a:gd name="T72" fmla="*/ 44 w 124"/>
                  <a:gd name="T73" fmla="*/ 34 h 97"/>
                  <a:gd name="T74" fmla="*/ 38 w 124"/>
                  <a:gd name="T75" fmla="*/ 39 h 97"/>
                  <a:gd name="T76" fmla="*/ 39 w 124"/>
                  <a:gd name="T77" fmla="*/ 46 h 97"/>
                  <a:gd name="T78" fmla="*/ 32 w 124"/>
                  <a:gd name="T79" fmla="*/ 55 h 97"/>
                  <a:gd name="T80" fmla="*/ 34 w 124"/>
                  <a:gd name="T81" fmla="*/ 61 h 97"/>
                  <a:gd name="T82" fmla="*/ 33 w 124"/>
                  <a:gd name="T83" fmla="*/ 66 h 97"/>
                  <a:gd name="T84" fmla="*/ 34 w 124"/>
                  <a:gd name="T85" fmla="*/ 71 h 97"/>
                  <a:gd name="T86" fmla="*/ 27 w 124"/>
                  <a:gd name="T87" fmla="*/ 82 h 97"/>
                  <a:gd name="T88" fmla="*/ 20 w 124"/>
                  <a:gd name="T89" fmla="*/ 85 h 97"/>
                  <a:gd name="T90" fmla="*/ 3 w 124"/>
                  <a:gd name="T91" fmla="*/ 94 h 97"/>
                  <a:gd name="T92" fmla="*/ 43 w 124"/>
                  <a:gd name="T93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4" h="97">
                    <a:moveTo>
                      <a:pt x="43" y="97"/>
                    </a:moveTo>
                    <a:lnTo>
                      <a:pt x="43" y="97"/>
                    </a:lnTo>
                    <a:lnTo>
                      <a:pt x="43" y="89"/>
                    </a:lnTo>
                    <a:lnTo>
                      <a:pt x="48" y="85"/>
                    </a:lnTo>
                    <a:lnTo>
                      <a:pt x="50" y="83"/>
                    </a:lnTo>
                    <a:lnTo>
                      <a:pt x="54" y="80"/>
                    </a:lnTo>
                    <a:lnTo>
                      <a:pt x="59" y="79"/>
                    </a:lnTo>
                    <a:lnTo>
                      <a:pt x="62" y="79"/>
                    </a:lnTo>
                    <a:lnTo>
                      <a:pt x="64" y="79"/>
                    </a:lnTo>
                    <a:lnTo>
                      <a:pt x="68" y="79"/>
                    </a:lnTo>
                    <a:lnTo>
                      <a:pt x="72" y="78"/>
                    </a:lnTo>
                    <a:lnTo>
                      <a:pt x="81" y="73"/>
                    </a:lnTo>
                    <a:lnTo>
                      <a:pt x="93" y="66"/>
                    </a:lnTo>
                    <a:lnTo>
                      <a:pt x="100" y="61"/>
                    </a:lnTo>
                    <a:lnTo>
                      <a:pt x="101" y="59"/>
                    </a:lnTo>
                    <a:lnTo>
                      <a:pt x="101" y="55"/>
                    </a:lnTo>
                    <a:lnTo>
                      <a:pt x="101" y="52"/>
                    </a:lnTo>
                    <a:lnTo>
                      <a:pt x="104" y="51"/>
                    </a:lnTo>
                    <a:lnTo>
                      <a:pt x="106" y="46"/>
                    </a:lnTo>
                    <a:lnTo>
                      <a:pt x="110" y="46"/>
                    </a:lnTo>
                    <a:lnTo>
                      <a:pt x="122" y="46"/>
                    </a:lnTo>
                    <a:lnTo>
                      <a:pt x="123" y="44"/>
                    </a:lnTo>
                    <a:lnTo>
                      <a:pt x="123" y="44"/>
                    </a:lnTo>
                    <a:lnTo>
                      <a:pt x="124" y="40"/>
                    </a:lnTo>
                    <a:lnTo>
                      <a:pt x="123" y="40"/>
                    </a:lnTo>
                    <a:lnTo>
                      <a:pt x="122" y="40"/>
                    </a:lnTo>
                    <a:lnTo>
                      <a:pt x="121" y="39"/>
                    </a:lnTo>
                    <a:lnTo>
                      <a:pt x="120" y="38"/>
                    </a:lnTo>
                    <a:lnTo>
                      <a:pt x="118" y="37"/>
                    </a:lnTo>
                    <a:lnTo>
                      <a:pt x="117" y="33"/>
                    </a:lnTo>
                    <a:lnTo>
                      <a:pt x="116" y="26"/>
                    </a:lnTo>
                    <a:lnTo>
                      <a:pt x="116" y="23"/>
                    </a:lnTo>
                    <a:lnTo>
                      <a:pt x="116" y="20"/>
                    </a:lnTo>
                    <a:lnTo>
                      <a:pt x="116" y="16"/>
                    </a:lnTo>
                    <a:lnTo>
                      <a:pt x="116" y="15"/>
                    </a:lnTo>
                    <a:lnTo>
                      <a:pt x="116" y="14"/>
                    </a:lnTo>
                    <a:lnTo>
                      <a:pt x="115" y="11"/>
                    </a:lnTo>
                    <a:lnTo>
                      <a:pt x="113" y="10"/>
                    </a:lnTo>
                    <a:lnTo>
                      <a:pt x="112" y="9"/>
                    </a:lnTo>
                    <a:lnTo>
                      <a:pt x="111" y="9"/>
                    </a:lnTo>
                    <a:lnTo>
                      <a:pt x="105" y="9"/>
                    </a:lnTo>
                    <a:lnTo>
                      <a:pt x="104" y="8"/>
                    </a:lnTo>
                    <a:lnTo>
                      <a:pt x="104" y="5"/>
                    </a:lnTo>
                    <a:lnTo>
                      <a:pt x="102" y="5"/>
                    </a:lnTo>
                    <a:lnTo>
                      <a:pt x="102" y="5"/>
                    </a:lnTo>
                    <a:lnTo>
                      <a:pt x="100" y="8"/>
                    </a:lnTo>
                    <a:lnTo>
                      <a:pt x="98" y="8"/>
                    </a:lnTo>
                    <a:lnTo>
                      <a:pt x="94" y="8"/>
                    </a:lnTo>
                    <a:lnTo>
                      <a:pt x="92" y="6"/>
                    </a:lnTo>
                    <a:lnTo>
                      <a:pt x="89" y="8"/>
                    </a:lnTo>
                    <a:lnTo>
                      <a:pt x="87" y="9"/>
                    </a:lnTo>
                    <a:lnTo>
                      <a:pt x="84" y="8"/>
                    </a:lnTo>
                    <a:lnTo>
                      <a:pt x="81" y="5"/>
                    </a:lnTo>
                    <a:lnTo>
                      <a:pt x="79" y="4"/>
                    </a:lnTo>
                    <a:lnTo>
                      <a:pt x="79" y="3"/>
                    </a:lnTo>
                    <a:lnTo>
                      <a:pt x="79" y="2"/>
                    </a:lnTo>
                    <a:lnTo>
                      <a:pt x="79" y="0"/>
                    </a:lnTo>
                    <a:lnTo>
                      <a:pt x="79" y="0"/>
                    </a:lnTo>
                    <a:lnTo>
                      <a:pt x="77" y="0"/>
                    </a:lnTo>
                    <a:lnTo>
                      <a:pt x="76" y="2"/>
                    </a:lnTo>
                    <a:lnTo>
                      <a:pt x="74" y="2"/>
                    </a:lnTo>
                    <a:lnTo>
                      <a:pt x="72" y="4"/>
                    </a:lnTo>
                    <a:lnTo>
                      <a:pt x="72" y="9"/>
                    </a:lnTo>
                    <a:lnTo>
                      <a:pt x="70" y="12"/>
                    </a:lnTo>
                    <a:lnTo>
                      <a:pt x="70" y="16"/>
                    </a:lnTo>
                    <a:lnTo>
                      <a:pt x="68" y="20"/>
                    </a:lnTo>
                    <a:lnTo>
                      <a:pt x="64" y="23"/>
                    </a:lnTo>
                    <a:lnTo>
                      <a:pt x="62" y="25"/>
                    </a:lnTo>
                    <a:lnTo>
                      <a:pt x="60" y="26"/>
                    </a:lnTo>
                    <a:lnTo>
                      <a:pt x="55" y="27"/>
                    </a:lnTo>
                    <a:lnTo>
                      <a:pt x="53" y="31"/>
                    </a:lnTo>
                    <a:lnTo>
                      <a:pt x="51" y="31"/>
                    </a:lnTo>
                    <a:lnTo>
                      <a:pt x="48" y="33"/>
                    </a:lnTo>
                    <a:lnTo>
                      <a:pt x="44" y="34"/>
                    </a:lnTo>
                    <a:lnTo>
                      <a:pt x="43" y="37"/>
                    </a:lnTo>
                    <a:lnTo>
                      <a:pt x="38" y="39"/>
                    </a:lnTo>
                    <a:lnTo>
                      <a:pt x="40" y="43"/>
                    </a:lnTo>
                    <a:lnTo>
                      <a:pt x="39" y="46"/>
                    </a:lnTo>
                    <a:lnTo>
                      <a:pt x="35" y="50"/>
                    </a:lnTo>
                    <a:lnTo>
                      <a:pt x="32" y="55"/>
                    </a:lnTo>
                    <a:lnTo>
                      <a:pt x="32" y="57"/>
                    </a:lnTo>
                    <a:lnTo>
                      <a:pt x="34" y="61"/>
                    </a:lnTo>
                    <a:lnTo>
                      <a:pt x="33" y="66"/>
                    </a:lnTo>
                    <a:lnTo>
                      <a:pt x="33" y="66"/>
                    </a:lnTo>
                    <a:lnTo>
                      <a:pt x="34" y="68"/>
                    </a:lnTo>
                    <a:lnTo>
                      <a:pt x="34" y="71"/>
                    </a:lnTo>
                    <a:lnTo>
                      <a:pt x="27" y="78"/>
                    </a:lnTo>
                    <a:lnTo>
                      <a:pt x="27" y="82"/>
                    </a:lnTo>
                    <a:lnTo>
                      <a:pt x="23" y="85"/>
                    </a:lnTo>
                    <a:lnTo>
                      <a:pt x="20" y="85"/>
                    </a:lnTo>
                    <a:lnTo>
                      <a:pt x="12" y="91"/>
                    </a:lnTo>
                    <a:lnTo>
                      <a:pt x="3" y="94"/>
                    </a:lnTo>
                    <a:lnTo>
                      <a:pt x="0" y="97"/>
                    </a:lnTo>
                    <a:lnTo>
                      <a:pt x="43" y="97"/>
                    </a:lnTo>
                    <a:lnTo>
                      <a:pt x="43" y="9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4" name="Freeform 870">
                <a:extLst>
                  <a:ext uri="{FF2B5EF4-FFF2-40B4-BE49-F238E27FC236}">
                    <a16:creationId xmlns:a16="http://schemas.microsoft.com/office/drawing/2014/main" id="{9E1F6AEF-3AB9-4AAC-999C-32FF407DA0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1" y="2054"/>
                <a:ext cx="88" cy="72"/>
              </a:xfrm>
              <a:custGeom>
                <a:avLst/>
                <a:gdLst>
                  <a:gd name="T0" fmla="*/ 43 w 88"/>
                  <a:gd name="T1" fmla="*/ 51 h 72"/>
                  <a:gd name="T2" fmla="*/ 44 w 88"/>
                  <a:gd name="T3" fmla="*/ 49 h 72"/>
                  <a:gd name="T4" fmla="*/ 46 w 88"/>
                  <a:gd name="T5" fmla="*/ 46 h 72"/>
                  <a:gd name="T6" fmla="*/ 49 w 88"/>
                  <a:gd name="T7" fmla="*/ 46 h 72"/>
                  <a:gd name="T8" fmla="*/ 52 w 88"/>
                  <a:gd name="T9" fmla="*/ 46 h 72"/>
                  <a:gd name="T10" fmla="*/ 54 w 88"/>
                  <a:gd name="T11" fmla="*/ 19 h 72"/>
                  <a:gd name="T12" fmla="*/ 88 w 88"/>
                  <a:gd name="T13" fmla="*/ 19 h 72"/>
                  <a:gd name="T14" fmla="*/ 88 w 88"/>
                  <a:gd name="T15" fmla="*/ 4 h 72"/>
                  <a:gd name="T16" fmla="*/ 88 w 88"/>
                  <a:gd name="T17" fmla="*/ 4 h 72"/>
                  <a:gd name="T18" fmla="*/ 88 w 88"/>
                  <a:gd name="T19" fmla="*/ 0 h 72"/>
                  <a:gd name="T20" fmla="*/ 45 w 88"/>
                  <a:gd name="T21" fmla="*/ 0 h 72"/>
                  <a:gd name="T22" fmla="*/ 40 w 88"/>
                  <a:gd name="T23" fmla="*/ 6 h 72"/>
                  <a:gd name="T24" fmla="*/ 40 w 88"/>
                  <a:gd name="T25" fmla="*/ 10 h 72"/>
                  <a:gd name="T26" fmla="*/ 38 w 88"/>
                  <a:gd name="T27" fmla="*/ 10 h 72"/>
                  <a:gd name="T28" fmla="*/ 31 w 88"/>
                  <a:gd name="T29" fmla="*/ 14 h 72"/>
                  <a:gd name="T30" fmla="*/ 31 w 88"/>
                  <a:gd name="T31" fmla="*/ 16 h 72"/>
                  <a:gd name="T32" fmla="*/ 27 w 88"/>
                  <a:gd name="T33" fmla="*/ 19 h 72"/>
                  <a:gd name="T34" fmla="*/ 28 w 88"/>
                  <a:gd name="T35" fmla="*/ 21 h 72"/>
                  <a:gd name="T36" fmla="*/ 22 w 88"/>
                  <a:gd name="T37" fmla="*/ 31 h 72"/>
                  <a:gd name="T38" fmla="*/ 21 w 88"/>
                  <a:gd name="T39" fmla="*/ 33 h 72"/>
                  <a:gd name="T40" fmla="*/ 16 w 88"/>
                  <a:gd name="T41" fmla="*/ 38 h 72"/>
                  <a:gd name="T42" fmla="*/ 15 w 88"/>
                  <a:gd name="T43" fmla="*/ 39 h 72"/>
                  <a:gd name="T44" fmla="*/ 12 w 88"/>
                  <a:gd name="T45" fmla="*/ 45 h 72"/>
                  <a:gd name="T46" fmla="*/ 12 w 88"/>
                  <a:gd name="T47" fmla="*/ 46 h 72"/>
                  <a:gd name="T48" fmla="*/ 7 w 88"/>
                  <a:gd name="T49" fmla="*/ 52 h 72"/>
                  <a:gd name="T50" fmla="*/ 7 w 88"/>
                  <a:gd name="T51" fmla="*/ 52 h 72"/>
                  <a:gd name="T52" fmla="*/ 9 w 88"/>
                  <a:gd name="T53" fmla="*/ 54 h 72"/>
                  <a:gd name="T54" fmla="*/ 7 w 88"/>
                  <a:gd name="T55" fmla="*/ 55 h 72"/>
                  <a:gd name="T56" fmla="*/ 4 w 88"/>
                  <a:gd name="T57" fmla="*/ 61 h 72"/>
                  <a:gd name="T58" fmla="*/ 3 w 88"/>
                  <a:gd name="T59" fmla="*/ 61 h 72"/>
                  <a:gd name="T60" fmla="*/ 1 w 88"/>
                  <a:gd name="T61" fmla="*/ 63 h 72"/>
                  <a:gd name="T62" fmla="*/ 1 w 88"/>
                  <a:gd name="T63" fmla="*/ 66 h 72"/>
                  <a:gd name="T64" fmla="*/ 0 w 88"/>
                  <a:gd name="T65" fmla="*/ 68 h 72"/>
                  <a:gd name="T66" fmla="*/ 0 w 88"/>
                  <a:gd name="T67" fmla="*/ 72 h 72"/>
                  <a:gd name="T68" fmla="*/ 43 w 88"/>
                  <a:gd name="T69" fmla="*/ 71 h 72"/>
                  <a:gd name="T70" fmla="*/ 43 w 88"/>
                  <a:gd name="T71" fmla="*/ 5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8" h="72">
                    <a:moveTo>
                      <a:pt x="43" y="51"/>
                    </a:moveTo>
                    <a:lnTo>
                      <a:pt x="44" y="49"/>
                    </a:lnTo>
                    <a:lnTo>
                      <a:pt x="46" y="46"/>
                    </a:lnTo>
                    <a:lnTo>
                      <a:pt x="49" y="46"/>
                    </a:lnTo>
                    <a:lnTo>
                      <a:pt x="52" y="46"/>
                    </a:lnTo>
                    <a:lnTo>
                      <a:pt x="54" y="19"/>
                    </a:lnTo>
                    <a:lnTo>
                      <a:pt x="88" y="19"/>
                    </a:lnTo>
                    <a:lnTo>
                      <a:pt x="88" y="4"/>
                    </a:lnTo>
                    <a:lnTo>
                      <a:pt x="88" y="4"/>
                    </a:lnTo>
                    <a:lnTo>
                      <a:pt x="88" y="0"/>
                    </a:lnTo>
                    <a:lnTo>
                      <a:pt x="45" y="0"/>
                    </a:lnTo>
                    <a:lnTo>
                      <a:pt x="40" y="6"/>
                    </a:lnTo>
                    <a:lnTo>
                      <a:pt x="40" y="10"/>
                    </a:lnTo>
                    <a:lnTo>
                      <a:pt x="38" y="10"/>
                    </a:lnTo>
                    <a:lnTo>
                      <a:pt x="31" y="14"/>
                    </a:lnTo>
                    <a:lnTo>
                      <a:pt x="31" y="16"/>
                    </a:lnTo>
                    <a:lnTo>
                      <a:pt x="27" y="19"/>
                    </a:lnTo>
                    <a:lnTo>
                      <a:pt x="28" y="21"/>
                    </a:lnTo>
                    <a:lnTo>
                      <a:pt x="22" y="31"/>
                    </a:lnTo>
                    <a:lnTo>
                      <a:pt x="21" y="33"/>
                    </a:lnTo>
                    <a:lnTo>
                      <a:pt x="16" y="38"/>
                    </a:lnTo>
                    <a:lnTo>
                      <a:pt x="15" y="39"/>
                    </a:lnTo>
                    <a:lnTo>
                      <a:pt x="12" y="45"/>
                    </a:lnTo>
                    <a:lnTo>
                      <a:pt x="12" y="46"/>
                    </a:lnTo>
                    <a:lnTo>
                      <a:pt x="7" y="52"/>
                    </a:lnTo>
                    <a:lnTo>
                      <a:pt x="7" y="52"/>
                    </a:lnTo>
                    <a:lnTo>
                      <a:pt x="9" y="54"/>
                    </a:lnTo>
                    <a:lnTo>
                      <a:pt x="7" y="55"/>
                    </a:lnTo>
                    <a:lnTo>
                      <a:pt x="4" y="61"/>
                    </a:lnTo>
                    <a:lnTo>
                      <a:pt x="3" y="61"/>
                    </a:lnTo>
                    <a:lnTo>
                      <a:pt x="1" y="63"/>
                    </a:lnTo>
                    <a:lnTo>
                      <a:pt x="1" y="66"/>
                    </a:lnTo>
                    <a:lnTo>
                      <a:pt x="0" y="68"/>
                    </a:lnTo>
                    <a:lnTo>
                      <a:pt x="0" y="72"/>
                    </a:lnTo>
                    <a:lnTo>
                      <a:pt x="43" y="71"/>
                    </a:lnTo>
                    <a:lnTo>
                      <a:pt x="43" y="5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5" name="Freeform 871">
                <a:extLst>
                  <a:ext uri="{FF2B5EF4-FFF2-40B4-BE49-F238E27FC236}">
                    <a16:creationId xmlns:a16="http://schemas.microsoft.com/office/drawing/2014/main" id="{6FDC1E68-0DEA-42CF-A5D2-537CA702C3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2" y="2058"/>
                <a:ext cx="128" cy="139"/>
              </a:xfrm>
              <a:custGeom>
                <a:avLst/>
                <a:gdLst>
                  <a:gd name="T0" fmla="*/ 10 w 128"/>
                  <a:gd name="T1" fmla="*/ 121 h 139"/>
                  <a:gd name="T2" fmla="*/ 22 w 128"/>
                  <a:gd name="T3" fmla="*/ 118 h 139"/>
                  <a:gd name="T4" fmla="*/ 28 w 128"/>
                  <a:gd name="T5" fmla="*/ 120 h 139"/>
                  <a:gd name="T6" fmla="*/ 33 w 128"/>
                  <a:gd name="T7" fmla="*/ 124 h 139"/>
                  <a:gd name="T8" fmla="*/ 35 w 128"/>
                  <a:gd name="T9" fmla="*/ 125 h 139"/>
                  <a:gd name="T10" fmla="*/ 38 w 128"/>
                  <a:gd name="T11" fmla="*/ 125 h 139"/>
                  <a:gd name="T12" fmla="*/ 40 w 128"/>
                  <a:gd name="T13" fmla="*/ 125 h 139"/>
                  <a:gd name="T14" fmla="*/ 43 w 128"/>
                  <a:gd name="T15" fmla="*/ 130 h 139"/>
                  <a:gd name="T16" fmla="*/ 45 w 128"/>
                  <a:gd name="T17" fmla="*/ 132 h 139"/>
                  <a:gd name="T18" fmla="*/ 47 w 128"/>
                  <a:gd name="T19" fmla="*/ 136 h 139"/>
                  <a:gd name="T20" fmla="*/ 51 w 128"/>
                  <a:gd name="T21" fmla="*/ 139 h 139"/>
                  <a:gd name="T22" fmla="*/ 53 w 128"/>
                  <a:gd name="T23" fmla="*/ 137 h 139"/>
                  <a:gd name="T24" fmla="*/ 58 w 128"/>
                  <a:gd name="T25" fmla="*/ 133 h 139"/>
                  <a:gd name="T26" fmla="*/ 58 w 128"/>
                  <a:gd name="T27" fmla="*/ 129 h 139"/>
                  <a:gd name="T28" fmla="*/ 63 w 128"/>
                  <a:gd name="T29" fmla="*/ 127 h 139"/>
                  <a:gd name="T30" fmla="*/ 66 w 128"/>
                  <a:gd name="T31" fmla="*/ 133 h 139"/>
                  <a:gd name="T32" fmla="*/ 69 w 128"/>
                  <a:gd name="T33" fmla="*/ 130 h 139"/>
                  <a:gd name="T34" fmla="*/ 78 w 128"/>
                  <a:gd name="T35" fmla="*/ 127 h 139"/>
                  <a:gd name="T36" fmla="*/ 79 w 128"/>
                  <a:gd name="T37" fmla="*/ 132 h 139"/>
                  <a:gd name="T38" fmla="*/ 81 w 128"/>
                  <a:gd name="T39" fmla="*/ 130 h 139"/>
                  <a:gd name="T40" fmla="*/ 84 w 128"/>
                  <a:gd name="T41" fmla="*/ 132 h 139"/>
                  <a:gd name="T42" fmla="*/ 127 w 128"/>
                  <a:gd name="T43" fmla="*/ 122 h 139"/>
                  <a:gd name="T44" fmla="*/ 114 w 128"/>
                  <a:gd name="T45" fmla="*/ 27 h 139"/>
                  <a:gd name="T46" fmla="*/ 128 w 128"/>
                  <a:gd name="T47" fmla="*/ 25 h 139"/>
                  <a:gd name="T48" fmla="*/ 89 w 128"/>
                  <a:gd name="T49" fmla="*/ 0 h 139"/>
                  <a:gd name="T50" fmla="*/ 89 w 128"/>
                  <a:gd name="T51" fmla="*/ 15 h 139"/>
                  <a:gd name="T52" fmla="*/ 53 w 128"/>
                  <a:gd name="T53" fmla="*/ 42 h 139"/>
                  <a:gd name="T54" fmla="*/ 47 w 128"/>
                  <a:gd name="T55" fmla="*/ 42 h 139"/>
                  <a:gd name="T56" fmla="*/ 44 w 128"/>
                  <a:gd name="T57" fmla="*/ 47 h 139"/>
                  <a:gd name="T58" fmla="*/ 1 w 128"/>
                  <a:gd name="T59" fmla="*/ 68 h 139"/>
                  <a:gd name="T60" fmla="*/ 0 w 128"/>
                  <a:gd name="T61" fmla="*/ 70 h 139"/>
                  <a:gd name="T62" fmla="*/ 2 w 128"/>
                  <a:gd name="T63" fmla="*/ 72 h 139"/>
                  <a:gd name="T64" fmla="*/ 5 w 128"/>
                  <a:gd name="T65" fmla="*/ 75 h 139"/>
                  <a:gd name="T66" fmla="*/ 8 w 128"/>
                  <a:gd name="T67" fmla="*/ 79 h 139"/>
                  <a:gd name="T68" fmla="*/ 8 w 128"/>
                  <a:gd name="T69" fmla="*/ 82 h 139"/>
                  <a:gd name="T70" fmla="*/ 6 w 128"/>
                  <a:gd name="T71" fmla="*/ 86 h 139"/>
                  <a:gd name="T72" fmla="*/ 8 w 128"/>
                  <a:gd name="T73" fmla="*/ 91 h 139"/>
                  <a:gd name="T74" fmla="*/ 10 w 128"/>
                  <a:gd name="T75" fmla="*/ 110 h 139"/>
                  <a:gd name="T76" fmla="*/ 5 w 128"/>
                  <a:gd name="T77" fmla="*/ 120 h 139"/>
                  <a:gd name="T78" fmla="*/ 6 w 128"/>
                  <a:gd name="T79" fmla="*/ 124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8" h="139">
                    <a:moveTo>
                      <a:pt x="8" y="124"/>
                    </a:moveTo>
                    <a:lnTo>
                      <a:pt x="10" y="121"/>
                    </a:lnTo>
                    <a:lnTo>
                      <a:pt x="16" y="120"/>
                    </a:lnTo>
                    <a:lnTo>
                      <a:pt x="22" y="118"/>
                    </a:lnTo>
                    <a:lnTo>
                      <a:pt x="23" y="118"/>
                    </a:lnTo>
                    <a:lnTo>
                      <a:pt x="28" y="120"/>
                    </a:lnTo>
                    <a:lnTo>
                      <a:pt x="32" y="120"/>
                    </a:lnTo>
                    <a:lnTo>
                      <a:pt x="33" y="124"/>
                    </a:lnTo>
                    <a:lnTo>
                      <a:pt x="33" y="124"/>
                    </a:lnTo>
                    <a:lnTo>
                      <a:pt x="35" y="125"/>
                    </a:lnTo>
                    <a:lnTo>
                      <a:pt x="36" y="124"/>
                    </a:lnTo>
                    <a:lnTo>
                      <a:pt x="38" y="125"/>
                    </a:lnTo>
                    <a:lnTo>
                      <a:pt x="39" y="125"/>
                    </a:lnTo>
                    <a:lnTo>
                      <a:pt x="40" y="125"/>
                    </a:lnTo>
                    <a:lnTo>
                      <a:pt x="40" y="127"/>
                    </a:lnTo>
                    <a:lnTo>
                      <a:pt x="43" y="130"/>
                    </a:lnTo>
                    <a:lnTo>
                      <a:pt x="43" y="132"/>
                    </a:lnTo>
                    <a:lnTo>
                      <a:pt x="45" y="132"/>
                    </a:lnTo>
                    <a:lnTo>
                      <a:pt x="46" y="135"/>
                    </a:lnTo>
                    <a:lnTo>
                      <a:pt x="47" y="136"/>
                    </a:lnTo>
                    <a:lnTo>
                      <a:pt x="50" y="137"/>
                    </a:lnTo>
                    <a:lnTo>
                      <a:pt x="51" y="139"/>
                    </a:lnTo>
                    <a:lnTo>
                      <a:pt x="51" y="139"/>
                    </a:lnTo>
                    <a:lnTo>
                      <a:pt x="53" y="137"/>
                    </a:lnTo>
                    <a:lnTo>
                      <a:pt x="57" y="137"/>
                    </a:lnTo>
                    <a:lnTo>
                      <a:pt x="58" y="133"/>
                    </a:lnTo>
                    <a:lnTo>
                      <a:pt x="58" y="132"/>
                    </a:lnTo>
                    <a:lnTo>
                      <a:pt x="58" y="129"/>
                    </a:lnTo>
                    <a:lnTo>
                      <a:pt x="61" y="127"/>
                    </a:lnTo>
                    <a:lnTo>
                      <a:pt x="63" y="127"/>
                    </a:lnTo>
                    <a:lnTo>
                      <a:pt x="64" y="130"/>
                    </a:lnTo>
                    <a:lnTo>
                      <a:pt x="66" y="133"/>
                    </a:lnTo>
                    <a:lnTo>
                      <a:pt x="67" y="135"/>
                    </a:lnTo>
                    <a:lnTo>
                      <a:pt x="69" y="130"/>
                    </a:lnTo>
                    <a:lnTo>
                      <a:pt x="75" y="127"/>
                    </a:lnTo>
                    <a:lnTo>
                      <a:pt x="78" y="127"/>
                    </a:lnTo>
                    <a:lnTo>
                      <a:pt x="78" y="131"/>
                    </a:lnTo>
                    <a:lnTo>
                      <a:pt x="79" y="132"/>
                    </a:lnTo>
                    <a:lnTo>
                      <a:pt x="80" y="130"/>
                    </a:lnTo>
                    <a:lnTo>
                      <a:pt x="81" y="130"/>
                    </a:lnTo>
                    <a:lnTo>
                      <a:pt x="84" y="132"/>
                    </a:lnTo>
                    <a:lnTo>
                      <a:pt x="84" y="132"/>
                    </a:lnTo>
                    <a:lnTo>
                      <a:pt x="123" y="132"/>
                    </a:lnTo>
                    <a:lnTo>
                      <a:pt x="127" y="122"/>
                    </a:lnTo>
                    <a:lnTo>
                      <a:pt x="123" y="120"/>
                    </a:lnTo>
                    <a:lnTo>
                      <a:pt x="114" y="27"/>
                    </a:lnTo>
                    <a:lnTo>
                      <a:pt x="128" y="25"/>
                    </a:lnTo>
                    <a:lnTo>
                      <a:pt x="128" y="25"/>
                    </a:lnTo>
                    <a:lnTo>
                      <a:pt x="128" y="25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5"/>
                    </a:lnTo>
                    <a:lnTo>
                      <a:pt x="55" y="15"/>
                    </a:lnTo>
                    <a:lnTo>
                      <a:pt x="53" y="42"/>
                    </a:lnTo>
                    <a:lnTo>
                      <a:pt x="50" y="42"/>
                    </a:lnTo>
                    <a:lnTo>
                      <a:pt x="47" y="42"/>
                    </a:lnTo>
                    <a:lnTo>
                      <a:pt x="45" y="45"/>
                    </a:lnTo>
                    <a:lnTo>
                      <a:pt x="44" y="47"/>
                    </a:lnTo>
                    <a:lnTo>
                      <a:pt x="44" y="67"/>
                    </a:lnTo>
                    <a:lnTo>
                      <a:pt x="1" y="68"/>
                    </a:lnTo>
                    <a:lnTo>
                      <a:pt x="1" y="68"/>
                    </a:lnTo>
                    <a:lnTo>
                      <a:pt x="0" y="70"/>
                    </a:lnTo>
                    <a:lnTo>
                      <a:pt x="0" y="74"/>
                    </a:lnTo>
                    <a:lnTo>
                      <a:pt x="2" y="72"/>
                    </a:lnTo>
                    <a:lnTo>
                      <a:pt x="4" y="74"/>
                    </a:lnTo>
                    <a:lnTo>
                      <a:pt x="5" y="75"/>
                    </a:lnTo>
                    <a:lnTo>
                      <a:pt x="6" y="74"/>
                    </a:lnTo>
                    <a:lnTo>
                      <a:pt x="8" y="79"/>
                    </a:lnTo>
                    <a:lnTo>
                      <a:pt x="7" y="80"/>
                    </a:lnTo>
                    <a:lnTo>
                      <a:pt x="8" y="82"/>
                    </a:lnTo>
                    <a:lnTo>
                      <a:pt x="7" y="86"/>
                    </a:lnTo>
                    <a:lnTo>
                      <a:pt x="6" y="86"/>
                    </a:lnTo>
                    <a:lnTo>
                      <a:pt x="5" y="86"/>
                    </a:lnTo>
                    <a:lnTo>
                      <a:pt x="8" y="91"/>
                    </a:lnTo>
                    <a:lnTo>
                      <a:pt x="10" y="102"/>
                    </a:lnTo>
                    <a:lnTo>
                      <a:pt x="10" y="110"/>
                    </a:lnTo>
                    <a:lnTo>
                      <a:pt x="7" y="114"/>
                    </a:lnTo>
                    <a:lnTo>
                      <a:pt x="5" y="120"/>
                    </a:lnTo>
                    <a:lnTo>
                      <a:pt x="5" y="125"/>
                    </a:lnTo>
                    <a:lnTo>
                      <a:pt x="6" y="124"/>
                    </a:lnTo>
                    <a:lnTo>
                      <a:pt x="8" y="1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6" name="Freeform 872">
                <a:extLst>
                  <a:ext uri="{FF2B5EF4-FFF2-40B4-BE49-F238E27FC236}">
                    <a16:creationId xmlns:a16="http://schemas.microsoft.com/office/drawing/2014/main" id="{C291C1E6-01AE-482E-826F-82D6919781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1" y="2083"/>
                <a:ext cx="175" cy="163"/>
              </a:xfrm>
              <a:custGeom>
                <a:avLst/>
                <a:gdLst>
                  <a:gd name="T0" fmla="*/ 74 w 175"/>
                  <a:gd name="T1" fmla="*/ 153 h 163"/>
                  <a:gd name="T2" fmla="*/ 76 w 175"/>
                  <a:gd name="T3" fmla="*/ 147 h 163"/>
                  <a:gd name="T4" fmla="*/ 83 w 175"/>
                  <a:gd name="T5" fmla="*/ 139 h 163"/>
                  <a:gd name="T6" fmla="*/ 88 w 175"/>
                  <a:gd name="T7" fmla="*/ 129 h 163"/>
                  <a:gd name="T8" fmla="*/ 93 w 175"/>
                  <a:gd name="T9" fmla="*/ 128 h 163"/>
                  <a:gd name="T10" fmla="*/ 100 w 175"/>
                  <a:gd name="T11" fmla="*/ 124 h 163"/>
                  <a:gd name="T12" fmla="*/ 117 w 175"/>
                  <a:gd name="T13" fmla="*/ 113 h 163"/>
                  <a:gd name="T14" fmla="*/ 128 w 175"/>
                  <a:gd name="T15" fmla="*/ 110 h 163"/>
                  <a:gd name="T16" fmla="*/ 134 w 175"/>
                  <a:gd name="T17" fmla="*/ 112 h 163"/>
                  <a:gd name="T18" fmla="*/ 144 w 175"/>
                  <a:gd name="T19" fmla="*/ 111 h 163"/>
                  <a:gd name="T20" fmla="*/ 155 w 175"/>
                  <a:gd name="T21" fmla="*/ 110 h 163"/>
                  <a:gd name="T22" fmla="*/ 163 w 175"/>
                  <a:gd name="T23" fmla="*/ 108 h 163"/>
                  <a:gd name="T24" fmla="*/ 172 w 175"/>
                  <a:gd name="T25" fmla="*/ 101 h 163"/>
                  <a:gd name="T26" fmla="*/ 174 w 175"/>
                  <a:gd name="T27" fmla="*/ 87 h 163"/>
                  <a:gd name="T28" fmla="*/ 172 w 175"/>
                  <a:gd name="T29" fmla="*/ 67 h 163"/>
                  <a:gd name="T30" fmla="*/ 163 w 175"/>
                  <a:gd name="T31" fmla="*/ 65 h 163"/>
                  <a:gd name="T32" fmla="*/ 162 w 175"/>
                  <a:gd name="T33" fmla="*/ 59 h 163"/>
                  <a:gd name="T34" fmla="*/ 155 w 175"/>
                  <a:gd name="T35" fmla="*/ 54 h 163"/>
                  <a:gd name="T36" fmla="*/ 147 w 175"/>
                  <a:gd name="T37" fmla="*/ 48 h 163"/>
                  <a:gd name="T38" fmla="*/ 63 w 175"/>
                  <a:gd name="T39" fmla="*/ 2 h 163"/>
                  <a:gd name="T40" fmla="*/ 72 w 175"/>
                  <a:gd name="T41" fmla="*/ 107 h 163"/>
                  <a:gd name="T42" fmla="*/ 30 w 175"/>
                  <a:gd name="T43" fmla="*/ 105 h 163"/>
                  <a:gd name="T44" fmla="*/ 27 w 175"/>
                  <a:gd name="T45" fmla="*/ 106 h 163"/>
                  <a:gd name="T46" fmla="*/ 18 w 175"/>
                  <a:gd name="T47" fmla="*/ 105 h 163"/>
                  <a:gd name="T48" fmla="*/ 13 w 175"/>
                  <a:gd name="T49" fmla="*/ 105 h 163"/>
                  <a:gd name="T50" fmla="*/ 7 w 175"/>
                  <a:gd name="T51" fmla="*/ 104 h 163"/>
                  <a:gd name="T52" fmla="*/ 6 w 175"/>
                  <a:gd name="T53" fmla="*/ 112 h 163"/>
                  <a:gd name="T54" fmla="*/ 1 w 175"/>
                  <a:gd name="T55" fmla="*/ 116 h 163"/>
                  <a:gd name="T56" fmla="*/ 1 w 175"/>
                  <a:gd name="T57" fmla="*/ 123 h 163"/>
                  <a:gd name="T58" fmla="*/ 5 w 175"/>
                  <a:gd name="T59" fmla="*/ 130 h 163"/>
                  <a:gd name="T60" fmla="*/ 9 w 175"/>
                  <a:gd name="T61" fmla="*/ 131 h 163"/>
                  <a:gd name="T62" fmla="*/ 11 w 175"/>
                  <a:gd name="T63" fmla="*/ 136 h 163"/>
                  <a:gd name="T64" fmla="*/ 12 w 175"/>
                  <a:gd name="T65" fmla="*/ 140 h 163"/>
                  <a:gd name="T66" fmla="*/ 12 w 175"/>
                  <a:gd name="T67" fmla="*/ 144 h 163"/>
                  <a:gd name="T68" fmla="*/ 17 w 175"/>
                  <a:gd name="T69" fmla="*/ 144 h 163"/>
                  <a:gd name="T70" fmla="*/ 24 w 175"/>
                  <a:gd name="T71" fmla="*/ 144 h 163"/>
                  <a:gd name="T72" fmla="*/ 30 w 175"/>
                  <a:gd name="T73" fmla="*/ 141 h 163"/>
                  <a:gd name="T74" fmla="*/ 35 w 175"/>
                  <a:gd name="T75" fmla="*/ 140 h 163"/>
                  <a:gd name="T76" fmla="*/ 39 w 175"/>
                  <a:gd name="T77" fmla="*/ 146 h 163"/>
                  <a:gd name="T78" fmla="*/ 43 w 175"/>
                  <a:gd name="T79" fmla="*/ 151 h 163"/>
                  <a:gd name="T80" fmla="*/ 39 w 175"/>
                  <a:gd name="T81" fmla="*/ 157 h 163"/>
                  <a:gd name="T82" fmla="*/ 44 w 175"/>
                  <a:gd name="T83" fmla="*/ 156 h 163"/>
                  <a:gd name="T84" fmla="*/ 45 w 175"/>
                  <a:gd name="T85" fmla="*/ 159 h 163"/>
                  <a:gd name="T86" fmla="*/ 49 w 175"/>
                  <a:gd name="T87" fmla="*/ 163 h 163"/>
                  <a:gd name="T88" fmla="*/ 56 w 175"/>
                  <a:gd name="T89" fmla="*/ 162 h 163"/>
                  <a:gd name="T90" fmla="*/ 61 w 175"/>
                  <a:gd name="T91" fmla="*/ 161 h 163"/>
                  <a:gd name="T92" fmla="*/ 67 w 175"/>
                  <a:gd name="T93" fmla="*/ 161 h 163"/>
                  <a:gd name="T94" fmla="*/ 73 w 175"/>
                  <a:gd name="T95" fmla="*/ 16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75" h="163">
                    <a:moveTo>
                      <a:pt x="74" y="157"/>
                    </a:moveTo>
                    <a:lnTo>
                      <a:pt x="74" y="154"/>
                    </a:lnTo>
                    <a:lnTo>
                      <a:pt x="74" y="153"/>
                    </a:lnTo>
                    <a:lnTo>
                      <a:pt x="76" y="152"/>
                    </a:lnTo>
                    <a:lnTo>
                      <a:pt x="76" y="150"/>
                    </a:lnTo>
                    <a:lnTo>
                      <a:pt x="76" y="147"/>
                    </a:lnTo>
                    <a:lnTo>
                      <a:pt x="77" y="146"/>
                    </a:lnTo>
                    <a:lnTo>
                      <a:pt x="79" y="144"/>
                    </a:lnTo>
                    <a:lnTo>
                      <a:pt x="83" y="139"/>
                    </a:lnTo>
                    <a:lnTo>
                      <a:pt x="85" y="135"/>
                    </a:lnTo>
                    <a:lnTo>
                      <a:pt x="85" y="134"/>
                    </a:lnTo>
                    <a:lnTo>
                      <a:pt x="88" y="129"/>
                    </a:lnTo>
                    <a:lnTo>
                      <a:pt x="89" y="129"/>
                    </a:lnTo>
                    <a:lnTo>
                      <a:pt x="89" y="128"/>
                    </a:lnTo>
                    <a:lnTo>
                      <a:pt x="93" y="128"/>
                    </a:lnTo>
                    <a:lnTo>
                      <a:pt x="94" y="128"/>
                    </a:lnTo>
                    <a:lnTo>
                      <a:pt x="100" y="125"/>
                    </a:lnTo>
                    <a:lnTo>
                      <a:pt x="100" y="124"/>
                    </a:lnTo>
                    <a:lnTo>
                      <a:pt x="106" y="119"/>
                    </a:lnTo>
                    <a:lnTo>
                      <a:pt x="115" y="116"/>
                    </a:lnTo>
                    <a:lnTo>
                      <a:pt x="117" y="113"/>
                    </a:lnTo>
                    <a:lnTo>
                      <a:pt x="121" y="111"/>
                    </a:lnTo>
                    <a:lnTo>
                      <a:pt x="125" y="111"/>
                    </a:lnTo>
                    <a:lnTo>
                      <a:pt x="128" y="110"/>
                    </a:lnTo>
                    <a:lnTo>
                      <a:pt x="132" y="111"/>
                    </a:lnTo>
                    <a:lnTo>
                      <a:pt x="133" y="111"/>
                    </a:lnTo>
                    <a:lnTo>
                      <a:pt x="134" y="112"/>
                    </a:lnTo>
                    <a:lnTo>
                      <a:pt x="134" y="112"/>
                    </a:lnTo>
                    <a:lnTo>
                      <a:pt x="136" y="112"/>
                    </a:lnTo>
                    <a:lnTo>
                      <a:pt x="144" y="111"/>
                    </a:lnTo>
                    <a:lnTo>
                      <a:pt x="146" y="112"/>
                    </a:lnTo>
                    <a:lnTo>
                      <a:pt x="150" y="110"/>
                    </a:lnTo>
                    <a:lnTo>
                      <a:pt x="155" y="110"/>
                    </a:lnTo>
                    <a:lnTo>
                      <a:pt x="156" y="110"/>
                    </a:lnTo>
                    <a:lnTo>
                      <a:pt x="160" y="108"/>
                    </a:lnTo>
                    <a:lnTo>
                      <a:pt x="163" y="108"/>
                    </a:lnTo>
                    <a:lnTo>
                      <a:pt x="166" y="106"/>
                    </a:lnTo>
                    <a:lnTo>
                      <a:pt x="172" y="104"/>
                    </a:lnTo>
                    <a:lnTo>
                      <a:pt x="172" y="101"/>
                    </a:lnTo>
                    <a:lnTo>
                      <a:pt x="172" y="97"/>
                    </a:lnTo>
                    <a:lnTo>
                      <a:pt x="174" y="96"/>
                    </a:lnTo>
                    <a:lnTo>
                      <a:pt x="174" y="87"/>
                    </a:lnTo>
                    <a:lnTo>
                      <a:pt x="175" y="66"/>
                    </a:lnTo>
                    <a:lnTo>
                      <a:pt x="175" y="66"/>
                    </a:lnTo>
                    <a:lnTo>
                      <a:pt x="172" y="67"/>
                    </a:lnTo>
                    <a:lnTo>
                      <a:pt x="167" y="68"/>
                    </a:lnTo>
                    <a:lnTo>
                      <a:pt x="163" y="67"/>
                    </a:lnTo>
                    <a:lnTo>
                      <a:pt x="163" y="65"/>
                    </a:lnTo>
                    <a:lnTo>
                      <a:pt x="164" y="62"/>
                    </a:lnTo>
                    <a:lnTo>
                      <a:pt x="164" y="60"/>
                    </a:lnTo>
                    <a:lnTo>
                      <a:pt x="162" y="59"/>
                    </a:lnTo>
                    <a:lnTo>
                      <a:pt x="160" y="57"/>
                    </a:lnTo>
                    <a:lnTo>
                      <a:pt x="157" y="55"/>
                    </a:lnTo>
                    <a:lnTo>
                      <a:pt x="155" y="54"/>
                    </a:lnTo>
                    <a:lnTo>
                      <a:pt x="151" y="55"/>
                    </a:lnTo>
                    <a:lnTo>
                      <a:pt x="149" y="53"/>
                    </a:lnTo>
                    <a:lnTo>
                      <a:pt x="147" y="48"/>
                    </a:lnTo>
                    <a:lnTo>
                      <a:pt x="77" y="0"/>
                    </a:lnTo>
                    <a:lnTo>
                      <a:pt x="77" y="0"/>
                    </a:lnTo>
                    <a:lnTo>
                      <a:pt x="63" y="2"/>
                    </a:lnTo>
                    <a:lnTo>
                      <a:pt x="72" y="95"/>
                    </a:lnTo>
                    <a:lnTo>
                      <a:pt x="76" y="97"/>
                    </a:lnTo>
                    <a:lnTo>
                      <a:pt x="72" y="107"/>
                    </a:lnTo>
                    <a:lnTo>
                      <a:pt x="33" y="107"/>
                    </a:lnTo>
                    <a:lnTo>
                      <a:pt x="33" y="107"/>
                    </a:lnTo>
                    <a:lnTo>
                      <a:pt x="30" y="105"/>
                    </a:lnTo>
                    <a:lnTo>
                      <a:pt x="29" y="105"/>
                    </a:lnTo>
                    <a:lnTo>
                      <a:pt x="28" y="107"/>
                    </a:lnTo>
                    <a:lnTo>
                      <a:pt x="27" y="106"/>
                    </a:lnTo>
                    <a:lnTo>
                      <a:pt x="27" y="102"/>
                    </a:lnTo>
                    <a:lnTo>
                      <a:pt x="24" y="102"/>
                    </a:lnTo>
                    <a:lnTo>
                      <a:pt x="18" y="105"/>
                    </a:lnTo>
                    <a:lnTo>
                      <a:pt x="16" y="110"/>
                    </a:lnTo>
                    <a:lnTo>
                      <a:pt x="15" y="108"/>
                    </a:lnTo>
                    <a:lnTo>
                      <a:pt x="13" y="105"/>
                    </a:lnTo>
                    <a:lnTo>
                      <a:pt x="12" y="102"/>
                    </a:lnTo>
                    <a:lnTo>
                      <a:pt x="10" y="102"/>
                    </a:lnTo>
                    <a:lnTo>
                      <a:pt x="7" y="104"/>
                    </a:lnTo>
                    <a:lnTo>
                      <a:pt x="7" y="107"/>
                    </a:lnTo>
                    <a:lnTo>
                      <a:pt x="7" y="108"/>
                    </a:lnTo>
                    <a:lnTo>
                      <a:pt x="6" y="112"/>
                    </a:lnTo>
                    <a:lnTo>
                      <a:pt x="2" y="112"/>
                    </a:lnTo>
                    <a:lnTo>
                      <a:pt x="0" y="114"/>
                    </a:lnTo>
                    <a:lnTo>
                      <a:pt x="1" y="116"/>
                    </a:lnTo>
                    <a:lnTo>
                      <a:pt x="1" y="117"/>
                    </a:lnTo>
                    <a:lnTo>
                      <a:pt x="2" y="119"/>
                    </a:lnTo>
                    <a:lnTo>
                      <a:pt x="1" y="123"/>
                    </a:lnTo>
                    <a:lnTo>
                      <a:pt x="1" y="124"/>
                    </a:lnTo>
                    <a:lnTo>
                      <a:pt x="4" y="127"/>
                    </a:lnTo>
                    <a:lnTo>
                      <a:pt x="5" y="130"/>
                    </a:lnTo>
                    <a:lnTo>
                      <a:pt x="6" y="130"/>
                    </a:lnTo>
                    <a:lnTo>
                      <a:pt x="7" y="130"/>
                    </a:lnTo>
                    <a:lnTo>
                      <a:pt x="9" y="131"/>
                    </a:lnTo>
                    <a:lnTo>
                      <a:pt x="10" y="133"/>
                    </a:lnTo>
                    <a:lnTo>
                      <a:pt x="11" y="135"/>
                    </a:lnTo>
                    <a:lnTo>
                      <a:pt x="11" y="136"/>
                    </a:lnTo>
                    <a:lnTo>
                      <a:pt x="10" y="137"/>
                    </a:lnTo>
                    <a:lnTo>
                      <a:pt x="10" y="139"/>
                    </a:lnTo>
                    <a:lnTo>
                      <a:pt x="12" y="140"/>
                    </a:lnTo>
                    <a:lnTo>
                      <a:pt x="12" y="142"/>
                    </a:lnTo>
                    <a:lnTo>
                      <a:pt x="12" y="144"/>
                    </a:lnTo>
                    <a:lnTo>
                      <a:pt x="12" y="144"/>
                    </a:lnTo>
                    <a:lnTo>
                      <a:pt x="13" y="145"/>
                    </a:lnTo>
                    <a:lnTo>
                      <a:pt x="16" y="144"/>
                    </a:lnTo>
                    <a:lnTo>
                      <a:pt x="17" y="144"/>
                    </a:lnTo>
                    <a:lnTo>
                      <a:pt x="20" y="146"/>
                    </a:lnTo>
                    <a:lnTo>
                      <a:pt x="22" y="146"/>
                    </a:lnTo>
                    <a:lnTo>
                      <a:pt x="24" y="144"/>
                    </a:lnTo>
                    <a:lnTo>
                      <a:pt x="26" y="144"/>
                    </a:lnTo>
                    <a:lnTo>
                      <a:pt x="28" y="141"/>
                    </a:lnTo>
                    <a:lnTo>
                      <a:pt x="30" y="141"/>
                    </a:lnTo>
                    <a:lnTo>
                      <a:pt x="33" y="142"/>
                    </a:lnTo>
                    <a:lnTo>
                      <a:pt x="34" y="141"/>
                    </a:lnTo>
                    <a:lnTo>
                      <a:pt x="35" y="140"/>
                    </a:lnTo>
                    <a:lnTo>
                      <a:pt x="37" y="141"/>
                    </a:lnTo>
                    <a:lnTo>
                      <a:pt x="38" y="144"/>
                    </a:lnTo>
                    <a:lnTo>
                      <a:pt x="39" y="146"/>
                    </a:lnTo>
                    <a:lnTo>
                      <a:pt x="39" y="148"/>
                    </a:lnTo>
                    <a:lnTo>
                      <a:pt x="40" y="150"/>
                    </a:lnTo>
                    <a:lnTo>
                      <a:pt x="43" y="151"/>
                    </a:lnTo>
                    <a:lnTo>
                      <a:pt x="43" y="152"/>
                    </a:lnTo>
                    <a:lnTo>
                      <a:pt x="40" y="154"/>
                    </a:lnTo>
                    <a:lnTo>
                      <a:pt x="39" y="157"/>
                    </a:lnTo>
                    <a:lnTo>
                      <a:pt x="41" y="157"/>
                    </a:lnTo>
                    <a:lnTo>
                      <a:pt x="43" y="156"/>
                    </a:lnTo>
                    <a:lnTo>
                      <a:pt x="44" y="156"/>
                    </a:lnTo>
                    <a:lnTo>
                      <a:pt x="44" y="157"/>
                    </a:lnTo>
                    <a:lnTo>
                      <a:pt x="45" y="158"/>
                    </a:lnTo>
                    <a:lnTo>
                      <a:pt x="45" y="159"/>
                    </a:lnTo>
                    <a:lnTo>
                      <a:pt x="48" y="159"/>
                    </a:lnTo>
                    <a:lnTo>
                      <a:pt x="49" y="161"/>
                    </a:lnTo>
                    <a:lnTo>
                      <a:pt x="49" y="163"/>
                    </a:lnTo>
                    <a:lnTo>
                      <a:pt x="51" y="161"/>
                    </a:lnTo>
                    <a:lnTo>
                      <a:pt x="52" y="161"/>
                    </a:lnTo>
                    <a:lnTo>
                      <a:pt x="56" y="162"/>
                    </a:lnTo>
                    <a:lnTo>
                      <a:pt x="60" y="162"/>
                    </a:lnTo>
                    <a:lnTo>
                      <a:pt x="61" y="162"/>
                    </a:lnTo>
                    <a:lnTo>
                      <a:pt x="61" y="161"/>
                    </a:lnTo>
                    <a:lnTo>
                      <a:pt x="65" y="159"/>
                    </a:lnTo>
                    <a:lnTo>
                      <a:pt x="67" y="161"/>
                    </a:lnTo>
                    <a:lnTo>
                      <a:pt x="67" y="161"/>
                    </a:lnTo>
                    <a:lnTo>
                      <a:pt x="67" y="162"/>
                    </a:lnTo>
                    <a:lnTo>
                      <a:pt x="71" y="163"/>
                    </a:lnTo>
                    <a:lnTo>
                      <a:pt x="73" y="161"/>
                    </a:lnTo>
                    <a:lnTo>
                      <a:pt x="74" y="159"/>
                    </a:lnTo>
                    <a:lnTo>
                      <a:pt x="74" y="15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7" name="Freeform 873">
                <a:extLst>
                  <a:ext uri="{FF2B5EF4-FFF2-40B4-BE49-F238E27FC236}">
                    <a16:creationId xmlns:a16="http://schemas.microsoft.com/office/drawing/2014/main" id="{3F83C60D-1EE7-4479-8206-F1B2C207DA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7" y="2193"/>
                <a:ext cx="81" cy="59"/>
              </a:xfrm>
              <a:custGeom>
                <a:avLst/>
                <a:gdLst>
                  <a:gd name="T0" fmla="*/ 80 w 81"/>
                  <a:gd name="T1" fmla="*/ 27 h 59"/>
                  <a:gd name="T2" fmla="*/ 78 w 81"/>
                  <a:gd name="T3" fmla="*/ 25 h 59"/>
                  <a:gd name="T4" fmla="*/ 77 w 81"/>
                  <a:gd name="T5" fmla="*/ 23 h 59"/>
                  <a:gd name="T6" fmla="*/ 69 w 81"/>
                  <a:gd name="T7" fmla="*/ 23 h 59"/>
                  <a:gd name="T8" fmla="*/ 58 w 81"/>
                  <a:gd name="T9" fmla="*/ 11 h 59"/>
                  <a:gd name="T10" fmla="*/ 59 w 81"/>
                  <a:gd name="T11" fmla="*/ 6 h 59"/>
                  <a:gd name="T12" fmla="*/ 60 w 81"/>
                  <a:gd name="T13" fmla="*/ 2 h 59"/>
                  <a:gd name="T14" fmla="*/ 58 w 81"/>
                  <a:gd name="T15" fmla="*/ 1 h 59"/>
                  <a:gd name="T16" fmla="*/ 51 w 81"/>
                  <a:gd name="T17" fmla="*/ 1 h 59"/>
                  <a:gd name="T18" fmla="*/ 43 w 81"/>
                  <a:gd name="T19" fmla="*/ 3 h 59"/>
                  <a:gd name="T20" fmla="*/ 32 w 81"/>
                  <a:gd name="T21" fmla="*/ 9 h 59"/>
                  <a:gd name="T22" fmla="*/ 26 w 81"/>
                  <a:gd name="T23" fmla="*/ 15 h 59"/>
                  <a:gd name="T24" fmla="*/ 19 w 81"/>
                  <a:gd name="T25" fmla="*/ 18 h 59"/>
                  <a:gd name="T26" fmla="*/ 15 w 81"/>
                  <a:gd name="T27" fmla="*/ 19 h 59"/>
                  <a:gd name="T28" fmla="*/ 11 w 81"/>
                  <a:gd name="T29" fmla="*/ 24 h 59"/>
                  <a:gd name="T30" fmla="*/ 9 w 81"/>
                  <a:gd name="T31" fmla="*/ 29 h 59"/>
                  <a:gd name="T32" fmla="*/ 3 w 81"/>
                  <a:gd name="T33" fmla="*/ 36 h 59"/>
                  <a:gd name="T34" fmla="*/ 2 w 81"/>
                  <a:gd name="T35" fmla="*/ 40 h 59"/>
                  <a:gd name="T36" fmla="*/ 0 w 81"/>
                  <a:gd name="T37" fmla="*/ 43 h 59"/>
                  <a:gd name="T38" fmla="*/ 0 w 81"/>
                  <a:gd name="T39" fmla="*/ 47 h 59"/>
                  <a:gd name="T40" fmla="*/ 0 w 81"/>
                  <a:gd name="T41" fmla="*/ 49 h 59"/>
                  <a:gd name="T42" fmla="*/ 8 w 81"/>
                  <a:gd name="T43" fmla="*/ 54 h 59"/>
                  <a:gd name="T44" fmla="*/ 10 w 81"/>
                  <a:gd name="T45" fmla="*/ 54 h 59"/>
                  <a:gd name="T46" fmla="*/ 14 w 81"/>
                  <a:gd name="T47" fmla="*/ 55 h 59"/>
                  <a:gd name="T48" fmla="*/ 19 w 81"/>
                  <a:gd name="T49" fmla="*/ 59 h 59"/>
                  <a:gd name="T50" fmla="*/ 23 w 81"/>
                  <a:gd name="T51" fmla="*/ 57 h 59"/>
                  <a:gd name="T52" fmla="*/ 26 w 81"/>
                  <a:gd name="T53" fmla="*/ 58 h 59"/>
                  <a:gd name="T54" fmla="*/ 28 w 81"/>
                  <a:gd name="T55" fmla="*/ 55 h 59"/>
                  <a:gd name="T56" fmla="*/ 26 w 81"/>
                  <a:gd name="T57" fmla="*/ 52 h 59"/>
                  <a:gd name="T58" fmla="*/ 26 w 81"/>
                  <a:gd name="T59" fmla="*/ 46 h 59"/>
                  <a:gd name="T60" fmla="*/ 38 w 81"/>
                  <a:gd name="T61" fmla="*/ 46 h 59"/>
                  <a:gd name="T62" fmla="*/ 44 w 81"/>
                  <a:gd name="T63" fmla="*/ 44 h 59"/>
                  <a:gd name="T64" fmla="*/ 50 w 81"/>
                  <a:gd name="T65" fmla="*/ 44 h 59"/>
                  <a:gd name="T66" fmla="*/ 54 w 81"/>
                  <a:gd name="T67" fmla="*/ 43 h 59"/>
                  <a:gd name="T68" fmla="*/ 55 w 81"/>
                  <a:gd name="T69" fmla="*/ 43 h 59"/>
                  <a:gd name="T70" fmla="*/ 66 w 81"/>
                  <a:gd name="T71" fmla="*/ 44 h 59"/>
                  <a:gd name="T72" fmla="*/ 69 w 81"/>
                  <a:gd name="T73" fmla="*/ 42 h 59"/>
                  <a:gd name="T74" fmla="*/ 70 w 81"/>
                  <a:gd name="T75" fmla="*/ 38 h 59"/>
                  <a:gd name="T76" fmla="*/ 73 w 81"/>
                  <a:gd name="T77" fmla="*/ 38 h 59"/>
                  <a:gd name="T78" fmla="*/ 78 w 81"/>
                  <a:gd name="T79" fmla="*/ 36 h 59"/>
                  <a:gd name="T80" fmla="*/ 81 w 81"/>
                  <a:gd name="T81" fmla="*/ 32 h 59"/>
                  <a:gd name="T82" fmla="*/ 78 w 81"/>
                  <a:gd name="T83" fmla="*/ 2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" h="59">
                    <a:moveTo>
                      <a:pt x="78" y="29"/>
                    </a:moveTo>
                    <a:lnTo>
                      <a:pt x="80" y="27"/>
                    </a:lnTo>
                    <a:lnTo>
                      <a:pt x="80" y="25"/>
                    </a:lnTo>
                    <a:lnTo>
                      <a:pt x="78" y="25"/>
                    </a:lnTo>
                    <a:lnTo>
                      <a:pt x="78" y="23"/>
                    </a:lnTo>
                    <a:lnTo>
                      <a:pt x="77" y="23"/>
                    </a:lnTo>
                    <a:lnTo>
                      <a:pt x="72" y="25"/>
                    </a:lnTo>
                    <a:lnTo>
                      <a:pt x="69" y="23"/>
                    </a:lnTo>
                    <a:lnTo>
                      <a:pt x="69" y="18"/>
                    </a:lnTo>
                    <a:lnTo>
                      <a:pt x="58" y="11"/>
                    </a:lnTo>
                    <a:lnTo>
                      <a:pt x="58" y="8"/>
                    </a:lnTo>
                    <a:lnTo>
                      <a:pt x="59" y="6"/>
                    </a:lnTo>
                    <a:lnTo>
                      <a:pt x="60" y="3"/>
                    </a:lnTo>
                    <a:lnTo>
                      <a:pt x="60" y="2"/>
                    </a:lnTo>
                    <a:lnTo>
                      <a:pt x="59" y="1"/>
                    </a:lnTo>
                    <a:lnTo>
                      <a:pt x="58" y="1"/>
                    </a:lnTo>
                    <a:lnTo>
                      <a:pt x="54" y="0"/>
                    </a:lnTo>
                    <a:lnTo>
                      <a:pt x="51" y="1"/>
                    </a:lnTo>
                    <a:lnTo>
                      <a:pt x="47" y="1"/>
                    </a:lnTo>
                    <a:lnTo>
                      <a:pt x="43" y="3"/>
                    </a:lnTo>
                    <a:lnTo>
                      <a:pt x="41" y="6"/>
                    </a:lnTo>
                    <a:lnTo>
                      <a:pt x="32" y="9"/>
                    </a:lnTo>
                    <a:lnTo>
                      <a:pt x="26" y="14"/>
                    </a:lnTo>
                    <a:lnTo>
                      <a:pt x="26" y="15"/>
                    </a:lnTo>
                    <a:lnTo>
                      <a:pt x="20" y="18"/>
                    </a:lnTo>
                    <a:lnTo>
                      <a:pt x="19" y="18"/>
                    </a:lnTo>
                    <a:lnTo>
                      <a:pt x="15" y="18"/>
                    </a:lnTo>
                    <a:lnTo>
                      <a:pt x="15" y="19"/>
                    </a:lnTo>
                    <a:lnTo>
                      <a:pt x="14" y="19"/>
                    </a:lnTo>
                    <a:lnTo>
                      <a:pt x="11" y="24"/>
                    </a:lnTo>
                    <a:lnTo>
                      <a:pt x="11" y="25"/>
                    </a:lnTo>
                    <a:lnTo>
                      <a:pt x="9" y="29"/>
                    </a:lnTo>
                    <a:lnTo>
                      <a:pt x="5" y="34"/>
                    </a:lnTo>
                    <a:lnTo>
                      <a:pt x="3" y="36"/>
                    </a:lnTo>
                    <a:lnTo>
                      <a:pt x="2" y="37"/>
                    </a:lnTo>
                    <a:lnTo>
                      <a:pt x="2" y="40"/>
                    </a:lnTo>
                    <a:lnTo>
                      <a:pt x="2" y="42"/>
                    </a:lnTo>
                    <a:lnTo>
                      <a:pt x="0" y="43"/>
                    </a:lnTo>
                    <a:lnTo>
                      <a:pt x="0" y="44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4" y="52"/>
                    </a:lnTo>
                    <a:lnTo>
                      <a:pt x="8" y="54"/>
                    </a:lnTo>
                    <a:lnTo>
                      <a:pt x="9" y="54"/>
                    </a:lnTo>
                    <a:lnTo>
                      <a:pt x="10" y="54"/>
                    </a:lnTo>
                    <a:lnTo>
                      <a:pt x="13" y="54"/>
                    </a:lnTo>
                    <a:lnTo>
                      <a:pt x="14" y="55"/>
                    </a:lnTo>
                    <a:lnTo>
                      <a:pt x="15" y="57"/>
                    </a:lnTo>
                    <a:lnTo>
                      <a:pt x="19" y="59"/>
                    </a:lnTo>
                    <a:lnTo>
                      <a:pt x="21" y="58"/>
                    </a:lnTo>
                    <a:lnTo>
                      <a:pt x="23" y="57"/>
                    </a:lnTo>
                    <a:lnTo>
                      <a:pt x="25" y="57"/>
                    </a:lnTo>
                    <a:lnTo>
                      <a:pt x="26" y="58"/>
                    </a:lnTo>
                    <a:lnTo>
                      <a:pt x="28" y="59"/>
                    </a:lnTo>
                    <a:lnTo>
                      <a:pt x="28" y="55"/>
                    </a:lnTo>
                    <a:lnTo>
                      <a:pt x="27" y="52"/>
                    </a:lnTo>
                    <a:lnTo>
                      <a:pt x="26" y="52"/>
                    </a:lnTo>
                    <a:lnTo>
                      <a:pt x="26" y="48"/>
                    </a:lnTo>
                    <a:lnTo>
                      <a:pt x="26" y="46"/>
                    </a:lnTo>
                    <a:lnTo>
                      <a:pt x="30" y="46"/>
                    </a:lnTo>
                    <a:lnTo>
                      <a:pt x="38" y="46"/>
                    </a:lnTo>
                    <a:lnTo>
                      <a:pt x="38" y="44"/>
                    </a:lnTo>
                    <a:lnTo>
                      <a:pt x="44" y="44"/>
                    </a:lnTo>
                    <a:lnTo>
                      <a:pt x="48" y="44"/>
                    </a:lnTo>
                    <a:lnTo>
                      <a:pt x="50" y="44"/>
                    </a:lnTo>
                    <a:lnTo>
                      <a:pt x="53" y="43"/>
                    </a:lnTo>
                    <a:lnTo>
                      <a:pt x="54" y="43"/>
                    </a:lnTo>
                    <a:lnTo>
                      <a:pt x="54" y="43"/>
                    </a:lnTo>
                    <a:lnTo>
                      <a:pt x="55" y="43"/>
                    </a:lnTo>
                    <a:lnTo>
                      <a:pt x="66" y="46"/>
                    </a:lnTo>
                    <a:lnTo>
                      <a:pt x="66" y="44"/>
                    </a:lnTo>
                    <a:lnTo>
                      <a:pt x="69" y="44"/>
                    </a:lnTo>
                    <a:lnTo>
                      <a:pt x="69" y="42"/>
                    </a:lnTo>
                    <a:lnTo>
                      <a:pt x="70" y="41"/>
                    </a:lnTo>
                    <a:lnTo>
                      <a:pt x="70" y="38"/>
                    </a:lnTo>
                    <a:lnTo>
                      <a:pt x="72" y="38"/>
                    </a:lnTo>
                    <a:lnTo>
                      <a:pt x="73" y="38"/>
                    </a:lnTo>
                    <a:lnTo>
                      <a:pt x="77" y="37"/>
                    </a:lnTo>
                    <a:lnTo>
                      <a:pt x="78" y="36"/>
                    </a:lnTo>
                    <a:lnTo>
                      <a:pt x="81" y="34"/>
                    </a:lnTo>
                    <a:lnTo>
                      <a:pt x="81" y="32"/>
                    </a:lnTo>
                    <a:lnTo>
                      <a:pt x="81" y="32"/>
                    </a:lnTo>
                    <a:lnTo>
                      <a:pt x="78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8" name="Freeform 874">
                <a:extLst>
                  <a:ext uri="{FF2B5EF4-FFF2-40B4-BE49-F238E27FC236}">
                    <a16:creationId xmlns:a16="http://schemas.microsoft.com/office/drawing/2014/main" id="{997D0E23-05D4-4531-A78B-4379A9F497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7" y="2176"/>
                <a:ext cx="68" cy="51"/>
              </a:xfrm>
              <a:custGeom>
                <a:avLst/>
                <a:gdLst>
                  <a:gd name="T0" fmla="*/ 21 w 68"/>
                  <a:gd name="T1" fmla="*/ 47 h 51"/>
                  <a:gd name="T2" fmla="*/ 27 w 68"/>
                  <a:gd name="T3" fmla="*/ 43 h 51"/>
                  <a:gd name="T4" fmla="*/ 39 w 68"/>
                  <a:gd name="T5" fmla="*/ 44 h 51"/>
                  <a:gd name="T6" fmla="*/ 41 w 68"/>
                  <a:gd name="T7" fmla="*/ 43 h 51"/>
                  <a:gd name="T8" fmla="*/ 52 w 68"/>
                  <a:gd name="T9" fmla="*/ 46 h 51"/>
                  <a:gd name="T10" fmla="*/ 57 w 68"/>
                  <a:gd name="T11" fmla="*/ 47 h 51"/>
                  <a:gd name="T12" fmla="*/ 62 w 68"/>
                  <a:gd name="T13" fmla="*/ 47 h 51"/>
                  <a:gd name="T14" fmla="*/ 66 w 68"/>
                  <a:gd name="T15" fmla="*/ 48 h 51"/>
                  <a:gd name="T16" fmla="*/ 68 w 68"/>
                  <a:gd name="T17" fmla="*/ 51 h 51"/>
                  <a:gd name="T18" fmla="*/ 68 w 68"/>
                  <a:gd name="T19" fmla="*/ 47 h 51"/>
                  <a:gd name="T20" fmla="*/ 66 w 68"/>
                  <a:gd name="T21" fmla="*/ 44 h 51"/>
                  <a:gd name="T22" fmla="*/ 67 w 68"/>
                  <a:gd name="T23" fmla="*/ 42 h 51"/>
                  <a:gd name="T24" fmla="*/ 65 w 68"/>
                  <a:gd name="T25" fmla="*/ 38 h 51"/>
                  <a:gd name="T26" fmla="*/ 62 w 68"/>
                  <a:gd name="T27" fmla="*/ 37 h 51"/>
                  <a:gd name="T28" fmla="*/ 60 w 68"/>
                  <a:gd name="T29" fmla="*/ 34 h 51"/>
                  <a:gd name="T30" fmla="*/ 57 w 68"/>
                  <a:gd name="T31" fmla="*/ 30 h 51"/>
                  <a:gd name="T32" fmla="*/ 57 w 68"/>
                  <a:gd name="T33" fmla="*/ 24 h 51"/>
                  <a:gd name="T34" fmla="*/ 56 w 68"/>
                  <a:gd name="T35" fmla="*/ 21 h 51"/>
                  <a:gd name="T36" fmla="*/ 52 w 68"/>
                  <a:gd name="T37" fmla="*/ 18 h 51"/>
                  <a:gd name="T38" fmla="*/ 50 w 68"/>
                  <a:gd name="T39" fmla="*/ 14 h 51"/>
                  <a:gd name="T40" fmla="*/ 48 w 68"/>
                  <a:gd name="T41" fmla="*/ 12 h 51"/>
                  <a:gd name="T42" fmla="*/ 45 w 68"/>
                  <a:gd name="T43" fmla="*/ 7 h 51"/>
                  <a:gd name="T44" fmla="*/ 43 w 68"/>
                  <a:gd name="T45" fmla="*/ 7 h 51"/>
                  <a:gd name="T46" fmla="*/ 40 w 68"/>
                  <a:gd name="T47" fmla="*/ 7 h 51"/>
                  <a:gd name="T48" fmla="*/ 38 w 68"/>
                  <a:gd name="T49" fmla="*/ 6 h 51"/>
                  <a:gd name="T50" fmla="*/ 33 w 68"/>
                  <a:gd name="T51" fmla="*/ 2 h 51"/>
                  <a:gd name="T52" fmla="*/ 27 w 68"/>
                  <a:gd name="T53" fmla="*/ 0 h 51"/>
                  <a:gd name="T54" fmla="*/ 15 w 68"/>
                  <a:gd name="T55" fmla="*/ 3 h 51"/>
                  <a:gd name="T56" fmla="*/ 11 w 68"/>
                  <a:gd name="T57" fmla="*/ 6 h 51"/>
                  <a:gd name="T58" fmla="*/ 9 w 68"/>
                  <a:gd name="T59" fmla="*/ 11 h 51"/>
                  <a:gd name="T60" fmla="*/ 0 w 68"/>
                  <a:gd name="T61" fmla="*/ 21 h 51"/>
                  <a:gd name="T62" fmla="*/ 5 w 68"/>
                  <a:gd name="T63" fmla="*/ 29 h 51"/>
                  <a:gd name="T64" fmla="*/ 7 w 68"/>
                  <a:gd name="T65" fmla="*/ 31 h 51"/>
                  <a:gd name="T66" fmla="*/ 10 w 68"/>
                  <a:gd name="T67" fmla="*/ 32 h 51"/>
                  <a:gd name="T68" fmla="*/ 9 w 68"/>
                  <a:gd name="T69" fmla="*/ 35 h 51"/>
                  <a:gd name="T70" fmla="*/ 15 w 68"/>
                  <a:gd name="T71" fmla="*/ 34 h 51"/>
                  <a:gd name="T72" fmla="*/ 20 w 68"/>
                  <a:gd name="T73" fmla="*/ 31 h 51"/>
                  <a:gd name="T74" fmla="*/ 24 w 68"/>
                  <a:gd name="T75" fmla="*/ 30 h 51"/>
                  <a:gd name="T76" fmla="*/ 30 w 68"/>
                  <a:gd name="T77" fmla="*/ 32 h 51"/>
                  <a:gd name="T78" fmla="*/ 38 w 68"/>
                  <a:gd name="T79" fmla="*/ 35 h 51"/>
                  <a:gd name="T80" fmla="*/ 39 w 68"/>
                  <a:gd name="T81" fmla="*/ 36 h 51"/>
                  <a:gd name="T82" fmla="*/ 37 w 68"/>
                  <a:gd name="T83" fmla="*/ 37 h 51"/>
                  <a:gd name="T84" fmla="*/ 30 w 68"/>
                  <a:gd name="T85" fmla="*/ 36 h 51"/>
                  <a:gd name="T86" fmla="*/ 26 w 68"/>
                  <a:gd name="T87" fmla="*/ 34 h 51"/>
                  <a:gd name="T88" fmla="*/ 22 w 68"/>
                  <a:gd name="T89" fmla="*/ 36 h 51"/>
                  <a:gd name="T90" fmla="*/ 21 w 68"/>
                  <a:gd name="T91" fmla="*/ 35 h 51"/>
                  <a:gd name="T92" fmla="*/ 16 w 68"/>
                  <a:gd name="T93" fmla="*/ 37 h 51"/>
                  <a:gd name="T94" fmla="*/ 7 w 68"/>
                  <a:gd name="T95" fmla="*/ 38 h 51"/>
                  <a:gd name="T96" fmla="*/ 6 w 68"/>
                  <a:gd name="T97" fmla="*/ 42 h 51"/>
                  <a:gd name="T98" fmla="*/ 6 w 68"/>
                  <a:gd name="T99" fmla="*/ 44 h 51"/>
                  <a:gd name="T100" fmla="*/ 12 w 68"/>
                  <a:gd name="T101" fmla="*/ 44 h 51"/>
                  <a:gd name="T102" fmla="*/ 9 w 68"/>
                  <a:gd name="T103" fmla="*/ 46 h 51"/>
                  <a:gd name="T104" fmla="*/ 7 w 68"/>
                  <a:gd name="T105" fmla="*/ 46 h 51"/>
                  <a:gd name="T106" fmla="*/ 10 w 68"/>
                  <a:gd name="T107" fmla="*/ 4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8" h="51">
                    <a:moveTo>
                      <a:pt x="13" y="47"/>
                    </a:moveTo>
                    <a:lnTo>
                      <a:pt x="21" y="47"/>
                    </a:lnTo>
                    <a:lnTo>
                      <a:pt x="23" y="44"/>
                    </a:lnTo>
                    <a:lnTo>
                      <a:pt x="27" y="43"/>
                    </a:lnTo>
                    <a:lnTo>
                      <a:pt x="37" y="43"/>
                    </a:lnTo>
                    <a:lnTo>
                      <a:pt x="39" y="44"/>
                    </a:lnTo>
                    <a:lnTo>
                      <a:pt x="39" y="44"/>
                    </a:lnTo>
                    <a:lnTo>
                      <a:pt x="41" y="43"/>
                    </a:lnTo>
                    <a:lnTo>
                      <a:pt x="48" y="43"/>
                    </a:lnTo>
                    <a:lnTo>
                      <a:pt x="52" y="46"/>
                    </a:lnTo>
                    <a:lnTo>
                      <a:pt x="54" y="47"/>
                    </a:lnTo>
                    <a:lnTo>
                      <a:pt x="57" y="47"/>
                    </a:lnTo>
                    <a:lnTo>
                      <a:pt x="61" y="48"/>
                    </a:lnTo>
                    <a:lnTo>
                      <a:pt x="62" y="47"/>
                    </a:lnTo>
                    <a:lnTo>
                      <a:pt x="65" y="47"/>
                    </a:lnTo>
                    <a:lnTo>
                      <a:pt x="66" y="48"/>
                    </a:lnTo>
                    <a:lnTo>
                      <a:pt x="68" y="49"/>
                    </a:lnTo>
                    <a:lnTo>
                      <a:pt x="68" y="51"/>
                    </a:lnTo>
                    <a:lnTo>
                      <a:pt x="68" y="49"/>
                    </a:lnTo>
                    <a:lnTo>
                      <a:pt x="68" y="47"/>
                    </a:lnTo>
                    <a:lnTo>
                      <a:pt x="66" y="46"/>
                    </a:lnTo>
                    <a:lnTo>
                      <a:pt x="66" y="44"/>
                    </a:lnTo>
                    <a:lnTo>
                      <a:pt x="67" y="43"/>
                    </a:lnTo>
                    <a:lnTo>
                      <a:pt x="67" y="42"/>
                    </a:lnTo>
                    <a:lnTo>
                      <a:pt x="66" y="40"/>
                    </a:lnTo>
                    <a:lnTo>
                      <a:pt x="65" y="38"/>
                    </a:lnTo>
                    <a:lnTo>
                      <a:pt x="63" y="37"/>
                    </a:lnTo>
                    <a:lnTo>
                      <a:pt x="62" y="37"/>
                    </a:lnTo>
                    <a:lnTo>
                      <a:pt x="61" y="37"/>
                    </a:lnTo>
                    <a:lnTo>
                      <a:pt x="60" y="34"/>
                    </a:lnTo>
                    <a:lnTo>
                      <a:pt x="57" y="31"/>
                    </a:lnTo>
                    <a:lnTo>
                      <a:pt x="57" y="30"/>
                    </a:lnTo>
                    <a:lnTo>
                      <a:pt x="58" y="26"/>
                    </a:lnTo>
                    <a:lnTo>
                      <a:pt x="57" y="24"/>
                    </a:lnTo>
                    <a:lnTo>
                      <a:pt x="57" y="23"/>
                    </a:lnTo>
                    <a:lnTo>
                      <a:pt x="56" y="21"/>
                    </a:lnTo>
                    <a:lnTo>
                      <a:pt x="55" y="19"/>
                    </a:lnTo>
                    <a:lnTo>
                      <a:pt x="52" y="18"/>
                    </a:lnTo>
                    <a:lnTo>
                      <a:pt x="51" y="17"/>
                    </a:lnTo>
                    <a:lnTo>
                      <a:pt x="50" y="14"/>
                    </a:lnTo>
                    <a:lnTo>
                      <a:pt x="48" y="14"/>
                    </a:lnTo>
                    <a:lnTo>
                      <a:pt x="48" y="12"/>
                    </a:lnTo>
                    <a:lnTo>
                      <a:pt x="45" y="9"/>
                    </a:lnTo>
                    <a:lnTo>
                      <a:pt x="45" y="7"/>
                    </a:lnTo>
                    <a:lnTo>
                      <a:pt x="44" y="7"/>
                    </a:lnTo>
                    <a:lnTo>
                      <a:pt x="43" y="7"/>
                    </a:lnTo>
                    <a:lnTo>
                      <a:pt x="41" y="6"/>
                    </a:lnTo>
                    <a:lnTo>
                      <a:pt x="40" y="7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7" y="2"/>
                    </a:lnTo>
                    <a:lnTo>
                      <a:pt x="33" y="2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1" y="2"/>
                    </a:lnTo>
                    <a:lnTo>
                      <a:pt x="15" y="3"/>
                    </a:lnTo>
                    <a:lnTo>
                      <a:pt x="13" y="6"/>
                    </a:lnTo>
                    <a:lnTo>
                      <a:pt x="11" y="6"/>
                    </a:lnTo>
                    <a:lnTo>
                      <a:pt x="10" y="7"/>
                    </a:lnTo>
                    <a:lnTo>
                      <a:pt x="9" y="11"/>
                    </a:lnTo>
                    <a:lnTo>
                      <a:pt x="6" y="15"/>
                    </a:lnTo>
                    <a:lnTo>
                      <a:pt x="0" y="21"/>
                    </a:lnTo>
                    <a:lnTo>
                      <a:pt x="4" y="24"/>
                    </a:lnTo>
                    <a:lnTo>
                      <a:pt x="5" y="29"/>
                    </a:lnTo>
                    <a:lnTo>
                      <a:pt x="7" y="29"/>
                    </a:lnTo>
                    <a:lnTo>
                      <a:pt x="7" y="31"/>
                    </a:lnTo>
                    <a:lnTo>
                      <a:pt x="6" y="31"/>
                    </a:lnTo>
                    <a:lnTo>
                      <a:pt x="10" y="32"/>
                    </a:lnTo>
                    <a:lnTo>
                      <a:pt x="7" y="34"/>
                    </a:lnTo>
                    <a:lnTo>
                      <a:pt x="9" y="35"/>
                    </a:lnTo>
                    <a:lnTo>
                      <a:pt x="13" y="35"/>
                    </a:lnTo>
                    <a:lnTo>
                      <a:pt x="15" y="34"/>
                    </a:lnTo>
                    <a:lnTo>
                      <a:pt x="16" y="34"/>
                    </a:lnTo>
                    <a:lnTo>
                      <a:pt x="20" y="31"/>
                    </a:lnTo>
                    <a:lnTo>
                      <a:pt x="23" y="30"/>
                    </a:lnTo>
                    <a:lnTo>
                      <a:pt x="24" y="30"/>
                    </a:lnTo>
                    <a:lnTo>
                      <a:pt x="28" y="30"/>
                    </a:lnTo>
                    <a:lnTo>
                      <a:pt x="30" y="32"/>
                    </a:lnTo>
                    <a:lnTo>
                      <a:pt x="33" y="32"/>
                    </a:lnTo>
                    <a:lnTo>
                      <a:pt x="38" y="35"/>
                    </a:lnTo>
                    <a:lnTo>
                      <a:pt x="39" y="35"/>
                    </a:lnTo>
                    <a:lnTo>
                      <a:pt x="39" y="36"/>
                    </a:lnTo>
                    <a:lnTo>
                      <a:pt x="39" y="38"/>
                    </a:lnTo>
                    <a:lnTo>
                      <a:pt x="37" y="37"/>
                    </a:lnTo>
                    <a:lnTo>
                      <a:pt x="33" y="36"/>
                    </a:lnTo>
                    <a:lnTo>
                      <a:pt x="30" y="36"/>
                    </a:lnTo>
                    <a:lnTo>
                      <a:pt x="28" y="35"/>
                    </a:lnTo>
                    <a:lnTo>
                      <a:pt x="26" y="34"/>
                    </a:lnTo>
                    <a:lnTo>
                      <a:pt x="24" y="34"/>
                    </a:lnTo>
                    <a:lnTo>
                      <a:pt x="22" y="36"/>
                    </a:lnTo>
                    <a:lnTo>
                      <a:pt x="22" y="35"/>
                    </a:lnTo>
                    <a:lnTo>
                      <a:pt x="21" y="35"/>
                    </a:lnTo>
                    <a:lnTo>
                      <a:pt x="18" y="36"/>
                    </a:lnTo>
                    <a:lnTo>
                      <a:pt x="16" y="37"/>
                    </a:lnTo>
                    <a:lnTo>
                      <a:pt x="15" y="38"/>
                    </a:lnTo>
                    <a:lnTo>
                      <a:pt x="7" y="38"/>
                    </a:lnTo>
                    <a:lnTo>
                      <a:pt x="6" y="40"/>
                    </a:lnTo>
                    <a:lnTo>
                      <a:pt x="6" y="42"/>
                    </a:lnTo>
                    <a:lnTo>
                      <a:pt x="5" y="43"/>
                    </a:lnTo>
                    <a:lnTo>
                      <a:pt x="6" y="44"/>
                    </a:lnTo>
                    <a:lnTo>
                      <a:pt x="9" y="43"/>
                    </a:lnTo>
                    <a:lnTo>
                      <a:pt x="12" y="44"/>
                    </a:lnTo>
                    <a:lnTo>
                      <a:pt x="10" y="46"/>
                    </a:lnTo>
                    <a:lnTo>
                      <a:pt x="9" y="46"/>
                    </a:lnTo>
                    <a:lnTo>
                      <a:pt x="7" y="44"/>
                    </a:lnTo>
                    <a:lnTo>
                      <a:pt x="7" y="46"/>
                    </a:lnTo>
                    <a:lnTo>
                      <a:pt x="7" y="48"/>
                    </a:lnTo>
                    <a:lnTo>
                      <a:pt x="10" y="48"/>
                    </a:lnTo>
                    <a:lnTo>
                      <a:pt x="13" y="4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9" name="Freeform 875">
                <a:extLst>
                  <a:ext uri="{FF2B5EF4-FFF2-40B4-BE49-F238E27FC236}">
                    <a16:creationId xmlns:a16="http://schemas.microsoft.com/office/drawing/2014/main" id="{5EBBF729-5B15-47E0-8BE6-55EB525319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2" y="2206"/>
                <a:ext cx="34" cy="10"/>
              </a:xfrm>
              <a:custGeom>
                <a:avLst/>
                <a:gdLst>
                  <a:gd name="T0" fmla="*/ 10 w 34"/>
                  <a:gd name="T1" fmla="*/ 8 h 10"/>
                  <a:gd name="T2" fmla="*/ 11 w 34"/>
                  <a:gd name="T3" fmla="*/ 7 h 10"/>
                  <a:gd name="T4" fmla="*/ 13 w 34"/>
                  <a:gd name="T5" fmla="*/ 6 h 10"/>
                  <a:gd name="T6" fmla="*/ 16 w 34"/>
                  <a:gd name="T7" fmla="*/ 5 h 10"/>
                  <a:gd name="T8" fmla="*/ 17 w 34"/>
                  <a:gd name="T9" fmla="*/ 5 h 10"/>
                  <a:gd name="T10" fmla="*/ 17 w 34"/>
                  <a:gd name="T11" fmla="*/ 6 h 10"/>
                  <a:gd name="T12" fmla="*/ 19 w 34"/>
                  <a:gd name="T13" fmla="*/ 4 h 10"/>
                  <a:gd name="T14" fmla="*/ 21 w 34"/>
                  <a:gd name="T15" fmla="*/ 4 h 10"/>
                  <a:gd name="T16" fmla="*/ 23 w 34"/>
                  <a:gd name="T17" fmla="*/ 5 h 10"/>
                  <a:gd name="T18" fmla="*/ 25 w 34"/>
                  <a:gd name="T19" fmla="*/ 6 h 10"/>
                  <a:gd name="T20" fmla="*/ 28 w 34"/>
                  <a:gd name="T21" fmla="*/ 6 h 10"/>
                  <a:gd name="T22" fmla="*/ 32 w 34"/>
                  <a:gd name="T23" fmla="*/ 7 h 10"/>
                  <a:gd name="T24" fmla="*/ 34 w 34"/>
                  <a:gd name="T25" fmla="*/ 8 h 10"/>
                  <a:gd name="T26" fmla="*/ 34 w 34"/>
                  <a:gd name="T27" fmla="*/ 6 h 10"/>
                  <a:gd name="T28" fmla="*/ 34 w 34"/>
                  <a:gd name="T29" fmla="*/ 5 h 10"/>
                  <a:gd name="T30" fmla="*/ 33 w 34"/>
                  <a:gd name="T31" fmla="*/ 5 h 10"/>
                  <a:gd name="T32" fmla="*/ 28 w 34"/>
                  <a:gd name="T33" fmla="*/ 2 h 10"/>
                  <a:gd name="T34" fmla="*/ 25 w 34"/>
                  <a:gd name="T35" fmla="*/ 2 h 10"/>
                  <a:gd name="T36" fmla="*/ 23 w 34"/>
                  <a:gd name="T37" fmla="*/ 0 h 10"/>
                  <a:gd name="T38" fmla="*/ 19 w 34"/>
                  <a:gd name="T39" fmla="*/ 0 h 10"/>
                  <a:gd name="T40" fmla="*/ 18 w 34"/>
                  <a:gd name="T41" fmla="*/ 0 h 10"/>
                  <a:gd name="T42" fmla="*/ 15 w 34"/>
                  <a:gd name="T43" fmla="*/ 1 h 10"/>
                  <a:gd name="T44" fmla="*/ 11 w 34"/>
                  <a:gd name="T45" fmla="*/ 4 h 10"/>
                  <a:gd name="T46" fmla="*/ 10 w 34"/>
                  <a:gd name="T47" fmla="*/ 4 h 10"/>
                  <a:gd name="T48" fmla="*/ 8 w 34"/>
                  <a:gd name="T49" fmla="*/ 5 h 10"/>
                  <a:gd name="T50" fmla="*/ 4 w 34"/>
                  <a:gd name="T51" fmla="*/ 5 h 10"/>
                  <a:gd name="T52" fmla="*/ 4 w 34"/>
                  <a:gd name="T53" fmla="*/ 6 h 10"/>
                  <a:gd name="T54" fmla="*/ 6 w 34"/>
                  <a:gd name="T55" fmla="*/ 7 h 10"/>
                  <a:gd name="T56" fmla="*/ 8 w 34"/>
                  <a:gd name="T57" fmla="*/ 7 h 10"/>
                  <a:gd name="T58" fmla="*/ 7 w 34"/>
                  <a:gd name="T59" fmla="*/ 8 h 10"/>
                  <a:gd name="T60" fmla="*/ 5 w 34"/>
                  <a:gd name="T61" fmla="*/ 8 h 10"/>
                  <a:gd name="T62" fmla="*/ 2 w 34"/>
                  <a:gd name="T63" fmla="*/ 6 h 10"/>
                  <a:gd name="T64" fmla="*/ 0 w 34"/>
                  <a:gd name="T65" fmla="*/ 7 h 10"/>
                  <a:gd name="T66" fmla="*/ 1 w 34"/>
                  <a:gd name="T67" fmla="*/ 10 h 10"/>
                  <a:gd name="T68" fmla="*/ 1 w 34"/>
                  <a:gd name="T69" fmla="*/ 10 h 10"/>
                  <a:gd name="T70" fmla="*/ 2 w 34"/>
                  <a:gd name="T71" fmla="*/ 8 h 10"/>
                  <a:gd name="T72" fmla="*/ 10 w 34"/>
                  <a:gd name="T73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4" h="10">
                    <a:moveTo>
                      <a:pt x="10" y="8"/>
                    </a:moveTo>
                    <a:lnTo>
                      <a:pt x="11" y="7"/>
                    </a:lnTo>
                    <a:lnTo>
                      <a:pt x="13" y="6"/>
                    </a:lnTo>
                    <a:lnTo>
                      <a:pt x="16" y="5"/>
                    </a:lnTo>
                    <a:lnTo>
                      <a:pt x="17" y="5"/>
                    </a:lnTo>
                    <a:lnTo>
                      <a:pt x="17" y="6"/>
                    </a:lnTo>
                    <a:lnTo>
                      <a:pt x="19" y="4"/>
                    </a:lnTo>
                    <a:lnTo>
                      <a:pt x="21" y="4"/>
                    </a:lnTo>
                    <a:lnTo>
                      <a:pt x="23" y="5"/>
                    </a:lnTo>
                    <a:lnTo>
                      <a:pt x="25" y="6"/>
                    </a:lnTo>
                    <a:lnTo>
                      <a:pt x="28" y="6"/>
                    </a:lnTo>
                    <a:lnTo>
                      <a:pt x="32" y="7"/>
                    </a:lnTo>
                    <a:lnTo>
                      <a:pt x="34" y="8"/>
                    </a:lnTo>
                    <a:lnTo>
                      <a:pt x="34" y="6"/>
                    </a:lnTo>
                    <a:lnTo>
                      <a:pt x="34" y="5"/>
                    </a:lnTo>
                    <a:lnTo>
                      <a:pt x="33" y="5"/>
                    </a:lnTo>
                    <a:lnTo>
                      <a:pt x="28" y="2"/>
                    </a:lnTo>
                    <a:lnTo>
                      <a:pt x="25" y="2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8" y="0"/>
                    </a:lnTo>
                    <a:lnTo>
                      <a:pt x="15" y="1"/>
                    </a:lnTo>
                    <a:lnTo>
                      <a:pt x="11" y="4"/>
                    </a:lnTo>
                    <a:lnTo>
                      <a:pt x="10" y="4"/>
                    </a:lnTo>
                    <a:lnTo>
                      <a:pt x="8" y="5"/>
                    </a:lnTo>
                    <a:lnTo>
                      <a:pt x="4" y="5"/>
                    </a:lnTo>
                    <a:lnTo>
                      <a:pt x="4" y="6"/>
                    </a:lnTo>
                    <a:lnTo>
                      <a:pt x="6" y="7"/>
                    </a:lnTo>
                    <a:lnTo>
                      <a:pt x="8" y="7"/>
                    </a:lnTo>
                    <a:lnTo>
                      <a:pt x="7" y="8"/>
                    </a:lnTo>
                    <a:lnTo>
                      <a:pt x="5" y="8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2" y="8"/>
                    </a:lnTo>
                    <a:lnTo>
                      <a:pt x="1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0" name="Freeform 876">
                <a:extLst>
                  <a:ext uri="{FF2B5EF4-FFF2-40B4-BE49-F238E27FC236}">
                    <a16:creationId xmlns:a16="http://schemas.microsoft.com/office/drawing/2014/main" id="{9464375F-9E4F-45F4-A2D1-8C50FF06E6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0" y="2219"/>
                <a:ext cx="33" cy="20"/>
              </a:xfrm>
              <a:custGeom>
                <a:avLst/>
                <a:gdLst>
                  <a:gd name="T0" fmla="*/ 25 w 33"/>
                  <a:gd name="T1" fmla="*/ 16 h 20"/>
                  <a:gd name="T2" fmla="*/ 27 w 33"/>
                  <a:gd name="T3" fmla="*/ 15 h 20"/>
                  <a:gd name="T4" fmla="*/ 32 w 33"/>
                  <a:gd name="T5" fmla="*/ 14 h 20"/>
                  <a:gd name="T6" fmla="*/ 33 w 33"/>
                  <a:gd name="T7" fmla="*/ 12 h 20"/>
                  <a:gd name="T8" fmla="*/ 33 w 33"/>
                  <a:gd name="T9" fmla="*/ 11 h 20"/>
                  <a:gd name="T10" fmla="*/ 32 w 33"/>
                  <a:gd name="T11" fmla="*/ 10 h 20"/>
                  <a:gd name="T12" fmla="*/ 32 w 33"/>
                  <a:gd name="T13" fmla="*/ 6 h 20"/>
                  <a:gd name="T14" fmla="*/ 32 w 33"/>
                  <a:gd name="T15" fmla="*/ 4 h 20"/>
                  <a:gd name="T16" fmla="*/ 32 w 33"/>
                  <a:gd name="T17" fmla="*/ 1 h 20"/>
                  <a:gd name="T18" fmla="*/ 30 w 33"/>
                  <a:gd name="T19" fmla="*/ 0 h 20"/>
                  <a:gd name="T20" fmla="*/ 20 w 33"/>
                  <a:gd name="T21" fmla="*/ 0 h 20"/>
                  <a:gd name="T22" fmla="*/ 16 w 33"/>
                  <a:gd name="T23" fmla="*/ 1 h 20"/>
                  <a:gd name="T24" fmla="*/ 14 w 33"/>
                  <a:gd name="T25" fmla="*/ 4 h 20"/>
                  <a:gd name="T26" fmla="*/ 6 w 33"/>
                  <a:gd name="T27" fmla="*/ 4 h 20"/>
                  <a:gd name="T28" fmla="*/ 3 w 33"/>
                  <a:gd name="T29" fmla="*/ 5 h 20"/>
                  <a:gd name="T30" fmla="*/ 0 w 33"/>
                  <a:gd name="T31" fmla="*/ 5 h 20"/>
                  <a:gd name="T32" fmla="*/ 0 w 33"/>
                  <a:gd name="T33" fmla="*/ 5 h 20"/>
                  <a:gd name="T34" fmla="*/ 2 w 33"/>
                  <a:gd name="T35" fmla="*/ 6 h 20"/>
                  <a:gd name="T36" fmla="*/ 5 w 33"/>
                  <a:gd name="T37" fmla="*/ 6 h 20"/>
                  <a:gd name="T38" fmla="*/ 6 w 33"/>
                  <a:gd name="T39" fmla="*/ 6 h 20"/>
                  <a:gd name="T40" fmla="*/ 4 w 33"/>
                  <a:gd name="T41" fmla="*/ 8 h 20"/>
                  <a:gd name="T42" fmla="*/ 6 w 33"/>
                  <a:gd name="T43" fmla="*/ 10 h 20"/>
                  <a:gd name="T44" fmla="*/ 9 w 33"/>
                  <a:gd name="T45" fmla="*/ 10 h 20"/>
                  <a:gd name="T46" fmla="*/ 9 w 33"/>
                  <a:gd name="T47" fmla="*/ 11 h 20"/>
                  <a:gd name="T48" fmla="*/ 10 w 33"/>
                  <a:gd name="T49" fmla="*/ 11 h 20"/>
                  <a:gd name="T50" fmla="*/ 14 w 33"/>
                  <a:gd name="T51" fmla="*/ 10 h 20"/>
                  <a:gd name="T52" fmla="*/ 16 w 33"/>
                  <a:gd name="T53" fmla="*/ 10 h 20"/>
                  <a:gd name="T54" fmla="*/ 19 w 33"/>
                  <a:gd name="T55" fmla="*/ 11 h 20"/>
                  <a:gd name="T56" fmla="*/ 17 w 33"/>
                  <a:gd name="T57" fmla="*/ 12 h 20"/>
                  <a:gd name="T58" fmla="*/ 13 w 33"/>
                  <a:gd name="T59" fmla="*/ 12 h 20"/>
                  <a:gd name="T60" fmla="*/ 13 w 33"/>
                  <a:gd name="T61" fmla="*/ 14 h 20"/>
                  <a:gd name="T62" fmla="*/ 15 w 33"/>
                  <a:gd name="T63" fmla="*/ 14 h 20"/>
                  <a:gd name="T64" fmla="*/ 16 w 33"/>
                  <a:gd name="T65" fmla="*/ 15 h 20"/>
                  <a:gd name="T66" fmla="*/ 15 w 33"/>
                  <a:gd name="T67" fmla="*/ 16 h 20"/>
                  <a:gd name="T68" fmla="*/ 16 w 33"/>
                  <a:gd name="T69" fmla="*/ 16 h 20"/>
                  <a:gd name="T70" fmla="*/ 14 w 33"/>
                  <a:gd name="T71" fmla="*/ 18 h 20"/>
                  <a:gd name="T72" fmla="*/ 19 w 33"/>
                  <a:gd name="T73" fmla="*/ 17 h 20"/>
                  <a:gd name="T74" fmla="*/ 19 w 33"/>
                  <a:gd name="T75" fmla="*/ 20 h 20"/>
                  <a:gd name="T76" fmla="*/ 19 w 33"/>
                  <a:gd name="T77" fmla="*/ 20 h 20"/>
                  <a:gd name="T78" fmla="*/ 21 w 33"/>
                  <a:gd name="T79" fmla="*/ 20 h 20"/>
                  <a:gd name="T80" fmla="*/ 22 w 33"/>
                  <a:gd name="T81" fmla="*/ 17 h 20"/>
                  <a:gd name="T82" fmla="*/ 25 w 33"/>
                  <a:gd name="T83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3" h="20">
                    <a:moveTo>
                      <a:pt x="25" y="16"/>
                    </a:moveTo>
                    <a:lnTo>
                      <a:pt x="27" y="15"/>
                    </a:lnTo>
                    <a:lnTo>
                      <a:pt x="32" y="14"/>
                    </a:lnTo>
                    <a:lnTo>
                      <a:pt x="33" y="12"/>
                    </a:lnTo>
                    <a:lnTo>
                      <a:pt x="33" y="11"/>
                    </a:lnTo>
                    <a:lnTo>
                      <a:pt x="32" y="10"/>
                    </a:lnTo>
                    <a:lnTo>
                      <a:pt x="32" y="6"/>
                    </a:lnTo>
                    <a:lnTo>
                      <a:pt x="32" y="4"/>
                    </a:lnTo>
                    <a:lnTo>
                      <a:pt x="32" y="1"/>
                    </a:lnTo>
                    <a:lnTo>
                      <a:pt x="30" y="0"/>
                    </a:lnTo>
                    <a:lnTo>
                      <a:pt x="20" y="0"/>
                    </a:lnTo>
                    <a:lnTo>
                      <a:pt x="16" y="1"/>
                    </a:lnTo>
                    <a:lnTo>
                      <a:pt x="14" y="4"/>
                    </a:lnTo>
                    <a:lnTo>
                      <a:pt x="6" y="4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4" y="8"/>
                    </a:lnTo>
                    <a:lnTo>
                      <a:pt x="6" y="10"/>
                    </a:lnTo>
                    <a:lnTo>
                      <a:pt x="9" y="10"/>
                    </a:lnTo>
                    <a:lnTo>
                      <a:pt x="9" y="11"/>
                    </a:lnTo>
                    <a:lnTo>
                      <a:pt x="10" y="11"/>
                    </a:lnTo>
                    <a:lnTo>
                      <a:pt x="14" y="10"/>
                    </a:lnTo>
                    <a:lnTo>
                      <a:pt x="16" y="10"/>
                    </a:lnTo>
                    <a:lnTo>
                      <a:pt x="19" y="11"/>
                    </a:lnTo>
                    <a:lnTo>
                      <a:pt x="17" y="12"/>
                    </a:lnTo>
                    <a:lnTo>
                      <a:pt x="13" y="12"/>
                    </a:lnTo>
                    <a:lnTo>
                      <a:pt x="13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6" y="16"/>
                    </a:lnTo>
                    <a:lnTo>
                      <a:pt x="14" y="18"/>
                    </a:lnTo>
                    <a:lnTo>
                      <a:pt x="19" y="17"/>
                    </a:lnTo>
                    <a:lnTo>
                      <a:pt x="19" y="20"/>
                    </a:lnTo>
                    <a:lnTo>
                      <a:pt x="19" y="20"/>
                    </a:lnTo>
                    <a:lnTo>
                      <a:pt x="21" y="20"/>
                    </a:lnTo>
                    <a:lnTo>
                      <a:pt x="22" y="17"/>
                    </a:lnTo>
                    <a:lnTo>
                      <a:pt x="25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1" name="Freeform 877">
                <a:extLst>
                  <a:ext uri="{FF2B5EF4-FFF2-40B4-BE49-F238E27FC236}">
                    <a16:creationId xmlns:a16="http://schemas.microsoft.com/office/drawing/2014/main" id="{4AF23276-9DDD-4268-A5A6-A691750998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93" y="2292"/>
                <a:ext cx="4" cy="2"/>
              </a:xfrm>
              <a:custGeom>
                <a:avLst/>
                <a:gdLst>
                  <a:gd name="T0" fmla="*/ 4 w 4"/>
                  <a:gd name="T1" fmla="*/ 2 h 2"/>
                  <a:gd name="T2" fmla="*/ 4 w 4"/>
                  <a:gd name="T3" fmla="*/ 2 h 2"/>
                  <a:gd name="T4" fmla="*/ 0 w 4"/>
                  <a:gd name="T5" fmla="*/ 0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4" y="2"/>
                    </a:lnTo>
                    <a:lnTo>
                      <a:pt x="0" y="0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2" name="Freeform 878">
                <a:extLst>
                  <a:ext uri="{FF2B5EF4-FFF2-40B4-BE49-F238E27FC236}">
                    <a16:creationId xmlns:a16="http://schemas.microsoft.com/office/drawing/2014/main" id="{6C0EBF2E-877B-4B65-8AF5-83377C4A2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99" y="228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3" name="Freeform 879">
                <a:extLst>
                  <a:ext uri="{FF2B5EF4-FFF2-40B4-BE49-F238E27FC236}">
                    <a16:creationId xmlns:a16="http://schemas.microsoft.com/office/drawing/2014/main" id="{F570F6CF-12A0-4D8F-BE36-0BE422F1F6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9" y="2219"/>
                <a:ext cx="77" cy="61"/>
              </a:xfrm>
              <a:custGeom>
                <a:avLst/>
                <a:gdLst>
                  <a:gd name="T0" fmla="*/ 23 w 77"/>
                  <a:gd name="T1" fmla="*/ 35 h 61"/>
                  <a:gd name="T2" fmla="*/ 28 w 77"/>
                  <a:gd name="T3" fmla="*/ 31 h 61"/>
                  <a:gd name="T4" fmla="*/ 40 w 77"/>
                  <a:gd name="T5" fmla="*/ 29 h 61"/>
                  <a:gd name="T6" fmla="*/ 43 w 77"/>
                  <a:gd name="T7" fmla="*/ 34 h 61"/>
                  <a:gd name="T8" fmla="*/ 45 w 77"/>
                  <a:gd name="T9" fmla="*/ 40 h 61"/>
                  <a:gd name="T10" fmla="*/ 46 w 77"/>
                  <a:gd name="T11" fmla="*/ 44 h 61"/>
                  <a:gd name="T12" fmla="*/ 45 w 77"/>
                  <a:gd name="T13" fmla="*/ 46 h 61"/>
                  <a:gd name="T14" fmla="*/ 46 w 77"/>
                  <a:gd name="T15" fmla="*/ 49 h 61"/>
                  <a:gd name="T16" fmla="*/ 50 w 77"/>
                  <a:gd name="T17" fmla="*/ 48 h 61"/>
                  <a:gd name="T18" fmla="*/ 56 w 77"/>
                  <a:gd name="T19" fmla="*/ 46 h 61"/>
                  <a:gd name="T20" fmla="*/ 60 w 77"/>
                  <a:gd name="T21" fmla="*/ 50 h 61"/>
                  <a:gd name="T22" fmla="*/ 58 w 77"/>
                  <a:gd name="T23" fmla="*/ 57 h 61"/>
                  <a:gd name="T24" fmla="*/ 63 w 77"/>
                  <a:gd name="T25" fmla="*/ 60 h 61"/>
                  <a:gd name="T26" fmla="*/ 67 w 77"/>
                  <a:gd name="T27" fmla="*/ 57 h 61"/>
                  <a:gd name="T28" fmla="*/ 69 w 77"/>
                  <a:gd name="T29" fmla="*/ 61 h 61"/>
                  <a:gd name="T30" fmla="*/ 69 w 77"/>
                  <a:gd name="T31" fmla="*/ 60 h 61"/>
                  <a:gd name="T32" fmla="*/ 74 w 77"/>
                  <a:gd name="T33" fmla="*/ 54 h 61"/>
                  <a:gd name="T34" fmla="*/ 74 w 77"/>
                  <a:gd name="T35" fmla="*/ 50 h 61"/>
                  <a:gd name="T36" fmla="*/ 72 w 77"/>
                  <a:gd name="T37" fmla="*/ 46 h 61"/>
                  <a:gd name="T38" fmla="*/ 74 w 77"/>
                  <a:gd name="T39" fmla="*/ 46 h 61"/>
                  <a:gd name="T40" fmla="*/ 74 w 77"/>
                  <a:gd name="T41" fmla="*/ 43 h 61"/>
                  <a:gd name="T42" fmla="*/ 72 w 77"/>
                  <a:gd name="T43" fmla="*/ 38 h 61"/>
                  <a:gd name="T44" fmla="*/ 72 w 77"/>
                  <a:gd name="T45" fmla="*/ 31 h 61"/>
                  <a:gd name="T46" fmla="*/ 72 w 77"/>
                  <a:gd name="T47" fmla="*/ 28 h 61"/>
                  <a:gd name="T48" fmla="*/ 77 w 77"/>
                  <a:gd name="T49" fmla="*/ 27 h 61"/>
                  <a:gd name="T50" fmla="*/ 76 w 77"/>
                  <a:gd name="T51" fmla="*/ 23 h 61"/>
                  <a:gd name="T52" fmla="*/ 73 w 77"/>
                  <a:gd name="T53" fmla="*/ 22 h 61"/>
                  <a:gd name="T54" fmla="*/ 72 w 77"/>
                  <a:gd name="T55" fmla="*/ 20 h 61"/>
                  <a:gd name="T56" fmla="*/ 69 w 77"/>
                  <a:gd name="T57" fmla="*/ 21 h 61"/>
                  <a:gd name="T58" fmla="*/ 68 w 77"/>
                  <a:gd name="T59" fmla="*/ 18 h 61"/>
                  <a:gd name="T60" fmla="*/ 71 w 77"/>
                  <a:gd name="T61" fmla="*/ 15 h 61"/>
                  <a:gd name="T62" fmla="*/ 67 w 77"/>
                  <a:gd name="T63" fmla="*/ 12 h 61"/>
                  <a:gd name="T64" fmla="*/ 66 w 77"/>
                  <a:gd name="T65" fmla="*/ 8 h 61"/>
                  <a:gd name="T66" fmla="*/ 63 w 77"/>
                  <a:gd name="T67" fmla="*/ 4 h 61"/>
                  <a:gd name="T68" fmla="*/ 61 w 77"/>
                  <a:gd name="T69" fmla="*/ 6 h 61"/>
                  <a:gd name="T70" fmla="*/ 56 w 77"/>
                  <a:gd name="T71" fmla="*/ 5 h 61"/>
                  <a:gd name="T72" fmla="*/ 52 w 77"/>
                  <a:gd name="T73" fmla="*/ 8 h 61"/>
                  <a:gd name="T74" fmla="*/ 48 w 77"/>
                  <a:gd name="T75" fmla="*/ 10 h 61"/>
                  <a:gd name="T76" fmla="*/ 44 w 77"/>
                  <a:gd name="T77" fmla="*/ 8 h 61"/>
                  <a:gd name="T78" fmla="*/ 40 w 77"/>
                  <a:gd name="T79" fmla="*/ 8 h 61"/>
                  <a:gd name="T80" fmla="*/ 40 w 77"/>
                  <a:gd name="T81" fmla="*/ 6 h 61"/>
                  <a:gd name="T82" fmla="*/ 37 w 77"/>
                  <a:gd name="T83" fmla="*/ 4 h 61"/>
                  <a:gd name="T84" fmla="*/ 33 w 77"/>
                  <a:gd name="T85" fmla="*/ 5 h 61"/>
                  <a:gd name="T86" fmla="*/ 26 w 77"/>
                  <a:gd name="T87" fmla="*/ 4 h 61"/>
                  <a:gd name="T88" fmla="*/ 20 w 77"/>
                  <a:gd name="T89" fmla="*/ 0 h 61"/>
                  <a:gd name="T90" fmla="*/ 11 w 77"/>
                  <a:gd name="T91" fmla="*/ 1 h 61"/>
                  <a:gd name="T92" fmla="*/ 11 w 77"/>
                  <a:gd name="T93" fmla="*/ 4 h 61"/>
                  <a:gd name="T94" fmla="*/ 11 w 77"/>
                  <a:gd name="T95" fmla="*/ 10 h 61"/>
                  <a:gd name="T96" fmla="*/ 12 w 77"/>
                  <a:gd name="T97" fmla="*/ 12 h 61"/>
                  <a:gd name="T98" fmla="*/ 6 w 77"/>
                  <a:gd name="T99" fmla="*/ 15 h 61"/>
                  <a:gd name="T100" fmla="*/ 1 w 77"/>
                  <a:gd name="T101" fmla="*/ 17 h 61"/>
                  <a:gd name="T102" fmla="*/ 0 w 77"/>
                  <a:gd name="T103" fmla="*/ 20 h 61"/>
                  <a:gd name="T104" fmla="*/ 1 w 77"/>
                  <a:gd name="T105" fmla="*/ 26 h 61"/>
                  <a:gd name="T106" fmla="*/ 6 w 77"/>
                  <a:gd name="T107" fmla="*/ 28 h 61"/>
                  <a:gd name="T108" fmla="*/ 9 w 77"/>
                  <a:gd name="T109" fmla="*/ 28 h 61"/>
                  <a:gd name="T110" fmla="*/ 10 w 77"/>
                  <a:gd name="T111" fmla="*/ 29 h 61"/>
                  <a:gd name="T112" fmla="*/ 11 w 77"/>
                  <a:gd name="T113" fmla="*/ 32 h 61"/>
                  <a:gd name="T114" fmla="*/ 13 w 77"/>
                  <a:gd name="T115" fmla="*/ 35 h 61"/>
                  <a:gd name="T116" fmla="*/ 18 w 77"/>
                  <a:gd name="T117" fmla="*/ 38 h 61"/>
                  <a:gd name="T118" fmla="*/ 23 w 77"/>
                  <a:gd name="T119" fmla="*/ 3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7" h="61">
                    <a:moveTo>
                      <a:pt x="23" y="37"/>
                    </a:moveTo>
                    <a:lnTo>
                      <a:pt x="23" y="35"/>
                    </a:lnTo>
                    <a:lnTo>
                      <a:pt x="26" y="33"/>
                    </a:lnTo>
                    <a:lnTo>
                      <a:pt x="28" y="31"/>
                    </a:lnTo>
                    <a:lnTo>
                      <a:pt x="30" y="29"/>
                    </a:lnTo>
                    <a:lnTo>
                      <a:pt x="40" y="29"/>
                    </a:lnTo>
                    <a:lnTo>
                      <a:pt x="41" y="32"/>
                    </a:lnTo>
                    <a:lnTo>
                      <a:pt x="43" y="34"/>
                    </a:lnTo>
                    <a:lnTo>
                      <a:pt x="45" y="39"/>
                    </a:lnTo>
                    <a:lnTo>
                      <a:pt x="45" y="40"/>
                    </a:lnTo>
                    <a:lnTo>
                      <a:pt x="46" y="43"/>
                    </a:lnTo>
                    <a:lnTo>
                      <a:pt x="46" y="44"/>
                    </a:lnTo>
                    <a:lnTo>
                      <a:pt x="45" y="45"/>
                    </a:lnTo>
                    <a:lnTo>
                      <a:pt x="45" y="46"/>
                    </a:lnTo>
                    <a:lnTo>
                      <a:pt x="46" y="48"/>
                    </a:lnTo>
                    <a:lnTo>
                      <a:pt x="46" y="49"/>
                    </a:lnTo>
                    <a:lnTo>
                      <a:pt x="49" y="48"/>
                    </a:lnTo>
                    <a:lnTo>
                      <a:pt x="50" y="48"/>
                    </a:lnTo>
                    <a:lnTo>
                      <a:pt x="54" y="46"/>
                    </a:lnTo>
                    <a:lnTo>
                      <a:pt x="56" y="46"/>
                    </a:lnTo>
                    <a:lnTo>
                      <a:pt x="57" y="49"/>
                    </a:lnTo>
                    <a:lnTo>
                      <a:pt x="60" y="50"/>
                    </a:lnTo>
                    <a:lnTo>
                      <a:pt x="60" y="55"/>
                    </a:lnTo>
                    <a:lnTo>
                      <a:pt x="58" y="57"/>
                    </a:lnTo>
                    <a:lnTo>
                      <a:pt x="62" y="60"/>
                    </a:lnTo>
                    <a:lnTo>
                      <a:pt x="63" y="60"/>
                    </a:lnTo>
                    <a:lnTo>
                      <a:pt x="66" y="57"/>
                    </a:lnTo>
                    <a:lnTo>
                      <a:pt x="67" y="57"/>
                    </a:lnTo>
                    <a:lnTo>
                      <a:pt x="69" y="60"/>
                    </a:lnTo>
                    <a:lnTo>
                      <a:pt x="69" y="61"/>
                    </a:lnTo>
                    <a:lnTo>
                      <a:pt x="69" y="61"/>
                    </a:lnTo>
                    <a:lnTo>
                      <a:pt x="69" y="60"/>
                    </a:lnTo>
                    <a:lnTo>
                      <a:pt x="72" y="60"/>
                    </a:lnTo>
                    <a:lnTo>
                      <a:pt x="74" y="54"/>
                    </a:lnTo>
                    <a:lnTo>
                      <a:pt x="74" y="51"/>
                    </a:lnTo>
                    <a:lnTo>
                      <a:pt x="74" y="50"/>
                    </a:lnTo>
                    <a:lnTo>
                      <a:pt x="72" y="48"/>
                    </a:lnTo>
                    <a:lnTo>
                      <a:pt x="72" y="46"/>
                    </a:lnTo>
                    <a:lnTo>
                      <a:pt x="73" y="45"/>
                    </a:lnTo>
                    <a:lnTo>
                      <a:pt x="74" y="46"/>
                    </a:lnTo>
                    <a:lnTo>
                      <a:pt x="76" y="44"/>
                    </a:lnTo>
                    <a:lnTo>
                      <a:pt x="74" y="43"/>
                    </a:lnTo>
                    <a:lnTo>
                      <a:pt x="73" y="42"/>
                    </a:lnTo>
                    <a:lnTo>
                      <a:pt x="72" y="38"/>
                    </a:lnTo>
                    <a:lnTo>
                      <a:pt x="73" y="35"/>
                    </a:lnTo>
                    <a:lnTo>
                      <a:pt x="72" y="31"/>
                    </a:lnTo>
                    <a:lnTo>
                      <a:pt x="72" y="31"/>
                    </a:lnTo>
                    <a:lnTo>
                      <a:pt x="72" y="28"/>
                    </a:lnTo>
                    <a:lnTo>
                      <a:pt x="76" y="27"/>
                    </a:lnTo>
                    <a:lnTo>
                      <a:pt x="77" y="27"/>
                    </a:lnTo>
                    <a:lnTo>
                      <a:pt x="77" y="25"/>
                    </a:lnTo>
                    <a:lnTo>
                      <a:pt x="76" y="23"/>
                    </a:lnTo>
                    <a:lnTo>
                      <a:pt x="73" y="23"/>
                    </a:lnTo>
                    <a:lnTo>
                      <a:pt x="73" y="22"/>
                    </a:lnTo>
                    <a:lnTo>
                      <a:pt x="72" y="21"/>
                    </a:lnTo>
                    <a:lnTo>
                      <a:pt x="72" y="20"/>
                    </a:lnTo>
                    <a:lnTo>
                      <a:pt x="71" y="20"/>
                    </a:lnTo>
                    <a:lnTo>
                      <a:pt x="69" y="21"/>
                    </a:lnTo>
                    <a:lnTo>
                      <a:pt x="67" y="21"/>
                    </a:lnTo>
                    <a:lnTo>
                      <a:pt x="68" y="18"/>
                    </a:lnTo>
                    <a:lnTo>
                      <a:pt x="71" y="16"/>
                    </a:lnTo>
                    <a:lnTo>
                      <a:pt x="71" y="15"/>
                    </a:lnTo>
                    <a:lnTo>
                      <a:pt x="68" y="14"/>
                    </a:lnTo>
                    <a:lnTo>
                      <a:pt x="67" y="12"/>
                    </a:lnTo>
                    <a:lnTo>
                      <a:pt x="67" y="10"/>
                    </a:lnTo>
                    <a:lnTo>
                      <a:pt x="66" y="8"/>
                    </a:lnTo>
                    <a:lnTo>
                      <a:pt x="65" y="5"/>
                    </a:lnTo>
                    <a:lnTo>
                      <a:pt x="63" y="4"/>
                    </a:lnTo>
                    <a:lnTo>
                      <a:pt x="62" y="5"/>
                    </a:lnTo>
                    <a:lnTo>
                      <a:pt x="61" y="6"/>
                    </a:lnTo>
                    <a:lnTo>
                      <a:pt x="58" y="5"/>
                    </a:lnTo>
                    <a:lnTo>
                      <a:pt x="56" y="5"/>
                    </a:lnTo>
                    <a:lnTo>
                      <a:pt x="54" y="8"/>
                    </a:lnTo>
                    <a:lnTo>
                      <a:pt x="52" y="8"/>
                    </a:lnTo>
                    <a:lnTo>
                      <a:pt x="50" y="10"/>
                    </a:lnTo>
                    <a:lnTo>
                      <a:pt x="48" y="10"/>
                    </a:lnTo>
                    <a:lnTo>
                      <a:pt x="45" y="8"/>
                    </a:lnTo>
                    <a:lnTo>
                      <a:pt x="44" y="8"/>
                    </a:lnTo>
                    <a:lnTo>
                      <a:pt x="41" y="9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40" y="6"/>
                    </a:lnTo>
                    <a:lnTo>
                      <a:pt x="38" y="5"/>
                    </a:lnTo>
                    <a:lnTo>
                      <a:pt x="37" y="4"/>
                    </a:lnTo>
                    <a:lnTo>
                      <a:pt x="34" y="4"/>
                    </a:lnTo>
                    <a:lnTo>
                      <a:pt x="33" y="5"/>
                    </a:lnTo>
                    <a:lnTo>
                      <a:pt x="29" y="4"/>
                    </a:lnTo>
                    <a:lnTo>
                      <a:pt x="26" y="4"/>
                    </a:lnTo>
                    <a:lnTo>
                      <a:pt x="24" y="3"/>
                    </a:lnTo>
                    <a:lnTo>
                      <a:pt x="20" y="0"/>
                    </a:lnTo>
                    <a:lnTo>
                      <a:pt x="13" y="0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4"/>
                    </a:lnTo>
                    <a:lnTo>
                      <a:pt x="11" y="6"/>
                    </a:lnTo>
                    <a:lnTo>
                      <a:pt x="11" y="10"/>
                    </a:lnTo>
                    <a:lnTo>
                      <a:pt x="12" y="11"/>
                    </a:lnTo>
                    <a:lnTo>
                      <a:pt x="12" y="12"/>
                    </a:lnTo>
                    <a:lnTo>
                      <a:pt x="11" y="14"/>
                    </a:lnTo>
                    <a:lnTo>
                      <a:pt x="6" y="15"/>
                    </a:lnTo>
                    <a:lnTo>
                      <a:pt x="4" y="16"/>
                    </a:lnTo>
                    <a:lnTo>
                      <a:pt x="1" y="17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1"/>
                    </a:lnTo>
                    <a:lnTo>
                      <a:pt x="1" y="26"/>
                    </a:lnTo>
                    <a:lnTo>
                      <a:pt x="4" y="28"/>
                    </a:lnTo>
                    <a:lnTo>
                      <a:pt x="6" y="28"/>
                    </a:lnTo>
                    <a:lnTo>
                      <a:pt x="7" y="29"/>
                    </a:lnTo>
                    <a:lnTo>
                      <a:pt x="9" y="28"/>
                    </a:lnTo>
                    <a:lnTo>
                      <a:pt x="11" y="29"/>
                    </a:lnTo>
                    <a:lnTo>
                      <a:pt x="10" y="29"/>
                    </a:lnTo>
                    <a:lnTo>
                      <a:pt x="10" y="32"/>
                    </a:lnTo>
                    <a:lnTo>
                      <a:pt x="11" y="32"/>
                    </a:lnTo>
                    <a:lnTo>
                      <a:pt x="13" y="32"/>
                    </a:lnTo>
                    <a:lnTo>
                      <a:pt x="13" y="35"/>
                    </a:lnTo>
                    <a:lnTo>
                      <a:pt x="17" y="37"/>
                    </a:lnTo>
                    <a:lnTo>
                      <a:pt x="18" y="38"/>
                    </a:lnTo>
                    <a:lnTo>
                      <a:pt x="20" y="38"/>
                    </a:lnTo>
                    <a:lnTo>
                      <a:pt x="23" y="3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4" name="Freeform 880">
                <a:extLst>
                  <a:ext uri="{FF2B5EF4-FFF2-40B4-BE49-F238E27FC236}">
                    <a16:creationId xmlns:a16="http://schemas.microsoft.com/office/drawing/2014/main" id="{6134C945-14A7-4334-A2B9-AA76221BC7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7" y="2277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1 w 4"/>
                  <a:gd name="T3" fmla="*/ 0 h 3"/>
                  <a:gd name="T4" fmla="*/ 0 w 4"/>
                  <a:gd name="T5" fmla="*/ 0 h 3"/>
                  <a:gd name="T6" fmla="*/ 1 w 4"/>
                  <a:gd name="T7" fmla="*/ 2 h 3"/>
                  <a:gd name="T8" fmla="*/ 2 w 4"/>
                  <a:gd name="T9" fmla="*/ 3 h 3"/>
                  <a:gd name="T10" fmla="*/ 4 w 4"/>
                  <a:gd name="T11" fmla="*/ 3 h 3"/>
                  <a:gd name="T12" fmla="*/ 2 w 4"/>
                  <a:gd name="T13" fmla="*/ 2 h 3"/>
                  <a:gd name="T14" fmla="*/ 2 w 4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5" name="Freeform 881">
                <a:extLst>
                  <a:ext uri="{FF2B5EF4-FFF2-40B4-BE49-F238E27FC236}">
                    <a16:creationId xmlns:a16="http://schemas.microsoft.com/office/drawing/2014/main" id="{9C77F36A-3808-48AD-A96D-898FA80B76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2" y="2248"/>
                <a:ext cx="29" cy="37"/>
              </a:xfrm>
              <a:custGeom>
                <a:avLst/>
                <a:gdLst>
                  <a:gd name="T0" fmla="*/ 21 w 29"/>
                  <a:gd name="T1" fmla="*/ 32 h 37"/>
                  <a:gd name="T2" fmla="*/ 23 w 29"/>
                  <a:gd name="T3" fmla="*/ 31 h 37"/>
                  <a:gd name="T4" fmla="*/ 26 w 29"/>
                  <a:gd name="T5" fmla="*/ 28 h 37"/>
                  <a:gd name="T6" fmla="*/ 26 w 29"/>
                  <a:gd name="T7" fmla="*/ 27 h 37"/>
                  <a:gd name="T8" fmla="*/ 27 w 29"/>
                  <a:gd name="T9" fmla="*/ 23 h 37"/>
                  <a:gd name="T10" fmla="*/ 28 w 29"/>
                  <a:gd name="T11" fmla="*/ 23 h 37"/>
                  <a:gd name="T12" fmla="*/ 28 w 29"/>
                  <a:gd name="T13" fmla="*/ 21 h 37"/>
                  <a:gd name="T14" fmla="*/ 29 w 29"/>
                  <a:gd name="T15" fmla="*/ 20 h 37"/>
                  <a:gd name="T16" fmla="*/ 29 w 29"/>
                  <a:gd name="T17" fmla="*/ 20 h 37"/>
                  <a:gd name="T18" fmla="*/ 29 w 29"/>
                  <a:gd name="T19" fmla="*/ 19 h 37"/>
                  <a:gd name="T20" fmla="*/ 28 w 29"/>
                  <a:gd name="T21" fmla="*/ 17 h 37"/>
                  <a:gd name="T22" fmla="*/ 28 w 29"/>
                  <a:gd name="T23" fmla="*/ 16 h 37"/>
                  <a:gd name="T24" fmla="*/ 29 w 29"/>
                  <a:gd name="T25" fmla="*/ 15 h 37"/>
                  <a:gd name="T26" fmla="*/ 29 w 29"/>
                  <a:gd name="T27" fmla="*/ 14 h 37"/>
                  <a:gd name="T28" fmla="*/ 28 w 29"/>
                  <a:gd name="T29" fmla="*/ 11 h 37"/>
                  <a:gd name="T30" fmla="*/ 28 w 29"/>
                  <a:gd name="T31" fmla="*/ 10 h 37"/>
                  <a:gd name="T32" fmla="*/ 26 w 29"/>
                  <a:gd name="T33" fmla="*/ 5 h 37"/>
                  <a:gd name="T34" fmla="*/ 24 w 29"/>
                  <a:gd name="T35" fmla="*/ 3 h 37"/>
                  <a:gd name="T36" fmla="*/ 23 w 29"/>
                  <a:gd name="T37" fmla="*/ 0 h 37"/>
                  <a:gd name="T38" fmla="*/ 13 w 29"/>
                  <a:gd name="T39" fmla="*/ 0 h 37"/>
                  <a:gd name="T40" fmla="*/ 11 w 29"/>
                  <a:gd name="T41" fmla="*/ 2 h 37"/>
                  <a:gd name="T42" fmla="*/ 9 w 29"/>
                  <a:gd name="T43" fmla="*/ 4 h 37"/>
                  <a:gd name="T44" fmla="*/ 6 w 29"/>
                  <a:gd name="T45" fmla="*/ 6 h 37"/>
                  <a:gd name="T46" fmla="*/ 6 w 29"/>
                  <a:gd name="T47" fmla="*/ 8 h 37"/>
                  <a:gd name="T48" fmla="*/ 3 w 29"/>
                  <a:gd name="T49" fmla="*/ 9 h 37"/>
                  <a:gd name="T50" fmla="*/ 1 w 29"/>
                  <a:gd name="T51" fmla="*/ 9 h 37"/>
                  <a:gd name="T52" fmla="*/ 1 w 29"/>
                  <a:gd name="T53" fmla="*/ 10 h 37"/>
                  <a:gd name="T54" fmla="*/ 0 w 29"/>
                  <a:gd name="T55" fmla="*/ 11 h 37"/>
                  <a:gd name="T56" fmla="*/ 0 w 29"/>
                  <a:gd name="T57" fmla="*/ 14 h 37"/>
                  <a:gd name="T58" fmla="*/ 1 w 29"/>
                  <a:gd name="T59" fmla="*/ 14 h 37"/>
                  <a:gd name="T60" fmla="*/ 0 w 29"/>
                  <a:gd name="T61" fmla="*/ 16 h 37"/>
                  <a:gd name="T62" fmla="*/ 1 w 29"/>
                  <a:gd name="T63" fmla="*/ 19 h 37"/>
                  <a:gd name="T64" fmla="*/ 3 w 29"/>
                  <a:gd name="T65" fmla="*/ 19 h 37"/>
                  <a:gd name="T66" fmla="*/ 4 w 29"/>
                  <a:gd name="T67" fmla="*/ 22 h 37"/>
                  <a:gd name="T68" fmla="*/ 4 w 29"/>
                  <a:gd name="T69" fmla="*/ 25 h 37"/>
                  <a:gd name="T70" fmla="*/ 6 w 29"/>
                  <a:gd name="T71" fmla="*/ 27 h 37"/>
                  <a:gd name="T72" fmla="*/ 9 w 29"/>
                  <a:gd name="T73" fmla="*/ 26 h 37"/>
                  <a:gd name="T74" fmla="*/ 9 w 29"/>
                  <a:gd name="T75" fmla="*/ 27 h 37"/>
                  <a:gd name="T76" fmla="*/ 7 w 29"/>
                  <a:gd name="T77" fmla="*/ 28 h 37"/>
                  <a:gd name="T78" fmla="*/ 9 w 29"/>
                  <a:gd name="T79" fmla="*/ 29 h 37"/>
                  <a:gd name="T80" fmla="*/ 11 w 29"/>
                  <a:gd name="T81" fmla="*/ 32 h 37"/>
                  <a:gd name="T82" fmla="*/ 10 w 29"/>
                  <a:gd name="T83" fmla="*/ 33 h 37"/>
                  <a:gd name="T84" fmla="*/ 12 w 29"/>
                  <a:gd name="T85" fmla="*/ 33 h 37"/>
                  <a:gd name="T86" fmla="*/ 18 w 29"/>
                  <a:gd name="T87" fmla="*/ 37 h 37"/>
                  <a:gd name="T88" fmla="*/ 20 w 29"/>
                  <a:gd name="T89" fmla="*/ 37 h 37"/>
                  <a:gd name="T90" fmla="*/ 20 w 29"/>
                  <a:gd name="T91" fmla="*/ 34 h 37"/>
                  <a:gd name="T92" fmla="*/ 21 w 29"/>
                  <a:gd name="T93" fmla="*/ 3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" h="37">
                    <a:moveTo>
                      <a:pt x="21" y="32"/>
                    </a:moveTo>
                    <a:lnTo>
                      <a:pt x="23" y="31"/>
                    </a:lnTo>
                    <a:lnTo>
                      <a:pt x="26" y="28"/>
                    </a:lnTo>
                    <a:lnTo>
                      <a:pt x="26" y="27"/>
                    </a:lnTo>
                    <a:lnTo>
                      <a:pt x="27" y="23"/>
                    </a:lnTo>
                    <a:lnTo>
                      <a:pt x="28" y="23"/>
                    </a:lnTo>
                    <a:lnTo>
                      <a:pt x="28" y="21"/>
                    </a:lnTo>
                    <a:lnTo>
                      <a:pt x="29" y="20"/>
                    </a:lnTo>
                    <a:lnTo>
                      <a:pt x="29" y="20"/>
                    </a:lnTo>
                    <a:lnTo>
                      <a:pt x="29" y="19"/>
                    </a:lnTo>
                    <a:lnTo>
                      <a:pt x="28" y="17"/>
                    </a:lnTo>
                    <a:lnTo>
                      <a:pt x="28" y="16"/>
                    </a:lnTo>
                    <a:lnTo>
                      <a:pt x="29" y="15"/>
                    </a:lnTo>
                    <a:lnTo>
                      <a:pt x="29" y="14"/>
                    </a:lnTo>
                    <a:lnTo>
                      <a:pt x="28" y="11"/>
                    </a:lnTo>
                    <a:lnTo>
                      <a:pt x="28" y="10"/>
                    </a:lnTo>
                    <a:lnTo>
                      <a:pt x="26" y="5"/>
                    </a:lnTo>
                    <a:lnTo>
                      <a:pt x="24" y="3"/>
                    </a:lnTo>
                    <a:lnTo>
                      <a:pt x="23" y="0"/>
                    </a:lnTo>
                    <a:lnTo>
                      <a:pt x="13" y="0"/>
                    </a:lnTo>
                    <a:lnTo>
                      <a:pt x="11" y="2"/>
                    </a:lnTo>
                    <a:lnTo>
                      <a:pt x="9" y="4"/>
                    </a:lnTo>
                    <a:lnTo>
                      <a:pt x="6" y="6"/>
                    </a:lnTo>
                    <a:lnTo>
                      <a:pt x="6" y="8"/>
                    </a:lnTo>
                    <a:lnTo>
                      <a:pt x="3" y="9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1" y="14"/>
                    </a:lnTo>
                    <a:lnTo>
                      <a:pt x="0" y="16"/>
                    </a:lnTo>
                    <a:lnTo>
                      <a:pt x="1" y="19"/>
                    </a:lnTo>
                    <a:lnTo>
                      <a:pt x="3" y="19"/>
                    </a:lnTo>
                    <a:lnTo>
                      <a:pt x="4" y="22"/>
                    </a:lnTo>
                    <a:lnTo>
                      <a:pt x="4" y="25"/>
                    </a:lnTo>
                    <a:lnTo>
                      <a:pt x="6" y="27"/>
                    </a:lnTo>
                    <a:lnTo>
                      <a:pt x="9" y="26"/>
                    </a:lnTo>
                    <a:lnTo>
                      <a:pt x="9" y="27"/>
                    </a:lnTo>
                    <a:lnTo>
                      <a:pt x="7" y="28"/>
                    </a:lnTo>
                    <a:lnTo>
                      <a:pt x="9" y="29"/>
                    </a:lnTo>
                    <a:lnTo>
                      <a:pt x="11" y="32"/>
                    </a:lnTo>
                    <a:lnTo>
                      <a:pt x="10" y="33"/>
                    </a:lnTo>
                    <a:lnTo>
                      <a:pt x="12" y="33"/>
                    </a:lnTo>
                    <a:lnTo>
                      <a:pt x="18" y="37"/>
                    </a:lnTo>
                    <a:lnTo>
                      <a:pt x="20" y="37"/>
                    </a:lnTo>
                    <a:lnTo>
                      <a:pt x="20" y="34"/>
                    </a:lnTo>
                    <a:lnTo>
                      <a:pt x="21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6" name="Rectangle 882">
                <a:extLst>
                  <a:ext uri="{FF2B5EF4-FFF2-40B4-BE49-F238E27FC236}">
                    <a16:creationId xmlns:a16="http://schemas.microsoft.com/office/drawing/2014/main" id="{A95E023C-6144-4D1F-9819-EB16C121D7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400" y="2285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7" name="Freeform 883">
                <a:extLst>
                  <a:ext uri="{FF2B5EF4-FFF2-40B4-BE49-F238E27FC236}">
                    <a16:creationId xmlns:a16="http://schemas.microsoft.com/office/drawing/2014/main" id="{FF2D54C9-7045-4C88-A5C6-597CF36F37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2" y="2265"/>
                <a:ext cx="42" cy="46"/>
              </a:xfrm>
              <a:custGeom>
                <a:avLst/>
                <a:gdLst>
                  <a:gd name="T0" fmla="*/ 40 w 42"/>
                  <a:gd name="T1" fmla="*/ 43 h 46"/>
                  <a:gd name="T2" fmla="*/ 41 w 42"/>
                  <a:gd name="T3" fmla="*/ 39 h 46"/>
                  <a:gd name="T4" fmla="*/ 41 w 42"/>
                  <a:gd name="T5" fmla="*/ 38 h 46"/>
                  <a:gd name="T6" fmla="*/ 41 w 42"/>
                  <a:gd name="T7" fmla="*/ 37 h 46"/>
                  <a:gd name="T8" fmla="*/ 42 w 42"/>
                  <a:gd name="T9" fmla="*/ 34 h 46"/>
                  <a:gd name="T10" fmla="*/ 41 w 42"/>
                  <a:gd name="T11" fmla="*/ 33 h 46"/>
                  <a:gd name="T12" fmla="*/ 42 w 42"/>
                  <a:gd name="T13" fmla="*/ 32 h 46"/>
                  <a:gd name="T14" fmla="*/ 42 w 42"/>
                  <a:gd name="T15" fmla="*/ 31 h 46"/>
                  <a:gd name="T16" fmla="*/ 41 w 42"/>
                  <a:gd name="T17" fmla="*/ 31 h 46"/>
                  <a:gd name="T18" fmla="*/ 39 w 42"/>
                  <a:gd name="T19" fmla="*/ 29 h 46"/>
                  <a:gd name="T20" fmla="*/ 39 w 42"/>
                  <a:gd name="T21" fmla="*/ 27 h 46"/>
                  <a:gd name="T22" fmla="*/ 37 w 42"/>
                  <a:gd name="T23" fmla="*/ 26 h 46"/>
                  <a:gd name="T24" fmla="*/ 36 w 42"/>
                  <a:gd name="T25" fmla="*/ 27 h 46"/>
                  <a:gd name="T26" fmla="*/ 35 w 42"/>
                  <a:gd name="T27" fmla="*/ 25 h 46"/>
                  <a:gd name="T28" fmla="*/ 32 w 42"/>
                  <a:gd name="T29" fmla="*/ 25 h 46"/>
                  <a:gd name="T30" fmla="*/ 31 w 42"/>
                  <a:gd name="T31" fmla="*/ 26 h 46"/>
                  <a:gd name="T32" fmla="*/ 30 w 42"/>
                  <a:gd name="T33" fmla="*/ 25 h 46"/>
                  <a:gd name="T34" fmla="*/ 29 w 42"/>
                  <a:gd name="T35" fmla="*/ 23 h 46"/>
                  <a:gd name="T36" fmla="*/ 31 w 42"/>
                  <a:gd name="T37" fmla="*/ 21 h 46"/>
                  <a:gd name="T38" fmla="*/ 32 w 42"/>
                  <a:gd name="T39" fmla="*/ 17 h 46"/>
                  <a:gd name="T40" fmla="*/ 32 w 42"/>
                  <a:gd name="T41" fmla="*/ 15 h 46"/>
                  <a:gd name="T42" fmla="*/ 32 w 42"/>
                  <a:gd name="T43" fmla="*/ 15 h 46"/>
                  <a:gd name="T44" fmla="*/ 32 w 42"/>
                  <a:gd name="T45" fmla="*/ 14 h 46"/>
                  <a:gd name="T46" fmla="*/ 30 w 42"/>
                  <a:gd name="T47" fmla="*/ 11 h 46"/>
                  <a:gd name="T48" fmla="*/ 29 w 42"/>
                  <a:gd name="T49" fmla="*/ 11 h 46"/>
                  <a:gd name="T50" fmla="*/ 26 w 42"/>
                  <a:gd name="T51" fmla="*/ 14 h 46"/>
                  <a:gd name="T52" fmla="*/ 25 w 42"/>
                  <a:gd name="T53" fmla="*/ 14 h 46"/>
                  <a:gd name="T54" fmla="*/ 21 w 42"/>
                  <a:gd name="T55" fmla="*/ 11 h 46"/>
                  <a:gd name="T56" fmla="*/ 23 w 42"/>
                  <a:gd name="T57" fmla="*/ 9 h 46"/>
                  <a:gd name="T58" fmla="*/ 23 w 42"/>
                  <a:gd name="T59" fmla="*/ 4 h 46"/>
                  <a:gd name="T60" fmla="*/ 20 w 42"/>
                  <a:gd name="T61" fmla="*/ 3 h 46"/>
                  <a:gd name="T62" fmla="*/ 19 w 42"/>
                  <a:gd name="T63" fmla="*/ 0 h 46"/>
                  <a:gd name="T64" fmla="*/ 17 w 42"/>
                  <a:gd name="T65" fmla="*/ 0 h 46"/>
                  <a:gd name="T66" fmla="*/ 13 w 42"/>
                  <a:gd name="T67" fmla="*/ 2 h 46"/>
                  <a:gd name="T68" fmla="*/ 12 w 42"/>
                  <a:gd name="T69" fmla="*/ 2 h 46"/>
                  <a:gd name="T70" fmla="*/ 9 w 42"/>
                  <a:gd name="T71" fmla="*/ 3 h 46"/>
                  <a:gd name="T72" fmla="*/ 9 w 42"/>
                  <a:gd name="T73" fmla="*/ 3 h 46"/>
                  <a:gd name="T74" fmla="*/ 8 w 42"/>
                  <a:gd name="T75" fmla="*/ 4 h 46"/>
                  <a:gd name="T76" fmla="*/ 8 w 42"/>
                  <a:gd name="T77" fmla="*/ 6 h 46"/>
                  <a:gd name="T78" fmla="*/ 7 w 42"/>
                  <a:gd name="T79" fmla="*/ 6 h 46"/>
                  <a:gd name="T80" fmla="*/ 6 w 42"/>
                  <a:gd name="T81" fmla="*/ 10 h 46"/>
                  <a:gd name="T82" fmla="*/ 6 w 42"/>
                  <a:gd name="T83" fmla="*/ 11 h 46"/>
                  <a:gd name="T84" fmla="*/ 3 w 42"/>
                  <a:gd name="T85" fmla="*/ 14 h 46"/>
                  <a:gd name="T86" fmla="*/ 1 w 42"/>
                  <a:gd name="T87" fmla="*/ 15 h 46"/>
                  <a:gd name="T88" fmla="*/ 0 w 42"/>
                  <a:gd name="T89" fmla="*/ 17 h 46"/>
                  <a:gd name="T90" fmla="*/ 0 w 42"/>
                  <a:gd name="T91" fmla="*/ 20 h 46"/>
                  <a:gd name="T92" fmla="*/ 2 w 42"/>
                  <a:gd name="T93" fmla="*/ 20 h 46"/>
                  <a:gd name="T94" fmla="*/ 3 w 42"/>
                  <a:gd name="T95" fmla="*/ 20 h 46"/>
                  <a:gd name="T96" fmla="*/ 4 w 42"/>
                  <a:gd name="T97" fmla="*/ 21 h 46"/>
                  <a:gd name="T98" fmla="*/ 3 w 42"/>
                  <a:gd name="T99" fmla="*/ 22 h 46"/>
                  <a:gd name="T100" fmla="*/ 4 w 42"/>
                  <a:gd name="T101" fmla="*/ 22 h 46"/>
                  <a:gd name="T102" fmla="*/ 8 w 42"/>
                  <a:gd name="T103" fmla="*/ 27 h 46"/>
                  <a:gd name="T104" fmla="*/ 9 w 42"/>
                  <a:gd name="T105" fmla="*/ 27 h 46"/>
                  <a:gd name="T106" fmla="*/ 13 w 42"/>
                  <a:gd name="T107" fmla="*/ 29 h 46"/>
                  <a:gd name="T108" fmla="*/ 14 w 42"/>
                  <a:gd name="T109" fmla="*/ 29 h 46"/>
                  <a:gd name="T110" fmla="*/ 20 w 42"/>
                  <a:gd name="T111" fmla="*/ 37 h 46"/>
                  <a:gd name="T112" fmla="*/ 23 w 42"/>
                  <a:gd name="T113" fmla="*/ 37 h 46"/>
                  <a:gd name="T114" fmla="*/ 31 w 42"/>
                  <a:gd name="T115" fmla="*/ 43 h 46"/>
                  <a:gd name="T116" fmla="*/ 41 w 42"/>
                  <a:gd name="T117" fmla="*/ 46 h 46"/>
                  <a:gd name="T118" fmla="*/ 41 w 42"/>
                  <a:gd name="T119" fmla="*/ 44 h 46"/>
                  <a:gd name="T120" fmla="*/ 40 w 42"/>
                  <a:gd name="T121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2" h="46">
                    <a:moveTo>
                      <a:pt x="40" y="43"/>
                    </a:moveTo>
                    <a:lnTo>
                      <a:pt x="41" y="39"/>
                    </a:lnTo>
                    <a:lnTo>
                      <a:pt x="41" y="38"/>
                    </a:lnTo>
                    <a:lnTo>
                      <a:pt x="41" y="37"/>
                    </a:lnTo>
                    <a:lnTo>
                      <a:pt x="42" y="34"/>
                    </a:lnTo>
                    <a:lnTo>
                      <a:pt x="41" y="33"/>
                    </a:lnTo>
                    <a:lnTo>
                      <a:pt x="42" y="32"/>
                    </a:lnTo>
                    <a:lnTo>
                      <a:pt x="42" y="31"/>
                    </a:lnTo>
                    <a:lnTo>
                      <a:pt x="41" y="31"/>
                    </a:lnTo>
                    <a:lnTo>
                      <a:pt x="39" y="29"/>
                    </a:lnTo>
                    <a:lnTo>
                      <a:pt x="39" y="27"/>
                    </a:lnTo>
                    <a:lnTo>
                      <a:pt x="37" y="26"/>
                    </a:lnTo>
                    <a:lnTo>
                      <a:pt x="36" y="27"/>
                    </a:lnTo>
                    <a:lnTo>
                      <a:pt x="35" y="25"/>
                    </a:lnTo>
                    <a:lnTo>
                      <a:pt x="32" y="25"/>
                    </a:lnTo>
                    <a:lnTo>
                      <a:pt x="31" y="26"/>
                    </a:lnTo>
                    <a:lnTo>
                      <a:pt x="30" y="25"/>
                    </a:lnTo>
                    <a:lnTo>
                      <a:pt x="29" y="23"/>
                    </a:lnTo>
                    <a:lnTo>
                      <a:pt x="31" y="21"/>
                    </a:lnTo>
                    <a:lnTo>
                      <a:pt x="32" y="17"/>
                    </a:lnTo>
                    <a:lnTo>
                      <a:pt x="32" y="15"/>
                    </a:lnTo>
                    <a:lnTo>
                      <a:pt x="32" y="15"/>
                    </a:lnTo>
                    <a:lnTo>
                      <a:pt x="32" y="14"/>
                    </a:lnTo>
                    <a:lnTo>
                      <a:pt x="30" y="11"/>
                    </a:lnTo>
                    <a:lnTo>
                      <a:pt x="29" y="11"/>
                    </a:lnTo>
                    <a:lnTo>
                      <a:pt x="26" y="14"/>
                    </a:lnTo>
                    <a:lnTo>
                      <a:pt x="25" y="14"/>
                    </a:lnTo>
                    <a:lnTo>
                      <a:pt x="21" y="11"/>
                    </a:lnTo>
                    <a:lnTo>
                      <a:pt x="23" y="9"/>
                    </a:lnTo>
                    <a:lnTo>
                      <a:pt x="23" y="4"/>
                    </a:lnTo>
                    <a:lnTo>
                      <a:pt x="20" y="3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8" y="4"/>
                    </a:lnTo>
                    <a:lnTo>
                      <a:pt x="8" y="6"/>
                    </a:lnTo>
                    <a:lnTo>
                      <a:pt x="7" y="6"/>
                    </a:lnTo>
                    <a:lnTo>
                      <a:pt x="6" y="10"/>
                    </a:lnTo>
                    <a:lnTo>
                      <a:pt x="6" y="11"/>
                    </a:lnTo>
                    <a:lnTo>
                      <a:pt x="3" y="14"/>
                    </a:lnTo>
                    <a:lnTo>
                      <a:pt x="1" y="15"/>
                    </a:lnTo>
                    <a:lnTo>
                      <a:pt x="0" y="17"/>
                    </a:lnTo>
                    <a:lnTo>
                      <a:pt x="0" y="20"/>
                    </a:lnTo>
                    <a:lnTo>
                      <a:pt x="2" y="20"/>
                    </a:lnTo>
                    <a:lnTo>
                      <a:pt x="3" y="20"/>
                    </a:lnTo>
                    <a:lnTo>
                      <a:pt x="4" y="21"/>
                    </a:lnTo>
                    <a:lnTo>
                      <a:pt x="3" y="22"/>
                    </a:lnTo>
                    <a:lnTo>
                      <a:pt x="4" y="22"/>
                    </a:lnTo>
                    <a:lnTo>
                      <a:pt x="8" y="27"/>
                    </a:lnTo>
                    <a:lnTo>
                      <a:pt x="9" y="27"/>
                    </a:lnTo>
                    <a:lnTo>
                      <a:pt x="13" y="29"/>
                    </a:lnTo>
                    <a:lnTo>
                      <a:pt x="14" y="29"/>
                    </a:lnTo>
                    <a:lnTo>
                      <a:pt x="20" y="37"/>
                    </a:lnTo>
                    <a:lnTo>
                      <a:pt x="23" y="37"/>
                    </a:lnTo>
                    <a:lnTo>
                      <a:pt x="31" y="43"/>
                    </a:lnTo>
                    <a:lnTo>
                      <a:pt x="41" y="46"/>
                    </a:lnTo>
                    <a:lnTo>
                      <a:pt x="41" y="44"/>
                    </a:lnTo>
                    <a:lnTo>
                      <a:pt x="40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8" name="Freeform 884">
                <a:extLst>
                  <a:ext uri="{FF2B5EF4-FFF2-40B4-BE49-F238E27FC236}">
                    <a16:creationId xmlns:a16="http://schemas.microsoft.com/office/drawing/2014/main" id="{70B153E8-851A-44E9-B3D0-32AA7CCF0A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3" y="2242"/>
                <a:ext cx="67" cy="69"/>
              </a:xfrm>
              <a:custGeom>
                <a:avLst/>
                <a:gdLst>
                  <a:gd name="T0" fmla="*/ 64 w 67"/>
                  <a:gd name="T1" fmla="*/ 60 h 69"/>
                  <a:gd name="T2" fmla="*/ 64 w 67"/>
                  <a:gd name="T3" fmla="*/ 55 h 69"/>
                  <a:gd name="T4" fmla="*/ 61 w 67"/>
                  <a:gd name="T5" fmla="*/ 52 h 69"/>
                  <a:gd name="T6" fmla="*/ 58 w 67"/>
                  <a:gd name="T7" fmla="*/ 46 h 69"/>
                  <a:gd name="T8" fmla="*/ 59 w 67"/>
                  <a:gd name="T9" fmla="*/ 45 h 69"/>
                  <a:gd name="T10" fmla="*/ 61 w 67"/>
                  <a:gd name="T11" fmla="*/ 39 h 69"/>
                  <a:gd name="T12" fmla="*/ 61 w 67"/>
                  <a:gd name="T13" fmla="*/ 35 h 69"/>
                  <a:gd name="T14" fmla="*/ 64 w 67"/>
                  <a:gd name="T15" fmla="*/ 28 h 69"/>
                  <a:gd name="T16" fmla="*/ 67 w 67"/>
                  <a:gd name="T17" fmla="*/ 25 h 69"/>
                  <a:gd name="T18" fmla="*/ 67 w 67"/>
                  <a:gd name="T19" fmla="*/ 20 h 69"/>
                  <a:gd name="T20" fmla="*/ 64 w 67"/>
                  <a:gd name="T21" fmla="*/ 16 h 69"/>
                  <a:gd name="T22" fmla="*/ 64 w 67"/>
                  <a:gd name="T23" fmla="*/ 10 h 69"/>
                  <a:gd name="T24" fmla="*/ 62 w 67"/>
                  <a:gd name="T25" fmla="*/ 9 h 69"/>
                  <a:gd name="T26" fmla="*/ 59 w 67"/>
                  <a:gd name="T27" fmla="*/ 8 h 69"/>
                  <a:gd name="T28" fmla="*/ 55 w 67"/>
                  <a:gd name="T29" fmla="*/ 10 h 69"/>
                  <a:gd name="T30" fmla="*/ 50 w 67"/>
                  <a:gd name="T31" fmla="*/ 6 h 69"/>
                  <a:gd name="T32" fmla="*/ 46 w 67"/>
                  <a:gd name="T33" fmla="*/ 5 h 69"/>
                  <a:gd name="T34" fmla="*/ 44 w 67"/>
                  <a:gd name="T35" fmla="*/ 5 h 69"/>
                  <a:gd name="T36" fmla="*/ 36 w 67"/>
                  <a:gd name="T37" fmla="*/ 0 h 69"/>
                  <a:gd name="T38" fmla="*/ 33 w 67"/>
                  <a:gd name="T39" fmla="*/ 4 h 69"/>
                  <a:gd name="T40" fmla="*/ 29 w 67"/>
                  <a:gd name="T41" fmla="*/ 2 h 69"/>
                  <a:gd name="T42" fmla="*/ 27 w 67"/>
                  <a:gd name="T43" fmla="*/ 0 h 69"/>
                  <a:gd name="T44" fmla="*/ 23 w 67"/>
                  <a:gd name="T45" fmla="*/ 3 h 69"/>
                  <a:gd name="T46" fmla="*/ 18 w 67"/>
                  <a:gd name="T47" fmla="*/ 3 h 69"/>
                  <a:gd name="T48" fmla="*/ 13 w 67"/>
                  <a:gd name="T49" fmla="*/ 2 h 69"/>
                  <a:gd name="T50" fmla="*/ 6 w 67"/>
                  <a:gd name="T51" fmla="*/ 5 h 69"/>
                  <a:gd name="T52" fmla="*/ 6 w 67"/>
                  <a:gd name="T53" fmla="*/ 8 h 69"/>
                  <a:gd name="T54" fmla="*/ 6 w 67"/>
                  <a:gd name="T55" fmla="*/ 15 h 69"/>
                  <a:gd name="T56" fmla="*/ 8 w 67"/>
                  <a:gd name="T57" fmla="*/ 20 h 69"/>
                  <a:gd name="T58" fmla="*/ 8 w 67"/>
                  <a:gd name="T59" fmla="*/ 23 h 69"/>
                  <a:gd name="T60" fmla="*/ 6 w 67"/>
                  <a:gd name="T61" fmla="*/ 23 h 69"/>
                  <a:gd name="T62" fmla="*/ 8 w 67"/>
                  <a:gd name="T63" fmla="*/ 27 h 69"/>
                  <a:gd name="T64" fmla="*/ 8 w 67"/>
                  <a:gd name="T65" fmla="*/ 31 h 69"/>
                  <a:gd name="T66" fmla="*/ 3 w 67"/>
                  <a:gd name="T67" fmla="*/ 37 h 69"/>
                  <a:gd name="T68" fmla="*/ 3 w 67"/>
                  <a:gd name="T69" fmla="*/ 40 h 69"/>
                  <a:gd name="T70" fmla="*/ 0 w 67"/>
                  <a:gd name="T71" fmla="*/ 46 h 69"/>
                  <a:gd name="T72" fmla="*/ 2 w 67"/>
                  <a:gd name="T73" fmla="*/ 49 h 69"/>
                  <a:gd name="T74" fmla="*/ 6 w 67"/>
                  <a:gd name="T75" fmla="*/ 48 h 69"/>
                  <a:gd name="T76" fmla="*/ 8 w 67"/>
                  <a:gd name="T77" fmla="*/ 49 h 69"/>
                  <a:gd name="T78" fmla="*/ 10 w 67"/>
                  <a:gd name="T79" fmla="*/ 52 h 69"/>
                  <a:gd name="T80" fmla="*/ 13 w 67"/>
                  <a:gd name="T81" fmla="*/ 54 h 69"/>
                  <a:gd name="T82" fmla="*/ 12 w 67"/>
                  <a:gd name="T83" fmla="*/ 56 h 69"/>
                  <a:gd name="T84" fmla="*/ 12 w 67"/>
                  <a:gd name="T85" fmla="*/ 60 h 69"/>
                  <a:gd name="T86" fmla="*/ 12 w 67"/>
                  <a:gd name="T87" fmla="*/ 62 h 69"/>
                  <a:gd name="T88" fmla="*/ 12 w 67"/>
                  <a:gd name="T89" fmla="*/ 67 h 69"/>
                  <a:gd name="T90" fmla="*/ 13 w 67"/>
                  <a:gd name="T91" fmla="*/ 69 h 69"/>
                  <a:gd name="T92" fmla="*/ 19 w 67"/>
                  <a:gd name="T93" fmla="*/ 67 h 69"/>
                  <a:gd name="T94" fmla="*/ 28 w 67"/>
                  <a:gd name="T95" fmla="*/ 63 h 69"/>
                  <a:gd name="T96" fmla="*/ 31 w 67"/>
                  <a:gd name="T97" fmla="*/ 61 h 69"/>
                  <a:gd name="T98" fmla="*/ 51 w 67"/>
                  <a:gd name="T99" fmla="*/ 60 h 69"/>
                  <a:gd name="T100" fmla="*/ 57 w 67"/>
                  <a:gd name="T101" fmla="*/ 59 h 69"/>
                  <a:gd name="T102" fmla="*/ 61 w 67"/>
                  <a:gd name="T103" fmla="*/ 61 h 69"/>
                  <a:gd name="T104" fmla="*/ 63 w 67"/>
                  <a:gd name="T105" fmla="*/ 6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7" h="69">
                    <a:moveTo>
                      <a:pt x="63" y="61"/>
                    </a:moveTo>
                    <a:lnTo>
                      <a:pt x="64" y="60"/>
                    </a:lnTo>
                    <a:lnTo>
                      <a:pt x="64" y="57"/>
                    </a:lnTo>
                    <a:lnTo>
                      <a:pt x="64" y="55"/>
                    </a:lnTo>
                    <a:lnTo>
                      <a:pt x="61" y="55"/>
                    </a:lnTo>
                    <a:lnTo>
                      <a:pt x="61" y="52"/>
                    </a:lnTo>
                    <a:lnTo>
                      <a:pt x="59" y="48"/>
                    </a:lnTo>
                    <a:lnTo>
                      <a:pt x="58" y="46"/>
                    </a:lnTo>
                    <a:lnTo>
                      <a:pt x="58" y="46"/>
                    </a:lnTo>
                    <a:lnTo>
                      <a:pt x="59" y="45"/>
                    </a:lnTo>
                    <a:lnTo>
                      <a:pt x="59" y="40"/>
                    </a:lnTo>
                    <a:lnTo>
                      <a:pt x="61" y="39"/>
                    </a:lnTo>
                    <a:lnTo>
                      <a:pt x="61" y="37"/>
                    </a:lnTo>
                    <a:lnTo>
                      <a:pt x="61" y="35"/>
                    </a:lnTo>
                    <a:lnTo>
                      <a:pt x="61" y="33"/>
                    </a:lnTo>
                    <a:lnTo>
                      <a:pt x="64" y="28"/>
                    </a:lnTo>
                    <a:lnTo>
                      <a:pt x="67" y="26"/>
                    </a:lnTo>
                    <a:lnTo>
                      <a:pt x="67" y="25"/>
                    </a:lnTo>
                    <a:lnTo>
                      <a:pt x="67" y="22"/>
                    </a:lnTo>
                    <a:lnTo>
                      <a:pt x="67" y="20"/>
                    </a:lnTo>
                    <a:lnTo>
                      <a:pt x="64" y="17"/>
                    </a:lnTo>
                    <a:lnTo>
                      <a:pt x="64" y="16"/>
                    </a:lnTo>
                    <a:lnTo>
                      <a:pt x="64" y="14"/>
                    </a:lnTo>
                    <a:lnTo>
                      <a:pt x="64" y="10"/>
                    </a:lnTo>
                    <a:lnTo>
                      <a:pt x="64" y="10"/>
                    </a:lnTo>
                    <a:lnTo>
                      <a:pt x="62" y="9"/>
                    </a:lnTo>
                    <a:lnTo>
                      <a:pt x="61" y="8"/>
                    </a:lnTo>
                    <a:lnTo>
                      <a:pt x="59" y="8"/>
                    </a:lnTo>
                    <a:lnTo>
                      <a:pt x="57" y="9"/>
                    </a:lnTo>
                    <a:lnTo>
                      <a:pt x="55" y="10"/>
                    </a:lnTo>
                    <a:lnTo>
                      <a:pt x="51" y="8"/>
                    </a:lnTo>
                    <a:lnTo>
                      <a:pt x="50" y="6"/>
                    </a:lnTo>
                    <a:lnTo>
                      <a:pt x="49" y="5"/>
                    </a:lnTo>
                    <a:lnTo>
                      <a:pt x="46" y="5"/>
                    </a:lnTo>
                    <a:lnTo>
                      <a:pt x="45" y="5"/>
                    </a:lnTo>
                    <a:lnTo>
                      <a:pt x="44" y="5"/>
                    </a:lnTo>
                    <a:lnTo>
                      <a:pt x="40" y="3"/>
                    </a:lnTo>
                    <a:lnTo>
                      <a:pt x="36" y="0"/>
                    </a:lnTo>
                    <a:lnTo>
                      <a:pt x="35" y="2"/>
                    </a:lnTo>
                    <a:lnTo>
                      <a:pt x="33" y="4"/>
                    </a:lnTo>
                    <a:lnTo>
                      <a:pt x="29" y="3"/>
                    </a:lnTo>
                    <a:lnTo>
                      <a:pt x="29" y="2"/>
                    </a:lnTo>
                    <a:lnTo>
                      <a:pt x="29" y="2"/>
                    </a:lnTo>
                    <a:lnTo>
                      <a:pt x="27" y="0"/>
                    </a:lnTo>
                    <a:lnTo>
                      <a:pt x="23" y="2"/>
                    </a:lnTo>
                    <a:lnTo>
                      <a:pt x="23" y="3"/>
                    </a:lnTo>
                    <a:lnTo>
                      <a:pt x="22" y="3"/>
                    </a:lnTo>
                    <a:lnTo>
                      <a:pt x="18" y="3"/>
                    </a:lnTo>
                    <a:lnTo>
                      <a:pt x="14" y="2"/>
                    </a:lnTo>
                    <a:lnTo>
                      <a:pt x="13" y="2"/>
                    </a:lnTo>
                    <a:lnTo>
                      <a:pt x="10" y="4"/>
                    </a:lnTo>
                    <a:lnTo>
                      <a:pt x="6" y="5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7" y="12"/>
                    </a:lnTo>
                    <a:lnTo>
                      <a:pt x="6" y="15"/>
                    </a:lnTo>
                    <a:lnTo>
                      <a:pt x="7" y="19"/>
                    </a:lnTo>
                    <a:lnTo>
                      <a:pt x="8" y="20"/>
                    </a:lnTo>
                    <a:lnTo>
                      <a:pt x="10" y="21"/>
                    </a:lnTo>
                    <a:lnTo>
                      <a:pt x="8" y="23"/>
                    </a:lnTo>
                    <a:lnTo>
                      <a:pt x="7" y="22"/>
                    </a:lnTo>
                    <a:lnTo>
                      <a:pt x="6" y="23"/>
                    </a:lnTo>
                    <a:lnTo>
                      <a:pt x="6" y="25"/>
                    </a:lnTo>
                    <a:lnTo>
                      <a:pt x="8" y="27"/>
                    </a:lnTo>
                    <a:lnTo>
                      <a:pt x="8" y="28"/>
                    </a:lnTo>
                    <a:lnTo>
                      <a:pt x="8" y="31"/>
                    </a:lnTo>
                    <a:lnTo>
                      <a:pt x="6" y="37"/>
                    </a:lnTo>
                    <a:lnTo>
                      <a:pt x="3" y="37"/>
                    </a:lnTo>
                    <a:lnTo>
                      <a:pt x="3" y="38"/>
                    </a:lnTo>
                    <a:lnTo>
                      <a:pt x="3" y="40"/>
                    </a:lnTo>
                    <a:lnTo>
                      <a:pt x="2" y="44"/>
                    </a:lnTo>
                    <a:lnTo>
                      <a:pt x="0" y="46"/>
                    </a:lnTo>
                    <a:lnTo>
                      <a:pt x="1" y="48"/>
                    </a:lnTo>
                    <a:lnTo>
                      <a:pt x="2" y="49"/>
                    </a:lnTo>
                    <a:lnTo>
                      <a:pt x="3" y="48"/>
                    </a:lnTo>
                    <a:lnTo>
                      <a:pt x="6" y="48"/>
                    </a:lnTo>
                    <a:lnTo>
                      <a:pt x="7" y="50"/>
                    </a:lnTo>
                    <a:lnTo>
                      <a:pt x="8" y="49"/>
                    </a:lnTo>
                    <a:lnTo>
                      <a:pt x="10" y="50"/>
                    </a:lnTo>
                    <a:lnTo>
                      <a:pt x="10" y="52"/>
                    </a:lnTo>
                    <a:lnTo>
                      <a:pt x="12" y="54"/>
                    </a:lnTo>
                    <a:lnTo>
                      <a:pt x="13" y="54"/>
                    </a:lnTo>
                    <a:lnTo>
                      <a:pt x="13" y="55"/>
                    </a:lnTo>
                    <a:lnTo>
                      <a:pt x="12" y="56"/>
                    </a:lnTo>
                    <a:lnTo>
                      <a:pt x="13" y="57"/>
                    </a:lnTo>
                    <a:lnTo>
                      <a:pt x="12" y="60"/>
                    </a:lnTo>
                    <a:lnTo>
                      <a:pt x="12" y="61"/>
                    </a:lnTo>
                    <a:lnTo>
                      <a:pt x="12" y="62"/>
                    </a:lnTo>
                    <a:lnTo>
                      <a:pt x="11" y="66"/>
                    </a:lnTo>
                    <a:lnTo>
                      <a:pt x="12" y="67"/>
                    </a:lnTo>
                    <a:lnTo>
                      <a:pt x="12" y="69"/>
                    </a:lnTo>
                    <a:lnTo>
                      <a:pt x="13" y="69"/>
                    </a:lnTo>
                    <a:lnTo>
                      <a:pt x="17" y="67"/>
                    </a:lnTo>
                    <a:lnTo>
                      <a:pt x="19" y="67"/>
                    </a:lnTo>
                    <a:lnTo>
                      <a:pt x="21" y="66"/>
                    </a:lnTo>
                    <a:lnTo>
                      <a:pt x="28" y="63"/>
                    </a:lnTo>
                    <a:lnTo>
                      <a:pt x="28" y="62"/>
                    </a:lnTo>
                    <a:lnTo>
                      <a:pt x="31" y="61"/>
                    </a:lnTo>
                    <a:lnTo>
                      <a:pt x="46" y="61"/>
                    </a:lnTo>
                    <a:lnTo>
                      <a:pt x="51" y="60"/>
                    </a:lnTo>
                    <a:lnTo>
                      <a:pt x="56" y="62"/>
                    </a:lnTo>
                    <a:lnTo>
                      <a:pt x="57" y="59"/>
                    </a:lnTo>
                    <a:lnTo>
                      <a:pt x="59" y="59"/>
                    </a:lnTo>
                    <a:lnTo>
                      <a:pt x="61" y="61"/>
                    </a:lnTo>
                    <a:lnTo>
                      <a:pt x="61" y="61"/>
                    </a:lnTo>
                    <a:lnTo>
                      <a:pt x="63" y="6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9" name="Freeform 885">
                <a:extLst>
                  <a:ext uri="{FF2B5EF4-FFF2-40B4-BE49-F238E27FC236}">
                    <a16:creationId xmlns:a16="http://schemas.microsoft.com/office/drawing/2014/main" id="{DBC9BDEC-BDA3-4D14-866D-7BD331435F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15" y="2236"/>
                <a:ext cx="45" cy="71"/>
              </a:xfrm>
              <a:custGeom>
                <a:avLst/>
                <a:gdLst>
                  <a:gd name="T0" fmla="*/ 42 w 45"/>
                  <a:gd name="T1" fmla="*/ 55 h 71"/>
                  <a:gd name="T2" fmla="*/ 40 w 45"/>
                  <a:gd name="T3" fmla="*/ 50 h 71"/>
                  <a:gd name="T4" fmla="*/ 40 w 45"/>
                  <a:gd name="T5" fmla="*/ 45 h 71"/>
                  <a:gd name="T6" fmla="*/ 42 w 45"/>
                  <a:gd name="T7" fmla="*/ 37 h 71"/>
                  <a:gd name="T8" fmla="*/ 42 w 45"/>
                  <a:gd name="T9" fmla="*/ 32 h 71"/>
                  <a:gd name="T10" fmla="*/ 42 w 45"/>
                  <a:gd name="T11" fmla="*/ 28 h 71"/>
                  <a:gd name="T12" fmla="*/ 40 w 45"/>
                  <a:gd name="T13" fmla="*/ 26 h 71"/>
                  <a:gd name="T14" fmla="*/ 40 w 45"/>
                  <a:gd name="T15" fmla="*/ 22 h 71"/>
                  <a:gd name="T16" fmla="*/ 40 w 45"/>
                  <a:gd name="T17" fmla="*/ 18 h 71"/>
                  <a:gd name="T18" fmla="*/ 39 w 45"/>
                  <a:gd name="T19" fmla="*/ 14 h 71"/>
                  <a:gd name="T20" fmla="*/ 37 w 45"/>
                  <a:gd name="T21" fmla="*/ 9 h 71"/>
                  <a:gd name="T22" fmla="*/ 34 w 45"/>
                  <a:gd name="T23" fmla="*/ 6 h 71"/>
                  <a:gd name="T24" fmla="*/ 33 w 45"/>
                  <a:gd name="T25" fmla="*/ 3 h 71"/>
                  <a:gd name="T26" fmla="*/ 31 w 45"/>
                  <a:gd name="T27" fmla="*/ 0 h 71"/>
                  <a:gd name="T28" fmla="*/ 26 w 45"/>
                  <a:gd name="T29" fmla="*/ 1 h 71"/>
                  <a:gd name="T30" fmla="*/ 16 w 45"/>
                  <a:gd name="T31" fmla="*/ 1 h 71"/>
                  <a:gd name="T32" fmla="*/ 8 w 45"/>
                  <a:gd name="T33" fmla="*/ 3 h 71"/>
                  <a:gd name="T34" fmla="*/ 4 w 45"/>
                  <a:gd name="T35" fmla="*/ 5 h 71"/>
                  <a:gd name="T36" fmla="*/ 5 w 45"/>
                  <a:gd name="T37" fmla="*/ 9 h 71"/>
                  <a:gd name="T38" fmla="*/ 6 w 45"/>
                  <a:gd name="T39" fmla="*/ 16 h 71"/>
                  <a:gd name="T40" fmla="*/ 6 w 45"/>
                  <a:gd name="T41" fmla="*/ 20 h 71"/>
                  <a:gd name="T42" fmla="*/ 6 w 45"/>
                  <a:gd name="T43" fmla="*/ 23 h 71"/>
                  <a:gd name="T44" fmla="*/ 9 w 45"/>
                  <a:gd name="T45" fmla="*/ 28 h 71"/>
                  <a:gd name="T46" fmla="*/ 9 w 45"/>
                  <a:gd name="T47" fmla="*/ 32 h 71"/>
                  <a:gd name="T48" fmla="*/ 3 w 45"/>
                  <a:gd name="T49" fmla="*/ 39 h 71"/>
                  <a:gd name="T50" fmla="*/ 3 w 45"/>
                  <a:gd name="T51" fmla="*/ 43 h 71"/>
                  <a:gd name="T52" fmla="*/ 1 w 45"/>
                  <a:gd name="T53" fmla="*/ 46 h 71"/>
                  <a:gd name="T54" fmla="*/ 0 w 45"/>
                  <a:gd name="T55" fmla="*/ 52 h 71"/>
                  <a:gd name="T56" fmla="*/ 1 w 45"/>
                  <a:gd name="T57" fmla="*/ 54 h 71"/>
                  <a:gd name="T58" fmla="*/ 3 w 45"/>
                  <a:gd name="T59" fmla="*/ 61 h 71"/>
                  <a:gd name="T60" fmla="*/ 6 w 45"/>
                  <a:gd name="T61" fmla="*/ 63 h 71"/>
                  <a:gd name="T62" fmla="*/ 5 w 45"/>
                  <a:gd name="T63" fmla="*/ 67 h 71"/>
                  <a:gd name="T64" fmla="*/ 3 w 45"/>
                  <a:gd name="T65" fmla="*/ 67 h 71"/>
                  <a:gd name="T66" fmla="*/ 9 w 45"/>
                  <a:gd name="T67" fmla="*/ 69 h 71"/>
                  <a:gd name="T68" fmla="*/ 22 w 45"/>
                  <a:gd name="T69" fmla="*/ 67 h 71"/>
                  <a:gd name="T70" fmla="*/ 34 w 45"/>
                  <a:gd name="T71" fmla="*/ 61 h 71"/>
                  <a:gd name="T72" fmla="*/ 45 w 45"/>
                  <a:gd name="T73" fmla="*/ 58 h 71"/>
                  <a:gd name="T74" fmla="*/ 43 w 45"/>
                  <a:gd name="T75" fmla="*/ 5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5" h="71">
                    <a:moveTo>
                      <a:pt x="43" y="55"/>
                    </a:moveTo>
                    <a:lnTo>
                      <a:pt x="42" y="55"/>
                    </a:lnTo>
                    <a:lnTo>
                      <a:pt x="40" y="52"/>
                    </a:lnTo>
                    <a:lnTo>
                      <a:pt x="40" y="50"/>
                    </a:lnTo>
                    <a:lnTo>
                      <a:pt x="40" y="46"/>
                    </a:lnTo>
                    <a:lnTo>
                      <a:pt x="40" y="45"/>
                    </a:lnTo>
                    <a:lnTo>
                      <a:pt x="42" y="43"/>
                    </a:lnTo>
                    <a:lnTo>
                      <a:pt x="42" y="37"/>
                    </a:lnTo>
                    <a:lnTo>
                      <a:pt x="40" y="35"/>
                    </a:lnTo>
                    <a:lnTo>
                      <a:pt x="42" y="32"/>
                    </a:lnTo>
                    <a:lnTo>
                      <a:pt x="40" y="29"/>
                    </a:lnTo>
                    <a:lnTo>
                      <a:pt x="42" y="28"/>
                    </a:lnTo>
                    <a:lnTo>
                      <a:pt x="40" y="27"/>
                    </a:lnTo>
                    <a:lnTo>
                      <a:pt x="40" y="26"/>
                    </a:lnTo>
                    <a:lnTo>
                      <a:pt x="40" y="25"/>
                    </a:lnTo>
                    <a:lnTo>
                      <a:pt x="40" y="22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39" y="17"/>
                    </a:lnTo>
                    <a:lnTo>
                      <a:pt x="39" y="14"/>
                    </a:lnTo>
                    <a:lnTo>
                      <a:pt x="39" y="11"/>
                    </a:lnTo>
                    <a:lnTo>
                      <a:pt x="37" y="9"/>
                    </a:lnTo>
                    <a:lnTo>
                      <a:pt x="37" y="8"/>
                    </a:lnTo>
                    <a:lnTo>
                      <a:pt x="34" y="6"/>
                    </a:lnTo>
                    <a:lnTo>
                      <a:pt x="33" y="4"/>
                    </a:lnTo>
                    <a:lnTo>
                      <a:pt x="33" y="3"/>
                    </a:lnTo>
                    <a:lnTo>
                      <a:pt x="32" y="0"/>
                    </a:lnTo>
                    <a:lnTo>
                      <a:pt x="31" y="0"/>
                    </a:lnTo>
                    <a:lnTo>
                      <a:pt x="28" y="1"/>
                    </a:lnTo>
                    <a:lnTo>
                      <a:pt x="26" y="1"/>
                    </a:lnTo>
                    <a:lnTo>
                      <a:pt x="22" y="1"/>
                    </a:lnTo>
                    <a:lnTo>
                      <a:pt x="16" y="1"/>
                    </a:lnTo>
                    <a:lnTo>
                      <a:pt x="16" y="3"/>
                    </a:lnTo>
                    <a:lnTo>
                      <a:pt x="8" y="3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4" y="9"/>
                    </a:lnTo>
                    <a:lnTo>
                      <a:pt x="5" y="9"/>
                    </a:lnTo>
                    <a:lnTo>
                      <a:pt x="6" y="12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20"/>
                    </a:lnTo>
                    <a:lnTo>
                      <a:pt x="6" y="22"/>
                    </a:lnTo>
                    <a:lnTo>
                      <a:pt x="6" y="23"/>
                    </a:lnTo>
                    <a:lnTo>
                      <a:pt x="9" y="26"/>
                    </a:lnTo>
                    <a:lnTo>
                      <a:pt x="9" y="28"/>
                    </a:lnTo>
                    <a:lnTo>
                      <a:pt x="9" y="31"/>
                    </a:lnTo>
                    <a:lnTo>
                      <a:pt x="9" y="32"/>
                    </a:lnTo>
                    <a:lnTo>
                      <a:pt x="6" y="34"/>
                    </a:lnTo>
                    <a:lnTo>
                      <a:pt x="3" y="39"/>
                    </a:lnTo>
                    <a:lnTo>
                      <a:pt x="3" y="41"/>
                    </a:lnTo>
                    <a:lnTo>
                      <a:pt x="3" y="43"/>
                    </a:lnTo>
                    <a:lnTo>
                      <a:pt x="3" y="45"/>
                    </a:lnTo>
                    <a:lnTo>
                      <a:pt x="1" y="46"/>
                    </a:lnTo>
                    <a:lnTo>
                      <a:pt x="1" y="51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1" y="54"/>
                    </a:lnTo>
                    <a:lnTo>
                      <a:pt x="3" y="58"/>
                    </a:lnTo>
                    <a:lnTo>
                      <a:pt x="3" y="61"/>
                    </a:lnTo>
                    <a:lnTo>
                      <a:pt x="6" y="61"/>
                    </a:lnTo>
                    <a:lnTo>
                      <a:pt x="6" y="63"/>
                    </a:lnTo>
                    <a:lnTo>
                      <a:pt x="6" y="66"/>
                    </a:lnTo>
                    <a:lnTo>
                      <a:pt x="5" y="67"/>
                    </a:lnTo>
                    <a:lnTo>
                      <a:pt x="3" y="67"/>
                    </a:lnTo>
                    <a:lnTo>
                      <a:pt x="3" y="67"/>
                    </a:lnTo>
                    <a:lnTo>
                      <a:pt x="3" y="68"/>
                    </a:lnTo>
                    <a:lnTo>
                      <a:pt x="9" y="69"/>
                    </a:lnTo>
                    <a:lnTo>
                      <a:pt x="12" y="71"/>
                    </a:lnTo>
                    <a:lnTo>
                      <a:pt x="22" y="67"/>
                    </a:lnTo>
                    <a:lnTo>
                      <a:pt x="28" y="66"/>
                    </a:lnTo>
                    <a:lnTo>
                      <a:pt x="34" y="61"/>
                    </a:lnTo>
                    <a:lnTo>
                      <a:pt x="39" y="58"/>
                    </a:lnTo>
                    <a:lnTo>
                      <a:pt x="45" y="58"/>
                    </a:lnTo>
                    <a:lnTo>
                      <a:pt x="44" y="56"/>
                    </a:lnTo>
                    <a:lnTo>
                      <a:pt x="43" y="5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0" name="Freeform 886">
                <a:extLst>
                  <a:ext uri="{FF2B5EF4-FFF2-40B4-BE49-F238E27FC236}">
                    <a16:creationId xmlns:a16="http://schemas.microsoft.com/office/drawing/2014/main" id="{FDE902CE-9281-4903-B5FD-E327AAA3A2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83" y="2236"/>
                <a:ext cx="22" cy="58"/>
              </a:xfrm>
              <a:custGeom>
                <a:avLst/>
                <a:gdLst>
                  <a:gd name="T0" fmla="*/ 21 w 22"/>
                  <a:gd name="T1" fmla="*/ 50 h 58"/>
                  <a:gd name="T2" fmla="*/ 19 w 22"/>
                  <a:gd name="T3" fmla="*/ 48 h 58"/>
                  <a:gd name="T4" fmla="*/ 19 w 22"/>
                  <a:gd name="T5" fmla="*/ 44 h 58"/>
                  <a:gd name="T6" fmla="*/ 19 w 22"/>
                  <a:gd name="T7" fmla="*/ 32 h 58"/>
                  <a:gd name="T8" fmla="*/ 19 w 22"/>
                  <a:gd name="T9" fmla="*/ 29 h 58"/>
                  <a:gd name="T10" fmla="*/ 21 w 22"/>
                  <a:gd name="T11" fmla="*/ 28 h 58"/>
                  <a:gd name="T12" fmla="*/ 21 w 22"/>
                  <a:gd name="T13" fmla="*/ 26 h 58"/>
                  <a:gd name="T14" fmla="*/ 19 w 22"/>
                  <a:gd name="T15" fmla="*/ 25 h 58"/>
                  <a:gd name="T16" fmla="*/ 21 w 22"/>
                  <a:gd name="T17" fmla="*/ 21 h 58"/>
                  <a:gd name="T18" fmla="*/ 19 w 22"/>
                  <a:gd name="T19" fmla="*/ 17 h 58"/>
                  <a:gd name="T20" fmla="*/ 17 w 22"/>
                  <a:gd name="T21" fmla="*/ 11 h 58"/>
                  <a:gd name="T22" fmla="*/ 16 w 22"/>
                  <a:gd name="T23" fmla="*/ 10 h 58"/>
                  <a:gd name="T24" fmla="*/ 15 w 22"/>
                  <a:gd name="T25" fmla="*/ 9 h 58"/>
                  <a:gd name="T26" fmla="*/ 12 w 22"/>
                  <a:gd name="T27" fmla="*/ 8 h 58"/>
                  <a:gd name="T28" fmla="*/ 11 w 22"/>
                  <a:gd name="T29" fmla="*/ 4 h 58"/>
                  <a:gd name="T30" fmla="*/ 12 w 22"/>
                  <a:gd name="T31" fmla="*/ 3 h 58"/>
                  <a:gd name="T32" fmla="*/ 1 w 22"/>
                  <a:gd name="T33" fmla="*/ 0 h 58"/>
                  <a:gd name="T34" fmla="*/ 0 w 22"/>
                  <a:gd name="T35" fmla="*/ 0 h 58"/>
                  <a:gd name="T36" fmla="*/ 0 w 22"/>
                  <a:gd name="T37" fmla="*/ 0 h 58"/>
                  <a:gd name="T38" fmla="*/ 1 w 22"/>
                  <a:gd name="T39" fmla="*/ 3 h 58"/>
                  <a:gd name="T40" fmla="*/ 1 w 22"/>
                  <a:gd name="T41" fmla="*/ 4 h 58"/>
                  <a:gd name="T42" fmla="*/ 2 w 22"/>
                  <a:gd name="T43" fmla="*/ 6 h 58"/>
                  <a:gd name="T44" fmla="*/ 5 w 22"/>
                  <a:gd name="T45" fmla="*/ 8 h 58"/>
                  <a:gd name="T46" fmla="*/ 5 w 22"/>
                  <a:gd name="T47" fmla="*/ 9 h 58"/>
                  <a:gd name="T48" fmla="*/ 7 w 22"/>
                  <a:gd name="T49" fmla="*/ 11 h 58"/>
                  <a:gd name="T50" fmla="*/ 7 w 22"/>
                  <a:gd name="T51" fmla="*/ 14 h 58"/>
                  <a:gd name="T52" fmla="*/ 7 w 22"/>
                  <a:gd name="T53" fmla="*/ 17 h 58"/>
                  <a:gd name="T54" fmla="*/ 8 w 22"/>
                  <a:gd name="T55" fmla="*/ 18 h 58"/>
                  <a:gd name="T56" fmla="*/ 8 w 22"/>
                  <a:gd name="T57" fmla="*/ 18 h 58"/>
                  <a:gd name="T58" fmla="*/ 8 w 22"/>
                  <a:gd name="T59" fmla="*/ 22 h 58"/>
                  <a:gd name="T60" fmla="*/ 8 w 22"/>
                  <a:gd name="T61" fmla="*/ 25 h 58"/>
                  <a:gd name="T62" fmla="*/ 8 w 22"/>
                  <a:gd name="T63" fmla="*/ 26 h 58"/>
                  <a:gd name="T64" fmla="*/ 8 w 22"/>
                  <a:gd name="T65" fmla="*/ 27 h 58"/>
                  <a:gd name="T66" fmla="*/ 10 w 22"/>
                  <a:gd name="T67" fmla="*/ 28 h 58"/>
                  <a:gd name="T68" fmla="*/ 8 w 22"/>
                  <a:gd name="T69" fmla="*/ 29 h 58"/>
                  <a:gd name="T70" fmla="*/ 10 w 22"/>
                  <a:gd name="T71" fmla="*/ 32 h 58"/>
                  <a:gd name="T72" fmla="*/ 8 w 22"/>
                  <a:gd name="T73" fmla="*/ 35 h 58"/>
                  <a:gd name="T74" fmla="*/ 10 w 22"/>
                  <a:gd name="T75" fmla="*/ 37 h 58"/>
                  <a:gd name="T76" fmla="*/ 10 w 22"/>
                  <a:gd name="T77" fmla="*/ 43 h 58"/>
                  <a:gd name="T78" fmla="*/ 8 w 22"/>
                  <a:gd name="T79" fmla="*/ 45 h 58"/>
                  <a:gd name="T80" fmla="*/ 8 w 22"/>
                  <a:gd name="T81" fmla="*/ 46 h 58"/>
                  <a:gd name="T82" fmla="*/ 8 w 22"/>
                  <a:gd name="T83" fmla="*/ 50 h 58"/>
                  <a:gd name="T84" fmla="*/ 8 w 22"/>
                  <a:gd name="T85" fmla="*/ 52 h 58"/>
                  <a:gd name="T86" fmla="*/ 10 w 22"/>
                  <a:gd name="T87" fmla="*/ 55 h 58"/>
                  <a:gd name="T88" fmla="*/ 11 w 22"/>
                  <a:gd name="T89" fmla="*/ 55 h 58"/>
                  <a:gd name="T90" fmla="*/ 12 w 22"/>
                  <a:gd name="T91" fmla="*/ 56 h 58"/>
                  <a:gd name="T92" fmla="*/ 13 w 22"/>
                  <a:gd name="T93" fmla="*/ 58 h 58"/>
                  <a:gd name="T94" fmla="*/ 15 w 22"/>
                  <a:gd name="T95" fmla="*/ 58 h 58"/>
                  <a:gd name="T96" fmla="*/ 19 w 22"/>
                  <a:gd name="T97" fmla="*/ 55 h 58"/>
                  <a:gd name="T98" fmla="*/ 21 w 22"/>
                  <a:gd name="T99" fmla="*/ 55 h 58"/>
                  <a:gd name="T100" fmla="*/ 22 w 22"/>
                  <a:gd name="T101" fmla="*/ 52 h 58"/>
                  <a:gd name="T102" fmla="*/ 21 w 22"/>
                  <a:gd name="T103" fmla="*/ 5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" h="58">
                    <a:moveTo>
                      <a:pt x="21" y="50"/>
                    </a:moveTo>
                    <a:lnTo>
                      <a:pt x="19" y="48"/>
                    </a:lnTo>
                    <a:lnTo>
                      <a:pt x="19" y="44"/>
                    </a:lnTo>
                    <a:lnTo>
                      <a:pt x="19" y="32"/>
                    </a:lnTo>
                    <a:lnTo>
                      <a:pt x="19" y="29"/>
                    </a:lnTo>
                    <a:lnTo>
                      <a:pt x="21" y="28"/>
                    </a:lnTo>
                    <a:lnTo>
                      <a:pt x="21" y="26"/>
                    </a:lnTo>
                    <a:lnTo>
                      <a:pt x="19" y="25"/>
                    </a:lnTo>
                    <a:lnTo>
                      <a:pt x="21" y="21"/>
                    </a:lnTo>
                    <a:lnTo>
                      <a:pt x="19" y="17"/>
                    </a:lnTo>
                    <a:lnTo>
                      <a:pt x="17" y="11"/>
                    </a:lnTo>
                    <a:lnTo>
                      <a:pt x="16" y="10"/>
                    </a:lnTo>
                    <a:lnTo>
                      <a:pt x="15" y="9"/>
                    </a:lnTo>
                    <a:lnTo>
                      <a:pt x="12" y="8"/>
                    </a:lnTo>
                    <a:lnTo>
                      <a:pt x="11" y="4"/>
                    </a:lnTo>
                    <a:lnTo>
                      <a:pt x="12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5" y="8"/>
                    </a:lnTo>
                    <a:lnTo>
                      <a:pt x="5" y="9"/>
                    </a:lnTo>
                    <a:lnTo>
                      <a:pt x="7" y="11"/>
                    </a:lnTo>
                    <a:lnTo>
                      <a:pt x="7" y="14"/>
                    </a:lnTo>
                    <a:lnTo>
                      <a:pt x="7" y="17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22"/>
                    </a:lnTo>
                    <a:lnTo>
                      <a:pt x="8" y="25"/>
                    </a:lnTo>
                    <a:lnTo>
                      <a:pt x="8" y="26"/>
                    </a:lnTo>
                    <a:lnTo>
                      <a:pt x="8" y="27"/>
                    </a:lnTo>
                    <a:lnTo>
                      <a:pt x="10" y="28"/>
                    </a:lnTo>
                    <a:lnTo>
                      <a:pt x="8" y="29"/>
                    </a:lnTo>
                    <a:lnTo>
                      <a:pt x="10" y="32"/>
                    </a:lnTo>
                    <a:lnTo>
                      <a:pt x="8" y="35"/>
                    </a:lnTo>
                    <a:lnTo>
                      <a:pt x="10" y="37"/>
                    </a:lnTo>
                    <a:lnTo>
                      <a:pt x="10" y="43"/>
                    </a:lnTo>
                    <a:lnTo>
                      <a:pt x="8" y="45"/>
                    </a:lnTo>
                    <a:lnTo>
                      <a:pt x="8" y="46"/>
                    </a:lnTo>
                    <a:lnTo>
                      <a:pt x="8" y="50"/>
                    </a:lnTo>
                    <a:lnTo>
                      <a:pt x="8" y="52"/>
                    </a:lnTo>
                    <a:lnTo>
                      <a:pt x="10" y="55"/>
                    </a:lnTo>
                    <a:lnTo>
                      <a:pt x="11" y="55"/>
                    </a:lnTo>
                    <a:lnTo>
                      <a:pt x="12" y="56"/>
                    </a:lnTo>
                    <a:lnTo>
                      <a:pt x="13" y="58"/>
                    </a:lnTo>
                    <a:lnTo>
                      <a:pt x="15" y="58"/>
                    </a:lnTo>
                    <a:lnTo>
                      <a:pt x="19" y="55"/>
                    </a:lnTo>
                    <a:lnTo>
                      <a:pt x="21" y="55"/>
                    </a:lnTo>
                    <a:lnTo>
                      <a:pt x="22" y="52"/>
                    </a:lnTo>
                    <a:lnTo>
                      <a:pt x="21" y="5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1" name="Freeform 887">
                <a:extLst>
                  <a:ext uri="{FF2B5EF4-FFF2-40B4-BE49-F238E27FC236}">
                    <a16:creationId xmlns:a16="http://schemas.microsoft.com/office/drawing/2014/main" id="{C5518685-5BC2-452E-828D-6C2CEAACDA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72" y="2222"/>
                <a:ext cx="34" cy="69"/>
              </a:xfrm>
              <a:custGeom>
                <a:avLst/>
                <a:gdLst>
                  <a:gd name="T0" fmla="*/ 22 w 34"/>
                  <a:gd name="T1" fmla="*/ 58 h 69"/>
                  <a:gd name="T2" fmla="*/ 21 w 34"/>
                  <a:gd name="T3" fmla="*/ 52 h 69"/>
                  <a:gd name="T4" fmla="*/ 22 w 34"/>
                  <a:gd name="T5" fmla="*/ 48 h 69"/>
                  <a:gd name="T6" fmla="*/ 22 w 34"/>
                  <a:gd name="T7" fmla="*/ 47 h 69"/>
                  <a:gd name="T8" fmla="*/ 21 w 34"/>
                  <a:gd name="T9" fmla="*/ 45 h 69"/>
                  <a:gd name="T10" fmla="*/ 22 w 34"/>
                  <a:gd name="T11" fmla="*/ 41 h 69"/>
                  <a:gd name="T12" fmla="*/ 22 w 34"/>
                  <a:gd name="T13" fmla="*/ 37 h 69"/>
                  <a:gd name="T14" fmla="*/ 25 w 34"/>
                  <a:gd name="T15" fmla="*/ 36 h 69"/>
                  <a:gd name="T16" fmla="*/ 27 w 34"/>
                  <a:gd name="T17" fmla="*/ 34 h 69"/>
                  <a:gd name="T18" fmla="*/ 29 w 34"/>
                  <a:gd name="T19" fmla="*/ 30 h 69"/>
                  <a:gd name="T20" fmla="*/ 32 w 34"/>
                  <a:gd name="T21" fmla="*/ 29 h 69"/>
                  <a:gd name="T22" fmla="*/ 30 w 34"/>
                  <a:gd name="T23" fmla="*/ 25 h 69"/>
                  <a:gd name="T24" fmla="*/ 32 w 34"/>
                  <a:gd name="T25" fmla="*/ 23 h 69"/>
                  <a:gd name="T26" fmla="*/ 34 w 34"/>
                  <a:gd name="T27" fmla="*/ 22 h 69"/>
                  <a:gd name="T28" fmla="*/ 33 w 34"/>
                  <a:gd name="T29" fmla="*/ 14 h 69"/>
                  <a:gd name="T30" fmla="*/ 29 w 34"/>
                  <a:gd name="T31" fmla="*/ 11 h 69"/>
                  <a:gd name="T32" fmla="*/ 30 w 34"/>
                  <a:gd name="T33" fmla="*/ 8 h 69"/>
                  <a:gd name="T34" fmla="*/ 25 w 34"/>
                  <a:gd name="T35" fmla="*/ 5 h 69"/>
                  <a:gd name="T36" fmla="*/ 19 w 34"/>
                  <a:gd name="T37" fmla="*/ 0 h 69"/>
                  <a:gd name="T38" fmla="*/ 19 w 34"/>
                  <a:gd name="T39" fmla="*/ 2 h 69"/>
                  <a:gd name="T40" fmla="*/ 16 w 34"/>
                  <a:gd name="T41" fmla="*/ 3 h 69"/>
                  <a:gd name="T42" fmla="*/ 13 w 34"/>
                  <a:gd name="T43" fmla="*/ 7 h 69"/>
                  <a:gd name="T44" fmla="*/ 8 w 34"/>
                  <a:gd name="T45" fmla="*/ 9 h 69"/>
                  <a:gd name="T46" fmla="*/ 5 w 34"/>
                  <a:gd name="T47" fmla="*/ 9 h 69"/>
                  <a:gd name="T48" fmla="*/ 4 w 34"/>
                  <a:gd name="T49" fmla="*/ 13 h 69"/>
                  <a:gd name="T50" fmla="*/ 1 w 34"/>
                  <a:gd name="T51" fmla="*/ 15 h 69"/>
                  <a:gd name="T52" fmla="*/ 1 w 34"/>
                  <a:gd name="T53" fmla="*/ 22 h 69"/>
                  <a:gd name="T54" fmla="*/ 5 w 34"/>
                  <a:gd name="T55" fmla="*/ 24 h 69"/>
                  <a:gd name="T56" fmla="*/ 8 w 34"/>
                  <a:gd name="T57" fmla="*/ 31 h 69"/>
                  <a:gd name="T58" fmla="*/ 8 w 34"/>
                  <a:gd name="T59" fmla="*/ 39 h 69"/>
                  <a:gd name="T60" fmla="*/ 10 w 34"/>
                  <a:gd name="T61" fmla="*/ 42 h 69"/>
                  <a:gd name="T62" fmla="*/ 8 w 34"/>
                  <a:gd name="T63" fmla="*/ 46 h 69"/>
                  <a:gd name="T64" fmla="*/ 8 w 34"/>
                  <a:gd name="T65" fmla="*/ 62 h 69"/>
                  <a:gd name="T66" fmla="*/ 11 w 34"/>
                  <a:gd name="T67" fmla="*/ 66 h 69"/>
                  <a:gd name="T68" fmla="*/ 15 w 34"/>
                  <a:gd name="T69" fmla="*/ 69 h 69"/>
                  <a:gd name="T70" fmla="*/ 22 w 34"/>
                  <a:gd name="T71" fmla="*/ 66 h 69"/>
                  <a:gd name="T72" fmla="*/ 22 w 34"/>
                  <a:gd name="T73" fmla="*/ 5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4" h="69">
                    <a:moveTo>
                      <a:pt x="22" y="59"/>
                    </a:moveTo>
                    <a:lnTo>
                      <a:pt x="22" y="58"/>
                    </a:lnTo>
                    <a:lnTo>
                      <a:pt x="22" y="55"/>
                    </a:lnTo>
                    <a:lnTo>
                      <a:pt x="21" y="52"/>
                    </a:lnTo>
                    <a:lnTo>
                      <a:pt x="22" y="49"/>
                    </a:lnTo>
                    <a:lnTo>
                      <a:pt x="22" y="48"/>
                    </a:lnTo>
                    <a:lnTo>
                      <a:pt x="21" y="48"/>
                    </a:lnTo>
                    <a:lnTo>
                      <a:pt x="22" y="47"/>
                    </a:lnTo>
                    <a:lnTo>
                      <a:pt x="21" y="46"/>
                    </a:lnTo>
                    <a:lnTo>
                      <a:pt x="21" y="45"/>
                    </a:lnTo>
                    <a:lnTo>
                      <a:pt x="21" y="42"/>
                    </a:lnTo>
                    <a:lnTo>
                      <a:pt x="22" y="41"/>
                    </a:lnTo>
                    <a:lnTo>
                      <a:pt x="21" y="39"/>
                    </a:lnTo>
                    <a:lnTo>
                      <a:pt x="22" y="37"/>
                    </a:lnTo>
                    <a:lnTo>
                      <a:pt x="23" y="36"/>
                    </a:lnTo>
                    <a:lnTo>
                      <a:pt x="25" y="36"/>
                    </a:lnTo>
                    <a:lnTo>
                      <a:pt x="25" y="36"/>
                    </a:lnTo>
                    <a:lnTo>
                      <a:pt x="27" y="34"/>
                    </a:lnTo>
                    <a:lnTo>
                      <a:pt x="28" y="31"/>
                    </a:lnTo>
                    <a:lnTo>
                      <a:pt x="29" y="30"/>
                    </a:lnTo>
                    <a:lnTo>
                      <a:pt x="30" y="28"/>
                    </a:lnTo>
                    <a:lnTo>
                      <a:pt x="32" y="29"/>
                    </a:lnTo>
                    <a:lnTo>
                      <a:pt x="33" y="28"/>
                    </a:lnTo>
                    <a:lnTo>
                      <a:pt x="30" y="25"/>
                    </a:lnTo>
                    <a:lnTo>
                      <a:pt x="30" y="24"/>
                    </a:lnTo>
                    <a:lnTo>
                      <a:pt x="32" y="23"/>
                    </a:lnTo>
                    <a:lnTo>
                      <a:pt x="34" y="23"/>
                    </a:lnTo>
                    <a:lnTo>
                      <a:pt x="34" y="22"/>
                    </a:lnTo>
                    <a:lnTo>
                      <a:pt x="33" y="18"/>
                    </a:lnTo>
                    <a:lnTo>
                      <a:pt x="33" y="14"/>
                    </a:lnTo>
                    <a:lnTo>
                      <a:pt x="30" y="12"/>
                    </a:lnTo>
                    <a:lnTo>
                      <a:pt x="29" y="11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28" y="6"/>
                    </a:lnTo>
                    <a:lnTo>
                      <a:pt x="25" y="5"/>
                    </a:lnTo>
                    <a:lnTo>
                      <a:pt x="23" y="2"/>
                    </a:lnTo>
                    <a:lnTo>
                      <a:pt x="19" y="0"/>
                    </a:lnTo>
                    <a:lnTo>
                      <a:pt x="19" y="1"/>
                    </a:lnTo>
                    <a:lnTo>
                      <a:pt x="19" y="2"/>
                    </a:lnTo>
                    <a:lnTo>
                      <a:pt x="17" y="3"/>
                    </a:lnTo>
                    <a:lnTo>
                      <a:pt x="16" y="3"/>
                    </a:lnTo>
                    <a:lnTo>
                      <a:pt x="16" y="5"/>
                    </a:lnTo>
                    <a:lnTo>
                      <a:pt x="13" y="7"/>
                    </a:lnTo>
                    <a:lnTo>
                      <a:pt x="12" y="8"/>
                    </a:lnTo>
                    <a:lnTo>
                      <a:pt x="8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5" y="12"/>
                    </a:lnTo>
                    <a:lnTo>
                      <a:pt x="4" y="13"/>
                    </a:lnTo>
                    <a:lnTo>
                      <a:pt x="4" y="15"/>
                    </a:lnTo>
                    <a:lnTo>
                      <a:pt x="1" y="15"/>
                    </a:lnTo>
                    <a:lnTo>
                      <a:pt x="0" y="18"/>
                    </a:lnTo>
                    <a:lnTo>
                      <a:pt x="1" y="22"/>
                    </a:lnTo>
                    <a:lnTo>
                      <a:pt x="4" y="23"/>
                    </a:lnTo>
                    <a:lnTo>
                      <a:pt x="5" y="24"/>
                    </a:lnTo>
                    <a:lnTo>
                      <a:pt x="6" y="25"/>
                    </a:lnTo>
                    <a:lnTo>
                      <a:pt x="8" y="31"/>
                    </a:lnTo>
                    <a:lnTo>
                      <a:pt x="10" y="35"/>
                    </a:lnTo>
                    <a:lnTo>
                      <a:pt x="8" y="39"/>
                    </a:lnTo>
                    <a:lnTo>
                      <a:pt x="10" y="40"/>
                    </a:lnTo>
                    <a:lnTo>
                      <a:pt x="10" y="42"/>
                    </a:lnTo>
                    <a:lnTo>
                      <a:pt x="8" y="43"/>
                    </a:lnTo>
                    <a:lnTo>
                      <a:pt x="8" y="46"/>
                    </a:lnTo>
                    <a:lnTo>
                      <a:pt x="8" y="58"/>
                    </a:lnTo>
                    <a:lnTo>
                      <a:pt x="8" y="62"/>
                    </a:lnTo>
                    <a:lnTo>
                      <a:pt x="10" y="64"/>
                    </a:lnTo>
                    <a:lnTo>
                      <a:pt x="11" y="66"/>
                    </a:lnTo>
                    <a:lnTo>
                      <a:pt x="10" y="69"/>
                    </a:lnTo>
                    <a:lnTo>
                      <a:pt x="15" y="69"/>
                    </a:lnTo>
                    <a:lnTo>
                      <a:pt x="22" y="66"/>
                    </a:lnTo>
                    <a:lnTo>
                      <a:pt x="22" y="66"/>
                    </a:lnTo>
                    <a:lnTo>
                      <a:pt x="22" y="65"/>
                    </a:lnTo>
                    <a:lnTo>
                      <a:pt x="22" y="5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2" name="Freeform 888">
                <a:extLst>
                  <a:ext uri="{FF2B5EF4-FFF2-40B4-BE49-F238E27FC236}">
                    <a16:creationId xmlns:a16="http://schemas.microsoft.com/office/drawing/2014/main" id="{CD4E7A18-0071-4CA9-80B3-EA7F4EB7C3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1" y="2100"/>
                <a:ext cx="112" cy="179"/>
              </a:xfrm>
              <a:custGeom>
                <a:avLst/>
                <a:gdLst>
                  <a:gd name="T0" fmla="*/ 15 w 112"/>
                  <a:gd name="T1" fmla="*/ 6 h 179"/>
                  <a:gd name="T2" fmla="*/ 19 w 112"/>
                  <a:gd name="T3" fmla="*/ 26 h 179"/>
                  <a:gd name="T4" fmla="*/ 25 w 112"/>
                  <a:gd name="T5" fmla="*/ 40 h 179"/>
                  <a:gd name="T6" fmla="*/ 4 w 112"/>
                  <a:gd name="T7" fmla="*/ 94 h 179"/>
                  <a:gd name="T8" fmla="*/ 2 w 112"/>
                  <a:gd name="T9" fmla="*/ 96 h 179"/>
                  <a:gd name="T10" fmla="*/ 3 w 112"/>
                  <a:gd name="T11" fmla="*/ 111 h 179"/>
                  <a:gd name="T12" fmla="*/ 8 w 112"/>
                  <a:gd name="T13" fmla="*/ 117 h 179"/>
                  <a:gd name="T14" fmla="*/ 16 w 112"/>
                  <a:gd name="T15" fmla="*/ 125 h 179"/>
                  <a:gd name="T16" fmla="*/ 19 w 112"/>
                  <a:gd name="T17" fmla="*/ 131 h 179"/>
                  <a:gd name="T18" fmla="*/ 17 w 112"/>
                  <a:gd name="T19" fmla="*/ 135 h 179"/>
                  <a:gd name="T20" fmla="*/ 16 w 112"/>
                  <a:gd name="T21" fmla="*/ 140 h 179"/>
                  <a:gd name="T22" fmla="*/ 20 w 112"/>
                  <a:gd name="T23" fmla="*/ 146 h 179"/>
                  <a:gd name="T24" fmla="*/ 25 w 112"/>
                  <a:gd name="T25" fmla="*/ 151 h 179"/>
                  <a:gd name="T26" fmla="*/ 21 w 112"/>
                  <a:gd name="T27" fmla="*/ 151 h 179"/>
                  <a:gd name="T28" fmla="*/ 16 w 112"/>
                  <a:gd name="T29" fmla="*/ 151 h 179"/>
                  <a:gd name="T30" fmla="*/ 11 w 112"/>
                  <a:gd name="T31" fmla="*/ 151 h 179"/>
                  <a:gd name="T32" fmla="*/ 9 w 112"/>
                  <a:gd name="T33" fmla="*/ 153 h 179"/>
                  <a:gd name="T34" fmla="*/ 10 w 112"/>
                  <a:gd name="T35" fmla="*/ 157 h 179"/>
                  <a:gd name="T36" fmla="*/ 16 w 112"/>
                  <a:gd name="T37" fmla="*/ 163 h 179"/>
                  <a:gd name="T38" fmla="*/ 24 w 112"/>
                  <a:gd name="T39" fmla="*/ 170 h 179"/>
                  <a:gd name="T40" fmla="*/ 26 w 112"/>
                  <a:gd name="T41" fmla="*/ 176 h 179"/>
                  <a:gd name="T42" fmla="*/ 31 w 112"/>
                  <a:gd name="T43" fmla="*/ 179 h 179"/>
                  <a:gd name="T44" fmla="*/ 35 w 112"/>
                  <a:gd name="T45" fmla="*/ 174 h 179"/>
                  <a:gd name="T46" fmla="*/ 38 w 112"/>
                  <a:gd name="T47" fmla="*/ 176 h 179"/>
                  <a:gd name="T48" fmla="*/ 43 w 112"/>
                  <a:gd name="T49" fmla="*/ 175 h 179"/>
                  <a:gd name="T50" fmla="*/ 55 w 112"/>
                  <a:gd name="T51" fmla="*/ 170 h 179"/>
                  <a:gd name="T52" fmla="*/ 63 w 112"/>
                  <a:gd name="T53" fmla="*/ 167 h 179"/>
                  <a:gd name="T54" fmla="*/ 59 w 112"/>
                  <a:gd name="T55" fmla="*/ 163 h 179"/>
                  <a:gd name="T56" fmla="*/ 63 w 112"/>
                  <a:gd name="T57" fmla="*/ 161 h 179"/>
                  <a:gd name="T58" fmla="*/ 70 w 112"/>
                  <a:gd name="T59" fmla="*/ 162 h 179"/>
                  <a:gd name="T60" fmla="*/ 78 w 112"/>
                  <a:gd name="T61" fmla="*/ 159 h 179"/>
                  <a:gd name="T62" fmla="*/ 81 w 112"/>
                  <a:gd name="T63" fmla="*/ 154 h 179"/>
                  <a:gd name="T64" fmla="*/ 83 w 112"/>
                  <a:gd name="T65" fmla="*/ 151 h 179"/>
                  <a:gd name="T66" fmla="*/ 86 w 112"/>
                  <a:gd name="T67" fmla="*/ 148 h 179"/>
                  <a:gd name="T68" fmla="*/ 89 w 112"/>
                  <a:gd name="T69" fmla="*/ 144 h 179"/>
                  <a:gd name="T70" fmla="*/ 94 w 112"/>
                  <a:gd name="T71" fmla="*/ 140 h 179"/>
                  <a:gd name="T72" fmla="*/ 102 w 112"/>
                  <a:gd name="T73" fmla="*/ 139 h 179"/>
                  <a:gd name="T74" fmla="*/ 102 w 112"/>
                  <a:gd name="T75" fmla="*/ 136 h 179"/>
                  <a:gd name="T76" fmla="*/ 98 w 112"/>
                  <a:gd name="T77" fmla="*/ 133 h 179"/>
                  <a:gd name="T78" fmla="*/ 95 w 112"/>
                  <a:gd name="T79" fmla="*/ 125 h 179"/>
                  <a:gd name="T80" fmla="*/ 97 w 112"/>
                  <a:gd name="T81" fmla="*/ 122 h 179"/>
                  <a:gd name="T82" fmla="*/ 93 w 112"/>
                  <a:gd name="T83" fmla="*/ 122 h 179"/>
                  <a:gd name="T84" fmla="*/ 94 w 112"/>
                  <a:gd name="T85" fmla="*/ 114 h 179"/>
                  <a:gd name="T86" fmla="*/ 94 w 112"/>
                  <a:gd name="T87" fmla="*/ 110 h 179"/>
                  <a:gd name="T88" fmla="*/ 98 w 112"/>
                  <a:gd name="T89" fmla="*/ 105 h 179"/>
                  <a:gd name="T90" fmla="*/ 98 w 112"/>
                  <a:gd name="T91" fmla="*/ 100 h 179"/>
                  <a:gd name="T92" fmla="*/ 104 w 112"/>
                  <a:gd name="T93" fmla="*/ 93 h 179"/>
                  <a:gd name="T94" fmla="*/ 105 w 112"/>
                  <a:gd name="T95" fmla="*/ 88 h 179"/>
                  <a:gd name="T96" fmla="*/ 111 w 112"/>
                  <a:gd name="T97" fmla="*/ 88 h 179"/>
                  <a:gd name="T98" fmla="*/ 112 w 112"/>
                  <a:gd name="T99" fmla="*/ 44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2" h="179">
                    <a:moveTo>
                      <a:pt x="26" y="0"/>
                    </a:moveTo>
                    <a:lnTo>
                      <a:pt x="14" y="5"/>
                    </a:lnTo>
                    <a:lnTo>
                      <a:pt x="15" y="6"/>
                    </a:lnTo>
                    <a:lnTo>
                      <a:pt x="20" y="22"/>
                    </a:lnTo>
                    <a:lnTo>
                      <a:pt x="20" y="25"/>
                    </a:lnTo>
                    <a:lnTo>
                      <a:pt x="19" y="26"/>
                    </a:lnTo>
                    <a:lnTo>
                      <a:pt x="26" y="34"/>
                    </a:lnTo>
                    <a:lnTo>
                      <a:pt x="26" y="38"/>
                    </a:lnTo>
                    <a:lnTo>
                      <a:pt x="25" y="40"/>
                    </a:lnTo>
                    <a:lnTo>
                      <a:pt x="21" y="60"/>
                    </a:lnTo>
                    <a:lnTo>
                      <a:pt x="22" y="76"/>
                    </a:lnTo>
                    <a:lnTo>
                      <a:pt x="4" y="94"/>
                    </a:lnTo>
                    <a:lnTo>
                      <a:pt x="3" y="95"/>
                    </a:lnTo>
                    <a:lnTo>
                      <a:pt x="3" y="96"/>
                    </a:lnTo>
                    <a:lnTo>
                      <a:pt x="2" y="96"/>
                    </a:lnTo>
                    <a:lnTo>
                      <a:pt x="0" y="97"/>
                    </a:lnTo>
                    <a:lnTo>
                      <a:pt x="2" y="111"/>
                    </a:lnTo>
                    <a:lnTo>
                      <a:pt x="3" y="111"/>
                    </a:lnTo>
                    <a:lnTo>
                      <a:pt x="5" y="114"/>
                    </a:lnTo>
                    <a:lnTo>
                      <a:pt x="8" y="117"/>
                    </a:lnTo>
                    <a:lnTo>
                      <a:pt x="8" y="117"/>
                    </a:lnTo>
                    <a:lnTo>
                      <a:pt x="13" y="120"/>
                    </a:lnTo>
                    <a:lnTo>
                      <a:pt x="15" y="123"/>
                    </a:lnTo>
                    <a:lnTo>
                      <a:pt x="16" y="125"/>
                    </a:lnTo>
                    <a:lnTo>
                      <a:pt x="16" y="127"/>
                    </a:lnTo>
                    <a:lnTo>
                      <a:pt x="17" y="128"/>
                    </a:lnTo>
                    <a:lnTo>
                      <a:pt x="19" y="131"/>
                    </a:lnTo>
                    <a:lnTo>
                      <a:pt x="19" y="133"/>
                    </a:lnTo>
                    <a:lnTo>
                      <a:pt x="17" y="134"/>
                    </a:lnTo>
                    <a:lnTo>
                      <a:pt x="17" y="135"/>
                    </a:lnTo>
                    <a:lnTo>
                      <a:pt x="19" y="136"/>
                    </a:lnTo>
                    <a:lnTo>
                      <a:pt x="17" y="139"/>
                    </a:lnTo>
                    <a:lnTo>
                      <a:pt x="16" y="140"/>
                    </a:lnTo>
                    <a:lnTo>
                      <a:pt x="16" y="142"/>
                    </a:lnTo>
                    <a:lnTo>
                      <a:pt x="19" y="145"/>
                    </a:lnTo>
                    <a:lnTo>
                      <a:pt x="20" y="146"/>
                    </a:lnTo>
                    <a:lnTo>
                      <a:pt x="21" y="148"/>
                    </a:lnTo>
                    <a:lnTo>
                      <a:pt x="24" y="151"/>
                    </a:lnTo>
                    <a:lnTo>
                      <a:pt x="25" y="151"/>
                    </a:lnTo>
                    <a:lnTo>
                      <a:pt x="24" y="152"/>
                    </a:lnTo>
                    <a:lnTo>
                      <a:pt x="22" y="151"/>
                    </a:lnTo>
                    <a:lnTo>
                      <a:pt x="21" y="151"/>
                    </a:lnTo>
                    <a:lnTo>
                      <a:pt x="19" y="151"/>
                    </a:lnTo>
                    <a:lnTo>
                      <a:pt x="17" y="151"/>
                    </a:lnTo>
                    <a:lnTo>
                      <a:pt x="16" y="151"/>
                    </a:lnTo>
                    <a:lnTo>
                      <a:pt x="14" y="151"/>
                    </a:lnTo>
                    <a:lnTo>
                      <a:pt x="13" y="151"/>
                    </a:lnTo>
                    <a:lnTo>
                      <a:pt x="11" y="151"/>
                    </a:lnTo>
                    <a:lnTo>
                      <a:pt x="9" y="151"/>
                    </a:lnTo>
                    <a:lnTo>
                      <a:pt x="9" y="152"/>
                    </a:lnTo>
                    <a:lnTo>
                      <a:pt x="9" y="153"/>
                    </a:lnTo>
                    <a:lnTo>
                      <a:pt x="9" y="156"/>
                    </a:lnTo>
                    <a:lnTo>
                      <a:pt x="9" y="157"/>
                    </a:lnTo>
                    <a:lnTo>
                      <a:pt x="10" y="157"/>
                    </a:lnTo>
                    <a:lnTo>
                      <a:pt x="10" y="158"/>
                    </a:lnTo>
                    <a:lnTo>
                      <a:pt x="13" y="159"/>
                    </a:lnTo>
                    <a:lnTo>
                      <a:pt x="16" y="163"/>
                    </a:lnTo>
                    <a:lnTo>
                      <a:pt x="20" y="167"/>
                    </a:lnTo>
                    <a:lnTo>
                      <a:pt x="21" y="168"/>
                    </a:lnTo>
                    <a:lnTo>
                      <a:pt x="24" y="170"/>
                    </a:lnTo>
                    <a:lnTo>
                      <a:pt x="25" y="174"/>
                    </a:lnTo>
                    <a:lnTo>
                      <a:pt x="25" y="175"/>
                    </a:lnTo>
                    <a:lnTo>
                      <a:pt x="26" y="176"/>
                    </a:lnTo>
                    <a:lnTo>
                      <a:pt x="27" y="179"/>
                    </a:lnTo>
                    <a:lnTo>
                      <a:pt x="28" y="179"/>
                    </a:lnTo>
                    <a:lnTo>
                      <a:pt x="31" y="179"/>
                    </a:lnTo>
                    <a:lnTo>
                      <a:pt x="33" y="179"/>
                    </a:lnTo>
                    <a:lnTo>
                      <a:pt x="35" y="176"/>
                    </a:lnTo>
                    <a:lnTo>
                      <a:pt x="35" y="174"/>
                    </a:lnTo>
                    <a:lnTo>
                      <a:pt x="36" y="173"/>
                    </a:lnTo>
                    <a:lnTo>
                      <a:pt x="37" y="174"/>
                    </a:lnTo>
                    <a:lnTo>
                      <a:pt x="38" y="176"/>
                    </a:lnTo>
                    <a:lnTo>
                      <a:pt x="38" y="177"/>
                    </a:lnTo>
                    <a:lnTo>
                      <a:pt x="41" y="176"/>
                    </a:lnTo>
                    <a:lnTo>
                      <a:pt x="43" y="175"/>
                    </a:lnTo>
                    <a:lnTo>
                      <a:pt x="47" y="174"/>
                    </a:lnTo>
                    <a:lnTo>
                      <a:pt x="49" y="171"/>
                    </a:lnTo>
                    <a:lnTo>
                      <a:pt x="55" y="170"/>
                    </a:lnTo>
                    <a:lnTo>
                      <a:pt x="59" y="170"/>
                    </a:lnTo>
                    <a:lnTo>
                      <a:pt x="60" y="169"/>
                    </a:lnTo>
                    <a:lnTo>
                      <a:pt x="63" y="167"/>
                    </a:lnTo>
                    <a:lnTo>
                      <a:pt x="63" y="165"/>
                    </a:lnTo>
                    <a:lnTo>
                      <a:pt x="61" y="165"/>
                    </a:lnTo>
                    <a:lnTo>
                      <a:pt x="59" y="163"/>
                    </a:lnTo>
                    <a:lnTo>
                      <a:pt x="60" y="161"/>
                    </a:lnTo>
                    <a:lnTo>
                      <a:pt x="61" y="161"/>
                    </a:lnTo>
                    <a:lnTo>
                      <a:pt x="63" y="161"/>
                    </a:lnTo>
                    <a:lnTo>
                      <a:pt x="65" y="161"/>
                    </a:lnTo>
                    <a:lnTo>
                      <a:pt x="67" y="161"/>
                    </a:lnTo>
                    <a:lnTo>
                      <a:pt x="70" y="162"/>
                    </a:lnTo>
                    <a:lnTo>
                      <a:pt x="72" y="161"/>
                    </a:lnTo>
                    <a:lnTo>
                      <a:pt x="77" y="161"/>
                    </a:lnTo>
                    <a:lnTo>
                      <a:pt x="78" y="159"/>
                    </a:lnTo>
                    <a:lnTo>
                      <a:pt x="81" y="158"/>
                    </a:lnTo>
                    <a:lnTo>
                      <a:pt x="81" y="157"/>
                    </a:lnTo>
                    <a:lnTo>
                      <a:pt x="81" y="154"/>
                    </a:lnTo>
                    <a:lnTo>
                      <a:pt x="81" y="153"/>
                    </a:lnTo>
                    <a:lnTo>
                      <a:pt x="83" y="152"/>
                    </a:lnTo>
                    <a:lnTo>
                      <a:pt x="83" y="151"/>
                    </a:lnTo>
                    <a:lnTo>
                      <a:pt x="84" y="148"/>
                    </a:lnTo>
                    <a:lnTo>
                      <a:pt x="84" y="150"/>
                    </a:lnTo>
                    <a:lnTo>
                      <a:pt x="86" y="148"/>
                    </a:lnTo>
                    <a:lnTo>
                      <a:pt x="88" y="146"/>
                    </a:lnTo>
                    <a:lnTo>
                      <a:pt x="89" y="146"/>
                    </a:lnTo>
                    <a:lnTo>
                      <a:pt x="89" y="144"/>
                    </a:lnTo>
                    <a:lnTo>
                      <a:pt x="89" y="142"/>
                    </a:lnTo>
                    <a:lnTo>
                      <a:pt x="92" y="141"/>
                    </a:lnTo>
                    <a:lnTo>
                      <a:pt x="94" y="140"/>
                    </a:lnTo>
                    <a:lnTo>
                      <a:pt x="97" y="140"/>
                    </a:lnTo>
                    <a:lnTo>
                      <a:pt x="98" y="140"/>
                    </a:lnTo>
                    <a:lnTo>
                      <a:pt x="102" y="139"/>
                    </a:lnTo>
                    <a:lnTo>
                      <a:pt x="102" y="139"/>
                    </a:lnTo>
                    <a:lnTo>
                      <a:pt x="102" y="137"/>
                    </a:lnTo>
                    <a:lnTo>
                      <a:pt x="102" y="136"/>
                    </a:lnTo>
                    <a:lnTo>
                      <a:pt x="103" y="135"/>
                    </a:lnTo>
                    <a:lnTo>
                      <a:pt x="102" y="133"/>
                    </a:lnTo>
                    <a:lnTo>
                      <a:pt x="98" y="133"/>
                    </a:lnTo>
                    <a:lnTo>
                      <a:pt x="97" y="130"/>
                    </a:lnTo>
                    <a:lnTo>
                      <a:pt x="97" y="128"/>
                    </a:lnTo>
                    <a:lnTo>
                      <a:pt x="95" y="125"/>
                    </a:lnTo>
                    <a:lnTo>
                      <a:pt x="97" y="124"/>
                    </a:lnTo>
                    <a:lnTo>
                      <a:pt x="95" y="123"/>
                    </a:lnTo>
                    <a:lnTo>
                      <a:pt x="97" y="122"/>
                    </a:lnTo>
                    <a:lnTo>
                      <a:pt x="97" y="120"/>
                    </a:lnTo>
                    <a:lnTo>
                      <a:pt x="95" y="120"/>
                    </a:lnTo>
                    <a:lnTo>
                      <a:pt x="93" y="122"/>
                    </a:lnTo>
                    <a:lnTo>
                      <a:pt x="92" y="120"/>
                    </a:lnTo>
                    <a:lnTo>
                      <a:pt x="92" y="118"/>
                    </a:lnTo>
                    <a:lnTo>
                      <a:pt x="94" y="114"/>
                    </a:lnTo>
                    <a:lnTo>
                      <a:pt x="95" y="113"/>
                    </a:lnTo>
                    <a:lnTo>
                      <a:pt x="95" y="111"/>
                    </a:lnTo>
                    <a:lnTo>
                      <a:pt x="94" y="110"/>
                    </a:lnTo>
                    <a:lnTo>
                      <a:pt x="94" y="108"/>
                    </a:lnTo>
                    <a:lnTo>
                      <a:pt x="97" y="107"/>
                    </a:lnTo>
                    <a:lnTo>
                      <a:pt x="98" y="105"/>
                    </a:lnTo>
                    <a:lnTo>
                      <a:pt x="97" y="104"/>
                    </a:lnTo>
                    <a:lnTo>
                      <a:pt x="97" y="102"/>
                    </a:lnTo>
                    <a:lnTo>
                      <a:pt x="98" y="100"/>
                    </a:lnTo>
                    <a:lnTo>
                      <a:pt x="99" y="100"/>
                    </a:lnTo>
                    <a:lnTo>
                      <a:pt x="103" y="96"/>
                    </a:lnTo>
                    <a:lnTo>
                      <a:pt x="104" y="93"/>
                    </a:lnTo>
                    <a:lnTo>
                      <a:pt x="103" y="91"/>
                    </a:lnTo>
                    <a:lnTo>
                      <a:pt x="103" y="89"/>
                    </a:lnTo>
                    <a:lnTo>
                      <a:pt x="105" y="88"/>
                    </a:lnTo>
                    <a:lnTo>
                      <a:pt x="108" y="88"/>
                    </a:lnTo>
                    <a:lnTo>
                      <a:pt x="109" y="89"/>
                    </a:lnTo>
                    <a:lnTo>
                      <a:pt x="111" y="88"/>
                    </a:lnTo>
                    <a:lnTo>
                      <a:pt x="112" y="87"/>
                    </a:lnTo>
                    <a:lnTo>
                      <a:pt x="112" y="44"/>
                    </a:lnTo>
                    <a:lnTo>
                      <a:pt x="112" y="44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3" name="Freeform 889">
                <a:extLst>
                  <a:ext uri="{FF2B5EF4-FFF2-40B4-BE49-F238E27FC236}">
                    <a16:creationId xmlns:a16="http://schemas.microsoft.com/office/drawing/2014/main" id="{A066D42A-9145-488A-ADDF-D009BE859C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4" y="2216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1 w 4"/>
                  <a:gd name="T3" fmla="*/ 2 h 2"/>
                  <a:gd name="T4" fmla="*/ 2 w 4"/>
                  <a:gd name="T5" fmla="*/ 1 h 2"/>
                  <a:gd name="T6" fmla="*/ 4 w 4"/>
                  <a:gd name="T7" fmla="*/ 0 h 2"/>
                  <a:gd name="T8" fmla="*/ 0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4" name="Freeform 890">
                <a:extLst>
                  <a:ext uri="{FF2B5EF4-FFF2-40B4-BE49-F238E27FC236}">
                    <a16:creationId xmlns:a16="http://schemas.microsoft.com/office/drawing/2014/main" id="{AE4605D2-1F05-4AA0-B402-54ED4350C2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79" y="2103"/>
                <a:ext cx="164" cy="127"/>
              </a:xfrm>
              <a:custGeom>
                <a:avLst/>
                <a:gdLst>
                  <a:gd name="T0" fmla="*/ 141 w 164"/>
                  <a:gd name="T1" fmla="*/ 93 h 127"/>
                  <a:gd name="T2" fmla="*/ 142 w 164"/>
                  <a:gd name="T3" fmla="*/ 91 h 127"/>
                  <a:gd name="T4" fmla="*/ 159 w 164"/>
                  <a:gd name="T5" fmla="*/ 57 h 127"/>
                  <a:gd name="T6" fmla="*/ 164 w 164"/>
                  <a:gd name="T7" fmla="*/ 35 h 127"/>
                  <a:gd name="T8" fmla="*/ 157 w 164"/>
                  <a:gd name="T9" fmla="*/ 23 h 127"/>
                  <a:gd name="T10" fmla="*/ 158 w 164"/>
                  <a:gd name="T11" fmla="*/ 19 h 127"/>
                  <a:gd name="T12" fmla="*/ 152 w 164"/>
                  <a:gd name="T13" fmla="*/ 2 h 127"/>
                  <a:gd name="T14" fmla="*/ 140 w 164"/>
                  <a:gd name="T15" fmla="*/ 5 h 127"/>
                  <a:gd name="T16" fmla="*/ 121 w 164"/>
                  <a:gd name="T17" fmla="*/ 0 h 127"/>
                  <a:gd name="T18" fmla="*/ 59 w 164"/>
                  <a:gd name="T19" fmla="*/ 42 h 127"/>
                  <a:gd name="T20" fmla="*/ 42 w 164"/>
                  <a:gd name="T21" fmla="*/ 67 h 127"/>
                  <a:gd name="T22" fmla="*/ 40 w 164"/>
                  <a:gd name="T23" fmla="*/ 77 h 127"/>
                  <a:gd name="T24" fmla="*/ 40 w 164"/>
                  <a:gd name="T25" fmla="*/ 84 h 127"/>
                  <a:gd name="T26" fmla="*/ 31 w 164"/>
                  <a:gd name="T27" fmla="*/ 88 h 127"/>
                  <a:gd name="T28" fmla="*/ 24 w 164"/>
                  <a:gd name="T29" fmla="*/ 90 h 127"/>
                  <a:gd name="T30" fmla="*/ 18 w 164"/>
                  <a:gd name="T31" fmla="*/ 90 h 127"/>
                  <a:gd name="T32" fmla="*/ 12 w 164"/>
                  <a:gd name="T33" fmla="*/ 91 h 127"/>
                  <a:gd name="T34" fmla="*/ 2 w 164"/>
                  <a:gd name="T35" fmla="*/ 92 h 127"/>
                  <a:gd name="T36" fmla="*/ 1 w 164"/>
                  <a:gd name="T37" fmla="*/ 96 h 127"/>
                  <a:gd name="T38" fmla="*/ 0 w 164"/>
                  <a:gd name="T39" fmla="*/ 101 h 127"/>
                  <a:gd name="T40" fmla="*/ 11 w 164"/>
                  <a:gd name="T41" fmla="*/ 113 h 127"/>
                  <a:gd name="T42" fmla="*/ 19 w 164"/>
                  <a:gd name="T43" fmla="*/ 113 h 127"/>
                  <a:gd name="T44" fmla="*/ 20 w 164"/>
                  <a:gd name="T45" fmla="*/ 115 h 127"/>
                  <a:gd name="T46" fmla="*/ 22 w 164"/>
                  <a:gd name="T47" fmla="*/ 117 h 127"/>
                  <a:gd name="T48" fmla="*/ 23 w 164"/>
                  <a:gd name="T49" fmla="*/ 122 h 127"/>
                  <a:gd name="T50" fmla="*/ 24 w 164"/>
                  <a:gd name="T51" fmla="*/ 122 h 127"/>
                  <a:gd name="T52" fmla="*/ 26 w 164"/>
                  <a:gd name="T53" fmla="*/ 120 h 127"/>
                  <a:gd name="T54" fmla="*/ 30 w 164"/>
                  <a:gd name="T55" fmla="*/ 121 h 127"/>
                  <a:gd name="T56" fmla="*/ 35 w 164"/>
                  <a:gd name="T57" fmla="*/ 125 h 127"/>
                  <a:gd name="T58" fmla="*/ 39 w 164"/>
                  <a:gd name="T59" fmla="*/ 126 h 127"/>
                  <a:gd name="T60" fmla="*/ 37 w 164"/>
                  <a:gd name="T61" fmla="*/ 125 h 127"/>
                  <a:gd name="T62" fmla="*/ 37 w 164"/>
                  <a:gd name="T63" fmla="*/ 121 h 127"/>
                  <a:gd name="T64" fmla="*/ 39 w 164"/>
                  <a:gd name="T65" fmla="*/ 117 h 127"/>
                  <a:gd name="T66" fmla="*/ 41 w 164"/>
                  <a:gd name="T67" fmla="*/ 115 h 127"/>
                  <a:gd name="T68" fmla="*/ 40 w 164"/>
                  <a:gd name="T69" fmla="*/ 113 h 127"/>
                  <a:gd name="T70" fmla="*/ 40 w 164"/>
                  <a:gd name="T71" fmla="*/ 111 h 127"/>
                  <a:gd name="T72" fmla="*/ 40 w 164"/>
                  <a:gd name="T73" fmla="*/ 109 h 127"/>
                  <a:gd name="T74" fmla="*/ 43 w 164"/>
                  <a:gd name="T75" fmla="*/ 107 h 127"/>
                  <a:gd name="T76" fmla="*/ 46 w 164"/>
                  <a:gd name="T77" fmla="*/ 107 h 127"/>
                  <a:gd name="T78" fmla="*/ 50 w 164"/>
                  <a:gd name="T79" fmla="*/ 107 h 127"/>
                  <a:gd name="T80" fmla="*/ 53 w 164"/>
                  <a:gd name="T81" fmla="*/ 105 h 127"/>
                  <a:gd name="T82" fmla="*/ 56 w 164"/>
                  <a:gd name="T83" fmla="*/ 105 h 127"/>
                  <a:gd name="T84" fmla="*/ 60 w 164"/>
                  <a:gd name="T85" fmla="*/ 107 h 127"/>
                  <a:gd name="T86" fmla="*/ 65 w 164"/>
                  <a:gd name="T87" fmla="*/ 108 h 127"/>
                  <a:gd name="T88" fmla="*/ 69 w 164"/>
                  <a:gd name="T89" fmla="*/ 113 h 127"/>
                  <a:gd name="T90" fmla="*/ 71 w 164"/>
                  <a:gd name="T91" fmla="*/ 114 h 127"/>
                  <a:gd name="T92" fmla="*/ 75 w 164"/>
                  <a:gd name="T93" fmla="*/ 113 h 127"/>
                  <a:gd name="T94" fmla="*/ 79 w 164"/>
                  <a:gd name="T95" fmla="*/ 110 h 127"/>
                  <a:gd name="T96" fmla="*/ 81 w 164"/>
                  <a:gd name="T97" fmla="*/ 110 h 127"/>
                  <a:gd name="T98" fmla="*/ 84 w 164"/>
                  <a:gd name="T99" fmla="*/ 113 h 127"/>
                  <a:gd name="T100" fmla="*/ 88 w 164"/>
                  <a:gd name="T101" fmla="*/ 115 h 127"/>
                  <a:gd name="T102" fmla="*/ 96 w 164"/>
                  <a:gd name="T103" fmla="*/ 117 h 127"/>
                  <a:gd name="T104" fmla="*/ 99 w 164"/>
                  <a:gd name="T105" fmla="*/ 116 h 127"/>
                  <a:gd name="T106" fmla="*/ 106 w 164"/>
                  <a:gd name="T107" fmla="*/ 111 h 127"/>
                  <a:gd name="T108" fmla="*/ 113 w 164"/>
                  <a:gd name="T109" fmla="*/ 111 h 127"/>
                  <a:gd name="T110" fmla="*/ 121 w 164"/>
                  <a:gd name="T111" fmla="*/ 113 h 127"/>
                  <a:gd name="T112" fmla="*/ 125 w 164"/>
                  <a:gd name="T113" fmla="*/ 114 h 127"/>
                  <a:gd name="T114" fmla="*/ 129 w 164"/>
                  <a:gd name="T115" fmla="*/ 113 h 127"/>
                  <a:gd name="T116" fmla="*/ 132 w 164"/>
                  <a:gd name="T117" fmla="*/ 110 h 127"/>
                  <a:gd name="T118" fmla="*/ 135 w 164"/>
                  <a:gd name="T119" fmla="*/ 110 h 127"/>
                  <a:gd name="T120" fmla="*/ 136 w 164"/>
                  <a:gd name="T121" fmla="*/ 109 h 127"/>
                  <a:gd name="T122" fmla="*/ 140 w 164"/>
                  <a:gd name="T123" fmla="*/ 108 h 127"/>
                  <a:gd name="T124" fmla="*/ 140 w 164"/>
                  <a:gd name="T125" fmla="*/ 9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4" h="127">
                    <a:moveTo>
                      <a:pt x="140" y="93"/>
                    </a:moveTo>
                    <a:lnTo>
                      <a:pt x="141" y="93"/>
                    </a:lnTo>
                    <a:lnTo>
                      <a:pt x="141" y="92"/>
                    </a:lnTo>
                    <a:lnTo>
                      <a:pt x="142" y="91"/>
                    </a:lnTo>
                    <a:lnTo>
                      <a:pt x="160" y="73"/>
                    </a:lnTo>
                    <a:lnTo>
                      <a:pt x="159" y="57"/>
                    </a:lnTo>
                    <a:lnTo>
                      <a:pt x="163" y="37"/>
                    </a:lnTo>
                    <a:lnTo>
                      <a:pt x="164" y="35"/>
                    </a:lnTo>
                    <a:lnTo>
                      <a:pt x="164" y="31"/>
                    </a:lnTo>
                    <a:lnTo>
                      <a:pt x="157" y="23"/>
                    </a:lnTo>
                    <a:lnTo>
                      <a:pt x="158" y="22"/>
                    </a:lnTo>
                    <a:lnTo>
                      <a:pt x="158" y="19"/>
                    </a:lnTo>
                    <a:lnTo>
                      <a:pt x="153" y="3"/>
                    </a:lnTo>
                    <a:lnTo>
                      <a:pt x="152" y="2"/>
                    </a:lnTo>
                    <a:lnTo>
                      <a:pt x="142" y="7"/>
                    </a:lnTo>
                    <a:lnTo>
                      <a:pt x="140" y="5"/>
                    </a:lnTo>
                    <a:lnTo>
                      <a:pt x="121" y="0"/>
                    </a:lnTo>
                    <a:lnTo>
                      <a:pt x="121" y="0"/>
                    </a:lnTo>
                    <a:lnTo>
                      <a:pt x="73" y="30"/>
                    </a:lnTo>
                    <a:lnTo>
                      <a:pt x="59" y="42"/>
                    </a:lnTo>
                    <a:lnTo>
                      <a:pt x="43" y="46"/>
                    </a:lnTo>
                    <a:lnTo>
                      <a:pt x="42" y="67"/>
                    </a:lnTo>
                    <a:lnTo>
                      <a:pt x="42" y="76"/>
                    </a:lnTo>
                    <a:lnTo>
                      <a:pt x="40" y="77"/>
                    </a:lnTo>
                    <a:lnTo>
                      <a:pt x="40" y="81"/>
                    </a:lnTo>
                    <a:lnTo>
                      <a:pt x="40" y="84"/>
                    </a:lnTo>
                    <a:lnTo>
                      <a:pt x="34" y="86"/>
                    </a:lnTo>
                    <a:lnTo>
                      <a:pt x="31" y="88"/>
                    </a:lnTo>
                    <a:lnTo>
                      <a:pt x="28" y="88"/>
                    </a:lnTo>
                    <a:lnTo>
                      <a:pt x="24" y="90"/>
                    </a:lnTo>
                    <a:lnTo>
                      <a:pt x="23" y="90"/>
                    </a:lnTo>
                    <a:lnTo>
                      <a:pt x="18" y="90"/>
                    </a:lnTo>
                    <a:lnTo>
                      <a:pt x="14" y="92"/>
                    </a:lnTo>
                    <a:lnTo>
                      <a:pt x="12" y="91"/>
                    </a:lnTo>
                    <a:lnTo>
                      <a:pt x="4" y="92"/>
                    </a:lnTo>
                    <a:lnTo>
                      <a:pt x="2" y="92"/>
                    </a:lnTo>
                    <a:lnTo>
                      <a:pt x="2" y="93"/>
                    </a:lnTo>
                    <a:lnTo>
                      <a:pt x="1" y="96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11" y="108"/>
                    </a:lnTo>
                    <a:lnTo>
                      <a:pt x="11" y="113"/>
                    </a:lnTo>
                    <a:lnTo>
                      <a:pt x="14" y="115"/>
                    </a:lnTo>
                    <a:lnTo>
                      <a:pt x="19" y="113"/>
                    </a:lnTo>
                    <a:lnTo>
                      <a:pt x="20" y="113"/>
                    </a:lnTo>
                    <a:lnTo>
                      <a:pt x="20" y="115"/>
                    </a:lnTo>
                    <a:lnTo>
                      <a:pt x="22" y="115"/>
                    </a:lnTo>
                    <a:lnTo>
                      <a:pt x="22" y="117"/>
                    </a:lnTo>
                    <a:lnTo>
                      <a:pt x="20" y="119"/>
                    </a:lnTo>
                    <a:lnTo>
                      <a:pt x="23" y="122"/>
                    </a:lnTo>
                    <a:lnTo>
                      <a:pt x="23" y="122"/>
                    </a:lnTo>
                    <a:lnTo>
                      <a:pt x="24" y="122"/>
                    </a:lnTo>
                    <a:lnTo>
                      <a:pt x="26" y="121"/>
                    </a:lnTo>
                    <a:lnTo>
                      <a:pt x="26" y="120"/>
                    </a:lnTo>
                    <a:lnTo>
                      <a:pt x="26" y="119"/>
                    </a:lnTo>
                    <a:lnTo>
                      <a:pt x="30" y="121"/>
                    </a:lnTo>
                    <a:lnTo>
                      <a:pt x="32" y="124"/>
                    </a:lnTo>
                    <a:lnTo>
                      <a:pt x="35" y="125"/>
                    </a:lnTo>
                    <a:lnTo>
                      <a:pt x="37" y="127"/>
                    </a:lnTo>
                    <a:lnTo>
                      <a:pt x="39" y="126"/>
                    </a:lnTo>
                    <a:lnTo>
                      <a:pt x="39" y="125"/>
                    </a:lnTo>
                    <a:lnTo>
                      <a:pt x="37" y="125"/>
                    </a:lnTo>
                    <a:lnTo>
                      <a:pt x="36" y="121"/>
                    </a:lnTo>
                    <a:lnTo>
                      <a:pt x="37" y="121"/>
                    </a:lnTo>
                    <a:lnTo>
                      <a:pt x="36" y="120"/>
                    </a:lnTo>
                    <a:lnTo>
                      <a:pt x="39" y="117"/>
                    </a:lnTo>
                    <a:lnTo>
                      <a:pt x="41" y="117"/>
                    </a:lnTo>
                    <a:lnTo>
                      <a:pt x="41" y="115"/>
                    </a:lnTo>
                    <a:lnTo>
                      <a:pt x="40" y="115"/>
                    </a:lnTo>
                    <a:lnTo>
                      <a:pt x="40" y="113"/>
                    </a:lnTo>
                    <a:lnTo>
                      <a:pt x="40" y="111"/>
                    </a:lnTo>
                    <a:lnTo>
                      <a:pt x="40" y="111"/>
                    </a:lnTo>
                    <a:lnTo>
                      <a:pt x="40" y="110"/>
                    </a:lnTo>
                    <a:lnTo>
                      <a:pt x="40" y="109"/>
                    </a:lnTo>
                    <a:lnTo>
                      <a:pt x="42" y="108"/>
                    </a:lnTo>
                    <a:lnTo>
                      <a:pt x="43" y="107"/>
                    </a:lnTo>
                    <a:lnTo>
                      <a:pt x="45" y="107"/>
                    </a:lnTo>
                    <a:lnTo>
                      <a:pt x="46" y="107"/>
                    </a:lnTo>
                    <a:lnTo>
                      <a:pt x="48" y="107"/>
                    </a:lnTo>
                    <a:lnTo>
                      <a:pt x="50" y="107"/>
                    </a:lnTo>
                    <a:lnTo>
                      <a:pt x="52" y="107"/>
                    </a:lnTo>
                    <a:lnTo>
                      <a:pt x="53" y="105"/>
                    </a:lnTo>
                    <a:lnTo>
                      <a:pt x="54" y="105"/>
                    </a:lnTo>
                    <a:lnTo>
                      <a:pt x="56" y="105"/>
                    </a:lnTo>
                    <a:lnTo>
                      <a:pt x="59" y="107"/>
                    </a:lnTo>
                    <a:lnTo>
                      <a:pt x="60" y="107"/>
                    </a:lnTo>
                    <a:lnTo>
                      <a:pt x="62" y="107"/>
                    </a:lnTo>
                    <a:lnTo>
                      <a:pt x="65" y="108"/>
                    </a:lnTo>
                    <a:lnTo>
                      <a:pt x="67" y="109"/>
                    </a:lnTo>
                    <a:lnTo>
                      <a:pt x="69" y="113"/>
                    </a:lnTo>
                    <a:lnTo>
                      <a:pt x="70" y="114"/>
                    </a:lnTo>
                    <a:lnTo>
                      <a:pt x="71" y="114"/>
                    </a:lnTo>
                    <a:lnTo>
                      <a:pt x="73" y="113"/>
                    </a:lnTo>
                    <a:lnTo>
                      <a:pt x="75" y="113"/>
                    </a:lnTo>
                    <a:lnTo>
                      <a:pt x="76" y="111"/>
                    </a:lnTo>
                    <a:lnTo>
                      <a:pt x="79" y="110"/>
                    </a:lnTo>
                    <a:lnTo>
                      <a:pt x="80" y="110"/>
                    </a:lnTo>
                    <a:lnTo>
                      <a:pt x="81" y="110"/>
                    </a:lnTo>
                    <a:lnTo>
                      <a:pt x="84" y="111"/>
                    </a:lnTo>
                    <a:lnTo>
                      <a:pt x="84" y="113"/>
                    </a:lnTo>
                    <a:lnTo>
                      <a:pt x="85" y="114"/>
                    </a:lnTo>
                    <a:lnTo>
                      <a:pt x="88" y="115"/>
                    </a:lnTo>
                    <a:lnTo>
                      <a:pt x="91" y="116"/>
                    </a:lnTo>
                    <a:lnTo>
                      <a:pt x="96" y="117"/>
                    </a:lnTo>
                    <a:lnTo>
                      <a:pt x="97" y="117"/>
                    </a:lnTo>
                    <a:lnTo>
                      <a:pt x="99" y="116"/>
                    </a:lnTo>
                    <a:lnTo>
                      <a:pt x="103" y="113"/>
                    </a:lnTo>
                    <a:lnTo>
                      <a:pt x="106" y="111"/>
                    </a:lnTo>
                    <a:lnTo>
                      <a:pt x="110" y="111"/>
                    </a:lnTo>
                    <a:lnTo>
                      <a:pt x="113" y="111"/>
                    </a:lnTo>
                    <a:lnTo>
                      <a:pt x="118" y="111"/>
                    </a:lnTo>
                    <a:lnTo>
                      <a:pt x="121" y="113"/>
                    </a:lnTo>
                    <a:lnTo>
                      <a:pt x="124" y="113"/>
                    </a:lnTo>
                    <a:lnTo>
                      <a:pt x="125" y="114"/>
                    </a:lnTo>
                    <a:lnTo>
                      <a:pt x="129" y="113"/>
                    </a:lnTo>
                    <a:lnTo>
                      <a:pt x="129" y="113"/>
                    </a:lnTo>
                    <a:lnTo>
                      <a:pt x="131" y="111"/>
                    </a:lnTo>
                    <a:lnTo>
                      <a:pt x="132" y="110"/>
                    </a:lnTo>
                    <a:lnTo>
                      <a:pt x="134" y="110"/>
                    </a:lnTo>
                    <a:lnTo>
                      <a:pt x="135" y="110"/>
                    </a:lnTo>
                    <a:lnTo>
                      <a:pt x="136" y="110"/>
                    </a:lnTo>
                    <a:lnTo>
                      <a:pt x="136" y="109"/>
                    </a:lnTo>
                    <a:lnTo>
                      <a:pt x="137" y="107"/>
                    </a:lnTo>
                    <a:lnTo>
                      <a:pt x="140" y="108"/>
                    </a:lnTo>
                    <a:lnTo>
                      <a:pt x="138" y="94"/>
                    </a:lnTo>
                    <a:lnTo>
                      <a:pt x="140" y="9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5" name="Line 891">
                <a:extLst>
                  <a:ext uri="{FF2B5EF4-FFF2-40B4-BE49-F238E27FC236}">
                    <a16:creationId xmlns:a16="http://schemas.microsoft.com/office/drawing/2014/main" id="{41473FA6-C6C0-4E5B-AB71-3A64A3B5DA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2133" y="2217"/>
                <a:ext cx="0" cy="0"/>
              </a:xfrm>
              <a:prstGeom prst="line">
                <a:avLst/>
              </a:pr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6" name="Line 892">
                <a:extLst>
                  <a:ext uri="{FF2B5EF4-FFF2-40B4-BE49-F238E27FC236}">
                    <a16:creationId xmlns:a16="http://schemas.microsoft.com/office/drawing/2014/main" id="{0AF02318-7A72-41BE-81DB-964316A33B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2133" y="2217"/>
                <a:ext cx="0" cy="0"/>
              </a:xfrm>
              <a:prstGeom prst="line">
                <a:avLst/>
              </a:pr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7" name="Freeform 893">
                <a:extLst>
                  <a:ext uri="{FF2B5EF4-FFF2-40B4-BE49-F238E27FC236}">
                    <a16:creationId xmlns:a16="http://schemas.microsoft.com/office/drawing/2014/main" id="{0DAB713A-C746-40BE-84B1-5915A283C0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1" y="2208"/>
                <a:ext cx="123" cy="105"/>
              </a:xfrm>
              <a:custGeom>
                <a:avLst/>
                <a:gdLst>
                  <a:gd name="T0" fmla="*/ 63 w 123"/>
                  <a:gd name="T1" fmla="*/ 91 h 105"/>
                  <a:gd name="T2" fmla="*/ 64 w 123"/>
                  <a:gd name="T3" fmla="*/ 86 h 105"/>
                  <a:gd name="T4" fmla="*/ 69 w 123"/>
                  <a:gd name="T5" fmla="*/ 83 h 105"/>
                  <a:gd name="T6" fmla="*/ 73 w 123"/>
                  <a:gd name="T7" fmla="*/ 77 h 105"/>
                  <a:gd name="T8" fmla="*/ 76 w 123"/>
                  <a:gd name="T9" fmla="*/ 76 h 105"/>
                  <a:gd name="T10" fmla="*/ 82 w 123"/>
                  <a:gd name="T11" fmla="*/ 78 h 105"/>
                  <a:gd name="T12" fmla="*/ 87 w 123"/>
                  <a:gd name="T13" fmla="*/ 82 h 105"/>
                  <a:gd name="T14" fmla="*/ 91 w 123"/>
                  <a:gd name="T15" fmla="*/ 77 h 105"/>
                  <a:gd name="T16" fmla="*/ 95 w 123"/>
                  <a:gd name="T17" fmla="*/ 73 h 105"/>
                  <a:gd name="T18" fmla="*/ 98 w 123"/>
                  <a:gd name="T19" fmla="*/ 66 h 105"/>
                  <a:gd name="T20" fmla="*/ 99 w 123"/>
                  <a:gd name="T21" fmla="*/ 61 h 105"/>
                  <a:gd name="T22" fmla="*/ 104 w 123"/>
                  <a:gd name="T23" fmla="*/ 55 h 105"/>
                  <a:gd name="T24" fmla="*/ 107 w 123"/>
                  <a:gd name="T25" fmla="*/ 48 h 105"/>
                  <a:gd name="T26" fmla="*/ 112 w 123"/>
                  <a:gd name="T27" fmla="*/ 43 h 105"/>
                  <a:gd name="T28" fmla="*/ 113 w 123"/>
                  <a:gd name="T29" fmla="*/ 37 h 105"/>
                  <a:gd name="T30" fmla="*/ 115 w 123"/>
                  <a:gd name="T31" fmla="*/ 31 h 105"/>
                  <a:gd name="T32" fmla="*/ 120 w 123"/>
                  <a:gd name="T33" fmla="*/ 27 h 105"/>
                  <a:gd name="T34" fmla="*/ 123 w 123"/>
                  <a:gd name="T35" fmla="*/ 22 h 105"/>
                  <a:gd name="T36" fmla="*/ 119 w 123"/>
                  <a:gd name="T37" fmla="*/ 19 h 105"/>
                  <a:gd name="T38" fmla="*/ 119 w 123"/>
                  <a:gd name="T39" fmla="*/ 12 h 105"/>
                  <a:gd name="T40" fmla="*/ 115 w 123"/>
                  <a:gd name="T41" fmla="*/ 6 h 105"/>
                  <a:gd name="T42" fmla="*/ 109 w 123"/>
                  <a:gd name="T43" fmla="*/ 2 h 105"/>
                  <a:gd name="T44" fmla="*/ 107 w 123"/>
                  <a:gd name="T45" fmla="*/ 5 h 105"/>
                  <a:gd name="T46" fmla="*/ 103 w 123"/>
                  <a:gd name="T47" fmla="*/ 6 h 105"/>
                  <a:gd name="T48" fmla="*/ 98 w 123"/>
                  <a:gd name="T49" fmla="*/ 10 h 105"/>
                  <a:gd name="T50" fmla="*/ 90 w 123"/>
                  <a:gd name="T51" fmla="*/ 6 h 105"/>
                  <a:gd name="T52" fmla="*/ 78 w 123"/>
                  <a:gd name="T53" fmla="*/ 6 h 105"/>
                  <a:gd name="T54" fmla="*/ 69 w 123"/>
                  <a:gd name="T55" fmla="*/ 12 h 105"/>
                  <a:gd name="T56" fmla="*/ 60 w 123"/>
                  <a:gd name="T57" fmla="*/ 10 h 105"/>
                  <a:gd name="T58" fmla="*/ 56 w 123"/>
                  <a:gd name="T59" fmla="*/ 6 h 105"/>
                  <a:gd name="T60" fmla="*/ 51 w 123"/>
                  <a:gd name="T61" fmla="*/ 5 h 105"/>
                  <a:gd name="T62" fmla="*/ 45 w 123"/>
                  <a:gd name="T63" fmla="*/ 8 h 105"/>
                  <a:gd name="T64" fmla="*/ 41 w 123"/>
                  <a:gd name="T65" fmla="*/ 8 h 105"/>
                  <a:gd name="T66" fmla="*/ 34 w 123"/>
                  <a:gd name="T67" fmla="*/ 2 h 105"/>
                  <a:gd name="T68" fmla="*/ 28 w 123"/>
                  <a:gd name="T69" fmla="*/ 0 h 105"/>
                  <a:gd name="T70" fmla="*/ 24 w 123"/>
                  <a:gd name="T71" fmla="*/ 2 h 105"/>
                  <a:gd name="T72" fmla="*/ 18 w 123"/>
                  <a:gd name="T73" fmla="*/ 2 h 105"/>
                  <a:gd name="T74" fmla="*/ 14 w 123"/>
                  <a:gd name="T75" fmla="*/ 3 h 105"/>
                  <a:gd name="T76" fmla="*/ 12 w 123"/>
                  <a:gd name="T77" fmla="*/ 6 h 105"/>
                  <a:gd name="T78" fmla="*/ 12 w 123"/>
                  <a:gd name="T79" fmla="*/ 10 h 105"/>
                  <a:gd name="T80" fmla="*/ 11 w 123"/>
                  <a:gd name="T81" fmla="*/ 12 h 105"/>
                  <a:gd name="T82" fmla="*/ 8 w 123"/>
                  <a:gd name="T83" fmla="*/ 16 h 105"/>
                  <a:gd name="T84" fmla="*/ 11 w 123"/>
                  <a:gd name="T85" fmla="*/ 21 h 105"/>
                  <a:gd name="T86" fmla="*/ 8 w 123"/>
                  <a:gd name="T87" fmla="*/ 25 h 105"/>
                  <a:gd name="T88" fmla="*/ 12 w 123"/>
                  <a:gd name="T89" fmla="*/ 32 h 105"/>
                  <a:gd name="T90" fmla="*/ 11 w 123"/>
                  <a:gd name="T91" fmla="*/ 37 h 105"/>
                  <a:gd name="T92" fmla="*/ 12 w 123"/>
                  <a:gd name="T93" fmla="*/ 42 h 105"/>
                  <a:gd name="T94" fmla="*/ 8 w 123"/>
                  <a:gd name="T95" fmla="*/ 44 h 105"/>
                  <a:gd name="T96" fmla="*/ 4 w 123"/>
                  <a:gd name="T97" fmla="*/ 50 h 105"/>
                  <a:gd name="T98" fmla="*/ 1 w 123"/>
                  <a:gd name="T99" fmla="*/ 51 h 105"/>
                  <a:gd name="T100" fmla="*/ 0 w 123"/>
                  <a:gd name="T101" fmla="*/ 56 h 105"/>
                  <a:gd name="T102" fmla="*/ 1 w 123"/>
                  <a:gd name="T103" fmla="*/ 61 h 105"/>
                  <a:gd name="T104" fmla="*/ 1 w 123"/>
                  <a:gd name="T105" fmla="*/ 63 h 105"/>
                  <a:gd name="T106" fmla="*/ 1 w 123"/>
                  <a:gd name="T107" fmla="*/ 72 h 105"/>
                  <a:gd name="T108" fmla="*/ 1 w 123"/>
                  <a:gd name="T109" fmla="*/ 80 h 105"/>
                  <a:gd name="T110" fmla="*/ 17 w 123"/>
                  <a:gd name="T111" fmla="*/ 84 h 105"/>
                  <a:gd name="T112" fmla="*/ 23 w 123"/>
                  <a:gd name="T113" fmla="*/ 97 h 105"/>
                  <a:gd name="T114" fmla="*/ 29 w 123"/>
                  <a:gd name="T115" fmla="*/ 105 h 105"/>
                  <a:gd name="T116" fmla="*/ 45 w 123"/>
                  <a:gd name="T117" fmla="*/ 103 h 105"/>
                  <a:gd name="T118" fmla="*/ 53 w 123"/>
                  <a:gd name="T119" fmla="*/ 103 h 105"/>
                  <a:gd name="T120" fmla="*/ 59 w 123"/>
                  <a:gd name="T121" fmla="*/ 101 h 105"/>
                  <a:gd name="T122" fmla="*/ 60 w 123"/>
                  <a:gd name="T123" fmla="*/ 10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3" h="105">
                    <a:moveTo>
                      <a:pt x="63" y="96"/>
                    </a:moveTo>
                    <a:lnTo>
                      <a:pt x="64" y="94"/>
                    </a:lnTo>
                    <a:lnTo>
                      <a:pt x="63" y="91"/>
                    </a:lnTo>
                    <a:lnTo>
                      <a:pt x="63" y="89"/>
                    </a:lnTo>
                    <a:lnTo>
                      <a:pt x="64" y="88"/>
                    </a:lnTo>
                    <a:lnTo>
                      <a:pt x="64" y="86"/>
                    </a:lnTo>
                    <a:lnTo>
                      <a:pt x="67" y="85"/>
                    </a:lnTo>
                    <a:lnTo>
                      <a:pt x="68" y="84"/>
                    </a:lnTo>
                    <a:lnTo>
                      <a:pt x="69" y="83"/>
                    </a:lnTo>
                    <a:lnTo>
                      <a:pt x="73" y="80"/>
                    </a:lnTo>
                    <a:lnTo>
                      <a:pt x="73" y="78"/>
                    </a:lnTo>
                    <a:lnTo>
                      <a:pt x="73" y="77"/>
                    </a:lnTo>
                    <a:lnTo>
                      <a:pt x="75" y="77"/>
                    </a:lnTo>
                    <a:lnTo>
                      <a:pt x="76" y="76"/>
                    </a:lnTo>
                    <a:lnTo>
                      <a:pt x="76" y="76"/>
                    </a:lnTo>
                    <a:lnTo>
                      <a:pt x="80" y="77"/>
                    </a:lnTo>
                    <a:lnTo>
                      <a:pt x="80" y="77"/>
                    </a:lnTo>
                    <a:lnTo>
                      <a:pt x="82" y="78"/>
                    </a:lnTo>
                    <a:lnTo>
                      <a:pt x="84" y="80"/>
                    </a:lnTo>
                    <a:lnTo>
                      <a:pt x="86" y="82"/>
                    </a:lnTo>
                    <a:lnTo>
                      <a:pt x="87" y="82"/>
                    </a:lnTo>
                    <a:lnTo>
                      <a:pt x="90" y="80"/>
                    </a:lnTo>
                    <a:lnTo>
                      <a:pt x="91" y="78"/>
                    </a:lnTo>
                    <a:lnTo>
                      <a:pt x="91" y="77"/>
                    </a:lnTo>
                    <a:lnTo>
                      <a:pt x="91" y="76"/>
                    </a:lnTo>
                    <a:lnTo>
                      <a:pt x="93" y="76"/>
                    </a:lnTo>
                    <a:lnTo>
                      <a:pt x="95" y="73"/>
                    </a:lnTo>
                    <a:lnTo>
                      <a:pt x="95" y="72"/>
                    </a:lnTo>
                    <a:lnTo>
                      <a:pt x="95" y="69"/>
                    </a:lnTo>
                    <a:lnTo>
                      <a:pt x="98" y="66"/>
                    </a:lnTo>
                    <a:lnTo>
                      <a:pt x="98" y="65"/>
                    </a:lnTo>
                    <a:lnTo>
                      <a:pt x="98" y="63"/>
                    </a:lnTo>
                    <a:lnTo>
                      <a:pt x="99" y="61"/>
                    </a:lnTo>
                    <a:lnTo>
                      <a:pt x="102" y="59"/>
                    </a:lnTo>
                    <a:lnTo>
                      <a:pt x="104" y="57"/>
                    </a:lnTo>
                    <a:lnTo>
                      <a:pt x="104" y="55"/>
                    </a:lnTo>
                    <a:lnTo>
                      <a:pt x="106" y="53"/>
                    </a:lnTo>
                    <a:lnTo>
                      <a:pt x="104" y="50"/>
                    </a:lnTo>
                    <a:lnTo>
                      <a:pt x="107" y="48"/>
                    </a:lnTo>
                    <a:lnTo>
                      <a:pt x="109" y="48"/>
                    </a:lnTo>
                    <a:lnTo>
                      <a:pt x="112" y="45"/>
                    </a:lnTo>
                    <a:lnTo>
                      <a:pt x="112" y="43"/>
                    </a:lnTo>
                    <a:lnTo>
                      <a:pt x="112" y="40"/>
                    </a:lnTo>
                    <a:lnTo>
                      <a:pt x="112" y="38"/>
                    </a:lnTo>
                    <a:lnTo>
                      <a:pt x="113" y="37"/>
                    </a:lnTo>
                    <a:lnTo>
                      <a:pt x="114" y="33"/>
                    </a:lnTo>
                    <a:lnTo>
                      <a:pt x="115" y="32"/>
                    </a:lnTo>
                    <a:lnTo>
                      <a:pt x="115" y="31"/>
                    </a:lnTo>
                    <a:lnTo>
                      <a:pt x="118" y="29"/>
                    </a:lnTo>
                    <a:lnTo>
                      <a:pt x="119" y="29"/>
                    </a:lnTo>
                    <a:lnTo>
                      <a:pt x="120" y="27"/>
                    </a:lnTo>
                    <a:lnTo>
                      <a:pt x="123" y="26"/>
                    </a:lnTo>
                    <a:lnTo>
                      <a:pt x="123" y="25"/>
                    </a:lnTo>
                    <a:lnTo>
                      <a:pt x="123" y="22"/>
                    </a:lnTo>
                    <a:lnTo>
                      <a:pt x="123" y="21"/>
                    </a:lnTo>
                    <a:lnTo>
                      <a:pt x="121" y="20"/>
                    </a:lnTo>
                    <a:lnTo>
                      <a:pt x="119" y="19"/>
                    </a:lnTo>
                    <a:lnTo>
                      <a:pt x="119" y="17"/>
                    </a:lnTo>
                    <a:lnTo>
                      <a:pt x="119" y="14"/>
                    </a:lnTo>
                    <a:lnTo>
                      <a:pt x="119" y="12"/>
                    </a:lnTo>
                    <a:lnTo>
                      <a:pt x="118" y="9"/>
                    </a:lnTo>
                    <a:lnTo>
                      <a:pt x="118" y="9"/>
                    </a:lnTo>
                    <a:lnTo>
                      <a:pt x="115" y="6"/>
                    </a:lnTo>
                    <a:lnTo>
                      <a:pt x="113" y="3"/>
                    </a:lnTo>
                    <a:lnTo>
                      <a:pt x="112" y="3"/>
                    </a:lnTo>
                    <a:lnTo>
                      <a:pt x="109" y="2"/>
                    </a:lnTo>
                    <a:lnTo>
                      <a:pt x="108" y="4"/>
                    </a:lnTo>
                    <a:lnTo>
                      <a:pt x="108" y="5"/>
                    </a:lnTo>
                    <a:lnTo>
                      <a:pt x="107" y="5"/>
                    </a:lnTo>
                    <a:lnTo>
                      <a:pt x="106" y="5"/>
                    </a:lnTo>
                    <a:lnTo>
                      <a:pt x="104" y="5"/>
                    </a:lnTo>
                    <a:lnTo>
                      <a:pt x="103" y="6"/>
                    </a:lnTo>
                    <a:lnTo>
                      <a:pt x="101" y="8"/>
                    </a:lnTo>
                    <a:lnTo>
                      <a:pt x="99" y="9"/>
                    </a:lnTo>
                    <a:lnTo>
                      <a:pt x="98" y="10"/>
                    </a:lnTo>
                    <a:lnTo>
                      <a:pt x="96" y="8"/>
                    </a:lnTo>
                    <a:lnTo>
                      <a:pt x="93" y="8"/>
                    </a:lnTo>
                    <a:lnTo>
                      <a:pt x="90" y="6"/>
                    </a:lnTo>
                    <a:lnTo>
                      <a:pt x="85" y="6"/>
                    </a:lnTo>
                    <a:lnTo>
                      <a:pt x="82" y="6"/>
                    </a:lnTo>
                    <a:lnTo>
                      <a:pt x="78" y="6"/>
                    </a:lnTo>
                    <a:lnTo>
                      <a:pt x="75" y="8"/>
                    </a:lnTo>
                    <a:lnTo>
                      <a:pt x="71" y="11"/>
                    </a:lnTo>
                    <a:lnTo>
                      <a:pt x="69" y="12"/>
                    </a:lnTo>
                    <a:lnTo>
                      <a:pt x="68" y="12"/>
                    </a:lnTo>
                    <a:lnTo>
                      <a:pt x="63" y="11"/>
                    </a:lnTo>
                    <a:lnTo>
                      <a:pt x="60" y="10"/>
                    </a:lnTo>
                    <a:lnTo>
                      <a:pt x="57" y="9"/>
                    </a:lnTo>
                    <a:lnTo>
                      <a:pt x="56" y="8"/>
                    </a:lnTo>
                    <a:lnTo>
                      <a:pt x="56" y="6"/>
                    </a:lnTo>
                    <a:lnTo>
                      <a:pt x="53" y="5"/>
                    </a:lnTo>
                    <a:lnTo>
                      <a:pt x="52" y="5"/>
                    </a:lnTo>
                    <a:lnTo>
                      <a:pt x="51" y="5"/>
                    </a:lnTo>
                    <a:lnTo>
                      <a:pt x="48" y="6"/>
                    </a:lnTo>
                    <a:lnTo>
                      <a:pt x="47" y="8"/>
                    </a:lnTo>
                    <a:lnTo>
                      <a:pt x="45" y="8"/>
                    </a:lnTo>
                    <a:lnTo>
                      <a:pt x="43" y="9"/>
                    </a:lnTo>
                    <a:lnTo>
                      <a:pt x="42" y="9"/>
                    </a:lnTo>
                    <a:lnTo>
                      <a:pt x="41" y="8"/>
                    </a:lnTo>
                    <a:lnTo>
                      <a:pt x="39" y="4"/>
                    </a:lnTo>
                    <a:lnTo>
                      <a:pt x="37" y="3"/>
                    </a:lnTo>
                    <a:lnTo>
                      <a:pt x="34" y="2"/>
                    </a:lnTo>
                    <a:lnTo>
                      <a:pt x="32" y="2"/>
                    </a:lnTo>
                    <a:lnTo>
                      <a:pt x="31" y="2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5" y="0"/>
                    </a:lnTo>
                    <a:lnTo>
                      <a:pt x="24" y="2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18" y="2"/>
                    </a:lnTo>
                    <a:lnTo>
                      <a:pt x="17" y="2"/>
                    </a:lnTo>
                    <a:lnTo>
                      <a:pt x="15" y="2"/>
                    </a:lnTo>
                    <a:lnTo>
                      <a:pt x="14" y="3"/>
                    </a:lnTo>
                    <a:lnTo>
                      <a:pt x="12" y="4"/>
                    </a:lnTo>
                    <a:lnTo>
                      <a:pt x="12" y="5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3" y="10"/>
                    </a:lnTo>
                    <a:lnTo>
                      <a:pt x="13" y="12"/>
                    </a:lnTo>
                    <a:lnTo>
                      <a:pt x="11" y="12"/>
                    </a:lnTo>
                    <a:lnTo>
                      <a:pt x="8" y="15"/>
                    </a:lnTo>
                    <a:lnTo>
                      <a:pt x="9" y="16"/>
                    </a:lnTo>
                    <a:lnTo>
                      <a:pt x="8" y="16"/>
                    </a:lnTo>
                    <a:lnTo>
                      <a:pt x="9" y="20"/>
                    </a:lnTo>
                    <a:lnTo>
                      <a:pt x="11" y="20"/>
                    </a:lnTo>
                    <a:lnTo>
                      <a:pt x="11" y="21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8" y="25"/>
                    </a:lnTo>
                    <a:lnTo>
                      <a:pt x="9" y="26"/>
                    </a:lnTo>
                    <a:lnTo>
                      <a:pt x="12" y="28"/>
                    </a:lnTo>
                    <a:lnTo>
                      <a:pt x="12" y="32"/>
                    </a:lnTo>
                    <a:lnTo>
                      <a:pt x="13" y="36"/>
                    </a:lnTo>
                    <a:lnTo>
                      <a:pt x="13" y="37"/>
                    </a:lnTo>
                    <a:lnTo>
                      <a:pt x="11" y="37"/>
                    </a:lnTo>
                    <a:lnTo>
                      <a:pt x="9" y="38"/>
                    </a:lnTo>
                    <a:lnTo>
                      <a:pt x="9" y="39"/>
                    </a:lnTo>
                    <a:lnTo>
                      <a:pt x="12" y="42"/>
                    </a:lnTo>
                    <a:lnTo>
                      <a:pt x="11" y="43"/>
                    </a:lnTo>
                    <a:lnTo>
                      <a:pt x="9" y="42"/>
                    </a:lnTo>
                    <a:lnTo>
                      <a:pt x="8" y="44"/>
                    </a:lnTo>
                    <a:lnTo>
                      <a:pt x="7" y="45"/>
                    </a:lnTo>
                    <a:lnTo>
                      <a:pt x="6" y="48"/>
                    </a:lnTo>
                    <a:lnTo>
                      <a:pt x="4" y="50"/>
                    </a:lnTo>
                    <a:lnTo>
                      <a:pt x="4" y="50"/>
                    </a:lnTo>
                    <a:lnTo>
                      <a:pt x="2" y="50"/>
                    </a:lnTo>
                    <a:lnTo>
                      <a:pt x="1" y="51"/>
                    </a:lnTo>
                    <a:lnTo>
                      <a:pt x="0" y="53"/>
                    </a:lnTo>
                    <a:lnTo>
                      <a:pt x="1" y="55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0" y="60"/>
                    </a:lnTo>
                    <a:lnTo>
                      <a:pt x="1" y="61"/>
                    </a:lnTo>
                    <a:lnTo>
                      <a:pt x="0" y="62"/>
                    </a:lnTo>
                    <a:lnTo>
                      <a:pt x="1" y="62"/>
                    </a:lnTo>
                    <a:lnTo>
                      <a:pt x="1" y="63"/>
                    </a:lnTo>
                    <a:lnTo>
                      <a:pt x="0" y="66"/>
                    </a:lnTo>
                    <a:lnTo>
                      <a:pt x="1" y="69"/>
                    </a:lnTo>
                    <a:lnTo>
                      <a:pt x="1" y="72"/>
                    </a:lnTo>
                    <a:lnTo>
                      <a:pt x="1" y="73"/>
                    </a:lnTo>
                    <a:lnTo>
                      <a:pt x="1" y="79"/>
                    </a:lnTo>
                    <a:lnTo>
                      <a:pt x="1" y="80"/>
                    </a:lnTo>
                    <a:lnTo>
                      <a:pt x="4" y="82"/>
                    </a:lnTo>
                    <a:lnTo>
                      <a:pt x="8" y="80"/>
                    </a:lnTo>
                    <a:lnTo>
                      <a:pt x="17" y="84"/>
                    </a:lnTo>
                    <a:lnTo>
                      <a:pt x="20" y="89"/>
                    </a:lnTo>
                    <a:lnTo>
                      <a:pt x="23" y="94"/>
                    </a:lnTo>
                    <a:lnTo>
                      <a:pt x="23" y="97"/>
                    </a:lnTo>
                    <a:lnTo>
                      <a:pt x="25" y="97"/>
                    </a:lnTo>
                    <a:lnTo>
                      <a:pt x="26" y="102"/>
                    </a:lnTo>
                    <a:lnTo>
                      <a:pt x="29" y="105"/>
                    </a:lnTo>
                    <a:lnTo>
                      <a:pt x="32" y="105"/>
                    </a:lnTo>
                    <a:lnTo>
                      <a:pt x="43" y="105"/>
                    </a:lnTo>
                    <a:lnTo>
                      <a:pt x="45" y="103"/>
                    </a:lnTo>
                    <a:lnTo>
                      <a:pt x="47" y="103"/>
                    </a:lnTo>
                    <a:lnTo>
                      <a:pt x="52" y="102"/>
                    </a:lnTo>
                    <a:lnTo>
                      <a:pt x="53" y="103"/>
                    </a:lnTo>
                    <a:lnTo>
                      <a:pt x="56" y="102"/>
                    </a:lnTo>
                    <a:lnTo>
                      <a:pt x="57" y="100"/>
                    </a:lnTo>
                    <a:lnTo>
                      <a:pt x="59" y="101"/>
                    </a:lnTo>
                    <a:lnTo>
                      <a:pt x="59" y="101"/>
                    </a:lnTo>
                    <a:lnTo>
                      <a:pt x="59" y="101"/>
                    </a:lnTo>
                    <a:lnTo>
                      <a:pt x="60" y="100"/>
                    </a:lnTo>
                    <a:lnTo>
                      <a:pt x="63" y="9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8" name="Freeform 894">
                <a:extLst>
                  <a:ext uri="{FF2B5EF4-FFF2-40B4-BE49-F238E27FC236}">
                    <a16:creationId xmlns:a16="http://schemas.microsoft.com/office/drawing/2014/main" id="{610165FE-C85F-461E-B3D8-7AD48B1FA9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5" y="2355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1 w 4"/>
                  <a:gd name="T3" fmla="*/ 4 h 4"/>
                  <a:gd name="T4" fmla="*/ 1 w 4"/>
                  <a:gd name="T5" fmla="*/ 4 h 4"/>
                  <a:gd name="T6" fmla="*/ 3 w 4"/>
                  <a:gd name="T7" fmla="*/ 3 h 4"/>
                  <a:gd name="T8" fmla="*/ 4 w 4"/>
                  <a:gd name="T9" fmla="*/ 1 h 4"/>
                  <a:gd name="T10" fmla="*/ 1 w 4"/>
                  <a:gd name="T11" fmla="*/ 0 h 4"/>
                  <a:gd name="T12" fmla="*/ 0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1" y="4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9" name="Freeform 895">
                <a:extLst>
                  <a:ext uri="{FF2B5EF4-FFF2-40B4-BE49-F238E27FC236}">
                    <a16:creationId xmlns:a16="http://schemas.microsoft.com/office/drawing/2014/main" id="{3C861453-D085-445E-B75F-FEF0DAB205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4" y="2318"/>
                <a:ext cx="6" cy="7"/>
              </a:xfrm>
              <a:custGeom>
                <a:avLst/>
                <a:gdLst>
                  <a:gd name="T0" fmla="*/ 6 w 6"/>
                  <a:gd name="T1" fmla="*/ 3 h 7"/>
                  <a:gd name="T2" fmla="*/ 5 w 6"/>
                  <a:gd name="T3" fmla="*/ 0 h 7"/>
                  <a:gd name="T4" fmla="*/ 5 w 6"/>
                  <a:gd name="T5" fmla="*/ 0 h 7"/>
                  <a:gd name="T6" fmla="*/ 2 w 6"/>
                  <a:gd name="T7" fmla="*/ 2 h 7"/>
                  <a:gd name="T8" fmla="*/ 1 w 6"/>
                  <a:gd name="T9" fmla="*/ 4 h 7"/>
                  <a:gd name="T10" fmla="*/ 0 w 6"/>
                  <a:gd name="T11" fmla="*/ 4 h 7"/>
                  <a:gd name="T12" fmla="*/ 0 w 6"/>
                  <a:gd name="T13" fmla="*/ 6 h 7"/>
                  <a:gd name="T14" fmla="*/ 2 w 6"/>
                  <a:gd name="T15" fmla="*/ 7 h 7"/>
                  <a:gd name="T16" fmla="*/ 3 w 6"/>
                  <a:gd name="T17" fmla="*/ 7 h 7"/>
                  <a:gd name="T18" fmla="*/ 6 w 6"/>
                  <a:gd name="T1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7">
                    <a:moveTo>
                      <a:pt x="6" y="3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0" name="Freeform 896">
                <a:extLst>
                  <a:ext uri="{FF2B5EF4-FFF2-40B4-BE49-F238E27FC236}">
                    <a16:creationId xmlns:a16="http://schemas.microsoft.com/office/drawing/2014/main" id="{E78EC6C9-8583-4572-AA5E-5358837104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2" y="2217"/>
                <a:ext cx="82" cy="122"/>
              </a:xfrm>
              <a:custGeom>
                <a:avLst/>
                <a:gdLst>
                  <a:gd name="T0" fmla="*/ 30 w 82"/>
                  <a:gd name="T1" fmla="*/ 119 h 122"/>
                  <a:gd name="T2" fmla="*/ 31 w 82"/>
                  <a:gd name="T3" fmla="*/ 119 h 122"/>
                  <a:gd name="T4" fmla="*/ 36 w 82"/>
                  <a:gd name="T5" fmla="*/ 118 h 122"/>
                  <a:gd name="T6" fmla="*/ 40 w 82"/>
                  <a:gd name="T7" fmla="*/ 119 h 122"/>
                  <a:gd name="T8" fmla="*/ 44 w 82"/>
                  <a:gd name="T9" fmla="*/ 119 h 122"/>
                  <a:gd name="T10" fmla="*/ 48 w 82"/>
                  <a:gd name="T11" fmla="*/ 119 h 122"/>
                  <a:gd name="T12" fmla="*/ 64 w 82"/>
                  <a:gd name="T13" fmla="*/ 120 h 122"/>
                  <a:gd name="T14" fmla="*/ 66 w 82"/>
                  <a:gd name="T15" fmla="*/ 121 h 122"/>
                  <a:gd name="T16" fmla="*/ 70 w 82"/>
                  <a:gd name="T17" fmla="*/ 121 h 122"/>
                  <a:gd name="T18" fmla="*/ 72 w 82"/>
                  <a:gd name="T19" fmla="*/ 121 h 122"/>
                  <a:gd name="T20" fmla="*/ 77 w 82"/>
                  <a:gd name="T21" fmla="*/ 121 h 122"/>
                  <a:gd name="T22" fmla="*/ 79 w 82"/>
                  <a:gd name="T23" fmla="*/ 122 h 122"/>
                  <a:gd name="T24" fmla="*/ 81 w 82"/>
                  <a:gd name="T25" fmla="*/ 121 h 122"/>
                  <a:gd name="T26" fmla="*/ 82 w 82"/>
                  <a:gd name="T27" fmla="*/ 118 h 122"/>
                  <a:gd name="T28" fmla="*/ 82 w 82"/>
                  <a:gd name="T29" fmla="*/ 115 h 122"/>
                  <a:gd name="T30" fmla="*/ 82 w 82"/>
                  <a:gd name="T31" fmla="*/ 110 h 122"/>
                  <a:gd name="T32" fmla="*/ 76 w 82"/>
                  <a:gd name="T33" fmla="*/ 103 h 122"/>
                  <a:gd name="T34" fmla="*/ 70 w 82"/>
                  <a:gd name="T35" fmla="*/ 96 h 122"/>
                  <a:gd name="T36" fmla="*/ 66 w 82"/>
                  <a:gd name="T37" fmla="*/ 88 h 122"/>
                  <a:gd name="T38" fmla="*/ 65 w 82"/>
                  <a:gd name="T39" fmla="*/ 81 h 122"/>
                  <a:gd name="T40" fmla="*/ 65 w 82"/>
                  <a:gd name="T41" fmla="*/ 74 h 122"/>
                  <a:gd name="T42" fmla="*/ 70 w 82"/>
                  <a:gd name="T43" fmla="*/ 68 h 122"/>
                  <a:gd name="T44" fmla="*/ 75 w 82"/>
                  <a:gd name="T45" fmla="*/ 62 h 122"/>
                  <a:gd name="T46" fmla="*/ 76 w 82"/>
                  <a:gd name="T47" fmla="*/ 57 h 122"/>
                  <a:gd name="T48" fmla="*/ 71 w 82"/>
                  <a:gd name="T49" fmla="*/ 50 h 122"/>
                  <a:gd name="T50" fmla="*/ 61 w 82"/>
                  <a:gd name="T51" fmla="*/ 41 h 122"/>
                  <a:gd name="T52" fmla="*/ 60 w 82"/>
                  <a:gd name="T53" fmla="*/ 39 h 122"/>
                  <a:gd name="T54" fmla="*/ 60 w 82"/>
                  <a:gd name="T55" fmla="*/ 34 h 122"/>
                  <a:gd name="T56" fmla="*/ 65 w 82"/>
                  <a:gd name="T57" fmla="*/ 34 h 122"/>
                  <a:gd name="T58" fmla="*/ 70 w 82"/>
                  <a:gd name="T59" fmla="*/ 34 h 122"/>
                  <a:gd name="T60" fmla="*/ 75 w 82"/>
                  <a:gd name="T61" fmla="*/ 35 h 122"/>
                  <a:gd name="T62" fmla="*/ 72 w 82"/>
                  <a:gd name="T63" fmla="*/ 31 h 122"/>
                  <a:gd name="T64" fmla="*/ 67 w 82"/>
                  <a:gd name="T65" fmla="*/ 25 h 122"/>
                  <a:gd name="T66" fmla="*/ 70 w 82"/>
                  <a:gd name="T67" fmla="*/ 19 h 122"/>
                  <a:gd name="T68" fmla="*/ 70 w 82"/>
                  <a:gd name="T69" fmla="*/ 16 h 122"/>
                  <a:gd name="T70" fmla="*/ 67 w 82"/>
                  <a:gd name="T71" fmla="*/ 10 h 122"/>
                  <a:gd name="T72" fmla="*/ 64 w 82"/>
                  <a:gd name="T73" fmla="*/ 3 h 122"/>
                  <a:gd name="T74" fmla="*/ 60 w 82"/>
                  <a:gd name="T75" fmla="*/ 5 h 122"/>
                  <a:gd name="T76" fmla="*/ 62 w 82"/>
                  <a:gd name="T77" fmla="*/ 11 h 122"/>
                  <a:gd name="T78" fmla="*/ 64 w 82"/>
                  <a:gd name="T79" fmla="*/ 16 h 122"/>
                  <a:gd name="T80" fmla="*/ 60 w 82"/>
                  <a:gd name="T81" fmla="*/ 20 h 122"/>
                  <a:gd name="T82" fmla="*/ 56 w 82"/>
                  <a:gd name="T83" fmla="*/ 23 h 122"/>
                  <a:gd name="T84" fmla="*/ 53 w 82"/>
                  <a:gd name="T85" fmla="*/ 29 h 122"/>
                  <a:gd name="T86" fmla="*/ 53 w 82"/>
                  <a:gd name="T87" fmla="*/ 36 h 122"/>
                  <a:gd name="T88" fmla="*/ 45 w 82"/>
                  <a:gd name="T89" fmla="*/ 41 h 122"/>
                  <a:gd name="T90" fmla="*/ 45 w 82"/>
                  <a:gd name="T91" fmla="*/ 48 h 122"/>
                  <a:gd name="T92" fmla="*/ 39 w 82"/>
                  <a:gd name="T93" fmla="*/ 54 h 122"/>
                  <a:gd name="T94" fmla="*/ 36 w 82"/>
                  <a:gd name="T95" fmla="*/ 60 h 122"/>
                  <a:gd name="T96" fmla="*/ 34 w 82"/>
                  <a:gd name="T97" fmla="*/ 67 h 122"/>
                  <a:gd name="T98" fmla="*/ 32 w 82"/>
                  <a:gd name="T99" fmla="*/ 69 h 122"/>
                  <a:gd name="T100" fmla="*/ 27 w 82"/>
                  <a:gd name="T101" fmla="*/ 73 h 122"/>
                  <a:gd name="T102" fmla="*/ 21 w 82"/>
                  <a:gd name="T103" fmla="*/ 68 h 122"/>
                  <a:gd name="T104" fmla="*/ 17 w 82"/>
                  <a:gd name="T105" fmla="*/ 67 h 122"/>
                  <a:gd name="T106" fmla="*/ 14 w 82"/>
                  <a:gd name="T107" fmla="*/ 69 h 122"/>
                  <a:gd name="T108" fmla="*/ 9 w 82"/>
                  <a:gd name="T109" fmla="*/ 75 h 122"/>
                  <a:gd name="T110" fmla="*/ 5 w 82"/>
                  <a:gd name="T111" fmla="*/ 79 h 122"/>
                  <a:gd name="T112" fmla="*/ 5 w 82"/>
                  <a:gd name="T113" fmla="*/ 85 h 122"/>
                  <a:gd name="T114" fmla="*/ 0 w 82"/>
                  <a:gd name="T115" fmla="*/ 92 h 122"/>
                  <a:gd name="T116" fmla="*/ 5 w 82"/>
                  <a:gd name="T117" fmla="*/ 98 h 122"/>
                  <a:gd name="T118" fmla="*/ 11 w 82"/>
                  <a:gd name="T119" fmla="*/ 98 h 122"/>
                  <a:gd name="T120" fmla="*/ 12 w 82"/>
                  <a:gd name="T121" fmla="*/ 105 h 122"/>
                  <a:gd name="T122" fmla="*/ 14 w 82"/>
                  <a:gd name="T123" fmla="*/ 116 h 122"/>
                  <a:gd name="T124" fmla="*/ 15 w 82"/>
                  <a:gd name="T125" fmla="*/ 11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2" h="122">
                    <a:moveTo>
                      <a:pt x="16" y="119"/>
                    </a:moveTo>
                    <a:lnTo>
                      <a:pt x="16" y="120"/>
                    </a:lnTo>
                    <a:lnTo>
                      <a:pt x="30" y="119"/>
                    </a:lnTo>
                    <a:lnTo>
                      <a:pt x="30" y="120"/>
                    </a:lnTo>
                    <a:lnTo>
                      <a:pt x="30" y="119"/>
                    </a:lnTo>
                    <a:lnTo>
                      <a:pt x="31" y="119"/>
                    </a:lnTo>
                    <a:lnTo>
                      <a:pt x="32" y="119"/>
                    </a:lnTo>
                    <a:lnTo>
                      <a:pt x="32" y="118"/>
                    </a:lnTo>
                    <a:lnTo>
                      <a:pt x="36" y="118"/>
                    </a:lnTo>
                    <a:lnTo>
                      <a:pt x="37" y="118"/>
                    </a:lnTo>
                    <a:lnTo>
                      <a:pt x="39" y="118"/>
                    </a:lnTo>
                    <a:lnTo>
                      <a:pt x="40" y="119"/>
                    </a:lnTo>
                    <a:lnTo>
                      <a:pt x="43" y="118"/>
                    </a:lnTo>
                    <a:lnTo>
                      <a:pt x="44" y="118"/>
                    </a:lnTo>
                    <a:lnTo>
                      <a:pt x="44" y="119"/>
                    </a:lnTo>
                    <a:lnTo>
                      <a:pt x="47" y="119"/>
                    </a:lnTo>
                    <a:lnTo>
                      <a:pt x="48" y="119"/>
                    </a:lnTo>
                    <a:lnTo>
                      <a:pt x="48" y="119"/>
                    </a:lnTo>
                    <a:lnTo>
                      <a:pt x="49" y="119"/>
                    </a:lnTo>
                    <a:lnTo>
                      <a:pt x="62" y="120"/>
                    </a:lnTo>
                    <a:lnTo>
                      <a:pt x="64" y="120"/>
                    </a:lnTo>
                    <a:lnTo>
                      <a:pt x="65" y="120"/>
                    </a:lnTo>
                    <a:lnTo>
                      <a:pt x="65" y="120"/>
                    </a:lnTo>
                    <a:lnTo>
                      <a:pt x="66" y="121"/>
                    </a:lnTo>
                    <a:lnTo>
                      <a:pt x="67" y="120"/>
                    </a:lnTo>
                    <a:lnTo>
                      <a:pt x="68" y="121"/>
                    </a:lnTo>
                    <a:lnTo>
                      <a:pt x="70" y="121"/>
                    </a:lnTo>
                    <a:lnTo>
                      <a:pt x="71" y="121"/>
                    </a:lnTo>
                    <a:lnTo>
                      <a:pt x="71" y="121"/>
                    </a:lnTo>
                    <a:lnTo>
                      <a:pt x="72" y="121"/>
                    </a:lnTo>
                    <a:lnTo>
                      <a:pt x="73" y="122"/>
                    </a:lnTo>
                    <a:lnTo>
                      <a:pt x="75" y="121"/>
                    </a:lnTo>
                    <a:lnTo>
                      <a:pt x="77" y="121"/>
                    </a:lnTo>
                    <a:lnTo>
                      <a:pt x="77" y="122"/>
                    </a:lnTo>
                    <a:lnTo>
                      <a:pt x="78" y="122"/>
                    </a:lnTo>
                    <a:lnTo>
                      <a:pt x="79" y="122"/>
                    </a:lnTo>
                    <a:lnTo>
                      <a:pt x="79" y="122"/>
                    </a:lnTo>
                    <a:lnTo>
                      <a:pt x="81" y="122"/>
                    </a:lnTo>
                    <a:lnTo>
                      <a:pt x="81" y="121"/>
                    </a:lnTo>
                    <a:lnTo>
                      <a:pt x="79" y="120"/>
                    </a:lnTo>
                    <a:lnTo>
                      <a:pt x="81" y="119"/>
                    </a:lnTo>
                    <a:lnTo>
                      <a:pt x="82" y="118"/>
                    </a:lnTo>
                    <a:lnTo>
                      <a:pt x="82" y="116"/>
                    </a:lnTo>
                    <a:lnTo>
                      <a:pt x="82" y="115"/>
                    </a:lnTo>
                    <a:lnTo>
                      <a:pt x="82" y="115"/>
                    </a:lnTo>
                    <a:lnTo>
                      <a:pt x="82" y="114"/>
                    </a:lnTo>
                    <a:lnTo>
                      <a:pt x="82" y="113"/>
                    </a:lnTo>
                    <a:lnTo>
                      <a:pt x="82" y="110"/>
                    </a:lnTo>
                    <a:lnTo>
                      <a:pt x="78" y="108"/>
                    </a:lnTo>
                    <a:lnTo>
                      <a:pt x="77" y="107"/>
                    </a:lnTo>
                    <a:lnTo>
                      <a:pt x="76" y="103"/>
                    </a:lnTo>
                    <a:lnTo>
                      <a:pt x="72" y="99"/>
                    </a:lnTo>
                    <a:lnTo>
                      <a:pt x="72" y="97"/>
                    </a:lnTo>
                    <a:lnTo>
                      <a:pt x="70" y="96"/>
                    </a:lnTo>
                    <a:lnTo>
                      <a:pt x="67" y="93"/>
                    </a:lnTo>
                    <a:lnTo>
                      <a:pt x="66" y="93"/>
                    </a:lnTo>
                    <a:lnTo>
                      <a:pt x="66" y="88"/>
                    </a:lnTo>
                    <a:lnTo>
                      <a:pt x="66" y="86"/>
                    </a:lnTo>
                    <a:lnTo>
                      <a:pt x="65" y="84"/>
                    </a:lnTo>
                    <a:lnTo>
                      <a:pt x="65" y="81"/>
                    </a:lnTo>
                    <a:lnTo>
                      <a:pt x="65" y="77"/>
                    </a:lnTo>
                    <a:lnTo>
                      <a:pt x="64" y="76"/>
                    </a:lnTo>
                    <a:lnTo>
                      <a:pt x="65" y="74"/>
                    </a:lnTo>
                    <a:lnTo>
                      <a:pt x="66" y="74"/>
                    </a:lnTo>
                    <a:lnTo>
                      <a:pt x="68" y="71"/>
                    </a:lnTo>
                    <a:lnTo>
                      <a:pt x="70" y="68"/>
                    </a:lnTo>
                    <a:lnTo>
                      <a:pt x="72" y="64"/>
                    </a:lnTo>
                    <a:lnTo>
                      <a:pt x="72" y="63"/>
                    </a:lnTo>
                    <a:lnTo>
                      <a:pt x="75" y="62"/>
                    </a:lnTo>
                    <a:lnTo>
                      <a:pt x="76" y="59"/>
                    </a:lnTo>
                    <a:lnTo>
                      <a:pt x="76" y="58"/>
                    </a:lnTo>
                    <a:lnTo>
                      <a:pt x="76" y="57"/>
                    </a:lnTo>
                    <a:lnTo>
                      <a:pt x="75" y="53"/>
                    </a:lnTo>
                    <a:lnTo>
                      <a:pt x="72" y="51"/>
                    </a:lnTo>
                    <a:lnTo>
                      <a:pt x="71" y="50"/>
                    </a:lnTo>
                    <a:lnTo>
                      <a:pt x="67" y="46"/>
                    </a:lnTo>
                    <a:lnTo>
                      <a:pt x="64" y="42"/>
                    </a:lnTo>
                    <a:lnTo>
                      <a:pt x="61" y="41"/>
                    </a:lnTo>
                    <a:lnTo>
                      <a:pt x="61" y="40"/>
                    </a:lnTo>
                    <a:lnTo>
                      <a:pt x="60" y="40"/>
                    </a:lnTo>
                    <a:lnTo>
                      <a:pt x="60" y="39"/>
                    </a:lnTo>
                    <a:lnTo>
                      <a:pt x="60" y="36"/>
                    </a:lnTo>
                    <a:lnTo>
                      <a:pt x="60" y="35"/>
                    </a:lnTo>
                    <a:lnTo>
                      <a:pt x="60" y="34"/>
                    </a:lnTo>
                    <a:lnTo>
                      <a:pt x="62" y="34"/>
                    </a:lnTo>
                    <a:lnTo>
                      <a:pt x="64" y="34"/>
                    </a:lnTo>
                    <a:lnTo>
                      <a:pt x="65" y="34"/>
                    </a:lnTo>
                    <a:lnTo>
                      <a:pt x="67" y="34"/>
                    </a:lnTo>
                    <a:lnTo>
                      <a:pt x="68" y="34"/>
                    </a:lnTo>
                    <a:lnTo>
                      <a:pt x="70" y="34"/>
                    </a:lnTo>
                    <a:lnTo>
                      <a:pt x="72" y="34"/>
                    </a:lnTo>
                    <a:lnTo>
                      <a:pt x="73" y="34"/>
                    </a:lnTo>
                    <a:lnTo>
                      <a:pt x="75" y="35"/>
                    </a:lnTo>
                    <a:lnTo>
                      <a:pt x="76" y="34"/>
                    </a:lnTo>
                    <a:lnTo>
                      <a:pt x="75" y="34"/>
                    </a:lnTo>
                    <a:lnTo>
                      <a:pt x="72" y="31"/>
                    </a:lnTo>
                    <a:lnTo>
                      <a:pt x="71" y="29"/>
                    </a:lnTo>
                    <a:lnTo>
                      <a:pt x="70" y="28"/>
                    </a:lnTo>
                    <a:lnTo>
                      <a:pt x="67" y="25"/>
                    </a:lnTo>
                    <a:lnTo>
                      <a:pt x="67" y="23"/>
                    </a:lnTo>
                    <a:lnTo>
                      <a:pt x="68" y="22"/>
                    </a:lnTo>
                    <a:lnTo>
                      <a:pt x="70" y="19"/>
                    </a:lnTo>
                    <a:lnTo>
                      <a:pt x="68" y="18"/>
                    </a:lnTo>
                    <a:lnTo>
                      <a:pt x="68" y="17"/>
                    </a:lnTo>
                    <a:lnTo>
                      <a:pt x="70" y="16"/>
                    </a:lnTo>
                    <a:lnTo>
                      <a:pt x="70" y="14"/>
                    </a:lnTo>
                    <a:lnTo>
                      <a:pt x="68" y="11"/>
                    </a:lnTo>
                    <a:lnTo>
                      <a:pt x="67" y="10"/>
                    </a:lnTo>
                    <a:lnTo>
                      <a:pt x="67" y="8"/>
                    </a:lnTo>
                    <a:lnTo>
                      <a:pt x="66" y="6"/>
                    </a:lnTo>
                    <a:lnTo>
                      <a:pt x="64" y="3"/>
                    </a:lnTo>
                    <a:lnTo>
                      <a:pt x="59" y="0"/>
                    </a:lnTo>
                    <a:lnTo>
                      <a:pt x="60" y="3"/>
                    </a:lnTo>
                    <a:lnTo>
                      <a:pt x="60" y="5"/>
                    </a:lnTo>
                    <a:lnTo>
                      <a:pt x="60" y="8"/>
                    </a:lnTo>
                    <a:lnTo>
                      <a:pt x="60" y="10"/>
                    </a:lnTo>
                    <a:lnTo>
                      <a:pt x="62" y="11"/>
                    </a:lnTo>
                    <a:lnTo>
                      <a:pt x="64" y="12"/>
                    </a:lnTo>
                    <a:lnTo>
                      <a:pt x="64" y="13"/>
                    </a:lnTo>
                    <a:lnTo>
                      <a:pt x="64" y="16"/>
                    </a:lnTo>
                    <a:lnTo>
                      <a:pt x="64" y="17"/>
                    </a:lnTo>
                    <a:lnTo>
                      <a:pt x="61" y="18"/>
                    </a:lnTo>
                    <a:lnTo>
                      <a:pt x="60" y="20"/>
                    </a:lnTo>
                    <a:lnTo>
                      <a:pt x="59" y="20"/>
                    </a:lnTo>
                    <a:lnTo>
                      <a:pt x="56" y="22"/>
                    </a:lnTo>
                    <a:lnTo>
                      <a:pt x="56" y="23"/>
                    </a:lnTo>
                    <a:lnTo>
                      <a:pt x="55" y="24"/>
                    </a:lnTo>
                    <a:lnTo>
                      <a:pt x="54" y="28"/>
                    </a:lnTo>
                    <a:lnTo>
                      <a:pt x="53" y="29"/>
                    </a:lnTo>
                    <a:lnTo>
                      <a:pt x="53" y="31"/>
                    </a:lnTo>
                    <a:lnTo>
                      <a:pt x="53" y="34"/>
                    </a:lnTo>
                    <a:lnTo>
                      <a:pt x="53" y="36"/>
                    </a:lnTo>
                    <a:lnTo>
                      <a:pt x="50" y="39"/>
                    </a:lnTo>
                    <a:lnTo>
                      <a:pt x="48" y="39"/>
                    </a:lnTo>
                    <a:lnTo>
                      <a:pt x="45" y="41"/>
                    </a:lnTo>
                    <a:lnTo>
                      <a:pt x="47" y="44"/>
                    </a:lnTo>
                    <a:lnTo>
                      <a:pt x="45" y="46"/>
                    </a:lnTo>
                    <a:lnTo>
                      <a:pt x="45" y="48"/>
                    </a:lnTo>
                    <a:lnTo>
                      <a:pt x="43" y="50"/>
                    </a:lnTo>
                    <a:lnTo>
                      <a:pt x="40" y="52"/>
                    </a:lnTo>
                    <a:lnTo>
                      <a:pt x="39" y="54"/>
                    </a:lnTo>
                    <a:lnTo>
                      <a:pt x="39" y="56"/>
                    </a:lnTo>
                    <a:lnTo>
                      <a:pt x="39" y="57"/>
                    </a:lnTo>
                    <a:lnTo>
                      <a:pt x="36" y="60"/>
                    </a:lnTo>
                    <a:lnTo>
                      <a:pt x="36" y="63"/>
                    </a:lnTo>
                    <a:lnTo>
                      <a:pt x="36" y="64"/>
                    </a:lnTo>
                    <a:lnTo>
                      <a:pt x="34" y="67"/>
                    </a:lnTo>
                    <a:lnTo>
                      <a:pt x="32" y="67"/>
                    </a:lnTo>
                    <a:lnTo>
                      <a:pt x="32" y="68"/>
                    </a:lnTo>
                    <a:lnTo>
                      <a:pt x="32" y="69"/>
                    </a:lnTo>
                    <a:lnTo>
                      <a:pt x="31" y="71"/>
                    </a:lnTo>
                    <a:lnTo>
                      <a:pt x="28" y="73"/>
                    </a:lnTo>
                    <a:lnTo>
                      <a:pt x="27" y="73"/>
                    </a:lnTo>
                    <a:lnTo>
                      <a:pt x="25" y="71"/>
                    </a:lnTo>
                    <a:lnTo>
                      <a:pt x="23" y="69"/>
                    </a:lnTo>
                    <a:lnTo>
                      <a:pt x="21" y="68"/>
                    </a:lnTo>
                    <a:lnTo>
                      <a:pt x="21" y="68"/>
                    </a:lnTo>
                    <a:lnTo>
                      <a:pt x="17" y="67"/>
                    </a:lnTo>
                    <a:lnTo>
                      <a:pt x="17" y="67"/>
                    </a:lnTo>
                    <a:lnTo>
                      <a:pt x="16" y="68"/>
                    </a:lnTo>
                    <a:lnTo>
                      <a:pt x="14" y="68"/>
                    </a:lnTo>
                    <a:lnTo>
                      <a:pt x="14" y="69"/>
                    </a:lnTo>
                    <a:lnTo>
                      <a:pt x="14" y="71"/>
                    </a:lnTo>
                    <a:lnTo>
                      <a:pt x="10" y="74"/>
                    </a:lnTo>
                    <a:lnTo>
                      <a:pt x="9" y="75"/>
                    </a:lnTo>
                    <a:lnTo>
                      <a:pt x="8" y="76"/>
                    </a:lnTo>
                    <a:lnTo>
                      <a:pt x="5" y="77"/>
                    </a:lnTo>
                    <a:lnTo>
                      <a:pt x="5" y="79"/>
                    </a:lnTo>
                    <a:lnTo>
                      <a:pt x="4" y="80"/>
                    </a:lnTo>
                    <a:lnTo>
                      <a:pt x="4" y="82"/>
                    </a:lnTo>
                    <a:lnTo>
                      <a:pt x="5" y="85"/>
                    </a:lnTo>
                    <a:lnTo>
                      <a:pt x="4" y="87"/>
                    </a:lnTo>
                    <a:lnTo>
                      <a:pt x="1" y="91"/>
                    </a:lnTo>
                    <a:lnTo>
                      <a:pt x="0" y="92"/>
                    </a:lnTo>
                    <a:lnTo>
                      <a:pt x="3" y="93"/>
                    </a:lnTo>
                    <a:lnTo>
                      <a:pt x="4" y="92"/>
                    </a:lnTo>
                    <a:lnTo>
                      <a:pt x="5" y="98"/>
                    </a:lnTo>
                    <a:lnTo>
                      <a:pt x="8" y="98"/>
                    </a:lnTo>
                    <a:lnTo>
                      <a:pt x="8" y="99"/>
                    </a:lnTo>
                    <a:lnTo>
                      <a:pt x="11" y="98"/>
                    </a:lnTo>
                    <a:lnTo>
                      <a:pt x="12" y="101"/>
                    </a:lnTo>
                    <a:lnTo>
                      <a:pt x="12" y="102"/>
                    </a:lnTo>
                    <a:lnTo>
                      <a:pt x="12" y="105"/>
                    </a:lnTo>
                    <a:lnTo>
                      <a:pt x="14" y="108"/>
                    </a:lnTo>
                    <a:lnTo>
                      <a:pt x="15" y="113"/>
                    </a:lnTo>
                    <a:lnTo>
                      <a:pt x="14" y="116"/>
                    </a:lnTo>
                    <a:lnTo>
                      <a:pt x="15" y="118"/>
                    </a:lnTo>
                    <a:lnTo>
                      <a:pt x="12" y="119"/>
                    </a:lnTo>
                    <a:lnTo>
                      <a:pt x="15" y="119"/>
                    </a:lnTo>
                    <a:lnTo>
                      <a:pt x="16" y="1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1" name="Freeform 897">
                <a:extLst>
                  <a:ext uri="{FF2B5EF4-FFF2-40B4-BE49-F238E27FC236}">
                    <a16:creationId xmlns:a16="http://schemas.microsoft.com/office/drawing/2014/main" id="{08C3EEAE-361E-4FDD-AB74-299A3BDE83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1" y="2335"/>
                <a:ext cx="61" cy="66"/>
              </a:xfrm>
              <a:custGeom>
                <a:avLst/>
                <a:gdLst>
                  <a:gd name="T0" fmla="*/ 29 w 61"/>
                  <a:gd name="T1" fmla="*/ 63 h 66"/>
                  <a:gd name="T2" fmla="*/ 31 w 61"/>
                  <a:gd name="T3" fmla="*/ 61 h 66"/>
                  <a:gd name="T4" fmla="*/ 35 w 61"/>
                  <a:gd name="T5" fmla="*/ 64 h 66"/>
                  <a:gd name="T6" fmla="*/ 35 w 61"/>
                  <a:gd name="T7" fmla="*/ 57 h 66"/>
                  <a:gd name="T8" fmla="*/ 32 w 61"/>
                  <a:gd name="T9" fmla="*/ 54 h 66"/>
                  <a:gd name="T10" fmla="*/ 29 w 61"/>
                  <a:gd name="T11" fmla="*/ 55 h 66"/>
                  <a:gd name="T12" fmla="*/ 29 w 61"/>
                  <a:gd name="T13" fmla="*/ 52 h 66"/>
                  <a:gd name="T14" fmla="*/ 32 w 61"/>
                  <a:gd name="T15" fmla="*/ 50 h 66"/>
                  <a:gd name="T16" fmla="*/ 35 w 61"/>
                  <a:gd name="T17" fmla="*/ 50 h 66"/>
                  <a:gd name="T18" fmla="*/ 37 w 61"/>
                  <a:gd name="T19" fmla="*/ 49 h 66"/>
                  <a:gd name="T20" fmla="*/ 41 w 61"/>
                  <a:gd name="T21" fmla="*/ 47 h 66"/>
                  <a:gd name="T22" fmla="*/ 42 w 61"/>
                  <a:gd name="T23" fmla="*/ 43 h 66"/>
                  <a:gd name="T24" fmla="*/ 46 w 61"/>
                  <a:gd name="T25" fmla="*/ 48 h 66"/>
                  <a:gd name="T26" fmla="*/ 49 w 61"/>
                  <a:gd name="T27" fmla="*/ 49 h 66"/>
                  <a:gd name="T28" fmla="*/ 52 w 61"/>
                  <a:gd name="T29" fmla="*/ 48 h 66"/>
                  <a:gd name="T30" fmla="*/ 57 w 61"/>
                  <a:gd name="T31" fmla="*/ 49 h 66"/>
                  <a:gd name="T32" fmla="*/ 58 w 61"/>
                  <a:gd name="T33" fmla="*/ 50 h 66"/>
                  <a:gd name="T34" fmla="*/ 58 w 61"/>
                  <a:gd name="T35" fmla="*/ 47 h 66"/>
                  <a:gd name="T36" fmla="*/ 61 w 61"/>
                  <a:gd name="T37" fmla="*/ 35 h 66"/>
                  <a:gd name="T38" fmla="*/ 60 w 61"/>
                  <a:gd name="T39" fmla="*/ 31 h 66"/>
                  <a:gd name="T40" fmla="*/ 59 w 61"/>
                  <a:gd name="T41" fmla="*/ 29 h 66"/>
                  <a:gd name="T42" fmla="*/ 57 w 61"/>
                  <a:gd name="T43" fmla="*/ 27 h 66"/>
                  <a:gd name="T44" fmla="*/ 55 w 61"/>
                  <a:gd name="T45" fmla="*/ 25 h 66"/>
                  <a:gd name="T46" fmla="*/ 57 w 61"/>
                  <a:gd name="T47" fmla="*/ 24 h 66"/>
                  <a:gd name="T48" fmla="*/ 58 w 61"/>
                  <a:gd name="T49" fmla="*/ 24 h 66"/>
                  <a:gd name="T50" fmla="*/ 57 w 61"/>
                  <a:gd name="T51" fmla="*/ 21 h 66"/>
                  <a:gd name="T52" fmla="*/ 59 w 61"/>
                  <a:gd name="T53" fmla="*/ 19 h 66"/>
                  <a:gd name="T54" fmla="*/ 61 w 61"/>
                  <a:gd name="T55" fmla="*/ 16 h 66"/>
                  <a:gd name="T56" fmla="*/ 61 w 61"/>
                  <a:gd name="T57" fmla="*/ 14 h 66"/>
                  <a:gd name="T58" fmla="*/ 60 w 61"/>
                  <a:gd name="T59" fmla="*/ 9 h 66"/>
                  <a:gd name="T60" fmla="*/ 55 w 61"/>
                  <a:gd name="T61" fmla="*/ 10 h 66"/>
                  <a:gd name="T62" fmla="*/ 50 w 61"/>
                  <a:gd name="T63" fmla="*/ 10 h 66"/>
                  <a:gd name="T64" fmla="*/ 48 w 61"/>
                  <a:gd name="T65" fmla="*/ 12 h 66"/>
                  <a:gd name="T66" fmla="*/ 48 w 61"/>
                  <a:gd name="T67" fmla="*/ 8 h 66"/>
                  <a:gd name="T68" fmla="*/ 48 w 61"/>
                  <a:gd name="T69" fmla="*/ 3 h 66"/>
                  <a:gd name="T70" fmla="*/ 48 w 61"/>
                  <a:gd name="T71" fmla="*/ 1 h 66"/>
                  <a:gd name="T72" fmla="*/ 47 w 61"/>
                  <a:gd name="T73" fmla="*/ 1 h 66"/>
                  <a:gd name="T74" fmla="*/ 43 w 61"/>
                  <a:gd name="T75" fmla="*/ 1 h 66"/>
                  <a:gd name="T76" fmla="*/ 42 w 61"/>
                  <a:gd name="T77" fmla="*/ 0 h 66"/>
                  <a:gd name="T78" fmla="*/ 38 w 61"/>
                  <a:gd name="T79" fmla="*/ 0 h 66"/>
                  <a:gd name="T80" fmla="*/ 35 w 61"/>
                  <a:gd name="T81" fmla="*/ 0 h 66"/>
                  <a:gd name="T82" fmla="*/ 31 w 61"/>
                  <a:gd name="T83" fmla="*/ 1 h 66"/>
                  <a:gd name="T84" fmla="*/ 29 w 61"/>
                  <a:gd name="T85" fmla="*/ 1 h 66"/>
                  <a:gd name="T86" fmla="*/ 29 w 61"/>
                  <a:gd name="T87" fmla="*/ 14 h 66"/>
                  <a:gd name="T88" fmla="*/ 13 w 61"/>
                  <a:gd name="T89" fmla="*/ 13 h 66"/>
                  <a:gd name="T90" fmla="*/ 10 w 61"/>
                  <a:gd name="T91" fmla="*/ 14 h 66"/>
                  <a:gd name="T92" fmla="*/ 9 w 61"/>
                  <a:gd name="T93" fmla="*/ 16 h 66"/>
                  <a:gd name="T94" fmla="*/ 9 w 61"/>
                  <a:gd name="T95" fmla="*/ 20 h 66"/>
                  <a:gd name="T96" fmla="*/ 8 w 61"/>
                  <a:gd name="T97" fmla="*/ 23 h 66"/>
                  <a:gd name="T98" fmla="*/ 5 w 61"/>
                  <a:gd name="T99" fmla="*/ 24 h 66"/>
                  <a:gd name="T100" fmla="*/ 3 w 61"/>
                  <a:gd name="T101" fmla="*/ 32 h 66"/>
                  <a:gd name="T102" fmla="*/ 0 w 61"/>
                  <a:gd name="T103" fmla="*/ 32 h 66"/>
                  <a:gd name="T104" fmla="*/ 4 w 61"/>
                  <a:gd name="T105" fmla="*/ 38 h 66"/>
                  <a:gd name="T106" fmla="*/ 5 w 61"/>
                  <a:gd name="T107" fmla="*/ 42 h 66"/>
                  <a:gd name="T108" fmla="*/ 8 w 61"/>
                  <a:gd name="T109" fmla="*/ 47 h 66"/>
                  <a:gd name="T110" fmla="*/ 11 w 61"/>
                  <a:gd name="T111" fmla="*/ 52 h 66"/>
                  <a:gd name="T112" fmla="*/ 14 w 61"/>
                  <a:gd name="T113" fmla="*/ 55 h 66"/>
                  <a:gd name="T114" fmla="*/ 19 w 61"/>
                  <a:gd name="T115" fmla="*/ 61 h 66"/>
                  <a:gd name="T116" fmla="*/ 24 w 61"/>
                  <a:gd name="T117" fmla="*/ 65 h 66"/>
                  <a:gd name="T118" fmla="*/ 26 w 61"/>
                  <a:gd name="T119" fmla="*/ 66 h 66"/>
                  <a:gd name="T120" fmla="*/ 27 w 61"/>
                  <a:gd name="T121" fmla="*/ 6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1" h="66">
                    <a:moveTo>
                      <a:pt x="27" y="63"/>
                    </a:moveTo>
                    <a:lnTo>
                      <a:pt x="29" y="63"/>
                    </a:lnTo>
                    <a:lnTo>
                      <a:pt x="31" y="63"/>
                    </a:lnTo>
                    <a:lnTo>
                      <a:pt x="31" y="61"/>
                    </a:lnTo>
                    <a:lnTo>
                      <a:pt x="32" y="61"/>
                    </a:lnTo>
                    <a:lnTo>
                      <a:pt x="35" y="64"/>
                    </a:lnTo>
                    <a:lnTo>
                      <a:pt x="36" y="61"/>
                    </a:lnTo>
                    <a:lnTo>
                      <a:pt x="35" y="57"/>
                    </a:lnTo>
                    <a:lnTo>
                      <a:pt x="33" y="55"/>
                    </a:lnTo>
                    <a:lnTo>
                      <a:pt x="32" y="54"/>
                    </a:lnTo>
                    <a:lnTo>
                      <a:pt x="31" y="54"/>
                    </a:lnTo>
                    <a:lnTo>
                      <a:pt x="29" y="55"/>
                    </a:lnTo>
                    <a:lnTo>
                      <a:pt x="30" y="53"/>
                    </a:lnTo>
                    <a:lnTo>
                      <a:pt x="29" y="52"/>
                    </a:lnTo>
                    <a:lnTo>
                      <a:pt x="30" y="50"/>
                    </a:lnTo>
                    <a:lnTo>
                      <a:pt x="32" y="50"/>
                    </a:lnTo>
                    <a:lnTo>
                      <a:pt x="33" y="52"/>
                    </a:lnTo>
                    <a:lnTo>
                      <a:pt x="35" y="50"/>
                    </a:lnTo>
                    <a:lnTo>
                      <a:pt x="36" y="49"/>
                    </a:lnTo>
                    <a:lnTo>
                      <a:pt x="37" y="49"/>
                    </a:lnTo>
                    <a:lnTo>
                      <a:pt x="41" y="49"/>
                    </a:lnTo>
                    <a:lnTo>
                      <a:pt x="41" y="47"/>
                    </a:lnTo>
                    <a:lnTo>
                      <a:pt x="41" y="44"/>
                    </a:lnTo>
                    <a:lnTo>
                      <a:pt x="42" y="43"/>
                    </a:lnTo>
                    <a:lnTo>
                      <a:pt x="44" y="43"/>
                    </a:lnTo>
                    <a:lnTo>
                      <a:pt x="46" y="48"/>
                    </a:lnTo>
                    <a:lnTo>
                      <a:pt x="47" y="49"/>
                    </a:lnTo>
                    <a:lnTo>
                      <a:pt x="49" y="49"/>
                    </a:lnTo>
                    <a:lnTo>
                      <a:pt x="50" y="49"/>
                    </a:lnTo>
                    <a:lnTo>
                      <a:pt x="52" y="48"/>
                    </a:lnTo>
                    <a:lnTo>
                      <a:pt x="54" y="48"/>
                    </a:lnTo>
                    <a:lnTo>
                      <a:pt x="57" y="49"/>
                    </a:lnTo>
                    <a:lnTo>
                      <a:pt x="58" y="50"/>
                    </a:lnTo>
                    <a:lnTo>
                      <a:pt x="58" y="50"/>
                    </a:lnTo>
                    <a:lnTo>
                      <a:pt x="59" y="49"/>
                    </a:lnTo>
                    <a:lnTo>
                      <a:pt x="58" y="47"/>
                    </a:lnTo>
                    <a:lnTo>
                      <a:pt x="60" y="40"/>
                    </a:lnTo>
                    <a:lnTo>
                      <a:pt x="61" y="35"/>
                    </a:lnTo>
                    <a:lnTo>
                      <a:pt x="61" y="32"/>
                    </a:lnTo>
                    <a:lnTo>
                      <a:pt x="60" y="31"/>
                    </a:lnTo>
                    <a:lnTo>
                      <a:pt x="60" y="30"/>
                    </a:lnTo>
                    <a:lnTo>
                      <a:pt x="59" y="29"/>
                    </a:lnTo>
                    <a:lnTo>
                      <a:pt x="58" y="27"/>
                    </a:lnTo>
                    <a:lnTo>
                      <a:pt x="57" y="27"/>
                    </a:lnTo>
                    <a:lnTo>
                      <a:pt x="57" y="26"/>
                    </a:lnTo>
                    <a:lnTo>
                      <a:pt x="55" y="25"/>
                    </a:lnTo>
                    <a:lnTo>
                      <a:pt x="55" y="25"/>
                    </a:lnTo>
                    <a:lnTo>
                      <a:pt x="57" y="24"/>
                    </a:lnTo>
                    <a:lnTo>
                      <a:pt x="58" y="24"/>
                    </a:lnTo>
                    <a:lnTo>
                      <a:pt x="58" y="24"/>
                    </a:lnTo>
                    <a:lnTo>
                      <a:pt x="58" y="23"/>
                    </a:lnTo>
                    <a:lnTo>
                      <a:pt x="57" y="21"/>
                    </a:lnTo>
                    <a:lnTo>
                      <a:pt x="58" y="20"/>
                    </a:lnTo>
                    <a:lnTo>
                      <a:pt x="59" y="19"/>
                    </a:lnTo>
                    <a:lnTo>
                      <a:pt x="61" y="18"/>
                    </a:lnTo>
                    <a:lnTo>
                      <a:pt x="61" y="16"/>
                    </a:lnTo>
                    <a:lnTo>
                      <a:pt x="61" y="15"/>
                    </a:lnTo>
                    <a:lnTo>
                      <a:pt x="61" y="14"/>
                    </a:lnTo>
                    <a:lnTo>
                      <a:pt x="61" y="10"/>
                    </a:lnTo>
                    <a:lnTo>
                      <a:pt x="60" y="9"/>
                    </a:lnTo>
                    <a:lnTo>
                      <a:pt x="57" y="9"/>
                    </a:lnTo>
                    <a:lnTo>
                      <a:pt x="55" y="10"/>
                    </a:lnTo>
                    <a:lnTo>
                      <a:pt x="53" y="12"/>
                    </a:lnTo>
                    <a:lnTo>
                      <a:pt x="50" y="10"/>
                    </a:lnTo>
                    <a:lnTo>
                      <a:pt x="49" y="12"/>
                    </a:lnTo>
                    <a:lnTo>
                      <a:pt x="48" y="12"/>
                    </a:lnTo>
                    <a:lnTo>
                      <a:pt x="48" y="9"/>
                    </a:lnTo>
                    <a:lnTo>
                      <a:pt x="48" y="8"/>
                    </a:lnTo>
                    <a:lnTo>
                      <a:pt x="48" y="6"/>
                    </a:lnTo>
                    <a:lnTo>
                      <a:pt x="48" y="3"/>
                    </a:lnTo>
                    <a:lnTo>
                      <a:pt x="48" y="1"/>
                    </a:lnTo>
                    <a:lnTo>
                      <a:pt x="48" y="1"/>
                    </a:lnTo>
                    <a:lnTo>
                      <a:pt x="47" y="1"/>
                    </a:lnTo>
                    <a:lnTo>
                      <a:pt x="47" y="1"/>
                    </a:lnTo>
                    <a:lnTo>
                      <a:pt x="46" y="1"/>
                    </a:lnTo>
                    <a:lnTo>
                      <a:pt x="43" y="1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39" y="1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1" y="0"/>
                    </a:lnTo>
                    <a:lnTo>
                      <a:pt x="31" y="1"/>
                    </a:lnTo>
                    <a:lnTo>
                      <a:pt x="30" y="1"/>
                    </a:lnTo>
                    <a:lnTo>
                      <a:pt x="29" y="1"/>
                    </a:lnTo>
                    <a:lnTo>
                      <a:pt x="29" y="2"/>
                    </a:lnTo>
                    <a:lnTo>
                      <a:pt x="29" y="14"/>
                    </a:lnTo>
                    <a:lnTo>
                      <a:pt x="14" y="14"/>
                    </a:lnTo>
                    <a:lnTo>
                      <a:pt x="13" y="13"/>
                    </a:lnTo>
                    <a:lnTo>
                      <a:pt x="11" y="14"/>
                    </a:lnTo>
                    <a:lnTo>
                      <a:pt x="10" y="14"/>
                    </a:lnTo>
                    <a:lnTo>
                      <a:pt x="9" y="14"/>
                    </a:lnTo>
                    <a:lnTo>
                      <a:pt x="9" y="16"/>
                    </a:lnTo>
                    <a:lnTo>
                      <a:pt x="7" y="18"/>
                    </a:lnTo>
                    <a:lnTo>
                      <a:pt x="9" y="20"/>
                    </a:lnTo>
                    <a:lnTo>
                      <a:pt x="11" y="21"/>
                    </a:lnTo>
                    <a:lnTo>
                      <a:pt x="8" y="23"/>
                    </a:lnTo>
                    <a:lnTo>
                      <a:pt x="7" y="21"/>
                    </a:lnTo>
                    <a:lnTo>
                      <a:pt x="5" y="24"/>
                    </a:lnTo>
                    <a:lnTo>
                      <a:pt x="5" y="30"/>
                    </a:lnTo>
                    <a:lnTo>
                      <a:pt x="3" y="32"/>
                    </a:lnTo>
                    <a:lnTo>
                      <a:pt x="0" y="31"/>
                    </a:lnTo>
                    <a:lnTo>
                      <a:pt x="0" y="32"/>
                    </a:lnTo>
                    <a:lnTo>
                      <a:pt x="3" y="37"/>
                    </a:lnTo>
                    <a:lnTo>
                      <a:pt x="4" y="38"/>
                    </a:lnTo>
                    <a:lnTo>
                      <a:pt x="4" y="40"/>
                    </a:lnTo>
                    <a:lnTo>
                      <a:pt x="5" y="42"/>
                    </a:lnTo>
                    <a:lnTo>
                      <a:pt x="5" y="46"/>
                    </a:lnTo>
                    <a:lnTo>
                      <a:pt x="8" y="47"/>
                    </a:lnTo>
                    <a:lnTo>
                      <a:pt x="9" y="49"/>
                    </a:lnTo>
                    <a:lnTo>
                      <a:pt x="11" y="52"/>
                    </a:lnTo>
                    <a:lnTo>
                      <a:pt x="10" y="52"/>
                    </a:lnTo>
                    <a:lnTo>
                      <a:pt x="14" y="55"/>
                    </a:lnTo>
                    <a:lnTo>
                      <a:pt x="19" y="59"/>
                    </a:lnTo>
                    <a:lnTo>
                      <a:pt x="19" y="61"/>
                    </a:lnTo>
                    <a:lnTo>
                      <a:pt x="24" y="64"/>
                    </a:lnTo>
                    <a:lnTo>
                      <a:pt x="24" y="65"/>
                    </a:lnTo>
                    <a:lnTo>
                      <a:pt x="25" y="66"/>
                    </a:lnTo>
                    <a:lnTo>
                      <a:pt x="26" y="66"/>
                    </a:lnTo>
                    <a:lnTo>
                      <a:pt x="27" y="64"/>
                    </a:lnTo>
                    <a:lnTo>
                      <a:pt x="27" y="6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2" name="Freeform 898">
                <a:extLst>
                  <a:ext uri="{FF2B5EF4-FFF2-40B4-BE49-F238E27FC236}">
                    <a16:creationId xmlns:a16="http://schemas.microsoft.com/office/drawing/2014/main" id="{8B1F1880-9817-48A1-A90B-8788A48C93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2336"/>
                <a:ext cx="22" cy="13"/>
              </a:xfrm>
              <a:custGeom>
                <a:avLst/>
                <a:gdLst>
                  <a:gd name="T0" fmla="*/ 4 w 22"/>
                  <a:gd name="T1" fmla="*/ 13 h 13"/>
                  <a:gd name="T2" fmla="*/ 6 w 22"/>
                  <a:gd name="T3" fmla="*/ 12 h 13"/>
                  <a:gd name="T4" fmla="*/ 7 w 22"/>
                  <a:gd name="T5" fmla="*/ 13 h 13"/>
                  <a:gd name="T6" fmla="*/ 22 w 22"/>
                  <a:gd name="T7" fmla="*/ 13 h 13"/>
                  <a:gd name="T8" fmla="*/ 22 w 22"/>
                  <a:gd name="T9" fmla="*/ 1 h 13"/>
                  <a:gd name="T10" fmla="*/ 22 w 22"/>
                  <a:gd name="T11" fmla="*/ 0 h 13"/>
                  <a:gd name="T12" fmla="*/ 8 w 22"/>
                  <a:gd name="T13" fmla="*/ 1 h 13"/>
                  <a:gd name="T14" fmla="*/ 8 w 22"/>
                  <a:gd name="T15" fmla="*/ 0 h 13"/>
                  <a:gd name="T16" fmla="*/ 7 w 22"/>
                  <a:gd name="T17" fmla="*/ 0 h 13"/>
                  <a:gd name="T18" fmla="*/ 4 w 22"/>
                  <a:gd name="T19" fmla="*/ 0 h 13"/>
                  <a:gd name="T20" fmla="*/ 4 w 22"/>
                  <a:gd name="T21" fmla="*/ 1 h 13"/>
                  <a:gd name="T22" fmla="*/ 6 w 22"/>
                  <a:gd name="T23" fmla="*/ 2 h 13"/>
                  <a:gd name="T24" fmla="*/ 2 w 22"/>
                  <a:gd name="T25" fmla="*/ 6 h 13"/>
                  <a:gd name="T26" fmla="*/ 0 w 22"/>
                  <a:gd name="T27" fmla="*/ 12 h 13"/>
                  <a:gd name="T28" fmla="*/ 2 w 22"/>
                  <a:gd name="T29" fmla="*/ 13 h 13"/>
                  <a:gd name="T30" fmla="*/ 2 w 22"/>
                  <a:gd name="T31" fmla="*/ 13 h 13"/>
                  <a:gd name="T32" fmla="*/ 3 w 22"/>
                  <a:gd name="T33" fmla="*/ 13 h 13"/>
                  <a:gd name="T34" fmla="*/ 4 w 22"/>
                  <a:gd name="T3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2" h="13">
                    <a:moveTo>
                      <a:pt x="4" y="13"/>
                    </a:moveTo>
                    <a:lnTo>
                      <a:pt x="6" y="12"/>
                    </a:lnTo>
                    <a:lnTo>
                      <a:pt x="7" y="13"/>
                    </a:lnTo>
                    <a:lnTo>
                      <a:pt x="22" y="13"/>
                    </a:lnTo>
                    <a:lnTo>
                      <a:pt x="22" y="1"/>
                    </a:lnTo>
                    <a:lnTo>
                      <a:pt x="22" y="0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6" y="2"/>
                    </a:lnTo>
                    <a:lnTo>
                      <a:pt x="2" y="6"/>
                    </a:lnTo>
                    <a:lnTo>
                      <a:pt x="0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4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3" name="Freeform 899">
                <a:extLst>
                  <a:ext uri="{FF2B5EF4-FFF2-40B4-BE49-F238E27FC236}">
                    <a16:creationId xmlns:a16="http://schemas.microsoft.com/office/drawing/2014/main" id="{A5086910-76C3-4290-8944-BAADD7C6DF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5" y="2318"/>
                <a:ext cx="83" cy="97"/>
              </a:xfrm>
              <a:custGeom>
                <a:avLst/>
                <a:gdLst>
                  <a:gd name="T0" fmla="*/ 13 w 83"/>
                  <a:gd name="T1" fmla="*/ 92 h 97"/>
                  <a:gd name="T2" fmla="*/ 17 w 83"/>
                  <a:gd name="T3" fmla="*/ 88 h 97"/>
                  <a:gd name="T4" fmla="*/ 21 w 83"/>
                  <a:gd name="T5" fmla="*/ 90 h 97"/>
                  <a:gd name="T6" fmla="*/ 22 w 83"/>
                  <a:gd name="T7" fmla="*/ 92 h 97"/>
                  <a:gd name="T8" fmla="*/ 24 w 83"/>
                  <a:gd name="T9" fmla="*/ 93 h 97"/>
                  <a:gd name="T10" fmla="*/ 28 w 83"/>
                  <a:gd name="T11" fmla="*/ 89 h 97"/>
                  <a:gd name="T12" fmla="*/ 33 w 83"/>
                  <a:gd name="T13" fmla="*/ 88 h 97"/>
                  <a:gd name="T14" fmla="*/ 34 w 83"/>
                  <a:gd name="T15" fmla="*/ 90 h 97"/>
                  <a:gd name="T16" fmla="*/ 39 w 83"/>
                  <a:gd name="T17" fmla="*/ 94 h 97"/>
                  <a:gd name="T18" fmla="*/ 46 w 83"/>
                  <a:gd name="T19" fmla="*/ 87 h 97"/>
                  <a:gd name="T20" fmla="*/ 51 w 83"/>
                  <a:gd name="T21" fmla="*/ 83 h 97"/>
                  <a:gd name="T22" fmla="*/ 54 w 83"/>
                  <a:gd name="T23" fmla="*/ 76 h 97"/>
                  <a:gd name="T24" fmla="*/ 52 w 83"/>
                  <a:gd name="T25" fmla="*/ 66 h 97"/>
                  <a:gd name="T26" fmla="*/ 57 w 83"/>
                  <a:gd name="T27" fmla="*/ 58 h 97"/>
                  <a:gd name="T28" fmla="*/ 63 w 83"/>
                  <a:gd name="T29" fmla="*/ 54 h 97"/>
                  <a:gd name="T30" fmla="*/ 71 w 83"/>
                  <a:gd name="T31" fmla="*/ 47 h 97"/>
                  <a:gd name="T32" fmla="*/ 73 w 83"/>
                  <a:gd name="T33" fmla="*/ 38 h 97"/>
                  <a:gd name="T34" fmla="*/ 74 w 83"/>
                  <a:gd name="T35" fmla="*/ 32 h 97"/>
                  <a:gd name="T36" fmla="*/ 76 w 83"/>
                  <a:gd name="T37" fmla="*/ 25 h 97"/>
                  <a:gd name="T38" fmla="*/ 76 w 83"/>
                  <a:gd name="T39" fmla="*/ 17 h 97"/>
                  <a:gd name="T40" fmla="*/ 83 w 83"/>
                  <a:gd name="T41" fmla="*/ 8 h 97"/>
                  <a:gd name="T42" fmla="*/ 82 w 83"/>
                  <a:gd name="T43" fmla="*/ 1 h 97"/>
                  <a:gd name="T44" fmla="*/ 77 w 83"/>
                  <a:gd name="T45" fmla="*/ 1 h 97"/>
                  <a:gd name="T46" fmla="*/ 73 w 83"/>
                  <a:gd name="T47" fmla="*/ 0 h 97"/>
                  <a:gd name="T48" fmla="*/ 66 w 83"/>
                  <a:gd name="T49" fmla="*/ 2 h 97"/>
                  <a:gd name="T50" fmla="*/ 60 w 83"/>
                  <a:gd name="T51" fmla="*/ 7 h 97"/>
                  <a:gd name="T52" fmla="*/ 54 w 83"/>
                  <a:gd name="T53" fmla="*/ 18 h 97"/>
                  <a:gd name="T54" fmla="*/ 54 w 83"/>
                  <a:gd name="T55" fmla="*/ 21 h 97"/>
                  <a:gd name="T56" fmla="*/ 51 w 83"/>
                  <a:gd name="T57" fmla="*/ 21 h 97"/>
                  <a:gd name="T58" fmla="*/ 48 w 83"/>
                  <a:gd name="T59" fmla="*/ 20 h 97"/>
                  <a:gd name="T60" fmla="*/ 44 w 83"/>
                  <a:gd name="T61" fmla="*/ 20 h 97"/>
                  <a:gd name="T62" fmla="*/ 41 w 83"/>
                  <a:gd name="T63" fmla="*/ 20 h 97"/>
                  <a:gd name="T64" fmla="*/ 38 w 83"/>
                  <a:gd name="T65" fmla="*/ 19 h 97"/>
                  <a:gd name="T66" fmla="*/ 35 w 83"/>
                  <a:gd name="T67" fmla="*/ 19 h 97"/>
                  <a:gd name="T68" fmla="*/ 22 w 83"/>
                  <a:gd name="T69" fmla="*/ 23 h 97"/>
                  <a:gd name="T70" fmla="*/ 22 w 83"/>
                  <a:gd name="T71" fmla="*/ 29 h 97"/>
                  <a:gd name="T72" fmla="*/ 27 w 83"/>
                  <a:gd name="T73" fmla="*/ 29 h 97"/>
                  <a:gd name="T74" fmla="*/ 34 w 83"/>
                  <a:gd name="T75" fmla="*/ 26 h 97"/>
                  <a:gd name="T76" fmla="*/ 35 w 83"/>
                  <a:gd name="T77" fmla="*/ 32 h 97"/>
                  <a:gd name="T78" fmla="*/ 33 w 83"/>
                  <a:gd name="T79" fmla="*/ 36 h 97"/>
                  <a:gd name="T80" fmla="*/ 32 w 83"/>
                  <a:gd name="T81" fmla="*/ 40 h 97"/>
                  <a:gd name="T82" fmla="*/ 31 w 83"/>
                  <a:gd name="T83" fmla="*/ 41 h 97"/>
                  <a:gd name="T84" fmla="*/ 31 w 83"/>
                  <a:gd name="T85" fmla="*/ 43 h 97"/>
                  <a:gd name="T86" fmla="*/ 33 w 83"/>
                  <a:gd name="T87" fmla="*/ 46 h 97"/>
                  <a:gd name="T88" fmla="*/ 35 w 83"/>
                  <a:gd name="T89" fmla="*/ 49 h 97"/>
                  <a:gd name="T90" fmla="*/ 32 w 83"/>
                  <a:gd name="T91" fmla="*/ 64 h 97"/>
                  <a:gd name="T92" fmla="*/ 32 w 83"/>
                  <a:gd name="T93" fmla="*/ 67 h 97"/>
                  <a:gd name="T94" fmla="*/ 26 w 83"/>
                  <a:gd name="T95" fmla="*/ 65 h 97"/>
                  <a:gd name="T96" fmla="*/ 21 w 83"/>
                  <a:gd name="T97" fmla="*/ 66 h 97"/>
                  <a:gd name="T98" fmla="*/ 16 w 83"/>
                  <a:gd name="T99" fmla="*/ 60 h 97"/>
                  <a:gd name="T100" fmla="*/ 15 w 83"/>
                  <a:gd name="T101" fmla="*/ 66 h 97"/>
                  <a:gd name="T102" fmla="*/ 9 w 83"/>
                  <a:gd name="T103" fmla="*/ 67 h 97"/>
                  <a:gd name="T104" fmla="*/ 4 w 83"/>
                  <a:gd name="T105" fmla="*/ 67 h 97"/>
                  <a:gd name="T106" fmla="*/ 3 w 83"/>
                  <a:gd name="T107" fmla="*/ 72 h 97"/>
                  <a:gd name="T108" fmla="*/ 7 w 83"/>
                  <a:gd name="T109" fmla="*/ 72 h 97"/>
                  <a:gd name="T110" fmla="*/ 9 w 83"/>
                  <a:gd name="T111" fmla="*/ 81 h 97"/>
                  <a:gd name="T112" fmla="*/ 5 w 83"/>
                  <a:gd name="T113" fmla="*/ 80 h 97"/>
                  <a:gd name="T114" fmla="*/ 1 w 83"/>
                  <a:gd name="T115" fmla="*/ 81 h 97"/>
                  <a:gd name="T116" fmla="*/ 3 w 83"/>
                  <a:gd name="T117" fmla="*/ 87 h 97"/>
                  <a:gd name="T118" fmla="*/ 7 w 83"/>
                  <a:gd name="T119" fmla="*/ 93 h 97"/>
                  <a:gd name="T120" fmla="*/ 10 w 83"/>
                  <a:gd name="T121" fmla="*/ 9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3" h="97">
                    <a:moveTo>
                      <a:pt x="11" y="93"/>
                    </a:moveTo>
                    <a:lnTo>
                      <a:pt x="12" y="93"/>
                    </a:lnTo>
                    <a:lnTo>
                      <a:pt x="13" y="92"/>
                    </a:lnTo>
                    <a:lnTo>
                      <a:pt x="15" y="90"/>
                    </a:lnTo>
                    <a:lnTo>
                      <a:pt x="16" y="89"/>
                    </a:lnTo>
                    <a:lnTo>
                      <a:pt x="17" y="88"/>
                    </a:lnTo>
                    <a:lnTo>
                      <a:pt x="18" y="88"/>
                    </a:lnTo>
                    <a:lnTo>
                      <a:pt x="20" y="89"/>
                    </a:lnTo>
                    <a:lnTo>
                      <a:pt x="21" y="90"/>
                    </a:lnTo>
                    <a:lnTo>
                      <a:pt x="21" y="93"/>
                    </a:lnTo>
                    <a:lnTo>
                      <a:pt x="21" y="92"/>
                    </a:lnTo>
                    <a:lnTo>
                      <a:pt x="22" y="92"/>
                    </a:lnTo>
                    <a:lnTo>
                      <a:pt x="23" y="92"/>
                    </a:lnTo>
                    <a:lnTo>
                      <a:pt x="24" y="93"/>
                    </a:lnTo>
                    <a:lnTo>
                      <a:pt x="24" y="93"/>
                    </a:lnTo>
                    <a:lnTo>
                      <a:pt x="27" y="94"/>
                    </a:lnTo>
                    <a:lnTo>
                      <a:pt x="28" y="92"/>
                    </a:lnTo>
                    <a:lnTo>
                      <a:pt x="28" y="89"/>
                    </a:lnTo>
                    <a:lnTo>
                      <a:pt x="29" y="89"/>
                    </a:lnTo>
                    <a:lnTo>
                      <a:pt x="31" y="90"/>
                    </a:lnTo>
                    <a:lnTo>
                      <a:pt x="33" y="88"/>
                    </a:lnTo>
                    <a:lnTo>
                      <a:pt x="37" y="87"/>
                    </a:lnTo>
                    <a:lnTo>
                      <a:pt x="35" y="88"/>
                    </a:lnTo>
                    <a:lnTo>
                      <a:pt x="34" y="90"/>
                    </a:lnTo>
                    <a:lnTo>
                      <a:pt x="35" y="90"/>
                    </a:lnTo>
                    <a:lnTo>
                      <a:pt x="35" y="93"/>
                    </a:lnTo>
                    <a:lnTo>
                      <a:pt x="39" y="94"/>
                    </a:lnTo>
                    <a:lnTo>
                      <a:pt x="41" y="93"/>
                    </a:lnTo>
                    <a:lnTo>
                      <a:pt x="43" y="90"/>
                    </a:lnTo>
                    <a:lnTo>
                      <a:pt x="46" y="87"/>
                    </a:lnTo>
                    <a:lnTo>
                      <a:pt x="48" y="84"/>
                    </a:lnTo>
                    <a:lnTo>
                      <a:pt x="49" y="84"/>
                    </a:lnTo>
                    <a:lnTo>
                      <a:pt x="51" y="83"/>
                    </a:lnTo>
                    <a:lnTo>
                      <a:pt x="54" y="81"/>
                    </a:lnTo>
                    <a:lnTo>
                      <a:pt x="52" y="78"/>
                    </a:lnTo>
                    <a:lnTo>
                      <a:pt x="54" y="76"/>
                    </a:lnTo>
                    <a:lnTo>
                      <a:pt x="54" y="70"/>
                    </a:lnTo>
                    <a:lnTo>
                      <a:pt x="54" y="69"/>
                    </a:lnTo>
                    <a:lnTo>
                      <a:pt x="52" y="66"/>
                    </a:lnTo>
                    <a:lnTo>
                      <a:pt x="54" y="64"/>
                    </a:lnTo>
                    <a:lnTo>
                      <a:pt x="57" y="60"/>
                    </a:lnTo>
                    <a:lnTo>
                      <a:pt x="57" y="58"/>
                    </a:lnTo>
                    <a:lnTo>
                      <a:pt x="60" y="55"/>
                    </a:lnTo>
                    <a:lnTo>
                      <a:pt x="62" y="54"/>
                    </a:lnTo>
                    <a:lnTo>
                      <a:pt x="63" y="54"/>
                    </a:lnTo>
                    <a:lnTo>
                      <a:pt x="66" y="53"/>
                    </a:lnTo>
                    <a:lnTo>
                      <a:pt x="67" y="52"/>
                    </a:lnTo>
                    <a:lnTo>
                      <a:pt x="71" y="47"/>
                    </a:lnTo>
                    <a:lnTo>
                      <a:pt x="71" y="43"/>
                    </a:lnTo>
                    <a:lnTo>
                      <a:pt x="72" y="40"/>
                    </a:lnTo>
                    <a:lnTo>
                      <a:pt x="73" y="38"/>
                    </a:lnTo>
                    <a:lnTo>
                      <a:pt x="73" y="36"/>
                    </a:lnTo>
                    <a:lnTo>
                      <a:pt x="73" y="35"/>
                    </a:lnTo>
                    <a:lnTo>
                      <a:pt x="74" y="32"/>
                    </a:lnTo>
                    <a:lnTo>
                      <a:pt x="73" y="30"/>
                    </a:lnTo>
                    <a:lnTo>
                      <a:pt x="74" y="27"/>
                    </a:lnTo>
                    <a:lnTo>
                      <a:pt x="76" y="25"/>
                    </a:lnTo>
                    <a:lnTo>
                      <a:pt x="76" y="23"/>
                    </a:lnTo>
                    <a:lnTo>
                      <a:pt x="76" y="20"/>
                    </a:lnTo>
                    <a:lnTo>
                      <a:pt x="76" y="17"/>
                    </a:lnTo>
                    <a:lnTo>
                      <a:pt x="79" y="10"/>
                    </a:lnTo>
                    <a:lnTo>
                      <a:pt x="80" y="9"/>
                    </a:lnTo>
                    <a:lnTo>
                      <a:pt x="83" y="8"/>
                    </a:lnTo>
                    <a:lnTo>
                      <a:pt x="83" y="3"/>
                    </a:lnTo>
                    <a:lnTo>
                      <a:pt x="82" y="2"/>
                    </a:lnTo>
                    <a:lnTo>
                      <a:pt x="82" y="1"/>
                    </a:lnTo>
                    <a:lnTo>
                      <a:pt x="80" y="1"/>
                    </a:lnTo>
                    <a:lnTo>
                      <a:pt x="79" y="2"/>
                    </a:lnTo>
                    <a:lnTo>
                      <a:pt x="77" y="1"/>
                    </a:lnTo>
                    <a:lnTo>
                      <a:pt x="77" y="0"/>
                    </a:lnTo>
                    <a:lnTo>
                      <a:pt x="74" y="0"/>
                    </a:lnTo>
                    <a:lnTo>
                      <a:pt x="73" y="0"/>
                    </a:lnTo>
                    <a:lnTo>
                      <a:pt x="72" y="1"/>
                    </a:lnTo>
                    <a:lnTo>
                      <a:pt x="71" y="1"/>
                    </a:lnTo>
                    <a:lnTo>
                      <a:pt x="66" y="2"/>
                    </a:lnTo>
                    <a:lnTo>
                      <a:pt x="65" y="3"/>
                    </a:lnTo>
                    <a:lnTo>
                      <a:pt x="63" y="4"/>
                    </a:lnTo>
                    <a:lnTo>
                      <a:pt x="60" y="7"/>
                    </a:lnTo>
                    <a:lnTo>
                      <a:pt x="55" y="15"/>
                    </a:lnTo>
                    <a:lnTo>
                      <a:pt x="55" y="17"/>
                    </a:lnTo>
                    <a:lnTo>
                      <a:pt x="54" y="18"/>
                    </a:lnTo>
                    <a:lnTo>
                      <a:pt x="52" y="19"/>
                    </a:lnTo>
                    <a:lnTo>
                      <a:pt x="54" y="20"/>
                    </a:lnTo>
                    <a:lnTo>
                      <a:pt x="54" y="21"/>
                    </a:lnTo>
                    <a:lnTo>
                      <a:pt x="52" y="21"/>
                    </a:lnTo>
                    <a:lnTo>
                      <a:pt x="52" y="21"/>
                    </a:lnTo>
                    <a:lnTo>
                      <a:pt x="51" y="21"/>
                    </a:lnTo>
                    <a:lnTo>
                      <a:pt x="50" y="21"/>
                    </a:lnTo>
                    <a:lnTo>
                      <a:pt x="50" y="20"/>
                    </a:lnTo>
                    <a:lnTo>
                      <a:pt x="48" y="20"/>
                    </a:lnTo>
                    <a:lnTo>
                      <a:pt x="46" y="21"/>
                    </a:lnTo>
                    <a:lnTo>
                      <a:pt x="45" y="20"/>
                    </a:lnTo>
                    <a:lnTo>
                      <a:pt x="44" y="20"/>
                    </a:lnTo>
                    <a:lnTo>
                      <a:pt x="44" y="20"/>
                    </a:lnTo>
                    <a:lnTo>
                      <a:pt x="43" y="20"/>
                    </a:lnTo>
                    <a:lnTo>
                      <a:pt x="41" y="20"/>
                    </a:lnTo>
                    <a:lnTo>
                      <a:pt x="40" y="19"/>
                    </a:lnTo>
                    <a:lnTo>
                      <a:pt x="39" y="20"/>
                    </a:lnTo>
                    <a:lnTo>
                      <a:pt x="38" y="19"/>
                    </a:lnTo>
                    <a:lnTo>
                      <a:pt x="38" y="19"/>
                    </a:lnTo>
                    <a:lnTo>
                      <a:pt x="37" y="19"/>
                    </a:lnTo>
                    <a:lnTo>
                      <a:pt x="35" y="19"/>
                    </a:lnTo>
                    <a:lnTo>
                      <a:pt x="22" y="18"/>
                    </a:lnTo>
                    <a:lnTo>
                      <a:pt x="22" y="20"/>
                    </a:lnTo>
                    <a:lnTo>
                      <a:pt x="22" y="23"/>
                    </a:lnTo>
                    <a:lnTo>
                      <a:pt x="22" y="25"/>
                    </a:lnTo>
                    <a:lnTo>
                      <a:pt x="22" y="26"/>
                    </a:lnTo>
                    <a:lnTo>
                      <a:pt x="22" y="29"/>
                    </a:lnTo>
                    <a:lnTo>
                      <a:pt x="23" y="29"/>
                    </a:lnTo>
                    <a:lnTo>
                      <a:pt x="24" y="27"/>
                    </a:lnTo>
                    <a:lnTo>
                      <a:pt x="27" y="29"/>
                    </a:lnTo>
                    <a:lnTo>
                      <a:pt x="29" y="27"/>
                    </a:lnTo>
                    <a:lnTo>
                      <a:pt x="31" y="26"/>
                    </a:lnTo>
                    <a:lnTo>
                      <a:pt x="34" y="26"/>
                    </a:lnTo>
                    <a:lnTo>
                      <a:pt x="35" y="27"/>
                    </a:lnTo>
                    <a:lnTo>
                      <a:pt x="35" y="31"/>
                    </a:lnTo>
                    <a:lnTo>
                      <a:pt x="35" y="32"/>
                    </a:lnTo>
                    <a:lnTo>
                      <a:pt x="35" y="33"/>
                    </a:lnTo>
                    <a:lnTo>
                      <a:pt x="35" y="35"/>
                    </a:lnTo>
                    <a:lnTo>
                      <a:pt x="33" y="36"/>
                    </a:lnTo>
                    <a:lnTo>
                      <a:pt x="32" y="37"/>
                    </a:lnTo>
                    <a:lnTo>
                      <a:pt x="31" y="38"/>
                    </a:lnTo>
                    <a:lnTo>
                      <a:pt x="32" y="40"/>
                    </a:lnTo>
                    <a:lnTo>
                      <a:pt x="32" y="41"/>
                    </a:lnTo>
                    <a:lnTo>
                      <a:pt x="32" y="41"/>
                    </a:lnTo>
                    <a:lnTo>
                      <a:pt x="31" y="41"/>
                    </a:lnTo>
                    <a:lnTo>
                      <a:pt x="29" y="42"/>
                    </a:lnTo>
                    <a:lnTo>
                      <a:pt x="29" y="42"/>
                    </a:lnTo>
                    <a:lnTo>
                      <a:pt x="31" y="43"/>
                    </a:lnTo>
                    <a:lnTo>
                      <a:pt x="31" y="44"/>
                    </a:lnTo>
                    <a:lnTo>
                      <a:pt x="32" y="44"/>
                    </a:lnTo>
                    <a:lnTo>
                      <a:pt x="33" y="46"/>
                    </a:lnTo>
                    <a:lnTo>
                      <a:pt x="34" y="47"/>
                    </a:lnTo>
                    <a:lnTo>
                      <a:pt x="34" y="48"/>
                    </a:lnTo>
                    <a:lnTo>
                      <a:pt x="35" y="49"/>
                    </a:lnTo>
                    <a:lnTo>
                      <a:pt x="35" y="52"/>
                    </a:lnTo>
                    <a:lnTo>
                      <a:pt x="34" y="57"/>
                    </a:lnTo>
                    <a:lnTo>
                      <a:pt x="32" y="64"/>
                    </a:lnTo>
                    <a:lnTo>
                      <a:pt x="33" y="66"/>
                    </a:lnTo>
                    <a:lnTo>
                      <a:pt x="32" y="67"/>
                    </a:lnTo>
                    <a:lnTo>
                      <a:pt x="32" y="67"/>
                    </a:lnTo>
                    <a:lnTo>
                      <a:pt x="31" y="66"/>
                    </a:lnTo>
                    <a:lnTo>
                      <a:pt x="28" y="65"/>
                    </a:lnTo>
                    <a:lnTo>
                      <a:pt x="26" y="65"/>
                    </a:lnTo>
                    <a:lnTo>
                      <a:pt x="24" y="66"/>
                    </a:lnTo>
                    <a:lnTo>
                      <a:pt x="23" y="66"/>
                    </a:lnTo>
                    <a:lnTo>
                      <a:pt x="21" y="66"/>
                    </a:lnTo>
                    <a:lnTo>
                      <a:pt x="20" y="65"/>
                    </a:lnTo>
                    <a:lnTo>
                      <a:pt x="18" y="60"/>
                    </a:lnTo>
                    <a:lnTo>
                      <a:pt x="16" y="60"/>
                    </a:lnTo>
                    <a:lnTo>
                      <a:pt x="15" y="61"/>
                    </a:lnTo>
                    <a:lnTo>
                      <a:pt x="15" y="64"/>
                    </a:lnTo>
                    <a:lnTo>
                      <a:pt x="15" y="66"/>
                    </a:lnTo>
                    <a:lnTo>
                      <a:pt x="11" y="66"/>
                    </a:lnTo>
                    <a:lnTo>
                      <a:pt x="10" y="66"/>
                    </a:lnTo>
                    <a:lnTo>
                      <a:pt x="9" y="67"/>
                    </a:lnTo>
                    <a:lnTo>
                      <a:pt x="7" y="69"/>
                    </a:lnTo>
                    <a:lnTo>
                      <a:pt x="6" y="67"/>
                    </a:lnTo>
                    <a:lnTo>
                      <a:pt x="4" y="67"/>
                    </a:lnTo>
                    <a:lnTo>
                      <a:pt x="3" y="69"/>
                    </a:lnTo>
                    <a:lnTo>
                      <a:pt x="4" y="70"/>
                    </a:lnTo>
                    <a:lnTo>
                      <a:pt x="3" y="72"/>
                    </a:lnTo>
                    <a:lnTo>
                      <a:pt x="5" y="71"/>
                    </a:lnTo>
                    <a:lnTo>
                      <a:pt x="6" y="71"/>
                    </a:lnTo>
                    <a:lnTo>
                      <a:pt x="7" y="72"/>
                    </a:lnTo>
                    <a:lnTo>
                      <a:pt x="9" y="74"/>
                    </a:lnTo>
                    <a:lnTo>
                      <a:pt x="10" y="78"/>
                    </a:lnTo>
                    <a:lnTo>
                      <a:pt x="9" y="81"/>
                    </a:lnTo>
                    <a:lnTo>
                      <a:pt x="6" y="78"/>
                    </a:lnTo>
                    <a:lnTo>
                      <a:pt x="5" y="78"/>
                    </a:lnTo>
                    <a:lnTo>
                      <a:pt x="5" y="80"/>
                    </a:lnTo>
                    <a:lnTo>
                      <a:pt x="3" y="80"/>
                    </a:lnTo>
                    <a:lnTo>
                      <a:pt x="1" y="80"/>
                    </a:lnTo>
                    <a:lnTo>
                      <a:pt x="1" y="81"/>
                    </a:lnTo>
                    <a:lnTo>
                      <a:pt x="0" y="83"/>
                    </a:lnTo>
                    <a:lnTo>
                      <a:pt x="3" y="86"/>
                    </a:lnTo>
                    <a:lnTo>
                      <a:pt x="3" y="87"/>
                    </a:lnTo>
                    <a:lnTo>
                      <a:pt x="6" y="89"/>
                    </a:lnTo>
                    <a:lnTo>
                      <a:pt x="6" y="90"/>
                    </a:lnTo>
                    <a:lnTo>
                      <a:pt x="7" y="93"/>
                    </a:lnTo>
                    <a:lnTo>
                      <a:pt x="7" y="94"/>
                    </a:lnTo>
                    <a:lnTo>
                      <a:pt x="9" y="97"/>
                    </a:lnTo>
                    <a:lnTo>
                      <a:pt x="10" y="95"/>
                    </a:lnTo>
                    <a:lnTo>
                      <a:pt x="11" y="9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4" name="Freeform 900">
                <a:extLst>
                  <a:ext uri="{FF2B5EF4-FFF2-40B4-BE49-F238E27FC236}">
                    <a16:creationId xmlns:a16="http://schemas.microsoft.com/office/drawing/2014/main" id="{ABF2425D-1F68-479B-B987-C1AA98B24B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6" y="2406"/>
                <a:ext cx="12" cy="16"/>
              </a:xfrm>
              <a:custGeom>
                <a:avLst/>
                <a:gdLst>
                  <a:gd name="T0" fmla="*/ 6 w 12"/>
                  <a:gd name="T1" fmla="*/ 15 h 16"/>
                  <a:gd name="T2" fmla="*/ 7 w 12"/>
                  <a:gd name="T3" fmla="*/ 13 h 16"/>
                  <a:gd name="T4" fmla="*/ 7 w 12"/>
                  <a:gd name="T5" fmla="*/ 10 h 16"/>
                  <a:gd name="T6" fmla="*/ 7 w 12"/>
                  <a:gd name="T7" fmla="*/ 9 h 16"/>
                  <a:gd name="T8" fmla="*/ 9 w 12"/>
                  <a:gd name="T9" fmla="*/ 6 h 16"/>
                  <a:gd name="T10" fmla="*/ 12 w 12"/>
                  <a:gd name="T11" fmla="*/ 5 h 16"/>
                  <a:gd name="T12" fmla="*/ 12 w 12"/>
                  <a:gd name="T13" fmla="*/ 2 h 16"/>
                  <a:gd name="T14" fmla="*/ 11 w 12"/>
                  <a:gd name="T15" fmla="*/ 1 h 16"/>
                  <a:gd name="T16" fmla="*/ 9 w 12"/>
                  <a:gd name="T17" fmla="*/ 0 h 16"/>
                  <a:gd name="T18" fmla="*/ 8 w 12"/>
                  <a:gd name="T19" fmla="*/ 0 h 16"/>
                  <a:gd name="T20" fmla="*/ 7 w 12"/>
                  <a:gd name="T21" fmla="*/ 1 h 16"/>
                  <a:gd name="T22" fmla="*/ 6 w 12"/>
                  <a:gd name="T23" fmla="*/ 2 h 16"/>
                  <a:gd name="T24" fmla="*/ 4 w 12"/>
                  <a:gd name="T25" fmla="*/ 4 h 16"/>
                  <a:gd name="T26" fmla="*/ 3 w 12"/>
                  <a:gd name="T27" fmla="*/ 5 h 16"/>
                  <a:gd name="T28" fmla="*/ 2 w 12"/>
                  <a:gd name="T29" fmla="*/ 5 h 16"/>
                  <a:gd name="T30" fmla="*/ 1 w 12"/>
                  <a:gd name="T31" fmla="*/ 7 h 16"/>
                  <a:gd name="T32" fmla="*/ 0 w 12"/>
                  <a:gd name="T33" fmla="*/ 9 h 16"/>
                  <a:gd name="T34" fmla="*/ 1 w 12"/>
                  <a:gd name="T35" fmla="*/ 10 h 16"/>
                  <a:gd name="T36" fmla="*/ 2 w 12"/>
                  <a:gd name="T37" fmla="*/ 12 h 16"/>
                  <a:gd name="T38" fmla="*/ 1 w 12"/>
                  <a:gd name="T39" fmla="*/ 15 h 16"/>
                  <a:gd name="T40" fmla="*/ 1 w 12"/>
                  <a:gd name="T41" fmla="*/ 16 h 16"/>
                  <a:gd name="T42" fmla="*/ 3 w 12"/>
                  <a:gd name="T43" fmla="*/ 15 h 16"/>
                  <a:gd name="T44" fmla="*/ 6 w 12"/>
                  <a:gd name="T45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" h="16">
                    <a:moveTo>
                      <a:pt x="6" y="15"/>
                    </a:moveTo>
                    <a:lnTo>
                      <a:pt x="7" y="13"/>
                    </a:lnTo>
                    <a:lnTo>
                      <a:pt x="7" y="10"/>
                    </a:lnTo>
                    <a:lnTo>
                      <a:pt x="7" y="9"/>
                    </a:lnTo>
                    <a:lnTo>
                      <a:pt x="9" y="6"/>
                    </a:lnTo>
                    <a:lnTo>
                      <a:pt x="12" y="5"/>
                    </a:lnTo>
                    <a:lnTo>
                      <a:pt x="12" y="2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2" y="12"/>
                    </a:lnTo>
                    <a:lnTo>
                      <a:pt x="1" y="15"/>
                    </a:lnTo>
                    <a:lnTo>
                      <a:pt x="1" y="16"/>
                    </a:lnTo>
                    <a:lnTo>
                      <a:pt x="3" y="15"/>
                    </a:lnTo>
                    <a:lnTo>
                      <a:pt x="6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5" name="Freeform 901">
                <a:extLst>
                  <a:ext uri="{FF2B5EF4-FFF2-40B4-BE49-F238E27FC236}">
                    <a16:creationId xmlns:a16="http://schemas.microsoft.com/office/drawing/2014/main" id="{539CD19A-8ADA-4AB4-BB55-5460CB6D5D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9" y="2368"/>
                <a:ext cx="121" cy="123"/>
              </a:xfrm>
              <a:custGeom>
                <a:avLst/>
                <a:gdLst>
                  <a:gd name="T0" fmla="*/ 93 w 121"/>
                  <a:gd name="T1" fmla="*/ 27 h 123"/>
                  <a:gd name="T2" fmla="*/ 48 w 121"/>
                  <a:gd name="T3" fmla="*/ 0 h 123"/>
                  <a:gd name="T4" fmla="*/ 16 w 121"/>
                  <a:gd name="T5" fmla="*/ 2 h 123"/>
                  <a:gd name="T6" fmla="*/ 14 w 121"/>
                  <a:gd name="T7" fmla="*/ 3 h 123"/>
                  <a:gd name="T8" fmla="*/ 16 w 121"/>
                  <a:gd name="T9" fmla="*/ 8 h 123"/>
                  <a:gd name="T10" fmla="*/ 18 w 121"/>
                  <a:gd name="T11" fmla="*/ 14 h 123"/>
                  <a:gd name="T12" fmla="*/ 16 w 121"/>
                  <a:gd name="T13" fmla="*/ 17 h 123"/>
                  <a:gd name="T14" fmla="*/ 14 w 121"/>
                  <a:gd name="T15" fmla="*/ 17 h 123"/>
                  <a:gd name="T16" fmla="*/ 15 w 121"/>
                  <a:gd name="T17" fmla="*/ 21 h 123"/>
                  <a:gd name="T18" fmla="*/ 17 w 121"/>
                  <a:gd name="T19" fmla="*/ 24 h 123"/>
                  <a:gd name="T20" fmla="*/ 16 w 121"/>
                  <a:gd name="T21" fmla="*/ 31 h 123"/>
                  <a:gd name="T22" fmla="*/ 11 w 121"/>
                  <a:gd name="T23" fmla="*/ 36 h 123"/>
                  <a:gd name="T24" fmla="*/ 0 w 121"/>
                  <a:gd name="T25" fmla="*/ 39 h 123"/>
                  <a:gd name="T26" fmla="*/ 11 w 121"/>
                  <a:gd name="T27" fmla="*/ 72 h 123"/>
                  <a:gd name="T28" fmla="*/ 20 w 121"/>
                  <a:gd name="T29" fmla="*/ 82 h 123"/>
                  <a:gd name="T30" fmla="*/ 23 w 121"/>
                  <a:gd name="T31" fmla="*/ 83 h 123"/>
                  <a:gd name="T32" fmla="*/ 27 w 121"/>
                  <a:gd name="T33" fmla="*/ 85 h 123"/>
                  <a:gd name="T34" fmla="*/ 34 w 121"/>
                  <a:gd name="T35" fmla="*/ 88 h 123"/>
                  <a:gd name="T36" fmla="*/ 38 w 121"/>
                  <a:gd name="T37" fmla="*/ 93 h 123"/>
                  <a:gd name="T38" fmla="*/ 39 w 121"/>
                  <a:gd name="T39" fmla="*/ 91 h 123"/>
                  <a:gd name="T40" fmla="*/ 43 w 121"/>
                  <a:gd name="T41" fmla="*/ 94 h 123"/>
                  <a:gd name="T42" fmla="*/ 45 w 121"/>
                  <a:gd name="T43" fmla="*/ 94 h 123"/>
                  <a:gd name="T44" fmla="*/ 46 w 121"/>
                  <a:gd name="T45" fmla="*/ 95 h 123"/>
                  <a:gd name="T46" fmla="*/ 53 w 121"/>
                  <a:gd name="T47" fmla="*/ 101 h 123"/>
                  <a:gd name="T48" fmla="*/ 55 w 121"/>
                  <a:gd name="T49" fmla="*/ 116 h 123"/>
                  <a:gd name="T50" fmla="*/ 67 w 121"/>
                  <a:gd name="T51" fmla="*/ 114 h 123"/>
                  <a:gd name="T52" fmla="*/ 71 w 121"/>
                  <a:gd name="T53" fmla="*/ 116 h 123"/>
                  <a:gd name="T54" fmla="*/ 74 w 121"/>
                  <a:gd name="T55" fmla="*/ 117 h 123"/>
                  <a:gd name="T56" fmla="*/ 79 w 121"/>
                  <a:gd name="T57" fmla="*/ 116 h 123"/>
                  <a:gd name="T58" fmla="*/ 83 w 121"/>
                  <a:gd name="T59" fmla="*/ 116 h 123"/>
                  <a:gd name="T60" fmla="*/ 85 w 121"/>
                  <a:gd name="T61" fmla="*/ 117 h 123"/>
                  <a:gd name="T62" fmla="*/ 92 w 121"/>
                  <a:gd name="T63" fmla="*/ 114 h 123"/>
                  <a:gd name="T64" fmla="*/ 94 w 121"/>
                  <a:gd name="T65" fmla="*/ 113 h 123"/>
                  <a:gd name="T66" fmla="*/ 99 w 121"/>
                  <a:gd name="T67" fmla="*/ 113 h 123"/>
                  <a:gd name="T68" fmla="*/ 105 w 121"/>
                  <a:gd name="T69" fmla="*/ 112 h 123"/>
                  <a:gd name="T70" fmla="*/ 110 w 121"/>
                  <a:gd name="T71" fmla="*/ 111 h 123"/>
                  <a:gd name="T72" fmla="*/ 116 w 121"/>
                  <a:gd name="T73" fmla="*/ 107 h 123"/>
                  <a:gd name="T74" fmla="*/ 120 w 121"/>
                  <a:gd name="T75" fmla="*/ 105 h 123"/>
                  <a:gd name="T76" fmla="*/ 120 w 121"/>
                  <a:gd name="T77" fmla="*/ 104 h 123"/>
                  <a:gd name="T78" fmla="*/ 111 w 121"/>
                  <a:gd name="T79" fmla="*/ 97 h 123"/>
                  <a:gd name="T80" fmla="*/ 110 w 121"/>
                  <a:gd name="T81" fmla="*/ 91 h 123"/>
                  <a:gd name="T82" fmla="*/ 109 w 121"/>
                  <a:gd name="T83" fmla="*/ 87 h 123"/>
                  <a:gd name="T84" fmla="*/ 107 w 121"/>
                  <a:gd name="T85" fmla="*/ 82 h 123"/>
                  <a:gd name="T86" fmla="*/ 109 w 121"/>
                  <a:gd name="T87" fmla="*/ 76 h 123"/>
                  <a:gd name="T88" fmla="*/ 107 w 121"/>
                  <a:gd name="T89" fmla="*/ 68 h 123"/>
                  <a:gd name="T90" fmla="*/ 110 w 121"/>
                  <a:gd name="T91" fmla="*/ 66 h 123"/>
                  <a:gd name="T92" fmla="*/ 105 w 121"/>
                  <a:gd name="T93" fmla="*/ 60 h 123"/>
                  <a:gd name="T94" fmla="*/ 104 w 121"/>
                  <a:gd name="T95" fmla="*/ 50 h 123"/>
                  <a:gd name="T96" fmla="*/ 106 w 121"/>
                  <a:gd name="T97" fmla="*/ 40 h 123"/>
                  <a:gd name="T98" fmla="*/ 93 w 121"/>
                  <a:gd name="T99" fmla="*/ 31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21" h="123">
                    <a:moveTo>
                      <a:pt x="93" y="30"/>
                    </a:moveTo>
                    <a:lnTo>
                      <a:pt x="92" y="28"/>
                    </a:lnTo>
                    <a:lnTo>
                      <a:pt x="93" y="27"/>
                    </a:lnTo>
                    <a:lnTo>
                      <a:pt x="90" y="24"/>
                    </a:lnTo>
                    <a:lnTo>
                      <a:pt x="51" y="0"/>
                    </a:lnTo>
                    <a:lnTo>
                      <a:pt x="48" y="0"/>
                    </a:lnTo>
                    <a:lnTo>
                      <a:pt x="33" y="2"/>
                    </a:lnTo>
                    <a:lnTo>
                      <a:pt x="29" y="2"/>
                    </a:lnTo>
                    <a:lnTo>
                      <a:pt x="16" y="2"/>
                    </a:lnTo>
                    <a:lnTo>
                      <a:pt x="15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5" y="5"/>
                    </a:lnTo>
                    <a:lnTo>
                      <a:pt x="16" y="7"/>
                    </a:lnTo>
                    <a:lnTo>
                      <a:pt x="16" y="8"/>
                    </a:lnTo>
                    <a:lnTo>
                      <a:pt x="17" y="9"/>
                    </a:lnTo>
                    <a:lnTo>
                      <a:pt x="18" y="13"/>
                    </a:lnTo>
                    <a:lnTo>
                      <a:pt x="18" y="14"/>
                    </a:lnTo>
                    <a:lnTo>
                      <a:pt x="17" y="16"/>
                    </a:lnTo>
                    <a:lnTo>
                      <a:pt x="17" y="17"/>
                    </a:lnTo>
                    <a:lnTo>
                      <a:pt x="16" y="17"/>
                    </a:lnTo>
                    <a:lnTo>
                      <a:pt x="15" y="19"/>
                    </a:lnTo>
                    <a:lnTo>
                      <a:pt x="14" y="19"/>
                    </a:lnTo>
                    <a:lnTo>
                      <a:pt x="14" y="17"/>
                    </a:lnTo>
                    <a:lnTo>
                      <a:pt x="14" y="19"/>
                    </a:lnTo>
                    <a:lnTo>
                      <a:pt x="15" y="20"/>
                    </a:lnTo>
                    <a:lnTo>
                      <a:pt x="15" y="21"/>
                    </a:lnTo>
                    <a:lnTo>
                      <a:pt x="16" y="22"/>
                    </a:lnTo>
                    <a:lnTo>
                      <a:pt x="16" y="24"/>
                    </a:lnTo>
                    <a:lnTo>
                      <a:pt x="17" y="24"/>
                    </a:lnTo>
                    <a:lnTo>
                      <a:pt x="18" y="27"/>
                    </a:lnTo>
                    <a:lnTo>
                      <a:pt x="18" y="28"/>
                    </a:lnTo>
                    <a:lnTo>
                      <a:pt x="16" y="31"/>
                    </a:lnTo>
                    <a:lnTo>
                      <a:pt x="15" y="32"/>
                    </a:lnTo>
                    <a:lnTo>
                      <a:pt x="14" y="33"/>
                    </a:lnTo>
                    <a:lnTo>
                      <a:pt x="11" y="36"/>
                    </a:lnTo>
                    <a:lnTo>
                      <a:pt x="9" y="38"/>
                    </a:lnTo>
                    <a:lnTo>
                      <a:pt x="5" y="39"/>
                    </a:lnTo>
                    <a:lnTo>
                      <a:pt x="0" y="39"/>
                    </a:lnTo>
                    <a:lnTo>
                      <a:pt x="1" y="49"/>
                    </a:lnTo>
                    <a:lnTo>
                      <a:pt x="4" y="61"/>
                    </a:lnTo>
                    <a:lnTo>
                      <a:pt x="11" y="72"/>
                    </a:lnTo>
                    <a:lnTo>
                      <a:pt x="14" y="79"/>
                    </a:lnTo>
                    <a:lnTo>
                      <a:pt x="17" y="82"/>
                    </a:lnTo>
                    <a:lnTo>
                      <a:pt x="20" y="82"/>
                    </a:lnTo>
                    <a:lnTo>
                      <a:pt x="21" y="82"/>
                    </a:lnTo>
                    <a:lnTo>
                      <a:pt x="22" y="82"/>
                    </a:lnTo>
                    <a:lnTo>
                      <a:pt x="23" y="83"/>
                    </a:lnTo>
                    <a:lnTo>
                      <a:pt x="23" y="84"/>
                    </a:lnTo>
                    <a:lnTo>
                      <a:pt x="25" y="85"/>
                    </a:lnTo>
                    <a:lnTo>
                      <a:pt x="27" y="85"/>
                    </a:lnTo>
                    <a:lnTo>
                      <a:pt x="32" y="87"/>
                    </a:lnTo>
                    <a:lnTo>
                      <a:pt x="33" y="87"/>
                    </a:lnTo>
                    <a:lnTo>
                      <a:pt x="34" y="88"/>
                    </a:lnTo>
                    <a:lnTo>
                      <a:pt x="35" y="88"/>
                    </a:lnTo>
                    <a:lnTo>
                      <a:pt x="35" y="90"/>
                    </a:lnTo>
                    <a:lnTo>
                      <a:pt x="38" y="93"/>
                    </a:lnTo>
                    <a:lnTo>
                      <a:pt x="39" y="93"/>
                    </a:lnTo>
                    <a:lnTo>
                      <a:pt x="39" y="93"/>
                    </a:lnTo>
                    <a:lnTo>
                      <a:pt x="39" y="91"/>
                    </a:lnTo>
                    <a:lnTo>
                      <a:pt x="40" y="91"/>
                    </a:lnTo>
                    <a:lnTo>
                      <a:pt x="40" y="93"/>
                    </a:lnTo>
                    <a:lnTo>
                      <a:pt x="43" y="94"/>
                    </a:lnTo>
                    <a:lnTo>
                      <a:pt x="43" y="94"/>
                    </a:lnTo>
                    <a:lnTo>
                      <a:pt x="44" y="94"/>
                    </a:lnTo>
                    <a:lnTo>
                      <a:pt x="45" y="94"/>
                    </a:lnTo>
                    <a:lnTo>
                      <a:pt x="45" y="94"/>
                    </a:lnTo>
                    <a:lnTo>
                      <a:pt x="46" y="95"/>
                    </a:lnTo>
                    <a:lnTo>
                      <a:pt x="46" y="95"/>
                    </a:lnTo>
                    <a:lnTo>
                      <a:pt x="48" y="96"/>
                    </a:lnTo>
                    <a:lnTo>
                      <a:pt x="49" y="97"/>
                    </a:lnTo>
                    <a:lnTo>
                      <a:pt x="53" y="101"/>
                    </a:lnTo>
                    <a:lnTo>
                      <a:pt x="53" y="105"/>
                    </a:lnTo>
                    <a:lnTo>
                      <a:pt x="53" y="123"/>
                    </a:lnTo>
                    <a:lnTo>
                      <a:pt x="55" y="116"/>
                    </a:lnTo>
                    <a:lnTo>
                      <a:pt x="65" y="116"/>
                    </a:lnTo>
                    <a:lnTo>
                      <a:pt x="67" y="114"/>
                    </a:lnTo>
                    <a:lnTo>
                      <a:pt x="67" y="114"/>
                    </a:lnTo>
                    <a:lnTo>
                      <a:pt x="70" y="114"/>
                    </a:lnTo>
                    <a:lnTo>
                      <a:pt x="70" y="114"/>
                    </a:lnTo>
                    <a:lnTo>
                      <a:pt x="71" y="116"/>
                    </a:lnTo>
                    <a:lnTo>
                      <a:pt x="72" y="116"/>
                    </a:lnTo>
                    <a:lnTo>
                      <a:pt x="73" y="116"/>
                    </a:lnTo>
                    <a:lnTo>
                      <a:pt x="74" y="117"/>
                    </a:lnTo>
                    <a:lnTo>
                      <a:pt x="74" y="118"/>
                    </a:lnTo>
                    <a:lnTo>
                      <a:pt x="77" y="117"/>
                    </a:lnTo>
                    <a:lnTo>
                      <a:pt x="79" y="116"/>
                    </a:lnTo>
                    <a:lnTo>
                      <a:pt x="81" y="116"/>
                    </a:lnTo>
                    <a:lnTo>
                      <a:pt x="82" y="114"/>
                    </a:lnTo>
                    <a:lnTo>
                      <a:pt x="83" y="116"/>
                    </a:lnTo>
                    <a:lnTo>
                      <a:pt x="83" y="116"/>
                    </a:lnTo>
                    <a:lnTo>
                      <a:pt x="84" y="116"/>
                    </a:lnTo>
                    <a:lnTo>
                      <a:pt x="85" y="117"/>
                    </a:lnTo>
                    <a:lnTo>
                      <a:pt x="88" y="116"/>
                    </a:lnTo>
                    <a:lnTo>
                      <a:pt x="92" y="116"/>
                    </a:lnTo>
                    <a:lnTo>
                      <a:pt x="92" y="114"/>
                    </a:lnTo>
                    <a:lnTo>
                      <a:pt x="92" y="113"/>
                    </a:lnTo>
                    <a:lnTo>
                      <a:pt x="92" y="112"/>
                    </a:lnTo>
                    <a:lnTo>
                      <a:pt x="94" y="113"/>
                    </a:lnTo>
                    <a:lnTo>
                      <a:pt x="95" y="112"/>
                    </a:lnTo>
                    <a:lnTo>
                      <a:pt x="96" y="113"/>
                    </a:lnTo>
                    <a:lnTo>
                      <a:pt x="99" y="113"/>
                    </a:lnTo>
                    <a:lnTo>
                      <a:pt x="100" y="112"/>
                    </a:lnTo>
                    <a:lnTo>
                      <a:pt x="104" y="111"/>
                    </a:lnTo>
                    <a:lnTo>
                      <a:pt x="105" y="112"/>
                    </a:lnTo>
                    <a:lnTo>
                      <a:pt x="107" y="112"/>
                    </a:lnTo>
                    <a:lnTo>
                      <a:pt x="107" y="111"/>
                    </a:lnTo>
                    <a:lnTo>
                      <a:pt x="110" y="111"/>
                    </a:lnTo>
                    <a:lnTo>
                      <a:pt x="112" y="108"/>
                    </a:lnTo>
                    <a:lnTo>
                      <a:pt x="113" y="108"/>
                    </a:lnTo>
                    <a:lnTo>
                      <a:pt x="116" y="107"/>
                    </a:lnTo>
                    <a:lnTo>
                      <a:pt x="117" y="106"/>
                    </a:lnTo>
                    <a:lnTo>
                      <a:pt x="118" y="106"/>
                    </a:lnTo>
                    <a:lnTo>
                      <a:pt x="120" y="105"/>
                    </a:lnTo>
                    <a:lnTo>
                      <a:pt x="121" y="105"/>
                    </a:lnTo>
                    <a:lnTo>
                      <a:pt x="120" y="105"/>
                    </a:lnTo>
                    <a:lnTo>
                      <a:pt x="120" y="104"/>
                    </a:lnTo>
                    <a:lnTo>
                      <a:pt x="117" y="101"/>
                    </a:lnTo>
                    <a:lnTo>
                      <a:pt x="115" y="101"/>
                    </a:lnTo>
                    <a:lnTo>
                      <a:pt x="111" y="97"/>
                    </a:lnTo>
                    <a:lnTo>
                      <a:pt x="111" y="96"/>
                    </a:lnTo>
                    <a:lnTo>
                      <a:pt x="110" y="93"/>
                    </a:lnTo>
                    <a:lnTo>
                      <a:pt x="110" y="91"/>
                    </a:lnTo>
                    <a:lnTo>
                      <a:pt x="110" y="90"/>
                    </a:lnTo>
                    <a:lnTo>
                      <a:pt x="109" y="89"/>
                    </a:lnTo>
                    <a:lnTo>
                      <a:pt x="109" y="87"/>
                    </a:lnTo>
                    <a:lnTo>
                      <a:pt x="107" y="85"/>
                    </a:lnTo>
                    <a:lnTo>
                      <a:pt x="109" y="85"/>
                    </a:lnTo>
                    <a:lnTo>
                      <a:pt x="107" y="82"/>
                    </a:lnTo>
                    <a:lnTo>
                      <a:pt x="107" y="79"/>
                    </a:lnTo>
                    <a:lnTo>
                      <a:pt x="109" y="78"/>
                    </a:lnTo>
                    <a:lnTo>
                      <a:pt x="109" y="76"/>
                    </a:lnTo>
                    <a:lnTo>
                      <a:pt x="107" y="74"/>
                    </a:lnTo>
                    <a:lnTo>
                      <a:pt x="107" y="71"/>
                    </a:lnTo>
                    <a:lnTo>
                      <a:pt x="107" y="68"/>
                    </a:lnTo>
                    <a:lnTo>
                      <a:pt x="109" y="67"/>
                    </a:lnTo>
                    <a:lnTo>
                      <a:pt x="110" y="67"/>
                    </a:lnTo>
                    <a:lnTo>
                      <a:pt x="110" y="66"/>
                    </a:lnTo>
                    <a:lnTo>
                      <a:pt x="109" y="62"/>
                    </a:lnTo>
                    <a:lnTo>
                      <a:pt x="107" y="62"/>
                    </a:lnTo>
                    <a:lnTo>
                      <a:pt x="105" y="60"/>
                    </a:lnTo>
                    <a:lnTo>
                      <a:pt x="102" y="57"/>
                    </a:lnTo>
                    <a:lnTo>
                      <a:pt x="102" y="55"/>
                    </a:lnTo>
                    <a:lnTo>
                      <a:pt x="104" y="50"/>
                    </a:lnTo>
                    <a:lnTo>
                      <a:pt x="106" y="43"/>
                    </a:lnTo>
                    <a:lnTo>
                      <a:pt x="107" y="42"/>
                    </a:lnTo>
                    <a:lnTo>
                      <a:pt x="106" y="40"/>
                    </a:lnTo>
                    <a:lnTo>
                      <a:pt x="106" y="40"/>
                    </a:lnTo>
                    <a:lnTo>
                      <a:pt x="106" y="40"/>
                    </a:lnTo>
                    <a:lnTo>
                      <a:pt x="93" y="31"/>
                    </a:lnTo>
                    <a:lnTo>
                      <a:pt x="93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6" name="Freeform 902">
                <a:extLst>
                  <a:ext uri="{FF2B5EF4-FFF2-40B4-BE49-F238E27FC236}">
                    <a16:creationId xmlns:a16="http://schemas.microsoft.com/office/drawing/2014/main" id="{9A7828E3-99BF-4FF0-B6BE-B3356D8421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2" y="2371"/>
                <a:ext cx="21" cy="18"/>
              </a:xfrm>
              <a:custGeom>
                <a:avLst/>
                <a:gdLst>
                  <a:gd name="T0" fmla="*/ 14 w 21"/>
                  <a:gd name="T1" fmla="*/ 0 h 18"/>
                  <a:gd name="T2" fmla="*/ 14 w 21"/>
                  <a:gd name="T3" fmla="*/ 2 h 18"/>
                  <a:gd name="T4" fmla="*/ 13 w 21"/>
                  <a:gd name="T5" fmla="*/ 2 h 18"/>
                  <a:gd name="T6" fmla="*/ 12 w 21"/>
                  <a:gd name="T7" fmla="*/ 2 h 18"/>
                  <a:gd name="T8" fmla="*/ 10 w 21"/>
                  <a:gd name="T9" fmla="*/ 1 h 18"/>
                  <a:gd name="T10" fmla="*/ 9 w 21"/>
                  <a:gd name="T11" fmla="*/ 1 h 18"/>
                  <a:gd name="T12" fmla="*/ 8 w 21"/>
                  <a:gd name="T13" fmla="*/ 2 h 18"/>
                  <a:gd name="T14" fmla="*/ 7 w 21"/>
                  <a:gd name="T15" fmla="*/ 2 h 18"/>
                  <a:gd name="T16" fmla="*/ 6 w 21"/>
                  <a:gd name="T17" fmla="*/ 2 h 18"/>
                  <a:gd name="T18" fmla="*/ 3 w 21"/>
                  <a:gd name="T19" fmla="*/ 5 h 18"/>
                  <a:gd name="T20" fmla="*/ 1 w 21"/>
                  <a:gd name="T21" fmla="*/ 7 h 18"/>
                  <a:gd name="T22" fmla="*/ 0 w 21"/>
                  <a:gd name="T23" fmla="*/ 13 h 18"/>
                  <a:gd name="T24" fmla="*/ 0 w 21"/>
                  <a:gd name="T25" fmla="*/ 16 h 18"/>
                  <a:gd name="T26" fmla="*/ 1 w 21"/>
                  <a:gd name="T27" fmla="*/ 14 h 18"/>
                  <a:gd name="T28" fmla="*/ 2 w 21"/>
                  <a:gd name="T29" fmla="*/ 14 h 18"/>
                  <a:gd name="T30" fmla="*/ 3 w 21"/>
                  <a:gd name="T31" fmla="*/ 16 h 18"/>
                  <a:gd name="T32" fmla="*/ 4 w 21"/>
                  <a:gd name="T33" fmla="*/ 17 h 18"/>
                  <a:gd name="T34" fmla="*/ 6 w 21"/>
                  <a:gd name="T35" fmla="*/ 18 h 18"/>
                  <a:gd name="T36" fmla="*/ 7 w 21"/>
                  <a:gd name="T37" fmla="*/ 17 h 18"/>
                  <a:gd name="T38" fmla="*/ 8 w 21"/>
                  <a:gd name="T39" fmla="*/ 17 h 18"/>
                  <a:gd name="T40" fmla="*/ 8 w 21"/>
                  <a:gd name="T41" fmla="*/ 18 h 18"/>
                  <a:gd name="T42" fmla="*/ 10 w 21"/>
                  <a:gd name="T43" fmla="*/ 17 h 18"/>
                  <a:gd name="T44" fmla="*/ 10 w 21"/>
                  <a:gd name="T45" fmla="*/ 16 h 18"/>
                  <a:gd name="T46" fmla="*/ 12 w 21"/>
                  <a:gd name="T47" fmla="*/ 13 h 18"/>
                  <a:gd name="T48" fmla="*/ 12 w 21"/>
                  <a:gd name="T49" fmla="*/ 11 h 18"/>
                  <a:gd name="T50" fmla="*/ 13 w 21"/>
                  <a:gd name="T51" fmla="*/ 11 h 18"/>
                  <a:gd name="T52" fmla="*/ 14 w 21"/>
                  <a:gd name="T53" fmla="*/ 12 h 18"/>
                  <a:gd name="T54" fmla="*/ 15 w 21"/>
                  <a:gd name="T55" fmla="*/ 12 h 18"/>
                  <a:gd name="T56" fmla="*/ 15 w 21"/>
                  <a:gd name="T57" fmla="*/ 13 h 18"/>
                  <a:gd name="T58" fmla="*/ 17 w 21"/>
                  <a:gd name="T59" fmla="*/ 14 h 18"/>
                  <a:gd name="T60" fmla="*/ 17 w 21"/>
                  <a:gd name="T61" fmla="*/ 14 h 18"/>
                  <a:gd name="T62" fmla="*/ 17 w 21"/>
                  <a:gd name="T63" fmla="*/ 16 h 18"/>
                  <a:gd name="T64" fmla="*/ 18 w 21"/>
                  <a:gd name="T65" fmla="*/ 16 h 18"/>
                  <a:gd name="T66" fmla="*/ 19 w 21"/>
                  <a:gd name="T67" fmla="*/ 14 h 18"/>
                  <a:gd name="T68" fmla="*/ 20 w 21"/>
                  <a:gd name="T69" fmla="*/ 14 h 18"/>
                  <a:gd name="T70" fmla="*/ 20 w 21"/>
                  <a:gd name="T71" fmla="*/ 13 h 18"/>
                  <a:gd name="T72" fmla="*/ 21 w 21"/>
                  <a:gd name="T73" fmla="*/ 11 h 18"/>
                  <a:gd name="T74" fmla="*/ 21 w 21"/>
                  <a:gd name="T75" fmla="*/ 10 h 18"/>
                  <a:gd name="T76" fmla="*/ 20 w 21"/>
                  <a:gd name="T77" fmla="*/ 6 h 18"/>
                  <a:gd name="T78" fmla="*/ 19 w 21"/>
                  <a:gd name="T79" fmla="*/ 5 h 18"/>
                  <a:gd name="T80" fmla="*/ 19 w 21"/>
                  <a:gd name="T81" fmla="*/ 4 h 18"/>
                  <a:gd name="T82" fmla="*/ 18 w 21"/>
                  <a:gd name="T83" fmla="*/ 2 h 18"/>
                  <a:gd name="T84" fmla="*/ 17 w 21"/>
                  <a:gd name="T85" fmla="*/ 0 h 18"/>
                  <a:gd name="T86" fmla="*/ 15 w 21"/>
                  <a:gd name="T87" fmla="*/ 0 h 18"/>
                  <a:gd name="T88" fmla="*/ 14 w 21"/>
                  <a:gd name="T8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" h="18">
                    <a:moveTo>
                      <a:pt x="14" y="0"/>
                    </a:moveTo>
                    <a:lnTo>
                      <a:pt x="14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3" y="5"/>
                    </a:lnTo>
                    <a:lnTo>
                      <a:pt x="1" y="7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1" y="14"/>
                    </a:lnTo>
                    <a:lnTo>
                      <a:pt x="2" y="14"/>
                    </a:lnTo>
                    <a:lnTo>
                      <a:pt x="3" y="16"/>
                    </a:lnTo>
                    <a:lnTo>
                      <a:pt x="4" y="17"/>
                    </a:lnTo>
                    <a:lnTo>
                      <a:pt x="6" y="18"/>
                    </a:lnTo>
                    <a:lnTo>
                      <a:pt x="7" y="17"/>
                    </a:lnTo>
                    <a:lnTo>
                      <a:pt x="8" y="17"/>
                    </a:lnTo>
                    <a:lnTo>
                      <a:pt x="8" y="18"/>
                    </a:lnTo>
                    <a:lnTo>
                      <a:pt x="10" y="17"/>
                    </a:lnTo>
                    <a:lnTo>
                      <a:pt x="10" y="16"/>
                    </a:lnTo>
                    <a:lnTo>
                      <a:pt x="12" y="13"/>
                    </a:lnTo>
                    <a:lnTo>
                      <a:pt x="12" y="11"/>
                    </a:lnTo>
                    <a:lnTo>
                      <a:pt x="13" y="11"/>
                    </a:lnTo>
                    <a:lnTo>
                      <a:pt x="14" y="12"/>
                    </a:lnTo>
                    <a:lnTo>
                      <a:pt x="15" y="12"/>
                    </a:lnTo>
                    <a:lnTo>
                      <a:pt x="15" y="13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7" y="16"/>
                    </a:lnTo>
                    <a:lnTo>
                      <a:pt x="18" y="16"/>
                    </a:lnTo>
                    <a:lnTo>
                      <a:pt x="19" y="14"/>
                    </a:lnTo>
                    <a:lnTo>
                      <a:pt x="20" y="14"/>
                    </a:lnTo>
                    <a:lnTo>
                      <a:pt x="20" y="13"/>
                    </a:lnTo>
                    <a:lnTo>
                      <a:pt x="21" y="11"/>
                    </a:lnTo>
                    <a:lnTo>
                      <a:pt x="21" y="10"/>
                    </a:lnTo>
                    <a:lnTo>
                      <a:pt x="20" y="6"/>
                    </a:lnTo>
                    <a:lnTo>
                      <a:pt x="19" y="5"/>
                    </a:lnTo>
                    <a:lnTo>
                      <a:pt x="19" y="4"/>
                    </a:lnTo>
                    <a:lnTo>
                      <a:pt x="18" y="2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7" name="Freeform 903">
                <a:extLst>
                  <a:ext uri="{FF2B5EF4-FFF2-40B4-BE49-F238E27FC236}">
                    <a16:creationId xmlns:a16="http://schemas.microsoft.com/office/drawing/2014/main" id="{E0B92A92-5168-43E1-9D2A-6134AE410B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2" y="2382"/>
                <a:ext cx="21" cy="25"/>
              </a:xfrm>
              <a:custGeom>
                <a:avLst/>
                <a:gdLst>
                  <a:gd name="T0" fmla="*/ 15 w 21"/>
                  <a:gd name="T1" fmla="*/ 2 h 25"/>
                  <a:gd name="T2" fmla="*/ 15 w 21"/>
                  <a:gd name="T3" fmla="*/ 1 h 25"/>
                  <a:gd name="T4" fmla="*/ 14 w 21"/>
                  <a:gd name="T5" fmla="*/ 1 h 25"/>
                  <a:gd name="T6" fmla="*/ 13 w 21"/>
                  <a:gd name="T7" fmla="*/ 0 h 25"/>
                  <a:gd name="T8" fmla="*/ 12 w 21"/>
                  <a:gd name="T9" fmla="*/ 0 h 25"/>
                  <a:gd name="T10" fmla="*/ 12 w 21"/>
                  <a:gd name="T11" fmla="*/ 2 h 25"/>
                  <a:gd name="T12" fmla="*/ 10 w 21"/>
                  <a:gd name="T13" fmla="*/ 5 h 25"/>
                  <a:gd name="T14" fmla="*/ 10 w 21"/>
                  <a:gd name="T15" fmla="*/ 6 h 25"/>
                  <a:gd name="T16" fmla="*/ 8 w 21"/>
                  <a:gd name="T17" fmla="*/ 7 h 25"/>
                  <a:gd name="T18" fmla="*/ 8 w 21"/>
                  <a:gd name="T19" fmla="*/ 6 h 25"/>
                  <a:gd name="T20" fmla="*/ 7 w 21"/>
                  <a:gd name="T21" fmla="*/ 6 h 25"/>
                  <a:gd name="T22" fmla="*/ 6 w 21"/>
                  <a:gd name="T23" fmla="*/ 7 h 25"/>
                  <a:gd name="T24" fmla="*/ 4 w 21"/>
                  <a:gd name="T25" fmla="*/ 6 h 25"/>
                  <a:gd name="T26" fmla="*/ 3 w 21"/>
                  <a:gd name="T27" fmla="*/ 5 h 25"/>
                  <a:gd name="T28" fmla="*/ 2 w 21"/>
                  <a:gd name="T29" fmla="*/ 3 h 25"/>
                  <a:gd name="T30" fmla="*/ 1 w 21"/>
                  <a:gd name="T31" fmla="*/ 3 h 25"/>
                  <a:gd name="T32" fmla="*/ 0 w 21"/>
                  <a:gd name="T33" fmla="*/ 5 h 25"/>
                  <a:gd name="T34" fmla="*/ 0 w 21"/>
                  <a:gd name="T35" fmla="*/ 6 h 25"/>
                  <a:gd name="T36" fmla="*/ 1 w 21"/>
                  <a:gd name="T37" fmla="*/ 7 h 25"/>
                  <a:gd name="T38" fmla="*/ 1 w 21"/>
                  <a:gd name="T39" fmla="*/ 10 h 25"/>
                  <a:gd name="T40" fmla="*/ 1 w 21"/>
                  <a:gd name="T41" fmla="*/ 13 h 25"/>
                  <a:gd name="T42" fmla="*/ 3 w 21"/>
                  <a:gd name="T43" fmla="*/ 25 h 25"/>
                  <a:gd name="T44" fmla="*/ 8 w 21"/>
                  <a:gd name="T45" fmla="*/ 25 h 25"/>
                  <a:gd name="T46" fmla="*/ 12 w 21"/>
                  <a:gd name="T47" fmla="*/ 24 h 25"/>
                  <a:gd name="T48" fmla="*/ 14 w 21"/>
                  <a:gd name="T49" fmla="*/ 22 h 25"/>
                  <a:gd name="T50" fmla="*/ 17 w 21"/>
                  <a:gd name="T51" fmla="*/ 19 h 25"/>
                  <a:gd name="T52" fmla="*/ 18 w 21"/>
                  <a:gd name="T53" fmla="*/ 18 h 25"/>
                  <a:gd name="T54" fmla="*/ 19 w 21"/>
                  <a:gd name="T55" fmla="*/ 17 h 25"/>
                  <a:gd name="T56" fmla="*/ 21 w 21"/>
                  <a:gd name="T57" fmla="*/ 14 h 25"/>
                  <a:gd name="T58" fmla="*/ 21 w 21"/>
                  <a:gd name="T59" fmla="*/ 13 h 25"/>
                  <a:gd name="T60" fmla="*/ 20 w 21"/>
                  <a:gd name="T61" fmla="*/ 10 h 25"/>
                  <a:gd name="T62" fmla="*/ 19 w 21"/>
                  <a:gd name="T63" fmla="*/ 10 h 25"/>
                  <a:gd name="T64" fmla="*/ 19 w 21"/>
                  <a:gd name="T65" fmla="*/ 8 h 25"/>
                  <a:gd name="T66" fmla="*/ 18 w 21"/>
                  <a:gd name="T67" fmla="*/ 7 h 25"/>
                  <a:gd name="T68" fmla="*/ 18 w 21"/>
                  <a:gd name="T69" fmla="*/ 6 h 25"/>
                  <a:gd name="T70" fmla="*/ 17 w 21"/>
                  <a:gd name="T71" fmla="*/ 5 h 25"/>
                  <a:gd name="T72" fmla="*/ 17 w 21"/>
                  <a:gd name="T73" fmla="*/ 3 h 25"/>
                  <a:gd name="T74" fmla="*/ 17 w 21"/>
                  <a:gd name="T75" fmla="*/ 3 h 25"/>
                  <a:gd name="T76" fmla="*/ 15 w 21"/>
                  <a:gd name="T77" fmla="*/ 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1" h="25">
                    <a:moveTo>
                      <a:pt x="15" y="2"/>
                    </a:moveTo>
                    <a:lnTo>
                      <a:pt x="15" y="1"/>
                    </a:lnTo>
                    <a:lnTo>
                      <a:pt x="14" y="1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0" y="5"/>
                    </a:lnTo>
                    <a:lnTo>
                      <a:pt x="10" y="6"/>
                    </a:lnTo>
                    <a:lnTo>
                      <a:pt x="8" y="7"/>
                    </a:lnTo>
                    <a:lnTo>
                      <a:pt x="8" y="6"/>
                    </a:lnTo>
                    <a:lnTo>
                      <a:pt x="7" y="6"/>
                    </a:lnTo>
                    <a:lnTo>
                      <a:pt x="6" y="7"/>
                    </a:lnTo>
                    <a:lnTo>
                      <a:pt x="4" y="6"/>
                    </a:lnTo>
                    <a:lnTo>
                      <a:pt x="3" y="5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1" y="10"/>
                    </a:lnTo>
                    <a:lnTo>
                      <a:pt x="1" y="13"/>
                    </a:lnTo>
                    <a:lnTo>
                      <a:pt x="3" y="25"/>
                    </a:lnTo>
                    <a:lnTo>
                      <a:pt x="8" y="25"/>
                    </a:lnTo>
                    <a:lnTo>
                      <a:pt x="12" y="24"/>
                    </a:lnTo>
                    <a:lnTo>
                      <a:pt x="14" y="22"/>
                    </a:lnTo>
                    <a:lnTo>
                      <a:pt x="17" y="19"/>
                    </a:lnTo>
                    <a:lnTo>
                      <a:pt x="18" y="18"/>
                    </a:lnTo>
                    <a:lnTo>
                      <a:pt x="19" y="17"/>
                    </a:lnTo>
                    <a:lnTo>
                      <a:pt x="21" y="14"/>
                    </a:lnTo>
                    <a:lnTo>
                      <a:pt x="21" y="13"/>
                    </a:lnTo>
                    <a:lnTo>
                      <a:pt x="20" y="10"/>
                    </a:lnTo>
                    <a:lnTo>
                      <a:pt x="19" y="10"/>
                    </a:lnTo>
                    <a:lnTo>
                      <a:pt x="19" y="8"/>
                    </a:lnTo>
                    <a:lnTo>
                      <a:pt x="18" y="7"/>
                    </a:lnTo>
                    <a:lnTo>
                      <a:pt x="18" y="6"/>
                    </a:lnTo>
                    <a:lnTo>
                      <a:pt x="17" y="5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8" name="Freeform 904">
                <a:extLst>
                  <a:ext uri="{FF2B5EF4-FFF2-40B4-BE49-F238E27FC236}">
                    <a16:creationId xmlns:a16="http://schemas.microsoft.com/office/drawing/2014/main" id="{775F5990-D8F5-4F69-9713-5B9FDAE616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5" y="2301"/>
                <a:ext cx="206" cy="203"/>
              </a:xfrm>
              <a:custGeom>
                <a:avLst/>
                <a:gdLst>
                  <a:gd name="T0" fmla="*/ 11 w 206"/>
                  <a:gd name="T1" fmla="*/ 122 h 203"/>
                  <a:gd name="T2" fmla="*/ 24 w 206"/>
                  <a:gd name="T3" fmla="*/ 122 h 203"/>
                  <a:gd name="T4" fmla="*/ 50 w 206"/>
                  <a:gd name="T5" fmla="*/ 123 h 203"/>
                  <a:gd name="T6" fmla="*/ 51 w 206"/>
                  <a:gd name="T7" fmla="*/ 132 h 203"/>
                  <a:gd name="T8" fmla="*/ 56 w 206"/>
                  <a:gd name="T9" fmla="*/ 140 h 203"/>
                  <a:gd name="T10" fmla="*/ 67 w 206"/>
                  <a:gd name="T11" fmla="*/ 145 h 203"/>
                  <a:gd name="T12" fmla="*/ 78 w 206"/>
                  <a:gd name="T13" fmla="*/ 137 h 203"/>
                  <a:gd name="T14" fmla="*/ 91 w 206"/>
                  <a:gd name="T15" fmla="*/ 135 h 203"/>
                  <a:gd name="T16" fmla="*/ 103 w 206"/>
                  <a:gd name="T17" fmla="*/ 144 h 203"/>
                  <a:gd name="T18" fmla="*/ 103 w 206"/>
                  <a:gd name="T19" fmla="*/ 151 h 203"/>
                  <a:gd name="T20" fmla="*/ 105 w 206"/>
                  <a:gd name="T21" fmla="*/ 162 h 203"/>
                  <a:gd name="T22" fmla="*/ 107 w 206"/>
                  <a:gd name="T23" fmla="*/ 167 h 203"/>
                  <a:gd name="T24" fmla="*/ 108 w 206"/>
                  <a:gd name="T25" fmla="*/ 175 h 203"/>
                  <a:gd name="T26" fmla="*/ 111 w 206"/>
                  <a:gd name="T27" fmla="*/ 179 h 203"/>
                  <a:gd name="T28" fmla="*/ 118 w 206"/>
                  <a:gd name="T29" fmla="*/ 179 h 203"/>
                  <a:gd name="T30" fmla="*/ 126 w 206"/>
                  <a:gd name="T31" fmla="*/ 177 h 203"/>
                  <a:gd name="T32" fmla="*/ 131 w 206"/>
                  <a:gd name="T33" fmla="*/ 181 h 203"/>
                  <a:gd name="T34" fmla="*/ 137 w 206"/>
                  <a:gd name="T35" fmla="*/ 180 h 203"/>
                  <a:gd name="T36" fmla="*/ 141 w 206"/>
                  <a:gd name="T37" fmla="*/ 184 h 203"/>
                  <a:gd name="T38" fmla="*/ 153 w 206"/>
                  <a:gd name="T39" fmla="*/ 188 h 203"/>
                  <a:gd name="T40" fmla="*/ 161 w 206"/>
                  <a:gd name="T41" fmla="*/ 184 h 203"/>
                  <a:gd name="T42" fmla="*/ 167 w 206"/>
                  <a:gd name="T43" fmla="*/ 191 h 203"/>
                  <a:gd name="T44" fmla="*/ 181 w 206"/>
                  <a:gd name="T45" fmla="*/ 203 h 203"/>
                  <a:gd name="T46" fmla="*/ 189 w 206"/>
                  <a:gd name="T47" fmla="*/ 203 h 203"/>
                  <a:gd name="T48" fmla="*/ 186 w 206"/>
                  <a:gd name="T49" fmla="*/ 192 h 203"/>
                  <a:gd name="T50" fmla="*/ 175 w 206"/>
                  <a:gd name="T51" fmla="*/ 186 h 203"/>
                  <a:gd name="T52" fmla="*/ 178 w 206"/>
                  <a:gd name="T53" fmla="*/ 172 h 203"/>
                  <a:gd name="T54" fmla="*/ 179 w 206"/>
                  <a:gd name="T55" fmla="*/ 164 h 203"/>
                  <a:gd name="T56" fmla="*/ 198 w 206"/>
                  <a:gd name="T57" fmla="*/ 146 h 203"/>
                  <a:gd name="T58" fmla="*/ 184 w 206"/>
                  <a:gd name="T59" fmla="*/ 94 h 203"/>
                  <a:gd name="T60" fmla="*/ 184 w 206"/>
                  <a:gd name="T61" fmla="*/ 77 h 203"/>
                  <a:gd name="T62" fmla="*/ 191 w 206"/>
                  <a:gd name="T63" fmla="*/ 59 h 203"/>
                  <a:gd name="T64" fmla="*/ 206 w 206"/>
                  <a:gd name="T65" fmla="*/ 36 h 203"/>
                  <a:gd name="T66" fmla="*/ 203 w 206"/>
                  <a:gd name="T67" fmla="*/ 23 h 203"/>
                  <a:gd name="T68" fmla="*/ 201 w 206"/>
                  <a:gd name="T69" fmla="*/ 18 h 203"/>
                  <a:gd name="T70" fmla="*/ 195 w 206"/>
                  <a:gd name="T71" fmla="*/ 10 h 203"/>
                  <a:gd name="T72" fmla="*/ 186 w 206"/>
                  <a:gd name="T73" fmla="*/ 9 h 203"/>
                  <a:gd name="T74" fmla="*/ 178 w 206"/>
                  <a:gd name="T75" fmla="*/ 9 h 203"/>
                  <a:gd name="T76" fmla="*/ 169 w 206"/>
                  <a:gd name="T77" fmla="*/ 7 h 203"/>
                  <a:gd name="T78" fmla="*/ 162 w 206"/>
                  <a:gd name="T79" fmla="*/ 2 h 203"/>
                  <a:gd name="T80" fmla="*/ 150 w 206"/>
                  <a:gd name="T81" fmla="*/ 1 h 203"/>
                  <a:gd name="T82" fmla="*/ 145 w 206"/>
                  <a:gd name="T83" fmla="*/ 2 h 203"/>
                  <a:gd name="T84" fmla="*/ 135 w 206"/>
                  <a:gd name="T85" fmla="*/ 6 h 203"/>
                  <a:gd name="T86" fmla="*/ 126 w 206"/>
                  <a:gd name="T87" fmla="*/ 6 h 203"/>
                  <a:gd name="T88" fmla="*/ 114 w 206"/>
                  <a:gd name="T89" fmla="*/ 6 h 203"/>
                  <a:gd name="T90" fmla="*/ 109 w 206"/>
                  <a:gd name="T91" fmla="*/ 13 h 203"/>
                  <a:gd name="T92" fmla="*/ 100 w 206"/>
                  <a:gd name="T93" fmla="*/ 12 h 203"/>
                  <a:gd name="T94" fmla="*/ 88 w 206"/>
                  <a:gd name="T95" fmla="*/ 7 h 203"/>
                  <a:gd name="T96" fmla="*/ 78 w 206"/>
                  <a:gd name="T97" fmla="*/ 3 h 203"/>
                  <a:gd name="T98" fmla="*/ 73 w 206"/>
                  <a:gd name="T99" fmla="*/ 9 h 203"/>
                  <a:gd name="T100" fmla="*/ 72 w 206"/>
                  <a:gd name="T101" fmla="*/ 17 h 203"/>
                  <a:gd name="T102" fmla="*/ 66 w 206"/>
                  <a:gd name="T103" fmla="*/ 34 h 203"/>
                  <a:gd name="T104" fmla="*/ 64 w 206"/>
                  <a:gd name="T105" fmla="*/ 49 h 203"/>
                  <a:gd name="T106" fmla="*/ 61 w 206"/>
                  <a:gd name="T107" fmla="*/ 64 h 203"/>
                  <a:gd name="T108" fmla="*/ 47 w 206"/>
                  <a:gd name="T109" fmla="*/ 75 h 203"/>
                  <a:gd name="T110" fmla="*/ 44 w 206"/>
                  <a:gd name="T111" fmla="*/ 93 h 203"/>
                  <a:gd name="T112" fmla="*/ 36 w 206"/>
                  <a:gd name="T113" fmla="*/ 104 h 203"/>
                  <a:gd name="T114" fmla="*/ 24 w 206"/>
                  <a:gd name="T115" fmla="*/ 107 h 203"/>
                  <a:gd name="T116" fmla="*/ 18 w 206"/>
                  <a:gd name="T117" fmla="*/ 106 h 203"/>
                  <a:gd name="T118" fmla="*/ 12 w 206"/>
                  <a:gd name="T119" fmla="*/ 109 h 203"/>
                  <a:gd name="T120" fmla="*/ 5 w 206"/>
                  <a:gd name="T121" fmla="*/ 120 h 203"/>
                  <a:gd name="T122" fmla="*/ 6 w 206"/>
                  <a:gd name="T123" fmla="*/ 123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06" h="203">
                    <a:moveTo>
                      <a:pt x="6" y="123"/>
                    </a:moveTo>
                    <a:lnTo>
                      <a:pt x="6" y="123"/>
                    </a:lnTo>
                    <a:lnTo>
                      <a:pt x="7" y="123"/>
                    </a:lnTo>
                    <a:lnTo>
                      <a:pt x="7" y="122"/>
                    </a:lnTo>
                    <a:lnTo>
                      <a:pt x="10" y="122"/>
                    </a:lnTo>
                    <a:lnTo>
                      <a:pt x="11" y="122"/>
                    </a:lnTo>
                    <a:lnTo>
                      <a:pt x="13" y="122"/>
                    </a:lnTo>
                    <a:lnTo>
                      <a:pt x="14" y="122"/>
                    </a:lnTo>
                    <a:lnTo>
                      <a:pt x="17" y="122"/>
                    </a:lnTo>
                    <a:lnTo>
                      <a:pt x="19" y="122"/>
                    </a:lnTo>
                    <a:lnTo>
                      <a:pt x="22" y="122"/>
                    </a:lnTo>
                    <a:lnTo>
                      <a:pt x="24" y="122"/>
                    </a:lnTo>
                    <a:lnTo>
                      <a:pt x="27" y="122"/>
                    </a:lnTo>
                    <a:lnTo>
                      <a:pt x="30" y="122"/>
                    </a:lnTo>
                    <a:lnTo>
                      <a:pt x="39" y="122"/>
                    </a:lnTo>
                    <a:lnTo>
                      <a:pt x="50" y="122"/>
                    </a:lnTo>
                    <a:lnTo>
                      <a:pt x="50" y="123"/>
                    </a:lnTo>
                    <a:lnTo>
                      <a:pt x="50" y="123"/>
                    </a:lnTo>
                    <a:lnTo>
                      <a:pt x="50" y="124"/>
                    </a:lnTo>
                    <a:lnTo>
                      <a:pt x="51" y="126"/>
                    </a:lnTo>
                    <a:lnTo>
                      <a:pt x="51" y="127"/>
                    </a:lnTo>
                    <a:lnTo>
                      <a:pt x="50" y="128"/>
                    </a:lnTo>
                    <a:lnTo>
                      <a:pt x="50" y="129"/>
                    </a:lnTo>
                    <a:lnTo>
                      <a:pt x="51" y="132"/>
                    </a:lnTo>
                    <a:lnTo>
                      <a:pt x="52" y="134"/>
                    </a:lnTo>
                    <a:lnTo>
                      <a:pt x="52" y="135"/>
                    </a:lnTo>
                    <a:lnTo>
                      <a:pt x="52" y="137"/>
                    </a:lnTo>
                    <a:lnTo>
                      <a:pt x="53" y="137"/>
                    </a:lnTo>
                    <a:lnTo>
                      <a:pt x="55" y="139"/>
                    </a:lnTo>
                    <a:lnTo>
                      <a:pt x="56" y="140"/>
                    </a:lnTo>
                    <a:lnTo>
                      <a:pt x="56" y="144"/>
                    </a:lnTo>
                    <a:lnTo>
                      <a:pt x="57" y="145"/>
                    </a:lnTo>
                    <a:lnTo>
                      <a:pt x="61" y="145"/>
                    </a:lnTo>
                    <a:lnTo>
                      <a:pt x="62" y="145"/>
                    </a:lnTo>
                    <a:lnTo>
                      <a:pt x="63" y="145"/>
                    </a:lnTo>
                    <a:lnTo>
                      <a:pt x="67" y="145"/>
                    </a:lnTo>
                    <a:lnTo>
                      <a:pt x="69" y="144"/>
                    </a:lnTo>
                    <a:lnTo>
                      <a:pt x="77" y="144"/>
                    </a:lnTo>
                    <a:lnTo>
                      <a:pt x="77" y="141"/>
                    </a:lnTo>
                    <a:lnTo>
                      <a:pt x="77" y="139"/>
                    </a:lnTo>
                    <a:lnTo>
                      <a:pt x="78" y="138"/>
                    </a:lnTo>
                    <a:lnTo>
                      <a:pt x="78" y="137"/>
                    </a:lnTo>
                    <a:lnTo>
                      <a:pt x="79" y="134"/>
                    </a:lnTo>
                    <a:lnTo>
                      <a:pt x="89" y="133"/>
                    </a:lnTo>
                    <a:lnTo>
                      <a:pt x="89" y="133"/>
                    </a:lnTo>
                    <a:lnTo>
                      <a:pt x="92" y="133"/>
                    </a:lnTo>
                    <a:lnTo>
                      <a:pt x="92" y="134"/>
                    </a:lnTo>
                    <a:lnTo>
                      <a:pt x="91" y="135"/>
                    </a:lnTo>
                    <a:lnTo>
                      <a:pt x="91" y="137"/>
                    </a:lnTo>
                    <a:lnTo>
                      <a:pt x="105" y="137"/>
                    </a:lnTo>
                    <a:lnTo>
                      <a:pt x="105" y="138"/>
                    </a:lnTo>
                    <a:lnTo>
                      <a:pt x="105" y="140"/>
                    </a:lnTo>
                    <a:lnTo>
                      <a:pt x="105" y="141"/>
                    </a:lnTo>
                    <a:lnTo>
                      <a:pt x="103" y="144"/>
                    </a:lnTo>
                    <a:lnTo>
                      <a:pt x="103" y="145"/>
                    </a:lnTo>
                    <a:lnTo>
                      <a:pt x="105" y="146"/>
                    </a:lnTo>
                    <a:lnTo>
                      <a:pt x="105" y="149"/>
                    </a:lnTo>
                    <a:lnTo>
                      <a:pt x="103" y="149"/>
                    </a:lnTo>
                    <a:lnTo>
                      <a:pt x="103" y="150"/>
                    </a:lnTo>
                    <a:lnTo>
                      <a:pt x="103" y="151"/>
                    </a:lnTo>
                    <a:lnTo>
                      <a:pt x="105" y="155"/>
                    </a:lnTo>
                    <a:lnTo>
                      <a:pt x="103" y="157"/>
                    </a:lnTo>
                    <a:lnTo>
                      <a:pt x="103" y="158"/>
                    </a:lnTo>
                    <a:lnTo>
                      <a:pt x="103" y="160"/>
                    </a:lnTo>
                    <a:lnTo>
                      <a:pt x="105" y="161"/>
                    </a:lnTo>
                    <a:lnTo>
                      <a:pt x="105" y="162"/>
                    </a:lnTo>
                    <a:lnTo>
                      <a:pt x="106" y="162"/>
                    </a:lnTo>
                    <a:lnTo>
                      <a:pt x="106" y="163"/>
                    </a:lnTo>
                    <a:lnTo>
                      <a:pt x="107" y="163"/>
                    </a:lnTo>
                    <a:lnTo>
                      <a:pt x="107" y="164"/>
                    </a:lnTo>
                    <a:lnTo>
                      <a:pt x="107" y="167"/>
                    </a:lnTo>
                    <a:lnTo>
                      <a:pt x="107" y="167"/>
                    </a:lnTo>
                    <a:lnTo>
                      <a:pt x="108" y="169"/>
                    </a:lnTo>
                    <a:lnTo>
                      <a:pt x="108" y="169"/>
                    </a:lnTo>
                    <a:lnTo>
                      <a:pt x="108" y="171"/>
                    </a:lnTo>
                    <a:lnTo>
                      <a:pt x="108" y="173"/>
                    </a:lnTo>
                    <a:lnTo>
                      <a:pt x="109" y="174"/>
                    </a:lnTo>
                    <a:lnTo>
                      <a:pt x="108" y="175"/>
                    </a:lnTo>
                    <a:lnTo>
                      <a:pt x="109" y="175"/>
                    </a:lnTo>
                    <a:lnTo>
                      <a:pt x="108" y="177"/>
                    </a:lnTo>
                    <a:lnTo>
                      <a:pt x="108" y="179"/>
                    </a:lnTo>
                    <a:lnTo>
                      <a:pt x="108" y="179"/>
                    </a:lnTo>
                    <a:lnTo>
                      <a:pt x="109" y="179"/>
                    </a:lnTo>
                    <a:lnTo>
                      <a:pt x="111" y="179"/>
                    </a:lnTo>
                    <a:lnTo>
                      <a:pt x="111" y="178"/>
                    </a:lnTo>
                    <a:lnTo>
                      <a:pt x="112" y="178"/>
                    </a:lnTo>
                    <a:lnTo>
                      <a:pt x="113" y="178"/>
                    </a:lnTo>
                    <a:lnTo>
                      <a:pt x="114" y="179"/>
                    </a:lnTo>
                    <a:lnTo>
                      <a:pt x="116" y="179"/>
                    </a:lnTo>
                    <a:lnTo>
                      <a:pt x="118" y="179"/>
                    </a:lnTo>
                    <a:lnTo>
                      <a:pt x="119" y="179"/>
                    </a:lnTo>
                    <a:lnTo>
                      <a:pt x="120" y="179"/>
                    </a:lnTo>
                    <a:lnTo>
                      <a:pt x="122" y="179"/>
                    </a:lnTo>
                    <a:lnTo>
                      <a:pt x="123" y="178"/>
                    </a:lnTo>
                    <a:lnTo>
                      <a:pt x="125" y="178"/>
                    </a:lnTo>
                    <a:lnTo>
                      <a:pt x="126" y="177"/>
                    </a:lnTo>
                    <a:lnTo>
                      <a:pt x="126" y="178"/>
                    </a:lnTo>
                    <a:lnTo>
                      <a:pt x="128" y="178"/>
                    </a:lnTo>
                    <a:lnTo>
                      <a:pt x="129" y="178"/>
                    </a:lnTo>
                    <a:lnTo>
                      <a:pt x="131" y="179"/>
                    </a:lnTo>
                    <a:lnTo>
                      <a:pt x="131" y="179"/>
                    </a:lnTo>
                    <a:lnTo>
                      <a:pt x="131" y="181"/>
                    </a:lnTo>
                    <a:lnTo>
                      <a:pt x="131" y="181"/>
                    </a:lnTo>
                    <a:lnTo>
                      <a:pt x="133" y="183"/>
                    </a:lnTo>
                    <a:lnTo>
                      <a:pt x="134" y="181"/>
                    </a:lnTo>
                    <a:lnTo>
                      <a:pt x="135" y="180"/>
                    </a:lnTo>
                    <a:lnTo>
                      <a:pt x="136" y="180"/>
                    </a:lnTo>
                    <a:lnTo>
                      <a:pt x="137" y="180"/>
                    </a:lnTo>
                    <a:lnTo>
                      <a:pt x="140" y="179"/>
                    </a:lnTo>
                    <a:lnTo>
                      <a:pt x="141" y="179"/>
                    </a:lnTo>
                    <a:lnTo>
                      <a:pt x="141" y="181"/>
                    </a:lnTo>
                    <a:lnTo>
                      <a:pt x="141" y="183"/>
                    </a:lnTo>
                    <a:lnTo>
                      <a:pt x="142" y="184"/>
                    </a:lnTo>
                    <a:lnTo>
                      <a:pt x="141" y="184"/>
                    </a:lnTo>
                    <a:lnTo>
                      <a:pt x="142" y="184"/>
                    </a:lnTo>
                    <a:lnTo>
                      <a:pt x="145" y="185"/>
                    </a:lnTo>
                    <a:lnTo>
                      <a:pt x="146" y="185"/>
                    </a:lnTo>
                    <a:lnTo>
                      <a:pt x="148" y="188"/>
                    </a:lnTo>
                    <a:lnTo>
                      <a:pt x="150" y="188"/>
                    </a:lnTo>
                    <a:lnTo>
                      <a:pt x="153" y="188"/>
                    </a:lnTo>
                    <a:lnTo>
                      <a:pt x="153" y="189"/>
                    </a:lnTo>
                    <a:lnTo>
                      <a:pt x="154" y="189"/>
                    </a:lnTo>
                    <a:lnTo>
                      <a:pt x="158" y="188"/>
                    </a:lnTo>
                    <a:lnTo>
                      <a:pt x="158" y="186"/>
                    </a:lnTo>
                    <a:lnTo>
                      <a:pt x="159" y="184"/>
                    </a:lnTo>
                    <a:lnTo>
                      <a:pt x="161" y="184"/>
                    </a:lnTo>
                    <a:lnTo>
                      <a:pt x="162" y="183"/>
                    </a:lnTo>
                    <a:lnTo>
                      <a:pt x="162" y="183"/>
                    </a:lnTo>
                    <a:lnTo>
                      <a:pt x="162" y="186"/>
                    </a:lnTo>
                    <a:lnTo>
                      <a:pt x="164" y="189"/>
                    </a:lnTo>
                    <a:lnTo>
                      <a:pt x="164" y="189"/>
                    </a:lnTo>
                    <a:lnTo>
                      <a:pt x="167" y="191"/>
                    </a:lnTo>
                    <a:lnTo>
                      <a:pt x="170" y="192"/>
                    </a:lnTo>
                    <a:lnTo>
                      <a:pt x="173" y="194"/>
                    </a:lnTo>
                    <a:lnTo>
                      <a:pt x="175" y="197"/>
                    </a:lnTo>
                    <a:lnTo>
                      <a:pt x="178" y="198"/>
                    </a:lnTo>
                    <a:lnTo>
                      <a:pt x="179" y="201"/>
                    </a:lnTo>
                    <a:lnTo>
                      <a:pt x="181" y="203"/>
                    </a:lnTo>
                    <a:lnTo>
                      <a:pt x="183" y="203"/>
                    </a:lnTo>
                    <a:lnTo>
                      <a:pt x="185" y="202"/>
                    </a:lnTo>
                    <a:lnTo>
                      <a:pt x="186" y="202"/>
                    </a:lnTo>
                    <a:lnTo>
                      <a:pt x="187" y="202"/>
                    </a:lnTo>
                    <a:lnTo>
                      <a:pt x="187" y="202"/>
                    </a:lnTo>
                    <a:lnTo>
                      <a:pt x="189" y="203"/>
                    </a:lnTo>
                    <a:lnTo>
                      <a:pt x="190" y="202"/>
                    </a:lnTo>
                    <a:lnTo>
                      <a:pt x="189" y="191"/>
                    </a:lnTo>
                    <a:lnTo>
                      <a:pt x="187" y="190"/>
                    </a:lnTo>
                    <a:lnTo>
                      <a:pt x="185" y="190"/>
                    </a:lnTo>
                    <a:lnTo>
                      <a:pt x="185" y="191"/>
                    </a:lnTo>
                    <a:lnTo>
                      <a:pt x="186" y="192"/>
                    </a:lnTo>
                    <a:lnTo>
                      <a:pt x="186" y="194"/>
                    </a:lnTo>
                    <a:lnTo>
                      <a:pt x="181" y="192"/>
                    </a:lnTo>
                    <a:lnTo>
                      <a:pt x="180" y="191"/>
                    </a:lnTo>
                    <a:lnTo>
                      <a:pt x="180" y="190"/>
                    </a:lnTo>
                    <a:lnTo>
                      <a:pt x="176" y="186"/>
                    </a:lnTo>
                    <a:lnTo>
                      <a:pt x="175" y="186"/>
                    </a:lnTo>
                    <a:lnTo>
                      <a:pt x="175" y="183"/>
                    </a:lnTo>
                    <a:lnTo>
                      <a:pt x="175" y="177"/>
                    </a:lnTo>
                    <a:lnTo>
                      <a:pt x="175" y="175"/>
                    </a:lnTo>
                    <a:lnTo>
                      <a:pt x="178" y="174"/>
                    </a:lnTo>
                    <a:lnTo>
                      <a:pt x="178" y="173"/>
                    </a:lnTo>
                    <a:lnTo>
                      <a:pt x="178" y="172"/>
                    </a:lnTo>
                    <a:lnTo>
                      <a:pt x="179" y="172"/>
                    </a:lnTo>
                    <a:lnTo>
                      <a:pt x="179" y="169"/>
                    </a:lnTo>
                    <a:lnTo>
                      <a:pt x="179" y="168"/>
                    </a:lnTo>
                    <a:lnTo>
                      <a:pt x="179" y="166"/>
                    </a:lnTo>
                    <a:lnTo>
                      <a:pt x="179" y="164"/>
                    </a:lnTo>
                    <a:lnTo>
                      <a:pt x="179" y="164"/>
                    </a:lnTo>
                    <a:lnTo>
                      <a:pt x="179" y="163"/>
                    </a:lnTo>
                    <a:lnTo>
                      <a:pt x="179" y="162"/>
                    </a:lnTo>
                    <a:lnTo>
                      <a:pt x="178" y="161"/>
                    </a:lnTo>
                    <a:lnTo>
                      <a:pt x="176" y="158"/>
                    </a:lnTo>
                    <a:lnTo>
                      <a:pt x="181" y="150"/>
                    </a:lnTo>
                    <a:lnTo>
                      <a:pt x="198" y="146"/>
                    </a:lnTo>
                    <a:lnTo>
                      <a:pt x="200" y="146"/>
                    </a:lnTo>
                    <a:lnTo>
                      <a:pt x="197" y="139"/>
                    </a:lnTo>
                    <a:lnTo>
                      <a:pt x="190" y="128"/>
                    </a:lnTo>
                    <a:lnTo>
                      <a:pt x="187" y="116"/>
                    </a:lnTo>
                    <a:lnTo>
                      <a:pt x="186" y="106"/>
                    </a:lnTo>
                    <a:lnTo>
                      <a:pt x="184" y="94"/>
                    </a:lnTo>
                    <a:lnTo>
                      <a:pt x="184" y="91"/>
                    </a:lnTo>
                    <a:lnTo>
                      <a:pt x="184" y="88"/>
                    </a:lnTo>
                    <a:lnTo>
                      <a:pt x="183" y="87"/>
                    </a:lnTo>
                    <a:lnTo>
                      <a:pt x="183" y="86"/>
                    </a:lnTo>
                    <a:lnTo>
                      <a:pt x="183" y="83"/>
                    </a:lnTo>
                    <a:lnTo>
                      <a:pt x="184" y="77"/>
                    </a:lnTo>
                    <a:lnTo>
                      <a:pt x="186" y="75"/>
                    </a:lnTo>
                    <a:lnTo>
                      <a:pt x="189" y="72"/>
                    </a:lnTo>
                    <a:lnTo>
                      <a:pt x="189" y="70"/>
                    </a:lnTo>
                    <a:lnTo>
                      <a:pt x="190" y="66"/>
                    </a:lnTo>
                    <a:lnTo>
                      <a:pt x="191" y="61"/>
                    </a:lnTo>
                    <a:lnTo>
                      <a:pt x="191" y="59"/>
                    </a:lnTo>
                    <a:lnTo>
                      <a:pt x="191" y="58"/>
                    </a:lnTo>
                    <a:lnTo>
                      <a:pt x="196" y="50"/>
                    </a:lnTo>
                    <a:lnTo>
                      <a:pt x="197" y="49"/>
                    </a:lnTo>
                    <a:lnTo>
                      <a:pt x="200" y="44"/>
                    </a:lnTo>
                    <a:lnTo>
                      <a:pt x="206" y="37"/>
                    </a:lnTo>
                    <a:lnTo>
                      <a:pt x="206" y="36"/>
                    </a:lnTo>
                    <a:lnTo>
                      <a:pt x="204" y="35"/>
                    </a:lnTo>
                    <a:lnTo>
                      <a:pt x="203" y="34"/>
                    </a:lnTo>
                    <a:lnTo>
                      <a:pt x="202" y="32"/>
                    </a:lnTo>
                    <a:lnTo>
                      <a:pt x="203" y="30"/>
                    </a:lnTo>
                    <a:lnTo>
                      <a:pt x="203" y="26"/>
                    </a:lnTo>
                    <a:lnTo>
                      <a:pt x="203" y="23"/>
                    </a:lnTo>
                    <a:lnTo>
                      <a:pt x="204" y="21"/>
                    </a:lnTo>
                    <a:lnTo>
                      <a:pt x="206" y="20"/>
                    </a:lnTo>
                    <a:lnTo>
                      <a:pt x="204" y="19"/>
                    </a:lnTo>
                    <a:lnTo>
                      <a:pt x="202" y="19"/>
                    </a:lnTo>
                    <a:lnTo>
                      <a:pt x="201" y="19"/>
                    </a:lnTo>
                    <a:lnTo>
                      <a:pt x="201" y="18"/>
                    </a:lnTo>
                    <a:lnTo>
                      <a:pt x="201" y="17"/>
                    </a:lnTo>
                    <a:lnTo>
                      <a:pt x="200" y="15"/>
                    </a:lnTo>
                    <a:lnTo>
                      <a:pt x="198" y="14"/>
                    </a:lnTo>
                    <a:lnTo>
                      <a:pt x="198" y="13"/>
                    </a:lnTo>
                    <a:lnTo>
                      <a:pt x="195" y="12"/>
                    </a:lnTo>
                    <a:lnTo>
                      <a:pt x="195" y="10"/>
                    </a:lnTo>
                    <a:lnTo>
                      <a:pt x="193" y="9"/>
                    </a:lnTo>
                    <a:lnTo>
                      <a:pt x="192" y="7"/>
                    </a:lnTo>
                    <a:lnTo>
                      <a:pt x="191" y="7"/>
                    </a:lnTo>
                    <a:lnTo>
                      <a:pt x="189" y="6"/>
                    </a:lnTo>
                    <a:lnTo>
                      <a:pt x="187" y="8"/>
                    </a:lnTo>
                    <a:lnTo>
                      <a:pt x="186" y="9"/>
                    </a:lnTo>
                    <a:lnTo>
                      <a:pt x="184" y="9"/>
                    </a:lnTo>
                    <a:lnTo>
                      <a:pt x="184" y="9"/>
                    </a:lnTo>
                    <a:lnTo>
                      <a:pt x="183" y="9"/>
                    </a:lnTo>
                    <a:lnTo>
                      <a:pt x="181" y="8"/>
                    </a:lnTo>
                    <a:lnTo>
                      <a:pt x="179" y="8"/>
                    </a:lnTo>
                    <a:lnTo>
                      <a:pt x="178" y="9"/>
                    </a:lnTo>
                    <a:lnTo>
                      <a:pt x="176" y="10"/>
                    </a:lnTo>
                    <a:lnTo>
                      <a:pt x="175" y="10"/>
                    </a:lnTo>
                    <a:lnTo>
                      <a:pt x="174" y="10"/>
                    </a:lnTo>
                    <a:lnTo>
                      <a:pt x="172" y="8"/>
                    </a:lnTo>
                    <a:lnTo>
                      <a:pt x="170" y="7"/>
                    </a:lnTo>
                    <a:lnTo>
                      <a:pt x="169" y="7"/>
                    </a:lnTo>
                    <a:lnTo>
                      <a:pt x="168" y="6"/>
                    </a:lnTo>
                    <a:lnTo>
                      <a:pt x="168" y="3"/>
                    </a:lnTo>
                    <a:lnTo>
                      <a:pt x="167" y="3"/>
                    </a:lnTo>
                    <a:lnTo>
                      <a:pt x="167" y="3"/>
                    </a:lnTo>
                    <a:lnTo>
                      <a:pt x="164" y="2"/>
                    </a:lnTo>
                    <a:lnTo>
                      <a:pt x="162" y="2"/>
                    </a:lnTo>
                    <a:lnTo>
                      <a:pt x="159" y="3"/>
                    </a:lnTo>
                    <a:lnTo>
                      <a:pt x="158" y="3"/>
                    </a:lnTo>
                    <a:lnTo>
                      <a:pt x="154" y="3"/>
                    </a:lnTo>
                    <a:lnTo>
                      <a:pt x="153" y="2"/>
                    </a:lnTo>
                    <a:lnTo>
                      <a:pt x="151" y="2"/>
                    </a:lnTo>
                    <a:lnTo>
                      <a:pt x="150" y="1"/>
                    </a:lnTo>
                    <a:lnTo>
                      <a:pt x="148" y="2"/>
                    </a:lnTo>
                    <a:lnTo>
                      <a:pt x="147" y="1"/>
                    </a:lnTo>
                    <a:lnTo>
                      <a:pt x="146" y="0"/>
                    </a:lnTo>
                    <a:lnTo>
                      <a:pt x="144" y="1"/>
                    </a:lnTo>
                    <a:lnTo>
                      <a:pt x="144" y="1"/>
                    </a:lnTo>
                    <a:lnTo>
                      <a:pt x="145" y="2"/>
                    </a:lnTo>
                    <a:lnTo>
                      <a:pt x="144" y="4"/>
                    </a:lnTo>
                    <a:lnTo>
                      <a:pt x="142" y="4"/>
                    </a:lnTo>
                    <a:lnTo>
                      <a:pt x="140" y="4"/>
                    </a:lnTo>
                    <a:lnTo>
                      <a:pt x="137" y="4"/>
                    </a:lnTo>
                    <a:lnTo>
                      <a:pt x="136" y="6"/>
                    </a:lnTo>
                    <a:lnTo>
                      <a:pt x="135" y="6"/>
                    </a:lnTo>
                    <a:lnTo>
                      <a:pt x="135" y="4"/>
                    </a:lnTo>
                    <a:lnTo>
                      <a:pt x="134" y="3"/>
                    </a:lnTo>
                    <a:lnTo>
                      <a:pt x="134" y="3"/>
                    </a:lnTo>
                    <a:lnTo>
                      <a:pt x="133" y="3"/>
                    </a:lnTo>
                    <a:lnTo>
                      <a:pt x="128" y="4"/>
                    </a:lnTo>
                    <a:lnTo>
                      <a:pt x="126" y="6"/>
                    </a:lnTo>
                    <a:lnTo>
                      <a:pt x="125" y="7"/>
                    </a:lnTo>
                    <a:lnTo>
                      <a:pt x="122" y="7"/>
                    </a:lnTo>
                    <a:lnTo>
                      <a:pt x="119" y="8"/>
                    </a:lnTo>
                    <a:lnTo>
                      <a:pt x="118" y="7"/>
                    </a:lnTo>
                    <a:lnTo>
                      <a:pt x="117" y="6"/>
                    </a:lnTo>
                    <a:lnTo>
                      <a:pt x="114" y="6"/>
                    </a:lnTo>
                    <a:lnTo>
                      <a:pt x="113" y="8"/>
                    </a:lnTo>
                    <a:lnTo>
                      <a:pt x="111" y="9"/>
                    </a:lnTo>
                    <a:lnTo>
                      <a:pt x="111" y="10"/>
                    </a:lnTo>
                    <a:lnTo>
                      <a:pt x="112" y="12"/>
                    </a:lnTo>
                    <a:lnTo>
                      <a:pt x="112" y="13"/>
                    </a:lnTo>
                    <a:lnTo>
                      <a:pt x="109" y="13"/>
                    </a:lnTo>
                    <a:lnTo>
                      <a:pt x="108" y="13"/>
                    </a:lnTo>
                    <a:lnTo>
                      <a:pt x="106" y="12"/>
                    </a:lnTo>
                    <a:lnTo>
                      <a:pt x="103" y="12"/>
                    </a:lnTo>
                    <a:lnTo>
                      <a:pt x="102" y="12"/>
                    </a:lnTo>
                    <a:lnTo>
                      <a:pt x="101" y="12"/>
                    </a:lnTo>
                    <a:lnTo>
                      <a:pt x="100" y="12"/>
                    </a:lnTo>
                    <a:lnTo>
                      <a:pt x="97" y="12"/>
                    </a:lnTo>
                    <a:lnTo>
                      <a:pt x="95" y="10"/>
                    </a:lnTo>
                    <a:lnTo>
                      <a:pt x="92" y="10"/>
                    </a:lnTo>
                    <a:lnTo>
                      <a:pt x="92" y="9"/>
                    </a:lnTo>
                    <a:lnTo>
                      <a:pt x="89" y="7"/>
                    </a:lnTo>
                    <a:lnTo>
                      <a:pt x="88" y="7"/>
                    </a:lnTo>
                    <a:lnTo>
                      <a:pt x="84" y="4"/>
                    </a:lnTo>
                    <a:lnTo>
                      <a:pt x="83" y="4"/>
                    </a:lnTo>
                    <a:lnTo>
                      <a:pt x="81" y="3"/>
                    </a:lnTo>
                    <a:lnTo>
                      <a:pt x="80" y="3"/>
                    </a:lnTo>
                    <a:lnTo>
                      <a:pt x="80" y="3"/>
                    </a:lnTo>
                    <a:lnTo>
                      <a:pt x="78" y="3"/>
                    </a:lnTo>
                    <a:lnTo>
                      <a:pt x="77" y="4"/>
                    </a:lnTo>
                    <a:lnTo>
                      <a:pt x="75" y="4"/>
                    </a:lnTo>
                    <a:lnTo>
                      <a:pt x="74" y="6"/>
                    </a:lnTo>
                    <a:lnTo>
                      <a:pt x="74" y="7"/>
                    </a:lnTo>
                    <a:lnTo>
                      <a:pt x="73" y="8"/>
                    </a:lnTo>
                    <a:lnTo>
                      <a:pt x="73" y="9"/>
                    </a:lnTo>
                    <a:lnTo>
                      <a:pt x="73" y="10"/>
                    </a:lnTo>
                    <a:lnTo>
                      <a:pt x="70" y="10"/>
                    </a:lnTo>
                    <a:lnTo>
                      <a:pt x="70" y="12"/>
                    </a:lnTo>
                    <a:lnTo>
                      <a:pt x="73" y="14"/>
                    </a:lnTo>
                    <a:lnTo>
                      <a:pt x="72" y="15"/>
                    </a:lnTo>
                    <a:lnTo>
                      <a:pt x="72" y="17"/>
                    </a:lnTo>
                    <a:lnTo>
                      <a:pt x="72" y="19"/>
                    </a:lnTo>
                    <a:lnTo>
                      <a:pt x="73" y="20"/>
                    </a:lnTo>
                    <a:lnTo>
                      <a:pt x="73" y="25"/>
                    </a:lnTo>
                    <a:lnTo>
                      <a:pt x="70" y="26"/>
                    </a:lnTo>
                    <a:lnTo>
                      <a:pt x="69" y="27"/>
                    </a:lnTo>
                    <a:lnTo>
                      <a:pt x="66" y="34"/>
                    </a:lnTo>
                    <a:lnTo>
                      <a:pt x="66" y="37"/>
                    </a:lnTo>
                    <a:lnTo>
                      <a:pt x="66" y="40"/>
                    </a:lnTo>
                    <a:lnTo>
                      <a:pt x="66" y="42"/>
                    </a:lnTo>
                    <a:lnTo>
                      <a:pt x="64" y="44"/>
                    </a:lnTo>
                    <a:lnTo>
                      <a:pt x="63" y="47"/>
                    </a:lnTo>
                    <a:lnTo>
                      <a:pt x="64" y="49"/>
                    </a:lnTo>
                    <a:lnTo>
                      <a:pt x="63" y="52"/>
                    </a:lnTo>
                    <a:lnTo>
                      <a:pt x="63" y="53"/>
                    </a:lnTo>
                    <a:lnTo>
                      <a:pt x="63" y="55"/>
                    </a:lnTo>
                    <a:lnTo>
                      <a:pt x="62" y="57"/>
                    </a:lnTo>
                    <a:lnTo>
                      <a:pt x="61" y="60"/>
                    </a:lnTo>
                    <a:lnTo>
                      <a:pt x="61" y="64"/>
                    </a:lnTo>
                    <a:lnTo>
                      <a:pt x="57" y="69"/>
                    </a:lnTo>
                    <a:lnTo>
                      <a:pt x="56" y="70"/>
                    </a:lnTo>
                    <a:lnTo>
                      <a:pt x="53" y="71"/>
                    </a:lnTo>
                    <a:lnTo>
                      <a:pt x="52" y="71"/>
                    </a:lnTo>
                    <a:lnTo>
                      <a:pt x="50" y="72"/>
                    </a:lnTo>
                    <a:lnTo>
                      <a:pt x="47" y="75"/>
                    </a:lnTo>
                    <a:lnTo>
                      <a:pt x="47" y="77"/>
                    </a:lnTo>
                    <a:lnTo>
                      <a:pt x="44" y="81"/>
                    </a:lnTo>
                    <a:lnTo>
                      <a:pt x="42" y="83"/>
                    </a:lnTo>
                    <a:lnTo>
                      <a:pt x="44" y="86"/>
                    </a:lnTo>
                    <a:lnTo>
                      <a:pt x="44" y="87"/>
                    </a:lnTo>
                    <a:lnTo>
                      <a:pt x="44" y="93"/>
                    </a:lnTo>
                    <a:lnTo>
                      <a:pt x="42" y="95"/>
                    </a:lnTo>
                    <a:lnTo>
                      <a:pt x="44" y="98"/>
                    </a:lnTo>
                    <a:lnTo>
                      <a:pt x="41" y="100"/>
                    </a:lnTo>
                    <a:lnTo>
                      <a:pt x="39" y="101"/>
                    </a:lnTo>
                    <a:lnTo>
                      <a:pt x="38" y="101"/>
                    </a:lnTo>
                    <a:lnTo>
                      <a:pt x="36" y="104"/>
                    </a:lnTo>
                    <a:lnTo>
                      <a:pt x="33" y="107"/>
                    </a:lnTo>
                    <a:lnTo>
                      <a:pt x="31" y="110"/>
                    </a:lnTo>
                    <a:lnTo>
                      <a:pt x="29" y="111"/>
                    </a:lnTo>
                    <a:lnTo>
                      <a:pt x="25" y="110"/>
                    </a:lnTo>
                    <a:lnTo>
                      <a:pt x="25" y="107"/>
                    </a:lnTo>
                    <a:lnTo>
                      <a:pt x="24" y="107"/>
                    </a:lnTo>
                    <a:lnTo>
                      <a:pt x="25" y="105"/>
                    </a:lnTo>
                    <a:lnTo>
                      <a:pt x="27" y="104"/>
                    </a:lnTo>
                    <a:lnTo>
                      <a:pt x="23" y="105"/>
                    </a:lnTo>
                    <a:lnTo>
                      <a:pt x="21" y="107"/>
                    </a:lnTo>
                    <a:lnTo>
                      <a:pt x="19" y="106"/>
                    </a:lnTo>
                    <a:lnTo>
                      <a:pt x="18" y="106"/>
                    </a:lnTo>
                    <a:lnTo>
                      <a:pt x="18" y="109"/>
                    </a:lnTo>
                    <a:lnTo>
                      <a:pt x="17" y="111"/>
                    </a:lnTo>
                    <a:lnTo>
                      <a:pt x="14" y="110"/>
                    </a:lnTo>
                    <a:lnTo>
                      <a:pt x="14" y="110"/>
                    </a:lnTo>
                    <a:lnTo>
                      <a:pt x="13" y="109"/>
                    </a:lnTo>
                    <a:lnTo>
                      <a:pt x="12" y="109"/>
                    </a:lnTo>
                    <a:lnTo>
                      <a:pt x="11" y="109"/>
                    </a:lnTo>
                    <a:lnTo>
                      <a:pt x="8" y="111"/>
                    </a:lnTo>
                    <a:lnTo>
                      <a:pt x="6" y="114"/>
                    </a:lnTo>
                    <a:lnTo>
                      <a:pt x="6" y="115"/>
                    </a:lnTo>
                    <a:lnTo>
                      <a:pt x="6" y="118"/>
                    </a:lnTo>
                    <a:lnTo>
                      <a:pt x="5" y="120"/>
                    </a:lnTo>
                    <a:lnTo>
                      <a:pt x="2" y="120"/>
                    </a:lnTo>
                    <a:lnTo>
                      <a:pt x="0" y="121"/>
                    </a:lnTo>
                    <a:lnTo>
                      <a:pt x="1" y="122"/>
                    </a:lnTo>
                    <a:lnTo>
                      <a:pt x="3" y="122"/>
                    </a:lnTo>
                    <a:lnTo>
                      <a:pt x="5" y="123"/>
                    </a:lnTo>
                    <a:lnTo>
                      <a:pt x="6" y="123"/>
                    </a:lnTo>
                    <a:lnTo>
                      <a:pt x="6" y="1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9" name="Freeform 905">
                <a:extLst>
                  <a:ext uri="{FF2B5EF4-FFF2-40B4-BE49-F238E27FC236}">
                    <a16:creationId xmlns:a16="http://schemas.microsoft.com/office/drawing/2014/main" id="{3FEA340B-DA72-4FCB-AFE9-04CF2970E5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4" y="2459"/>
                <a:ext cx="35" cy="87"/>
              </a:xfrm>
              <a:custGeom>
                <a:avLst/>
                <a:gdLst>
                  <a:gd name="T0" fmla="*/ 5 w 35"/>
                  <a:gd name="T1" fmla="*/ 5 h 87"/>
                  <a:gd name="T2" fmla="*/ 9 w 35"/>
                  <a:gd name="T3" fmla="*/ 6 h 87"/>
                  <a:gd name="T4" fmla="*/ 7 w 35"/>
                  <a:gd name="T5" fmla="*/ 10 h 87"/>
                  <a:gd name="T6" fmla="*/ 9 w 35"/>
                  <a:gd name="T7" fmla="*/ 13 h 87"/>
                  <a:gd name="T8" fmla="*/ 10 w 35"/>
                  <a:gd name="T9" fmla="*/ 16 h 87"/>
                  <a:gd name="T10" fmla="*/ 9 w 35"/>
                  <a:gd name="T11" fmla="*/ 17 h 87"/>
                  <a:gd name="T12" fmla="*/ 7 w 35"/>
                  <a:gd name="T13" fmla="*/ 21 h 87"/>
                  <a:gd name="T14" fmla="*/ 8 w 35"/>
                  <a:gd name="T15" fmla="*/ 25 h 87"/>
                  <a:gd name="T16" fmla="*/ 7 w 35"/>
                  <a:gd name="T17" fmla="*/ 27 h 87"/>
                  <a:gd name="T18" fmla="*/ 8 w 35"/>
                  <a:gd name="T19" fmla="*/ 31 h 87"/>
                  <a:gd name="T20" fmla="*/ 8 w 35"/>
                  <a:gd name="T21" fmla="*/ 32 h 87"/>
                  <a:gd name="T22" fmla="*/ 9 w 35"/>
                  <a:gd name="T23" fmla="*/ 34 h 87"/>
                  <a:gd name="T24" fmla="*/ 8 w 35"/>
                  <a:gd name="T25" fmla="*/ 36 h 87"/>
                  <a:gd name="T26" fmla="*/ 5 w 35"/>
                  <a:gd name="T27" fmla="*/ 37 h 87"/>
                  <a:gd name="T28" fmla="*/ 3 w 35"/>
                  <a:gd name="T29" fmla="*/ 39 h 87"/>
                  <a:gd name="T30" fmla="*/ 3 w 35"/>
                  <a:gd name="T31" fmla="*/ 42 h 87"/>
                  <a:gd name="T32" fmla="*/ 3 w 35"/>
                  <a:gd name="T33" fmla="*/ 44 h 87"/>
                  <a:gd name="T34" fmla="*/ 0 w 35"/>
                  <a:gd name="T35" fmla="*/ 47 h 87"/>
                  <a:gd name="T36" fmla="*/ 2 w 35"/>
                  <a:gd name="T37" fmla="*/ 50 h 87"/>
                  <a:gd name="T38" fmla="*/ 3 w 35"/>
                  <a:gd name="T39" fmla="*/ 53 h 87"/>
                  <a:gd name="T40" fmla="*/ 7 w 35"/>
                  <a:gd name="T41" fmla="*/ 54 h 87"/>
                  <a:gd name="T42" fmla="*/ 8 w 35"/>
                  <a:gd name="T43" fmla="*/ 55 h 87"/>
                  <a:gd name="T44" fmla="*/ 10 w 35"/>
                  <a:gd name="T45" fmla="*/ 57 h 87"/>
                  <a:gd name="T46" fmla="*/ 13 w 35"/>
                  <a:gd name="T47" fmla="*/ 57 h 87"/>
                  <a:gd name="T48" fmla="*/ 15 w 35"/>
                  <a:gd name="T49" fmla="*/ 56 h 87"/>
                  <a:gd name="T50" fmla="*/ 19 w 35"/>
                  <a:gd name="T51" fmla="*/ 59 h 87"/>
                  <a:gd name="T52" fmla="*/ 19 w 35"/>
                  <a:gd name="T53" fmla="*/ 63 h 87"/>
                  <a:gd name="T54" fmla="*/ 16 w 35"/>
                  <a:gd name="T55" fmla="*/ 68 h 87"/>
                  <a:gd name="T56" fmla="*/ 15 w 35"/>
                  <a:gd name="T57" fmla="*/ 72 h 87"/>
                  <a:gd name="T58" fmla="*/ 16 w 35"/>
                  <a:gd name="T59" fmla="*/ 77 h 87"/>
                  <a:gd name="T60" fmla="*/ 20 w 35"/>
                  <a:gd name="T61" fmla="*/ 80 h 87"/>
                  <a:gd name="T62" fmla="*/ 22 w 35"/>
                  <a:gd name="T63" fmla="*/ 83 h 87"/>
                  <a:gd name="T64" fmla="*/ 24 w 35"/>
                  <a:gd name="T65" fmla="*/ 85 h 87"/>
                  <a:gd name="T66" fmla="*/ 26 w 35"/>
                  <a:gd name="T67" fmla="*/ 87 h 87"/>
                  <a:gd name="T68" fmla="*/ 26 w 35"/>
                  <a:gd name="T69" fmla="*/ 82 h 87"/>
                  <a:gd name="T70" fmla="*/ 27 w 35"/>
                  <a:gd name="T71" fmla="*/ 78 h 87"/>
                  <a:gd name="T72" fmla="*/ 30 w 35"/>
                  <a:gd name="T73" fmla="*/ 74 h 87"/>
                  <a:gd name="T74" fmla="*/ 32 w 35"/>
                  <a:gd name="T75" fmla="*/ 72 h 87"/>
                  <a:gd name="T76" fmla="*/ 31 w 35"/>
                  <a:gd name="T77" fmla="*/ 67 h 87"/>
                  <a:gd name="T78" fmla="*/ 31 w 35"/>
                  <a:gd name="T79" fmla="*/ 65 h 87"/>
                  <a:gd name="T80" fmla="*/ 32 w 35"/>
                  <a:gd name="T81" fmla="*/ 63 h 87"/>
                  <a:gd name="T82" fmla="*/ 35 w 35"/>
                  <a:gd name="T83" fmla="*/ 62 h 87"/>
                  <a:gd name="T84" fmla="*/ 33 w 35"/>
                  <a:gd name="T85" fmla="*/ 60 h 87"/>
                  <a:gd name="T86" fmla="*/ 30 w 35"/>
                  <a:gd name="T87" fmla="*/ 54 h 87"/>
                  <a:gd name="T88" fmla="*/ 26 w 35"/>
                  <a:gd name="T89" fmla="*/ 49 h 87"/>
                  <a:gd name="T90" fmla="*/ 24 w 35"/>
                  <a:gd name="T91" fmla="*/ 48 h 87"/>
                  <a:gd name="T92" fmla="*/ 19 w 35"/>
                  <a:gd name="T93" fmla="*/ 44 h 87"/>
                  <a:gd name="T94" fmla="*/ 18 w 35"/>
                  <a:gd name="T95" fmla="*/ 32 h 87"/>
                  <a:gd name="T96" fmla="*/ 18 w 35"/>
                  <a:gd name="T97" fmla="*/ 10 h 87"/>
                  <a:gd name="T98" fmla="*/ 13 w 35"/>
                  <a:gd name="T99" fmla="*/ 5 h 87"/>
                  <a:gd name="T100" fmla="*/ 11 w 35"/>
                  <a:gd name="T101" fmla="*/ 4 h 87"/>
                  <a:gd name="T102" fmla="*/ 10 w 35"/>
                  <a:gd name="T103" fmla="*/ 3 h 87"/>
                  <a:gd name="T104" fmla="*/ 8 w 35"/>
                  <a:gd name="T105" fmla="*/ 3 h 87"/>
                  <a:gd name="T106" fmla="*/ 5 w 35"/>
                  <a:gd name="T107" fmla="*/ 2 h 87"/>
                  <a:gd name="T108" fmla="*/ 4 w 35"/>
                  <a:gd name="T109" fmla="*/ 0 h 87"/>
                  <a:gd name="T110" fmla="*/ 4 w 35"/>
                  <a:gd name="T111" fmla="*/ 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5" h="87">
                    <a:moveTo>
                      <a:pt x="5" y="3"/>
                    </a:moveTo>
                    <a:lnTo>
                      <a:pt x="5" y="5"/>
                    </a:lnTo>
                    <a:lnTo>
                      <a:pt x="7" y="5"/>
                    </a:lnTo>
                    <a:lnTo>
                      <a:pt x="9" y="6"/>
                    </a:lnTo>
                    <a:lnTo>
                      <a:pt x="8" y="6"/>
                    </a:lnTo>
                    <a:lnTo>
                      <a:pt x="7" y="10"/>
                    </a:lnTo>
                    <a:lnTo>
                      <a:pt x="8" y="10"/>
                    </a:lnTo>
                    <a:lnTo>
                      <a:pt x="9" y="13"/>
                    </a:lnTo>
                    <a:lnTo>
                      <a:pt x="10" y="14"/>
                    </a:lnTo>
                    <a:lnTo>
                      <a:pt x="10" y="16"/>
                    </a:lnTo>
                    <a:lnTo>
                      <a:pt x="9" y="16"/>
                    </a:lnTo>
                    <a:lnTo>
                      <a:pt x="9" y="17"/>
                    </a:lnTo>
                    <a:lnTo>
                      <a:pt x="7" y="20"/>
                    </a:lnTo>
                    <a:lnTo>
                      <a:pt x="7" y="21"/>
                    </a:lnTo>
                    <a:lnTo>
                      <a:pt x="8" y="23"/>
                    </a:lnTo>
                    <a:lnTo>
                      <a:pt x="8" y="25"/>
                    </a:lnTo>
                    <a:lnTo>
                      <a:pt x="8" y="26"/>
                    </a:lnTo>
                    <a:lnTo>
                      <a:pt x="7" y="27"/>
                    </a:lnTo>
                    <a:lnTo>
                      <a:pt x="8" y="30"/>
                    </a:lnTo>
                    <a:lnTo>
                      <a:pt x="8" y="31"/>
                    </a:lnTo>
                    <a:lnTo>
                      <a:pt x="7" y="31"/>
                    </a:lnTo>
                    <a:lnTo>
                      <a:pt x="8" y="32"/>
                    </a:lnTo>
                    <a:lnTo>
                      <a:pt x="8" y="33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8" y="36"/>
                    </a:lnTo>
                    <a:lnTo>
                      <a:pt x="8" y="36"/>
                    </a:lnTo>
                    <a:lnTo>
                      <a:pt x="5" y="37"/>
                    </a:lnTo>
                    <a:lnTo>
                      <a:pt x="3" y="38"/>
                    </a:lnTo>
                    <a:lnTo>
                      <a:pt x="3" y="39"/>
                    </a:lnTo>
                    <a:lnTo>
                      <a:pt x="3" y="40"/>
                    </a:lnTo>
                    <a:lnTo>
                      <a:pt x="3" y="42"/>
                    </a:lnTo>
                    <a:lnTo>
                      <a:pt x="3" y="43"/>
                    </a:lnTo>
                    <a:lnTo>
                      <a:pt x="3" y="44"/>
                    </a:lnTo>
                    <a:lnTo>
                      <a:pt x="2" y="47"/>
                    </a:lnTo>
                    <a:lnTo>
                      <a:pt x="0" y="47"/>
                    </a:lnTo>
                    <a:lnTo>
                      <a:pt x="0" y="48"/>
                    </a:lnTo>
                    <a:lnTo>
                      <a:pt x="2" y="50"/>
                    </a:lnTo>
                    <a:lnTo>
                      <a:pt x="3" y="51"/>
                    </a:lnTo>
                    <a:lnTo>
                      <a:pt x="3" y="53"/>
                    </a:lnTo>
                    <a:lnTo>
                      <a:pt x="7" y="53"/>
                    </a:lnTo>
                    <a:lnTo>
                      <a:pt x="7" y="54"/>
                    </a:lnTo>
                    <a:lnTo>
                      <a:pt x="8" y="54"/>
                    </a:lnTo>
                    <a:lnTo>
                      <a:pt x="8" y="55"/>
                    </a:lnTo>
                    <a:lnTo>
                      <a:pt x="8" y="56"/>
                    </a:lnTo>
                    <a:lnTo>
                      <a:pt x="10" y="57"/>
                    </a:lnTo>
                    <a:lnTo>
                      <a:pt x="11" y="57"/>
                    </a:lnTo>
                    <a:lnTo>
                      <a:pt x="13" y="57"/>
                    </a:lnTo>
                    <a:lnTo>
                      <a:pt x="13" y="56"/>
                    </a:lnTo>
                    <a:lnTo>
                      <a:pt x="15" y="56"/>
                    </a:lnTo>
                    <a:lnTo>
                      <a:pt x="19" y="57"/>
                    </a:lnTo>
                    <a:lnTo>
                      <a:pt x="19" y="59"/>
                    </a:lnTo>
                    <a:lnTo>
                      <a:pt x="19" y="61"/>
                    </a:lnTo>
                    <a:lnTo>
                      <a:pt x="19" y="63"/>
                    </a:lnTo>
                    <a:lnTo>
                      <a:pt x="16" y="66"/>
                    </a:lnTo>
                    <a:lnTo>
                      <a:pt x="16" y="68"/>
                    </a:lnTo>
                    <a:lnTo>
                      <a:pt x="15" y="71"/>
                    </a:lnTo>
                    <a:lnTo>
                      <a:pt x="15" y="72"/>
                    </a:lnTo>
                    <a:lnTo>
                      <a:pt x="16" y="74"/>
                    </a:lnTo>
                    <a:lnTo>
                      <a:pt x="16" y="77"/>
                    </a:lnTo>
                    <a:lnTo>
                      <a:pt x="19" y="79"/>
                    </a:lnTo>
                    <a:lnTo>
                      <a:pt x="20" y="80"/>
                    </a:lnTo>
                    <a:lnTo>
                      <a:pt x="21" y="82"/>
                    </a:lnTo>
                    <a:lnTo>
                      <a:pt x="22" y="83"/>
                    </a:lnTo>
                    <a:lnTo>
                      <a:pt x="24" y="84"/>
                    </a:lnTo>
                    <a:lnTo>
                      <a:pt x="24" y="85"/>
                    </a:lnTo>
                    <a:lnTo>
                      <a:pt x="24" y="87"/>
                    </a:lnTo>
                    <a:lnTo>
                      <a:pt x="26" y="87"/>
                    </a:lnTo>
                    <a:lnTo>
                      <a:pt x="26" y="84"/>
                    </a:lnTo>
                    <a:lnTo>
                      <a:pt x="26" y="82"/>
                    </a:lnTo>
                    <a:lnTo>
                      <a:pt x="27" y="80"/>
                    </a:lnTo>
                    <a:lnTo>
                      <a:pt x="27" y="78"/>
                    </a:lnTo>
                    <a:lnTo>
                      <a:pt x="28" y="76"/>
                    </a:lnTo>
                    <a:lnTo>
                      <a:pt x="30" y="74"/>
                    </a:lnTo>
                    <a:lnTo>
                      <a:pt x="32" y="73"/>
                    </a:lnTo>
                    <a:lnTo>
                      <a:pt x="32" y="72"/>
                    </a:lnTo>
                    <a:lnTo>
                      <a:pt x="32" y="68"/>
                    </a:lnTo>
                    <a:lnTo>
                      <a:pt x="31" y="67"/>
                    </a:lnTo>
                    <a:lnTo>
                      <a:pt x="32" y="66"/>
                    </a:lnTo>
                    <a:lnTo>
                      <a:pt x="31" y="65"/>
                    </a:lnTo>
                    <a:lnTo>
                      <a:pt x="31" y="63"/>
                    </a:lnTo>
                    <a:lnTo>
                      <a:pt x="32" y="63"/>
                    </a:lnTo>
                    <a:lnTo>
                      <a:pt x="33" y="62"/>
                    </a:lnTo>
                    <a:lnTo>
                      <a:pt x="35" y="62"/>
                    </a:lnTo>
                    <a:lnTo>
                      <a:pt x="35" y="61"/>
                    </a:lnTo>
                    <a:lnTo>
                      <a:pt x="33" y="60"/>
                    </a:lnTo>
                    <a:lnTo>
                      <a:pt x="33" y="57"/>
                    </a:lnTo>
                    <a:lnTo>
                      <a:pt x="30" y="54"/>
                    </a:lnTo>
                    <a:lnTo>
                      <a:pt x="30" y="53"/>
                    </a:lnTo>
                    <a:lnTo>
                      <a:pt x="26" y="49"/>
                    </a:lnTo>
                    <a:lnTo>
                      <a:pt x="25" y="48"/>
                    </a:lnTo>
                    <a:lnTo>
                      <a:pt x="24" y="48"/>
                    </a:lnTo>
                    <a:lnTo>
                      <a:pt x="22" y="45"/>
                    </a:lnTo>
                    <a:lnTo>
                      <a:pt x="19" y="44"/>
                    </a:lnTo>
                    <a:lnTo>
                      <a:pt x="18" y="34"/>
                    </a:lnTo>
                    <a:lnTo>
                      <a:pt x="18" y="32"/>
                    </a:lnTo>
                    <a:lnTo>
                      <a:pt x="18" y="14"/>
                    </a:lnTo>
                    <a:lnTo>
                      <a:pt x="18" y="10"/>
                    </a:lnTo>
                    <a:lnTo>
                      <a:pt x="14" y="6"/>
                    </a:lnTo>
                    <a:lnTo>
                      <a:pt x="13" y="5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9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0" name="Freeform 906">
                <a:extLst>
                  <a:ext uri="{FF2B5EF4-FFF2-40B4-BE49-F238E27FC236}">
                    <a16:creationId xmlns:a16="http://schemas.microsoft.com/office/drawing/2014/main" id="{EF6B36F7-C3D5-44AC-9F0D-6C341C80F3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52" y="2447"/>
                <a:ext cx="128" cy="108"/>
              </a:xfrm>
              <a:custGeom>
                <a:avLst/>
                <a:gdLst>
                  <a:gd name="T0" fmla="*/ 76 w 128"/>
                  <a:gd name="T1" fmla="*/ 16 h 108"/>
                  <a:gd name="T2" fmla="*/ 76 w 128"/>
                  <a:gd name="T3" fmla="*/ 20 h 108"/>
                  <a:gd name="T4" fmla="*/ 75 w 128"/>
                  <a:gd name="T5" fmla="*/ 26 h 108"/>
                  <a:gd name="T6" fmla="*/ 72 w 128"/>
                  <a:gd name="T7" fmla="*/ 31 h 108"/>
                  <a:gd name="T8" fmla="*/ 77 w 128"/>
                  <a:gd name="T9" fmla="*/ 44 h 108"/>
                  <a:gd name="T10" fmla="*/ 83 w 128"/>
                  <a:gd name="T11" fmla="*/ 46 h 108"/>
                  <a:gd name="T12" fmla="*/ 86 w 128"/>
                  <a:gd name="T13" fmla="*/ 45 h 108"/>
                  <a:gd name="T14" fmla="*/ 84 w 128"/>
                  <a:gd name="T15" fmla="*/ 56 h 108"/>
                  <a:gd name="T16" fmla="*/ 78 w 128"/>
                  <a:gd name="T17" fmla="*/ 57 h 108"/>
                  <a:gd name="T18" fmla="*/ 70 w 128"/>
                  <a:gd name="T19" fmla="*/ 48 h 108"/>
                  <a:gd name="T20" fmla="*/ 61 w 128"/>
                  <a:gd name="T21" fmla="*/ 43 h 108"/>
                  <a:gd name="T22" fmla="*/ 58 w 128"/>
                  <a:gd name="T23" fmla="*/ 38 h 108"/>
                  <a:gd name="T24" fmla="*/ 51 w 128"/>
                  <a:gd name="T25" fmla="*/ 43 h 108"/>
                  <a:gd name="T26" fmla="*/ 45 w 128"/>
                  <a:gd name="T27" fmla="*/ 42 h 108"/>
                  <a:gd name="T28" fmla="*/ 38 w 128"/>
                  <a:gd name="T29" fmla="*/ 38 h 108"/>
                  <a:gd name="T30" fmla="*/ 38 w 128"/>
                  <a:gd name="T31" fmla="*/ 33 h 108"/>
                  <a:gd name="T32" fmla="*/ 32 w 128"/>
                  <a:gd name="T33" fmla="*/ 34 h 108"/>
                  <a:gd name="T34" fmla="*/ 28 w 128"/>
                  <a:gd name="T35" fmla="*/ 35 h 108"/>
                  <a:gd name="T36" fmla="*/ 25 w 128"/>
                  <a:gd name="T37" fmla="*/ 32 h 108"/>
                  <a:gd name="T38" fmla="*/ 23 w 128"/>
                  <a:gd name="T39" fmla="*/ 33 h 108"/>
                  <a:gd name="T40" fmla="*/ 25 w 128"/>
                  <a:gd name="T41" fmla="*/ 46 h 108"/>
                  <a:gd name="T42" fmla="*/ 25 w 128"/>
                  <a:gd name="T43" fmla="*/ 52 h 108"/>
                  <a:gd name="T44" fmla="*/ 3 w 128"/>
                  <a:gd name="T45" fmla="*/ 91 h 108"/>
                  <a:gd name="T46" fmla="*/ 9 w 128"/>
                  <a:gd name="T47" fmla="*/ 97 h 108"/>
                  <a:gd name="T48" fmla="*/ 14 w 128"/>
                  <a:gd name="T49" fmla="*/ 102 h 108"/>
                  <a:gd name="T50" fmla="*/ 27 w 128"/>
                  <a:gd name="T51" fmla="*/ 102 h 108"/>
                  <a:gd name="T52" fmla="*/ 31 w 128"/>
                  <a:gd name="T53" fmla="*/ 102 h 108"/>
                  <a:gd name="T54" fmla="*/ 34 w 128"/>
                  <a:gd name="T55" fmla="*/ 105 h 108"/>
                  <a:gd name="T56" fmla="*/ 42 w 128"/>
                  <a:gd name="T57" fmla="*/ 107 h 108"/>
                  <a:gd name="T58" fmla="*/ 48 w 128"/>
                  <a:gd name="T59" fmla="*/ 106 h 108"/>
                  <a:gd name="T60" fmla="*/ 50 w 128"/>
                  <a:gd name="T61" fmla="*/ 107 h 108"/>
                  <a:gd name="T62" fmla="*/ 64 w 128"/>
                  <a:gd name="T63" fmla="*/ 96 h 108"/>
                  <a:gd name="T64" fmla="*/ 75 w 128"/>
                  <a:gd name="T65" fmla="*/ 89 h 108"/>
                  <a:gd name="T66" fmla="*/ 76 w 128"/>
                  <a:gd name="T67" fmla="*/ 84 h 108"/>
                  <a:gd name="T68" fmla="*/ 84 w 128"/>
                  <a:gd name="T69" fmla="*/ 80 h 108"/>
                  <a:gd name="T70" fmla="*/ 90 w 128"/>
                  <a:gd name="T71" fmla="*/ 82 h 108"/>
                  <a:gd name="T72" fmla="*/ 92 w 128"/>
                  <a:gd name="T73" fmla="*/ 77 h 108"/>
                  <a:gd name="T74" fmla="*/ 110 w 128"/>
                  <a:gd name="T75" fmla="*/ 69 h 108"/>
                  <a:gd name="T76" fmla="*/ 121 w 128"/>
                  <a:gd name="T77" fmla="*/ 65 h 108"/>
                  <a:gd name="T78" fmla="*/ 118 w 128"/>
                  <a:gd name="T79" fmla="*/ 59 h 108"/>
                  <a:gd name="T80" fmla="*/ 121 w 128"/>
                  <a:gd name="T81" fmla="*/ 54 h 108"/>
                  <a:gd name="T82" fmla="*/ 123 w 128"/>
                  <a:gd name="T83" fmla="*/ 49 h 108"/>
                  <a:gd name="T84" fmla="*/ 127 w 128"/>
                  <a:gd name="T85" fmla="*/ 46 h 108"/>
                  <a:gd name="T86" fmla="*/ 126 w 128"/>
                  <a:gd name="T87" fmla="*/ 43 h 108"/>
                  <a:gd name="T88" fmla="*/ 126 w 128"/>
                  <a:gd name="T89" fmla="*/ 37 h 108"/>
                  <a:gd name="T90" fmla="*/ 127 w 128"/>
                  <a:gd name="T91" fmla="*/ 29 h 108"/>
                  <a:gd name="T92" fmla="*/ 127 w 128"/>
                  <a:gd name="T93" fmla="*/ 25 h 108"/>
                  <a:gd name="T94" fmla="*/ 127 w 128"/>
                  <a:gd name="T95" fmla="*/ 18 h 108"/>
                  <a:gd name="T96" fmla="*/ 122 w 128"/>
                  <a:gd name="T97" fmla="*/ 15 h 108"/>
                  <a:gd name="T98" fmla="*/ 118 w 128"/>
                  <a:gd name="T99" fmla="*/ 11 h 108"/>
                  <a:gd name="T100" fmla="*/ 115 w 128"/>
                  <a:gd name="T101" fmla="*/ 8 h 108"/>
                  <a:gd name="T102" fmla="*/ 106 w 128"/>
                  <a:gd name="T103" fmla="*/ 4 h 108"/>
                  <a:gd name="T104" fmla="*/ 100 w 128"/>
                  <a:gd name="T105" fmla="*/ 3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8" h="108">
                    <a:moveTo>
                      <a:pt x="78" y="4"/>
                    </a:moveTo>
                    <a:lnTo>
                      <a:pt x="73" y="12"/>
                    </a:lnTo>
                    <a:lnTo>
                      <a:pt x="75" y="15"/>
                    </a:lnTo>
                    <a:lnTo>
                      <a:pt x="76" y="16"/>
                    </a:lnTo>
                    <a:lnTo>
                      <a:pt x="76" y="17"/>
                    </a:lnTo>
                    <a:lnTo>
                      <a:pt x="76" y="18"/>
                    </a:lnTo>
                    <a:lnTo>
                      <a:pt x="76" y="18"/>
                    </a:lnTo>
                    <a:lnTo>
                      <a:pt x="76" y="20"/>
                    </a:lnTo>
                    <a:lnTo>
                      <a:pt x="76" y="22"/>
                    </a:lnTo>
                    <a:lnTo>
                      <a:pt x="76" y="23"/>
                    </a:lnTo>
                    <a:lnTo>
                      <a:pt x="76" y="26"/>
                    </a:lnTo>
                    <a:lnTo>
                      <a:pt x="75" y="26"/>
                    </a:lnTo>
                    <a:lnTo>
                      <a:pt x="75" y="27"/>
                    </a:lnTo>
                    <a:lnTo>
                      <a:pt x="75" y="28"/>
                    </a:lnTo>
                    <a:lnTo>
                      <a:pt x="72" y="29"/>
                    </a:lnTo>
                    <a:lnTo>
                      <a:pt x="72" y="31"/>
                    </a:lnTo>
                    <a:lnTo>
                      <a:pt x="72" y="37"/>
                    </a:lnTo>
                    <a:lnTo>
                      <a:pt x="72" y="40"/>
                    </a:lnTo>
                    <a:lnTo>
                      <a:pt x="73" y="40"/>
                    </a:lnTo>
                    <a:lnTo>
                      <a:pt x="77" y="44"/>
                    </a:lnTo>
                    <a:lnTo>
                      <a:pt x="77" y="45"/>
                    </a:lnTo>
                    <a:lnTo>
                      <a:pt x="78" y="46"/>
                    </a:lnTo>
                    <a:lnTo>
                      <a:pt x="83" y="48"/>
                    </a:lnTo>
                    <a:lnTo>
                      <a:pt x="83" y="46"/>
                    </a:lnTo>
                    <a:lnTo>
                      <a:pt x="82" y="45"/>
                    </a:lnTo>
                    <a:lnTo>
                      <a:pt x="82" y="44"/>
                    </a:lnTo>
                    <a:lnTo>
                      <a:pt x="84" y="44"/>
                    </a:lnTo>
                    <a:lnTo>
                      <a:pt x="86" y="45"/>
                    </a:lnTo>
                    <a:lnTo>
                      <a:pt x="87" y="56"/>
                    </a:lnTo>
                    <a:lnTo>
                      <a:pt x="86" y="57"/>
                    </a:lnTo>
                    <a:lnTo>
                      <a:pt x="84" y="56"/>
                    </a:lnTo>
                    <a:lnTo>
                      <a:pt x="84" y="56"/>
                    </a:lnTo>
                    <a:lnTo>
                      <a:pt x="83" y="56"/>
                    </a:lnTo>
                    <a:lnTo>
                      <a:pt x="82" y="56"/>
                    </a:lnTo>
                    <a:lnTo>
                      <a:pt x="80" y="57"/>
                    </a:lnTo>
                    <a:lnTo>
                      <a:pt x="78" y="57"/>
                    </a:lnTo>
                    <a:lnTo>
                      <a:pt x="76" y="55"/>
                    </a:lnTo>
                    <a:lnTo>
                      <a:pt x="75" y="52"/>
                    </a:lnTo>
                    <a:lnTo>
                      <a:pt x="72" y="51"/>
                    </a:lnTo>
                    <a:lnTo>
                      <a:pt x="70" y="48"/>
                    </a:lnTo>
                    <a:lnTo>
                      <a:pt x="67" y="46"/>
                    </a:lnTo>
                    <a:lnTo>
                      <a:pt x="64" y="45"/>
                    </a:lnTo>
                    <a:lnTo>
                      <a:pt x="61" y="43"/>
                    </a:lnTo>
                    <a:lnTo>
                      <a:pt x="61" y="43"/>
                    </a:lnTo>
                    <a:lnTo>
                      <a:pt x="59" y="40"/>
                    </a:lnTo>
                    <a:lnTo>
                      <a:pt x="59" y="37"/>
                    </a:lnTo>
                    <a:lnTo>
                      <a:pt x="59" y="37"/>
                    </a:lnTo>
                    <a:lnTo>
                      <a:pt x="58" y="38"/>
                    </a:lnTo>
                    <a:lnTo>
                      <a:pt x="56" y="38"/>
                    </a:lnTo>
                    <a:lnTo>
                      <a:pt x="55" y="40"/>
                    </a:lnTo>
                    <a:lnTo>
                      <a:pt x="55" y="42"/>
                    </a:lnTo>
                    <a:lnTo>
                      <a:pt x="51" y="43"/>
                    </a:lnTo>
                    <a:lnTo>
                      <a:pt x="50" y="43"/>
                    </a:lnTo>
                    <a:lnTo>
                      <a:pt x="50" y="42"/>
                    </a:lnTo>
                    <a:lnTo>
                      <a:pt x="47" y="42"/>
                    </a:lnTo>
                    <a:lnTo>
                      <a:pt x="45" y="42"/>
                    </a:lnTo>
                    <a:lnTo>
                      <a:pt x="43" y="39"/>
                    </a:lnTo>
                    <a:lnTo>
                      <a:pt x="42" y="39"/>
                    </a:lnTo>
                    <a:lnTo>
                      <a:pt x="39" y="38"/>
                    </a:lnTo>
                    <a:lnTo>
                      <a:pt x="38" y="38"/>
                    </a:lnTo>
                    <a:lnTo>
                      <a:pt x="39" y="38"/>
                    </a:lnTo>
                    <a:lnTo>
                      <a:pt x="38" y="37"/>
                    </a:lnTo>
                    <a:lnTo>
                      <a:pt x="38" y="35"/>
                    </a:lnTo>
                    <a:lnTo>
                      <a:pt x="38" y="33"/>
                    </a:lnTo>
                    <a:lnTo>
                      <a:pt x="37" y="33"/>
                    </a:lnTo>
                    <a:lnTo>
                      <a:pt x="34" y="34"/>
                    </a:lnTo>
                    <a:lnTo>
                      <a:pt x="33" y="34"/>
                    </a:lnTo>
                    <a:lnTo>
                      <a:pt x="32" y="34"/>
                    </a:lnTo>
                    <a:lnTo>
                      <a:pt x="31" y="35"/>
                    </a:lnTo>
                    <a:lnTo>
                      <a:pt x="30" y="37"/>
                    </a:lnTo>
                    <a:lnTo>
                      <a:pt x="28" y="35"/>
                    </a:lnTo>
                    <a:lnTo>
                      <a:pt x="28" y="35"/>
                    </a:lnTo>
                    <a:lnTo>
                      <a:pt x="28" y="33"/>
                    </a:lnTo>
                    <a:lnTo>
                      <a:pt x="28" y="33"/>
                    </a:lnTo>
                    <a:lnTo>
                      <a:pt x="26" y="32"/>
                    </a:lnTo>
                    <a:lnTo>
                      <a:pt x="25" y="32"/>
                    </a:lnTo>
                    <a:lnTo>
                      <a:pt x="23" y="32"/>
                    </a:lnTo>
                    <a:lnTo>
                      <a:pt x="23" y="32"/>
                    </a:lnTo>
                    <a:lnTo>
                      <a:pt x="23" y="33"/>
                    </a:lnTo>
                    <a:lnTo>
                      <a:pt x="23" y="33"/>
                    </a:lnTo>
                    <a:lnTo>
                      <a:pt x="23" y="38"/>
                    </a:lnTo>
                    <a:lnTo>
                      <a:pt x="23" y="42"/>
                    </a:lnTo>
                    <a:lnTo>
                      <a:pt x="23" y="44"/>
                    </a:lnTo>
                    <a:lnTo>
                      <a:pt x="25" y="46"/>
                    </a:lnTo>
                    <a:lnTo>
                      <a:pt x="25" y="48"/>
                    </a:lnTo>
                    <a:lnTo>
                      <a:pt x="25" y="49"/>
                    </a:lnTo>
                    <a:lnTo>
                      <a:pt x="23" y="51"/>
                    </a:lnTo>
                    <a:lnTo>
                      <a:pt x="25" y="52"/>
                    </a:lnTo>
                    <a:lnTo>
                      <a:pt x="2" y="52"/>
                    </a:lnTo>
                    <a:lnTo>
                      <a:pt x="0" y="89"/>
                    </a:lnTo>
                    <a:lnTo>
                      <a:pt x="2" y="90"/>
                    </a:lnTo>
                    <a:lnTo>
                      <a:pt x="3" y="91"/>
                    </a:lnTo>
                    <a:lnTo>
                      <a:pt x="4" y="92"/>
                    </a:lnTo>
                    <a:lnTo>
                      <a:pt x="5" y="94"/>
                    </a:lnTo>
                    <a:lnTo>
                      <a:pt x="6" y="95"/>
                    </a:lnTo>
                    <a:lnTo>
                      <a:pt x="9" y="97"/>
                    </a:lnTo>
                    <a:lnTo>
                      <a:pt x="10" y="99"/>
                    </a:lnTo>
                    <a:lnTo>
                      <a:pt x="11" y="99"/>
                    </a:lnTo>
                    <a:lnTo>
                      <a:pt x="13" y="100"/>
                    </a:lnTo>
                    <a:lnTo>
                      <a:pt x="14" y="102"/>
                    </a:lnTo>
                    <a:lnTo>
                      <a:pt x="15" y="102"/>
                    </a:lnTo>
                    <a:lnTo>
                      <a:pt x="15" y="105"/>
                    </a:lnTo>
                    <a:lnTo>
                      <a:pt x="26" y="102"/>
                    </a:lnTo>
                    <a:lnTo>
                      <a:pt x="27" y="102"/>
                    </a:lnTo>
                    <a:lnTo>
                      <a:pt x="30" y="101"/>
                    </a:lnTo>
                    <a:lnTo>
                      <a:pt x="30" y="102"/>
                    </a:lnTo>
                    <a:lnTo>
                      <a:pt x="31" y="102"/>
                    </a:lnTo>
                    <a:lnTo>
                      <a:pt x="31" y="102"/>
                    </a:lnTo>
                    <a:lnTo>
                      <a:pt x="32" y="102"/>
                    </a:lnTo>
                    <a:lnTo>
                      <a:pt x="33" y="102"/>
                    </a:lnTo>
                    <a:lnTo>
                      <a:pt x="33" y="103"/>
                    </a:lnTo>
                    <a:lnTo>
                      <a:pt x="34" y="105"/>
                    </a:lnTo>
                    <a:lnTo>
                      <a:pt x="36" y="105"/>
                    </a:lnTo>
                    <a:lnTo>
                      <a:pt x="38" y="105"/>
                    </a:lnTo>
                    <a:lnTo>
                      <a:pt x="41" y="106"/>
                    </a:lnTo>
                    <a:lnTo>
                      <a:pt x="42" y="107"/>
                    </a:lnTo>
                    <a:lnTo>
                      <a:pt x="43" y="107"/>
                    </a:lnTo>
                    <a:lnTo>
                      <a:pt x="44" y="106"/>
                    </a:lnTo>
                    <a:lnTo>
                      <a:pt x="47" y="106"/>
                    </a:lnTo>
                    <a:lnTo>
                      <a:pt x="48" y="106"/>
                    </a:lnTo>
                    <a:lnTo>
                      <a:pt x="48" y="106"/>
                    </a:lnTo>
                    <a:lnTo>
                      <a:pt x="49" y="106"/>
                    </a:lnTo>
                    <a:lnTo>
                      <a:pt x="49" y="106"/>
                    </a:lnTo>
                    <a:lnTo>
                      <a:pt x="50" y="107"/>
                    </a:lnTo>
                    <a:lnTo>
                      <a:pt x="53" y="108"/>
                    </a:lnTo>
                    <a:lnTo>
                      <a:pt x="56" y="107"/>
                    </a:lnTo>
                    <a:lnTo>
                      <a:pt x="59" y="102"/>
                    </a:lnTo>
                    <a:lnTo>
                      <a:pt x="64" y="96"/>
                    </a:lnTo>
                    <a:lnTo>
                      <a:pt x="70" y="91"/>
                    </a:lnTo>
                    <a:lnTo>
                      <a:pt x="73" y="90"/>
                    </a:lnTo>
                    <a:lnTo>
                      <a:pt x="75" y="90"/>
                    </a:lnTo>
                    <a:lnTo>
                      <a:pt x="75" y="89"/>
                    </a:lnTo>
                    <a:lnTo>
                      <a:pt x="75" y="88"/>
                    </a:lnTo>
                    <a:lnTo>
                      <a:pt x="76" y="88"/>
                    </a:lnTo>
                    <a:lnTo>
                      <a:pt x="75" y="86"/>
                    </a:lnTo>
                    <a:lnTo>
                      <a:pt x="76" y="84"/>
                    </a:lnTo>
                    <a:lnTo>
                      <a:pt x="80" y="83"/>
                    </a:lnTo>
                    <a:lnTo>
                      <a:pt x="81" y="83"/>
                    </a:lnTo>
                    <a:lnTo>
                      <a:pt x="82" y="82"/>
                    </a:lnTo>
                    <a:lnTo>
                      <a:pt x="84" y="80"/>
                    </a:lnTo>
                    <a:lnTo>
                      <a:pt x="87" y="82"/>
                    </a:lnTo>
                    <a:lnTo>
                      <a:pt x="88" y="82"/>
                    </a:lnTo>
                    <a:lnTo>
                      <a:pt x="89" y="82"/>
                    </a:lnTo>
                    <a:lnTo>
                      <a:pt x="90" y="82"/>
                    </a:lnTo>
                    <a:lnTo>
                      <a:pt x="92" y="82"/>
                    </a:lnTo>
                    <a:lnTo>
                      <a:pt x="93" y="82"/>
                    </a:lnTo>
                    <a:lnTo>
                      <a:pt x="93" y="80"/>
                    </a:lnTo>
                    <a:lnTo>
                      <a:pt x="92" y="77"/>
                    </a:lnTo>
                    <a:lnTo>
                      <a:pt x="93" y="75"/>
                    </a:lnTo>
                    <a:lnTo>
                      <a:pt x="97" y="73"/>
                    </a:lnTo>
                    <a:lnTo>
                      <a:pt x="99" y="73"/>
                    </a:lnTo>
                    <a:lnTo>
                      <a:pt x="110" y="69"/>
                    </a:lnTo>
                    <a:lnTo>
                      <a:pt x="111" y="68"/>
                    </a:lnTo>
                    <a:lnTo>
                      <a:pt x="118" y="66"/>
                    </a:lnTo>
                    <a:lnTo>
                      <a:pt x="121" y="65"/>
                    </a:lnTo>
                    <a:lnTo>
                      <a:pt x="121" y="65"/>
                    </a:lnTo>
                    <a:lnTo>
                      <a:pt x="121" y="63"/>
                    </a:lnTo>
                    <a:lnTo>
                      <a:pt x="120" y="62"/>
                    </a:lnTo>
                    <a:lnTo>
                      <a:pt x="118" y="60"/>
                    </a:lnTo>
                    <a:lnTo>
                      <a:pt x="118" y="59"/>
                    </a:lnTo>
                    <a:lnTo>
                      <a:pt x="120" y="59"/>
                    </a:lnTo>
                    <a:lnTo>
                      <a:pt x="121" y="56"/>
                    </a:lnTo>
                    <a:lnTo>
                      <a:pt x="121" y="55"/>
                    </a:lnTo>
                    <a:lnTo>
                      <a:pt x="121" y="54"/>
                    </a:lnTo>
                    <a:lnTo>
                      <a:pt x="121" y="52"/>
                    </a:lnTo>
                    <a:lnTo>
                      <a:pt x="121" y="51"/>
                    </a:lnTo>
                    <a:lnTo>
                      <a:pt x="121" y="50"/>
                    </a:lnTo>
                    <a:lnTo>
                      <a:pt x="123" y="49"/>
                    </a:lnTo>
                    <a:lnTo>
                      <a:pt x="126" y="48"/>
                    </a:lnTo>
                    <a:lnTo>
                      <a:pt x="126" y="48"/>
                    </a:lnTo>
                    <a:lnTo>
                      <a:pt x="127" y="46"/>
                    </a:lnTo>
                    <a:lnTo>
                      <a:pt x="127" y="46"/>
                    </a:lnTo>
                    <a:lnTo>
                      <a:pt x="126" y="45"/>
                    </a:lnTo>
                    <a:lnTo>
                      <a:pt x="126" y="44"/>
                    </a:lnTo>
                    <a:lnTo>
                      <a:pt x="125" y="43"/>
                    </a:lnTo>
                    <a:lnTo>
                      <a:pt x="126" y="43"/>
                    </a:lnTo>
                    <a:lnTo>
                      <a:pt x="126" y="42"/>
                    </a:lnTo>
                    <a:lnTo>
                      <a:pt x="125" y="39"/>
                    </a:lnTo>
                    <a:lnTo>
                      <a:pt x="126" y="38"/>
                    </a:lnTo>
                    <a:lnTo>
                      <a:pt x="126" y="37"/>
                    </a:lnTo>
                    <a:lnTo>
                      <a:pt x="126" y="35"/>
                    </a:lnTo>
                    <a:lnTo>
                      <a:pt x="125" y="33"/>
                    </a:lnTo>
                    <a:lnTo>
                      <a:pt x="125" y="32"/>
                    </a:lnTo>
                    <a:lnTo>
                      <a:pt x="127" y="29"/>
                    </a:lnTo>
                    <a:lnTo>
                      <a:pt x="127" y="28"/>
                    </a:lnTo>
                    <a:lnTo>
                      <a:pt x="128" y="28"/>
                    </a:lnTo>
                    <a:lnTo>
                      <a:pt x="128" y="26"/>
                    </a:lnTo>
                    <a:lnTo>
                      <a:pt x="127" y="25"/>
                    </a:lnTo>
                    <a:lnTo>
                      <a:pt x="126" y="22"/>
                    </a:lnTo>
                    <a:lnTo>
                      <a:pt x="125" y="22"/>
                    </a:lnTo>
                    <a:lnTo>
                      <a:pt x="126" y="18"/>
                    </a:lnTo>
                    <a:lnTo>
                      <a:pt x="127" y="18"/>
                    </a:lnTo>
                    <a:lnTo>
                      <a:pt x="125" y="17"/>
                    </a:lnTo>
                    <a:lnTo>
                      <a:pt x="123" y="17"/>
                    </a:lnTo>
                    <a:lnTo>
                      <a:pt x="123" y="15"/>
                    </a:lnTo>
                    <a:lnTo>
                      <a:pt x="122" y="15"/>
                    </a:lnTo>
                    <a:lnTo>
                      <a:pt x="122" y="14"/>
                    </a:lnTo>
                    <a:lnTo>
                      <a:pt x="122" y="14"/>
                    </a:lnTo>
                    <a:lnTo>
                      <a:pt x="121" y="14"/>
                    </a:lnTo>
                    <a:lnTo>
                      <a:pt x="118" y="11"/>
                    </a:lnTo>
                    <a:lnTo>
                      <a:pt x="118" y="9"/>
                    </a:lnTo>
                    <a:lnTo>
                      <a:pt x="117" y="9"/>
                    </a:lnTo>
                    <a:lnTo>
                      <a:pt x="116" y="8"/>
                    </a:lnTo>
                    <a:lnTo>
                      <a:pt x="115" y="8"/>
                    </a:lnTo>
                    <a:lnTo>
                      <a:pt x="110" y="6"/>
                    </a:lnTo>
                    <a:lnTo>
                      <a:pt x="108" y="6"/>
                    </a:lnTo>
                    <a:lnTo>
                      <a:pt x="106" y="5"/>
                    </a:lnTo>
                    <a:lnTo>
                      <a:pt x="106" y="4"/>
                    </a:lnTo>
                    <a:lnTo>
                      <a:pt x="105" y="3"/>
                    </a:lnTo>
                    <a:lnTo>
                      <a:pt x="104" y="3"/>
                    </a:lnTo>
                    <a:lnTo>
                      <a:pt x="103" y="3"/>
                    </a:lnTo>
                    <a:lnTo>
                      <a:pt x="100" y="3"/>
                    </a:lnTo>
                    <a:lnTo>
                      <a:pt x="97" y="0"/>
                    </a:lnTo>
                    <a:lnTo>
                      <a:pt x="95" y="0"/>
                    </a:lnTo>
                    <a:lnTo>
                      <a:pt x="78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1" name="Freeform 907">
                <a:extLst>
                  <a:ext uri="{FF2B5EF4-FFF2-40B4-BE49-F238E27FC236}">
                    <a16:creationId xmlns:a16="http://schemas.microsoft.com/office/drawing/2014/main" id="{8936BCE5-68A7-411C-A9C4-66BAFBA0B8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1" y="2423"/>
                <a:ext cx="134" cy="132"/>
              </a:xfrm>
              <a:custGeom>
                <a:avLst/>
                <a:gdLst>
                  <a:gd name="T0" fmla="*/ 3 w 134"/>
                  <a:gd name="T1" fmla="*/ 123 h 132"/>
                  <a:gd name="T2" fmla="*/ 8 w 134"/>
                  <a:gd name="T3" fmla="*/ 123 h 132"/>
                  <a:gd name="T4" fmla="*/ 16 w 134"/>
                  <a:gd name="T5" fmla="*/ 120 h 132"/>
                  <a:gd name="T6" fmla="*/ 18 w 134"/>
                  <a:gd name="T7" fmla="*/ 120 h 132"/>
                  <a:gd name="T8" fmla="*/ 20 w 134"/>
                  <a:gd name="T9" fmla="*/ 123 h 132"/>
                  <a:gd name="T10" fmla="*/ 27 w 134"/>
                  <a:gd name="T11" fmla="*/ 125 h 132"/>
                  <a:gd name="T12" fmla="*/ 70 w 134"/>
                  <a:gd name="T13" fmla="*/ 124 h 132"/>
                  <a:gd name="T14" fmla="*/ 75 w 134"/>
                  <a:gd name="T15" fmla="*/ 129 h 132"/>
                  <a:gd name="T16" fmla="*/ 80 w 134"/>
                  <a:gd name="T17" fmla="*/ 130 h 132"/>
                  <a:gd name="T18" fmla="*/ 89 w 134"/>
                  <a:gd name="T19" fmla="*/ 130 h 132"/>
                  <a:gd name="T20" fmla="*/ 92 w 134"/>
                  <a:gd name="T21" fmla="*/ 129 h 132"/>
                  <a:gd name="T22" fmla="*/ 100 w 134"/>
                  <a:gd name="T23" fmla="*/ 131 h 132"/>
                  <a:gd name="T24" fmla="*/ 102 w 134"/>
                  <a:gd name="T25" fmla="*/ 131 h 132"/>
                  <a:gd name="T26" fmla="*/ 104 w 134"/>
                  <a:gd name="T27" fmla="*/ 132 h 132"/>
                  <a:gd name="T28" fmla="*/ 124 w 134"/>
                  <a:gd name="T29" fmla="*/ 129 h 132"/>
                  <a:gd name="T30" fmla="*/ 120 w 134"/>
                  <a:gd name="T31" fmla="*/ 123 h 132"/>
                  <a:gd name="T32" fmla="*/ 114 w 134"/>
                  <a:gd name="T33" fmla="*/ 118 h 132"/>
                  <a:gd name="T34" fmla="*/ 109 w 134"/>
                  <a:gd name="T35" fmla="*/ 113 h 132"/>
                  <a:gd name="T36" fmla="*/ 134 w 134"/>
                  <a:gd name="T37" fmla="*/ 73 h 132"/>
                  <a:gd name="T38" fmla="*/ 132 w 134"/>
                  <a:gd name="T39" fmla="*/ 66 h 132"/>
                  <a:gd name="T40" fmla="*/ 132 w 134"/>
                  <a:gd name="T41" fmla="*/ 56 h 132"/>
                  <a:gd name="T42" fmla="*/ 129 w 134"/>
                  <a:gd name="T43" fmla="*/ 56 h 132"/>
                  <a:gd name="T44" fmla="*/ 124 w 134"/>
                  <a:gd name="T45" fmla="*/ 57 h 132"/>
                  <a:gd name="T46" fmla="*/ 118 w 134"/>
                  <a:gd name="T47" fmla="*/ 56 h 132"/>
                  <a:gd name="T48" fmla="*/ 114 w 134"/>
                  <a:gd name="T49" fmla="*/ 57 h 132"/>
                  <a:gd name="T50" fmla="*/ 114 w 134"/>
                  <a:gd name="T51" fmla="*/ 53 h 132"/>
                  <a:gd name="T52" fmla="*/ 114 w 134"/>
                  <a:gd name="T53" fmla="*/ 47 h 132"/>
                  <a:gd name="T54" fmla="*/ 113 w 134"/>
                  <a:gd name="T55" fmla="*/ 42 h 132"/>
                  <a:gd name="T56" fmla="*/ 111 w 134"/>
                  <a:gd name="T57" fmla="*/ 40 h 132"/>
                  <a:gd name="T58" fmla="*/ 109 w 134"/>
                  <a:gd name="T59" fmla="*/ 35 h 132"/>
                  <a:gd name="T60" fmla="*/ 109 w 134"/>
                  <a:gd name="T61" fmla="*/ 27 h 132"/>
                  <a:gd name="T62" fmla="*/ 109 w 134"/>
                  <a:gd name="T63" fmla="*/ 22 h 132"/>
                  <a:gd name="T64" fmla="*/ 111 w 134"/>
                  <a:gd name="T65" fmla="*/ 15 h 132"/>
                  <a:gd name="T66" fmla="*/ 98 w 134"/>
                  <a:gd name="T67" fmla="*/ 11 h 132"/>
                  <a:gd name="T68" fmla="*/ 84 w 134"/>
                  <a:gd name="T69" fmla="*/ 15 h 132"/>
                  <a:gd name="T70" fmla="*/ 83 w 134"/>
                  <a:gd name="T71" fmla="*/ 22 h 132"/>
                  <a:gd name="T72" fmla="*/ 68 w 134"/>
                  <a:gd name="T73" fmla="*/ 23 h 132"/>
                  <a:gd name="T74" fmla="*/ 62 w 134"/>
                  <a:gd name="T75" fmla="*/ 18 h 132"/>
                  <a:gd name="T76" fmla="*/ 58 w 134"/>
                  <a:gd name="T77" fmla="*/ 13 h 132"/>
                  <a:gd name="T78" fmla="*/ 56 w 134"/>
                  <a:gd name="T79" fmla="*/ 6 h 132"/>
                  <a:gd name="T80" fmla="*/ 56 w 134"/>
                  <a:gd name="T81" fmla="*/ 1 h 132"/>
                  <a:gd name="T82" fmla="*/ 36 w 134"/>
                  <a:gd name="T83" fmla="*/ 0 h 132"/>
                  <a:gd name="T84" fmla="*/ 25 w 134"/>
                  <a:gd name="T85" fmla="*/ 0 h 132"/>
                  <a:gd name="T86" fmla="*/ 17 w 134"/>
                  <a:gd name="T87" fmla="*/ 0 h 132"/>
                  <a:gd name="T88" fmla="*/ 12 w 134"/>
                  <a:gd name="T89" fmla="*/ 1 h 132"/>
                  <a:gd name="T90" fmla="*/ 8 w 134"/>
                  <a:gd name="T91" fmla="*/ 2 h 132"/>
                  <a:gd name="T92" fmla="*/ 16 w 134"/>
                  <a:gd name="T93" fmla="*/ 21 h 132"/>
                  <a:gd name="T94" fmla="*/ 17 w 134"/>
                  <a:gd name="T95" fmla="*/ 35 h 132"/>
                  <a:gd name="T96" fmla="*/ 23 w 134"/>
                  <a:gd name="T97" fmla="*/ 51 h 132"/>
                  <a:gd name="T98" fmla="*/ 19 w 134"/>
                  <a:gd name="T99" fmla="*/ 72 h 132"/>
                  <a:gd name="T100" fmla="*/ 7 w 134"/>
                  <a:gd name="T101" fmla="*/ 83 h 132"/>
                  <a:gd name="T102" fmla="*/ 3 w 134"/>
                  <a:gd name="T103" fmla="*/ 99 h 132"/>
                  <a:gd name="T104" fmla="*/ 0 w 134"/>
                  <a:gd name="T105" fmla="*/ 114 h 132"/>
                  <a:gd name="T106" fmla="*/ 0 w 134"/>
                  <a:gd name="T107" fmla="*/ 124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34" h="132">
                    <a:moveTo>
                      <a:pt x="1" y="124"/>
                    </a:moveTo>
                    <a:lnTo>
                      <a:pt x="1" y="125"/>
                    </a:lnTo>
                    <a:lnTo>
                      <a:pt x="2" y="124"/>
                    </a:lnTo>
                    <a:lnTo>
                      <a:pt x="3" y="123"/>
                    </a:lnTo>
                    <a:lnTo>
                      <a:pt x="3" y="123"/>
                    </a:lnTo>
                    <a:lnTo>
                      <a:pt x="6" y="123"/>
                    </a:lnTo>
                    <a:lnTo>
                      <a:pt x="7" y="124"/>
                    </a:lnTo>
                    <a:lnTo>
                      <a:pt x="8" y="123"/>
                    </a:lnTo>
                    <a:lnTo>
                      <a:pt x="8" y="121"/>
                    </a:lnTo>
                    <a:lnTo>
                      <a:pt x="12" y="119"/>
                    </a:lnTo>
                    <a:lnTo>
                      <a:pt x="13" y="119"/>
                    </a:lnTo>
                    <a:lnTo>
                      <a:pt x="16" y="120"/>
                    </a:lnTo>
                    <a:lnTo>
                      <a:pt x="16" y="120"/>
                    </a:lnTo>
                    <a:lnTo>
                      <a:pt x="17" y="120"/>
                    </a:lnTo>
                    <a:lnTo>
                      <a:pt x="17" y="120"/>
                    </a:lnTo>
                    <a:lnTo>
                      <a:pt x="18" y="120"/>
                    </a:lnTo>
                    <a:lnTo>
                      <a:pt x="18" y="121"/>
                    </a:lnTo>
                    <a:lnTo>
                      <a:pt x="19" y="121"/>
                    </a:lnTo>
                    <a:lnTo>
                      <a:pt x="19" y="123"/>
                    </a:lnTo>
                    <a:lnTo>
                      <a:pt x="20" y="123"/>
                    </a:lnTo>
                    <a:lnTo>
                      <a:pt x="23" y="125"/>
                    </a:lnTo>
                    <a:lnTo>
                      <a:pt x="25" y="126"/>
                    </a:lnTo>
                    <a:lnTo>
                      <a:pt x="27" y="125"/>
                    </a:lnTo>
                    <a:lnTo>
                      <a:pt x="27" y="125"/>
                    </a:lnTo>
                    <a:lnTo>
                      <a:pt x="29" y="124"/>
                    </a:lnTo>
                    <a:lnTo>
                      <a:pt x="30" y="124"/>
                    </a:lnTo>
                    <a:lnTo>
                      <a:pt x="30" y="124"/>
                    </a:lnTo>
                    <a:lnTo>
                      <a:pt x="70" y="124"/>
                    </a:lnTo>
                    <a:lnTo>
                      <a:pt x="72" y="125"/>
                    </a:lnTo>
                    <a:lnTo>
                      <a:pt x="73" y="126"/>
                    </a:lnTo>
                    <a:lnTo>
                      <a:pt x="73" y="127"/>
                    </a:lnTo>
                    <a:lnTo>
                      <a:pt x="75" y="129"/>
                    </a:lnTo>
                    <a:lnTo>
                      <a:pt x="78" y="129"/>
                    </a:lnTo>
                    <a:lnTo>
                      <a:pt x="79" y="129"/>
                    </a:lnTo>
                    <a:lnTo>
                      <a:pt x="80" y="129"/>
                    </a:lnTo>
                    <a:lnTo>
                      <a:pt x="80" y="130"/>
                    </a:lnTo>
                    <a:lnTo>
                      <a:pt x="83" y="131"/>
                    </a:lnTo>
                    <a:lnTo>
                      <a:pt x="84" y="130"/>
                    </a:lnTo>
                    <a:lnTo>
                      <a:pt x="85" y="129"/>
                    </a:lnTo>
                    <a:lnTo>
                      <a:pt x="89" y="130"/>
                    </a:lnTo>
                    <a:lnTo>
                      <a:pt x="90" y="130"/>
                    </a:lnTo>
                    <a:lnTo>
                      <a:pt x="90" y="129"/>
                    </a:lnTo>
                    <a:lnTo>
                      <a:pt x="91" y="129"/>
                    </a:lnTo>
                    <a:lnTo>
                      <a:pt x="92" y="129"/>
                    </a:lnTo>
                    <a:lnTo>
                      <a:pt x="95" y="131"/>
                    </a:lnTo>
                    <a:lnTo>
                      <a:pt x="96" y="132"/>
                    </a:lnTo>
                    <a:lnTo>
                      <a:pt x="98" y="132"/>
                    </a:lnTo>
                    <a:lnTo>
                      <a:pt x="100" y="131"/>
                    </a:lnTo>
                    <a:lnTo>
                      <a:pt x="100" y="131"/>
                    </a:lnTo>
                    <a:lnTo>
                      <a:pt x="101" y="130"/>
                    </a:lnTo>
                    <a:lnTo>
                      <a:pt x="101" y="131"/>
                    </a:lnTo>
                    <a:lnTo>
                      <a:pt x="102" y="131"/>
                    </a:lnTo>
                    <a:lnTo>
                      <a:pt x="103" y="131"/>
                    </a:lnTo>
                    <a:lnTo>
                      <a:pt x="103" y="131"/>
                    </a:lnTo>
                    <a:lnTo>
                      <a:pt x="104" y="131"/>
                    </a:lnTo>
                    <a:lnTo>
                      <a:pt x="104" y="132"/>
                    </a:lnTo>
                    <a:lnTo>
                      <a:pt x="106" y="132"/>
                    </a:lnTo>
                    <a:lnTo>
                      <a:pt x="107" y="132"/>
                    </a:lnTo>
                    <a:lnTo>
                      <a:pt x="108" y="132"/>
                    </a:lnTo>
                    <a:lnTo>
                      <a:pt x="124" y="129"/>
                    </a:lnTo>
                    <a:lnTo>
                      <a:pt x="124" y="126"/>
                    </a:lnTo>
                    <a:lnTo>
                      <a:pt x="123" y="126"/>
                    </a:lnTo>
                    <a:lnTo>
                      <a:pt x="122" y="124"/>
                    </a:lnTo>
                    <a:lnTo>
                      <a:pt x="120" y="123"/>
                    </a:lnTo>
                    <a:lnTo>
                      <a:pt x="119" y="123"/>
                    </a:lnTo>
                    <a:lnTo>
                      <a:pt x="118" y="121"/>
                    </a:lnTo>
                    <a:lnTo>
                      <a:pt x="115" y="119"/>
                    </a:lnTo>
                    <a:lnTo>
                      <a:pt x="114" y="118"/>
                    </a:lnTo>
                    <a:lnTo>
                      <a:pt x="113" y="116"/>
                    </a:lnTo>
                    <a:lnTo>
                      <a:pt x="112" y="115"/>
                    </a:lnTo>
                    <a:lnTo>
                      <a:pt x="111" y="114"/>
                    </a:lnTo>
                    <a:lnTo>
                      <a:pt x="109" y="113"/>
                    </a:lnTo>
                    <a:lnTo>
                      <a:pt x="111" y="76"/>
                    </a:lnTo>
                    <a:lnTo>
                      <a:pt x="134" y="76"/>
                    </a:lnTo>
                    <a:lnTo>
                      <a:pt x="132" y="75"/>
                    </a:lnTo>
                    <a:lnTo>
                      <a:pt x="134" y="73"/>
                    </a:lnTo>
                    <a:lnTo>
                      <a:pt x="134" y="72"/>
                    </a:lnTo>
                    <a:lnTo>
                      <a:pt x="134" y="70"/>
                    </a:lnTo>
                    <a:lnTo>
                      <a:pt x="132" y="68"/>
                    </a:lnTo>
                    <a:lnTo>
                      <a:pt x="132" y="66"/>
                    </a:lnTo>
                    <a:lnTo>
                      <a:pt x="132" y="62"/>
                    </a:lnTo>
                    <a:lnTo>
                      <a:pt x="132" y="57"/>
                    </a:lnTo>
                    <a:lnTo>
                      <a:pt x="132" y="57"/>
                    </a:lnTo>
                    <a:lnTo>
                      <a:pt x="132" y="56"/>
                    </a:lnTo>
                    <a:lnTo>
                      <a:pt x="132" y="56"/>
                    </a:lnTo>
                    <a:lnTo>
                      <a:pt x="132" y="55"/>
                    </a:lnTo>
                    <a:lnTo>
                      <a:pt x="131" y="56"/>
                    </a:lnTo>
                    <a:lnTo>
                      <a:pt x="129" y="56"/>
                    </a:lnTo>
                    <a:lnTo>
                      <a:pt x="128" y="57"/>
                    </a:lnTo>
                    <a:lnTo>
                      <a:pt x="126" y="57"/>
                    </a:lnTo>
                    <a:lnTo>
                      <a:pt x="125" y="57"/>
                    </a:lnTo>
                    <a:lnTo>
                      <a:pt x="124" y="57"/>
                    </a:lnTo>
                    <a:lnTo>
                      <a:pt x="122" y="57"/>
                    </a:lnTo>
                    <a:lnTo>
                      <a:pt x="120" y="57"/>
                    </a:lnTo>
                    <a:lnTo>
                      <a:pt x="119" y="56"/>
                    </a:lnTo>
                    <a:lnTo>
                      <a:pt x="118" y="56"/>
                    </a:lnTo>
                    <a:lnTo>
                      <a:pt x="117" y="56"/>
                    </a:lnTo>
                    <a:lnTo>
                      <a:pt x="117" y="57"/>
                    </a:lnTo>
                    <a:lnTo>
                      <a:pt x="115" y="57"/>
                    </a:lnTo>
                    <a:lnTo>
                      <a:pt x="114" y="57"/>
                    </a:lnTo>
                    <a:lnTo>
                      <a:pt x="114" y="57"/>
                    </a:lnTo>
                    <a:lnTo>
                      <a:pt x="114" y="55"/>
                    </a:lnTo>
                    <a:lnTo>
                      <a:pt x="115" y="53"/>
                    </a:lnTo>
                    <a:lnTo>
                      <a:pt x="114" y="53"/>
                    </a:lnTo>
                    <a:lnTo>
                      <a:pt x="115" y="52"/>
                    </a:lnTo>
                    <a:lnTo>
                      <a:pt x="114" y="51"/>
                    </a:lnTo>
                    <a:lnTo>
                      <a:pt x="114" y="49"/>
                    </a:lnTo>
                    <a:lnTo>
                      <a:pt x="114" y="47"/>
                    </a:lnTo>
                    <a:lnTo>
                      <a:pt x="114" y="47"/>
                    </a:lnTo>
                    <a:lnTo>
                      <a:pt x="113" y="45"/>
                    </a:lnTo>
                    <a:lnTo>
                      <a:pt x="113" y="45"/>
                    </a:lnTo>
                    <a:lnTo>
                      <a:pt x="113" y="42"/>
                    </a:lnTo>
                    <a:lnTo>
                      <a:pt x="113" y="41"/>
                    </a:lnTo>
                    <a:lnTo>
                      <a:pt x="112" y="41"/>
                    </a:lnTo>
                    <a:lnTo>
                      <a:pt x="112" y="40"/>
                    </a:lnTo>
                    <a:lnTo>
                      <a:pt x="111" y="40"/>
                    </a:lnTo>
                    <a:lnTo>
                      <a:pt x="111" y="39"/>
                    </a:lnTo>
                    <a:lnTo>
                      <a:pt x="109" y="38"/>
                    </a:lnTo>
                    <a:lnTo>
                      <a:pt x="109" y="36"/>
                    </a:lnTo>
                    <a:lnTo>
                      <a:pt x="109" y="35"/>
                    </a:lnTo>
                    <a:lnTo>
                      <a:pt x="111" y="33"/>
                    </a:lnTo>
                    <a:lnTo>
                      <a:pt x="109" y="29"/>
                    </a:lnTo>
                    <a:lnTo>
                      <a:pt x="109" y="28"/>
                    </a:lnTo>
                    <a:lnTo>
                      <a:pt x="109" y="27"/>
                    </a:lnTo>
                    <a:lnTo>
                      <a:pt x="111" y="27"/>
                    </a:lnTo>
                    <a:lnTo>
                      <a:pt x="111" y="24"/>
                    </a:lnTo>
                    <a:lnTo>
                      <a:pt x="109" y="23"/>
                    </a:lnTo>
                    <a:lnTo>
                      <a:pt x="109" y="22"/>
                    </a:lnTo>
                    <a:lnTo>
                      <a:pt x="111" y="19"/>
                    </a:lnTo>
                    <a:lnTo>
                      <a:pt x="111" y="18"/>
                    </a:lnTo>
                    <a:lnTo>
                      <a:pt x="111" y="16"/>
                    </a:lnTo>
                    <a:lnTo>
                      <a:pt x="111" y="15"/>
                    </a:lnTo>
                    <a:lnTo>
                      <a:pt x="97" y="15"/>
                    </a:lnTo>
                    <a:lnTo>
                      <a:pt x="97" y="13"/>
                    </a:lnTo>
                    <a:lnTo>
                      <a:pt x="98" y="12"/>
                    </a:lnTo>
                    <a:lnTo>
                      <a:pt x="98" y="11"/>
                    </a:lnTo>
                    <a:lnTo>
                      <a:pt x="95" y="11"/>
                    </a:lnTo>
                    <a:lnTo>
                      <a:pt x="95" y="11"/>
                    </a:lnTo>
                    <a:lnTo>
                      <a:pt x="85" y="12"/>
                    </a:lnTo>
                    <a:lnTo>
                      <a:pt x="84" y="15"/>
                    </a:lnTo>
                    <a:lnTo>
                      <a:pt x="84" y="16"/>
                    </a:lnTo>
                    <a:lnTo>
                      <a:pt x="83" y="17"/>
                    </a:lnTo>
                    <a:lnTo>
                      <a:pt x="83" y="19"/>
                    </a:lnTo>
                    <a:lnTo>
                      <a:pt x="83" y="22"/>
                    </a:lnTo>
                    <a:lnTo>
                      <a:pt x="75" y="22"/>
                    </a:lnTo>
                    <a:lnTo>
                      <a:pt x="73" y="23"/>
                    </a:lnTo>
                    <a:lnTo>
                      <a:pt x="69" y="23"/>
                    </a:lnTo>
                    <a:lnTo>
                      <a:pt x="68" y="23"/>
                    </a:lnTo>
                    <a:lnTo>
                      <a:pt x="67" y="23"/>
                    </a:lnTo>
                    <a:lnTo>
                      <a:pt x="63" y="23"/>
                    </a:lnTo>
                    <a:lnTo>
                      <a:pt x="62" y="22"/>
                    </a:lnTo>
                    <a:lnTo>
                      <a:pt x="62" y="18"/>
                    </a:lnTo>
                    <a:lnTo>
                      <a:pt x="61" y="17"/>
                    </a:lnTo>
                    <a:lnTo>
                      <a:pt x="59" y="15"/>
                    </a:lnTo>
                    <a:lnTo>
                      <a:pt x="58" y="15"/>
                    </a:lnTo>
                    <a:lnTo>
                      <a:pt x="58" y="13"/>
                    </a:lnTo>
                    <a:lnTo>
                      <a:pt x="58" y="12"/>
                    </a:lnTo>
                    <a:lnTo>
                      <a:pt x="57" y="10"/>
                    </a:lnTo>
                    <a:lnTo>
                      <a:pt x="56" y="7"/>
                    </a:lnTo>
                    <a:lnTo>
                      <a:pt x="56" y="6"/>
                    </a:lnTo>
                    <a:lnTo>
                      <a:pt x="57" y="5"/>
                    </a:lnTo>
                    <a:lnTo>
                      <a:pt x="57" y="4"/>
                    </a:lnTo>
                    <a:lnTo>
                      <a:pt x="56" y="2"/>
                    </a:lnTo>
                    <a:lnTo>
                      <a:pt x="56" y="1"/>
                    </a:lnTo>
                    <a:lnTo>
                      <a:pt x="56" y="1"/>
                    </a:lnTo>
                    <a:lnTo>
                      <a:pt x="56" y="0"/>
                    </a:lnTo>
                    <a:lnTo>
                      <a:pt x="45" y="0"/>
                    </a:lnTo>
                    <a:lnTo>
                      <a:pt x="36" y="0"/>
                    </a:lnTo>
                    <a:lnTo>
                      <a:pt x="33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5" y="0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8" y="2"/>
                    </a:lnTo>
                    <a:lnTo>
                      <a:pt x="9" y="5"/>
                    </a:lnTo>
                    <a:lnTo>
                      <a:pt x="9" y="6"/>
                    </a:lnTo>
                    <a:lnTo>
                      <a:pt x="16" y="12"/>
                    </a:lnTo>
                    <a:lnTo>
                      <a:pt x="16" y="21"/>
                    </a:lnTo>
                    <a:lnTo>
                      <a:pt x="19" y="26"/>
                    </a:lnTo>
                    <a:lnTo>
                      <a:pt x="18" y="29"/>
                    </a:lnTo>
                    <a:lnTo>
                      <a:pt x="14" y="34"/>
                    </a:lnTo>
                    <a:lnTo>
                      <a:pt x="17" y="35"/>
                    </a:lnTo>
                    <a:lnTo>
                      <a:pt x="17" y="39"/>
                    </a:lnTo>
                    <a:lnTo>
                      <a:pt x="18" y="41"/>
                    </a:lnTo>
                    <a:lnTo>
                      <a:pt x="18" y="44"/>
                    </a:lnTo>
                    <a:lnTo>
                      <a:pt x="23" y="51"/>
                    </a:lnTo>
                    <a:lnTo>
                      <a:pt x="23" y="52"/>
                    </a:lnTo>
                    <a:lnTo>
                      <a:pt x="24" y="55"/>
                    </a:lnTo>
                    <a:lnTo>
                      <a:pt x="24" y="63"/>
                    </a:lnTo>
                    <a:lnTo>
                      <a:pt x="19" y="72"/>
                    </a:lnTo>
                    <a:lnTo>
                      <a:pt x="18" y="72"/>
                    </a:lnTo>
                    <a:lnTo>
                      <a:pt x="13" y="75"/>
                    </a:lnTo>
                    <a:lnTo>
                      <a:pt x="13" y="78"/>
                    </a:lnTo>
                    <a:lnTo>
                      <a:pt x="7" y="83"/>
                    </a:lnTo>
                    <a:lnTo>
                      <a:pt x="7" y="86"/>
                    </a:lnTo>
                    <a:lnTo>
                      <a:pt x="6" y="87"/>
                    </a:lnTo>
                    <a:lnTo>
                      <a:pt x="6" y="96"/>
                    </a:lnTo>
                    <a:lnTo>
                      <a:pt x="3" y="99"/>
                    </a:lnTo>
                    <a:lnTo>
                      <a:pt x="3" y="103"/>
                    </a:lnTo>
                    <a:lnTo>
                      <a:pt x="0" y="107"/>
                    </a:lnTo>
                    <a:lnTo>
                      <a:pt x="0" y="110"/>
                    </a:lnTo>
                    <a:lnTo>
                      <a:pt x="0" y="114"/>
                    </a:lnTo>
                    <a:lnTo>
                      <a:pt x="0" y="119"/>
                    </a:lnTo>
                    <a:lnTo>
                      <a:pt x="0" y="123"/>
                    </a:lnTo>
                    <a:lnTo>
                      <a:pt x="0" y="124"/>
                    </a:lnTo>
                    <a:lnTo>
                      <a:pt x="0" y="124"/>
                    </a:lnTo>
                    <a:lnTo>
                      <a:pt x="1" y="1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2" name="Freeform 908">
                <a:extLst>
                  <a:ext uri="{FF2B5EF4-FFF2-40B4-BE49-F238E27FC236}">
                    <a16:creationId xmlns:a16="http://schemas.microsoft.com/office/drawing/2014/main" id="{BC8C7206-3F28-4148-845C-BCA6304AC6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8" y="2527"/>
                <a:ext cx="86" cy="77"/>
              </a:xfrm>
              <a:custGeom>
                <a:avLst/>
                <a:gdLst>
                  <a:gd name="T0" fmla="*/ 54 w 86"/>
                  <a:gd name="T1" fmla="*/ 2 h 77"/>
                  <a:gd name="T2" fmla="*/ 48 w 86"/>
                  <a:gd name="T3" fmla="*/ 2 h 77"/>
                  <a:gd name="T4" fmla="*/ 42 w 86"/>
                  <a:gd name="T5" fmla="*/ 4 h 77"/>
                  <a:gd name="T6" fmla="*/ 41 w 86"/>
                  <a:gd name="T7" fmla="*/ 8 h 77"/>
                  <a:gd name="T8" fmla="*/ 39 w 86"/>
                  <a:gd name="T9" fmla="*/ 10 h 77"/>
                  <a:gd name="T10" fmla="*/ 25 w 86"/>
                  <a:gd name="T11" fmla="*/ 22 h 77"/>
                  <a:gd name="T12" fmla="*/ 16 w 86"/>
                  <a:gd name="T13" fmla="*/ 27 h 77"/>
                  <a:gd name="T14" fmla="*/ 14 w 86"/>
                  <a:gd name="T15" fmla="*/ 26 h 77"/>
                  <a:gd name="T16" fmla="*/ 10 w 86"/>
                  <a:gd name="T17" fmla="*/ 26 h 77"/>
                  <a:gd name="T18" fmla="*/ 7 w 86"/>
                  <a:gd name="T19" fmla="*/ 26 h 77"/>
                  <a:gd name="T20" fmla="*/ 0 w 86"/>
                  <a:gd name="T21" fmla="*/ 25 h 77"/>
                  <a:gd name="T22" fmla="*/ 0 w 86"/>
                  <a:gd name="T23" fmla="*/ 27 h 77"/>
                  <a:gd name="T24" fmla="*/ 3 w 86"/>
                  <a:gd name="T25" fmla="*/ 29 h 77"/>
                  <a:gd name="T26" fmla="*/ 5 w 86"/>
                  <a:gd name="T27" fmla="*/ 33 h 77"/>
                  <a:gd name="T28" fmla="*/ 8 w 86"/>
                  <a:gd name="T29" fmla="*/ 36 h 77"/>
                  <a:gd name="T30" fmla="*/ 10 w 86"/>
                  <a:gd name="T31" fmla="*/ 40 h 77"/>
                  <a:gd name="T32" fmla="*/ 13 w 86"/>
                  <a:gd name="T33" fmla="*/ 43 h 77"/>
                  <a:gd name="T34" fmla="*/ 19 w 86"/>
                  <a:gd name="T35" fmla="*/ 50 h 77"/>
                  <a:gd name="T36" fmla="*/ 22 w 86"/>
                  <a:gd name="T37" fmla="*/ 52 h 77"/>
                  <a:gd name="T38" fmla="*/ 24 w 86"/>
                  <a:gd name="T39" fmla="*/ 55 h 77"/>
                  <a:gd name="T40" fmla="*/ 26 w 86"/>
                  <a:gd name="T41" fmla="*/ 60 h 77"/>
                  <a:gd name="T42" fmla="*/ 28 w 86"/>
                  <a:gd name="T43" fmla="*/ 65 h 77"/>
                  <a:gd name="T44" fmla="*/ 33 w 86"/>
                  <a:gd name="T45" fmla="*/ 67 h 77"/>
                  <a:gd name="T46" fmla="*/ 39 w 86"/>
                  <a:gd name="T47" fmla="*/ 69 h 77"/>
                  <a:gd name="T48" fmla="*/ 42 w 86"/>
                  <a:gd name="T49" fmla="*/ 71 h 77"/>
                  <a:gd name="T50" fmla="*/ 47 w 86"/>
                  <a:gd name="T51" fmla="*/ 73 h 77"/>
                  <a:gd name="T52" fmla="*/ 52 w 86"/>
                  <a:gd name="T53" fmla="*/ 74 h 77"/>
                  <a:gd name="T54" fmla="*/ 56 w 86"/>
                  <a:gd name="T55" fmla="*/ 76 h 77"/>
                  <a:gd name="T56" fmla="*/ 65 w 86"/>
                  <a:gd name="T57" fmla="*/ 77 h 77"/>
                  <a:gd name="T58" fmla="*/ 77 w 86"/>
                  <a:gd name="T59" fmla="*/ 61 h 77"/>
                  <a:gd name="T60" fmla="*/ 77 w 86"/>
                  <a:gd name="T61" fmla="*/ 55 h 77"/>
                  <a:gd name="T62" fmla="*/ 80 w 86"/>
                  <a:gd name="T63" fmla="*/ 51 h 77"/>
                  <a:gd name="T64" fmla="*/ 83 w 86"/>
                  <a:gd name="T65" fmla="*/ 46 h 77"/>
                  <a:gd name="T66" fmla="*/ 83 w 86"/>
                  <a:gd name="T67" fmla="*/ 43 h 77"/>
                  <a:gd name="T68" fmla="*/ 81 w 86"/>
                  <a:gd name="T69" fmla="*/ 38 h 77"/>
                  <a:gd name="T70" fmla="*/ 82 w 86"/>
                  <a:gd name="T71" fmla="*/ 33 h 77"/>
                  <a:gd name="T72" fmla="*/ 83 w 86"/>
                  <a:gd name="T73" fmla="*/ 31 h 77"/>
                  <a:gd name="T74" fmla="*/ 83 w 86"/>
                  <a:gd name="T75" fmla="*/ 25 h 77"/>
                  <a:gd name="T76" fmla="*/ 84 w 86"/>
                  <a:gd name="T77" fmla="*/ 21 h 77"/>
                  <a:gd name="T78" fmla="*/ 86 w 86"/>
                  <a:gd name="T79" fmla="*/ 16 h 77"/>
                  <a:gd name="T80" fmla="*/ 81 w 86"/>
                  <a:gd name="T81" fmla="*/ 12 h 77"/>
                  <a:gd name="T82" fmla="*/ 75 w 86"/>
                  <a:gd name="T83" fmla="*/ 10 h 77"/>
                  <a:gd name="T84" fmla="*/ 66 w 86"/>
                  <a:gd name="T85" fmla="*/ 5 h 77"/>
                  <a:gd name="T86" fmla="*/ 64 w 86"/>
                  <a:gd name="T87" fmla="*/ 6 h 77"/>
                  <a:gd name="T88" fmla="*/ 59 w 86"/>
                  <a:gd name="T89" fmla="*/ 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6" h="77">
                    <a:moveTo>
                      <a:pt x="56" y="2"/>
                    </a:moveTo>
                    <a:lnTo>
                      <a:pt x="55" y="2"/>
                    </a:lnTo>
                    <a:lnTo>
                      <a:pt x="54" y="2"/>
                    </a:lnTo>
                    <a:lnTo>
                      <a:pt x="53" y="2"/>
                    </a:lnTo>
                    <a:lnTo>
                      <a:pt x="50" y="0"/>
                    </a:lnTo>
                    <a:lnTo>
                      <a:pt x="48" y="2"/>
                    </a:lnTo>
                    <a:lnTo>
                      <a:pt x="47" y="3"/>
                    </a:lnTo>
                    <a:lnTo>
                      <a:pt x="46" y="3"/>
                    </a:lnTo>
                    <a:lnTo>
                      <a:pt x="42" y="4"/>
                    </a:lnTo>
                    <a:lnTo>
                      <a:pt x="41" y="6"/>
                    </a:lnTo>
                    <a:lnTo>
                      <a:pt x="42" y="8"/>
                    </a:lnTo>
                    <a:lnTo>
                      <a:pt x="41" y="8"/>
                    </a:lnTo>
                    <a:lnTo>
                      <a:pt x="41" y="9"/>
                    </a:lnTo>
                    <a:lnTo>
                      <a:pt x="41" y="10"/>
                    </a:lnTo>
                    <a:lnTo>
                      <a:pt x="39" y="10"/>
                    </a:lnTo>
                    <a:lnTo>
                      <a:pt x="36" y="11"/>
                    </a:lnTo>
                    <a:lnTo>
                      <a:pt x="30" y="16"/>
                    </a:lnTo>
                    <a:lnTo>
                      <a:pt x="25" y="22"/>
                    </a:lnTo>
                    <a:lnTo>
                      <a:pt x="22" y="27"/>
                    </a:lnTo>
                    <a:lnTo>
                      <a:pt x="19" y="28"/>
                    </a:lnTo>
                    <a:lnTo>
                      <a:pt x="16" y="27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3" y="26"/>
                    </a:lnTo>
                    <a:lnTo>
                      <a:pt x="10" y="26"/>
                    </a:lnTo>
                    <a:lnTo>
                      <a:pt x="9" y="27"/>
                    </a:lnTo>
                    <a:lnTo>
                      <a:pt x="8" y="27"/>
                    </a:lnTo>
                    <a:lnTo>
                      <a:pt x="7" y="26"/>
                    </a:lnTo>
                    <a:lnTo>
                      <a:pt x="4" y="25"/>
                    </a:lnTo>
                    <a:lnTo>
                      <a:pt x="2" y="25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2" y="26"/>
                    </a:lnTo>
                    <a:lnTo>
                      <a:pt x="0" y="27"/>
                    </a:lnTo>
                    <a:lnTo>
                      <a:pt x="2" y="27"/>
                    </a:lnTo>
                    <a:lnTo>
                      <a:pt x="2" y="28"/>
                    </a:lnTo>
                    <a:lnTo>
                      <a:pt x="3" y="29"/>
                    </a:lnTo>
                    <a:lnTo>
                      <a:pt x="4" y="31"/>
                    </a:lnTo>
                    <a:lnTo>
                      <a:pt x="5" y="32"/>
                    </a:lnTo>
                    <a:lnTo>
                      <a:pt x="5" y="33"/>
                    </a:lnTo>
                    <a:lnTo>
                      <a:pt x="7" y="34"/>
                    </a:lnTo>
                    <a:lnTo>
                      <a:pt x="7" y="34"/>
                    </a:lnTo>
                    <a:lnTo>
                      <a:pt x="8" y="36"/>
                    </a:lnTo>
                    <a:lnTo>
                      <a:pt x="8" y="38"/>
                    </a:lnTo>
                    <a:lnTo>
                      <a:pt x="9" y="39"/>
                    </a:lnTo>
                    <a:lnTo>
                      <a:pt x="10" y="40"/>
                    </a:lnTo>
                    <a:lnTo>
                      <a:pt x="11" y="42"/>
                    </a:lnTo>
                    <a:lnTo>
                      <a:pt x="11" y="42"/>
                    </a:lnTo>
                    <a:lnTo>
                      <a:pt x="13" y="43"/>
                    </a:lnTo>
                    <a:lnTo>
                      <a:pt x="15" y="48"/>
                    </a:lnTo>
                    <a:lnTo>
                      <a:pt x="17" y="49"/>
                    </a:lnTo>
                    <a:lnTo>
                      <a:pt x="19" y="50"/>
                    </a:lnTo>
                    <a:lnTo>
                      <a:pt x="20" y="51"/>
                    </a:lnTo>
                    <a:lnTo>
                      <a:pt x="21" y="51"/>
                    </a:lnTo>
                    <a:lnTo>
                      <a:pt x="22" y="52"/>
                    </a:lnTo>
                    <a:lnTo>
                      <a:pt x="21" y="54"/>
                    </a:lnTo>
                    <a:lnTo>
                      <a:pt x="22" y="54"/>
                    </a:lnTo>
                    <a:lnTo>
                      <a:pt x="24" y="55"/>
                    </a:lnTo>
                    <a:lnTo>
                      <a:pt x="26" y="56"/>
                    </a:lnTo>
                    <a:lnTo>
                      <a:pt x="25" y="57"/>
                    </a:lnTo>
                    <a:lnTo>
                      <a:pt x="26" y="60"/>
                    </a:lnTo>
                    <a:lnTo>
                      <a:pt x="26" y="62"/>
                    </a:lnTo>
                    <a:lnTo>
                      <a:pt x="26" y="63"/>
                    </a:lnTo>
                    <a:lnTo>
                      <a:pt x="28" y="65"/>
                    </a:lnTo>
                    <a:lnTo>
                      <a:pt x="30" y="67"/>
                    </a:lnTo>
                    <a:lnTo>
                      <a:pt x="32" y="67"/>
                    </a:lnTo>
                    <a:lnTo>
                      <a:pt x="33" y="67"/>
                    </a:lnTo>
                    <a:lnTo>
                      <a:pt x="36" y="68"/>
                    </a:lnTo>
                    <a:lnTo>
                      <a:pt x="37" y="68"/>
                    </a:lnTo>
                    <a:lnTo>
                      <a:pt x="39" y="69"/>
                    </a:lnTo>
                    <a:lnTo>
                      <a:pt x="41" y="69"/>
                    </a:lnTo>
                    <a:lnTo>
                      <a:pt x="42" y="69"/>
                    </a:lnTo>
                    <a:lnTo>
                      <a:pt x="42" y="71"/>
                    </a:lnTo>
                    <a:lnTo>
                      <a:pt x="43" y="72"/>
                    </a:lnTo>
                    <a:lnTo>
                      <a:pt x="43" y="73"/>
                    </a:lnTo>
                    <a:lnTo>
                      <a:pt x="47" y="73"/>
                    </a:lnTo>
                    <a:lnTo>
                      <a:pt x="49" y="73"/>
                    </a:lnTo>
                    <a:lnTo>
                      <a:pt x="50" y="74"/>
                    </a:lnTo>
                    <a:lnTo>
                      <a:pt x="52" y="74"/>
                    </a:lnTo>
                    <a:lnTo>
                      <a:pt x="54" y="76"/>
                    </a:lnTo>
                    <a:lnTo>
                      <a:pt x="55" y="77"/>
                    </a:lnTo>
                    <a:lnTo>
                      <a:pt x="56" y="76"/>
                    </a:lnTo>
                    <a:lnTo>
                      <a:pt x="59" y="76"/>
                    </a:lnTo>
                    <a:lnTo>
                      <a:pt x="63" y="76"/>
                    </a:lnTo>
                    <a:lnTo>
                      <a:pt x="65" y="77"/>
                    </a:lnTo>
                    <a:lnTo>
                      <a:pt x="77" y="66"/>
                    </a:lnTo>
                    <a:lnTo>
                      <a:pt x="77" y="62"/>
                    </a:lnTo>
                    <a:lnTo>
                      <a:pt x="77" y="61"/>
                    </a:lnTo>
                    <a:lnTo>
                      <a:pt x="77" y="57"/>
                    </a:lnTo>
                    <a:lnTo>
                      <a:pt x="78" y="56"/>
                    </a:lnTo>
                    <a:lnTo>
                      <a:pt x="77" y="55"/>
                    </a:lnTo>
                    <a:lnTo>
                      <a:pt x="78" y="52"/>
                    </a:lnTo>
                    <a:lnTo>
                      <a:pt x="80" y="52"/>
                    </a:lnTo>
                    <a:lnTo>
                      <a:pt x="80" y="51"/>
                    </a:lnTo>
                    <a:lnTo>
                      <a:pt x="82" y="50"/>
                    </a:lnTo>
                    <a:lnTo>
                      <a:pt x="83" y="48"/>
                    </a:lnTo>
                    <a:lnTo>
                      <a:pt x="83" y="46"/>
                    </a:lnTo>
                    <a:lnTo>
                      <a:pt x="82" y="45"/>
                    </a:lnTo>
                    <a:lnTo>
                      <a:pt x="82" y="43"/>
                    </a:lnTo>
                    <a:lnTo>
                      <a:pt x="83" y="43"/>
                    </a:lnTo>
                    <a:lnTo>
                      <a:pt x="82" y="40"/>
                    </a:lnTo>
                    <a:lnTo>
                      <a:pt x="81" y="39"/>
                    </a:lnTo>
                    <a:lnTo>
                      <a:pt x="81" y="38"/>
                    </a:lnTo>
                    <a:lnTo>
                      <a:pt x="82" y="38"/>
                    </a:lnTo>
                    <a:lnTo>
                      <a:pt x="82" y="36"/>
                    </a:lnTo>
                    <a:lnTo>
                      <a:pt x="82" y="33"/>
                    </a:lnTo>
                    <a:lnTo>
                      <a:pt x="84" y="32"/>
                    </a:lnTo>
                    <a:lnTo>
                      <a:pt x="84" y="31"/>
                    </a:lnTo>
                    <a:lnTo>
                      <a:pt x="83" y="31"/>
                    </a:lnTo>
                    <a:lnTo>
                      <a:pt x="82" y="29"/>
                    </a:lnTo>
                    <a:lnTo>
                      <a:pt x="83" y="28"/>
                    </a:lnTo>
                    <a:lnTo>
                      <a:pt x="83" y="25"/>
                    </a:lnTo>
                    <a:lnTo>
                      <a:pt x="84" y="23"/>
                    </a:lnTo>
                    <a:lnTo>
                      <a:pt x="84" y="22"/>
                    </a:lnTo>
                    <a:lnTo>
                      <a:pt x="84" y="21"/>
                    </a:lnTo>
                    <a:lnTo>
                      <a:pt x="84" y="20"/>
                    </a:lnTo>
                    <a:lnTo>
                      <a:pt x="84" y="17"/>
                    </a:lnTo>
                    <a:lnTo>
                      <a:pt x="86" y="16"/>
                    </a:lnTo>
                    <a:lnTo>
                      <a:pt x="84" y="14"/>
                    </a:lnTo>
                    <a:lnTo>
                      <a:pt x="82" y="14"/>
                    </a:lnTo>
                    <a:lnTo>
                      <a:pt x="81" y="12"/>
                    </a:lnTo>
                    <a:lnTo>
                      <a:pt x="80" y="11"/>
                    </a:lnTo>
                    <a:lnTo>
                      <a:pt x="76" y="11"/>
                    </a:lnTo>
                    <a:lnTo>
                      <a:pt x="75" y="10"/>
                    </a:lnTo>
                    <a:lnTo>
                      <a:pt x="72" y="8"/>
                    </a:lnTo>
                    <a:lnTo>
                      <a:pt x="70" y="6"/>
                    </a:lnTo>
                    <a:lnTo>
                      <a:pt x="66" y="5"/>
                    </a:lnTo>
                    <a:lnTo>
                      <a:pt x="66" y="6"/>
                    </a:lnTo>
                    <a:lnTo>
                      <a:pt x="65" y="6"/>
                    </a:lnTo>
                    <a:lnTo>
                      <a:pt x="64" y="6"/>
                    </a:lnTo>
                    <a:lnTo>
                      <a:pt x="63" y="5"/>
                    </a:lnTo>
                    <a:lnTo>
                      <a:pt x="59" y="5"/>
                    </a:lnTo>
                    <a:lnTo>
                      <a:pt x="59" y="2"/>
                    </a:lnTo>
                    <a:lnTo>
                      <a:pt x="58" y="2"/>
                    </a:lnTo>
                    <a:lnTo>
                      <a:pt x="5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3" name="Freeform 909">
                <a:extLst>
                  <a:ext uri="{FF2B5EF4-FFF2-40B4-BE49-F238E27FC236}">
                    <a16:creationId xmlns:a16="http://schemas.microsoft.com/office/drawing/2014/main" id="{E19FC851-0F84-4F65-B72D-D20C91310F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5" y="2552"/>
                <a:ext cx="100" cy="100"/>
              </a:xfrm>
              <a:custGeom>
                <a:avLst/>
                <a:gdLst>
                  <a:gd name="T0" fmla="*/ 98 w 100"/>
                  <a:gd name="T1" fmla="*/ 44 h 100"/>
                  <a:gd name="T2" fmla="*/ 93 w 100"/>
                  <a:gd name="T3" fmla="*/ 43 h 100"/>
                  <a:gd name="T4" fmla="*/ 87 w 100"/>
                  <a:gd name="T5" fmla="*/ 42 h 100"/>
                  <a:gd name="T6" fmla="*/ 83 w 100"/>
                  <a:gd name="T7" fmla="*/ 37 h 100"/>
                  <a:gd name="T8" fmla="*/ 83 w 100"/>
                  <a:gd name="T9" fmla="*/ 31 h 100"/>
                  <a:gd name="T10" fmla="*/ 78 w 100"/>
                  <a:gd name="T11" fmla="*/ 29 h 100"/>
                  <a:gd name="T12" fmla="*/ 77 w 100"/>
                  <a:gd name="T13" fmla="*/ 26 h 100"/>
                  <a:gd name="T14" fmla="*/ 72 w 100"/>
                  <a:gd name="T15" fmla="*/ 23 h 100"/>
                  <a:gd name="T16" fmla="*/ 68 w 100"/>
                  <a:gd name="T17" fmla="*/ 17 h 100"/>
                  <a:gd name="T18" fmla="*/ 65 w 100"/>
                  <a:gd name="T19" fmla="*/ 13 h 100"/>
                  <a:gd name="T20" fmla="*/ 64 w 100"/>
                  <a:gd name="T21" fmla="*/ 9 h 100"/>
                  <a:gd name="T22" fmla="*/ 61 w 100"/>
                  <a:gd name="T23" fmla="*/ 6 h 100"/>
                  <a:gd name="T24" fmla="*/ 59 w 100"/>
                  <a:gd name="T25" fmla="*/ 2 h 100"/>
                  <a:gd name="T26" fmla="*/ 57 w 100"/>
                  <a:gd name="T27" fmla="*/ 0 h 100"/>
                  <a:gd name="T28" fmla="*/ 55 w 100"/>
                  <a:gd name="T29" fmla="*/ 1 h 100"/>
                  <a:gd name="T30" fmla="*/ 49 w 100"/>
                  <a:gd name="T31" fmla="*/ 2 h 100"/>
                  <a:gd name="T32" fmla="*/ 44 w 100"/>
                  <a:gd name="T33" fmla="*/ 4 h 100"/>
                  <a:gd name="T34" fmla="*/ 38 w 100"/>
                  <a:gd name="T35" fmla="*/ 9 h 100"/>
                  <a:gd name="T36" fmla="*/ 38 w 100"/>
                  <a:gd name="T37" fmla="*/ 6 h 100"/>
                  <a:gd name="T38" fmla="*/ 37 w 100"/>
                  <a:gd name="T39" fmla="*/ 4 h 100"/>
                  <a:gd name="T40" fmla="*/ 21 w 100"/>
                  <a:gd name="T41" fmla="*/ 8 h 100"/>
                  <a:gd name="T42" fmla="*/ 1 w 100"/>
                  <a:gd name="T43" fmla="*/ 46 h 100"/>
                  <a:gd name="T44" fmla="*/ 0 w 100"/>
                  <a:gd name="T45" fmla="*/ 80 h 100"/>
                  <a:gd name="T46" fmla="*/ 5 w 100"/>
                  <a:gd name="T47" fmla="*/ 86 h 100"/>
                  <a:gd name="T48" fmla="*/ 6 w 100"/>
                  <a:gd name="T49" fmla="*/ 98 h 100"/>
                  <a:gd name="T50" fmla="*/ 11 w 100"/>
                  <a:gd name="T51" fmla="*/ 100 h 100"/>
                  <a:gd name="T52" fmla="*/ 17 w 100"/>
                  <a:gd name="T53" fmla="*/ 98 h 100"/>
                  <a:gd name="T54" fmla="*/ 22 w 100"/>
                  <a:gd name="T55" fmla="*/ 94 h 100"/>
                  <a:gd name="T56" fmla="*/ 29 w 100"/>
                  <a:gd name="T57" fmla="*/ 87 h 100"/>
                  <a:gd name="T58" fmla="*/ 39 w 100"/>
                  <a:gd name="T59" fmla="*/ 84 h 100"/>
                  <a:gd name="T60" fmla="*/ 45 w 100"/>
                  <a:gd name="T61" fmla="*/ 88 h 100"/>
                  <a:gd name="T62" fmla="*/ 51 w 100"/>
                  <a:gd name="T63" fmla="*/ 88 h 100"/>
                  <a:gd name="T64" fmla="*/ 56 w 100"/>
                  <a:gd name="T65" fmla="*/ 89 h 100"/>
                  <a:gd name="T66" fmla="*/ 59 w 100"/>
                  <a:gd name="T67" fmla="*/ 87 h 100"/>
                  <a:gd name="T68" fmla="*/ 61 w 100"/>
                  <a:gd name="T69" fmla="*/ 83 h 100"/>
                  <a:gd name="T70" fmla="*/ 64 w 100"/>
                  <a:gd name="T71" fmla="*/ 78 h 100"/>
                  <a:gd name="T72" fmla="*/ 67 w 100"/>
                  <a:gd name="T73" fmla="*/ 76 h 100"/>
                  <a:gd name="T74" fmla="*/ 70 w 100"/>
                  <a:gd name="T75" fmla="*/ 72 h 100"/>
                  <a:gd name="T76" fmla="*/ 73 w 100"/>
                  <a:gd name="T77" fmla="*/ 71 h 100"/>
                  <a:gd name="T78" fmla="*/ 73 w 100"/>
                  <a:gd name="T79" fmla="*/ 66 h 100"/>
                  <a:gd name="T80" fmla="*/ 78 w 100"/>
                  <a:gd name="T81" fmla="*/ 61 h 100"/>
                  <a:gd name="T82" fmla="*/ 82 w 100"/>
                  <a:gd name="T83" fmla="*/ 59 h 100"/>
                  <a:gd name="T84" fmla="*/ 87 w 100"/>
                  <a:gd name="T85" fmla="*/ 55 h 100"/>
                  <a:gd name="T86" fmla="*/ 90 w 100"/>
                  <a:gd name="T87" fmla="*/ 54 h 100"/>
                  <a:gd name="T88" fmla="*/ 95 w 100"/>
                  <a:gd name="T89" fmla="*/ 53 h 100"/>
                  <a:gd name="T90" fmla="*/ 96 w 100"/>
                  <a:gd name="T91" fmla="*/ 49 h 100"/>
                  <a:gd name="T92" fmla="*/ 100 w 100"/>
                  <a:gd name="T93" fmla="*/ 4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0" h="100">
                    <a:moveTo>
                      <a:pt x="99" y="46"/>
                    </a:moveTo>
                    <a:lnTo>
                      <a:pt x="99" y="44"/>
                    </a:lnTo>
                    <a:lnTo>
                      <a:pt x="98" y="44"/>
                    </a:lnTo>
                    <a:lnTo>
                      <a:pt x="96" y="44"/>
                    </a:lnTo>
                    <a:lnTo>
                      <a:pt x="94" y="43"/>
                    </a:lnTo>
                    <a:lnTo>
                      <a:pt x="93" y="43"/>
                    </a:lnTo>
                    <a:lnTo>
                      <a:pt x="90" y="42"/>
                    </a:lnTo>
                    <a:lnTo>
                      <a:pt x="89" y="42"/>
                    </a:lnTo>
                    <a:lnTo>
                      <a:pt x="87" y="42"/>
                    </a:lnTo>
                    <a:lnTo>
                      <a:pt x="85" y="40"/>
                    </a:lnTo>
                    <a:lnTo>
                      <a:pt x="83" y="38"/>
                    </a:lnTo>
                    <a:lnTo>
                      <a:pt x="83" y="37"/>
                    </a:lnTo>
                    <a:lnTo>
                      <a:pt x="83" y="35"/>
                    </a:lnTo>
                    <a:lnTo>
                      <a:pt x="82" y="32"/>
                    </a:lnTo>
                    <a:lnTo>
                      <a:pt x="83" y="31"/>
                    </a:lnTo>
                    <a:lnTo>
                      <a:pt x="81" y="30"/>
                    </a:lnTo>
                    <a:lnTo>
                      <a:pt x="79" y="29"/>
                    </a:lnTo>
                    <a:lnTo>
                      <a:pt x="78" y="29"/>
                    </a:lnTo>
                    <a:lnTo>
                      <a:pt x="79" y="27"/>
                    </a:lnTo>
                    <a:lnTo>
                      <a:pt x="78" y="26"/>
                    </a:lnTo>
                    <a:lnTo>
                      <a:pt x="77" y="26"/>
                    </a:lnTo>
                    <a:lnTo>
                      <a:pt x="76" y="25"/>
                    </a:lnTo>
                    <a:lnTo>
                      <a:pt x="74" y="24"/>
                    </a:lnTo>
                    <a:lnTo>
                      <a:pt x="72" y="23"/>
                    </a:lnTo>
                    <a:lnTo>
                      <a:pt x="70" y="18"/>
                    </a:lnTo>
                    <a:lnTo>
                      <a:pt x="68" y="17"/>
                    </a:lnTo>
                    <a:lnTo>
                      <a:pt x="68" y="17"/>
                    </a:lnTo>
                    <a:lnTo>
                      <a:pt x="67" y="15"/>
                    </a:lnTo>
                    <a:lnTo>
                      <a:pt x="66" y="14"/>
                    </a:lnTo>
                    <a:lnTo>
                      <a:pt x="65" y="13"/>
                    </a:lnTo>
                    <a:lnTo>
                      <a:pt x="65" y="11"/>
                    </a:lnTo>
                    <a:lnTo>
                      <a:pt x="64" y="9"/>
                    </a:lnTo>
                    <a:lnTo>
                      <a:pt x="64" y="9"/>
                    </a:lnTo>
                    <a:lnTo>
                      <a:pt x="62" y="8"/>
                    </a:lnTo>
                    <a:lnTo>
                      <a:pt x="62" y="7"/>
                    </a:lnTo>
                    <a:lnTo>
                      <a:pt x="61" y="6"/>
                    </a:lnTo>
                    <a:lnTo>
                      <a:pt x="60" y="4"/>
                    </a:lnTo>
                    <a:lnTo>
                      <a:pt x="59" y="3"/>
                    </a:lnTo>
                    <a:lnTo>
                      <a:pt x="59" y="2"/>
                    </a:lnTo>
                    <a:lnTo>
                      <a:pt x="57" y="2"/>
                    </a:lnTo>
                    <a:lnTo>
                      <a:pt x="59" y="1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55" y="1"/>
                    </a:lnTo>
                    <a:lnTo>
                      <a:pt x="53" y="2"/>
                    </a:lnTo>
                    <a:lnTo>
                      <a:pt x="50" y="2"/>
                    </a:lnTo>
                    <a:lnTo>
                      <a:pt x="49" y="2"/>
                    </a:lnTo>
                    <a:lnTo>
                      <a:pt x="49" y="1"/>
                    </a:lnTo>
                    <a:lnTo>
                      <a:pt x="46" y="2"/>
                    </a:lnTo>
                    <a:lnTo>
                      <a:pt x="44" y="4"/>
                    </a:lnTo>
                    <a:lnTo>
                      <a:pt x="43" y="7"/>
                    </a:lnTo>
                    <a:lnTo>
                      <a:pt x="39" y="9"/>
                    </a:lnTo>
                    <a:lnTo>
                      <a:pt x="38" y="9"/>
                    </a:lnTo>
                    <a:lnTo>
                      <a:pt x="38" y="7"/>
                    </a:lnTo>
                    <a:lnTo>
                      <a:pt x="39" y="7"/>
                    </a:lnTo>
                    <a:lnTo>
                      <a:pt x="38" y="6"/>
                    </a:lnTo>
                    <a:lnTo>
                      <a:pt x="37" y="4"/>
                    </a:lnTo>
                    <a:lnTo>
                      <a:pt x="37" y="3"/>
                    </a:lnTo>
                    <a:lnTo>
                      <a:pt x="37" y="4"/>
                    </a:lnTo>
                    <a:lnTo>
                      <a:pt x="34" y="4"/>
                    </a:lnTo>
                    <a:lnTo>
                      <a:pt x="32" y="6"/>
                    </a:lnTo>
                    <a:lnTo>
                      <a:pt x="21" y="8"/>
                    </a:lnTo>
                    <a:lnTo>
                      <a:pt x="14" y="7"/>
                    </a:lnTo>
                    <a:lnTo>
                      <a:pt x="11" y="46"/>
                    </a:lnTo>
                    <a:lnTo>
                      <a:pt x="1" y="4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4" y="82"/>
                    </a:lnTo>
                    <a:lnTo>
                      <a:pt x="5" y="86"/>
                    </a:lnTo>
                    <a:lnTo>
                      <a:pt x="8" y="92"/>
                    </a:lnTo>
                    <a:lnTo>
                      <a:pt x="8" y="94"/>
                    </a:lnTo>
                    <a:lnTo>
                      <a:pt x="6" y="98"/>
                    </a:lnTo>
                    <a:lnTo>
                      <a:pt x="5" y="99"/>
                    </a:lnTo>
                    <a:lnTo>
                      <a:pt x="9" y="99"/>
                    </a:lnTo>
                    <a:lnTo>
                      <a:pt x="11" y="100"/>
                    </a:lnTo>
                    <a:lnTo>
                      <a:pt x="14" y="99"/>
                    </a:lnTo>
                    <a:lnTo>
                      <a:pt x="16" y="99"/>
                    </a:lnTo>
                    <a:lnTo>
                      <a:pt x="17" y="98"/>
                    </a:lnTo>
                    <a:lnTo>
                      <a:pt x="20" y="98"/>
                    </a:lnTo>
                    <a:lnTo>
                      <a:pt x="22" y="97"/>
                    </a:lnTo>
                    <a:lnTo>
                      <a:pt x="22" y="94"/>
                    </a:lnTo>
                    <a:lnTo>
                      <a:pt x="26" y="93"/>
                    </a:lnTo>
                    <a:lnTo>
                      <a:pt x="28" y="92"/>
                    </a:lnTo>
                    <a:lnTo>
                      <a:pt x="29" y="87"/>
                    </a:lnTo>
                    <a:lnTo>
                      <a:pt x="32" y="84"/>
                    </a:lnTo>
                    <a:lnTo>
                      <a:pt x="36" y="84"/>
                    </a:lnTo>
                    <a:lnTo>
                      <a:pt x="39" y="84"/>
                    </a:lnTo>
                    <a:lnTo>
                      <a:pt x="40" y="86"/>
                    </a:lnTo>
                    <a:lnTo>
                      <a:pt x="42" y="86"/>
                    </a:lnTo>
                    <a:lnTo>
                      <a:pt x="45" y="88"/>
                    </a:lnTo>
                    <a:lnTo>
                      <a:pt x="46" y="88"/>
                    </a:lnTo>
                    <a:lnTo>
                      <a:pt x="49" y="89"/>
                    </a:lnTo>
                    <a:lnTo>
                      <a:pt x="51" y="88"/>
                    </a:lnTo>
                    <a:lnTo>
                      <a:pt x="54" y="88"/>
                    </a:lnTo>
                    <a:lnTo>
                      <a:pt x="55" y="88"/>
                    </a:lnTo>
                    <a:lnTo>
                      <a:pt x="56" y="89"/>
                    </a:lnTo>
                    <a:lnTo>
                      <a:pt x="57" y="89"/>
                    </a:lnTo>
                    <a:lnTo>
                      <a:pt x="60" y="88"/>
                    </a:lnTo>
                    <a:lnTo>
                      <a:pt x="59" y="87"/>
                    </a:lnTo>
                    <a:lnTo>
                      <a:pt x="60" y="86"/>
                    </a:lnTo>
                    <a:lnTo>
                      <a:pt x="60" y="84"/>
                    </a:lnTo>
                    <a:lnTo>
                      <a:pt x="61" y="83"/>
                    </a:lnTo>
                    <a:lnTo>
                      <a:pt x="60" y="80"/>
                    </a:lnTo>
                    <a:lnTo>
                      <a:pt x="61" y="78"/>
                    </a:lnTo>
                    <a:lnTo>
                      <a:pt x="64" y="78"/>
                    </a:lnTo>
                    <a:lnTo>
                      <a:pt x="65" y="77"/>
                    </a:lnTo>
                    <a:lnTo>
                      <a:pt x="66" y="77"/>
                    </a:lnTo>
                    <a:lnTo>
                      <a:pt x="67" y="76"/>
                    </a:lnTo>
                    <a:lnTo>
                      <a:pt x="68" y="75"/>
                    </a:lnTo>
                    <a:lnTo>
                      <a:pt x="68" y="74"/>
                    </a:lnTo>
                    <a:lnTo>
                      <a:pt x="70" y="72"/>
                    </a:lnTo>
                    <a:lnTo>
                      <a:pt x="71" y="72"/>
                    </a:lnTo>
                    <a:lnTo>
                      <a:pt x="72" y="71"/>
                    </a:lnTo>
                    <a:lnTo>
                      <a:pt x="73" y="71"/>
                    </a:lnTo>
                    <a:lnTo>
                      <a:pt x="73" y="70"/>
                    </a:lnTo>
                    <a:lnTo>
                      <a:pt x="73" y="69"/>
                    </a:lnTo>
                    <a:lnTo>
                      <a:pt x="73" y="66"/>
                    </a:lnTo>
                    <a:lnTo>
                      <a:pt x="76" y="63"/>
                    </a:lnTo>
                    <a:lnTo>
                      <a:pt x="77" y="61"/>
                    </a:lnTo>
                    <a:lnTo>
                      <a:pt x="78" y="61"/>
                    </a:lnTo>
                    <a:lnTo>
                      <a:pt x="79" y="60"/>
                    </a:lnTo>
                    <a:lnTo>
                      <a:pt x="81" y="59"/>
                    </a:lnTo>
                    <a:lnTo>
                      <a:pt x="82" y="59"/>
                    </a:lnTo>
                    <a:lnTo>
                      <a:pt x="83" y="58"/>
                    </a:lnTo>
                    <a:lnTo>
                      <a:pt x="84" y="57"/>
                    </a:lnTo>
                    <a:lnTo>
                      <a:pt x="87" y="55"/>
                    </a:lnTo>
                    <a:lnTo>
                      <a:pt x="88" y="54"/>
                    </a:lnTo>
                    <a:lnTo>
                      <a:pt x="89" y="55"/>
                    </a:lnTo>
                    <a:lnTo>
                      <a:pt x="90" y="54"/>
                    </a:lnTo>
                    <a:lnTo>
                      <a:pt x="92" y="54"/>
                    </a:lnTo>
                    <a:lnTo>
                      <a:pt x="93" y="53"/>
                    </a:lnTo>
                    <a:lnTo>
                      <a:pt x="95" y="53"/>
                    </a:lnTo>
                    <a:lnTo>
                      <a:pt x="95" y="52"/>
                    </a:lnTo>
                    <a:lnTo>
                      <a:pt x="95" y="51"/>
                    </a:lnTo>
                    <a:lnTo>
                      <a:pt x="96" y="49"/>
                    </a:lnTo>
                    <a:lnTo>
                      <a:pt x="98" y="49"/>
                    </a:lnTo>
                    <a:lnTo>
                      <a:pt x="99" y="48"/>
                    </a:lnTo>
                    <a:lnTo>
                      <a:pt x="100" y="48"/>
                    </a:lnTo>
                    <a:lnTo>
                      <a:pt x="100" y="47"/>
                    </a:lnTo>
                    <a:lnTo>
                      <a:pt x="99" y="4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4" name="Freeform 910">
                <a:extLst>
                  <a:ext uri="{FF2B5EF4-FFF2-40B4-BE49-F238E27FC236}">
                    <a16:creationId xmlns:a16="http://schemas.microsoft.com/office/drawing/2014/main" id="{3D81798D-B314-447C-AFB6-8A7D356247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1" y="2542"/>
                <a:ext cx="143" cy="136"/>
              </a:xfrm>
              <a:custGeom>
                <a:avLst/>
                <a:gdLst>
                  <a:gd name="T0" fmla="*/ 50 w 143"/>
                  <a:gd name="T1" fmla="*/ 127 h 136"/>
                  <a:gd name="T2" fmla="*/ 55 w 143"/>
                  <a:gd name="T3" fmla="*/ 127 h 136"/>
                  <a:gd name="T4" fmla="*/ 57 w 143"/>
                  <a:gd name="T5" fmla="*/ 132 h 136"/>
                  <a:gd name="T6" fmla="*/ 64 w 143"/>
                  <a:gd name="T7" fmla="*/ 133 h 136"/>
                  <a:gd name="T8" fmla="*/ 68 w 143"/>
                  <a:gd name="T9" fmla="*/ 133 h 136"/>
                  <a:gd name="T10" fmla="*/ 73 w 143"/>
                  <a:gd name="T11" fmla="*/ 135 h 136"/>
                  <a:gd name="T12" fmla="*/ 75 w 143"/>
                  <a:gd name="T13" fmla="*/ 132 h 136"/>
                  <a:gd name="T14" fmla="*/ 80 w 143"/>
                  <a:gd name="T15" fmla="*/ 128 h 136"/>
                  <a:gd name="T16" fmla="*/ 86 w 143"/>
                  <a:gd name="T17" fmla="*/ 90 h 136"/>
                  <a:gd name="T18" fmla="*/ 87 w 143"/>
                  <a:gd name="T19" fmla="*/ 56 h 136"/>
                  <a:gd name="T20" fmla="*/ 107 w 143"/>
                  <a:gd name="T21" fmla="*/ 18 h 136"/>
                  <a:gd name="T22" fmla="*/ 123 w 143"/>
                  <a:gd name="T23" fmla="*/ 14 h 136"/>
                  <a:gd name="T24" fmla="*/ 124 w 143"/>
                  <a:gd name="T25" fmla="*/ 16 h 136"/>
                  <a:gd name="T26" fmla="*/ 124 w 143"/>
                  <a:gd name="T27" fmla="*/ 19 h 136"/>
                  <a:gd name="T28" fmla="*/ 130 w 143"/>
                  <a:gd name="T29" fmla="*/ 14 h 136"/>
                  <a:gd name="T30" fmla="*/ 135 w 143"/>
                  <a:gd name="T31" fmla="*/ 12 h 136"/>
                  <a:gd name="T32" fmla="*/ 141 w 143"/>
                  <a:gd name="T33" fmla="*/ 11 h 136"/>
                  <a:gd name="T34" fmla="*/ 142 w 143"/>
                  <a:gd name="T35" fmla="*/ 7 h 136"/>
                  <a:gd name="T36" fmla="*/ 140 w 143"/>
                  <a:gd name="T37" fmla="*/ 7 h 136"/>
                  <a:gd name="T38" fmla="*/ 136 w 143"/>
                  <a:gd name="T39" fmla="*/ 7 h 136"/>
                  <a:gd name="T40" fmla="*/ 108 w 143"/>
                  <a:gd name="T41" fmla="*/ 13 h 136"/>
                  <a:gd name="T42" fmla="*/ 104 w 143"/>
                  <a:gd name="T43" fmla="*/ 13 h 136"/>
                  <a:gd name="T44" fmla="*/ 103 w 143"/>
                  <a:gd name="T45" fmla="*/ 12 h 136"/>
                  <a:gd name="T46" fmla="*/ 101 w 143"/>
                  <a:gd name="T47" fmla="*/ 11 h 136"/>
                  <a:gd name="T48" fmla="*/ 98 w 143"/>
                  <a:gd name="T49" fmla="*/ 13 h 136"/>
                  <a:gd name="T50" fmla="*/ 92 w 143"/>
                  <a:gd name="T51" fmla="*/ 10 h 136"/>
                  <a:gd name="T52" fmla="*/ 90 w 143"/>
                  <a:gd name="T53" fmla="*/ 11 h 136"/>
                  <a:gd name="T54" fmla="*/ 84 w 143"/>
                  <a:gd name="T55" fmla="*/ 11 h 136"/>
                  <a:gd name="T56" fmla="*/ 80 w 143"/>
                  <a:gd name="T57" fmla="*/ 10 h 136"/>
                  <a:gd name="T58" fmla="*/ 75 w 143"/>
                  <a:gd name="T59" fmla="*/ 10 h 136"/>
                  <a:gd name="T60" fmla="*/ 72 w 143"/>
                  <a:gd name="T61" fmla="*/ 6 h 136"/>
                  <a:gd name="T62" fmla="*/ 30 w 143"/>
                  <a:gd name="T63" fmla="*/ 5 h 136"/>
                  <a:gd name="T64" fmla="*/ 27 w 143"/>
                  <a:gd name="T65" fmla="*/ 6 h 136"/>
                  <a:gd name="T66" fmla="*/ 20 w 143"/>
                  <a:gd name="T67" fmla="*/ 4 h 136"/>
                  <a:gd name="T68" fmla="*/ 18 w 143"/>
                  <a:gd name="T69" fmla="*/ 2 h 136"/>
                  <a:gd name="T70" fmla="*/ 17 w 143"/>
                  <a:gd name="T71" fmla="*/ 1 h 136"/>
                  <a:gd name="T72" fmla="*/ 13 w 143"/>
                  <a:gd name="T73" fmla="*/ 0 h 136"/>
                  <a:gd name="T74" fmla="*/ 8 w 143"/>
                  <a:gd name="T75" fmla="*/ 4 h 136"/>
                  <a:gd name="T76" fmla="*/ 3 w 143"/>
                  <a:gd name="T77" fmla="*/ 4 h 136"/>
                  <a:gd name="T78" fmla="*/ 1 w 143"/>
                  <a:gd name="T79" fmla="*/ 6 h 136"/>
                  <a:gd name="T80" fmla="*/ 0 w 143"/>
                  <a:gd name="T81" fmla="*/ 5 h 136"/>
                  <a:gd name="T82" fmla="*/ 9 w 143"/>
                  <a:gd name="T83" fmla="*/ 27 h 136"/>
                  <a:gd name="T84" fmla="*/ 22 w 143"/>
                  <a:gd name="T85" fmla="*/ 51 h 136"/>
                  <a:gd name="T86" fmla="*/ 27 w 143"/>
                  <a:gd name="T87" fmla="*/ 67 h 136"/>
                  <a:gd name="T88" fmla="*/ 28 w 143"/>
                  <a:gd name="T89" fmla="*/ 80 h 136"/>
                  <a:gd name="T90" fmla="*/ 31 w 143"/>
                  <a:gd name="T91" fmla="*/ 97 h 136"/>
                  <a:gd name="T92" fmla="*/ 31 w 143"/>
                  <a:gd name="T93" fmla="*/ 104 h 136"/>
                  <a:gd name="T94" fmla="*/ 33 w 143"/>
                  <a:gd name="T95" fmla="*/ 108 h 136"/>
                  <a:gd name="T96" fmla="*/ 35 w 143"/>
                  <a:gd name="T97" fmla="*/ 116 h 136"/>
                  <a:gd name="T98" fmla="*/ 42 w 143"/>
                  <a:gd name="T99" fmla="*/ 127 h 136"/>
                  <a:gd name="T100" fmla="*/ 47 w 143"/>
                  <a:gd name="T101" fmla="*/ 13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3" h="136">
                    <a:moveTo>
                      <a:pt x="50" y="130"/>
                    </a:moveTo>
                    <a:lnTo>
                      <a:pt x="50" y="128"/>
                    </a:lnTo>
                    <a:lnTo>
                      <a:pt x="50" y="127"/>
                    </a:lnTo>
                    <a:lnTo>
                      <a:pt x="51" y="126"/>
                    </a:lnTo>
                    <a:lnTo>
                      <a:pt x="53" y="125"/>
                    </a:lnTo>
                    <a:lnTo>
                      <a:pt x="55" y="127"/>
                    </a:lnTo>
                    <a:lnTo>
                      <a:pt x="56" y="127"/>
                    </a:lnTo>
                    <a:lnTo>
                      <a:pt x="56" y="130"/>
                    </a:lnTo>
                    <a:lnTo>
                      <a:pt x="57" y="132"/>
                    </a:lnTo>
                    <a:lnTo>
                      <a:pt x="61" y="133"/>
                    </a:lnTo>
                    <a:lnTo>
                      <a:pt x="63" y="135"/>
                    </a:lnTo>
                    <a:lnTo>
                      <a:pt x="64" y="133"/>
                    </a:lnTo>
                    <a:lnTo>
                      <a:pt x="65" y="135"/>
                    </a:lnTo>
                    <a:lnTo>
                      <a:pt x="68" y="135"/>
                    </a:lnTo>
                    <a:lnTo>
                      <a:pt x="68" y="133"/>
                    </a:lnTo>
                    <a:lnTo>
                      <a:pt x="70" y="133"/>
                    </a:lnTo>
                    <a:lnTo>
                      <a:pt x="70" y="136"/>
                    </a:lnTo>
                    <a:lnTo>
                      <a:pt x="73" y="135"/>
                    </a:lnTo>
                    <a:lnTo>
                      <a:pt x="74" y="136"/>
                    </a:lnTo>
                    <a:lnTo>
                      <a:pt x="74" y="133"/>
                    </a:lnTo>
                    <a:lnTo>
                      <a:pt x="75" y="132"/>
                    </a:lnTo>
                    <a:lnTo>
                      <a:pt x="76" y="132"/>
                    </a:lnTo>
                    <a:lnTo>
                      <a:pt x="78" y="130"/>
                    </a:lnTo>
                    <a:lnTo>
                      <a:pt x="80" y="128"/>
                    </a:lnTo>
                    <a:lnTo>
                      <a:pt x="84" y="128"/>
                    </a:lnTo>
                    <a:lnTo>
                      <a:pt x="85" y="128"/>
                    </a:lnTo>
                    <a:lnTo>
                      <a:pt x="86" y="90"/>
                    </a:lnTo>
                    <a:lnTo>
                      <a:pt x="86" y="90"/>
                    </a:lnTo>
                    <a:lnTo>
                      <a:pt x="86" y="90"/>
                    </a:lnTo>
                    <a:lnTo>
                      <a:pt x="87" y="56"/>
                    </a:lnTo>
                    <a:lnTo>
                      <a:pt x="97" y="56"/>
                    </a:lnTo>
                    <a:lnTo>
                      <a:pt x="100" y="17"/>
                    </a:lnTo>
                    <a:lnTo>
                      <a:pt x="107" y="18"/>
                    </a:lnTo>
                    <a:lnTo>
                      <a:pt x="118" y="16"/>
                    </a:lnTo>
                    <a:lnTo>
                      <a:pt x="120" y="14"/>
                    </a:lnTo>
                    <a:lnTo>
                      <a:pt x="123" y="14"/>
                    </a:lnTo>
                    <a:lnTo>
                      <a:pt x="123" y="13"/>
                    </a:lnTo>
                    <a:lnTo>
                      <a:pt x="123" y="14"/>
                    </a:lnTo>
                    <a:lnTo>
                      <a:pt x="124" y="16"/>
                    </a:lnTo>
                    <a:lnTo>
                      <a:pt x="125" y="17"/>
                    </a:lnTo>
                    <a:lnTo>
                      <a:pt x="124" y="17"/>
                    </a:lnTo>
                    <a:lnTo>
                      <a:pt x="124" y="19"/>
                    </a:lnTo>
                    <a:lnTo>
                      <a:pt x="125" y="19"/>
                    </a:lnTo>
                    <a:lnTo>
                      <a:pt x="129" y="17"/>
                    </a:lnTo>
                    <a:lnTo>
                      <a:pt x="130" y="14"/>
                    </a:lnTo>
                    <a:lnTo>
                      <a:pt x="132" y="12"/>
                    </a:lnTo>
                    <a:lnTo>
                      <a:pt x="135" y="11"/>
                    </a:lnTo>
                    <a:lnTo>
                      <a:pt x="135" y="12"/>
                    </a:lnTo>
                    <a:lnTo>
                      <a:pt x="136" y="12"/>
                    </a:lnTo>
                    <a:lnTo>
                      <a:pt x="139" y="12"/>
                    </a:lnTo>
                    <a:lnTo>
                      <a:pt x="141" y="11"/>
                    </a:lnTo>
                    <a:lnTo>
                      <a:pt x="143" y="10"/>
                    </a:lnTo>
                    <a:lnTo>
                      <a:pt x="142" y="8"/>
                    </a:lnTo>
                    <a:lnTo>
                      <a:pt x="142" y="7"/>
                    </a:lnTo>
                    <a:lnTo>
                      <a:pt x="141" y="7"/>
                    </a:lnTo>
                    <a:lnTo>
                      <a:pt x="140" y="7"/>
                    </a:lnTo>
                    <a:lnTo>
                      <a:pt x="140" y="7"/>
                    </a:lnTo>
                    <a:lnTo>
                      <a:pt x="139" y="7"/>
                    </a:lnTo>
                    <a:lnTo>
                      <a:pt x="139" y="6"/>
                    </a:lnTo>
                    <a:lnTo>
                      <a:pt x="136" y="7"/>
                    </a:lnTo>
                    <a:lnTo>
                      <a:pt x="135" y="7"/>
                    </a:lnTo>
                    <a:lnTo>
                      <a:pt x="124" y="10"/>
                    </a:lnTo>
                    <a:lnTo>
                      <a:pt x="108" y="13"/>
                    </a:lnTo>
                    <a:lnTo>
                      <a:pt x="107" y="13"/>
                    </a:lnTo>
                    <a:lnTo>
                      <a:pt x="106" y="13"/>
                    </a:lnTo>
                    <a:lnTo>
                      <a:pt x="104" y="13"/>
                    </a:lnTo>
                    <a:lnTo>
                      <a:pt x="104" y="12"/>
                    </a:lnTo>
                    <a:lnTo>
                      <a:pt x="103" y="12"/>
                    </a:lnTo>
                    <a:lnTo>
                      <a:pt x="103" y="12"/>
                    </a:lnTo>
                    <a:lnTo>
                      <a:pt x="102" y="12"/>
                    </a:lnTo>
                    <a:lnTo>
                      <a:pt x="101" y="12"/>
                    </a:lnTo>
                    <a:lnTo>
                      <a:pt x="101" y="11"/>
                    </a:lnTo>
                    <a:lnTo>
                      <a:pt x="100" y="12"/>
                    </a:lnTo>
                    <a:lnTo>
                      <a:pt x="100" y="12"/>
                    </a:lnTo>
                    <a:lnTo>
                      <a:pt x="98" y="13"/>
                    </a:lnTo>
                    <a:lnTo>
                      <a:pt x="96" y="13"/>
                    </a:lnTo>
                    <a:lnTo>
                      <a:pt x="95" y="12"/>
                    </a:lnTo>
                    <a:lnTo>
                      <a:pt x="92" y="10"/>
                    </a:lnTo>
                    <a:lnTo>
                      <a:pt x="91" y="10"/>
                    </a:lnTo>
                    <a:lnTo>
                      <a:pt x="90" y="10"/>
                    </a:lnTo>
                    <a:lnTo>
                      <a:pt x="90" y="11"/>
                    </a:lnTo>
                    <a:lnTo>
                      <a:pt x="89" y="11"/>
                    </a:lnTo>
                    <a:lnTo>
                      <a:pt x="85" y="10"/>
                    </a:lnTo>
                    <a:lnTo>
                      <a:pt x="84" y="11"/>
                    </a:lnTo>
                    <a:lnTo>
                      <a:pt x="83" y="12"/>
                    </a:lnTo>
                    <a:lnTo>
                      <a:pt x="80" y="11"/>
                    </a:lnTo>
                    <a:lnTo>
                      <a:pt x="80" y="10"/>
                    </a:lnTo>
                    <a:lnTo>
                      <a:pt x="79" y="10"/>
                    </a:lnTo>
                    <a:lnTo>
                      <a:pt x="78" y="10"/>
                    </a:lnTo>
                    <a:lnTo>
                      <a:pt x="75" y="10"/>
                    </a:lnTo>
                    <a:lnTo>
                      <a:pt x="73" y="8"/>
                    </a:lnTo>
                    <a:lnTo>
                      <a:pt x="73" y="7"/>
                    </a:lnTo>
                    <a:lnTo>
                      <a:pt x="72" y="6"/>
                    </a:lnTo>
                    <a:lnTo>
                      <a:pt x="70" y="5"/>
                    </a:lnTo>
                    <a:lnTo>
                      <a:pt x="30" y="5"/>
                    </a:lnTo>
                    <a:lnTo>
                      <a:pt x="30" y="5"/>
                    </a:lnTo>
                    <a:lnTo>
                      <a:pt x="29" y="5"/>
                    </a:lnTo>
                    <a:lnTo>
                      <a:pt x="27" y="6"/>
                    </a:lnTo>
                    <a:lnTo>
                      <a:pt x="27" y="6"/>
                    </a:lnTo>
                    <a:lnTo>
                      <a:pt x="25" y="7"/>
                    </a:lnTo>
                    <a:lnTo>
                      <a:pt x="23" y="6"/>
                    </a:lnTo>
                    <a:lnTo>
                      <a:pt x="20" y="4"/>
                    </a:lnTo>
                    <a:lnTo>
                      <a:pt x="19" y="4"/>
                    </a:lnTo>
                    <a:lnTo>
                      <a:pt x="19" y="2"/>
                    </a:lnTo>
                    <a:lnTo>
                      <a:pt x="18" y="2"/>
                    </a:lnTo>
                    <a:lnTo>
                      <a:pt x="18" y="1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14"/>
                    </a:lnTo>
                    <a:lnTo>
                      <a:pt x="6" y="21"/>
                    </a:lnTo>
                    <a:lnTo>
                      <a:pt x="9" y="27"/>
                    </a:lnTo>
                    <a:lnTo>
                      <a:pt x="14" y="39"/>
                    </a:lnTo>
                    <a:lnTo>
                      <a:pt x="16" y="42"/>
                    </a:lnTo>
                    <a:lnTo>
                      <a:pt x="22" y="51"/>
                    </a:lnTo>
                    <a:lnTo>
                      <a:pt x="22" y="53"/>
                    </a:lnTo>
                    <a:lnTo>
                      <a:pt x="27" y="62"/>
                    </a:lnTo>
                    <a:lnTo>
                      <a:pt x="27" y="67"/>
                    </a:lnTo>
                    <a:lnTo>
                      <a:pt x="25" y="67"/>
                    </a:lnTo>
                    <a:lnTo>
                      <a:pt x="27" y="73"/>
                    </a:lnTo>
                    <a:lnTo>
                      <a:pt x="28" y="80"/>
                    </a:lnTo>
                    <a:lnTo>
                      <a:pt x="30" y="88"/>
                    </a:lnTo>
                    <a:lnTo>
                      <a:pt x="30" y="93"/>
                    </a:lnTo>
                    <a:lnTo>
                      <a:pt x="31" y="97"/>
                    </a:lnTo>
                    <a:lnTo>
                      <a:pt x="29" y="97"/>
                    </a:lnTo>
                    <a:lnTo>
                      <a:pt x="31" y="99"/>
                    </a:lnTo>
                    <a:lnTo>
                      <a:pt x="31" y="104"/>
                    </a:lnTo>
                    <a:lnTo>
                      <a:pt x="33" y="105"/>
                    </a:lnTo>
                    <a:lnTo>
                      <a:pt x="34" y="108"/>
                    </a:lnTo>
                    <a:lnTo>
                      <a:pt x="33" y="108"/>
                    </a:lnTo>
                    <a:lnTo>
                      <a:pt x="33" y="110"/>
                    </a:lnTo>
                    <a:lnTo>
                      <a:pt x="35" y="113"/>
                    </a:lnTo>
                    <a:lnTo>
                      <a:pt x="35" y="116"/>
                    </a:lnTo>
                    <a:lnTo>
                      <a:pt x="36" y="119"/>
                    </a:lnTo>
                    <a:lnTo>
                      <a:pt x="40" y="124"/>
                    </a:lnTo>
                    <a:lnTo>
                      <a:pt x="42" y="127"/>
                    </a:lnTo>
                    <a:lnTo>
                      <a:pt x="42" y="128"/>
                    </a:lnTo>
                    <a:lnTo>
                      <a:pt x="46" y="131"/>
                    </a:lnTo>
                    <a:lnTo>
                      <a:pt x="47" y="130"/>
                    </a:lnTo>
                    <a:lnTo>
                      <a:pt x="50" y="1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5" name="Freeform 911">
                <a:extLst>
                  <a:ext uri="{FF2B5EF4-FFF2-40B4-BE49-F238E27FC236}">
                    <a16:creationId xmlns:a16="http://schemas.microsoft.com/office/drawing/2014/main" id="{7A8115EF-E1FC-4029-98B0-A504AF4BAC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02" y="2603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1 w 3"/>
                  <a:gd name="T5" fmla="*/ 0 h 3"/>
                  <a:gd name="T6" fmla="*/ 1 w 3"/>
                  <a:gd name="T7" fmla="*/ 2 h 3"/>
                  <a:gd name="T8" fmla="*/ 0 w 3"/>
                  <a:gd name="T9" fmla="*/ 3 h 3"/>
                  <a:gd name="T10" fmla="*/ 2 w 3"/>
                  <a:gd name="T11" fmla="*/ 3 h 3"/>
                  <a:gd name="T12" fmla="*/ 3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6" name="Freeform 912">
                <a:extLst>
                  <a:ext uri="{FF2B5EF4-FFF2-40B4-BE49-F238E27FC236}">
                    <a16:creationId xmlns:a16="http://schemas.microsoft.com/office/drawing/2014/main" id="{40C48D82-2807-4A46-9EAF-248B8BED1F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6" y="2606"/>
                <a:ext cx="5" cy="6"/>
              </a:xfrm>
              <a:custGeom>
                <a:avLst/>
                <a:gdLst>
                  <a:gd name="T0" fmla="*/ 1 w 5"/>
                  <a:gd name="T1" fmla="*/ 5 h 6"/>
                  <a:gd name="T2" fmla="*/ 3 w 5"/>
                  <a:gd name="T3" fmla="*/ 6 h 6"/>
                  <a:gd name="T4" fmla="*/ 5 w 5"/>
                  <a:gd name="T5" fmla="*/ 5 h 6"/>
                  <a:gd name="T6" fmla="*/ 2 w 5"/>
                  <a:gd name="T7" fmla="*/ 4 h 6"/>
                  <a:gd name="T8" fmla="*/ 3 w 5"/>
                  <a:gd name="T9" fmla="*/ 3 h 6"/>
                  <a:gd name="T10" fmla="*/ 3 w 5"/>
                  <a:gd name="T11" fmla="*/ 0 h 6"/>
                  <a:gd name="T12" fmla="*/ 2 w 5"/>
                  <a:gd name="T13" fmla="*/ 0 h 6"/>
                  <a:gd name="T14" fmla="*/ 0 w 5"/>
                  <a:gd name="T15" fmla="*/ 1 h 6"/>
                  <a:gd name="T16" fmla="*/ 1 w 5"/>
                  <a:gd name="T17" fmla="*/ 3 h 6"/>
                  <a:gd name="T18" fmla="*/ 0 w 5"/>
                  <a:gd name="T19" fmla="*/ 4 h 6"/>
                  <a:gd name="T20" fmla="*/ 1 w 5"/>
                  <a:gd name="T2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6">
                    <a:moveTo>
                      <a:pt x="1" y="5"/>
                    </a:moveTo>
                    <a:lnTo>
                      <a:pt x="3" y="6"/>
                    </a:lnTo>
                    <a:lnTo>
                      <a:pt x="5" y="5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7" name="Freeform 913">
                <a:extLst>
                  <a:ext uri="{FF2B5EF4-FFF2-40B4-BE49-F238E27FC236}">
                    <a16:creationId xmlns:a16="http://schemas.microsoft.com/office/drawing/2014/main" id="{C113791C-1351-41D8-83DD-3C2192EFAF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28" y="2598"/>
                <a:ext cx="29" cy="31"/>
              </a:xfrm>
              <a:custGeom>
                <a:avLst/>
                <a:gdLst>
                  <a:gd name="T0" fmla="*/ 1 w 29"/>
                  <a:gd name="T1" fmla="*/ 5 h 31"/>
                  <a:gd name="T2" fmla="*/ 5 w 29"/>
                  <a:gd name="T3" fmla="*/ 11 h 31"/>
                  <a:gd name="T4" fmla="*/ 7 w 29"/>
                  <a:gd name="T5" fmla="*/ 12 h 31"/>
                  <a:gd name="T6" fmla="*/ 7 w 29"/>
                  <a:gd name="T7" fmla="*/ 14 h 31"/>
                  <a:gd name="T8" fmla="*/ 8 w 29"/>
                  <a:gd name="T9" fmla="*/ 15 h 31"/>
                  <a:gd name="T10" fmla="*/ 10 w 29"/>
                  <a:gd name="T11" fmla="*/ 15 h 31"/>
                  <a:gd name="T12" fmla="*/ 10 w 29"/>
                  <a:gd name="T13" fmla="*/ 18 h 31"/>
                  <a:gd name="T14" fmla="*/ 12 w 29"/>
                  <a:gd name="T15" fmla="*/ 19 h 31"/>
                  <a:gd name="T16" fmla="*/ 13 w 29"/>
                  <a:gd name="T17" fmla="*/ 23 h 31"/>
                  <a:gd name="T18" fmla="*/ 15 w 29"/>
                  <a:gd name="T19" fmla="*/ 23 h 31"/>
                  <a:gd name="T20" fmla="*/ 16 w 29"/>
                  <a:gd name="T21" fmla="*/ 23 h 31"/>
                  <a:gd name="T22" fmla="*/ 17 w 29"/>
                  <a:gd name="T23" fmla="*/ 25 h 31"/>
                  <a:gd name="T24" fmla="*/ 19 w 29"/>
                  <a:gd name="T25" fmla="*/ 25 h 31"/>
                  <a:gd name="T26" fmla="*/ 19 w 29"/>
                  <a:gd name="T27" fmla="*/ 28 h 31"/>
                  <a:gd name="T28" fmla="*/ 22 w 29"/>
                  <a:gd name="T29" fmla="*/ 29 h 31"/>
                  <a:gd name="T30" fmla="*/ 24 w 29"/>
                  <a:gd name="T31" fmla="*/ 29 h 31"/>
                  <a:gd name="T32" fmla="*/ 26 w 29"/>
                  <a:gd name="T33" fmla="*/ 30 h 31"/>
                  <a:gd name="T34" fmla="*/ 27 w 29"/>
                  <a:gd name="T35" fmla="*/ 30 h 31"/>
                  <a:gd name="T36" fmla="*/ 29 w 29"/>
                  <a:gd name="T37" fmla="*/ 31 h 31"/>
                  <a:gd name="T38" fmla="*/ 29 w 29"/>
                  <a:gd name="T39" fmla="*/ 28 h 31"/>
                  <a:gd name="T40" fmla="*/ 27 w 29"/>
                  <a:gd name="T41" fmla="*/ 26 h 31"/>
                  <a:gd name="T42" fmla="*/ 23 w 29"/>
                  <a:gd name="T43" fmla="*/ 24 h 31"/>
                  <a:gd name="T44" fmla="*/ 21 w 29"/>
                  <a:gd name="T45" fmla="*/ 19 h 31"/>
                  <a:gd name="T46" fmla="*/ 18 w 29"/>
                  <a:gd name="T47" fmla="*/ 18 h 31"/>
                  <a:gd name="T48" fmla="*/ 17 w 29"/>
                  <a:gd name="T49" fmla="*/ 19 h 31"/>
                  <a:gd name="T50" fmla="*/ 16 w 29"/>
                  <a:gd name="T51" fmla="*/ 14 h 31"/>
                  <a:gd name="T52" fmla="*/ 11 w 29"/>
                  <a:gd name="T53" fmla="*/ 9 h 31"/>
                  <a:gd name="T54" fmla="*/ 10 w 29"/>
                  <a:gd name="T55" fmla="*/ 9 h 31"/>
                  <a:gd name="T56" fmla="*/ 8 w 29"/>
                  <a:gd name="T57" fmla="*/ 7 h 31"/>
                  <a:gd name="T58" fmla="*/ 6 w 29"/>
                  <a:gd name="T59" fmla="*/ 5 h 31"/>
                  <a:gd name="T60" fmla="*/ 6 w 29"/>
                  <a:gd name="T61" fmla="*/ 3 h 31"/>
                  <a:gd name="T62" fmla="*/ 5 w 29"/>
                  <a:gd name="T63" fmla="*/ 2 h 31"/>
                  <a:gd name="T64" fmla="*/ 4 w 29"/>
                  <a:gd name="T65" fmla="*/ 3 h 31"/>
                  <a:gd name="T66" fmla="*/ 1 w 29"/>
                  <a:gd name="T67" fmla="*/ 0 h 31"/>
                  <a:gd name="T68" fmla="*/ 0 w 29"/>
                  <a:gd name="T69" fmla="*/ 2 h 31"/>
                  <a:gd name="T70" fmla="*/ 1 w 29"/>
                  <a:gd name="T71" fmla="*/ 3 h 31"/>
                  <a:gd name="T72" fmla="*/ 1 w 29"/>
                  <a:gd name="T73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9" h="31">
                    <a:moveTo>
                      <a:pt x="1" y="5"/>
                    </a:moveTo>
                    <a:lnTo>
                      <a:pt x="5" y="11"/>
                    </a:lnTo>
                    <a:lnTo>
                      <a:pt x="7" y="12"/>
                    </a:lnTo>
                    <a:lnTo>
                      <a:pt x="7" y="14"/>
                    </a:lnTo>
                    <a:lnTo>
                      <a:pt x="8" y="15"/>
                    </a:lnTo>
                    <a:lnTo>
                      <a:pt x="10" y="15"/>
                    </a:lnTo>
                    <a:lnTo>
                      <a:pt x="10" y="18"/>
                    </a:lnTo>
                    <a:lnTo>
                      <a:pt x="12" y="19"/>
                    </a:lnTo>
                    <a:lnTo>
                      <a:pt x="13" y="23"/>
                    </a:lnTo>
                    <a:lnTo>
                      <a:pt x="15" y="23"/>
                    </a:lnTo>
                    <a:lnTo>
                      <a:pt x="16" y="23"/>
                    </a:lnTo>
                    <a:lnTo>
                      <a:pt x="17" y="25"/>
                    </a:lnTo>
                    <a:lnTo>
                      <a:pt x="19" y="25"/>
                    </a:lnTo>
                    <a:lnTo>
                      <a:pt x="19" y="28"/>
                    </a:lnTo>
                    <a:lnTo>
                      <a:pt x="22" y="29"/>
                    </a:lnTo>
                    <a:lnTo>
                      <a:pt x="24" y="29"/>
                    </a:lnTo>
                    <a:lnTo>
                      <a:pt x="26" y="30"/>
                    </a:lnTo>
                    <a:lnTo>
                      <a:pt x="27" y="30"/>
                    </a:lnTo>
                    <a:lnTo>
                      <a:pt x="29" y="31"/>
                    </a:lnTo>
                    <a:lnTo>
                      <a:pt x="29" y="28"/>
                    </a:lnTo>
                    <a:lnTo>
                      <a:pt x="27" y="26"/>
                    </a:lnTo>
                    <a:lnTo>
                      <a:pt x="23" y="24"/>
                    </a:lnTo>
                    <a:lnTo>
                      <a:pt x="21" y="19"/>
                    </a:lnTo>
                    <a:lnTo>
                      <a:pt x="18" y="18"/>
                    </a:lnTo>
                    <a:lnTo>
                      <a:pt x="17" y="19"/>
                    </a:lnTo>
                    <a:lnTo>
                      <a:pt x="16" y="14"/>
                    </a:lnTo>
                    <a:lnTo>
                      <a:pt x="11" y="9"/>
                    </a:lnTo>
                    <a:lnTo>
                      <a:pt x="10" y="9"/>
                    </a:lnTo>
                    <a:lnTo>
                      <a:pt x="8" y="7"/>
                    </a:lnTo>
                    <a:lnTo>
                      <a:pt x="6" y="5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8" name="Freeform 914">
                <a:extLst>
                  <a:ext uri="{FF2B5EF4-FFF2-40B4-BE49-F238E27FC236}">
                    <a16:creationId xmlns:a16="http://schemas.microsoft.com/office/drawing/2014/main" id="{B14D2E78-E443-4748-A8A3-0380F0D309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9" y="2616"/>
                <a:ext cx="4" cy="5"/>
              </a:xfrm>
              <a:custGeom>
                <a:avLst/>
                <a:gdLst>
                  <a:gd name="T0" fmla="*/ 4 w 4"/>
                  <a:gd name="T1" fmla="*/ 4 h 5"/>
                  <a:gd name="T2" fmla="*/ 4 w 4"/>
                  <a:gd name="T3" fmla="*/ 1 h 5"/>
                  <a:gd name="T4" fmla="*/ 2 w 4"/>
                  <a:gd name="T5" fmla="*/ 0 h 5"/>
                  <a:gd name="T6" fmla="*/ 0 w 4"/>
                  <a:gd name="T7" fmla="*/ 0 h 5"/>
                  <a:gd name="T8" fmla="*/ 0 w 4"/>
                  <a:gd name="T9" fmla="*/ 2 h 5"/>
                  <a:gd name="T10" fmla="*/ 1 w 4"/>
                  <a:gd name="T11" fmla="*/ 5 h 5"/>
                  <a:gd name="T12" fmla="*/ 2 w 4"/>
                  <a:gd name="T13" fmla="*/ 4 h 5"/>
                  <a:gd name="T14" fmla="*/ 4 w 4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4" y="4"/>
                    </a:move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9" name="Freeform 915">
                <a:extLst>
                  <a:ext uri="{FF2B5EF4-FFF2-40B4-BE49-F238E27FC236}">
                    <a16:creationId xmlns:a16="http://schemas.microsoft.com/office/drawing/2014/main" id="{35560B21-8DB2-4CB8-B41F-2C92BDA8EC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79" y="3016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0 h 4"/>
                  <a:gd name="T4" fmla="*/ 0 w 4"/>
                  <a:gd name="T5" fmla="*/ 1 h 4"/>
                  <a:gd name="T6" fmla="*/ 0 w 4"/>
                  <a:gd name="T7" fmla="*/ 3 h 4"/>
                  <a:gd name="T8" fmla="*/ 2 w 4"/>
                  <a:gd name="T9" fmla="*/ 3 h 4"/>
                  <a:gd name="T10" fmla="*/ 4 w 4"/>
                  <a:gd name="T11" fmla="*/ 4 h 4"/>
                  <a:gd name="T12" fmla="*/ 4 w 4"/>
                  <a:gd name="T13" fmla="*/ 4 h 4"/>
                  <a:gd name="T14" fmla="*/ 1 w 4"/>
                  <a:gd name="T15" fmla="*/ 0 h 4"/>
                  <a:gd name="T16" fmla="*/ 0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0" name="Freeform 916">
                <a:extLst>
                  <a:ext uri="{FF2B5EF4-FFF2-40B4-BE49-F238E27FC236}">
                    <a16:creationId xmlns:a16="http://schemas.microsoft.com/office/drawing/2014/main" id="{DADB30ED-200C-4265-A1F8-941AD354CF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05" y="2951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0 h 2"/>
                  <a:gd name="T4" fmla="*/ 2 w 3"/>
                  <a:gd name="T5" fmla="*/ 1 h 2"/>
                  <a:gd name="T6" fmla="*/ 0 w 3"/>
                  <a:gd name="T7" fmla="*/ 2 h 2"/>
                  <a:gd name="T8" fmla="*/ 0 w 3"/>
                  <a:gd name="T9" fmla="*/ 2 h 2"/>
                  <a:gd name="T10" fmla="*/ 2 w 3"/>
                  <a:gd name="T11" fmla="*/ 2 h 2"/>
                  <a:gd name="T12" fmla="*/ 3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1" name="Freeform 917">
                <a:extLst>
                  <a:ext uri="{FF2B5EF4-FFF2-40B4-BE49-F238E27FC236}">
                    <a16:creationId xmlns:a16="http://schemas.microsoft.com/office/drawing/2014/main" id="{B4DAD7DD-9900-440E-A913-D2D9D2C312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11" y="2948"/>
                <a:ext cx="17" cy="15"/>
              </a:xfrm>
              <a:custGeom>
                <a:avLst/>
                <a:gdLst>
                  <a:gd name="T0" fmla="*/ 16 w 17"/>
                  <a:gd name="T1" fmla="*/ 7 h 15"/>
                  <a:gd name="T2" fmla="*/ 15 w 17"/>
                  <a:gd name="T3" fmla="*/ 6 h 15"/>
                  <a:gd name="T4" fmla="*/ 12 w 17"/>
                  <a:gd name="T5" fmla="*/ 9 h 15"/>
                  <a:gd name="T6" fmla="*/ 11 w 17"/>
                  <a:gd name="T7" fmla="*/ 9 h 15"/>
                  <a:gd name="T8" fmla="*/ 10 w 17"/>
                  <a:gd name="T9" fmla="*/ 6 h 15"/>
                  <a:gd name="T10" fmla="*/ 11 w 17"/>
                  <a:gd name="T11" fmla="*/ 6 h 15"/>
                  <a:gd name="T12" fmla="*/ 11 w 17"/>
                  <a:gd name="T13" fmla="*/ 4 h 15"/>
                  <a:gd name="T14" fmla="*/ 10 w 17"/>
                  <a:gd name="T15" fmla="*/ 5 h 15"/>
                  <a:gd name="T16" fmla="*/ 9 w 17"/>
                  <a:gd name="T17" fmla="*/ 6 h 15"/>
                  <a:gd name="T18" fmla="*/ 9 w 17"/>
                  <a:gd name="T19" fmla="*/ 7 h 15"/>
                  <a:gd name="T20" fmla="*/ 6 w 17"/>
                  <a:gd name="T21" fmla="*/ 6 h 15"/>
                  <a:gd name="T22" fmla="*/ 5 w 17"/>
                  <a:gd name="T23" fmla="*/ 6 h 15"/>
                  <a:gd name="T24" fmla="*/ 4 w 17"/>
                  <a:gd name="T25" fmla="*/ 5 h 15"/>
                  <a:gd name="T26" fmla="*/ 4 w 17"/>
                  <a:gd name="T27" fmla="*/ 3 h 15"/>
                  <a:gd name="T28" fmla="*/ 4 w 17"/>
                  <a:gd name="T29" fmla="*/ 1 h 15"/>
                  <a:gd name="T30" fmla="*/ 5 w 17"/>
                  <a:gd name="T31" fmla="*/ 1 h 15"/>
                  <a:gd name="T32" fmla="*/ 4 w 17"/>
                  <a:gd name="T33" fmla="*/ 0 h 15"/>
                  <a:gd name="T34" fmla="*/ 4 w 17"/>
                  <a:gd name="T35" fmla="*/ 1 h 15"/>
                  <a:gd name="T36" fmla="*/ 3 w 17"/>
                  <a:gd name="T37" fmla="*/ 3 h 15"/>
                  <a:gd name="T38" fmla="*/ 3 w 17"/>
                  <a:gd name="T39" fmla="*/ 4 h 15"/>
                  <a:gd name="T40" fmla="*/ 3 w 17"/>
                  <a:gd name="T41" fmla="*/ 6 h 15"/>
                  <a:gd name="T42" fmla="*/ 4 w 17"/>
                  <a:gd name="T43" fmla="*/ 6 h 15"/>
                  <a:gd name="T44" fmla="*/ 4 w 17"/>
                  <a:gd name="T45" fmla="*/ 7 h 15"/>
                  <a:gd name="T46" fmla="*/ 1 w 17"/>
                  <a:gd name="T47" fmla="*/ 10 h 15"/>
                  <a:gd name="T48" fmla="*/ 0 w 17"/>
                  <a:gd name="T49" fmla="*/ 11 h 15"/>
                  <a:gd name="T50" fmla="*/ 0 w 17"/>
                  <a:gd name="T51" fmla="*/ 14 h 15"/>
                  <a:gd name="T52" fmla="*/ 3 w 17"/>
                  <a:gd name="T53" fmla="*/ 14 h 15"/>
                  <a:gd name="T54" fmla="*/ 4 w 17"/>
                  <a:gd name="T55" fmla="*/ 11 h 15"/>
                  <a:gd name="T56" fmla="*/ 6 w 17"/>
                  <a:gd name="T57" fmla="*/ 11 h 15"/>
                  <a:gd name="T58" fmla="*/ 6 w 17"/>
                  <a:gd name="T59" fmla="*/ 12 h 15"/>
                  <a:gd name="T60" fmla="*/ 8 w 17"/>
                  <a:gd name="T61" fmla="*/ 14 h 15"/>
                  <a:gd name="T62" fmla="*/ 9 w 17"/>
                  <a:gd name="T63" fmla="*/ 14 h 15"/>
                  <a:gd name="T64" fmla="*/ 10 w 17"/>
                  <a:gd name="T65" fmla="*/ 11 h 15"/>
                  <a:gd name="T66" fmla="*/ 11 w 17"/>
                  <a:gd name="T67" fmla="*/ 12 h 15"/>
                  <a:gd name="T68" fmla="*/ 11 w 17"/>
                  <a:gd name="T69" fmla="*/ 14 h 15"/>
                  <a:gd name="T70" fmla="*/ 12 w 17"/>
                  <a:gd name="T71" fmla="*/ 15 h 15"/>
                  <a:gd name="T72" fmla="*/ 14 w 17"/>
                  <a:gd name="T73" fmla="*/ 15 h 15"/>
                  <a:gd name="T74" fmla="*/ 16 w 17"/>
                  <a:gd name="T75" fmla="*/ 14 h 15"/>
                  <a:gd name="T76" fmla="*/ 16 w 17"/>
                  <a:gd name="T77" fmla="*/ 12 h 15"/>
                  <a:gd name="T78" fmla="*/ 14 w 17"/>
                  <a:gd name="T79" fmla="*/ 12 h 15"/>
                  <a:gd name="T80" fmla="*/ 12 w 17"/>
                  <a:gd name="T81" fmla="*/ 11 h 15"/>
                  <a:gd name="T82" fmla="*/ 14 w 17"/>
                  <a:gd name="T83" fmla="*/ 10 h 15"/>
                  <a:gd name="T84" fmla="*/ 15 w 17"/>
                  <a:gd name="T85" fmla="*/ 9 h 15"/>
                  <a:gd name="T86" fmla="*/ 17 w 17"/>
                  <a:gd name="T87" fmla="*/ 10 h 15"/>
                  <a:gd name="T88" fmla="*/ 17 w 17"/>
                  <a:gd name="T89" fmla="*/ 9 h 15"/>
                  <a:gd name="T90" fmla="*/ 17 w 17"/>
                  <a:gd name="T91" fmla="*/ 6 h 15"/>
                  <a:gd name="T92" fmla="*/ 16 w 17"/>
                  <a:gd name="T93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7" h="15">
                    <a:moveTo>
                      <a:pt x="16" y="7"/>
                    </a:moveTo>
                    <a:lnTo>
                      <a:pt x="15" y="6"/>
                    </a:lnTo>
                    <a:lnTo>
                      <a:pt x="12" y="9"/>
                    </a:lnTo>
                    <a:lnTo>
                      <a:pt x="11" y="9"/>
                    </a:lnTo>
                    <a:lnTo>
                      <a:pt x="10" y="6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10" y="5"/>
                    </a:lnTo>
                    <a:lnTo>
                      <a:pt x="9" y="6"/>
                    </a:lnTo>
                    <a:lnTo>
                      <a:pt x="9" y="7"/>
                    </a:lnTo>
                    <a:lnTo>
                      <a:pt x="6" y="6"/>
                    </a:lnTo>
                    <a:lnTo>
                      <a:pt x="5" y="6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1" y="10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10" y="11"/>
                    </a:lnTo>
                    <a:lnTo>
                      <a:pt x="11" y="12"/>
                    </a:lnTo>
                    <a:lnTo>
                      <a:pt x="11" y="14"/>
                    </a:lnTo>
                    <a:lnTo>
                      <a:pt x="12" y="15"/>
                    </a:lnTo>
                    <a:lnTo>
                      <a:pt x="14" y="15"/>
                    </a:lnTo>
                    <a:lnTo>
                      <a:pt x="16" y="14"/>
                    </a:lnTo>
                    <a:lnTo>
                      <a:pt x="16" y="12"/>
                    </a:lnTo>
                    <a:lnTo>
                      <a:pt x="14" y="12"/>
                    </a:lnTo>
                    <a:lnTo>
                      <a:pt x="12" y="11"/>
                    </a:lnTo>
                    <a:lnTo>
                      <a:pt x="14" y="10"/>
                    </a:lnTo>
                    <a:lnTo>
                      <a:pt x="15" y="9"/>
                    </a:lnTo>
                    <a:lnTo>
                      <a:pt x="17" y="10"/>
                    </a:lnTo>
                    <a:lnTo>
                      <a:pt x="17" y="9"/>
                    </a:lnTo>
                    <a:lnTo>
                      <a:pt x="17" y="6"/>
                    </a:lnTo>
                    <a:lnTo>
                      <a:pt x="16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2" name="Freeform 918">
                <a:extLst>
                  <a:ext uri="{FF2B5EF4-FFF2-40B4-BE49-F238E27FC236}">
                    <a16:creationId xmlns:a16="http://schemas.microsoft.com/office/drawing/2014/main" id="{8E483F4B-DAA9-4325-8D1A-2049F58732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74" y="2578"/>
                <a:ext cx="6" cy="8"/>
              </a:xfrm>
              <a:custGeom>
                <a:avLst/>
                <a:gdLst>
                  <a:gd name="T0" fmla="*/ 6 w 6"/>
                  <a:gd name="T1" fmla="*/ 0 h 8"/>
                  <a:gd name="T2" fmla="*/ 5 w 6"/>
                  <a:gd name="T3" fmla="*/ 0 h 8"/>
                  <a:gd name="T4" fmla="*/ 4 w 6"/>
                  <a:gd name="T5" fmla="*/ 0 h 8"/>
                  <a:gd name="T6" fmla="*/ 2 w 6"/>
                  <a:gd name="T7" fmla="*/ 0 h 8"/>
                  <a:gd name="T8" fmla="*/ 1 w 6"/>
                  <a:gd name="T9" fmla="*/ 3 h 8"/>
                  <a:gd name="T10" fmla="*/ 0 w 6"/>
                  <a:gd name="T11" fmla="*/ 4 h 8"/>
                  <a:gd name="T12" fmla="*/ 4 w 6"/>
                  <a:gd name="T13" fmla="*/ 8 h 8"/>
                  <a:gd name="T14" fmla="*/ 6 w 6"/>
                  <a:gd name="T15" fmla="*/ 5 h 8"/>
                  <a:gd name="T16" fmla="*/ 5 w 6"/>
                  <a:gd name="T17" fmla="*/ 4 h 8"/>
                  <a:gd name="T18" fmla="*/ 6 w 6"/>
                  <a:gd name="T19" fmla="*/ 3 h 8"/>
                  <a:gd name="T20" fmla="*/ 6 w 6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8">
                    <a:moveTo>
                      <a:pt x="6" y="0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4" y="8"/>
                    </a:lnTo>
                    <a:lnTo>
                      <a:pt x="6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3" name="Freeform 919">
                <a:extLst>
                  <a:ext uri="{FF2B5EF4-FFF2-40B4-BE49-F238E27FC236}">
                    <a16:creationId xmlns:a16="http://schemas.microsoft.com/office/drawing/2014/main" id="{39C43BCA-E530-4B13-A490-00F1ADBC30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96" y="2587"/>
                <a:ext cx="7" cy="7"/>
              </a:xfrm>
              <a:custGeom>
                <a:avLst/>
                <a:gdLst>
                  <a:gd name="T0" fmla="*/ 5 w 7"/>
                  <a:gd name="T1" fmla="*/ 1 h 7"/>
                  <a:gd name="T2" fmla="*/ 2 w 7"/>
                  <a:gd name="T3" fmla="*/ 0 h 7"/>
                  <a:gd name="T4" fmla="*/ 1 w 7"/>
                  <a:gd name="T5" fmla="*/ 0 h 7"/>
                  <a:gd name="T6" fmla="*/ 0 w 7"/>
                  <a:gd name="T7" fmla="*/ 3 h 7"/>
                  <a:gd name="T8" fmla="*/ 2 w 7"/>
                  <a:gd name="T9" fmla="*/ 6 h 7"/>
                  <a:gd name="T10" fmla="*/ 4 w 7"/>
                  <a:gd name="T11" fmla="*/ 7 h 7"/>
                  <a:gd name="T12" fmla="*/ 7 w 7"/>
                  <a:gd name="T13" fmla="*/ 5 h 7"/>
                  <a:gd name="T14" fmla="*/ 6 w 7"/>
                  <a:gd name="T15" fmla="*/ 3 h 7"/>
                  <a:gd name="T16" fmla="*/ 5 w 7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5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2" y="6"/>
                    </a:lnTo>
                    <a:lnTo>
                      <a:pt x="4" y="7"/>
                    </a:lnTo>
                    <a:lnTo>
                      <a:pt x="7" y="5"/>
                    </a:lnTo>
                    <a:lnTo>
                      <a:pt x="6" y="3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4" name="Freeform 920">
                <a:extLst>
                  <a:ext uri="{FF2B5EF4-FFF2-40B4-BE49-F238E27FC236}">
                    <a16:creationId xmlns:a16="http://schemas.microsoft.com/office/drawing/2014/main" id="{9C58396A-4357-4660-BEA6-BBE093616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64" y="2502"/>
                <a:ext cx="0" cy="2"/>
              </a:xfrm>
              <a:custGeom>
                <a:avLst/>
                <a:gdLst>
                  <a:gd name="T0" fmla="*/ 2 h 2"/>
                  <a:gd name="T1" fmla="*/ 1 h 2"/>
                  <a:gd name="T2" fmla="*/ 0 h 2"/>
                  <a:gd name="T3" fmla="*/ 1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5" name="Freeform 921">
                <a:extLst>
                  <a:ext uri="{FF2B5EF4-FFF2-40B4-BE49-F238E27FC236}">
                    <a16:creationId xmlns:a16="http://schemas.microsoft.com/office/drawing/2014/main" id="{5A84C618-7D3F-48E6-A88A-2E51C72150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53" y="2541"/>
                <a:ext cx="2" cy="5"/>
              </a:xfrm>
              <a:custGeom>
                <a:avLst/>
                <a:gdLst>
                  <a:gd name="T0" fmla="*/ 1 w 2"/>
                  <a:gd name="T1" fmla="*/ 1 h 5"/>
                  <a:gd name="T2" fmla="*/ 0 w 2"/>
                  <a:gd name="T3" fmla="*/ 2 h 5"/>
                  <a:gd name="T4" fmla="*/ 0 w 2"/>
                  <a:gd name="T5" fmla="*/ 3 h 5"/>
                  <a:gd name="T6" fmla="*/ 0 w 2"/>
                  <a:gd name="T7" fmla="*/ 5 h 5"/>
                  <a:gd name="T8" fmla="*/ 1 w 2"/>
                  <a:gd name="T9" fmla="*/ 2 h 5"/>
                  <a:gd name="T10" fmla="*/ 1 w 2"/>
                  <a:gd name="T11" fmla="*/ 1 h 5"/>
                  <a:gd name="T12" fmla="*/ 2 w 2"/>
                  <a:gd name="T13" fmla="*/ 0 h 5"/>
                  <a:gd name="T14" fmla="*/ 1 w 2"/>
                  <a:gd name="T15" fmla="*/ 1 h 5"/>
                  <a:gd name="T16" fmla="*/ 1 w 2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1" y="1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6" name="Freeform 922">
                <a:extLst>
                  <a:ext uri="{FF2B5EF4-FFF2-40B4-BE49-F238E27FC236}">
                    <a16:creationId xmlns:a16="http://schemas.microsoft.com/office/drawing/2014/main" id="{9BF5441E-51DD-45E5-B1F0-B4C9E8B401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8" y="2489"/>
                <a:ext cx="82" cy="151"/>
              </a:xfrm>
              <a:custGeom>
                <a:avLst/>
                <a:gdLst>
                  <a:gd name="T0" fmla="*/ 80 w 82"/>
                  <a:gd name="T1" fmla="*/ 27 h 151"/>
                  <a:gd name="T2" fmla="*/ 78 w 82"/>
                  <a:gd name="T3" fmla="*/ 15 h 151"/>
                  <a:gd name="T4" fmla="*/ 75 w 82"/>
                  <a:gd name="T5" fmla="*/ 7 h 151"/>
                  <a:gd name="T6" fmla="*/ 72 w 82"/>
                  <a:gd name="T7" fmla="*/ 0 h 151"/>
                  <a:gd name="T8" fmla="*/ 67 w 82"/>
                  <a:gd name="T9" fmla="*/ 3 h 151"/>
                  <a:gd name="T10" fmla="*/ 69 w 82"/>
                  <a:gd name="T11" fmla="*/ 9 h 151"/>
                  <a:gd name="T12" fmla="*/ 65 w 82"/>
                  <a:gd name="T13" fmla="*/ 17 h 151"/>
                  <a:gd name="T14" fmla="*/ 60 w 82"/>
                  <a:gd name="T15" fmla="*/ 21 h 151"/>
                  <a:gd name="T16" fmla="*/ 56 w 82"/>
                  <a:gd name="T17" fmla="*/ 19 h 151"/>
                  <a:gd name="T18" fmla="*/ 59 w 82"/>
                  <a:gd name="T19" fmla="*/ 25 h 151"/>
                  <a:gd name="T20" fmla="*/ 58 w 82"/>
                  <a:gd name="T21" fmla="*/ 27 h 151"/>
                  <a:gd name="T22" fmla="*/ 54 w 82"/>
                  <a:gd name="T23" fmla="*/ 30 h 151"/>
                  <a:gd name="T24" fmla="*/ 52 w 82"/>
                  <a:gd name="T25" fmla="*/ 31 h 151"/>
                  <a:gd name="T26" fmla="*/ 49 w 82"/>
                  <a:gd name="T27" fmla="*/ 32 h 151"/>
                  <a:gd name="T28" fmla="*/ 49 w 82"/>
                  <a:gd name="T29" fmla="*/ 38 h 151"/>
                  <a:gd name="T30" fmla="*/ 46 w 82"/>
                  <a:gd name="T31" fmla="*/ 38 h 151"/>
                  <a:gd name="T32" fmla="*/ 41 w 82"/>
                  <a:gd name="T33" fmla="*/ 42 h 151"/>
                  <a:gd name="T34" fmla="*/ 38 w 82"/>
                  <a:gd name="T35" fmla="*/ 43 h 151"/>
                  <a:gd name="T36" fmla="*/ 32 w 82"/>
                  <a:gd name="T37" fmla="*/ 41 h 151"/>
                  <a:gd name="T38" fmla="*/ 30 w 82"/>
                  <a:gd name="T39" fmla="*/ 44 h 151"/>
                  <a:gd name="T40" fmla="*/ 27 w 82"/>
                  <a:gd name="T41" fmla="*/ 44 h 151"/>
                  <a:gd name="T42" fmla="*/ 20 w 82"/>
                  <a:gd name="T43" fmla="*/ 46 h 151"/>
                  <a:gd name="T44" fmla="*/ 14 w 82"/>
                  <a:gd name="T45" fmla="*/ 55 h 151"/>
                  <a:gd name="T46" fmla="*/ 13 w 82"/>
                  <a:gd name="T47" fmla="*/ 63 h 151"/>
                  <a:gd name="T48" fmla="*/ 15 w 82"/>
                  <a:gd name="T49" fmla="*/ 76 h 151"/>
                  <a:gd name="T50" fmla="*/ 15 w 82"/>
                  <a:gd name="T51" fmla="*/ 82 h 151"/>
                  <a:gd name="T52" fmla="*/ 11 w 82"/>
                  <a:gd name="T53" fmla="*/ 93 h 151"/>
                  <a:gd name="T54" fmla="*/ 8 w 82"/>
                  <a:gd name="T55" fmla="*/ 100 h 151"/>
                  <a:gd name="T56" fmla="*/ 3 w 82"/>
                  <a:gd name="T57" fmla="*/ 107 h 151"/>
                  <a:gd name="T58" fmla="*/ 0 w 82"/>
                  <a:gd name="T59" fmla="*/ 115 h 151"/>
                  <a:gd name="T60" fmla="*/ 3 w 82"/>
                  <a:gd name="T61" fmla="*/ 126 h 151"/>
                  <a:gd name="T62" fmla="*/ 3 w 82"/>
                  <a:gd name="T63" fmla="*/ 128 h 151"/>
                  <a:gd name="T64" fmla="*/ 4 w 82"/>
                  <a:gd name="T65" fmla="*/ 139 h 151"/>
                  <a:gd name="T66" fmla="*/ 8 w 82"/>
                  <a:gd name="T67" fmla="*/ 144 h 151"/>
                  <a:gd name="T68" fmla="*/ 11 w 82"/>
                  <a:gd name="T69" fmla="*/ 147 h 151"/>
                  <a:gd name="T70" fmla="*/ 16 w 82"/>
                  <a:gd name="T71" fmla="*/ 151 h 151"/>
                  <a:gd name="T72" fmla="*/ 24 w 82"/>
                  <a:gd name="T73" fmla="*/ 150 h 151"/>
                  <a:gd name="T74" fmla="*/ 38 w 82"/>
                  <a:gd name="T75" fmla="*/ 145 h 151"/>
                  <a:gd name="T76" fmla="*/ 43 w 82"/>
                  <a:gd name="T77" fmla="*/ 138 h 151"/>
                  <a:gd name="T78" fmla="*/ 46 w 82"/>
                  <a:gd name="T79" fmla="*/ 131 h 151"/>
                  <a:gd name="T80" fmla="*/ 48 w 82"/>
                  <a:gd name="T81" fmla="*/ 126 h 151"/>
                  <a:gd name="T82" fmla="*/ 54 w 82"/>
                  <a:gd name="T83" fmla="*/ 109 h 151"/>
                  <a:gd name="T84" fmla="*/ 63 w 82"/>
                  <a:gd name="T85" fmla="*/ 88 h 151"/>
                  <a:gd name="T86" fmla="*/ 67 w 82"/>
                  <a:gd name="T87" fmla="*/ 75 h 151"/>
                  <a:gd name="T88" fmla="*/ 71 w 82"/>
                  <a:gd name="T89" fmla="*/ 60 h 151"/>
                  <a:gd name="T90" fmla="*/ 74 w 82"/>
                  <a:gd name="T91" fmla="*/ 52 h 151"/>
                  <a:gd name="T92" fmla="*/ 75 w 82"/>
                  <a:gd name="T93" fmla="*/ 44 h 151"/>
                  <a:gd name="T94" fmla="*/ 75 w 82"/>
                  <a:gd name="T95" fmla="*/ 38 h 151"/>
                  <a:gd name="T96" fmla="*/ 80 w 82"/>
                  <a:gd name="T97" fmla="*/ 44 h 151"/>
                  <a:gd name="T98" fmla="*/ 81 w 82"/>
                  <a:gd name="T99" fmla="*/ 38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2" h="151">
                    <a:moveTo>
                      <a:pt x="80" y="32"/>
                    </a:moveTo>
                    <a:lnTo>
                      <a:pt x="80" y="30"/>
                    </a:lnTo>
                    <a:lnTo>
                      <a:pt x="80" y="30"/>
                    </a:lnTo>
                    <a:lnTo>
                      <a:pt x="80" y="27"/>
                    </a:lnTo>
                    <a:lnTo>
                      <a:pt x="80" y="24"/>
                    </a:lnTo>
                    <a:lnTo>
                      <a:pt x="80" y="23"/>
                    </a:lnTo>
                    <a:lnTo>
                      <a:pt x="80" y="18"/>
                    </a:lnTo>
                    <a:lnTo>
                      <a:pt x="78" y="15"/>
                    </a:lnTo>
                    <a:lnTo>
                      <a:pt x="78" y="10"/>
                    </a:lnTo>
                    <a:lnTo>
                      <a:pt x="77" y="9"/>
                    </a:lnTo>
                    <a:lnTo>
                      <a:pt x="76" y="9"/>
                    </a:lnTo>
                    <a:lnTo>
                      <a:pt x="75" y="7"/>
                    </a:lnTo>
                    <a:lnTo>
                      <a:pt x="75" y="4"/>
                    </a:lnTo>
                    <a:lnTo>
                      <a:pt x="72" y="4"/>
                    </a:lnTo>
                    <a:lnTo>
                      <a:pt x="74" y="2"/>
                    </a:lnTo>
                    <a:lnTo>
                      <a:pt x="72" y="0"/>
                    </a:lnTo>
                    <a:lnTo>
                      <a:pt x="70" y="2"/>
                    </a:lnTo>
                    <a:lnTo>
                      <a:pt x="71" y="3"/>
                    </a:lnTo>
                    <a:lnTo>
                      <a:pt x="69" y="4"/>
                    </a:lnTo>
                    <a:lnTo>
                      <a:pt x="67" y="3"/>
                    </a:lnTo>
                    <a:lnTo>
                      <a:pt x="66" y="3"/>
                    </a:lnTo>
                    <a:lnTo>
                      <a:pt x="67" y="6"/>
                    </a:lnTo>
                    <a:lnTo>
                      <a:pt x="67" y="8"/>
                    </a:lnTo>
                    <a:lnTo>
                      <a:pt x="69" y="9"/>
                    </a:lnTo>
                    <a:lnTo>
                      <a:pt x="69" y="9"/>
                    </a:lnTo>
                    <a:lnTo>
                      <a:pt x="66" y="12"/>
                    </a:lnTo>
                    <a:lnTo>
                      <a:pt x="66" y="14"/>
                    </a:lnTo>
                    <a:lnTo>
                      <a:pt x="65" y="17"/>
                    </a:lnTo>
                    <a:lnTo>
                      <a:pt x="64" y="17"/>
                    </a:lnTo>
                    <a:lnTo>
                      <a:pt x="63" y="18"/>
                    </a:lnTo>
                    <a:lnTo>
                      <a:pt x="61" y="20"/>
                    </a:lnTo>
                    <a:lnTo>
                      <a:pt x="60" y="21"/>
                    </a:lnTo>
                    <a:lnTo>
                      <a:pt x="59" y="20"/>
                    </a:lnTo>
                    <a:lnTo>
                      <a:pt x="59" y="18"/>
                    </a:lnTo>
                    <a:lnTo>
                      <a:pt x="58" y="18"/>
                    </a:lnTo>
                    <a:lnTo>
                      <a:pt x="56" y="19"/>
                    </a:lnTo>
                    <a:lnTo>
                      <a:pt x="56" y="21"/>
                    </a:lnTo>
                    <a:lnTo>
                      <a:pt x="59" y="24"/>
                    </a:lnTo>
                    <a:lnTo>
                      <a:pt x="59" y="25"/>
                    </a:lnTo>
                    <a:lnTo>
                      <a:pt x="59" y="25"/>
                    </a:lnTo>
                    <a:lnTo>
                      <a:pt x="58" y="25"/>
                    </a:lnTo>
                    <a:lnTo>
                      <a:pt x="55" y="25"/>
                    </a:lnTo>
                    <a:lnTo>
                      <a:pt x="55" y="27"/>
                    </a:lnTo>
                    <a:lnTo>
                      <a:pt x="58" y="27"/>
                    </a:lnTo>
                    <a:lnTo>
                      <a:pt x="58" y="30"/>
                    </a:lnTo>
                    <a:lnTo>
                      <a:pt x="56" y="30"/>
                    </a:lnTo>
                    <a:lnTo>
                      <a:pt x="56" y="29"/>
                    </a:lnTo>
                    <a:lnTo>
                      <a:pt x="54" y="30"/>
                    </a:lnTo>
                    <a:lnTo>
                      <a:pt x="54" y="31"/>
                    </a:lnTo>
                    <a:lnTo>
                      <a:pt x="52" y="33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0" y="30"/>
                    </a:lnTo>
                    <a:lnTo>
                      <a:pt x="49" y="31"/>
                    </a:lnTo>
                    <a:lnTo>
                      <a:pt x="50" y="32"/>
                    </a:lnTo>
                    <a:lnTo>
                      <a:pt x="49" y="32"/>
                    </a:lnTo>
                    <a:lnTo>
                      <a:pt x="47" y="35"/>
                    </a:lnTo>
                    <a:lnTo>
                      <a:pt x="48" y="36"/>
                    </a:lnTo>
                    <a:lnTo>
                      <a:pt x="49" y="37"/>
                    </a:lnTo>
                    <a:lnTo>
                      <a:pt x="49" y="38"/>
                    </a:lnTo>
                    <a:lnTo>
                      <a:pt x="48" y="38"/>
                    </a:lnTo>
                    <a:lnTo>
                      <a:pt x="47" y="40"/>
                    </a:lnTo>
                    <a:lnTo>
                      <a:pt x="46" y="38"/>
                    </a:lnTo>
                    <a:lnTo>
                      <a:pt x="46" y="38"/>
                    </a:lnTo>
                    <a:lnTo>
                      <a:pt x="46" y="36"/>
                    </a:lnTo>
                    <a:lnTo>
                      <a:pt x="46" y="36"/>
                    </a:lnTo>
                    <a:lnTo>
                      <a:pt x="41" y="38"/>
                    </a:lnTo>
                    <a:lnTo>
                      <a:pt x="41" y="42"/>
                    </a:lnTo>
                    <a:lnTo>
                      <a:pt x="41" y="43"/>
                    </a:lnTo>
                    <a:lnTo>
                      <a:pt x="41" y="44"/>
                    </a:lnTo>
                    <a:lnTo>
                      <a:pt x="39" y="44"/>
                    </a:lnTo>
                    <a:lnTo>
                      <a:pt x="38" y="43"/>
                    </a:lnTo>
                    <a:lnTo>
                      <a:pt x="38" y="41"/>
                    </a:lnTo>
                    <a:lnTo>
                      <a:pt x="37" y="41"/>
                    </a:lnTo>
                    <a:lnTo>
                      <a:pt x="35" y="43"/>
                    </a:lnTo>
                    <a:lnTo>
                      <a:pt x="32" y="41"/>
                    </a:lnTo>
                    <a:lnTo>
                      <a:pt x="31" y="42"/>
                    </a:lnTo>
                    <a:lnTo>
                      <a:pt x="31" y="42"/>
                    </a:lnTo>
                    <a:lnTo>
                      <a:pt x="31" y="44"/>
                    </a:lnTo>
                    <a:lnTo>
                      <a:pt x="30" y="44"/>
                    </a:lnTo>
                    <a:lnTo>
                      <a:pt x="30" y="44"/>
                    </a:lnTo>
                    <a:lnTo>
                      <a:pt x="30" y="43"/>
                    </a:lnTo>
                    <a:lnTo>
                      <a:pt x="28" y="43"/>
                    </a:lnTo>
                    <a:lnTo>
                      <a:pt x="27" y="44"/>
                    </a:lnTo>
                    <a:lnTo>
                      <a:pt x="26" y="43"/>
                    </a:lnTo>
                    <a:lnTo>
                      <a:pt x="21" y="47"/>
                    </a:lnTo>
                    <a:lnTo>
                      <a:pt x="20" y="47"/>
                    </a:lnTo>
                    <a:lnTo>
                      <a:pt x="20" y="46"/>
                    </a:lnTo>
                    <a:lnTo>
                      <a:pt x="17" y="46"/>
                    </a:lnTo>
                    <a:lnTo>
                      <a:pt x="16" y="47"/>
                    </a:lnTo>
                    <a:lnTo>
                      <a:pt x="16" y="50"/>
                    </a:lnTo>
                    <a:lnTo>
                      <a:pt x="14" y="55"/>
                    </a:lnTo>
                    <a:lnTo>
                      <a:pt x="14" y="57"/>
                    </a:lnTo>
                    <a:lnTo>
                      <a:pt x="10" y="60"/>
                    </a:lnTo>
                    <a:lnTo>
                      <a:pt x="10" y="61"/>
                    </a:lnTo>
                    <a:lnTo>
                      <a:pt x="13" y="63"/>
                    </a:lnTo>
                    <a:lnTo>
                      <a:pt x="11" y="65"/>
                    </a:lnTo>
                    <a:lnTo>
                      <a:pt x="11" y="67"/>
                    </a:lnTo>
                    <a:lnTo>
                      <a:pt x="11" y="70"/>
                    </a:lnTo>
                    <a:lnTo>
                      <a:pt x="15" y="76"/>
                    </a:lnTo>
                    <a:lnTo>
                      <a:pt x="15" y="77"/>
                    </a:lnTo>
                    <a:lnTo>
                      <a:pt x="16" y="80"/>
                    </a:lnTo>
                    <a:lnTo>
                      <a:pt x="16" y="81"/>
                    </a:lnTo>
                    <a:lnTo>
                      <a:pt x="15" y="82"/>
                    </a:lnTo>
                    <a:lnTo>
                      <a:pt x="15" y="83"/>
                    </a:lnTo>
                    <a:lnTo>
                      <a:pt x="15" y="88"/>
                    </a:lnTo>
                    <a:lnTo>
                      <a:pt x="13" y="90"/>
                    </a:lnTo>
                    <a:lnTo>
                      <a:pt x="11" y="93"/>
                    </a:lnTo>
                    <a:lnTo>
                      <a:pt x="10" y="93"/>
                    </a:lnTo>
                    <a:lnTo>
                      <a:pt x="10" y="95"/>
                    </a:lnTo>
                    <a:lnTo>
                      <a:pt x="8" y="97"/>
                    </a:lnTo>
                    <a:lnTo>
                      <a:pt x="8" y="100"/>
                    </a:lnTo>
                    <a:lnTo>
                      <a:pt x="7" y="101"/>
                    </a:lnTo>
                    <a:lnTo>
                      <a:pt x="3" y="103"/>
                    </a:lnTo>
                    <a:lnTo>
                      <a:pt x="3" y="104"/>
                    </a:lnTo>
                    <a:lnTo>
                      <a:pt x="3" y="107"/>
                    </a:lnTo>
                    <a:lnTo>
                      <a:pt x="0" y="110"/>
                    </a:lnTo>
                    <a:lnTo>
                      <a:pt x="0" y="112"/>
                    </a:lnTo>
                    <a:lnTo>
                      <a:pt x="0" y="114"/>
                    </a:lnTo>
                    <a:lnTo>
                      <a:pt x="0" y="115"/>
                    </a:lnTo>
                    <a:lnTo>
                      <a:pt x="0" y="118"/>
                    </a:lnTo>
                    <a:lnTo>
                      <a:pt x="3" y="122"/>
                    </a:lnTo>
                    <a:lnTo>
                      <a:pt x="3" y="124"/>
                    </a:lnTo>
                    <a:lnTo>
                      <a:pt x="3" y="126"/>
                    </a:lnTo>
                    <a:lnTo>
                      <a:pt x="5" y="127"/>
                    </a:lnTo>
                    <a:lnTo>
                      <a:pt x="5" y="127"/>
                    </a:lnTo>
                    <a:lnTo>
                      <a:pt x="5" y="127"/>
                    </a:lnTo>
                    <a:lnTo>
                      <a:pt x="3" y="128"/>
                    </a:lnTo>
                    <a:lnTo>
                      <a:pt x="3" y="131"/>
                    </a:lnTo>
                    <a:lnTo>
                      <a:pt x="3" y="133"/>
                    </a:lnTo>
                    <a:lnTo>
                      <a:pt x="3" y="138"/>
                    </a:lnTo>
                    <a:lnTo>
                      <a:pt x="4" y="139"/>
                    </a:lnTo>
                    <a:lnTo>
                      <a:pt x="4" y="140"/>
                    </a:lnTo>
                    <a:lnTo>
                      <a:pt x="5" y="141"/>
                    </a:lnTo>
                    <a:lnTo>
                      <a:pt x="7" y="143"/>
                    </a:lnTo>
                    <a:lnTo>
                      <a:pt x="8" y="144"/>
                    </a:lnTo>
                    <a:lnTo>
                      <a:pt x="9" y="145"/>
                    </a:lnTo>
                    <a:lnTo>
                      <a:pt x="10" y="147"/>
                    </a:lnTo>
                    <a:lnTo>
                      <a:pt x="11" y="146"/>
                    </a:lnTo>
                    <a:lnTo>
                      <a:pt x="11" y="147"/>
                    </a:lnTo>
                    <a:lnTo>
                      <a:pt x="14" y="147"/>
                    </a:lnTo>
                    <a:lnTo>
                      <a:pt x="15" y="150"/>
                    </a:lnTo>
                    <a:lnTo>
                      <a:pt x="16" y="150"/>
                    </a:lnTo>
                    <a:lnTo>
                      <a:pt x="16" y="151"/>
                    </a:lnTo>
                    <a:lnTo>
                      <a:pt x="17" y="151"/>
                    </a:lnTo>
                    <a:lnTo>
                      <a:pt x="19" y="151"/>
                    </a:lnTo>
                    <a:lnTo>
                      <a:pt x="21" y="151"/>
                    </a:lnTo>
                    <a:lnTo>
                      <a:pt x="24" y="150"/>
                    </a:lnTo>
                    <a:lnTo>
                      <a:pt x="26" y="147"/>
                    </a:lnTo>
                    <a:lnTo>
                      <a:pt x="32" y="146"/>
                    </a:lnTo>
                    <a:lnTo>
                      <a:pt x="35" y="146"/>
                    </a:lnTo>
                    <a:lnTo>
                      <a:pt x="38" y="145"/>
                    </a:lnTo>
                    <a:lnTo>
                      <a:pt x="39" y="144"/>
                    </a:lnTo>
                    <a:lnTo>
                      <a:pt x="41" y="144"/>
                    </a:lnTo>
                    <a:lnTo>
                      <a:pt x="42" y="140"/>
                    </a:lnTo>
                    <a:lnTo>
                      <a:pt x="43" y="138"/>
                    </a:lnTo>
                    <a:lnTo>
                      <a:pt x="43" y="135"/>
                    </a:lnTo>
                    <a:lnTo>
                      <a:pt x="46" y="134"/>
                    </a:lnTo>
                    <a:lnTo>
                      <a:pt x="46" y="131"/>
                    </a:lnTo>
                    <a:lnTo>
                      <a:pt x="46" y="131"/>
                    </a:lnTo>
                    <a:lnTo>
                      <a:pt x="47" y="129"/>
                    </a:lnTo>
                    <a:lnTo>
                      <a:pt x="48" y="126"/>
                    </a:lnTo>
                    <a:lnTo>
                      <a:pt x="47" y="126"/>
                    </a:lnTo>
                    <a:lnTo>
                      <a:pt x="48" y="126"/>
                    </a:lnTo>
                    <a:lnTo>
                      <a:pt x="50" y="122"/>
                    </a:lnTo>
                    <a:lnTo>
                      <a:pt x="52" y="115"/>
                    </a:lnTo>
                    <a:lnTo>
                      <a:pt x="53" y="111"/>
                    </a:lnTo>
                    <a:lnTo>
                      <a:pt x="54" y="109"/>
                    </a:lnTo>
                    <a:lnTo>
                      <a:pt x="55" y="105"/>
                    </a:lnTo>
                    <a:lnTo>
                      <a:pt x="58" y="100"/>
                    </a:lnTo>
                    <a:lnTo>
                      <a:pt x="61" y="90"/>
                    </a:lnTo>
                    <a:lnTo>
                      <a:pt x="63" y="88"/>
                    </a:lnTo>
                    <a:lnTo>
                      <a:pt x="63" y="84"/>
                    </a:lnTo>
                    <a:lnTo>
                      <a:pt x="65" y="81"/>
                    </a:lnTo>
                    <a:lnTo>
                      <a:pt x="65" y="78"/>
                    </a:lnTo>
                    <a:lnTo>
                      <a:pt x="67" y="75"/>
                    </a:lnTo>
                    <a:lnTo>
                      <a:pt x="69" y="69"/>
                    </a:lnTo>
                    <a:lnTo>
                      <a:pt x="70" y="65"/>
                    </a:lnTo>
                    <a:lnTo>
                      <a:pt x="71" y="64"/>
                    </a:lnTo>
                    <a:lnTo>
                      <a:pt x="71" y="60"/>
                    </a:lnTo>
                    <a:lnTo>
                      <a:pt x="71" y="59"/>
                    </a:lnTo>
                    <a:lnTo>
                      <a:pt x="71" y="57"/>
                    </a:lnTo>
                    <a:lnTo>
                      <a:pt x="74" y="53"/>
                    </a:lnTo>
                    <a:lnTo>
                      <a:pt x="74" y="52"/>
                    </a:lnTo>
                    <a:lnTo>
                      <a:pt x="75" y="49"/>
                    </a:lnTo>
                    <a:lnTo>
                      <a:pt x="75" y="47"/>
                    </a:lnTo>
                    <a:lnTo>
                      <a:pt x="74" y="47"/>
                    </a:lnTo>
                    <a:lnTo>
                      <a:pt x="75" y="44"/>
                    </a:lnTo>
                    <a:lnTo>
                      <a:pt x="75" y="42"/>
                    </a:lnTo>
                    <a:lnTo>
                      <a:pt x="74" y="41"/>
                    </a:lnTo>
                    <a:lnTo>
                      <a:pt x="74" y="38"/>
                    </a:lnTo>
                    <a:lnTo>
                      <a:pt x="75" y="38"/>
                    </a:lnTo>
                    <a:lnTo>
                      <a:pt x="76" y="38"/>
                    </a:lnTo>
                    <a:lnTo>
                      <a:pt x="76" y="41"/>
                    </a:lnTo>
                    <a:lnTo>
                      <a:pt x="78" y="43"/>
                    </a:lnTo>
                    <a:lnTo>
                      <a:pt x="80" y="44"/>
                    </a:lnTo>
                    <a:lnTo>
                      <a:pt x="81" y="42"/>
                    </a:lnTo>
                    <a:lnTo>
                      <a:pt x="81" y="41"/>
                    </a:lnTo>
                    <a:lnTo>
                      <a:pt x="81" y="40"/>
                    </a:lnTo>
                    <a:lnTo>
                      <a:pt x="81" y="38"/>
                    </a:lnTo>
                    <a:lnTo>
                      <a:pt x="82" y="37"/>
                    </a:lnTo>
                    <a:lnTo>
                      <a:pt x="82" y="35"/>
                    </a:lnTo>
                    <a:lnTo>
                      <a:pt x="80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7" name="Freeform 923">
                <a:extLst>
                  <a:ext uri="{FF2B5EF4-FFF2-40B4-BE49-F238E27FC236}">
                    <a16:creationId xmlns:a16="http://schemas.microsoft.com/office/drawing/2014/main" id="{6CECC835-516D-4D5A-8384-BA44AF9336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64" y="2497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0 w 1"/>
                  <a:gd name="T5" fmla="*/ 1 h 2"/>
                  <a:gd name="T6" fmla="*/ 0 w 1"/>
                  <a:gd name="T7" fmla="*/ 2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8" name="Freeform 924">
                <a:extLst>
                  <a:ext uri="{FF2B5EF4-FFF2-40B4-BE49-F238E27FC236}">
                    <a16:creationId xmlns:a16="http://schemas.microsoft.com/office/drawing/2014/main" id="{780AD4B2-7503-49DC-82B3-1BB62A047A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69" y="2502"/>
                <a:ext cx="4" cy="4"/>
              </a:xfrm>
              <a:custGeom>
                <a:avLst/>
                <a:gdLst>
                  <a:gd name="T0" fmla="*/ 2 w 4"/>
                  <a:gd name="T1" fmla="*/ 4 h 4"/>
                  <a:gd name="T2" fmla="*/ 4 w 4"/>
                  <a:gd name="T3" fmla="*/ 1 h 4"/>
                  <a:gd name="T4" fmla="*/ 2 w 4"/>
                  <a:gd name="T5" fmla="*/ 1 h 4"/>
                  <a:gd name="T6" fmla="*/ 1 w 4"/>
                  <a:gd name="T7" fmla="*/ 0 h 4"/>
                  <a:gd name="T8" fmla="*/ 1 w 4"/>
                  <a:gd name="T9" fmla="*/ 1 h 4"/>
                  <a:gd name="T10" fmla="*/ 0 w 4"/>
                  <a:gd name="T11" fmla="*/ 2 h 4"/>
                  <a:gd name="T12" fmla="*/ 1 w 4"/>
                  <a:gd name="T13" fmla="*/ 2 h 4"/>
                  <a:gd name="T14" fmla="*/ 2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lnTo>
                      <a:pt x="4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9" name="Freeform 925">
                <a:extLst>
                  <a:ext uri="{FF2B5EF4-FFF2-40B4-BE49-F238E27FC236}">
                    <a16:creationId xmlns:a16="http://schemas.microsoft.com/office/drawing/2014/main" id="{46FEE783-3E4D-4603-AFB5-3DF3B3BEE6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0" y="2473"/>
                <a:ext cx="112" cy="179"/>
              </a:xfrm>
              <a:custGeom>
                <a:avLst/>
                <a:gdLst>
                  <a:gd name="T0" fmla="*/ 103 w 112"/>
                  <a:gd name="T1" fmla="*/ 3 h 179"/>
                  <a:gd name="T2" fmla="*/ 95 w 112"/>
                  <a:gd name="T3" fmla="*/ 6 h 179"/>
                  <a:gd name="T4" fmla="*/ 85 w 112"/>
                  <a:gd name="T5" fmla="*/ 8 h 179"/>
                  <a:gd name="T6" fmla="*/ 79 w 112"/>
                  <a:gd name="T7" fmla="*/ 11 h 179"/>
                  <a:gd name="T8" fmla="*/ 73 w 112"/>
                  <a:gd name="T9" fmla="*/ 9 h 179"/>
                  <a:gd name="T10" fmla="*/ 65 w 112"/>
                  <a:gd name="T11" fmla="*/ 12 h 179"/>
                  <a:gd name="T12" fmla="*/ 61 w 112"/>
                  <a:gd name="T13" fmla="*/ 9 h 179"/>
                  <a:gd name="T14" fmla="*/ 44 w 112"/>
                  <a:gd name="T15" fmla="*/ 20 h 179"/>
                  <a:gd name="T16" fmla="*/ 52 w 112"/>
                  <a:gd name="T17" fmla="*/ 35 h 179"/>
                  <a:gd name="T18" fmla="*/ 61 w 112"/>
                  <a:gd name="T19" fmla="*/ 47 h 179"/>
                  <a:gd name="T20" fmla="*/ 57 w 112"/>
                  <a:gd name="T21" fmla="*/ 51 h 179"/>
                  <a:gd name="T22" fmla="*/ 58 w 112"/>
                  <a:gd name="T23" fmla="*/ 59 h 179"/>
                  <a:gd name="T24" fmla="*/ 52 w 112"/>
                  <a:gd name="T25" fmla="*/ 68 h 179"/>
                  <a:gd name="T26" fmla="*/ 50 w 112"/>
                  <a:gd name="T27" fmla="*/ 70 h 179"/>
                  <a:gd name="T28" fmla="*/ 42 w 112"/>
                  <a:gd name="T29" fmla="*/ 63 h 179"/>
                  <a:gd name="T30" fmla="*/ 42 w 112"/>
                  <a:gd name="T31" fmla="*/ 52 h 179"/>
                  <a:gd name="T32" fmla="*/ 41 w 112"/>
                  <a:gd name="T33" fmla="*/ 42 h 179"/>
                  <a:gd name="T34" fmla="*/ 34 w 112"/>
                  <a:gd name="T35" fmla="*/ 42 h 179"/>
                  <a:gd name="T36" fmla="*/ 29 w 112"/>
                  <a:gd name="T37" fmla="*/ 39 h 179"/>
                  <a:gd name="T38" fmla="*/ 7 w 112"/>
                  <a:gd name="T39" fmla="*/ 47 h 179"/>
                  <a:gd name="T40" fmla="*/ 1 w 112"/>
                  <a:gd name="T41" fmla="*/ 56 h 179"/>
                  <a:gd name="T42" fmla="*/ 8 w 112"/>
                  <a:gd name="T43" fmla="*/ 60 h 179"/>
                  <a:gd name="T44" fmla="*/ 18 w 112"/>
                  <a:gd name="T45" fmla="*/ 65 h 179"/>
                  <a:gd name="T46" fmla="*/ 28 w 112"/>
                  <a:gd name="T47" fmla="*/ 70 h 179"/>
                  <a:gd name="T48" fmla="*/ 26 w 112"/>
                  <a:gd name="T49" fmla="*/ 77 h 179"/>
                  <a:gd name="T50" fmla="*/ 26 w 112"/>
                  <a:gd name="T51" fmla="*/ 85 h 179"/>
                  <a:gd name="T52" fmla="*/ 23 w 112"/>
                  <a:gd name="T53" fmla="*/ 92 h 179"/>
                  <a:gd name="T54" fmla="*/ 24 w 112"/>
                  <a:gd name="T55" fmla="*/ 99 h 179"/>
                  <a:gd name="T56" fmla="*/ 22 w 112"/>
                  <a:gd name="T57" fmla="*/ 106 h 179"/>
                  <a:gd name="T58" fmla="*/ 19 w 112"/>
                  <a:gd name="T59" fmla="*/ 115 h 179"/>
                  <a:gd name="T60" fmla="*/ 8 w 112"/>
                  <a:gd name="T61" fmla="*/ 134 h 179"/>
                  <a:gd name="T62" fmla="*/ 9 w 112"/>
                  <a:gd name="T63" fmla="*/ 148 h 179"/>
                  <a:gd name="T64" fmla="*/ 9 w 112"/>
                  <a:gd name="T65" fmla="*/ 167 h 179"/>
                  <a:gd name="T66" fmla="*/ 13 w 112"/>
                  <a:gd name="T67" fmla="*/ 174 h 179"/>
                  <a:gd name="T68" fmla="*/ 13 w 112"/>
                  <a:gd name="T69" fmla="*/ 178 h 179"/>
                  <a:gd name="T70" fmla="*/ 20 w 112"/>
                  <a:gd name="T71" fmla="*/ 173 h 179"/>
                  <a:gd name="T72" fmla="*/ 17 w 112"/>
                  <a:gd name="T73" fmla="*/ 174 h 179"/>
                  <a:gd name="T74" fmla="*/ 18 w 112"/>
                  <a:gd name="T75" fmla="*/ 170 h 179"/>
                  <a:gd name="T76" fmla="*/ 28 w 112"/>
                  <a:gd name="T77" fmla="*/ 160 h 179"/>
                  <a:gd name="T78" fmla="*/ 50 w 112"/>
                  <a:gd name="T79" fmla="*/ 147 h 179"/>
                  <a:gd name="T80" fmla="*/ 48 w 112"/>
                  <a:gd name="T81" fmla="*/ 142 h 179"/>
                  <a:gd name="T82" fmla="*/ 50 w 112"/>
                  <a:gd name="T83" fmla="*/ 132 h 179"/>
                  <a:gd name="T84" fmla="*/ 48 w 112"/>
                  <a:gd name="T85" fmla="*/ 128 h 179"/>
                  <a:gd name="T86" fmla="*/ 47 w 112"/>
                  <a:gd name="T87" fmla="*/ 120 h 179"/>
                  <a:gd name="T88" fmla="*/ 46 w 112"/>
                  <a:gd name="T89" fmla="*/ 113 h 179"/>
                  <a:gd name="T90" fmla="*/ 45 w 112"/>
                  <a:gd name="T91" fmla="*/ 102 h 179"/>
                  <a:gd name="T92" fmla="*/ 47 w 112"/>
                  <a:gd name="T93" fmla="*/ 99 h 179"/>
                  <a:gd name="T94" fmla="*/ 61 w 112"/>
                  <a:gd name="T95" fmla="*/ 92 h 179"/>
                  <a:gd name="T96" fmla="*/ 67 w 112"/>
                  <a:gd name="T97" fmla="*/ 86 h 179"/>
                  <a:gd name="T98" fmla="*/ 70 w 112"/>
                  <a:gd name="T99" fmla="*/ 82 h 179"/>
                  <a:gd name="T100" fmla="*/ 81 w 112"/>
                  <a:gd name="T101" fmla="*/ 74 h 179"/>
                  <a:gd name="T102" fmla="*/ 93 w 112"/>
                  <a:gd name="T103" fmla="*/ 68 h 179"/>
                  <a:gd name="T104" fmla="*/ 104 w 112"/>
                  <a:gd name="T105" fmla="*/ 58 h 179"/>
                  <a:gd name="T106" fmla="*/ 107 w 112"/>
                  <a:gd name="T107" fmla="*/ 51 h 179"/>
                  <a:gd name="T108" fmla="*/ 109 w 112"/>
                  <a:gd name="T109" fmla="*/ 48 h 179"/>
                  <a:gd name="T110" fmla="*/ 111 w 112"/>
                  <a:gd name="T111" fmla="*/ 41 h 179"/>
                  <a:gd name="T112" fmla="*/ 109 w 112"/>
                  <a:gd name="T113" fmla="*/ 34 h 179"/>
                  <a:gd name="T114" fmla="*/ 111 w 112"/>
                  <a:gd name="T115" fmla="*/ 24 h 179"/>
                  <a:gd name="T116" fmla="*/ 109 w 112"/>
                  <a:gd name="T117" fmla="*/ 14 h 179"/>
                  <a:gd name="T118" fmla="*/ 109 w 112"/>
                  <a:gd name="T119" fmla="*/ 7 h 179"/>
                  <a:gd name="T120" fmla="*/ 112 w 112"/>
                  <a:gd name="T121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2" h="179">
                    <a:moveTo>
                      <a:pt x="109" y="1"/>
                    </a:moveTo>
                    <a:lnTo>
                      <a:pt x="108" y="1"/>
                    </a:lnTo>
                    <a:lnTo>
                      <a:pt x="107" y="2"/>
                    </a:lnTo>
                    <a:lnTo>
                      <a:pt x="104" y="3"/>
                    </a:lnTo>
                    <a:lnTo>
                      <a:pt x="103" y="3"/>
                    </a:lnTo>
                    <a:lnTo>
                      <a:pt x="101" y="6"/>
                    </a:lnTo>
                    <a:lnTo>
                      <a:pt x="98" y="6"/>
                    </a:lnTo>
                    <a:lnTo>
                      <a:pt x="98" y="7"/>
                    </a:lnTo>
                    <a:lnTo>
                      <a:pt x="96" y="7"/>
                    </a:lnTo>
                    <a:lnTo>
                      <a:pt x="95" y="6"/>
                    </a:lnTo>
                    <a:lnTo>
                      <a:pt x="91" y="7"/>
                    </a:lnTo>
                    <a:lnTo>
                      <a:pt x="90" y="8"/>
                    </a:lnTo>
                    <a:lnTo>
                      <a:pt x="87" y="8"/>
                    </a:lnTo>
                    <a:lnTo>
                      <a:pt x="86" y="7"/>
                    </a:lnTo>
                    <a:lnTo>
                      <a:pt x="85" y="8"/>
                    </a:lnTo>
                    <a:lnTo>
                      <a:pt x="83" y="7"/>
                    </a:lnTo>
                    <a:lnTo>
                      <a:pt x="83" y="8"/>
                    </a:lnTo>
                    <a:lnTo>
                      <a:pt x="83" y="9"/>
                    </a:lnTo>
                    <a:lnTo>
                      <a:pt x="83" y="11"/>
                    </a:lnTo>
                    <a:lnTo>
                      <a:pt x="79" y="11"/>
                    </a:lnTo>
                    <a:lnTo>
                      <a:pt x="76" y="12"/>
                    </a:lnTo>
                    <a:lnTo>
                      <a:pt x="75" y="11"/>
                    </a:lnTo>
                    <a:lnTo>
                      <a:pt x="74" y="11"/>
                    </a:lnTo>
                    <a:lnTo>
                      <a:pt x="74" y="11"/>
                    </a:lnTo>
                    <a:lnTo>
                      <a:pt x="73" y="9"/>
                    </a:lnTo>
                    <a:lnTo>
                      <a:pt x="72" y="11"/>
                    </a:lnTo>
                    <a:lnTo>
                      <a:pt x="70" y="11"/>
                    </a:lnTo>
                    <a:lnTo>
                      <a:pt x="68" y="12"/>
                    </a:lnTo>
                    <a:lnTo>
                      <a:pt x="65" y="13"/>
                    </a:lnTo>
                    <a:lnTo>
                      <a:pt x="65" y="12"/>
                    </a:lnTo>
                    <a:lnTo>
                      <a:pt x="64" y="11"/>
                    </a:lnTo>
                    <a:lnTo>
                      <a:pt x="63" y="11"/>
                    </a:lnTo>
                    <a:lnTo>
                      <a:pt x="62" y="11"/>
                    </a:lnTo>
                    <a:lnTo>
                      <a:pt x="61" y="9"/>
                    </a:lnTo>
                    <a:lnTo>
                      <a:pt x="61" y="9"/>
                    </a:lnTo>
                    <a:lnTo>
                      <a:pt x="58" y="9"/>
                    </a:lnTo>
                    <a:lnTo>
                      <a:pt x="58" y="9"/>
                    </a:lnTo>
                    <a:lnTo>
                      <a:pt x="56" y="11"/>
                    </a:lnTo>
                    <a:lnTo>
                      <a:pt x="46" y="11"/>
                    </a:lnTo>
                    <a:lnTo>
                      <a:pt x="44" y="20"/>
                    </a:lnTo>
                    <a:lnTo>
                      <a:pt x="45" y="30"/>
                    </a:lnTo>
                    <a:lnTo>
                      <a:pt x="48" y="31"/>
                    </a:lnTo>
                    <a:lnTo>
                      <a:pt x="50" y="34"/>
                    </a:lnTo>
                    <a:lnTo>
                      <a:pt x="51" y="34"/>
                    </a:lnTo>
                    <a:lnTo>
                      <a:pt x="52" y="35"/>
                    </a:lnTo>
                    <a:lnTo>
                      <a:pt x="56" y="39"/>
                    </a:lnTo>
                    <a:lnTo>
                      <a:pt x="56" y="40"/>
                    </a:lnTo>
                    <a:lnTo>
                      <a:pt x="59" y="43"/>
                    </a:lnTo>
                    <a:lnTo>
                      <a:pt x="59" y="46"/>
                    </a:lnTo>
                    <a:lnTo>
                      <a:pt x="61" y="47"/>
                    </a:lnTo>
                    <a:lnTo>
                      <a:pt x="61" y="48"/>
                    </a:lnTo>
                    <a:lnTo>
                      <a:pt x="59" y="48"/>
                    </a:lnTo>
                    <a:lnTo>
                      <a:pt x="58" y="49"/>
                    </a:lnTo>
                    <a:lnTo>
                      <a:pt x="57" y="49"/>
                    </a:lnTo>
                    <a:lnTo>
                      <a:pt x="57" y="51"/>
                    </a:lnTo>
                    <a:lnTo>
                      <a:pt x="58" y="52"/>
                    </a:lnTo>
                    <a:lnTo>
                      <a:pt x="57" y="53"/>
                    </a:lnTo>
                    <a:lnTo>
                      <a:pt x="58" y="54"/>
                    </a:lnTo>
                    <a:lnTo>
                      <a:pt x="58" y="58"/>
                    </a:lnTo>
                    <a:lnTo>
                      <a:pt x="58" y="59"/>
                    </a:lnTo>
                    <a:lnTo>
                      <a:pt x="56" y="60"/>
                    </a:lnTo>
                    <a:lnTo>
                      <a:pt x="54" y="62"/>
                    </a:lnTo>
                    <a:lnTo>
                      <a:pt x="53" y="64"/>
                    </a:lnTo>
                    <a:lnTo>
                      <a:pt x="53" y="66"/>
                    </a:lnTo>
                    <a:lnTo>
                      <a:pt x="52" y="68"/>
                    </a:lnTo>
                    <a:lnTo>
                      <a:pt x="52" y="70"/>
                    </a:lnTo>
                    <a:lnTo>
                      <a:pt x="52" y="73"/>
                    </a:lnTo>
                    <a:lnTo>
                      <a:pt x="50" y="73"/>
                    </a:lnTo>
                    <a:lnTo>
                      <a:pt x="50" y="71"/>
                    </a:lnTo>
                    <a:lnTo>
                      <a:pt x="50" y="70"/>
                    </a:lnTo>
                    <a:lnTo>
                      <a:pt x="48" y="69"/>
                    </a:lnTo>
                    <a:lnTo>
                      <a:pt x="47" y="68"/>
                    </a:lnTo>
                    <a:lnTo>
                      <a:pt x="46" y="66"/>
                    </a:lnTo>
                    <a:lnTo>
                      <a:pt x="45" y="65"/>
                    </a:lnTo>
                    <a:lnTo>
                      <a:pt x="42" y="63"/>
                    </a:lnTo>
                    <a:lnTo>
                      <a:pt x="42" y="60"/>
                    </a:lnTo>
                    <a:lnTo>
                      <a:pt x="41" y="58"/>
                    </a:lnTo>
                    <a:lnTo>
                      <a:pt x="41" y="57"/>
                    </a:lnTo>
                    <a:lnTo>
                      <a:pt x="42" y="54"/>
                    </a:lnTo>
                    <a:lnTo>
                      <a:pt x="42" y="52"/>
                    </a:lnTo>
                    <a:lnTo>
                      <a:pt x="45" y="49"/>
                    </a:lnTo>
                    <a:lnTo>
                      <a:pt x="45" y="47"/>
                    </a:lnTo>
                    <a:lnTo>
                      <a:pt x="45" y="45"/>
                    </a:lnTo>
                    <a:lnTo>
                      <a:pt x="45" y="43"/>
                    </a:lnTo>
                    <a:lnTo>
                      <a:pt x="41" y="42"/>
                    </a:lnTo>
                    <a:lnTo>
                      <a:pt x="39" y="42"/>
                    </a:lnTo>
                    <a:lnTo>
                      <a:pt x="39" y="43"/>
                    </a:lnTo>
                    <a:lnTo>
                      <a:pt x="37" y="43"/>
                    </a:lnTo>
                    <a:lnTo>
                      <a:pt x="36" y="43"/>
                    </a:lnTo>
                    <a:lnTo>
                      <a:pt x="34" y="42"/>
                    </a:lnTo>
                    <a:lnTo>
                      <a:pt x="34" y="41"/>
                    </a:lnTo>
                    <a:lnTo>
                      <a:pt x="34" y="40"/>
                    </a:lnTo>
                    <a:lnTo>
                      <a:pt x="33" y="40"/>
                    </a:lnTo>
                    <a:lnTo>
                      <a:pt x="33" y="39"/>
                    </a:lnTo>
                    <a:lnTo>
                      <a:pt x="29" y="39"/>
                    </a:lnTo>
                    <a:lnTo>
                      <a:pt x="29" y="39"/>
                    </a:lnTo>
                    <a:lnTo>
                      <a:pt x="26" y="40"/>
                    </a:lnTo>
                    <a:lnTo>
                      <a:pt x="19" y="42"/>
                    </a:lnTo>
                    <a:lnTo>
                      <a:pt x="18" y="43"/>
                    </a:lnTo>
                    <a:lnTo>
                      <a:pt x="7" y="47"/>
                    </a:lnTo>
                    <a:lnTo>
                      <a:pt x="5" y="47"/>
                    </a:lnTo>
                    <a:lnTo>
                      <a:pt x="1" y="49"/>
                    </a:lnTo>
                    <a:lnTo>
                      <a:pt x="0" y="51"/>
                    </a:lnTo>
                    <a:lnTo>
                      <a:pt x="1" y="54"/>
                    </a:lnTo>
                    <a:lnTo>
                      <a:pt x="1" y="56"/>
                    </a:lnTo>
                    <a:lnTo>
                      <a:pt x="1" y="59"/>
                    </a:lnTo>
                    <a:lnTo>
                      <a:pt x="5" y="59"/>
                    </a:lnTo>
                    <a:lnTo>
                      <a:pt x="6" y="60"/>
                    </a:lnTo>
                    <a:lnTo>
                      <a:pt x="7" y="60"/>
                    </a:lnTo>
                    <a:lnTo>
                      <a:pt x="8" y="60"/>
                    </a:lnTo>
                    <a:lnTo>
                      <a:pt x="8" y="59"/>
                    </a:lnTo>
                    <a:lnTo>
                      <a:pt x="12" y="60"/>
                    </a:lnTo>
                    <a:lnTo>
                      <a:pt x="14" y="62"/>
                    </a:lnTo>
                    <a:lnTo>
                      <a:pt x="17" y="64"/>
                    </a:lnTo>
                    <a:lnTo>
                      <a:pt x="18" y="65"/>
                    </a:lnTo>
                    <a:lnTo>
                      <a:pt x="22" y="65"/>
                    </a:lnTo>
                    <a:lnTo>
                      <a:pt x="23" y="66"/>
                    </a:lnTo>
                    <a:lnTo>
                      <a:pt x="24" y="68"/>
                    </a:lnTo>
                    <a:lnTo>
                      <a:pt x="26" y="68"/>
                    </a:lnTo>
                    <a:lnTo>
                      <a:pt x="28" y="70"/>
                    </a:lnTo>
                    <a:lnTo>
                      <a:pt x="26" y="71"/>
                    </a:lnTo>
                    <a:lnTo>
                      <a:pt x="26" y="74"/>
                    </a:lnTo>
                    <a:lnTo>
                      <a:pt x="26" y="75"/>
                    </a:lnTo>
                    <a:lnTo>
                      <a:pt x="26" y="76"/>
                    </a:lnTo>
                    <a:lnTo>
                      <a:pt x="26" y="77"/>
                    </a:lnTo>
                    <a:lnTo>
                      <a:pt x="25" y="79"/>
                    </a:lnTo>
                    <a:lnTo>
                      <a:pt x="25" y="82"/>
                    </a:lnTo>
                    <a:lnTo>
                      <a:pt x="24" y="83"/>
                    </a:lnTo>
                    <a:lnTo>
                      <a:pt x="25" y="85"/>
                    </a:lnTo>
                    <a:lnTo>
                      <a:pt x="26" y="85"/>
                    </a:lnTo>
                    <a:lnTo>
                      <a:pt x="26" y="86"/>
                    </a:lnTo>
                    <a:lnTo>
                      <a:pt x="24" y="87"/>
                    </a:lnTo>
                    <a:lnTo>
                      <a:pt x="24" y="90"/>
                    </a:lnTo>
                    <a:lnTo>
                      <a:pt x="24" y="92"/>
                    </a:lnTo>
                    <a:lnTo>
                      <a:pt x="23" y="92"/>
                    </a:lnTo>
                    <a:lnTo>
                      <a:pt x="23" y="93"/>
                    </a:lnTo>
                    <a:lnTo>
                      <a:pt x="24" y="94"/>
                    </a:lnTo>
                    <a:lnTo>
                      <a:pt x="25" y="97"/>
                    </a:lnTo>
                    <a:lnTo>
                      <a:pt x="24" y="97"/>
                    </a:lnTo>
                    <a:lnTo>
                      <a:pt x="24" y="99"/>
                    </a:lnTo>
                    <a:lnTo>
                      <a:pt x="25" y="100"/>
                    </a:lnTo>
                    <a:lnTo>
                      <a:pt x="25" y="102"/>
                    </a:lnTo>
                    <a:lnTo>
                      <a:pt x="24" y="104"/>
                    </a:lnTo>
                    <a:lnTo>
                      <a:pt x="22" y="105"/>
                    </a:lnTo>
                    <a:lnTo>
                      <a:pt x="22" y="106"/>
                    </a:lnTo>
                    <a:lnTo>
                      <a:pt x="20" y="106"/>
                    </a:lnTo>
                    <a:lnTo>
                      <a:pt x="19" y="109"/>
                    </a:lnTo>
                    <a:lnTo>
                      <a:pt x="20" y="110"/>
                    </a:lnTo>
                    <a:lnTo>
                      <a:pt x="19" y="111"/>
                    </a:lnTo>
                    <a:lnTo>
                      <a:pt x="19" y="115"/>
                    </a:lnTo>
                    <a:lnTo>
                      <a:pt x="19" y="116"/>
                    </a:lnTo>
                    <a:lnTo>
                      <a:pt x="19" y="120"/>
                    </a:lnTo>
                    <a:lnTo>
                      <a:pt x="7" y="131"/>
                    </a:lnTo>
                    <a:lnTo>
                      <a:pt x="7" y="132"/>
                    </a:lnTo>
                    <a:lnTo>
                      <a:pt x="8" y="134"/>
                    </a:lnTo>
                    <a:lnTo>
                      <a:pt x="8" y="137"/>
                    </a:lnTo>
                    <a:lnTo>
                      <a:pt x="9" y="140"/>
                    </a:lnTo>
                    <a:lnTo>
                      <a:pt x="9" y="145"/>
                    </a:lnTo>
                    <a:lnTo>
                      <a:pt x="9" y="145"/>
                    </a:lnTo>
                    <a:lnTo>
                      <a:pt x="9" y="148"/>
                    </a:lnTo>
                    <a:lnTo>
                      <a:pt x="11" y="150"/>
                    </a:lnTo>
                    <a:lnTo>
                      <a:pt x="11" y="153"/>
                    </a:lnTo>
                    <a:lnTo>
                      <a:pt x="11" y="160"/>
                    </a:lnTo>
                    <a:lnTo>
                      <a:pt x="11" y="163"/>
                    </a:lnTo>
                    <a:lnTo>
                      <a:pt x="9" y="167"/>
                    </a:lnTo>
                    <a:lnTo>
                      <a:pt x="9" y="171"/>
                    </a:lnTo>
                    <a:lnTo>
                      <a:pt x="11" y="171"/>
                    </a:lnTo>
                    <a:lnTo>
                      <a:pt x="11" y="171"/>
                    </a:lnTo>
                    <a:lnTo>
                      <a:pt x="12" y="172"/>
                    </a:lnTo>
                    <a:lnTo>
                      <a:pt x="13" y="174"/>
                    </a:lnTo>
                    <a:lnTo>
                      <a:pt x="13" y="174"/>
                    </a:lnTo>
                    <a:lnTo>
                      <a:pt x="13" y="176"/>
                    </a:lnTo>
                    <a:lnTo>
                      <a:pt x="12" y="178"/>
                    </a:lnTo>
                    <a:lnTo>
                      <a:pt x="13" y="179"/>
                    </a:lnTo>
                    <a:lnTo>
                      <a:pt x="13" y="178"/>
                    </a:lnTo>
                    <a:lnTo>
                      <a:pt x="17" y="179"/>
                    </a:lnTo>
                    <a:lnTo>
                      <a:pt x="19" y="179"/>
                    </a:lnTo>
                    <a:lnTo>
                      <a:pt x="19" y="178"/>
                    </a:lnTo>
                    <a:lnTo>
                      <a:pt x="20" y="176"/>
                    </a:lnTo>
                    <a:lnTo>
                      <a:pt x="20" y="173"/>
                    </a:lnTo>
                    <a:lnTo>
                      <a:pt x="20" y="172"/>
                    </a:lnTo>
                    <a:lnTo>
                      <a:pt x="20" y="172"/>
                    </a:lnTo>
                    <a:lnTo>
                      <a:pt x="19" y="173"/>
                    </a:lnTo>
                    <a:lnTo>
                      <a:pt x="18" y="173"/>
                    </a:lnTo>
                    <a:lnTo>
                      <a:pt x="17" y="174"/>
                    </a:lnTo>
                    <a:lnTo>
                      <a:pt x="17" y="173"/>
                    </a:lnTo>
                    <a:lnTo>
                      <a:pt x="17" y="171"/>
                    </a:lnTo>
                    <a:lnTo>
                      <a:pt x="16" y="170"/>
                    </a:lnTo>
                    <a:lnTo>
                      <a:pt x="17" y="170"/>
                    </a:lnTo>
                    <a:lnTo>
                      <a:pt x="18" y="170"/>
                    </a:lnTo>
                    <a:lnTo>
                      <a:pt x="19" y="167"/>
                    </a:lnTo>
                    <a:lnTo>
                      <a:pt x="20" y="166"/>
                    </a:lnTo>
                    <a:lnTo>
                      <a:pt x="20" y="165"/>
                    </a:lnTo>
                    <a:lnTo>
                      <a:pt x="24" y="163"/>
                    </a:lnTo>
                    <a:lnTo>
                      <a:pt x="28" y="160"/>
                    </a:lnTo>
                    <a:lnTo>
                      <a:pt x="36" y="159"/>
                    </a:lnTo>
                    <a:lnTo>
                      <a:pt x="44" y="155"/>
                    </a:lnTo>
                    <a:lnTo>
                      <a:pt x="47" y="151"/>
                    </a:lnTo>
                    <a:lnTo>
                      <a:pt x="48" y="149"/>
                    </a:lnTo>
                    <a:lnTo>
                      <a:pt x="50" y="147"/>
                    </a:lnTo>
                    <a:lnTo>
                      <a:pt x="50" y="145"/>
                    </a:lnTo>
                    <a:lnTo>
                      <a:pt x="47" y="147"/>
                    </a:lnTo>
                    <a:lnTo>
                      <a:pt x="47" y="144"/>
                    </a:lnTo>
                    <a:lnTo>
                      <a:pt x="47" y="144"/>
                    </a:lnTo>
                    <a:lnTo>
                      <a:pt x="48" y="142"/>
                    </a:lnTo>
                    <a:lnTo>
                      <a:pt x="48" y="140"/>
                    </a:lnTo>
                    <a:lnTo>
                      <a:pt x="48" y="139"/>
                    </a:lnTo>
                    <a:lnTo>
                      <a:pt x="50" y="136"/>
                    </a:lnTo>
                    <a:lnTo>
                      <a:pt x="50" y="136"/>
                    </a:lnTo>
                    <a:lnTo>
                      <a:pt x="50" y="132"/>
                    </a:lnTo>
                    <a:lnTo>
                      <a:pt x="51" y="131"/>
                    </a:lnTo>
                    <a:lnTo>
                      <a:pt x="51" y="128"/>
                    </a:lnTo>
                    <a:lnTo>
                      <a:pt x="51" y="128"/>
                    </a:lnTo>
                    <a:lnTo>
                      <a:pt x="50" y="126"/>
                    </a:lnTo>
                    <a:lnTo>
                      <a:pt x="48" y="128"/>
                    </a:lnTo>
                    <a:lnTo>
                      <a:pt x="48" y="131"/>
                    </a:lnTo>
                    <a:lnTo>
                      <a:pt x="48" y="131"/>
                    </a:lnTo>
                    <a:lnTo>
                      <a:pt x="47" y="128"/>
                    </a:lnTo>
                    <a:lnTo>
                      <a:pt x="48" y="122"/>
                    </a:lnTo>
                    <a:lnTo>
                      <a:pt x="47" y="120"/>
                    </a:lnTo>
                    <a:lnTo>
                      <a:pt x="47" y="117"/>
                    </a:lnTo>
                    <a:lnTo>
                      <a:pt x="46" y="115"/>
                    </a:lnTo>
                    <a:lnTo>
                      <a:pt x="45" y="115"/>
                    </a:lnTo>
                    <a:lnTo>
                      <a:pt x="46" y="114"/>
                    </a:lnTo>
                    <a:lnTo>
                      <a:pt x="46" y="113"/>
                    </a:lnTo>
                    <a:lnTo>
                      <a:pt x="42" y="108"/>
                    </a:lnTo>
                    <a:lnTo>
                      <a:pt x="44" y="106"/>
                    </a:lnTo>
                    <a:lnTo>
                      <a:pt x="44" y="104"/>
                    </a:lnTo>
                    <a:lnTo>
                      <a:pt x="45" y="104"/>
                    </a:lnTo>
                    <a:lnTo>
                      <a:pt x="45" y="102"/>
                    </a:lnTo>
                    <a:lnTo>
                      <a:pt x="44" y="100"/>
                    </a:lnTo>
                    <a:lnTo>
                      <a:pt x="44" y="99"/>
                    </a:lnTo>
                    <a:lnTo>
                      <a:pt x="45" y="99"/>
                    </a:lnTo>
                    <a:lnTo>
                      <a:pt x="46" y="100"/>
                    </a:lnTo>
                    <a:lnTo>
                      <a:pt x="47" y="99"/>
                    </a:lnTo>
                    <a:lnTo>
                      <a:pt x="50" y="99"/>
                    </a:lnTo>
                    <a:lnTo>
                      <a:pt x="52" y="98"/>
                    </a:lnTo>
                    <a:lnTo>
                      <a:pt x="52" y="96"/>
                    </a:lnTo>
                    <a:lnTo>
                      <a:pt x="57" y="92"/>
                    </a:lnTo>
                    <a:lnTo>
                      <a:pt x="61" y="92"/>
                    </a:lnTo>
                    <a:lnTo>
                      <a:pt x="59" y="91"/>
                    </a:lnTo>
                    <a:lnTo>
                      <a:pt x="61" y="90"/>
                    </a:lnTo>
                    <a:lnTo>
                      <a:pt x="62" y="90"/>
                    </a:lnTo>
                    <a:lnTo>
                      <a:pt x="62" y="88"/>
                    </a:lnTo>
                    <a:lnTo>
                      <a:pt x="67" y="86"/>
                    </a:lnTo>
                    <a:lnTo>
                      <a:pt x="67" y="83"/>
                    </a:lnTo>
                    <a:lnTo>
                      <a:pt x="68" y="83"/>
                    </a:lnTo>
                    <a:lnTo>
                      <a:pt x="69" y="81"/>
                    </a:lnTo>
                    <a:lnTo>
                      <a:pt x="69" y="82"/>
                    </a:lnTo>
                    <a:lnTo>
                      <a:pt x="70" y="82"/>
                    </a:lnTo>
                    <a:lnTo>
                      <a:pt x="73" y="79"/>
                    </a:lnTo>
                    <a:lnTo>
                      <a:pt x="73" y="77"/>
                    </a:lnTo>
                    <a:lnTo>
                      <a:pt x="74" y="77"/>
                    </a:lnTo>
                    <a:lnTo>
                      <a:pt x="79" y="75"/>
                    </a:lnTo>
                    <a:lnTo>
                      <a:pt x="81" y="74"/>
                    </a:lnTo>
                    <a:lnTo>
                      <a:pt x="83" y="73"/>
                    </a:lnTo>
                    <a:lnTo>
                      <a:pt x="85" y="74"/>
                    </a:lnTo>
                    <a:lnTo>
                      <a:pt x="91" y="70"/>
                    </a:lnTo>
                    <a:lnTo>
                      <a:pt x="92" y="68"/>
                    </a:lnTo>
                    <a:lnTo>
                      <a:pt x="93" y="68"/>
                    </a:lnTo>
                    <a:lnTo>
                      <a:pt x="100" y="64"/>
                    </a:lnTo>
                    <a:lnTo>
                      <a:pt x="100" y="63"/>
                    </a:lnTo>
                    <a:lnTo>
                      <a:pt x="102" y="62"/>
                    </a:lnTo>
                    <a:lnTo>
                      <a:pt x="104" y="59"/>
                    </a:lnTo>
                    <a:lnTo>
                      <a:pt x="104" y="58"/>
                    </a:lnTo>
                    <a:lnTo>
                      <a:pt x="106" y="54"/>
                    </a:lnTo>
                    <a:lnTo>
                      <a:pt x="108" y="54"/>
                    </a:lnTo>
                    <a:lnTo>
                      <a:pt x="108" y="52"/>
                    </a:lnTo>
                    <a:lnTo>
                      <a:pt x="109" y="51"/>
                    </a:lnTo>
                    <a:lnTo>
                      <a:pt x="107" y="51"/>
                    </a:lnTo>
                    <a:lnTo>
                      <a:pt x="107" y="51"/>
                    </a:lnTo>
                    <a:lnTo>
                      <a:pt x="107" y="51"/>
                    </a:lnTo>
                    <a:lnTo>
                      <a:pt x="108" y="49"/>
                    </a:lnTo>
                    <a:lnTo>
                      <a:pt x="109" y="49"/>
                    </a:lnTo>
                    <a:lnTo>
                      <a:pt x="109" y="48"/>
                    </a:lnTo>
                    <a:lnTo>
                      <a:pt x="109" y="47"/>
                    </a:lnTo>
                    <a:lnTo>
                      <a:pt x="111" y="47"/>
                    </a:lnTo>
                    <a:lnTo>
                      <a:pt x="112" y="45"/>
                    </a:lnTo>
                    <a:lnTo>
                      <a:pt x="111" y="41"/>
                    </a:lnTo>
                    <a:lnTo>
                      <a:pt x="111" y="41"/>
                    </a:lnTo>
                    <a:lnTo>
                      <a:pt x="108" y="40"/>
                    </a:lnTo>
                    <a:lnTo>
                      <a:pt x="108" y="40"/>
                    </a:lnTo>
                    <a:lnTo>
                      <a:pt x="108" y="39"/>
                    </a:lnTo>
                    <a:lnTo>
                      <a:pt x="109" y="39"/>
                    </a:lnTo>
                    <a:lnTo>
                      <a:pt x="109" y="34"/>
                    </a:lnTo>
                    <a:lnTo>
                      <a:pt x="108" y="33"/>
                    </a:lnTo>
                    <a:lnTo>
                      <a:pt x="109" y="33"/>
                    </a:lnTo>
                    <a:lnTo>
                      <a:pt x="109" y="28"/>
                    </a:lnTo>
                    <a:lnTo>
                      <a:pt x="109" y="25"/>
                    </a:lnTo>
                    <a:lnTo>
                      <a:pt x="111" y="24"/>
                    </a:lnTo>
                    <a:lnTo>
                      <a:pt x="111" y="22"/>
                    </a:lnTo>
                    <a:lnTo>
                      <a:pt x="109" y="20"/>
                    </a:lnTo>
                    <a:lnTo>
                      <a:pt x="109" y="18"/>
                    </a:lnTo>
                    <a:lnTo>
                      <a:pt x="111" y="17"/>
                    </a:lnTo>
                    <a:lnTo>
                      <a:pt x="109" y="14"/>
                    </a:lnTo>
                    <a:lnTo>
                      <a:pt x="109" y="11"/>
                    </a:lnTo>
                    <a:lnTo>
                      <a:pt x="109" y="11"/>
                    </a:lnTo>
                    <a:lnTo>
                      <a:pt x="109" y="9"/>
                    </a:lnTo>
                    <a:lnTo>
                      <a:pt x="109" y="8"/>
                    </a:lnTo>
                    <a:lnTo>
                      <a:pt x="109" y="7"/>
                    </a:lnTo>
                    <a:lnTo>
                      <a:pt x="112" y="5"/>
                    </a:lnTo>
                    <a:lnTo>
                      <a:pt x="111" y="3"/>
                    </a:lnTo>
                    <a:lnTo>
                      <a:pt x="112" y="2"/>
                    </a:lnTo>
                    <a:lnTo>
                      <a:pt x="112" y="0"/>
                    </a:lnTo>
                    <a:lnTo>
                      <a:pt x="112" y="0"/>
                    </a:lnTo>
                    <a:lnTo>
                      <a:pt x="111" y="0"/>
                    </a:lnTo>
                    <a:lnTo>
                      <a:pt x="109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0" name="Freeform 926">
                <a:extLst>
                  <a:ext uri="{FF2B5EF4-FFF2-40B4-BE49-F238E27FC236}">
                    <a16:creationId xmlns:a16="http://schemas.microsoft.com/office/drawing/2014/main" id="{CB45F9AB-2C7F-4FA5-AEAD-9A30BBEBA4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3" y="2640"/>
                <a:ext cx="16" cy="17"/>
              </a:xfrm>
              <a:custGeom>
                <a:avLst/>
                <a:gdLst>
                  <a:gd name="T0" fmla="*/ 11 w 16"/>
                  <a:gd name="T1" fmla="*/ 3 h 17"/>
                  <a:gd name="T2" fmla="*/ 10 w 16"/>
                  <a:gd name="T3" fmla="*/ 1 h 17"/>
                  <a:gd name="T4" fmla="*/ 6 w 16"/>
                  <a:gd name="T5" fmla="*/ 0 h 17"/>
                  <a:gd name="T6" fmla="*/ 5 w 16"/>
                  <a:gd name="T7" fmla="*/ 0 h 17"/>
                  <a:gd name="T8" fmla="*/ 4 w 16"/>
                  <a:gd name="T9" fmla="*/ 3 h 17"/>
                  <a:gd name="T10" fmla="*/ 1 w 16"/>
                  <a:gd name="T11" fmla="*/ 7 h 17"/>
                  <a:gd name="T12" fmla="*/ 0 w 16"/>
                  <a:gd name="T13" fmla="*/ 10 h 17"/>
                  <a:gd name="T14" fmla="*/ 1 w 16"/>
                  <a:gd name="T15" fmla="*/ 11 h 17"/>
                  <a:gd name="T16" fmla="*/ 3 w 16"/>
                  <a:gd name="T17" fmla="*/ 12 h 17"/>
                  <a:gd name="T18" fmla="*/ 4 w 16"/>
                  <a:gd name="T19" fmla="*/ 15 h 17"/>
                  <a:gd name="T20" fmla="*/ 8 w 16"/>
                  <a:gd name="T21" fmla="*/ 17 h 17"/>
                  <a:gd name="T22" fmla="*/ 11 w 16"/>
                  <a:gd name="T23" fmla="*/ 17 h 17"/>
                  <a:gd name="T24" fmla="*/ 14 w 16"/>
                  <a:gd name="T25" fmla="*/ 16 h 17"/>
                  <a:gd name="T26" fmla="*/ 14 w 16"/>
                  <a:gd name="T27" fmla="*/ 15 h 17"/>
                  <a:gd name="T28" fmla="*/ 14 w 16"/>
                  <a:gd name="T29" fmla="*/ 12 h 17"/>
                  <a:gd name="T30" fmla="*/ 15 w 16"/>
                  <a:gd name="T31" fmla="*/ 12 h 17"/>
                  <a:gd name="T32" fmla="*/ 16 w 16"/>
                  <a:gd name="T33" fmla="*/ 12 h 17"/>
                  <a:gd name="T34" fmla="*/ 15 w 16"/>
                  <a:gd name="T35" fmla="*/ 11 h 17"/>
                  <a:gd name="T36" fmla="*/ 16 w 16"/>
                  <a:gd name="T37" fmla="*/ 9 h 17"/>
                  <a:gd name="T38" fmla="*/ 16 w 16"/>
                  <a:gd name="T39" fmla="*/ 7 h 17"/>
                  <a:gd name="T40" fmla="*/ 16 w 16"/>
                  <a:gd name="T41" fmla="*/ 7 h 17"/>
                  <a:gd name="T42" fmla="*/ 15 w 16"/>
                  <a:gd name="T43" fmla="*/ 5 h 17"/>
                  <a:gd name="T44" fmla="*/ 14 w 16"/>
                  <a:gd name="T45" fmla="*/ 4 h 17"/>
                  <a:gd name="T46" fmla="*/ 14 w 16"/>
                  <a:gd name="T47" fmla="*/ 4 h 17"/>
                  <a:gd name="T48" fmla="*/ 12 w 16"/>
                  <a:gd name="T49" fmla="*/ 4 h 17"/>
                  <a:gd name="T50" fmla="*/ 12 w 16"/>
                  <a:gd name="T51" fmla="*/ 4 h 17"/>
                  <a:gd name="T52" fmla="*/ 11 w 16"/>
                  <a:gd name="T53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" h="17">
                    <a:moveTo>
                      <a:pt x="11" y="3"/>
                    </a:moveTo>
                    <a:lnTo>
                      <a:pt x="10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1" y="7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3" y="12"/>
                    </a:lnTo>
                    <a:lnTo>
                      <a:pt x="4" y="15"/>
                    </a:lnTo>
                    <a:lnTo>
                      <a:pt x="8" y="17"/>
                    </a:lnTo>
                    <a:lnTo>
                      <a:pt x="11" y="17"/>
                    </a:lnTo>
                    <a:lnTo>
                      <a:pt x="14" y="16"/>
                    </a:lnTo>
                    <a:lnTo>
                      <a:pt x="14" y="15"/>
                    </a:lnTo>
                    <a:lnTo>
                      <a:pt x="14" y="12"/>
                    </a:lnTo>
                    <a:lnTo>
                      <a:pt x="15" y="12"/>
                    </a:lnTo>
                    <a:lnTo>
                      <a:pt x="16" y="12"/>
                    </a:lnTo>
                    <a:lnTo>
                      <a:pt x="15" y="11"/>
                    </a:lnTo>
                    <a:lnTo>
                      <a:pt x="16" y="9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5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1" name="Freeform 927">
                <a:extLst>
                  <a:ext uri="{FF2B5EF4-FFF2-40B4-BE49-F238E27FC236}">
                    <a16:creationId xmlns:a16="http://schemas.microsoft.com/office/drawing/2014/main" id="{9693A9E8-BD12-4687-A92F-11B999A3E1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115" y="2600"/>
                <a:ext cx="174" cy="147"/>
              </a:xfrm>
              <a:custGeom>
                <a:avLst/>
                <a:gdLst>
                  <a:gd name="T0" fmla="*/ 166 w 174"/>
                  <a:gd name="T1" fmla="*/ 55 h 147"/>
                  <a:gd name="T2" fmla="*/ 155 w 174"/>
                  <a:gd name="T3" fmla="*/ 52 h 147"/>
                  <a:gd name="T4" fmla="*/ 157 w 174"/>
                  <a:gd name="T5" fmla="*/ 40 h 147"/>
                  <a:gd name="T6" fmla="*/ 164 w 174"/>
                  <a:gd name="T7" fmla="*/ 40 h 147"/>
                  <a:gd name="T8" fmla="*/ 164 w 174"/>
                  <a:gd name="T9" fmla="*/ 21 h 147"/>
                  <a:gd name="T10" fmla="*/ 163 w 174"/>
                  <a:gd name="T11" fmla="*/ 7 h 147"/>
                  <a:gd name="T12" fmla="*/ 152 w 174"/>
                  <a:gd name="T13" fmla="*/ 4 h 147"/>
                  <a:gd name="T14" fmla="*/ 144 w 174"/>
                  <a:gd name="T15" fmla="*/ 0 h 147"/>
                  <a:gd name="T16" fmla="*/ 135 w 174"/>
                  <a:gd name="T17" fmla="*/ 3 h 147"/>
                  <a:gd name="T18" fmla="*/ 130 w 174"/>
                  <a:gd name="T19" fmla="*/ 6 h 147"/>
                  <a:gd name="T20" fmla="*/ 123 w 174"/>
                  <a:gd name="T21" fmla="*/ 10 h 147"/>
                  <a:gd name="T22" fmla="*/ 117 w 174"/>
                  <a:gd name="T23" fmla="*/ 13 h 147"/>
                  <a:gd name="T24" fmla="*/ 113 w 174"/>
                  <a:gd name="T25" fmla="*/ 23 h 147"/>
                  <a:gd name="T26" fmla="*/ 108 w 174"/>
                  <a:gd name="T27" fmla="*/ 27 h 147"/>
                  <a:gd name="T28" fmla="*/ 101 w 174"/>
                  <a:gd name="T29" fmla="*/ 30 h 147"/>
                  <a:gd name="T30" fmla="*/ 99 w 174"/>
                  <a:gd name="T31" fmla="*/ 39 h 147"/>
                  <a:gd name="T32" fmla="*/ 94 w 174"/>
                  <a:gd name="T33" fmla="*/ 40 h 147"/>
                  <a:gd name="T34" fmla="*/ 82 w 174"/>
                  <a:gd name="T35" fmla="*/ 38 h 147"/>
                  <a:gd name="T36" fmla="*/ 69 w 174"/>
                  <a:gd name="T37" fmla="*/ 39 h 147"/>
                  <a:gd name="T38" fmla="*/ 60 w 174"/>
                  <a:gd name="T39" fmla="*/ 50 h 147"/>
                  <a:gd name="T40" fmla="*/ 49 w 174"/>
                  <a:gd name="T41" fmla="*/ 51 h 147"/>
                  <a:gd name="T42" fmla="*/ 45 w 174"/>
                  <a:gd name="T43" fmla="*/ 38 h 147"/>
                  <a:gd name="T44" fmla="*/ 38 w 174"/>
                  <a:gd name="T45" fmla="*/ 70 h 147"/>
                  <a:gd name="T46" fmla="*/ 28 w 174"/>
                  <a:gd name="T47" fmla="*/ 75 h 147"/>
                  <a:gd name="T48" fmla="*/ 22 w 174"/>
                  <a:gd name="T49" fmla="*/ 75 h 147"/>
                  <a:gd name="T50" fmla="*/ 15 w 174"/>
                  <a:gd name="T51" fmla="*/ 75 h 147"/>
                  <a:gd name="T52" fmla="*/ 7 w 174"/>
                  <a:gd name="T53" fmla="*/ 67 h 147"/>
                  <a:gd name="T54" fmla="*/ 1 w 174"/>
                  <a:gd name="T55" fmla="*/ 72 h 147"/>
                  <a:gd name="T56" fmla="*/ 6 w 174"/>
                  <a:gd name="T57" fmla="*/ 85 h 147"/>
                  <a:gd name="T58" fmla="*/ 13 w 174"/>
                  <a:gd name="T59" fmla="*/ 107 h 147"/>
                  <a:gd name="T60" fmla="*/ 16 w 174"/>
                  <a:gd name="T61" fmla="*/ 121 h 147"/>
                  <a:gd name="T62" fmla="*/ 13 w 174"/>
                  <a:gd name="T63" fmla="*/ 127 h 147"/>
                  <a:gd name="T64" fmla="*/ 16 w 174"/>
                  <a:gd name="T65" fmla="*/ 140 h 147"/>
                  <a:gd name="T66" fmla="*/ 22 w 174"/>
                  <a:gd name="T67" fmla="*/ 140 h 147"/>
                  <a:gd name="T68" fmla="*/ 26 w 174"/>
                  <a:gd name="T69" fmla="*/ 143 h 147"/>
                  <a:gd name="T70" fmla="*/ 34 w 174"/>
                  <a:gd name="T71" fmla="*/ 147 h 147"/>
                  <a:gd name="T72" fmla="*/ 43 w 174"/>
                  <a:gd name="T73" fmla="*/ 142 h 147"/>
                  <a:gd name="T74" fmla="*/ 54 w 174"/>
                  <a:gd name="T75" fmla="*/ 142 h 147"/>
                  <a:gd name="T76" fmla="*/ 60 w 174"/>
                  <a:gd name="T77" fmla="*/ 138 h 147"/>
                  <a:gd name="T78" fmla="*/ 72 w 174"/>
                  <a:gd name="T79" fmla="*/ 137 h 147"/>
                  <a:gd name="T80" fmla="*/ 84 w 174"/>
                  <a:gd name="T81" fmla="*/ 140 h 147"/>
                  <a:gd name="T82" fmla="*/ 94 w 174"/>
                  <a:gd name="T83" fmla="*/ 138 h 147"/>
                  <a:gd name="T84" fmla="*/ 100 w 174"/>
                  <a:gd name="T85" fmla="*/ 135 h 147"/>
                  <a:gd name="T86" fmla="*/ 112 w 174"/>
                  <a:gd name="T87" fmla="*/ 131 h 147"/>
                  <a:gd name="T88" fmla="*/ 124 w 174"/>
                  <a:gd name="T89" fmla="*/ 121 h 147"/>
                  <a:gd name="T90" fmla="*/ 140 w 174"/>
                  <a:gd name="T91" fmla="*/ 107 h 147"/>
                  <a:gd name="T92" fmla="*/ 152 w 174"/>
                  <a:gd name="T93" fmla="*/ 90 h 147"/>
                  <a:gd name="T94" fmla="*/ 160 w 174"/>
                  <a:gd name="T95" fmla="*/ 80 h 147"/>
                  <a:gd name="T96" fmla="*/ 167 w 174"/>
                  <a:gd name="T97" fmla="*/ 73 h 147"/>
                  <a:gd name="T98" fmla="*/ 173 w 174"/>
                  <a:gd name="T99" fmla="*/ 58 h 147"/>
                  <a:gd name="T100" fmla="*/ 172 w 174"/>
                  <a:gd name="T101" fmla="*/ 52 h 147"/>
                  <a:gd name="T102" fmla="*/ 133 w 174"/>
                  <a:gd name="T103" fmla="*/ 89 h 147"/>
                  <a:gd name="T104" fmla="*/ 127 w 174"/>
                  <a:gd name="T105" fmla="*/ 92 h 147"/>
                  <a:gd name="T106" fmla="*/ 121 w 174"/>
                  <a:gd name="T107" fmla="*/ 97 h 147"/>
                  <a:gd name="T108" fmla="*/ 113 w 174"/>
                  <a:gd name="T109" fmla="*/ 90 h 147"/>
                  <a:gd name="T110" fmla="*/ 116 w 174"/>
                  <a:gd name="T111" fmla="*/ 83 h 147"/>
                  <a:gd name="T112" fmla="*/ 125 w 174"/>
                  <a:gd name="T113" fmla="*/ 75 h 147"/>
                  <a:gd name="T114" fmla="*/ 130 w 174"/>
                  <a:gd name="T115" fmla="*/ 75 h 147"/>
                  <a:gd name="T116" fmla="*/ 134 w 174"/>
                  <a:gd name="T117" fmla="*/ 85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74" h="147">
                    <a:moveTo>
                      <a:pt x="168" y="51"/>
                    </a:moveTo>
                    <a:lnTo>
                      <a:pt x="168" y="52"/>
                    </a:lnTo>
                    <a:lnTo>
                      <a:pt x="167" y="52"/>
                    </a:lnTo>
                    <a:lnTo>
                      <a:pt x="166" y="52"/>
                    </a:lnTo>
                    <a:lnTo>
                      <a:pt x="166" y="55"/>
                    </a:lnTo>
                    <a:lnTo>
                      <a:pt x="166" y="56"/>
                    </a:lnTo>
                    <a:lnTo>
                      <a:pt x="163" y="57"/>
                    </a:lnTo>
                    <a:lnTo>
                      <a:pt x="160" y="57"/>
                    </a:lnTo>
                    <a:lnTo>
                      <a:pt x="156" y="55"/>
                    </a:lnTo>
                    <a:lnTo>
                      <a:pt x="155" y="52"/>
                    </a:lnTo>
                    <a:lnTo>
                      <a:pt x="153" y="51"/>
                    </a:lnTo>
                    <a:lnTo>
                      <a:pt x="152" y="50"/>
                    </a:lnTo>
                    <a:lnTo>
                      <a:pt x="153" y="47"/>
                    </a:lnTo>
                    <a:lnTo>
                      <a:pt x="156" y="43"/>
                    </a:lnTo>
                    <a:lnTo>
                      <a:pt x="157" y="40"/>
                    </a:lnTo>
                    <a:lnTo>
                      <a:pt x="158" y="40"/>
                    </a:lnTo>
                    <a:lnTo>
                      <a:pt x="162" y="41"/>
                    </a:lnTo>
                    <a:lnTo>
                      <a:pt x="163" y="43"/>
                    </a:lnTo>
                    <a:lnTo>
                      <a:pt x="164" y="44"/>
                    </a:lnTo>
                    <a:lnTo>
                      <a:pt x="164" y="40"/>
                    </a:lnTo>
                    <a:lnTo>
                      <a:pt x="166" y="36"/>
                    </a:lnTo>
                    <a:lnTo>
                      <a:pt x="166" y="33"/>
                    </a:lnTo>
                    <a:lnTo>
                      <a:pt x="166" y="26"/>
                    </a:lnTo>
                    <a:lnTo>
                      <a:pt x="166" y="23"/>
                    </a:lnTo>
                    <a:lnTo>
                      <a:pt x="164" y="21"/>
                    </a:lnTo>
                    <a:lnTo>
                      <a:pt x="164" y="18"/>
                    </a:lnTo>
                    <a:lnTo>
                      <a:pt x="164" y="18"/>
                    </a:lnTo>
                    <a:lnTo>
                      <a:pt x="164" y="13"/>
                    </a:lnTo>
                    <a:lnTo>
                      <a:pt x="163" y="10"/>
                    </a:lnTo>
                    <a:lnTo>
                      <a:pt x="163" y="7"/>
                    </a:lnTo>
                    <a:lnTo>
                      <a:pt x="162" y="5"/>
                    </a:lnTo>
                    <a:lnTo>
                      <a:pt x="160" y="3"/>
                    </a:lnTo>
                    <a:lnTo>
                      <a:pt x="156" y="3"/>
                    </a:lnTo>
                    <a:lnTo>
                      <a:pt x="153" y="3"/>
                    </a:lnTo>
                    <a:lnTo>
                      <a:pt x="152" y="4"/>
                    </a:lnTo>
                    <a:lnTo>
                      <a:pt x="151" y="3"/>
                    </a:lnTo>
                    <a:lnTo>
                      <a:pt x="149" y="1"/>
                    </a:lnTo>
                    <a:lnTo>
                      <a:pt x="147" y="1"/>
                    </a:lnTo>
                    <a:lnTo>
                      <a:pt x="146" y="0"/>
                    </a:lnTo>
                    <a:lnTo>
                      <a:pt x="144" y="0"/>
                    </a:lnTo>
                    <a:lnTo>
                      <a:pt x="140" y="0"/>
                    </a:lnTo>
                    <a:lnTo>
                      <a:pt x="139" y="0"/>
                    </a:lnTo>
                    <a:lnTo>
                      <a:pt x="138" y="1"/>
                    </a:lnTo>
                    <a:lnTo>
                      <a:pt x="136" y="1"/>
                    </a:lnTo>
                    <a:lnTo>
                      <a:pt x="135" y="3"/>
                    </a:lnTo>
                    <a:lnTo>
                      <a:pt x="135" y="4"/>
                    </a:lnTo>
                    <a:lnTo>
                      <a:pt x="135" y="5"/>
                    </a:lnTo>
                    <a:lnTo>
                      <a:pt x="133" y="5"/>
                    </a:lnTo>
                    <a:lnTo>
                      <a:pt x="132" y="6"/>
                    </a:lnTo>
                    <a:lnTo>
                      <a:pt x="130" y="6"/>
                    </a:lnTo>
                    <a:lnTo>
                      <a:pt x="129" y="7"/>
                    </a:lnTo>
                    <a:lnTo>
                      <a:pt x="128" y="6"/>
                    </a:lnTo>
                    <a:lnTo>
                      <a:pt x="127" y="7"/>
                    </a:lnTo>
                    <a:lnTo>
                      <a:pt x="124" y="9"/>
                    </a:lnTo>
                    <a:lnTo>
                      <a:pt x="123" y="10"/>
                    </a:lnTo>
                    <a:lnTo>
                      <a:pt x="122" y="11"/>
                    </a:lnTo>
                    <a:lnTo>
                      <a:pt x="121" y="11"/>
                    </a:lnTo>
                    <a:lnTo>
                      <a:pt x="119" y="12"/>
                    </a:lnTo>
                    <a:lnTo>
                      <a:pt x="118" y="13"/>
                    </a:lnTo>
                    <a:lnTo>
                      <a:pt x="117" y="13"/>
                    </a:lnTo>
                    <a:lnTo>
                      <a:pt x="116" y="15"/>
                    </a:lnTo>
                    <a:lnTo>
                      <a:pt x="113" y="18"/>
                    </a:lnTo>
                    <a:lnTo>
                      <a:pt x="113" y="21"/>
                    </a:lnTo>
                    <a:lnTo>
                      <a:pt x="113" y="22"/>
                    </a:lnTo>
                    <a:lnTo>
                      <a:pt x="113" y="23"/>
                    </a:lnTo>
                    <a:lnTo>
                      <a:pt x="112" y="23"/>
                    </a:lnTo>
                    <a:lnTo>
                      <a:pt x="111" y="24"/>
                    </a:lnTo>
                    <a:lnTo>
                      <a:pt x="110" y="24"/>
                    </a:lnTo>
                    <a:lnTo>
                      <a:pt x="108" y="26"/>
                    </a:lnTo>
                    <a:lnTo>
                      <a:pt x="108" y="27"/>
                    </a:lnTo>
                    <a:lnTo>
                      <a:pt x="107" y="28"/>
                    </a:lnTo>
                    <a:lnTo>
                      <a:pt x="106" y="29"/>
                    </a:lnTo>
                    <a:lnTo>
                      <a:pt x="105" y="29"/>
                    </a:lnTo>
                    <a:lnTo>
                      <a:pt x="104" y="30"/>
                    </a:lnTo>
                    <a:lnTo>
                      <a:pt x="101" y="30"/>
                    </a:lnTo>
                    <a:lnTo>
                      <a:pt x="100" y="32"/>
                    </a:lnTo>
                    <a:lnTo>
                      <a:pt x="101" y="35"/>
                    </a:lnTo>
                    <a:lnTo>
                      <a:pt x="100" y="36"/>
                    </a:lnTo>
                    <a:lnTo>
                      <a:pt x="100" y="38"/>
                    </a:lnTo>
                    <a:lnTo>
                      <a:pt x="99" y="39"/>
                    </a:lnTo>
                    <a:lnTo>
                      <a:pt x="100" y="40"/>
                    </a:lnTo>
                    <a:lnTo>
                      <a:pt x="97" y="41"/>
                    </a:lnTo>
                    <a:lnTo>
                      <a:pt x="96" y="41"/>
                    </a:lnTo>
                    <a:lnTo>
                      <a:pt x="95" y="40"/>
                    </a:lnTo>
                    <a:lnTo>
                      <a:pt x="94" y="40"/>
                    </a:lnTo>
                    <a:lnTo>
                      <a:pt x="91" y="40"/>
                    </a:lnTo>
                    <a:lnTo>
                      <a:pt x="89" y="41"/>
                    </a:lnTo>
                    <a:lnTo>
                      <a:pt x="86" y="40"/>
                    </a:lnTo>
                    <a:lnTo>
                      <a:pt x="85" y="40"/>
                    </a:lnTo>
                    <a:lnTo>
                      <a:pt x="82" y="38"/>
                    </a:lnTo>
                    <a:lnTo>
                      <a:pt x="80" y="38"/>
                    </a:lnTo>
                    <a:lnTo>
                      <a:pt x="79" y="36"/>
                    </a:lnTo>
                    <a:lnTo>
                      <a:pt x="76" y="36"/>
                    </a:lnTo>
                    <a:lnTo>
                      <a:pt x="72" y="36"/>
                    </a:lnTo>
                    <a:lnTo>
                      <a:pt x="69" y="39"/>
                    </a:lnTo>
                    <a:lnTo>
                      <a:pt x="68" y="44"/>
                    </a:lnTo>
                    <a:lnTo>
                      <a:pt x="66" y="45"/>
                    </a:lnTo>
                    <a:lnTo>
                      <a:pt x="62" y="46"/>
                    </a:lnTo>
                    <a:lnTo>
                      <a:pt x="62" y="49"/>
                    </a:lnTo>
                    <a:lnTo>
                      <a:pt x="60" y="50"/>
                    </a:lnTo>
                    <a:lnTo>
                      <a:pt x="57" y="50"/>
                    </a:lnTo>
                    <a:lnTo>
                      <a:pt x="56" y="51"/>
                    </a:lnTo>
                    <a:lnTo>
                      <a:pt x="54" y="51"/>
                    </a:lnTo>
                    <a:lnTo>
                      <a:pt x="51" y="52"/>
                    </a:lnTo>
                    <a:lnTo>
                      <a:pt x="49" y="51"/>
                    </a:lnTo>
                    <a:lnTo>
                      <a:pt x="45" y="51"/>
                    </a:lnTo>
                    <a:lnTo>
                      <a:pt x="46" y="50"/>
                    </a:lnTo>
                    <a:lnTo>
                      <a:pt x="48" y="46"/>
                    </a:lnTo>
                    <a:lnTo>
                      <a:pt x="48" y="44"/>
                    </a:lnTo>
                    <a:lnTo>
                      <a:pt x="45" y="38"/>
                    </a:lnTo>
                    <a:lnTo>
                      <a:pt x="44" y="34"/>
                    </a:lnTo>
                    <a:lnTo>
                      <a:pt x="40" y="32"/>
                    </a:lnTo>
                    <a:lnTo>
                      <a:pt x="40" y="32"/>
                    </a:lnTo>
                    <a:lnTo>
                      <a:pt x="39" y="70"/>
                    </a:lnTo>
                    <a:lnTo>
                      <a:pt x="38" y="70"/>
                    </a:lnTo>
                    <a:lnTo>
                      <a:pt x="34" y="70"/>
                    </a:lnTo>
                    <a:lnTo>
                      <a:pt x="32" y="72"/>
                    </a:lnTo>
                    <a:lnTo>
                      <a:pt x="30" y="74"/>
                    </a:lnTo>
                    <a:lnTo>
                      <a:pt x="29" y="74"/>
                    </a:lnTo>
                    <a:lnTo>
                      <a:pt x="28" y="75"/>
                    </a:lnTo>
                    <a:lnTo>
                      <a:pt x="28" y="78"/>
                    </a:lnTo>
                    <a:lnTo>
                      <a:pt x="27" y="77"/>
                    </a:lnTo>
                    <a:lnTo>
                      <a:pt x="24" y="78"/>
                    </a:lnTo>
                    <a:lnTo>
                      <a:pt x="24" y="75"/>
                    </a:lnTo>
                    <a:lnTo>
                      <a:pt x="22" y="75"/>
                    </a:lnTo>
                    <a:lnTo>
                      <a:pt x="22" y="77"/>
                    </a:lnTo>
                    <a:lnTo>
                      <a:pt x="19" y="77"/>
                    </a:lnTo>
                    <a:lnTo>
                      <a:pt x="18" y="75"/>
                    </a:lnTo>
                    <a:lnTo>
                      <a:pt x="17" y="77"/>
                    </a:lnTo>
                    <a:lnTo>
                      <a:pt x="15" y="75"/>
                    </a:lnTo>
                    <a:lnTo>
                      <a:pt x="11" y="74"/>
                    </a:lnTo>
                    <a:lnTo>
                      <a:pt x="10" y="72"/>
                    </a:lnTo>
                    <a:lnTo>
                      <a:pt x="10" y="69"/>
                    </a:lnTo>
                    <a:lnTo>
                      <a:pt x="9" y="69"/>
                    </a:lnTo>
                    <a:lnTo>
                      <a:pt x="7" y="67"/>
                    </a:lnTo>
                    <a:lnTo>
                      <a:pt x="5" y="68"/>
                    </a:lnTo>
                    <a:lnTo>
                      <a:pt x="4" y="69"/>
                    </a:lnTo>
                    <a:lnTo>
                      <a:pt x="4" y="70"/>
                    </a:lnTo>
                    <a:lnTo>
                      <a:pt x="4" y="72"/>
                    </a:lnTo>
                    <a:lnTo>
                      <a:pt x="1" y="72"/>
                    </a:lnTo>
                    <a:lnTo>
                      <a:pt x="0" y="73"/>
                    </a:lnTo>
                    <a:lnTo>
                      <a:pt x="0" y="73"/>
                    </a:lnTo>
                    <a:lnTo>
                      <a:pt x="1" y="77"/>
                    </a:lnTo>
                    <a:lnTo>
                      <a:pt x="5" y="79"/>
                    </a:lnTo>
                    <a:lnTo>
                      <a:pt x="6" y="85"/>
                    </a:lnTo>
                    <a:lnTo>
                      <a:pt x="6" y="89"/>
                    </a:lnTo>
                    <a:lnTo>
                      <a:pt x="9" y="95"/>
                    </a:lnTo>
                    <a:lnTo>
                      <a:pt x="10" y="101"/>
                    </a:lnTo>
                    <a:lnTo>
                      <a:pt x="13" y="104"/>
                    </a:lnTo>
                    <a:lnTo>
                      <a:pt x="13" y="107"/>
                    </a:lnTo>
                    <a:lnTo>
                      <a:pt x="16" y="112"/>
                    </a:lnTo>
                    <a:lnTo>
                      <a:pt x="16" y="113"/>
                    </a:lnTo>
                    <a:lnTo>
                      <a:pt x="17" y="117"/>
                    </a:lnTo>
                    <a:lnTo>
                      <a:pt x="17" y="120"/>
                    </a:lnTo>
                    <a:lnTo>
                      <a:pt x="16" y="121"/>
                    </a:lnTo>
                    <a:lnTo>
                      <a:pt x="15" y="121"/>
                    </a:lnTo>
                    <a:lnTo>
                      <a:pt x="13" y="120"/>
                    </a:lnTo>
                    <a:lnTo>
                      <a:pt x="12" y="121"/>
                    </a:lnTo>
                    <a:lnTo>
                      <a:pt x="12" y="124"/>
                    </a:lnTo>
                    <a:lnTo>
                      <a:pt x="13" y="127"/>
                    </a:lnTo>
                    <a:lnTo>
                      <a:pt x="16" y="129"/>
                    </a:lnTo>
                    <a:lnTo>
                      <a:pt x="18" y="132"/>
                    </a:lnTo>
                    <a:lnTo>
                      <a:pt x="16" y="135"/>
                    </a:lnTo>
                    <a:lnTo>
                      <a:pt x="17" y="137"/>
                    </a:lnTo>
                    <a:lnTo>
                      <a:pt x="16" y="140"/>
                    </a:lnTo>
                    <a:lnTo>
                      <a:pt x="16" y="141"/>
                    </a:lnTo>
                    <a:lnTo>
                      <a:pt x="17" y="142"/>
                    </a:lnTo>
                    <a:lnTo>
                      <a:pt x="17" y="141"/>
                    </a:lnTo>
                    <a:lnTo>
                      <a:pt x="19" y="138"/>
                    </a:lnTo>
                    <a:lnTo>
                      <a:pt x="22" y="140"/>
                    </a:lnTo>
                    <a:lnTo>
                      <a:pt x="22" y="142"/>
                    </a:lnTo>
                    <a:lnTo>
                      <a:pt x="21" y="142"/>
                    </a:lnTo>
                    <a:lnTo>
                      <a:pt x="22" y="142"/>
                    </a:lnTo>
                    <a:lnTo>
                      <a:pt x="24" y="142"/>
                    </a:lnTo>
                    <a:lnTo>
                      <a:pt x="26" y="143"/>
                    </a:lnTo>
                    <a:lnTo>
                      <a:pt x="26" y="146"/>
                    </a:lnTo>
                    <a:lnTo>
                      <a:pt x="27" y="144"/>
                    </a:lnTo>
                    <a:lnTo>
                      <a:pt x="33" y="147"/>
                    </a:lnTo>
                    <a:lnTo>
                      <a:pt x="33" y="147"/>
                    </a:lnTo>
                    <a:lnTo>
                      <a:pt x="34" y="147"/>
                    </a:lnTo>
                    <a:lnTo>
                      <a:pt x="35" y="146"/>
                    </a:lnTo>
                    <a:lnTo>
                      <a:pt x="38" y="146"/>
                    </a:lnTo>
                    <a:lnTo>
                      <a:pt x="39" y="143"/>
                    </a:lnTo>
                    <a:lnTo>
                      <a:pt x="43" y="143"/>
                    </a:lnTo>
                    <a:lnTo>
                      <a:pt x="43" y="142"/>
                    </a:lnTo>
                    <a:lnTo>
                      <a:pt x="45" y="142"/>
                    </a:lnTo>
                    <a:lnTo>
                      <a:pt x="49" y="143"/>
                    </a:lnTo>
                    <a:lnTo>
                      <a:pt x="50" y="143"/>
                    </a:lnTo>
                    <a:lnTo>
                      <a:pt x="52" y="142"/>
                    </a:lnTo>
                    <a:lnTo>
                      <a:pt x="54" y="142"/>
                    </a:lnTo>
                    <a:lnTo>
                      <a:pt x="55" y="141"/>
                    </a:lnTo>
                    <a:lnTo>
                      <a:pt x="56" y="141"/>
                    </a:lnTo>
                    <a:lnTo>
                      <a:pt x="57" y="141"/>
                    </a:lnTo>
                    <a:lnTo>
                      <a:pt x="57" y="140"/>
                    </a:lnTo>
                    <a:lnTo>
                      <a:pt x="60" y="138"/>
                    </a:lnTo>
                    <a:lnTo>
                      <a:pt x="65" y="138"/>
                    </a:lnTo>
                    <a:lnTo>
                      <a:pt x="67" y="140"/>
                    </a:lnTo>
                    <a:lnTo>
                      <a:pt x="69" y="140"/>
                    </a:lnTo>
                    <a:lnTo>
                      <a:pt x="69" y="138"/>
                    </a:lnTo>
                    <a:lnTo>
                      <a:pt x="72" y="137"/>
                    </a:lnTo>
                    <a:lnTo>
                      <a:pt x="78" y="140"/>
                    </a:lnTo>
                    <a:lnTo>
                      <a:pt x="79" y="140"/>
                    </a:lnTo>
                    <a:lnTo>
                      <a:pt x="84" y="141"/>
                    </a:lnTo>
                    <a:lnTo>
                      <a:pt x="85" y="141"/>
                    </a:lnTo>
                    <a:lnTo>
                      <a:pt x="84" y="140"/>
                    </a:lnTo>
                    <a:lnTo>
                      <a:pt x="85" y="137"/>
                    </a:lnTo>
                    <a:lnTo>
                      <a:pt x="88" y="138"/>
                    </a:lnTo>
                    <a:lnTo>
                      <a:pt x="89" y="140"/>
                    </a:lnTo>
                    <a:lnTo>
                      <a:pt x="94" y="138"/>
                    </a:lnTo>
                    <a:lnTo>
                      <a:pt x="94" y="138"/>
                    </a:lnTo>
                    <a:lnTo>
                      <a:pt x="91" y="137"/>
                    </a:lnTo>
                    <a:lnTo>
                      <a:pt x="93" y="135"/>
                    </a:lnTo>
                    <a:lnTo>
                      <a:pt x="95" y="135"/>
                    </a:lnTo>
                    <a:lnTo>
                      <a:pt x="99" y="134"/>
                    </a:lnTo>
                    <a:lnTo>
                      <a:pt x="100" y="135"/>
                    </a:lnTo>
                    <a:lnTo>
                      <a:pt x="102" y="135"/>
                    </a:lnTo>
                    <a:lnTo>
                      <a:pt x="105" y="134"/>
                    </a:lnTo>
                    <a:lnTo>
                      <a:pt x="108" y="132"/>
                    </a:lnTo>
                    <a:lnTo>
                      <a:pt x="108" y="131"/>
                    </a:lnTo>
                    <a:lnTo>
                      <a:pt x="112" y="131"/>
                    </a:lnTo>
                    <a:lnTo>
                      <a:pt x="113" y="129"/>
                    </a:lnTo>
                    <a:lnTo>
                      <a:pt x="121" y="124"/>
                    </a:lnTo>
                    <a:lnTo>
                      <a:pt x="122" y="123"/>
                    </a:lnTo>
                    <a:lnTo>
                      <a:pt x="122" y="121"/>
                    </a:lnTo>
                    <a:lnTo>
                      <a:pt x="124" y="121"/>
                    </a:lnTo>
                    <a:lnTo>
                      <a:pt x="135" y="110"/>
                    </a:lnTo>
                    <a:lnTo>
                      <a:pt x="135" y="109"/>
                    </a:lnTo>
                    <a:lnTo>
                      <a:pt x="136" y="109"/>
                    </a:lnTo>
                    <a:lnTo>
                      <a:pt x="139" y="107"/>
                    </a:lnTo>
                    <a:lnTo>
                      <a:pt x="140" y="107"/>
                    </a:lnTo>
                    <a:lnTo>
                      <a:pt x="141" y="103"/>
                    </a:lnTo>
                    <a:lnTo>
                      <a:pt x="144" y="101"/>
                    </a:lnTo>
                    <a:lnTo>
                      <a:pt x="149" y="92"/>
                    </a:lnTo>
                    <a:lnTo>
                      <a:pt x="150" y="90"/>
                    </a:lnTo>
                    <a:lnTo>
                      <a:pt x="152" y="90"/>
                    </a:lnTo>
                    <a:lnTo>
                      <a:pt x="153" y="87"/>
                    </a:lnTo>
                    <a:lnTo>
                      <a:pt x="153" y="86"/>
                    </a:lnTo>
                    <a:lnTo>
                      <a:pt x="156" y="84"/>
                    </a:lnTo>
                    <a:lnTo>
                      <a:pt x="157" y="81"/>
                    </a:lnTo>
                    <a:lnTo>
                      <a:pt x="160" y="80"/>
                    </a:lnTo>
                    <a:lnTo>
                      <a:pt x="161" y="79"/>
                    </a:lnTo>
                    <a:lnTo>
                      <a:pt x="163" y="78"/>
                    </a:lnTo>
                    <a:lnTo>
                      <a:pt x="163" y="77"/>
                    </a:lnTo>
                    <a:lnTo>
                      <a:pt x="164" y="77"/>
                    </a:lnTo>
                    <a:lnTo>
                      <a:pt x="167" y="73"/>
                    </a:lnTo>
                    <a:lnTo>
                      <a:pt x="168" y="72"/>
                    </a:lnTo>
                    <a:lnTo>
                      <a:pt x="169" y="69"/>
                    </a:lnTo>
                    <a:lnTo>
                      <a:pt x="171" y="66"/>
                    </a:lnTo>
                    <a:lnTo>
                      <a:pt x="172" y="62"/>
                    </a:lnTo>
                    <a:lnTo>
                      <a:pt x="173" y="58"/>
                    </a:lnTo>
                    <a:lnTo>
                      <a:pt x="174" y="55"/>
                    </a:lnTo>
                    <a:lnTo>
                      <a:pt x="173" y="55"/>
                    </a:lnTo>
                    <a:lnTo>
                      <a:pt x="174" y="52"/>
                    </a:lnTo>
                    <a:lnTo>
                      <a:pt x="174" y="52"/>
                    </a:lnTo>
                    <a:lnTo>
                      <a:pt x="172" y="52"/>
                    </a:lnTo>
                    <a:lnTo>
                      <a:pt x="168" y="51"/>
                    </a:lnTo>
                    <a:close/>
                    <a:moveTo>
                      <a:pt x="134" y="85"/>
                    </a:moveTo>
                    <a:lnTo>
                      <a:pt x="132" y="86"/>
                    </a:lnTo>
                    <a:lnTo>
                      <a:pt x="133" y="87"/>
                    </a:lnTo>
                    <a:lnTo>
                      <a:pt x="133" y="89"/>
                    </a:lnTo>
                    <a:lnTo>
                      <a:pt x="133" y="90"/>
                    </a:lnTo>
                    <a:lnTo>
                      <a:pt x="130" y="91"/>
                    </a:lnTo>
                    <a:lnTo>
                      <a:pt x="129" y="91"/>
                    </a:lnTo>
                    <a:lnTo>
                      <a:pt x="128" y="91"/>
                    </a:lnTo>
                    <a:lnTo>
                      <a:pt x="127" y="92"/>
                    </a:lnTo>
                    <a:lnTo>
                      <a:pt x="124" y="92"/>
                    </a:lnTo>
                    <a:lnTo>
                      <a:pt x="123" y="95"/>
                    </a:lnTo>
                    <a:lnTo>
                      <a:pt x="123" y="96"/>
                    </a:lnTo>
                    <a:lnTo>
                      <a:pt x="122" y="97"/>
                    </a:lnTo>
                    <a:lnTo>
                      <a:pt x="121" y="97"/>
                    </a:lnTo>
                    <a:lnTo>
                      <a:pt x="118" y="96"/>
                    </a:lnTo>
                    <a:lnTo>
                      <a:pt x="117" y="95"/>
                    </a:lnTo>
                    <a:lnTo>
                      <a:pt x="114" y="93"/>
                    </a:lnTo>
                    <a:lnTo>
                      <a:pt x="114" y="91"/>
                    </a:lnTo>
                    <a:lnTo>
                      <a:pt x="113" y="90"/>
                    </a:lnTo>
                    <a:lnTo>
                      <a:pt x="113" y="89"/>
                    </a:lnTo>
                    <a:lnTo>
                      <a:pt x="112" y="87"/>
                    </a:lnTo>
                    <a:lnTo>
                      <a:pt x="111" y="85"/>
                    </a:lnTo>
                    <a:lnTo>
                      <a:pt x="112" y="85"/>
                    </a:lnTo>
                    <a:lnTo>
                      <a:pt x="116" y="83"/>
                    </a:lnTo>
                    <a:lnTo>
                      <a:pt x="116" y="79"/>
                    </a:lnTo>
                    <a:lnTo>
                      <a:pt x="118" y="78"/>
                    </a:lnTo>
                    <a:lnTo>
                      <a:pt x="123" y="77"/>
                    </a:lnTo>
                    <a:lnTo>
                      <a:pt x="123" y="75"/>
                    </a:lnTo>
                    <a:lnTo>
                      <a:pt x="125" y="75"/>
                    </a:lnTo>
                    <a:lnTo>
                      <a:pt x="125" y="74"/>
                    </a:lnTo>
                    <a:lnTo>
                      <a:pt x="127" y="74"/>
                    </a:lnTo>
                    <a:lnTo>
                      <a:pt x="128" y="75"/>
                    </a:lnTo>
                    <a:lnTo>
                      <a:pt x="128" y="74"/>
                    </a:lnTo>
                    <a:lnTo>
                      <a:pt x="130" y="75"/>
                    </a:lnTo>
                    <a:lnTo>
                      <a:pt x="132" y="75"/>
                    </a:lnTo>
                    <a:lnTo>
                      <a:pt x="134" y="77"/>
                    </a:lnTo>
                    <a:lnTo>
                      <a:pt x="135" y="81"/>
                    </a:lnTo>
                    <a:lnTo>
                      <a:pt x="136" y="84"/>
                    </a:lnTo>
                    <a:lnTo>
                      <a:pt x="134" y="8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2" name="Freeform 928">
                <a:extLst>
                  <a:ext uri="{FF2B5EF4-FFF2-40B4-BE49-F238E27FC236}">
                    <a16:creationId xmlns:a16="http://schemas.microsoft.com/office/drawing/2014/main" id="{C763FE58-05DF-4872-A80F-167B267D4C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4" y="2674"/>
                <a:ext cx="25" cy="23"/>
              </a:xfrm>
              <a:custGeom>
                <a:avLst/>
                <a:gdLst>
                  <a:gd name="T0" fmla="*/ 23 w 25"/>
                  <a:gd name="T1" fmla="*/ 3 h 23"/>
                  <a:gd name="T2" fmla="*/ 21 w 25"/>
                  <a:gd name="T3" fmla="*/ 1 h 23"/>
                  <a:gd name="T4" fmla="*/ 19 w 25"/>
                  <a:gd name="T5" fmla="*/ 1 h 23"/>
                  <a:gd name="T6" fmla="*/ 17 w 25"/>
                  <a:gd name="T7" fmla="*/ 0 h 23"/>
                  <a:gd name="T8" fmla="*/ 17 w 25"/>
                  <a:gd name="T9" fmla="*/ 1 h 23"/>
                  <a:gd name="T10" fmla="*/ 16 w 25"/>
                  <a:gd name="T11" fmla="*/ 0 h 23"/>
                  <a:gd name="T12" fmla="*/ 14 w 25"/>
                  <a:gd name="T13" fmla="*/ 0 h 23"/>
                  <a:gd name="T14" fmla="*/ 14 w 25"/>
                  <a:gd name="T15" fmla="*/ 1 h 23"/>
                  <a:gd name="T16" fmla="*/ 12 w 25"/>
                  <a:gd name="T17" fmla="*/ 1 h 23"/>
                  <a:gd name="T18" fmla="*/ 12 w 25"/>
                  <a:gd name="T19" fmla="*/ 3 h 23"/>
                  <a:gd name="T20" fmla="*/ 7 w 25"/>
                  <a:gd name="T21" fmla="*/ 4 h 23"/>
                  <a:gd name="T22" fmla="*/ 5 w 25"/>
                  <a:gd name="T23" fmla="*/ 5 h 23"/>
                  <a:gd name="T24" fmla="*/ 5 w 25"/>
                  <a:gd name="T25" fmla="*/ 9 h 23"/>
                  <a:gd name="T26" fmla="*/ 1 w 25"/>
                  <a:gd name="T27" fmla="*/ 11 h 23"/>
                  <a:gd name="T28" fmla="*/ 0 w 25"/>
                  <a:gd name="T29" fmla="*/ 11 h 23"/>
                  <a:gd name="T30" fmla="*/ 1 w 25"/>
                  <a:gd name="T31" fmla="*/ 13 h 23"/>
                  <a:gd name="T32" fmla="*/ 2 w 25"/>
                  <a:gd name="T33" fmla="*/ 15 h 23"/>
                  <a:gd name="T34" fmla="*/ 2 w 25"/>
                  <a:gd name="T35" fmla="*/ 16 h 23"/>
                  <a:gd name="T36" fmla="*/ 3 w 25"/>
                  <a:gd name="T37" fmla="*/ 17 h 23"/>
                  <a:gd name="T38" fmla="*/ 3 w 25"/>
                  <a:gd name="T39" fmla="*/ 19 h 23"/>
                  <a:gd name="T40" fmla="*/ 6 w 25"/>
                  <a:gd name="T41" fmla="*/ 21 h 23"/>
                  <a:gd name="T42" fmla="*/ 7 w 25"/>
                  <a:gd name="T43" fmla="*/ 22 h 23"/>
                  <a:gd name="T44" fmla="*/ 10 w 25"/>
                  <a:gd name="T45" fmla="*/ 23 h 23"/>
                  <a:gd name="T46" fmla="*/ 11 w 25"/>
                  <a:gd name="T47" fmla="*/ 23 h 23"/>
                  <a:gd name="T48" fmla="*/ 12 w 25"/>
                  <a:gd name="T49" fmla="*/ 22 h 23"/>
                  <a:gd name="T50" fmla="*/ 12 w 25"/>
                  <a:gd name="T51" fmla="*/ 21 h 23"/>
                  <a:gd name="T52" fmla="*/ 13 w 25"/>
                  <a:gd name="T53" fmla="*/ 18 h 23"/>
                  <a:gd name="T54" fmla="*/ 16 w 25"/>
                  <a:gd name="T55" fmla="*/ 18 h 23"/>
                  <a:gd name="T56" fmla="*/ 17 w 25"/>
                  <a:gd name="T57" fmla="*/ 17 h 23"/>
                  <a:gd name="T58" fmla="*/ 18 w 25"/>
                  <a:gd name="T59" fmla="*/ 17 h 23"/>
                  <a:gd name="T60" fmla="*/ 19 w 25"/>
                  <a:gd name="T61" fmla="*/ 17 h 23"/>
                  <a:gd name="T62" fmla="*/ 22 w 25"/>
                  <a:gd name="T63" fmla="*/ 16 h 23"/>
                  <a:gd name="T64" fmla="*/ 22 w 25"/>
                  <a:gd name="T65" fmla="*/ 15 h 23"/>
                  <a:gd name="T66" fmla="*/ 22 w 25"/>
                  <a:gd name="T67" fmla="*/ 13 h 23"/>
                  <a:gd name="T68" fmla="*/ 21 w 25"/>
                  <a:gd name="T69" fmla="*/ 12 h 23"/>
                  <a:gd name="T70" fmla="*/ 23 w 25"/>
                  <a:gd name="T71" fmla="*/ 11 h 23"/>
                  <a:gd name="T72" fmla="*/ 25 w 25"/>
                  <a:gd name="T73" fmla="*/ 10 h 23"/>
                  <a:gd name="T74" fmla="*/ 24 w 25"/>
                  <a:gd name="T75" fmla="*/ 7 h 23"/>
                  <a:gd name="T76" fmla="*/ 23 w 25"/>
                  <a:gd name="T77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" h="23">
                    <a:moveTo>
                      <a:pt x="23" y="3"/>
                    </a:moveTo>
                    <a:lnTo>
                      <a:pt x="21" y="1"/>
                    </a:lnTo>
                    <a:lnTo>
                      <a:pt x="19" y="1"/>
                    </a:lnTo>
                    <a:lnTo>
                      <a:pt x="17" y="0"/>
                    </a:lnTo>
                    <a:lnTo>
                      <a:pt x="17" y="1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4" y="1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7" y="4"/>
                    </a:lnTo>
                    <a:lnTo>
                      <a:pt x="5" y="5"/>
                    </a:lnTo>
                    <a:lnTo>
                      <a:pt x="5" y="9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2" y="15"/>
                    </a:lnTo>
                    <a:lnTo>
                      <a:pt x="2" y="16"/>
                    </a:lnTo>
                    <a:lnTo>
                      <a:pt x="3" y="17"/>
                    </a:lnTo>
                    <a:lnTo>
                      <a:pt x="3" y="19"/>
                    </a:lnTo>
                    <a:lnTo>
                      <a:pt x="6" y="21"/>
                    </a:lnTo>
                    <a:lnTo>
                      <a:pt x="7" y="22"/>
                    </a:lnTo>
                    <a:lnTo>
                      <a:pt x="10" y="23"/>
                    </a:lnTo>
                    <a:lnTo>
                      <a:pt x="11" y="23"/>
                    </a:lnTo>
                    <a:lnTo>
                      <a:pt x="12" y="22"/>
                    </a:lnTo>
                    <a:lnTo>
                      <a:pt x="12" y="21"/>
                    </a:lnTo>
                    <a:lnTo>
                      <a:pt x="13" y="18"/>
                    </a:lnTo>
                    <a:lnTo>
                      <a:pt x="16" y="18"/>
                    </a:lnTo>
                    <a:lnTo>
                      <a:pt x="17" y="17"/>
                    </a:lnTo>
                    <a:lnTo>
                      <a:pt x="18" y="17"/>
                    </a:lnTo>
                    <a:lnTo>
                      <a:pt x="19" y="17"/>
                    </a:lnTo>
                    <a:lnTo>
                      <a:pt x="22" y="16"/>
                    </a:lnTo>
                    <a:lnTo>
                      <a:pt x="22" y="15"/>
                    </a:lnTo>
                    <a:lnTo>
                      <a:pt x="22" y="13"/>
                    </a:lnTo>
                    <a:lnTo>
                      <a:pt x="21" y="12"/>
                    </a:lnTo>
                    <a:lnTo>
                      <a:pt x="23" y="11"/>
                    </a:lnTo>
                    <a:lnTo>
                      <a:pt x="25" y="10"/>
                    </a:lnTo>
                    <a:lnTo>
                      <a:pt x="24" y="7"/>
                    </a:lnTo>
                    <a:lnTo>
                      <a:pt x="2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3" name="Freeform 929">
                <a:extLst>
                  <a:ext uri="{FF2B5EF4-FFF2-40B4-BE49-F238E27FC236}">
                    <a16:creationId xmlns:a16="http://schemas.microsoft.com/office/drawing/2014/main" id="{21F36F52-0F3A-47E1-8F3D-3EBD16969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5" y="29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4" name="Freeform 930">
                <a:extLst>
                  <a:ext uri="{FF2B5EF4-FFF2-40B4-BE49-F238E27FC236}">
                    <a16:creationId xmlns:a16="http://schemas.microsoft.com/office/drawing/2014/main" id="{DC984593-BDD1-4B12-8020-A87652C7C4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5" y="29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5" name="Freeform 931">
                <a:extLst>
                  <a:ext uri="{FF2B5EF4-FFF2-40B4-BE49-F238E27FC236}">
                    <a16:creationId xmlns:a16="http://schemas.microsoft.com/office/drawing/2014/main" id="{2F82EF87-1DD7-4C3F-AB4E-CD3F0E551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7" y="2516"/>
                <a:ext cx="5" cy="6"/>
              </a:xfrm>
              <a:custGeom>
                <a:avLst/>
                <a:gdLst>
                  <a:gd name="T0" fmla="*/ 0 w 5"/>
                  <a:gd name="T1" fmla="*/ 6 h 6"/>
                  <a:gd name="T2" fmla="*/ 3 w 5"/>
                  <a:gd name="T3" fmla="*/ 6 h 6"/>
                  <a:gd name="T4" fmla="*/ 5 w 5"/>
                  <a:gd name="T5" fmla="*/ 6 h 6"/>
                  <a:gd name="T6" fmla="*/ 5 w 5"/>
                  <a:gd name="T7" fmla="*/ 5 h 6"/>
                  <a:gd name="T8" fmla="*/ 5 w 5"/>
                  <a:gd name="T9" fmla="*/ 4 h 6"/>
                  <a:gd name="T10" fmla="*/ 4 w 5"/>
                  <a:gd name="T11" fmla="*/ 4 h 6"/>
                  <a:gd name="T12" fmla="*/ 4 w 5"/>
                  <a:gd name="T13" fmla="*/ 4 h 6"/>
                  <a:gd name="T14" fmla="*/ 5 w 5"/>
                  <a:gd name="T15" fmla="*/ 3 h 6"/>
                  <a:gd name="T16" fmla="*/ 5 w 5"/>
                  <a:gd name="T17" fmla="*/ 2 h 6"/>
                  <a:gd name="T18" fmla="*/ 3 w 5"/>
                  <a:gd name="T19" fmla="*/ 3 h 6"/>
                  <a:gd name="T20" fmla="*/ 3 w 5"/>
                  <a:gd name="T21" fmla="*/ 0 h 6"/>
                  <a:gd name="T22" fmla="*/ 2 w 5"/>
                  <a:gd name="T23" fmla="*/ 2 h 6"/>
                  <a:gd name="T24" fmla="*/ 2 w 5"/>
                  <a:gd name="T25" fmla="*/ 2 h 6"/>
                  <a:gd name="T26" fmla="*/ 0 w 5"/>
                  <a:gd name="T27" fmla="*/ 2 h 6"/>
                  <a:gd name="T28" fmla="*/ 0 w 5"/>
                  <a:gd name="T29" fmla="*/ 3 h 6"/>
                  <a:gd name="T30" fmla="*/ 0 w 5"/>
                  <a:gd name="T31" fmla="*/ 3 h 6"/>
                  <a:gd name="T32" fmla="*/ 0 w 5"/>
                  <a:gd name="T33" fmla="*/ 5 h 6"/>
                  <a:gd name="T34" fmla="*/ 0 w 5"/>
                  <a:gd name="T35" fmla="*/ 6 h 6"/>
                  <a:gd name="T36" fmla="*/ 0 w 5"/>
                  <a:gd name="T3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" h="6">
                    <a:moveTo>
                      <a:pt x="0" y="6"/>
                    </a:moveTo>
                    <a:lnTo>
                      <a:pt x="3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6" name="Freeform 932">
                <a:extLst>
                  <a:ext uri="{FF2B5EF4-FFF2-40B4-BE49-F238E27FC236}">
                    <a16:creationId xmlns:a16="http://schemas.microsoft.com/office/drawing/2014/main" id="{244646B5-6CDE-487E-A575-23C32D4D6B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5" y="2484"/>
                <a:ext cx="430" cy="382"/>
              </a:xfrm>
              <a:custGeom>
                <a:avLst/>
                <a:gdLst>
                  <a:gd name="T0" fmla="*/ 429 w 430"/>
                  <a:gd name="T1" fmla="*/ 186 h 382"/>
                  <a:gd name="T2" fmla="*/ 416 w 430"/>
                  <a:gd name="T3" fmla="*/ 162 h 382"/>
                  <a:gd name="T4" fmla="*/ 410 w 430"/>
                  <a:gd name="T5" fmla="*/ 140 h 382"/>
                  <a:gd name="T6" fmla="*/ 399 w 430"/>
                  <a:gd name="T7" fmla="*/ 132 h 382"/>
                  <a:gd name="T8" fmla="*/ 391 w 430"/>
                  <a:gd name="T9" fmla="*/ 111 h 382"/>
                  <a:gd name="T10" fmla="*/ 378 w 430"/>
                  <a:gd name="T11" fmla="*/ 103 h 382"/>
                  <a:gd name="T12" fmla="*/ 367 w 430"/>
                  <a:gd name="T13" fmla="*/ 72 h 382"/>
                  <a:gd name="T14" fmla="*/ 360 w 430"/>
                  <a:gd name="T15" fmla="*/ 42 h 382"/>
                  <a:gd name="T16" fmla="*/ 345 w 430"/>
                  <a:gd name="T17" fmla="*/ 24 h 382"/>
                  <a:gd name="T18" fmla="*/ 339 w 430"/>
                  <a:gd name="T19" fmla="*/ 1 h 382"/>
                  <a:gd name="T20" fmla="*/ 330 w 430"/>
                  <a:gd name="T21" fmla="*/ 22 h 382"/>
                  <a:gd name="T22" fmla="*/ 324 w 430"/>
                  <a:gd name="T23" fmla="*/ 49 h 382"/>
                  <a:gd name="T24" fmla="*/ 300 w 430"/>
                  <a:gd name="T25" fmla="*/ 80 h 382"/>
                  <a:gd name="T26" fmla="*/ 274 w 430"/>
                  <a:gd name="T27" fmla="*/ 60 h 382"/>
                  <a:gd name="T28" fmla="*/ 260 w 430"/>
                  <a:gd name="T29" fmla="*/ 41 h 382"/>
                  <a:gd name="T30" fmla="*/ 270 w 430"/>
                  <a:gd name="T31" fmla="*/ 26 h 382"/>
                  <a:gd name="T32" fmla="*/ 270 w 430"/>
                  <a:gd name="T33" fmla="*/ 12 h 382"/>
                  <a:gd name="T34" fmla="*/ 261 w 430"/>
                  <a:gd name="T35" fmla="*/ 12 h 382"/>
                  <a:gd name="T36" fmla="*/ 244 w 430"/>
                  <a:gd name="T37" fmla="*/ 11 h 382"/>
                  <a:gd name="T38" fmla="*/ 224 w 430"/>
                  <a:gd name="T39" fmla="*/ 2 h 382"/>
                  <a:gd name="T40" fmla="*/ 226 w 430"/>
                  <a:gd name="T41" fmla="*/ 14 h 382"/>
                  <a:gd name="T42" fmla="*/ 206 w 430"/>
                  <a:gd name="T43" fmla="*/ 20 h 382"/>
                  <a:gd name="T44" fmla="*/ 195 w 430"/>
                  <a:gd name="T45" fmla="*/ 31 h 382"/>
                  <a:gd name="T46" fmla="*/ 192 w 430"/>
                  <a:gd name="T47" fmla="*/ 46 h 382"/>
                  <a:gd name="T48" fmla="*/ 179 w 430"/>
                  <a:gd name="T49" fmla="*/ 47 h 382"/>
                  <a:gd name="T50" fmla="*/ 176 w 430"/>
                  <a:gd name="T51" fmla="*/ 46 h 382"/>
                  <a:gd name="T52" fmla="*/ 161 w 430"/>
                  <a:gd name="T53" fmla="*/ 35 h 382"/>
                  <a:gd name="T54" fmla="*/ 150 w 430"/>
                  <a:gd name="T55" fmla="*/ 40 h 382"/>
                  <a:gd name="T56" fmla="*/ 144 w 430"/>
                  <a:gd name="T57" fmla="*/ 52 h 382"/>
                  <a:gd name="T58" fmla="*/ 139 w 430"/>
                  <a:gd name="T59" fmla="*/ 63 h 382"/>
                  <a:gd name="T60" fmla="*/ 128 w 430"/>
                  <a:gd name="T61" fmla="*/ 69 h 382"/>
                  <a:gd name="T62" fmla="*/ 119 w 430"/>
                  <a:gd name="T63" fmla="*/ 64 h 382"/>
                  <a:gd name="T64" fmla="*/ 108 w 430"/>
                  <a:gd name="T65" fmla="*/ 87 h 382"/>
                  <a:gd name="T66" fmla="*/ 72 w 430"/>
                  <a:gd name="T67" fmla="*/ 105 h 382"/>
                  <a:gd name="T68" fmla="*/ 39 w 430"/>
                  <a:gd name="T69" fmla="*/ 116 h 382"/>
                  <a:gd name="T70" fmla="*/ 19 w 430"/>
                  <a:gd name="T71" fmla="*/ 125 h 382"/>
                  <a:gd name="T72" fmla="*/ 13 w 430"/>
                  <a:gd name="T73" fmla="*/ 177 h 382"/>
                  <a:gd name="T74" fmla="*/ 9 w 430"/>
                  <a:gd name="T75" fmla="*/ 185 h 382"/>
                  <a:gd name="T76" fmla="*/ 13 w 430"/>
                  <a:gd name="T77" fmla="*/ 225 h 382"/>
                  <a:gd name="T78" fmla="*/ 13 w 430"/>
                  <a:gd name="T79" fmla="*/ 270 h 382"/>
                  <a:gd name="T80" fmla="*/ 15 w 430"/>
                  <a:gd name="T81" fmla="*/ 297 h 382"/>
                  <a:gd name="T82" fmla="*/ 37 w 430"/>
                  <a:gd name="T83" fmla="*/ 293 h 382"/>
                  <a:gd name="T84" fmla="*/ 61 w 430"/>
                  <a:gd name="T85" fmla="*/ 283 h 382"/>
                  <a:gd name="T86" fmla="*/ 87 w 430"/>
                  <a:gd name="T87" fmla="*/ 286 h 382"/>
                  <a:gd name="T88" fmla="*/ 117 w 430"/>
                  <a:gd name="T89" fmla="*/ 266 h 382"/>
                  <a:gd name="T90" fmla="*/ 155 w 430"/>
                  <a:gd name="T91" fmla="*/ 257 h 382"/>
                  <a:gd name="T92" fmla="*/ 196 w 430"/>
                  <a:gd name="T93" fmla="*/ 263 h 382"/>
                  <a:gd name="T94" fmla="*/ 214 w 430"/>
                  <a:gd name="T95" fmla="*/ 280 h 382"/>
                  <a:gd name="T96" fmla="*/ 218 w 430"/>
                  <a:gd name="T97" fmla="*/ 305 h 382"/>
                  <a:gd name="T98" fmla="*/ 235 w 430"/>
                  <a:gd name="T99" fmla="*/ 288 h 382"/>
                  <a:gd name="T100" fmla="*/ 248 w 430"/>
                  <a:gd name="T101" fmla="*/ 288 h 382"/>
                  <a:gd name="T102" fmla="*/ 237 w 430"/>
                  <a:gd name="T103" fmla="*/ 310 h 382"/>
                  <a:gd name="T104" fmla="*/ 246 w 430"/>
                  <a:gd name="T105" fmla="*/ 319 h 382"/>
                  <a:gd name="T106" fmla="*/ 256 w 430"/>
                  <a:gd name="T107" fmla="*/ 328 h 382"/>
                  <a:gd name="T108" fmla="*/ 270 w 430"/>
                  <a:gd name="T109" fmla="*/ 364 h 382"/>
                  <a:gd name="T110" fmla="*/ 294 w 430"/>
                  <a:gd name="T111" fmla="*/ 368 h 382"/>
                  <a:gd name="T112" fmla="*/ 306 w 430"/>
                  <a:gd name="T113" fmla="*/ 368 h 382"/>
                  <a:gd name="T114" fmla="*/ 317 w 430"/>
                  <a:gd name="T115" fmla="*/ 379 h 382"/>
                  <a:gd name="T116" fmla="*/ 332 w 430"/>
                  <a:gd name="T117" fmla="*/ 365 h 382"/>
                  <a:gd name="T118" fmla="*/ 362 w 430"/>
                  <a:gd name="T119" fmla="*/ 348 h 382"/>
                  <a:gd name="T120" fmla="*/ 385 w 430"/>
                  <a:gd name="T121" fmla="*/ 302 h 382"/>
                  <a:gd name="T122" fmla="*/ 406 w 430"/>
                  <a:gd name="T123" fmla="*/ 280 h 382"/>
                  <a:gd name="T124" fmla="*/ 419 w 430"/>
                  <a:gd name="T125" fmla="*/ 246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30" h="382">
                    <a:moveTo>
                      <a:pt x="429" y="216"/>
                    </a:moveTo>
                    <a:lnTo>
                      <a:pt x="429" y="213"/>
                    </a:lnTo>
                    <a:lnTo>
                      <a:pt x="428" y="209"/>
                    </a:lnTo>
                    <a:lnTo>
                      <a:pt x="427" y="208"/>
                    </a:lnTo>
                    <a:lnTo>
                      <a:pt x="427" y="206"/>
                    </a:lnTo>
                    <a:lnTo>
                      <a:pt x="428" y="205"/>
                    </a:lnTo>
                    <a:lnTo>
                      <a:pt x="428" y="202"/>
                    </a:lnTo>
                    <a:lnTo>
                      <a:pt x="429" y="199"/>
                    </a:lnTo>
                    <a:lnTo>
                      <a:pt x="429" y="197"/>
                    </a:lnTo>
                    <a:lnTo>
                      <a:pt x="429" y="191"/>
                    </a:lnTo>
                    <a:lnTo>
                      <a:pt x="430" y="190"/>
                    </a:lnTo>
                    <a:lnTo>
                      <a:pt x="429" y="189"/>
                    </a:lnTo>
                    <a:lnTo>
                      <a:pt x="429" y="186"/>
                    </a:lnTo>
                    <a:lnTo>
                      <a:pt x="429" y="182"/>
                    </a:lnTo>
                    <a:lnTo>
                      <a:pt x="428" y="182"/>
                    </a:lnTo>
                    <a:lnTo>
                      <a:pt x="429" y="179"/>
                    </a:lnTo>
                    <a:lnTo>
                      <a:pt x="427" y="178"/>
                    </a:lnTo>
                    <a:lnTo>
                      <a:pt x="425" y="177"/>
                    </a:lnTo>
                    <a:lnTo>
                      <a:pt x="425" y="174"/>
                    </a:lnTo>
                    <a:lnTo>
                      <a:pt x="423" y="172"/>
                    </a:lnTo>
                    <a:lnTo>
                      <a:pt x="422" y="168"/>
                    </a:lnTo>
                    <a:lnTo>
                      <a:pt x="422" y="166"/>
                    </a:lnTo>
                    <a:lnTo>
                      <a:pt x="421" y="163"/>
                    </a:lnTo>
                    <a:lnTo>
                      <a:pt x="418" y="163"/>
                    </a:lnTo>
                    <a:lnTo>
                      <a:pt x="417" y="163"/>
                    </a:lnTo>
                    <a:lnTo>
                      <a:pt x="416" y="162"/>
                    </a:lnTo>
                    <a:lnTo>
                      <a:pt x="416" y="160"/>
                    </a:lnTo>
                    <a:lnTo>
                      <a:pt x="414" y="160"/>
                    </a:lnTo>
                    <a:lnTo>
                      <a:pt x="414" y="157"/>
                    </a:lnTo>
                    <a:lnTo>
                      <a:pt x="411" y="155"/>
                    </a:lnTo>
                    <a:lnTo>
                      <a:pt x="410" y="154"/>
                    </a:lnTo>
                    <a:lnTo>
                      <a:pt x="411" y="152"/>
                    </a:lnTo>
                    <a:lnTo>
                      <a:pt x="410" y="150"/>
                    </a:lnTo>
                    <a:lnTo>
                      <a:pt x="411" y="148"/>
                    </a:lnTo>
                    <a:lnTo>
                      <a:pt x="412" y="144"/>
                    </a:lnTo>
                    <a:lnTo>
                      <a:pt x="411" y="143"/>
                    </a:lnTo>
                    <a:lnTo>
                      <a:pt x="411" y="140"/>
                    </a:lnTo>
                    <a:lnTo>
                      <a:pt x="410" y="140"/>
                    </a:lnTo>
                    <a:lnTo>
                      <a:pt x="410" y="140"/>
                    </a:lnTo>
                    <a:lnTo>
                      <a:pt x="410" y="142"/>
                    </a:lnTo>
                    <a:lnTo>
                      <a:pt x="410" y="143"/>
                    </a:lnTo>
                    <a:lnTo>
                      <a:pt x="405" y="139"/>
                    </a:lnTo>
                    <a:lnTo>
                      <a:pt x="404" y="137"/>
                    </a:lnTo>
                    <a:lnTo>
                      <a:pt x="402" y="137"/>
                    </a:lnTo>
                    <a:lnTo>
                      <a:pt x="402" y="138"/>
                    </a:lnTo>
                    <a:lnTo>
                      <a:pt x="402" y="139"/>
                    </a:lnTo>
                    <a:lnTo>
                      <a:pt x="404" y="143"/>
                    </a:lnTo>
                    <a:lnTo>
                      <a:pt x="401" y="140"/>
                    </a:lnTo>
                    <a:lnTo>
                      <a:pt x="400" y="142"/>
                    </a:lnTo>
                    <a:lnTo>
                      <a:pt x="400" y="139"/>
                    </a:lnTo>
                    <a:lnTo>
                      <a:pt x="399" y="138"/>
                    </a:lnTo>
                    <a:lnTo>
                      <a:pt x="399" y="132"/>
                    </a:lnTo>
                    <a:lnTo>
                      <a:pt x="399" y="131"/>
                    </a:lnTo>
                    <a:lnTo>
                      <a:pt x="399" y="129"/>
                    </a:lnTo>
                    <a:lnTo>
                      <a:pt x="397" y="128"/>
                    </a:lnTo>
                    <a:lnTo>
                      <a:pt x="397" y="127"/>
                    </a:lnTo>
                    <a:lnTo>
                      <a:pt x="396" y="126"/>
                    </a:lnTo>
                    <a:lnTo>
                      <a:pt x="396" y="123"/>
                    </a:lnTo>
                    <a:lnTo>
                      <a:pt x="394" y="121"/>
                    </a:lnTo>
                    <a:lnTo>
                      <a:pt x="393" y="119"/>
                    </a:lnTo>
                    <a:lnTo>
                      <a:pt x="393" y="116"/>
                    </a:lnTo>
                    <a:lnTo>
                      <a:pt x="394" y="116"/>
                    </a:lnTo>
                    <a:lnTo>
                      <a:pt x="394" y="115"/>
                    </a:lnTo>
                    <a:lnTo>
                      <a:pt x="393" y="111"/>
                    </a:lnTo>
                    <a:lnTo>
                      <a:pt x="391" y="111"/>
                    </a:lnTo>
                    <a:lnTo>
                      <a:pt x="390" y="111"/>
                    </a:lnTo>
                    <a:lnTo>
                      <a:pt x="388" y="109"/>
                    </a:lnTo>
                    <a:lnTo>
                      <a:pt x="386" y="109"/>
                    </a:lnTo>
                    <a:lnTo>
                      <a:pt x="384" y="106"/>
                    </a:lnTo>
                    <a:lnTo>
                      <a:pt x="383" y="108"/>
                    </a:lnTo>
                    <a:lnTo>
                      <a:pt x="382" y="106"/>
                    </a:lnTo>
                    <a:lnTo>
                      <a:pt x="379" y="106"/>
                    </a:lnTo>
                    <a:lnTo>
                      <a:pt x="378" y="108"/>
                    </a:lnTo>
                    <a:lnTo>
                      <a:pt x="379" y="105"/>
                    </a:lnTo>
                    <a:lnTo>
                      <a:pt x="382" y="105"/>
                    </a:lnTo>
                    <a:lnTo>
                      <a:pt x="382" y="103"/>
                    </a:lnTo>
                    <a:lnTo>
                      <a:pt x="380" y="102"/>
                    </a:lnTo>
                    <a:lnTo>
                      <a:pt x="378" y="103"/>
                    </a:lnTo>
                    <a:lnTo>
                      <a:pt x="377" y="102"/>
                    </a:lnTo>
                    <a:lnTo>
                      <a:pt x="375" y="100"/>
                    </a:lnTo>
                    <a:lnTo>
                      <a:pt x="375" y="100"/>
                    </a:lnTo>
                    <a:lnTo>
                      <a:pt x="371" y="98"/>
                    </a:lnTo>
                    <a:lnTo>
                      <a:pt x="368" y="94"/>
                    </a:lnTo>
                    <a:lnTo>
                      <a:pt x="368" y="91"/>
                    </a:lnTo>
                    <a:lnTo>
                      <a:pt x="367" y="88"/>
                    </a:lnTo>
                    <a:lnTo>
                      <a:pt x="367" y="86"/>
                    </a:lnTo>
                    <a:lnTo>
                      <a:pt x="368" y="86"/>
                    </a:lnTo>
                    <a:lnTo>
                      <a:pt x="369" y="81"/>
                    </a:lnTo>
                    <a:lnTo>
                      <a:pt x="368" y="76"/>
                    </a:lnTo>
                    <a:lnTo>
                      <a:pt x="367" y="74"/>
                    </a:lnTo>
                    <a:lnTo>
                      <a:pt x="367" y="72"/>
                    </a:lnTo>
                    <a:lnTo>
                      <a:pt x="366" y="71"/>
                    </a:lnTo>
                    <a:lnTo>
                      <a:pt x="365" y="71"/>
                    </a:lnTo>
                    <a:lnTo>
                      <a:pt x="362" y="68"/>
                    </a:lnTo>
                    <a:lnTo>
                      <a:pt x="362" y="62"/>
                    </a:lnTo>
                    <a:lnTo>
                      <a:pt x="363" y="62"/>
                    </a:lnTo>
                    <a:lnTo>
                      <a:pt x="363" y="60"/>
                    </a:lnTo>
                    <a:lnTo>
                      <a:pt x="362" y="59"/>
                    </a:lnTo>
                    <a:lnTo>
                      <a:pt x="362" y="52"/>
                    </a:lnTo>
                    <a:lnTo>
                      <a:pt x="362" y="51"/>
                    </a:lnTo>
                    <a:lnTo>
                      <a:pt x="362" y="48"/>
                    </a:lnTo>
                    <a:lnTo>
                      <a:pt x="362" y="48"/>
                    </a:lnTo>
                    <a:lnTo>
                      <a:pt x="363" y="46"/>
                    </a:lnTo>
                    <a:lnTo>
                      <a:pt x="360" y="42"/>
                    </a:lnTo>
                    <a:lnTo>
                      <a:pt x="357" y="41"/>
                    </a:lnTo>
                    <a:lnTo>
                      <a:pt x="357" y="40"/>
                    </a:lnTo>
                    <a:lnTo>
                      <a:pt x="355" y="37"/>
                    </a:lnTo>
                    <a:lnTo>
                      <a:pt x="352" y="40"/>
                    </a:lnTo>
                    <a:lnTo>
                      <a:pt x="352" y="38"/>
                    </a:lnTo>
                    <a:lnTo>
                      <a:pt x="351" y="41"/>
                    </a:lnTo>
                    <a:lnTo>
                      <a:pt x="349" y="41"/>
                    </a:lnTo>
                    <a:lnTo>
                      <a:pt x="346" y="37"/>
                    </a:lnTo>
                    <a:lnTo>
                      <a:pt x="346" y="36"/>
                    </a:lnTo>
                    <a:lnTo>
                      <a:pt x="345" y="32"/>
                    </a:lnTo>
                    <a:lnTo>
                      <a:pt x="346" y="29"/>
                    </a:lnTo>
                    <a:lnTo>
                      <a:pt x="346" y="24"/>
                    </a:lnTo>
                    <a:lnTo>
                      <a:pt x="345" y="24"/>
                    </a:lnTo>
                    <a:lnTo>
                      <a:pt x="344" y="23"/>
                    </a:lnTo>
                    <a:lnTo>
                      <a:pt x="345" y="20"/>
                    </a:lnTo>
                    <a:lnTo>
                      <a:pt x="344" y="19"/>
                    </a:lnTo>
                    <a:lnTo>
                      <a:pt x="344" y="17"/>
                    </a:lnTo>
                    <a:lnTo>
                      <a:pt x="343" y="15"/>
                    </a:lnTo>
                    <a:lnTo>
                      <a:pt x="343" y="13"/>
                    </a:lnTo>
                    <a:lnTo>
                      <a:pt x="344" y="12"/>
                    </a:lnTo>
                    <a:lnTo>
                      <a:pt x="343" y="11"/>
                    </a:lnTo>
                    <a:lnTo>
                      <a:pt x="340" y="12"/>
                    </a:lnTo>
                    <a:lnTo>
                      <a:pt x="339" y="11"/>
                    </a:lnTo>
                    <a:lnTo>
                      <a:pt x="340" y="6"/>
                    </a:lnTo>
                    <a:lnTo>
                      <a:pt x="339" y="5"/>
                    </a:lnTo>
                    <a:lnTo>
                      <a:pt x="339" y="1"/>
                    </a:lnTo>
                    <a:lnTo>
                      <a:pt x="337" y="1"/>
                    </a:lnTo>
                    <a:lnTo>
                      <a:pt x="337" y="0"/>
                    </a:lnTo>
                    <a:lnTo>
                      <a:pt x="334" y="0"/>
                    </a:lnTo>
                    <a:lnTo>
                      <a:pt x="333" y="2"/>
                    </a:lnTo>
                    <a:lnTo>
                      <a:pt x="333" y="6"/>
                    </a:lnTo>
                    <a:lnTo>
                      <a:pt x="332" y="9"/>
                    </a:lnTo>
                    <a:lnTo>
                      <a:pt x="332" y="9"/>
                    </a:lnTo>
                    <a:lnTo>
                      <a:pt x="330" y="12"/>
                    </a:lnTo>
                    <a:lnTo>
                      <a:pt x="329" y="12"/>
                    </a:lnTo>
                    <a:lnTo>
                      <a:pt x="328" y="15"/>
                    </a:lnTo>
                    <a:lnTo>
                      <a:pt x="327" y="18"/>
                    </a:lnTo>
                    <a:lnTo>
                      <a:pt x="328" y="19"/>
                    </a:lnTo>
                    <a:lnTo>
                      <a:pt x="330" y="22"/>
                    </a:lnTo>
                    <a:lnTo>
                      <a:pt x="329" y="22"/>
                    </a:lnTo>
                    <a:lnTo>
                      <a:pt x="328" y="22"/>
                    </a:lnTo>
                    <a:lnTo>
                      <a:pt x="327" y="24"/>
                    </a:lnTo>
                    <a:lnTo>
                      <a:pt x="326" y="26"/>
                    </a:lnTo>
                    <a:lnTo>
                      <a:pt x="327" y="29"/>
                    </a:lnTo>
                    <a:lnTo>
                      <a:pt x="327" y="30"/>
                    </a:lnTo>
                    <a:lnTo>
                      <a:pt x="326" y="30"/>
                    </a:lnTo>
                    <a:lnTo>
                      <a:pt x="324" y="30"/>
                    </a:lnTo>
                    <a:lnTo>
                      <a:pt x="323" y="36"/>
                    </a:lnTo>
                    <a:lnTo>
                      <a:pt x="324" y="40"/>
                    </a:lnTo>
                    <a:lnTo>
                      <a:pt x="323" y="43"/>
                    </a:lnTo>
                    <a:lnTo>
                      <a:pt x="324" y="46"/>
                    </a:lnTo>
                    <a:lnTo>
                      <a:pt x="324" y="49"/>
                    </a:lnTo>
                    <a:lnTo>
                      <a:pt x="322" y="51"/>
                    </a:lnTo>
                    <a:lnTo>
                      <a:pt x="322" y="53"/>
                    </a:lnTo>
                    <a:lnTo>
                      <a:pt x="321" y="57"/>
                    </a:lnTo>
                    <a:lnTo>
                      <a:pt x="319" y="63"/>
                    </a:lnTo>
                    <a:lnTo>
                      <a:pt x="318" y="65"/>
                    </a:lnTo>
                    <a:lnTo>
                      <a:pt x="318" y="68"/>
                    </a:lnTo>
                    <a:lnTo>
                      <a:pt x="317" y="70"/>
                    </a:lnTo>
                    <a:lnTo>
                      <a:pt x="316" y="72"/>
                    </a:lnTo>
                    <a:lnTo>
                      <a:pt x="315" y="76"/>
                    </a:lnTo>
                    <a:lnTo>
                      <a:pt x="312" y="79"/>
                    </a:lnTo>
                    <a:lnTo>
                      <a:pt x="305" y="82"/>
                    </a:lnTo>
                    <a:lnTo>
                      <a:pt x="302" y="80"/>
                    </a:lnTo>
                    <a:lnTo>
                      <a:pt x="300" y="80"/>
                    </a:lnTo>
                    <a:lnTo>
                      <a:pt x="298" y="77"/>
                    </a:lnTo>
                    <a:lnTo>
                      <a:pt x="295" y="75"/>
                    </a:lnTo>
                    <a:lnTo>
                      <a:pt x="295" y="74"/>
                    </a:lnTo>
                    <a:lnTo>
                      <a:pt x="295" y="74"/>
                    </a:lnTo>
                    <a:lnTo>
                      <a:pt x="294" y="71"/>
                    </a:lnTo>
                    <a:lnTo>
                      <a:pt x="291" y="70"/>
                    </a:lnTo>
                    <a:lnTo>
                      <a:pt x="289" y="70"/>
                    </a:lnTo>
                    <a:lnTo>
                      <a:pt x="285" y="69"/>
                    </a:lnTo>
                    <a:lnTo>
                      <a:pt x="283" y="68"/>
                    </a:lnTo>
                    <a:lnTo>
                      <a:pt x="282" y="65"/>
                    </a:lnTo>
                    <a:lnTo>
                      <a:pt x="280" y="63"/>
                    </a:lnTo>
                    <a:lnTo>
                      <a:pt x="277" y="63"/>
                    </a:lnTo>
                    <a:lnTo>
                      <a:pt x="274" y="60"/>
                    </a:lnTo>
                    <a:lnTo>
                      <a:pt x="274" y="59"/>
                    </a:lnTo>
                    <a:lnTo>
                      <a:pt x="273" y="59"/>
                    </a:lnTo>
                    <a:lnTo>
                      <a:pt x="272" y="58"/>
                    </a:lnTo>
                    <a:lnTo>
                      <a:pt x="270" y="58"/>
                    </a:lnTo>
                    <a:lnTo>
                      <a:pt x="267" y="58"/>
                    </a:lnTo>
                    <a:lnTo>
                      <a:pt x="268" y="57"/>
                    </a:lnTo>
                    <a:lnTo>
                      <a:pt x="266" y="54"/>
                    </a:lnTo>
                    <a:lnTo>
                      <a:pt x="265" y="53"/>
                    </a:lnTo>
                    <a:lnTo>
                      <a:pt x="262" y="49"/>
                    </a:lnTo>
                    <a:lnTo>
                      <a:pt x="260" y="49"/>
                    </a:lnTo>
                    <a:lnTo>
                      <a:pt x="259" y="47"/>
                    </a:lnTo>
                    <a:lnTo>
                      <a:pt x="257" y="45"/>
                    </a:lnTo>
                    <a:lnTo>
                      <a:pt x="260" y="41"/>
                    </a:lnTo>
                    <a:lnTo>
                      <a:pt x="261" y="38"/>
                    </a:lnTo>
                    <a:lnTo>
                      <a:pt x="262" y="37"/>
                    </a:lnTo>
                    <a:lnTo>
                      <a:pt x="263" y="34"/>
                    </a:lnTo>
                    <a:lnTo>
                      <a:pt x="265" y="32"/>
                    </a:lnTo>
                    <a:lnTo>
                      <a:pt x="262" y="34"/>
                    </a:lnTo>
                    <a:lnTo>
                      <a:pt x="261" y="30"/>
                    </a:lnTo>
                    <a:lnTo>
                      <a:pt x="263" y="29"/>
                    </a:lnTo>
                    <a:lnTo>
                      <a:pt x="262" y="26"/>
                    </a:lnTo>
                    <a:lnTo>
                      <a:pt x="263" y="26"/>
                    </a:lnTo>
                    <a:lnTo>
                      <a:pt x="265" y="26"/>
                    </a:lnTo>
                    <a:lnTo>
                      <a:pt x="266" y="28"/>
                    </a:lnTo>
                    <a:lnTo>
                      <a:pt x="267" y="28"/>
                    </a:lnTo>
                    <a:lnTo>
                      <a:pt x="270" y="26"/>
                    </a:lnTo>
                    <a:lnTo>
                      <a:pt x="271" y="24"/>
                    </a:lnTo>
                    <a:lnTo>
                      <a:pt x="270" y="23"/>
                    </a:lnTo>
                    <a:lnTo>
                      <a:pt x="271" y="22"/>
                    </a:lnTo>
                    <a:lnTo>
                      <a:pt x="272" y="22"/>
                    </a:lnTo>
                    <a:lnTo>
                      <a:pt x="273" y="18"/>
                    </a:lnTo>
                    <a:lnTo>
                      <a:pt x="274" y="17"/>
                    </a:lnTo>
                    <a:lnTo>
                      <a:pt x="276" y="15"/>
                    </a:lnTo>
                    <a:lnTo>
                      <a:pt x="276" y="14"/>
                    </a:lnTo>
                    <a:lnTo>
                      <a:pt x="274" y="13"/>
                    </a:lnTo>
                    <a:lnTo>
                      <a:pt x="272" y="14"/>
                    </a:lnTo>
                    <a:lnTo>
                      <a:pt x="271" y="14"/>
                    </a:lnTo>
                    <a:lnTo>
                      <a:pt x="271" y="11"/>
                    </a:lnTo>
                    <a:lnTo>
                      <a:pt x="270" y="12"/>
                    </a:lnTo>
                    <a:lnTo>
                      <a:pt x="267" y="14"/>
                    </a:lnTo>
                    <a:lnTo>
                      <a:pt x="268" y="15"/>
                    </a:lnTo>
                    <a:lnTo>
                      <a:pt x="268" y="17"/>
                    </a:lnTo>
                    <a:lnTo>
                      <a:pt x="266" y="17"/>
                    </a:lnTo>
                    <a:lnTo>
                      <a:pt x="265" y="17"/>
                    </a:lnTo>
                    <a:lnTo>
                      <a:pt x="263" y="15"/>
                    </a:lnTo>
                    <a:lnTo>
                      <a:pt x="263" y="14"/>
                    </a:lnTo>
                    <a:lnTo>
                      <a:pt x="262" y="15"/>
                    </a:lnTo>
                    <a:lnTo>
                      <a:pt x="261" y="15"/>
                    </a:lnTo>
                    <a:lnTo>
                      <a:pt x="261" y="14"/>
                    </a:lnTo>
                    <a:lnTo>
                      <a:pt x="262" y="13"/>
                    </a:lnTo>
                    <a:lnTo>
                      <a:pt x="262" y="12"/>
                    </a:lnTo>
                    <a:lnTo>
                      <a:pt x="261" y="12"/>
                    </a:lnTo>
                    <a:lnTo>
                      <a:pt x="260" y="14"/>
                    </a:lnTo>
                    <a:lnTo>
                      <a:pt x="257" y="14"/>
                    </a:lnTo>
                    <a:lnTo>
                      <a:pt x="257" y="15"/>
                    </a:lnTo>
                    <a:lnTo>
                      <a:pt x="256" y="15"/>
                    </a:lnTo>
                    <a:lnTo>
                      <a:pt x="255" y="14"/>
                    </a:lnTo>
                    <a:lnTo>
                      <a:pt x="254" y="14"/>
                    </a:lnTo>
                    <a:lnTo>
                      <a:pt x="254" y="13"/>
                    </a:lnTo>
                    <a:lnTo>
                      <a:pt x="251" y="12"/>
                    </a:lnTo>
                    <a:lnTo>
                      <a:pt x="250" y="11"/>
                    </a:lnTo>
                    <a:lnTo>
                      <a:pt x="248" y="13"/>
                    </a:lnTo>
                    <a:lnTo>
                      <a:pt x="246" y="12"/>
                    </a:lnTo>
                    <a:lnTo>
                      <a:pt x="245" y="12"/>
                    </a:lnTo>
                    <a:lnTo>
                      <a:pt x="244" y="11"/>
                    </a:lnTo>
                    <a:lnTo>
                      <a:pt x="244" y="11"/>
                    </a:lnTo>
                    <a:lnTo>
                      <a:pt x="243" y="8"/>
                    </a:lnTo>
                    <a:lnTo>
                      <a:pt x="240" y="9"/>
                    </a:lnTo>
                    <a:lnTo>
                      <a:pt x="237" y="9"/>
                    </a:lnTo>
                    <a:lnTo>
                      <a:pt x="235" y="8"/>
                    </a:lnTo>
                    <a:lnTo>
                      <a:pt x="235" y="7"/>
                    </a:lnTo>
                    <a:lnTo>
                      <a:pt x="233" y="5"/>
                    </a:lnTo>
                    <a:lnTo>
                      <a:pt x="233" y="5"/>
                    </a:lnTo>
                    <a:lnTo>
                      <a:pt x="233" y="6"/>
                    </a:lnTo>
                    <a:lnTo>
                      <a:pt x="229" y="7"/>
                    </a:lnTo>
                    <a:lnTo>
                      <a:pt x="228" y="5"/>
                    </a:lnTo>
                    <a:lnTo>
                      <a:pt x="227" y="5"/>
                    </a:lnTo>
                    <a:lnTo>
                      <a:pt x="224" y="2"/>
                    </a:lnTo>
                    <a:lnTo>
                      <a:pt x="223" y="3"/>
                    </a:lnTo>
                    <a:lnTo>
                      <a:pt x="222" y="2"/>
                    </a:lnTo>
                    <a:lnTo>
                      <a:pt x="221" y="3"/>
                    </a:lnTo>
                    <a:lnTo>
                      <a:pt x="222" y="5"/>
                    </a:lnTo>
                    <a:lnTo>
                      <a:pt x="222" y="6"/>
                    </a:lnTo>
                    <a:lnTo>
                      <a:pt x="223" y="6"/>
                    </a:lnTo>
                    <a:lnTo>
                      <a:pt x="226" y="6"/>
                    </a:lnTo>
                    <a:lnTo>
                      <a:pt x="228" y="8"/>
                    </a:lnTo>
                    <a:lnTo>
                      <a:pt x="228" y="9"/>
                    </a:lnTo>
                    <a:lnTo>
                      <a:pt x="229" y="13"/>
                    </a:lnTo>
                    <a:lnTo>
                      <a:pt x="227" y="13"/>
                    </a:lnTo>
                    <a:lnTo>
                      <a:pt x="226" y="15"/>
                    </a:lnTo>
                    <a:lnTo>
                      <a:pt x="226" y="14"/>
                    </a:lnTo>
                    <a:lnTo>
                      <a:pt x="223" y="13"/>
                    </a:lnTo>
                    <a:lnTo>
                      <a:pt x="222" y="14"/>
                    </a:lnTo>
                    <a:lnTo>
                      <a:pt x="216" y="15"/>
                    </a:lnTo>
                    <a:lnTo>
                      <a:pt x="214" y="13"/>
                    </a:lnTo>
                    <a:lnTo>
                      <a:pt x="214" y="14"/>
                    </a:lnTo>
                    <a:lnTo>
                      <a:pt x="211" y="14"/>
                    </a:lnTo>
                    <a:lnTo>
                      <a:pt x="211" y="17"/>
                    </a:lnTo>
                    <a:lnTo>
                      <a:pt x="209" y="17"/>
                    </a:lnTo>
                    <a:lnTo>
                      <a:pt x="210" y="19"/>
                    </a:lnTo>
                    <a:lnTo>
                      <a:pt x="209" y="18"/>
                    </a:lnTo>
                    <a:lnTo>
                      <a:pt x="206" y="17"/>
                    </a:lnTo>
                    <a:lnTo>
                      <a:pt x="205" y="19"/>
                    </a:lnTo>
                    <a:lnTo>
                      <a:pt x="206" y="20"/>
                    </a:lnTo>
                    <a:lnTo>
                      <a:pt x="206" y="22"/>
                    </a:lnTo>
                    <a:lnTo>
                      <a:pt x="204" y="20"/>
                    </a:lnTo>
                    <a:lnTo>
                      <a:pt x="203" y="22"/>
                    </a:lnTo>
                    <a:lnTo>
                      <a:pt x="204" y="23"/>
                    </a:lnTo>
                    <a:lnTo>
                      <a:pt x="203" y="23"/>
                    </a:lnTo>
                    <a:lnTo>
                      <a:pt x="200" y="24"/>
                    </a:lnTo>
                    <a:lnTo>
                      <a:pt x="200" y="25"/>
                    </a:lnTo>
                    <a:lnTo>
                      <a:pt x="203" y="28"/>
                    </a:lnTo>
                    <a:lnTo>
                      <a:pt x="203" y="29"/>
                    </a:lnTo>
                    <a:lnTo>
                      <a:pt x="200" y="28"/>
                    </a:lnTo>
                    <a:lnTo>
                      <a:pt x="199" y="29"/>
                    </a:lnTo>
                    <a:lnTo>
                      <a:pt x="198" y="29"/>
                    </a:lnTo>
                    <a:lnTo>
                      <a:pt x="195" y="31"/>
                    </a:lnTo>
                    <a:lnTo>
                      <a:pt x="194" y="35"/>
                    </a:lnTo>
                    <a:lnTo>
                      <a:pt x="193" y="35"/>
                    </a:lnTo>
                    <a:lnTo>
                      <a:pt x="192" y="38"/>
                    </a:lnTo>
                    <a:lnTo>
                      <a:pt x="190" y="40"/>
                    </a:lnTo>
                    <a:lnTo>
                      <a:pt x="192" y="41"/>
                    </a:lnTo>
                    <a:lnTo>
                      <a:pt x="195" y="41"/>
                    </a:lnTo>
                    <a:lnTo>
                      <a:pt x="194" y="42"/>
                    </a:lnTo>
                    <a:lnTo>
                      <a:pt x="193" y="43"/>
                    </a:lnTo>
                    <a:lnTo>
                      <a:pt x="198" y="45"/>
                    </a:lnTo>
                    <a:lnTo>
                      <a:pt x="195" y="46"/>
                    </a:lnTo>
                    <a:lnTo>
                      <a:pt x="193" y="46"/>
                    </a:lnTo>
                    <a:lnTo>
                      <a:pt x="192" y="45"/>
                    </a:lnTo>
                    <a:lnTo>
                      <a:pt x="192" y="46"/>
                    </a:lnTo>
                    <a:lnTo>
                      <a:pt x="194" y="47"/>
                    </a:lnTo>
                    <a:lnTo>
                      <a:pt x="194" y="49"/>
                    </a:lnTo>
                    <a:lnTo>
                      <a:pt x="195" y="52"/>
                    </a:lnTo>
                    <a:lnTo>
                      <a:pt x="193" y="49"/>
                    </a:lnTo>
                    <a:lnTo>
                      <a:pt x="192" y="46"/>
                    </a:lnTo>
                    <a:lnTo>
                      <a:pt x="189" y="46"/>
                    </a:lnTo>
                    <a:lnTo>
                      <a:pt x="189" y="47"/>
                    </a:lnTo>
                    <a:lnTo>
                      <a:pt x="188" y="48"/>
                    </a:lnTo>
                    <a:lnTo>
                      <a:pt x="188" y="47"/>
                    </a:lnTo>
                    <a:lnTo>
                      <a:pt x="183" y="45"/>
                    </a:lnTo>
                    <a:lnTo>
                      <a:pt x="179" y="45"/>
                    </a:lnTo>
                    <a:lnTo>
                      <a:pt x="181" y="46"/>
                    </a:lnTo>
                    <a:lnTo>
                      <a:pt x="179" y="47"/>
                    </a:lnTo>
                    <a:lnTo>
                      <a:pt x="178" y="46"/>
                    </a:lnTo>
                    <a:lnTo>
                      <a:pt x="178" y="46"/>
                    </a:lnTo>
                    <a:lnTo>
                      <a:pt x="177" y="47"/>
                    </a:lnTo>
                    <a:lnTo>
                      <a:pt x="178" y="49"/>
                    </a:lnTo>
                    <a:lnTo>
                      <a:pt x="178" y="51"/>
                    </a:lnTo>
                    <a:lnTo>
                      <a:pt x="178" y="49"/>
                    </a:lnTo>
                    <a:lnTo>
                      <a:pt x="177" y="49"/>
                    </a:lnTo>
                    <a:lnTo>
                      <a:pt x="177" y="51"/>
                    </a:lnTo>
                    <a:lnTo>
                      <a:pt x="175" y="52"/>
                    </a:lnTo>
                    <a:lnTo>
                      <a:pt x="171" y="53"/>
                    </a:lnTo>
                    <a:lnTo>
                      <a:pt x="173" y="52"/>
                    </a:lnTo>
                    <a:lnTo>
                      <a:pt x="176" y="49"/>
                    </a:lnTo>
                    <a:lnTo>
                      <a:pt x="176" y="46"/>
                    </a:lnTo>
                    <a:lnTo>
                      <a:pt x="177" y="45"/>
                    </a:lnTo>
                    <a:lnTo>
                      <a:pt x="176" y="42"/>
                    </a:lnTo>
                    <a:lnTo>
                      <a:pt x="175" y="42"/>
                    </a:lnTo>
                    <a:lnTo>
                      <a:pt x="171" y="37"/>
                    </a:lnTo>
                    <a:lnTo>
                      <a:pt x="170" y="35"/>
                    </a:lnTo>
                    <a:lnTo>
                      <a:pt x="166" y="34"/>
                    </a:lnTo>
                    <a:lnTo>
                      <a:pt x="165" y="32"/>
                    </a:lnTo>
                    <a:lnTo>
                      <a:pt x="164" y="34"/>
                    </a:lnTo>
                    <a:lnTo>
                      <a:pt x="165" y="35"/>
                    </a:lnTo>
                    <a:lnTo>
                      <a:pt x="164" y="35"/>
                    </a:lnTo>
                    <a:lnTo>
                      <a:pt x="161" y="37"/>
                    </a:lnTo>
                    <a:lnTo>
                      <a:pt x="160" y="36"/>
                    </a:lnTo>
                    <a:lnTo>
                      <a:pt x="161" y="35"/>
                    </a:lnTo>
                    <a:lnTo>
                      <a:pt x="159" y="36"/>
                    </a:lnTo>
                    <a:lnTo>
                      <a:pt x="159" y="37"/>
                    </a:lnTo>
                    <a:lnTo>
                      <a:pt x="156" y="34"/>
                    </a:lnTo>
                    <a:lnTo>
                      <a:pt x="155" y="34"/>
                    </a:lnTo>
                    <a:lnTo>
                      <a:pt x="155" y="36"/>
                    </a:lnTo>
                    <a:lnTo>
                      <a:pt x="156" y="36"/>
                    </a:lnTo>
                    <a:lnTo>
                      <a:pt x="155" y="38"/>
                    </a:lnTo>
                    <a:lnTo>
                      <a:pt x="154" y="40"/>
                    </a:lnTo>
                    <a:lnTo>
                      <a:pt x="155" y="42"/>
                    </a:lnTo>
                    <a:lnTo>
                      <a:pt x="153" y="43"/>
                    </a:lnTo>
                    <a:lnTo>
                      <a:pt x="151" y="41"/>
                    </a:lnTo>
                    <a:lnTo>
                      <a:pt x="150" y="41"/>
                    </a:lnTo>
                    <a:lnTo>
                      <a:pt x="150" y="40"/>
                    </a:lnTo>
                    <a:lnTo>
                      <a:pt x="151" y="38"/>
                    </a:lnTo>
                    <a:lnTo>
                      <a:pt x="150" y="38"/>
                    </a:lnTo>
                    <a:lnTo>
                      <a:pt x="149" y="41"/>
                    </a:lnTo>
                    <a:lnTo>
                      <a:pt x="147" y="41"/>
                    </a:lnTo>
                    <a:lnTo>
                      <a:pt x="145" y="42"/>
                    </a:lnTo>
                    <a:lnTo>
                      <a:pt x="145" y="45"/>
                    </a:lnTo>
                    <a:lnTo>
                      <a:pt x="149" y="46"/>
                    </a:lnTo>
                    <a:lnTo>
                      <a:pt x="145" y="48"/>
                    </a:lnTo>
                    <a:lnTo>
                      <a:pt x="144" y="47"/>
                    </a:lnTo>
                    <a:lnTo>
                      <a:pt x="142" y="48"/>
                    </a:lnTo>
                    <a:lnTo>
                      <a:pt x="142" y="51"/>
                    </a:lnTo>
                    <a:lnTo>
                      <a:pt x="144" y="51"/>
                    </a:lnTo>
                    <a:lnTo>
                      <a:pt x="144" y="52"/>
                    </a:lnTo>
                    <a:lnTo>
                      <a:pt x="142" y="53"/>
                    </a:lnTo>
                    <a:lnTo>
                      <a:pt x="140" y="51"/>
                    </a:lnTo>
                    <a:lnTo>
                      <a:pt x="138" y="52"/>
                    </a:lnTo>
                    <a:lnTo>
                      <a:pt x="136" y="53"/>
                    </a:lnTo>
                    <a:lnTo>
                      <a:pt x="137" y="54"/>
                    </a:lnTo>
                    <a:lnTo>
                      <a:pt x="137" y="55"/>
                    </a:lnTo>
                    <a:lnTo>
                      <a:pt x="137" y="57"/>
                    </a:lnTo>
                    <a:lnTo>
                      <a:pt x="138" y="57"/>
                    </a:lnTo>
                    <a:lnTo>
                      <a:pt x="137" y="59"/>
                    </a:lnTo>
                    <a:lnTo>
                      <a:pt x="138" y="60"/>
                    </a:lnTo>
                    <a:lnTo>
                      <a:pt x="136" y="62"/>
                    </a:lnTo>
                    <a:lnTo>
                      <a:pt x="136" y="63"/>
                    </a:lnTo>
                    <a:lnTo>
                      <a:pt x="139" y="63"/>
                    </a:lnTo>
                    <a:lnTo>
                      <a:pt x="137" y="64"/>
                    </a:lnTo>
                    <a:lnTo>
                      <a:pt x="136" y="65"/>
                    </a:lnTo>
                    <a:lnTo>
                      <a:pt x="134" y="65"/>
                    </a:lnTo>
                    <a:lnTo>
                      <a:pt x="133" y="63"/>
                    </a:lnTo>
                    <a:lnTo>
                      <a:pt x="131" y="62"/>
                    </a:lnTo>
                    <a:lnTo>
                      <a:pt x="129" y="64"/>
                    </a:lnTo>
                    <a:lnTo>
                      <a:pt x="128" y="62"/>
                    </a:lnTo>
                    <a:lnTo>
                      <a:pt x="127" y="60"/>
                    </a:lnTo>
                    <a:lnTo>
                      <a:pt x="125" y="62"/>
                    </a:lnTo>
                    <a:lnTo>
                      <a:pt x="128" y="64"/>
                    </a:lnTo>
                    <a:lnTo>
                      <a:pt x="127" y="64"/>
                    </a:lnTo>
                    <a:lnTo>
                      <a:pt x="126" y="66"/>
                    </a:lnTo>
                    <a:lnTo>
                      <a:pt x="128" y="69"/>
                    </a:lnTo>
                    <a:lnTo>
                      <a:pt x="131" y="68"/>
                    </a:lnTo>
                    <a:lnTo>
                      <a:pt x="129" y="70"/>
                    </a:lnTo>
                    <a:lnTo>
                      <a:pt x="129" y="72"/>
                    </a:lnTo>
                    <a:lnTo>
                      <a:pt x="128" y="71"/>
                    </a:lnTo>
                    <a:lnTo>
                      <a:pt x="127" y="71"/>
                    </a:lnTo>
                    <a:lnTo>
                      <a:pt x="127" y="74"/>
                    </a:lnTo>
                    <a:lnTo>
                      <a:pt x="127" y="76"/>
                    </a:lnTo>
                    <a:lnTo>
                      <a:pt x="126" y="79"/>
                    </a:lnTo>
                    <a:lnTo>
                      <a:pt x="123" y="71"/>
                    </a:lnTo>
                    <a:lnTo>
                      <a:pt x="121" y="66"/>
                    </a:lnTo>
                    <a:lnTo>
                      <a:pt x="120" y="65"/>
                    </a:lnTo>
                    <a:lnTo>
                      <a:pt x="120" y="63"/>
                    </a:lnTo>
                    <a:lnTo>
                      <a:pt x="119" y="64"/>
                    </a:lnTo>
                    <a:lnTo>
                      <a:pt x="117" y="65"/>
                    </a:lnTo>
                    <a:lnTo>
                      <a:pt x="116" y="68"/>
                    </a:lnTo>
                    <a:lnTo>
                      <a:pt x="115" y="69"/>
                    </a:lnTo>
                    <a:lnTo>
                      <a:pt x="115" y="70"/>
                    </a:lnTo>
                    <a:lnTo>
                      <a:pt x="112" y="70"/>
                    </a:lnTo>
                    <a:lnTo>
                      <a:pt x="111" y="71"/>
                    </a:lnTo>
                    <a:lnTo>
                      <a:pt x="109" y="72"/>
                    </a:lnTo>
                    <a:lnTo>
                      <a:pt x="110" y="76"/>
                    </a:lnTo>
                    <a:lnTo>
                      <a:pt x="110" y="81"/>
                    </a:lnTo>
                    <a:lnTo>
                      <a:pt x="111" y="82"/>
                    </a:lnTo>
                    <a:lnTo>
                      <a:pt x="111" y="83"/>
                    </a:lnTo>
                    <a:lnTo>
                      <a:pt x="109" y="85"/>
                    </a:lnTo>
                    <a:lnTo>
                      <a:pt x="108" y="87"/>
                    </a:lnTo>
                    <a:lnTo>
                      <a:pt x="105" y="87"/>
                    </a:lnTo>
                    <a:lnTo>
                      <a:pt x="105" y="88"/>
                    </a:lnTo>
                    <a:lnTo>
                      <a:pt x="103" y="91"/>
                    </a:lnTo>
                    <a:lnTo>
                      <a:pt x="103" y="93"/>
                    </a:lnTo>
                    <a:lnTo>
                      <a:pt x="101" y="94"/>
                    </a:lnTo>
                    <a:lnTo>
                      <a:pt x="98" y="99"/>
                    </a:lnTo>
                    <a:lnTo>
                      <a:pt x="92" y="103"/>
                    </a:lnTo>
                    <a:lnTo>
                      <a:pt x="86" y="103"/>
                    </a:lnTo>
                    <a:lnTo>
                      <a:pt x="83" y="104"/>
                    </a:lnTo>
                    <a:lnTo>
                      <a:pt x="81" y="104"/>
                    </a:lnTo>
                    <a:lnTo>
                      <a:pt x="77" y="105"/>
                    </a:lnTo>
                    <a:lnTo>
                      <a:pt x="75" y="104"/>
                    </a:lnTo>
                    <a:lnTo>
                      <a:pt x="72" y="105"/>
                    </a:lnTo>
                    <a:lnTo>
                      <a:pt x="71" y="108"/>
                    </a:lnTo>
                    <a:lnTo>
                      <a:pt x="69" y="109"/>
                    </a:lnTo>
                    <a:lnTo>
                      <a:pt x="62" y="109"/>
                    </a:lnTo>
                    <a:lnTo>
                      <a:pt x="60" y="110"/>
                    </a:lnTo>
                    <a:lnTo>
                      <a:pt x="60" y="111"/>
                    </a:lnTo>
                    <a:lnTo>
                      <a:pt x="55" y="114"/>
                    </a:lnTo>
                    <a:lnTo>
                      <a:pt x="52" y="114"/>
                    </a:lnTo>
                    <a:lnTo>
                      <a:pt x="50" y="112"/>
                    </a:lnTo>
                    <a:lnTo>
                      <a:pt x="49" y="112"/>
                    </a:lnTo>
                    <a:lnTo>
                      <a:pt x="48" y="111"/>
                    </a:lnTo>
                    <a:lnTo>
                      <a:pt x="47" y="112"/>
                    </a:lnTo>
                    <a:lnTo>
                      <a:pt x="44" y="115"/>
                    </a:lnTo>
                    <a:lnTo>
                      <a:pt x="39" y="116"/>
                    </a:lnTo>
                    <a:lnTo>
                      <a:pt x="39" y="116"/>
                    </a:lnTo>
                    <a:lnTo>
                      <a:pt x="38" y="116"/>
                    </a:lnTo>
                    <a:lnTo>
                      <a:pt x="34" y="120"/>
                    </a:lnTo>
                    <a:lnTo>
                      <a:pt x="30" y="122"/>
                    </a:lnTo>
                    <a:lnTo>
                      <a:pt x="24" y="123"/>
                    </a:lnTo>
                    <a:lnTo>
                      <a:pt x="21" y="127"/>
                    </a:lnTo>
                    <a:lnTo>
                      <a:pt x="21" y="131"/>
                    </a:lnTo>
                    <a:lnTo>
                      <a:pt x="19" y="133"/>
                    </a:lnTo>
                    <a:lnTo>
                      <a:pt x="17" y="132"/>
                    </a:lnTo>
                    <a:lnTo>
                      <a:pt x="17" y="131"/>
                    </a:lnTo>
                    <a:lnTo>
                      <a:pt x="17" y="129"/>
                    </a:lnTo>
                    <a:lnTo>
                      <a:pt x="19" y="126"/>
                    </a:lnTo>
                    <a:lnTo>
                      <a:pt x="19" y="125"/>
                    </a:lnTo>
                    <a:lnTo>
                      <a:pt x="15" y="127"/>
                    </a:lnTo>
                    <a:lnTo>
                      <a:pt x="15" y="131"/>
                    </a:lnTo>
                    <a:lnTo>
                      <a:pt x="13" y="134"/>
                    </a:lnTo>
                    <a:lnTo>
                      <a:pt x="14" y="138"/>
                    </a:lnTo>
                    <a:lnTo>
                      <a:pt x="13" y="140"/>
                    </a:lnTo>
                    <a:lnTo>
                      <a:pt x="13" y="145"/>
                    </a:lnTo>
                    <a:lnTo>
                      <a:pt x="9" y="151"/>
                    </a:lnTo>
                    <a:lnTo>
                      <a:pt x="6" y="157"/>
                    </a:lnTo>
                    <a:lnTo>
                      <a:pt x="8" y="161"/>
                    </a:lnTo>
                    <a:lnTo>
                      <a:pt x="8" y="167"/>
                    </a:lnTo>
                    <a:lnTo>
                      <a:pt x="11" y="173"/>
                    </a:lnTo>
                    <a:lnTo>
                      <a:pt x="11" y="176"/>
                    </a:lnTo>
                    <a:lnTo>
                      <a:pt x="13" y="177"/>
                    </a:lnTo>
                    <a:lnTo>
                      <a:pt x="11" y="180"/>
                    </a:lnTo>
                    <a:lnTo>
                      <a:pt x="13" y="183"/>
                    </a:lnTo>
                    <a:lnTo>
                      <a:pt x="10" y="184"/>
                    </a:lnTo>
                    <a:lnTo>
                      <a:pt x="9" y="182"/>
                    </a:lnTo>
                    <a:lnTo>
                      <a:pt x="9" y="178"/>
                    </a:lnTo>
                    <a:lnTo>
                      <a:pt x="8" y="180"/>
                    </a:lnTo>
                    <a:lnTo>
                      <a:pt x="6" y="179"/>
                    </a:lnTo>
                    <a:lnTo>
                      <a:pt x="6" y="177"/>
                    </a:lnTo>
                    <a:lnTo>
                      <a:pt x="5" y="172"/>
                    </a:lnTo>
                    <a:lnTo>
                      <a:pt x="4" y="174"/>
                    </a:lnTo>
                    <a:lnTo>
                      <a:pt x="4" y="179"/>
                    </a:lnTo>
                    <a:lnTo>
                      <a:pt x="6" y="182"/>
                    </a:lnTo>
                    <a:lnTo>
                      <a:pt x="9" y="185"/>
                    </a:lnTo>
                    <a:lnTo>
                      <a:pt x="6" y="186"/>
                    </a:lnTo>
                    <a:lnTo>
                      <a:pt x="4" y="183"/>
                    </a:lnTo>
                    <a:lnTo>
                      <a:pt x="3" y="179"/>
                    </a:lnTo>
                    <a:lnTo>
                      <a:pt x="2" y="180"/>
                    </a:lnTo>
                    <a:lnTo>
                      <a:pt x="0" y="182"/>
                    </a:lnTo>
                    <a:lnTo>
                      <a:pt x="3" y="185"/>
                    </a:lnTo>
                    <a:lnTo>
                      <a:pt x="6" y="190"/>
                    </a:lnTo>
                    <a:lnTo>
                      <a:pt x="9" y="196"/>
                    </a:lnTo>
                    <a:lnTo>
                      <a:pt x="8" y="206"/>
                    </a:lnTo>
                    <a:lnTo>
                      <a:pt x="10" y="208"/>
                    </a:lnTo>
                    <a:lnTo>
                      <a:pt x="11" y="214"/>
                    </a:lnTo>
                    <a:lnTo>
                      <a:pt x="14" y="223"/>
                    </a:lnTo>
                    <a:lnTo>
                      <a:pt x="13" y="225"/>
                    </a:lnTo>
                    <a:lnTo>
                      <a:pt x="14" y="237"/>
                    </a:lnTo>
                    <a:lnTo>
                      <a:pt x="13" y="239"/>
                    </a:lnTo>
                    <a:lnTo>
                      <a:pt x="14" y="242"/>
                    </a:lnTo>
                    <a:lnTo>
                      <a:pt x="14" y="246"/>
                    </a:lnTo>
                    <a:lnTo>
                      <a:pt x="16" y="251"/>
                    </a:lnTo>
                    <a:lnTo>
                      <a:pt x="16" y="254"/>
                    </a:lnTo>
                    <a:lnTo>
                      <a:pt x="14" y="256"/>
                    </a:lnTo>
                    <a:lnTo>
                      <a:pt x="15" y="257"/>
                    </a:lnTo>
                    <a:lnTo>
                      <a:pt x="15" y="259"/>
                    </a:lnTo>
                    <a:lnTo>
                      <a:pt x="14" y="264"/>
                    </a:lnTo>
                    <a:lnTo>
                      <a:pt x="13" y="265"/>
                    </a:lnTo>
                    <a:lnTo>
                      <a:pt x="13" y="266"/>
                    </a:lnTo>
                    <a:lnTo>
                      <a:pt x="13" y="270"/>
                    </a:lnTo>
                    <a:lnTo>
                      <a:pt x="10" y="271"/>
                    </a:lnTo>
                    <a:lnTo>
                      <a:pt x="10" y="274"/>
                    </a:lnTo>
                    <a:lnTo>
                      <a:pt x="8" y="276"/>
                    </a:lnTo>
                    <a:lnTo>
                      <a:pt x="5" y="275"/>
                    </a:lnTo>
                    <a:lnTo>
                      <a:pt x="3" y="280"/>
                    </a:lnTo>
                    <a:lnTo>
                      <a:pt x="3" y="286"/>
                    </a:lnTo>
                    <a:lnTo>
                      <a:pt x="4" y="287"/>
                    </a:lnTo>
                    <a:lnTo>
                      <a:pt x="6" y="287"/>
                    </a:lnTo>
                    <a:lnTo>
                      <a:pt x="11" y="292"/>
                    </a:lnTo>
                    <a:lnTo>
                      <a:pt x="10" y="293"/>
                    </a:lnTo>
                    <a:lnTo>
                      <a:pt x="11" y="294"/>
                    </a:lnTo>
                    <a:lnTo>
                      <a:pt x="14" y="294"/>
                    </a:lnTo>
                    <a:lnTo>
                      <a:pt x="15" y="297"/>
                    </a:lnTo>
                    <a:lnTo>
                      <a:pt x="17" y="297"/>
                    </a:lnTo>
                    <a:lnTo>
                      <a:pt x="19" y="297"/>
                    </a:lnTo>
                    <a:lnTo>
                      <a:pt x="20" y="297"/>
                    </a:lnTo>
                    <a:lnTo>
                      <a:pt x="22" y="298"/>
                    </a:lnTo>
                    <a:lnTo>
                      <a:pt x="25" y="297"/>
                    </a:lnTo>
                    <a:lnTo>
                      <a:pt x="26" y="299"/>
                    </a:lnTo>
                    <a:lnTo>
                      <a:pt x="27" y="298"/>
                    </a:lnTo>
                    <a:lnTo>
                      <a:pt x="27" y="298"/>
                    </a:lnTo>
                    <a:lnTo>
                      <a:pt x="31" y="298"/>
                    </a:lnTo>
                    <a:lnTo>
                      <a:pt x="33" y="297"/>
                    </a:lnTo>
                    <a:lnTo>
                      <a:pt x="33" y="296"/>
                    </a:lnTo>
                    <a:lnTo>
                      <a:pt x="36" y="296"/>
                    </a:lnTo>
                    <a:lnTo>
                      <a:pt x="37" y="293"/>
                    </a:lnTo>
                    <a:lnTo>
                      <a:pt x="41" y="293"/>
                    </a:lnTo>
                    <a:lnTo>
                      <a:pt x="41" y="292"/>
                    </a:lnTo>
                    <a:lnTo>
                      <a:pt x="42" y="291"/>
                    </a:lnTo>
                    <a:lnTo>
                      <a:pt x="44" y="291"/>
                    </a:lnTo>
                    <a:lnTo>
                      <a:pt x="45" y="292"/>
                    </a:lnTo>
                    <a:lnTo>
                      <a:pt x="47" y="290"/>
                    </a:lnTo>
                    <a:lnTo>
                      <a:pt x="48" y="291"/>
                    </a:lnTo>
                    <a:lnTo>
                      <a:pt x="49" y="290"/>
                    </a:lnTo>
                    <a:lnTo>
                      <a:pt x="50" y="287"/>
                    </a:lnTo>
                    <a:lnTo>
                      <a:pt x="55" y="283"/>
                    </a:lnTo>
                    <a:lnTo>
                      <a:pt x="58" y="283"/>
                    </a:lnTo>
                    <a:lnTo>
                      <a:pt x="59" y="285"/>
                    </a:lnTo>
                    <a:lnTo>
                      <a:pt x="61" y="283"/>
                    </a:lnTo>
                    <a:lnTo>
                      <a:pt x="67" y="282"/>
                    </a:lnTo>
                    <a:lnTo>
                      <a:pt x="67" y="283"/>
                    </a:lnTo>
                    <a:lnTo>
                      <a:pt x="71" y="282"/>
                    </a:lnTo>
                    <a:lnTo>
                      <a:pt x="72" y="283"/>
                    </a:lnTo>
                    <a:lnTo>
                      <a:pt x="75" y="283"/>
                    </a:lnTo>
                    <a:lnTo>
                      <a:pt x="76" y="282"/>
                    </a:lnTo>
                    <a:lnTo>
                      <a:pt x="77" y="285"/>
                    </a:lnTo>
                    <a:lnTo>
                      <a:pt x="78" y="285"/>
                    </a:lnTo>
                    <a:lnTo>
                      <a:pt x="81" y="283"/>
                    </a:lnTo>
                    <a:lnTo>
                      <a:pt x="81" y="285"/>
                    </a:lnTo>
                    <a:lnTo>
                      <a:pt x="83" y="283"/>
                    </a:lnTo>
                    <a:lnTo>
                      <a:pt x="87" y="283"/>
                    </a:lnTo>
                    <a:lnTo>
                      <a:pt x="87" y="286"/>
                    </a:lnTo>
                    <a:lnTo>
                      <a:pt x="88" y="286"/>
                    </a:lnTo>
                    <a:lnTo>
                      <a:pt x="91" y="283"/>
                    </a:lnTo>
                    <a:lnTo>
                      <a:pt x="92" y="285"/>
                    </a:lnTo>
                    <a:lnTo>
                      <a:pt x="95" y="282"/>
                    </a:lnTo>
                    <a:lnTo>
                      <a:pt x="97" y="280"/>
                    </a:lnTo>
                    <a:lnTo>
                      <a:pt x="98" y="280"/>
                    </a:lnTo>
                    <a:lnTo>
                      <a:pt x="99" y="277"/>
                    </a:lnTo>
                    <a:lnTo>
                      <a:pt x="100" y="274"/>
                    </a:lnTo>
                    <a:lnTo>
                      <a:pt x="104" y="271"/>
                    </a:lnTo>
                    <a:lnTo>
                      <a:pt x="106" y="270"/>
                    </a:lnTo>
                    <a:lnTo>
                      <a:pt x="108" y="271"/>
                    </a:lnTo>
                    <a:lnTo>
                      <a:pt x="112" y="270"/>
                    </a:lnTo>
                    <a:lnTo>
                      <a:pt x="117" y="266"/>
                    </a:lnTo>
                    <a:lnTo>
                      <a:pt x="121" y="263"/>
                    </a:lnTo>
                    <a:lnTo>
                      <a:pt x="123" y="263"/>
                    </a:lnTo>
                    <a:lnTo>
                      <a:pt x="125" y="263"/>
                    </a:lnTo>
                    <a:lnTo>
                      <a:pt x="126" y="263"/>
                    </a:lnTo>
                    <a:lnTo>
                      <a:pt x="129" y="264"/>
                    </a:lnTo>
                    <a:lnTo>
                      <a:pt x="132" y="264"/>
                    </a:lnTo>
                    <a:lnTo>
                      <a:pt x="134" y="263"/>
                    </a:lnTo>
                    <a:lnTo>
                      <a:pt x="139" y="264"/>
                    </a:lnTo>
                    <a:lnTo>
                      <a:pt x="144" y="262"/>
                    </a:lnTo>
                    <a:lnTo>
                      <a:pt x="148" y="260"/>
                    </a:lnTo>
                    <a:lnTo>
                      <a:pt x="150" y="259"/>
                    </a:lnTo>
                    <a:lnTo>
                      <a:pt x="153" y="259"/>
                    </a:lnTo>
                    <a:lnTo>
                      <a:pt x="155" y="257"/>
                    </a:lnTo>
                    <a:lnTo>
                      <a:pt x="160" y="257"/>
                    </a:lnTo>
                    <a:lnTo>
                      <a:pt x="172" y="256"/>
                    </a:lnTo>
                    <a:lnTo>
                      <a:pt x="176" y="257"/>
                    </a:lnTo>
                    <a:lnTo>
                      <a:pt x="178" y="257"/>
                    </a:lnTo>
                    <a:lnTo>
                      <a:pt x="182" y="256"/>
                    </a:lnTo>
                    <a:lnTo>
                      <a:pt x="184" y="256"/>
                    </a:lnTo>
                    <a:lnTo>
                      <a:pt x="187" y="259"/>
                    </a:lnTo>
                    <a:lnTo>
                      <a:pt x="189" y="263"/>
                    </a:lnTo>
                    <a:lnTo>
                      <a:pt x="192" y="264"/>
                    </a:lnTo>
                    <a:lnTo>
                      <a:pt x="193" y="263"/>
                    </a:lnTo>
                    <a:lnTo>
                      <a:pt x="194" y="262"/>
                    </a:lnTo>
                    <a:lnTo>
                      <a:pt x="195" y="263"/>
                    </a:lnTo>
                    <a:lnTo>
                      <a:pt x="196" y="263"/>
                    </a:lnTo>
                    <a:lnTo>
                      <a:pt x="199" y="263"/>
                    </a:lnTo>
                    <a:lnTo>
                      <a:pt x="201" y="265"/>
                    </a:lnTo>
                    <a:lnTo>
                      <a:pt x="204" y="266"/>
                    </a:lnTo>
                    <a:lnTo>
                      <a:pt x="205" y="265"/>
                    </a:lnTo>
                    <a:lnTo>
                      <a:pt x="210" y="269"/>
                    </a:lnTo>
                    <a:lnTo>
                      <a:pt x="209" y="271"/>
                    </a:lnTo>
                    <a:lnTo>
                      <a:pt x="210" y="271"/>
                    </a:lnTo>
                    <a:lnTo>
                      <a:pt x="212" y="273"/>
                    </a:lnTo>
                    <a:lnTo>
                      <a:pt x="211" y="274"/>
                    </a:lnTo>
                    <a:lnTo>
                      <a:pt x="210" y="274"/>
                    </a:lnTo>
                    <a:lnTo>
                      <a:pt x="209" y="276"/>
                    </a:lnTo>
                    <a:lnTo>
                      <a:pt x="211" y="280"/>
                    </a:lnTo>
                    <a:lnTo>
                      <a:pt x="214" y="280"/>
                    </a:lnTo>
                    <a:lnTo>
                      <a:pt x="215" y="282"/>
                    </a:lnTo>
                    <a:lnTo>
                      <a:pt x="216" y="285"/>
                    </a:lnTo>
                    <a:lnTo>
                      <a:pt x="216" y="287"/>
                    </a:lnTo>
                    <a:lnTo>
                      <a:pt x="218" y="293"/>
                    </a:lnTo>
                    <a:lnTo>
                      <a:pt x="217" y="296"/>
                    </a:lnTo>
                    <a:lnTo>
                      <a:pt x="218" y="297"/>
                    </a:lnTo>
                    <a:lnTo>
                      <a:pt x="217" y="299"/>
                    </a:lnTo>
                    <a:lnTo>
                      <a:pt x="217" y="300"/>
                    </a:lnTo>
                    <a:lnTo>
                      <a:pt x="216" y="300"/>
                    </a:lnTo>
                    <a:lnTo>
                      <a:pt x="215" y="300"/>
                    </a:lnTo>
                    <a:lnTo>
                      <a:pt x="216" y="303"/>
                    </a:lnTo>
                    <a:lnTo>
                      <a:pt x="218" y="304"/>
                    </a:lnTo>
                    <a:lnTo>
                      <a:pt x="218" y="305"/>
                    </a:lnTo>
                    <a:lnTo>
                      <a:pt x="221" y="305"/>
                    </a:lnTo>
                    <a:lnTo>
                      <a:pt x="222" y="307"/>
                    </a:lnTo>
                    <a:lnTo>
                      <a:pt x="223" y="305"/>
                    </a:lnTo>
                    <a:lnTo>
                      <a:pt x="222" y="303"/>
                    </a:lnTo>
                    <a:lnTo>
                      <a:pt x="223" y="302"/>
                    </a:lnTo>
                    <a:lnTo>
                      <a:pt x="224" y="299"/>
                    </a:lnTo>
                    <a:lnTo>
                      <a:pt x="226" y="299"/>
                    </a:lnTo>
                    <a:lnTo>
                      <a:pt x="227" y="298"/>
                    </a:lnTo>
                    <a:lnTo>
                      <a:pt x="228" y="297"/>
                    </a:lnTo>
                    <a:lnTo>
                      <a:pt x="229" y="294"/>
                    </a:lnTo>
                    <a:lnTo>
                      <a:pt x="231" y="292"/>
                    </a:lnTo>
                    <a:lnTo>
                      <a:pt x="235" y="290"/>
                    </a:lnTo>
                    <a:lnTo>
                      <a:pt x="235" y="288"/>
                    </a:lnTo>
                    <a:lnTo>
                      <a:pt x="237" y="288"/>
                    </a:lnTo>
                    <a:lnTo>
                      <a:pt x="240" y="287"/>
                    </a:lnTo>
                    <a:lnTo>
                      <a:pt x="242" y="283"/>
                    </a:lnTo>
                    <a:lnTo>
                      <a:pt x="244" y="280"/>
                    </a:lnTo>
                    <a:lnTo>
                      <a:pt x="248" y="279"/>
                    </a:lnTo>
                    <a:lnTo>
                      <a:pt x="249" y="277"/>
                    </a:lnTo>
                    <a:lnTo>
                      <a:pt x="248" y="275"/>
                    </a:lnTo>
                    <a:lnTo>
                      <a:pt x="248" y="273"/>
                    </a:lnTo>
                    <a:lnTo>
                      <a:pt x="250" y="275"/>
                    </a:lnTo>
                    <a:lnTo>
                      <a:pt x="250" y="279"/>
                    </a:lnTo>
                    <a:lnTo>
                      <a:pt x="250" y="281"/>
                    </a:lnTo>
                    <a:lnTo>
                      <a:pt x="249" y="282"/>
                    </a:lnTo>
                    <a:lnTo>
                      <a:pt x="248" y="288"/>
                    </a:lnTo>
                    <a:lnTo>
                      <a:pt x="243" y="291"/>
                    </a:lnTo>
                    <a:lnTo>
                      <a:pt x="243" y="293"/>
                    </a:lnTo>
                    <a:lnTo>
                      <a:pt x="242" y="294"/>
                    </a:lnTo>
                    <a:lnTo>
                      <a:pt x="242" y="297"/>
                    </a:lnTo>
                    <a:lnTo>
                      <a:pt x="239" y="300"/>
                    </a:lnTo>
                    <a:lnTo>
                      <a:pt x="239" y="302"/>
                    </a:lnTo>
                    <a:lnTo>
                      <a:pt x="238" y="308"/>
                    </a:lnTo>
                    <a:lnTo>
                      <a:pt x="233" y="307"/>
                    </a:lnTo>
                    <a:lnTo>
                      <a:pt x="232" y="309"/>
                    </a:lnTo>
                    <a:lnTo>
                      <a:pt x="231" y="311"/>
                    </a:lnTo>
                    <a:lnTo>
                      <a:pt x="231" y="313"/>
                    </a:lnTo>
                    <a:lnTo>
                      <a:pt x="233" y="311"/>
                    </a:lnTo>
                    <a:lnTo>
                      <a:pt x="237" y="310"/>
                    </a:lnTo>
                    <a:lnTo>
                      <a:pt x="240" y="311"/>
                    </a:lnTo>
                    <a:lnTo>
                      <a:pt x="244" y="305"/>
                    </a:lnTo>
                    <a:lnTo>
                      <a:pt x="245" y="300"/>
                    </a:lnTo>
                    <a:lnTo>
                      <a:pt x="248" y="297"/>
                    </a:lnTo>
                    <a:lnTo>
                      <a:pt x="249" y="298"/>
                    </a:lnTo>
                    <a:lnTo>
                      <a:pt x="249" y="303"/>
                    </a:lnTo>
                    <a:lnTo>
                      <a:pt x="250" y="307"/>
                    </a:lnTo>
                    <a:lnTo>
                      <a:pt x="249" y="307"/>
                    </a:lnTo>
                    <a:lnTo>
                      <a:pt x="249" y="311"/>
                    </a:lnTo>
                    <a:lnTo>
                      <a:pt x="246" y="316"/>
                    </a:lnTo>
                    <a:lnTo>
                      <a:pt x="243" y="317"/>
                    </a:lnTo>
                    <a:lnTo>
                      <a:pt x="243" y="319"/>
                    </a:lnTo>
                    <a:lnTo>
                      <a:pt x="246" y="319"/>
                    </a:lnTo>
                    <a:lnTo>
                      <a:pt x="249" y="319"/>
                    </a:lnTo>
                    <a:lnTo>
                      <a:pt x="250" y="317"/>
                    </a:lnTo>
                    <a:lnTo>
                      <a:pt x="251" y="317"/>
                    </a:lnTo>
                    <a:lnTo>
                      <a:pt x="254" y="315"/>
                    </a:lnTo>
                    <a:lnTo>
                      <a:pt x="256" y="316"/>
                    </a:lnTo>
                    <a:lnTo>
                      <a:pt x="257" y="315"/>
                    </a:lnTo>
                    <a:lnTo>
                      <a:pt x="256" y="317"/>
                    </a:lnTo>
                    <a:lnTo>
                      <a:pt x="255" y="319"/>
                    </a:lnTo>
                    <a:lnTo>
                      <a:pt x="254" y="319"/>
                    </a:lnTo>
                    <a:lnTo>
                      <a:pt x="252" y="320"/>
                    </a:lnTo>
                    <a:lnTo>
                      <a:pt x="255" y="322"/>
                    </a:lnTo>
                    <a:lnTo>
                      <a:pt x="255" y="325"/>
                    </a:lnTo>
                    <a:lnTo>
                      <a:pt x="256" y="328"/>
                    </a:lnTo>
                    <a:lnTo>
                      <a:pt x="257" y="332"/>
                    </a:lnTo>
                    <a:lnTo>
                      <a:pt x="256" y="338"/>
                    </a:lnTo>
                    <a:lnTo>
                      <a:pt x="254" y="340"/>
                    </a:lnTo>
                    <a:lnTo>
                      <a:pt x="254" y="342"/>
                    </a:lnTo>
                    <a:lnTo>
                      <a:pt x="254" y="345"/>
                    </a:lnTo>
                    <a:lnTo>
                      <a:pt x="256" y="347"/>
                    </a:lnTo>
                    <a:lnTo>
                      <a:pt x="257" y="350"/>
                    </a:lnTo>
                    <a:lnTo>
                      <a:pt x="257" y="354"/>
                    </a:lnTo>
                    <a:lnTo>
                      <a:pt x="262" y="359"/>
                    </a:lnTo>
                    <a:lnTo>
                      <a:pt x="265" y="359"/>
                    </a:lnTo>
                    <a:lnTo>
                      <a:pt x="267" y="361"/>
                    </a:lnTo>
                    <a:lnTo>
                      <a:pt x="267" y="364"/>
                    </a:lnTo>
                    <a:lnTo>
                      <a:pt x="270" y="364"/>
                    </a:lnTo>
                    <a:lnTo>
                      <a:pt x="271" y="362"/>
                    </a:lnTo>
                    <a:lnTo>
                      <a:pt x="272" y="362"/>
                    </a:lnTo>
                    <a:lnTo>
                      <a:pt x="274" y="362"/>
                    </a:lnTo>
                    <a:lnTo>
                      <a:pt x="277" y="366"/>
                    </a:lnTo>
                    <a:lnTo>
                      <a:pt x="279" y="366"/>
                    </a:lnTo>
                    <a:lnTo>
                      <a:pt x="282" y="368"/>
                    </a:lnTo>
                    <a:lnTo>
                      <a:pt x="282" y="371"/>
                    </a:lnTo>
                    <a:lnTo>
                      <a:pt x="284" y="371"/>
                    </a:lnTo>
                    <a:lnTo>
                      <a:pt x="287" y="373"/>
                    </a:lnTo>
                    <a:lnTo>
                      <a:pt x="288" y="373"/>
                    </a:lnTo>
                    <a:lnTo>
                      <a:pt x="289" y="372"/>
                    </a:lnTo>
                    <a:lnTo>
                      <a:pt x="293" y="371"/>
                    </a:lnTo>
                    <a:lnTo>
                      <a:pt x="294" y="368"/>
                    </a:lnTo>
                    <a:lnTo>
                      <a:pt x="296" y="368"/>
                    </a:lnTo>
                    <a:lnTo>
                      <a:pt x="300" y="366"/>
                    </a:lnTo>
                    <a:lnTo>
                      <a:pt x="301" y="366"/>
                    </a:lnTo>
                    <a:lnTo>
                      <a:pt x="302" y="365"/>
                    </a:lnTo>
                    <a:lnTo>
                      <a:pt x="302" y="364"/>
                    </a:lnTo>
                    <a:lnTo>
                      <a:pt x="300" y="364"/>
                    </a:lnTo>
                    <a:lnTo>
                      <a:pt x="300" y="362"/>
                    </a:lnTo>
                    <a:lnTo>
                      <a:pt x="305" y="359"/>
                    </a:lnTo>
                    <a:lnTo>
                      <a:pt x="309" y="361"/>
                    </a:lnTo>
                    <a:lnTo>
                      <a:pt x="309" y="364"/>
                    </a:lnTo>
                    <a:lnTo>
                      <a:pt x="304" y="366"/>
                    </a:lnTo>
                    <a:lnTo>
                      <a:pt x="305" y="368"/>
                    </a:lnTo>
                    <a:lnTo>
                      <a:pt x="306" y="368"/>
                    </a:lnTo>
                    <a:lnTo>
                      <a:pt x="307" y="367"/>
                    </a:lnTo>
                    <a:lnTo>
                      <a:pt x="310" y="366"/>
                    </a:lnTo>
                    <a:lnTo>
                      <a:pt x="311" y="367"/>
                    </a:lnTo>
                    <a:lnTo>
                      <a:pt x="311" y="368"/>
                    </a:lnTo>
                    <a:lnTo>
                      <a:pt x="310" y="368"/>
                    </a:lnTo>
                    <a:lnTo>
                      <a:pt x="309" y="371"/>
                    </a:lnTo>
                    <a:lnTo>
                      <a:pt x="311" y="374"/>
                    </a:lnTo>
                    <a:lnTo>
                      <a:pt x="312" y="378"/>
                    </a:lnTo>
                    <a:lnTo>
                      <a:pt x="312" y="377"/>
                    </a:lnTo>
                    <a:lnTo>
                      <a:pt x="315" y="377"/>
                    </a:lnTo>
                    <a:lnTo>
                      <a:pt x="315" y="379"/>
                    </a:lnTo>
                    <a:lnTo>
                      <a:pt x="316" y="382"/>
                    </a:lnTo>
                    <a:lnTo>
                      <a:pt x="317" y="379"/>
                    </a:lnTo>
                    <a:lnTo>
                      <a:pt x="317" y="376"/>
                    </a:lnTo>
                    <a:lnTo>
                      <a:pt x="316" y="377"/>
                    </a:lnTo>
                    <a:lnTo>
                      <a:pt x="315" y="376"/>
                    </a:lnTo>
                    <a:lnTo>
                      <a:pt x="317" y="374"/>
                    </a:lnTo>
                    <a:lnTo>
                      <a:pt x="322" y="374"/>
                    </a:lnTo>
                    <a:lnTo>
                      <a:pt x="322" y="376"/>
                    </a:lnTo>
                    <a:lnTo>
                      <a:pt x="323" y="374"/>
                    </a:lnTo>
                    <a:lnTo>
                      <a:pt x="326" y="371"/>
                    </a:lnTo>
                    <a:lnTo>
                      <a:pt x="332" y="367"/>
                    </a:lnTo>
                    <a:lnTo>
                      <a:pt x="334" y="365"/>
                    </a:lnTo>
                    <a:lnTo>
                      <a:pt x="333" y="365"/>
                    </a:lnTo>
                    <a:lnTo>
                      <a:pt x="332" y="366"/>
                    </a:lnTo>
                    <a:lnTo>
                      <a:pt x="332" y="365"/>
                    </a:lnTo>
                    <a:lnTo>
                      <a:pt x="330" y="365"/>
                    </a:lnTo>
                    <a:lnTo>
                      <a:pt x="332" y="364"/>
                    </a:lnTo>
                    <a:lnTo>
                      <a:pt x="335" y="364"/>
                    </a:lnTo>
                    <a:lnTo>
                      <a:pt x="339" y="362"/>
                    </a:lnTo>
                    <a:lnTo>
                      <a:pt x="347" y="361"/>
                    </a:lnTo>
                    <a:lnTo>
                      <a:pt x="354" y="362"/>
                    </a:lnTo>
                    <a:lnTo>
                      <a:pt x="357" y="361"/>
                    </a:lnTo>
                    <a:lnTo>
                      <a:pt x="357" y="359"/>
                    </a:lnTo>
                    <a:lnTo>
                      <a:pt x="358" y="359"/>
                    </a:lnTo>
                    <a:lnTo>
                      <a:pt x="361" y="357"/>
                    </a:lnTo>
                    <a:lnTo>
                      <a:pt x="362" y="354"/>
                    </a:lnTo>
                    <a:lnTo>
                      <a:pt x="362" y="350"/>
                    </a:lnTo>
                    <a:lnTo>
                      <a:pt x="362" y="348"/>
                    </a:lnTo>
                    <a:lnTo>
                      <a:pt x="366" y="344"/>
                    </a:lnTo>
                    <a:lnTo>
                      <a:pt x="366" y="338"/>
                    </a:lnTo>
                    <a:lnTo>
                      <a:pt x="367" y="336"/>
                    </a:lnTo>
                    <a:lnTo>
                      <a:pt x="368" y="331"/>
                    </a:lnTo>
                    <a:lnTo>
                      <a:pt x="369" y="330"/>
                    </a:lnTo>
                    <a:lnTo>
                      <a:pt x="369" y="328"/>
                    </a:lnTo>
                    <a:lnTo>
                      <a:pt x="377" y="320"/>
                    </a:lnTo>
                    <a:lnTo>
                      <a:pt x="378" y="320"/>
                    </a:lnTo>
                    <a:lnTo>
                      <a:pt x="379" y="315"/>
                    </a:lnTo>
                    <a:lnTo>
                      <a:pt x="382" y="311"/>
                    </a:lnTo>
                    <a:lnTo>
                      <a:pt x="383" y="307"/>
                    </a:lnTo>
                    <a:lnTo>
                      <a:pt x="386" y="304"/>
                    </a:lnTo>
                    <a:lnTo>
                      <a:pt x="385" y="302"/>
                    </a:lnTo>
                    <a:lnTo>
                      <a:pt x="388" y="302"/>
                    </a:lnTo>
                    <a:lnTo>
                      <a:pt x="389" y="297"/>
                    </a:lnTo>
                    <a:lnTo>
                      <a:pt x="388" y="296"/>
                    </a:lnTo>
                    <a:lnTo>
                      <a:pt x="391" y="294"/>
                    </a:lnTo>
                    <a:lnTo>
                      <a:pt x="394" y="291"/>
                    </a:lnTo>
                    <a:lnTo>
                      <a:pt x="395" y="290"/>
                    </a:lnTo>
                    <a:lnTo>
                      <a:pt x="396" y="286"/>
                    </a:lnTo>
                    <a:lnTo>
                      <a:pt x="400" y="285"/>
                    </a:lnTo>
                    <a:lnTo>
                      <a:pt x="401" y="283"/>
                    </a:lnTo>
                    <a:lnTo>
                      <a:pt x="399" y="283"/>
                    </a:lnTo>
                    <a:lnTo>
                      <a:pt x="399" y="283"/>
                    </a:lnTo>
                    <a:lnTo>
                      <a:pt x="404" y="282"/>
                    </a:lnTo>
                    <a:lnTo>
                      <a:pt x="406" y="280"/>
                    </a:lnTo>
                    <a:lnTo>
                      <a:pt x="407" y="277"/>
                    </a:lnTo>
                    <a:lnTo>
                      <a:pt x="407" y="276"/>
                    </a:lnTo>
                    <a:lnTo>
                      <a:pt x="407" y="274"/>
                    </a:lnTo>
                    <a:lnTo>
                      <a:pt x="411" y="271"/>
                    </a:lnTo>
                    <a:lnTo>
                      <a:pt x="411" y="269"/>
                    </a:lnTo>
                    <a:lnTo>
                      <a:pt x="413" y="269"/>
                    </a:lnTo>
                    <a:lnTo>
                      <a:pt x="416" y="264"/>
                    </a:lnTo>
                    <a:lnTo>
                      <a:pt x="416" y="263"/>
                    </a:lnTo>
                    <a:lnTo>
                      <a:pt x="417" y="259"/>
                    </a:lnTo>
                    <a:lnTo>
                      <a:pt x="416" y="258"/>
                    </a:lnTo>
                    <a:lnTo>
                      <a:pt x="416" y="257"/>
                    </a:lnTo>
                    <a:lnTo>
                      <a:pt x="419" y="250"/>
                    </a:lnTo>
                    <a:lnTo>
                      <a:pt x="419" y="246"/>
                    </a:lnTo>
                    <a:lnTo>
                      <a:pt x="423" y="239"/>
                    </a:lnTo>
                    <a:lnTo>
                      <a:pt x="423" y="236"/>
                    </a:lnTo>
                    <a:lnTo>
                      <a:pt x="425" y="231"/>
                    </a:lnTo>
                    <a:lnTo>
                      <a:pt x="428" y="229"/>
                    </a:lnTo>
                    <a:lnTo>
                      <a:pt x="429" y="226"/>
                    </a:lnTo>
                    <a:lnTo>
                      <a:pt x="429" y="223"/>
                    </a:lnTo>
                    <a:lnTo>
                      <a:pt x="430" y="220"/>
                    </a:lnTo>
                    <a:lnTo>
                      <a:pt x="429" y="2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7" name="Freeform 933">
                <a:extLst>
                  <a:ext uri="{FF2B5EF4-FFF2-40B4-BE49-F238E27FC236}">
                    <a16:creationId xmlns:a16="http://schemas.microsoft.com/office/drawing/2014/main" id="{511CFC31-C333-4ACD-9A4E-F7AA22C807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78" y="2851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1 h 3"/>
                  <a:gd name="T6" fmla="*/ 2 w 3"/>
                  <a:gd name="T7" fmla="*/ 3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8" name="Freeform 934">
                <a:extLst>
                  <a:ext uri="{FF2B5EF4-FFF2-40B4-BE49-F238E27FC236}">
                    <a16:creationId xmlns:a16="http://schemas.microsoft.com/office/drawing/2014/main" id="{8C6C938D-54A0-4D6D-9729-D935965627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9" y="2885"/>
                <a:ext cx="6" cy="4"/>
              </a:xfrm>
              <a:custGeom>
                <a:avLst/>
                <a:gdLst>
                  <a:gd name="T0" fmla="*/ 1 w 6"/>
                  <a:gd name="T1" fmla="*/ 0 h 4"/>
                  <a:gd name="T2" fmla="*/ 0 w 6"/>
                  <a:gd name="T3" fmla="*/ 1 h 4"/>
                  <a:gd name="T4" fmla="*/ 1 w 6"/>
                  <a:gd name="T5" fmla="*/ 3 h 4"/>
                  <a:gd name="T6" fmla="*/ 3 w 6"/>
                  <a:gd name="T7" fmla="*/ 3 h 4"/>
                  <a:gd name="T8" fmla="*/ 6 w 6"/>
                  <a:gd name="T9" fmla="*/ 4 h 4"/>
                  <a:gd name="T10" fmla="*/ 6 w 6"/>
                  <a:gd name="T11" fmla="*/ 3 h 4"/>
                  <a:gd name="T12" fmla="*/ 3 w 6"/>
                  <a:gd name="T13" fmla="*/ 0 h 4"/>
                  <a:gd name="T14" fmla="*/ 1 w 6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1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9" name="Freeform 935">
                <a:extLst>
                  <a:ext uri="{FF2B5EF4-FFF2-40B4-BE49-F238E27FC236}">
                    <a16:creationId xmlns:a16="http://schemas.microsoft.com/office/drawing/2014/main" id="{F263848A-7E6E-4402-B91A-B53093015C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4" y="2485"/>
                <a:ext cx="3" cy="5"/>
              </a:xfrm>
              <a:custGeom>
                <a:avLst/>
                <a:gdLst>
                  <a:gd name="T0" fmla="*/ 0 w 3"/>
                  <a:gd name="T1" fmla="*/ 4 h 5"/>
                  <a:gd name="T2" fmla="*/ 1 w 3"/>
                  <a:gd name="T3" fmla="*/ 5 h 5"/>
                  <a:gd name="T4" fmla="*/ 1 w 3"/>
                  <a:gd name="T5" fmla="*/ 2 h 5"/>
                  <a:gd name="T6" fmla="*/ 3 w 3"/>
                  <a:gd name="T7" fmla="*/ 1 h 5"/>
                  <a:gd name="T8" fmla="*/ 2 w 3"/>
                  <a:gd name="T9" fmla="*/ 0 h 5"/>
                  <a:gd name="T10" fmla="*/ 0 w 3"/>
                  <a:gd name="T11" fmla="*/ 2 h 5"/>
                  <a:gd name="T12" fmla="*/ 0 w 3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0" y="4"/>
                    </a:moveTo>
                    <a:lnTo>
                      <a:pt x="1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0" name="Rectangle 936">
                <a:extLst>
                  <a:ext uri="{FF2B5EF4-FFF2-40B4-BE49-F238E27FC236}">
                    <a16:creationId xmlns:a16="http://schemas.microsoft.com/office/drawing/2014/main" id="{36140A0B-9EF9-4207-B0C7-87BF8A5C5A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87" y="2556"/>
                <a:ext cx="1" cy="2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1" name="Freeform 937">
                <a:extLst>
                  <a:ext uri="{FF2B5EF4-FFF2-40B4-BE49-F238E27FC236}">
                    <a16:creationId xmlns:a16="http://schemas.microsoft.com/office/drawing/2014/main" id="{B4EEAD1F-E04D-4A47-83DB-14A54B6C15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7" y="2490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2" name="Freeform 938">
                <a:extLst>
                  <a:ext uri="{FF2B5EF4-FFF2-40B4-BE49-F238E27FC236}">
                    <a16:creationId xmlns:a16="http://schemas.microsoft.com/office/drawing/2014/main" id="{1A508921-FB34-4007-AA76-5C063D1747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3" y="2538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0 h 4"/>
                  <a:gd name="T4" fmla="*/ 0 w 2"/>
                  <a:gd name="T5" fmla="*/ 3 h 4"/>
                  <a:gd name="T6" fmla="*/ 1 w 2"/>
                  <a:gd name="T7" fmla="*/ 4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3" name="Freeform 939">
                <a:extLst>
                  <a:ext uri="{FF2B5EF4-FFF2-40B4-BE49-F238E27FC236}">
                    <a16:creationId xmlns:a16="http://schemas.microsoft.com/office/drawing/2014/main" id="{2DFDAD54-8232-4C3F-9512-17E34065E1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0" y="2549"/>
                <a:ext cx="6" cy="4"/>
              </a:xfrm>
              <a:custGeom>
                <a:avLst/>
                <a:gdLst>
                  <a:gd name="T0" fmla="*/ 6 w 6"/>
                  <a:gd name="T1" fmla="*/ 1 h 4"/>
                  <a:gd name="T2" fmla="*/ 3 w 6"/>
                  <a:gd name="T3" fmla="*/ 0 h 4"/>
                  <a:gd name="T4" fmla="*/ 0 w 6"/>
                  <a:gd name="T5" fmla="*/ 1 h 4"/>
                  <a:gd name="T6" fmla="*/ 0 w 6"/>
                  <a:gd name="T7" fmla="*/ 3 h 4"/>
                  <a:gd name="T8" fmla="*/ 1 w 6"/>
                  <a:gd name="T9" fmla="*/ 4 h 4"/>
                  <a:gd name="T10" fmla="*/ 3 w 6"/>
                  <a:gd name="T11" fmla="*/ 4 h 4"/>
                  <a:gd name="T12" fmla="*/ 4 w 6"/>
                  <a:gd name="T13" fmla="*/ 3 h 4"/>
                  <a:gd name="T14" fmla="*/ 6 w 6"/>
                  <a:gd name="T15" fmla="*/ 1 h 4"/>
                  <a:gd name="T16" fmla="*/ 6 w 6"/>
                  <a:gd name="T1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6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4" name="Freeform 940">
                <a:extLst>
                  <a:ext uri="{FF2B5EF4-FFF2-40B4-BE49-F238E27FC236}">
                    <a16:creationId xmlns:a16="http://schemas.microsoft.com/office/drawing/2014/main" id="{969F410C-C88C-4E8F-A3D5-140D69B6BE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5" y="2883"/>
                <a:ext cx="3" cy="3"/>
              </a:xfrm>
              <a:custGeom>
                <a:avLst/>
                <a:gdLst>
                  <a:gd name="T0" fmla="*/ 1 w 3"/>
                  <a:gd name="T1" fmla="*/ 1 h 3"/>
                  <a:gd name="T2" fmla="*/ 0 w 3"/>
                  <a:gd name="T3" fmla="*/ 2 h 3"/>
                  <a:gd name="T4" fmla="*/ 1 w 3"/>
                  <a:gd name="T5" fmla="*/ 3 h 3"/>
                  <a:gd name="T6" fmla="*/ 3 w 3"/>
                  <a:gd name="T7" fmla="*/ 2 h 3"/>
                  <a:gd name="T8" fmla="*/ 3 w 3"/>
                  <a:gd name="T9" fmla="*/ 0 h 3"/>
                  <a:gd name="T10" fmla="*/ 1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5" name="Freeform 941">
                <a:extLst>
                  <a:ext uri="{FF2B5EF4-FFF2-40B4-BE49-F238E27FC236}">
                    <a16:creationId xmlns:a16="http://schemas.microsoft.com/office/drawing/2014/main" id="{57880372-4894-4C9D-8DB9-6EE79FF65B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9" y="249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6" name="Freeform 942">
                <a:extLst>
                  <a:ext uri="{FF2B5EF4-FFF2-40B4-BE49-F238E27FC236}">
                    <a16:creationId xmlns:a16="http://schemas.microsoft.com/office/drawing/2014/main" id="{B6984A47-A42F-47A1-9A50-A3495BB6D7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2" y="288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  <a:gd name="T8" fmla="*/ 0 w 2"/>
                  <a:gd name="T9" fmla="*/ 0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7" name="Freeform 943">
                <a:extLst>
                  <a:ext uri="{FF2B5EF4-FFF2-40B4-BE49-F238E27FC236}">
                    <a16:creationId xmlns:a16="http://schemas.microsoft.com/office/drawing/2014/main" id="{AFD31048-7355-438F-8816-4FE5040C63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3" y="2480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1 w 2"/>
                  <a:gd name="T5" fmla="*/ 1 h 2"/>
                  <a:gd name="T6" fmla="*/ 2 w 2"/>
                  <a:gd name="T7" fmla="*/ 1 h 2"/>
                  <a:gd name="T8" fmla="*/ 1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8" name="Freeform 944">
                <a:extLst>
                  <a:ext uri="{FF2B5EF4-FFF2-40B4-BE49-F238E27FC236}">
                    <a16:creationId xmlns:a16="http://schemas.microsoft.com/office/drawing/2014/main" id="{11EFAAD1-98A1-42DE-B486-5403D46A8B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67" y="2860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1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9" name="Rectangle 945">
                <a:extLst>
                  <a:ext uri="{FF2B5EF4-FFF2-40B4-BE49-F238E27FC236}">
                    <a16:creationId xmlns:a16="http://schemas.microsoft.com/office/drawing/2014/main" id="{8546E633-EC1D-4E96-9A7B-6EFAF147A4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91" y="2884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0" name="Freeform 946">
                <a:extLst>
                  <a:ext uri="{FF2B5EF4-FFF2-40B4-BE49-F238E27FC236}">
                    <a16:creationId xmlns:a16="http://schemas.microsoft.com/office/drawing/2014/main" id="{8860DF18-BCE8-4F73-928F-9E8AAF1BCE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8" y="2888"/>
                <a:ext cx="40" cy="53"/>
              </a:xfrm>
              <a:custGeom>
                <a:avLst/>
                <a:gdLst>
                  <a:gd name="T0" fmla="*/ 36 w 40"/>
                  <a:gd name="T1" fmla="*/ 8 h 53"/>
                  <a:gd name="T2" fmla="*/ 34 w 40"/>
                  <a:gd name="T3" fmla="*/ 7 h 53"/>
                  <a:gd name="T4" fmla="*/ 31 w 40"/>
                  <a:gd name="T5" fmla="*/ 9 h 53"/>
                  <a:gd name="T6" fmla="*/ 24 w 40"/>
                  <a:gd name="T7" fmla="*/ 9 h 53"/>
                  <a:gd name="T8" fmla="*/ 22 w 40"/>
                  <a:gd name="T9" fmla="*/ 10 h 53"/>
                  <a:gd name="T10" fmla="*/ 18 w 40"/>
                  <a:gd name="T11" fmla="*/ 10 h 53"/>
                  <a:gd name="T12" fmla="*/ 13 w 40"/>
                  <a:gd name="T13" fmla="*/ 7 h 53"/>
                  <a:gd name="T14" fmla="*/ 9 w 40"/>
                  <a:gd name="T15" fmla="*/ 2 h 53"/>
                  <a:gd name="T16" fmla="*/ 8 w 40"/>
                  <a:gd name="T17" fmla="*/ 4 h 53"/>
                  <a:gd name="T18" fmla="*/ 4 w 40"/>
                  <a:gd name="T19" fmla="*/ 2 h 53"/>
                  <a:gd name="T20" fmla="*/ 2 w 40"/>
                  <a:gd name="T21" fmla="*/ 1 h 53"/>
                  <a:gd name="T22" fmla="*/ 1 w 40"/>
                  <a:gd name="T23" fmla="*/ 4 h 53"/>
                  <a:gd name="T24" fmla="*/ 2 w 40"/>
                  <a:gd name="T25" fmla="*/ 10 h 53"/>
                  <a:gd name="T26" fmla="*/ 2 w 40"/>
                  <a:gd name="T27" fmla="*/ 18 h 53"/>
                  <a:gd name="T28" fmla="*/ 2 w 40"/>
                  <a:gd name="T29" fmla="*/ 25 h 53"/>
                  <a:gd name="T30" fmla="*/ 2 w 40"/>
                  <a:gd name="T31" fmla="*/ 26 h 53"/>
                  <a:gd name="T32" fmla="*/ 2 w 40"/>
                  <a:gd name="T33" fmla="*/ 29 h 53"/>
                  <a:gd name="T34" fmla="*/ 0 w 40"/>
                  <a:gd name="T35" fmla="*/ 29 h 53"/>
                  <a:gd name="T36" fmla="*/ 1 w 40"/>
                  <a:gd name="T37" fmla="*/ 33 h 53"/>
                  <a:gd name="T38" fmla="*/ 1 w 40"/>
                  <a:gd name="T39" fmla="*/ 41 h 53"/>
                  <a:gd name="T40" fmla="*/ 2 w 40"/>
                  <a:gd name="T41" fmla="*/ 42 h 53"/>
                  <a:gd name="T42" fmla="*/ 4 w 40"/>
                  <a:gd name="T43" fmla="*/ 46 h 53"/>
                  <a:gd name="T44" fmla="*/ 3 w 40"/>
                  <a:gd name="T45" fmla="*/ 49 h 53"/>
                  <a:gd name="T46" fmla="*/ 6 w 40"/>
                  <a:gd name="T47" fmla="*/ 49 h 53"/>
                  <a:gd name="T48" fmla="*/ 9 w 40"/>
                  <a:gd name="T49" fmla="*/ 49 h 53"/>
                  <a:gd name="T50" fmla="*/ 9 w 40"/>
                  <a:gd name="T51" fmla="*/ 53 h 53"/>
                  <a:gd name="T52" fmla="*/ 13 w 40"/>
                  <a:gd name="T53" fmla="*/ 49 h 53"/>
                  <a:gd name="T54" fmla="*/ 14 w 40"/>
                  <a:gd name="T55" fmla="*/ 44 h 53"/>
                  <a:gd name="T56" fmla="*/ 17 w 40"/>
                  <a:gd name="T57" fmla="*/ 44 h 53"/>
                  <a:gd name="T58" fmla="*/ 19 w 40"/>
                  <a:gd name="T59" fmla="*/ 41 h 53"/>
                  <a:gd name="T60" fmla="*/ 22 w 40"/>
                  <a:gd name="T61" fmla="*/ 43 h 53"/>
                  <a:gd name="T62" fmla="*/ 24 w 40"/>
                  <a:gd name="T63" fmla="*/ 41 h 53"/>
                  <a:gd name="T64" fmla="*/ 25 w 40"/>
                  <a:gd name="T65" fmla="*/ 43 h 53"/>
                  <a:gd name="T66" fmla="*/ 23 w 40"/>
                  <a:gd name="T67" fmla="*/ 46 h 53"/>
                  <a:gd name="T68" fmla="*/ 25 w 40"/>
                  <a:gd name="T69" fmla="*/ 46 h 53"/>
                  <a:gd name="T70" fmla="*/ 28 w 40"/>
                  <a:gd name="T71" fmla="*/ 41 h 53"/>
                  <a:gd name="T72" fmla="*/ 28 w 40"/>
                  <a:gd name="T73" fmla="*/ 37 h 53"/>
                  <a:gd name="T74" fmla="*/ 29 w 40"/>
                  <a:gd name="T75" fmla="*/ 35 h 53"/>
                  <a:gd name="T76" fmla="*/ 30 w 40"/>
                  <a:gd name="T77" fmla="*/ 30 h 53"/>
                  <a:gd name="T78" fmla="*/ 32 w 40"/>
                  <a:gd name="T79" fmla="*/ 26 h 53"/>
                  <a:gd name="T80" fmla="*/ 34 w 40"/>
                  <a:gd name="T81" fmla="*/ 31 h 53"/>
                  <a:gd name="T82" fmla="*/ 35 w 40"/>
                  <a:gd name="T83" fmla="*/ 27 h 53"/>
                  <a:gd name="T84" fmla="*/ 35 w 40"/>
                  <a:gd name="T85" fmla="*/ 24 h 53"/>
                  <a:gd name="T86" fmla="*/ 37 w 40"/>
                  <a:gd name="T87" fmla="*/ 17 h 53"/>
                  <a:gd name="T88" fmla="*/ 40 w 40"/>
                  <a:gd name="T89" fmla="*/ 9 h 53"/>
                  <a:gd name="T90" fmla="*/ 37 w 40"/>
                  <a:gd name="T91" fmla="*/ 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0" h="53">
                    <a:moveTo>
                      <a:pt x="37" y="6"/>
                    </a:moveTo>
                    <a:lnTo>
                      <a:pt x="36" y="8"/>
                    </a:lnTo>
                    <a:lnTo>
                      <a:pt x="35" y="7"/>
                    </a:lnTo>
                    <a:lnTo>
                      <a:pt x="34" y="7"/>
                    </a:lnTo>
                    <a:lnTo>
                      <a:pt x="32" y="8"/>
                    </a:lnTo>
                    <a:lnTo>
                      <a:pt x="31" y="9"/>
                    </a:lnTo>
                    <a:lnTo>
                      <a:pt x="25" y="8"/>
                    </a:lnTo>
                    <a:lnTo>
                      <a:pt x="24" y="9"/>
                    </a:lnTo>
                    <a:lnTo>
                      <a:pt x="24" y="12"/>
                    </a:lnTo>
                    <a:lnTo>
                      <a:pt x="22" y="10"/>
                    </a:lnTo>
                    <a:lnTo>
                      <a:pt x="20" y="10"/>
                    </a:lnTo>
                    <a:lnTo>
                      <a:pt x="18" y="10"/>
                    </a:lnTo>
                    <a:lnTo>
                      <a:pt x="17" y="9"/>
                    </a:lnTo>
                    <a:lnTo>
                      <a:pt x="13" y="7"/>
                    </a:lnTo>
                    <a:lnTo>
                      <a:pt x="9" y="4"/>
                    </a:lnTo>
                    <a:lnTo>
                      <a:pt x="9" y="2"/>
                    </a:lnTo>
                    <a:lnTo>
                      <a:pt x="9" y="3"/>
                    </a:lnTo>
                    <a:lnTo>
                      <a:pt x="8" y="4"/>
                    </a:lnTo>
                    <a:lnTo>
                      <a:pt x="7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2" y="18"/>
                    </a:lnTo>
                    <a:lnTo>
                      <a:pt x="2" y="21"/>
                    </a:lnTo>
                    <a:lnTo>
                      <a:pt x="2" y="25"/>
                    </a:lnTo>
                    <a:lnTo>
                      <a:pt x="2" y="25"/>
                    </a:lnTo>
                    <a:lnTo>
                      <a:pt x="2" y="26"/>
                    </a:lnTo>
                    <a:lnTo>
                      <a:pt x="4" y="29"/>
                    </a:lnTo>
                    <a:lnTo>
                      <a:pt x="2" y="29"/>
                    </a:lnTo>
                    <a:lnTo>
                      <a:pt x="1" y="26"/>
                    </a:lnTo>
                    <a:lnTo>
                      <a:pt x="0" y="29"/>
                    </a:lnTo>
                    <a:lnTo>
                      <a:pt x="0" y="32"/>
                    </a:lnTo>
                    <a:lnTo>
                      <a:pt x="1" y="33"/>
                    </a:lnTo>
                    <a:lnTo>
                      <a:pt x="1" y="35"/>
                    </a:lnTo>
                    <a:lnTo>
                      <a:pt x="1" y="41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2" y="46"/>
                    </a:lnTo>
                    <a:lnTo>
                      <a:pt x="4" y="46"/>
                    </a:lnTo>
                    <a:lnTo>
                      <a:pt x="3" y="47"/>
                    </a:lnTo>
                    <a:lnTo>
                      <a:pt x="3" y="49"/>
                    </a:lnTo>
                    <a:lnTo>
                      <a:pt x="3" y="50"/>
                    </a:lnTo>
                    <a:lnTo>
                      <a:pt x="6" y="49"/>
                    </a:lnTo>
                    <a:lnTo>
                      <a:pt x="7" y="50"/>
                    </a:lnTo>
                    <a:lnTo>
                      <a:pt x="9" y="49"/>
                    </a:lnTo>
                    <a:lnTo>
                      <a:pt x="9" y="50"/>
                    </a:lnTo>
                    <a:lnTo>
                      <a:pt x="9" y="53"/>
                    </a:lnTo>
                    <a:lnTo>
                      <a:pt x="12" y="53"/>
                    </a:lnTo>
                    <a:lnTo>
                      <a:pt x="13" y="49"/>
                    </a:lnTo>
                    <a:lnTo>
                      <a:pt x="14" y="47"/>
                    </a:lnTo>
                    <a:lnTo>
                      <a:pt x="14" y="44"/>
                    </a:lnTo>
                    <a:lnTo>
                      <a:pt x="17" y="46"/>
                    </a:lnTo>
                    <a:lnTo>
                      <a:pt x="17" y="44"/>
                    </a:lnTo>
                    <a:lnTo>
                      <a:pt x="19" y="43"/>
                    </a:lnTo>
                    <a:lnTo>
                      <a:pt x="19" y="41"/>
                    </a:lnTo>
                    <a:lnTo>
                      <a:pt x="19" y="43"/>
                    </a:lnTo>
                    <a:lnTo>
                      <a:pt x="22" y="43"/>
                    </a:lnTo>
                    <a:lnTo>
                      <a:pt x="22" y="41"/>
                    </a:lnTo>
                    <a:lnTo>
                      <a:pt x="24" y="41"/>
                    </a:lnTo>
                    <a:lnTo>
                      <a:pt x="25" y="42"/>
                    </a:lnTo>
                    <a:lnTo>
                      <a:pt x="25" y="43"/>
                    </a:lnTo>
                    <a:lnTo>
                      <a:pt x="23" y="43"/>
                    </a:lnTo>
                    <a:lnTo>
                      <a:pt x="23" y="46"/>
                    </a:lnTo>
                    <a:lnTo>
                      <a:pt x="25" y="46"/>
                    </a:lnTo>
                    <a:lnTo>
                      <a:pt x="25" y="46"/>
                    </a:lnTo>
                    <a:lnTo>
                      <a:pt x="28" y="42"/>
                    </a:lnTo>
                    <a:lnTo>
                      <a:pt x="28" y="41"/>
                    </a:lnTo>
                    <a:lnTo>
                      <a:pt x="26" y="40"/>
                    </a:lnTo>
                    <a:lnTo>
                      <a:pt x="28" y="37"/>
                    </a:lnTo>
                    <a:lnTo>
                      <a:pt x="28" y="35"/>
                    </a:lnTo>
                    <a:lnTo>
                      <a:pt x="29" y="35"/>
                    </a:lnTo>
                    <a:lnTo>
                      <a:pt x="30" y="35"/>
                    </a:lnTo>
                    <a:lnTo>
                      <a:pt x="30" y="30"/>
                    </a:lnTo>
                    <a:lnTo>
                      <a:pt x="32" y="29"/>
                    </a:lnTo>
                    <a:lnTo>
                      <a:pt x="32" y="26"/>
                    </a:lnTo>
                    <a:lnTo>
                      <a:pt x="34" y="30"/>
                    </a:lnTo>
                    <a:lnTo>
                      <a:pt x="34" y="31"/>
                    </a:lnTo>
                    <a:lnTo>
                      <a:pt x="35" y="29"/>
                    </a:lnTo>
                    <a:lnTo>
                      <a:pt x="35" y="27"/>
                    </a:lnTo>
                    <a:lnTo>
                      <a:pt x="36" y="26"/>
                    </a:lnTo>
                    <a:lnTo>
                      <a:pt x="35" y="24"/>
                    </a:lnTo>
                    <a:lnTo>
                      <a:pt x="36" y="21"/>
                    </a:lnTo>
                    <a:lnTo>
                      <a:pt x="37" y="17"/>
                    </a:lnTo>
                    <a:lnTo>
                      <a:pt x="39" y="15"/>
                    </a:lnTo>
                    <a:lnTo>
                      <a:pt x="40" y="9"/>
                    </a:lnTo>
                    <a:lnTo>
                      <a:pt x="40" y="8"/>
                    </a:lnTo>
                    <a:lnTo>
                      <a:pt x="37" y="6"/>
                    </a:lnTo>
                    <a:lnTo>
                      <a:pt x="3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1" name="Freeform 947">
                <a:extLst>
                  <a:ext uri="{FF2B5EF4-FFF2-40B4-BE49-F238E27FC236}">
                    <a16:creationId xmlns:a16="http://schemas.microsoft.com/office/drawing/2014/main" id="{2BCCF2BD-7C8C-4331-A40A-19E694D83E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83" y="2934"/>
                <a:ext cx="4" cy="4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1 h 4"/>
                  <a:gd name="T4" fmla="*/ 0 w 4"/>
                  <a:gd name="T5" fmla="*/ 3 h 4"/>
                  <a:gd name="T6" fmla="*/ 2 w 4"/>
                  <a:gd name="T7" fmla="*/ 4 h 4"/>
                  <a:gd name="T8" fmla="*/ 3 w 4"/>
                  <a:gd name="T9" fmla="*/ 2 h 4"/>
                  <a:gd name="T10" fmla="*/ 4 w 4"/>
                  <a:gd name="T11" fmla="*/ 0 h 4"/>
                  <a:gd name="T12" fmla="*/ 3 w 4"/>
                  <a:gd name="T13" fmla="*/ 0 h 4"/>
                  <a:gd name="T14" fmla="*/ 2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1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2" name="Freeform 948">
                <a:extLst>
                  <a:ext uri="{FF2B5EF4-FFF2-40B4-BE49-F238E27FC236}">
                    <a16:creationId xmlns:a16="http://schemas.microsoft.com/office/drawing/2014/main" id="{4BBAC041-F20E-4C06-A4B3-C0B23CC83F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00" y="2869"/>
                <a:ext cx="5" cy="10"/>
              </a:xfrm>
              <a:custGeom>
                <a:avLst/>
                <a:gdLst>
                  <a:gd name="T0" fmla="*/ 4 w 5"/>
                  <a:gd name="T1" fmla="*/ 8 h 10"/>
                  <a:gd name="T2" fmla="*/ 5 w 5"/>
                  <a:gd name="T3" fmla="*/ 5 h 10"/>
                  <a:gd name="T4" fmla="*/ 4 w 5"/>
                  <a:gd name="T5" fmla="*/ 4 h 10"/>
                  <a:gd name="T6" fmla="*/ 5 w 5"/>
                  <a:gd name="T7" fmla="*/ 2 h 10"/>
                  <a:gd name="T8" fmla="*/ 4 w 5"/>
                  <a:gd name="T9" fmla="*/ 0 h 10"/>
                  <a:gd name="T10" fmla="*/ 3 w 5"/>
                  <a:gd name="T11" fmla="*/ 0 h 10"/>
                  <a:gd name="T12" fmla="*/ 0 w 5"/>
                  <a:gd name="T13" fmla="*/ 3 h 10"/>
                  <a:gd name="T14" fmla="*/ 2 w 5"/>
                  <a:gd name="T15" fmla="*/ 4 h 10"/>
                  <a:gd name="T16" fmla="*/ 0 w 5"/>
                  <a:gd name="T17" fmla="*/ 6 h 10"/>
                  <a:gd name="T18" fmla="*/ 0 w 5"/>
                  <a:gd name="T19" fmla="*/ 8 h 10"/>
                  <a:gd name="T20" fmla="*/ 0 w 5"/>
                  <a:gd name="T21" fmla="*/ 10 h 10"/>
                  <a:gd name="T22" fmla="*/ 2 w 5"/>
                  <a:gd name="T23" fmla="*/ 10 h 10"/>
                  <a:gd name="T24" fmla="*/ 3 w 5"/>
                  <a:gd name="T25" fmla="*/ 9 h 10"/>
                  <a:gd name="T26" fmla="*/ 4 w 5"/>
                  <a:gd name="T2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10">
                    <a:moveTo>
                      <a:pt x="4" y="8"/>
                    </a:moveTo>
                    <a:lnTo>
                      <a:pt x="5" y="5"/>
                    </a:lnTo>
                    <a:lnTo>
                      <a:pt x="4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3" y="9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3" name="Freeform 949">
                <a:extLst>
                  <a:ext uri="{FF2B5EF4-FFF2-40B4-BE49-F238E27FC236}">
                    <a16:creationId xmlns:a16="http://schemas.microsoft.com/office/drawing/2014/main" id="{07BC3C78-74E7-40B5-A39F-295CC50EDC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69" y="2924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4" name="Freeform 950">
                <a:extLst>
                  <a:ext uri="{FF2B5EF4-FFF2-40B4-BE49-F238E27FC236}">
                    <a16:creationId xmlns:a16="http://schemas.microsoft.com/office/drawing/2014/main" id="{CF62FFDB-C556-4952-9909-AF8D76D75D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77" y="2622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5" name="Freeform 951">
                <a:extLst>
                  <a:ext uri="{FF2B5EF4-FFF2-40B4-BE49-F238E27FC236}">
                    <a16:creationId xmlns:a16="http://schemas.microsoft.com/office/drawing/2014/main" id="{4C933256-9767-44BB-905E-E1FDAAC130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3" y="249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6" name="Freeform 952">
                <a:extLst>
                  <a:ext uri="{FF2B5EF4-FFF2-40B4-BE49-F238E27FC236}">
                    <a16:creationId xmlns:a16="http://schemas.microsoft.com/office/drawing/2014/main" id="{48C3A1E9-F459-43F9-8089-5B050668A2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6" y="2655"/>
                <a:ext cx="5" cy="15"/>
              </a:xfrm>
              <a:custGeom>
                <a:avLst/>
                <a:gdLst>
                  <a:gd name="T0" fmla="*/ 4 w 5"/>
                  <a:gd name="T1" fmla="*/ 0 h 15"/>
                  <a:gd name="T2" fmla="*/ 4 w 5"/>
                  <a:gd name="T3" fmla="*/ 2 h 15"/>
                  <a:gd name="T4" fmla="*/ 4 w 5"/>
                  <a:gd name="T5" fmla="*/ 3 h 15"/>
                  <a:gd name="T6" fmla="*/ 3 w 5"/>
                  <a:gd name="T7" fmla="*/ 6 h 15"/>
                  <a:gd name="T8" fmla="*/ 1 w 5"/>
                  <a:gd name="T9" fmla="*/ 8 h 15"/>
                  <a:gd name="T10" fmla="*/ 1 w 5"/>
                  <a:gd name="T11" fmla="*/ 9 h 15"/>
                  <a:gd name="T12" fmla="*/ 0 w 5"/>
                  <a:gd name="T13" fmla="*/ 12 h 15"/>
                  <a:gd name="T14" fmla="*/ 1 w 5"/>
                  <a:gd name="T15" fmla="*/ 15 h 15"/>
                  <a:gd name="T16" fmla="*/ 3 w 5"/>
                  <a:gd name="T17" fmla="*/ 15 h 15"/>
                  <a:gd name="T18" fmla="*/ 3 w 5"/>
                  <a:gd name="T19" fmla="*/ 13 h 15"/>
                  <a:gd name="T20" fmla="*/ 3 w 5"/>
                  <a:gd name="T21" fmla="*/ 9 h 15"/>
                  <a:gd name="T22" fmla="*/ 5 w 5"/>
                  <a:gd name="T23" fmla="*/ 6 h 15"/>
                  <a:gd name="T24" fmla="*/ 5 w 5"/>
                  <a:gd name="T25" fmla="*/ 2 h 15"/>
                  <a:gd name="T26" fmla="*/ 5 w 5"/>
                  <a:gd name="T27" fmla="*/ 0 h 15"/>
                  <a:gd name="T28" fmla="*/ 4 w 5"/>
                  <a:gd name="T2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5">
                    <a:moveTo>
                      <a:pt x="4" y="0"/>
                    </a:moveTo>
                    <a:lnTo>
                      <a:pt x="4" y="2"/>
                    </a:lnTo>
                    <a:lnTo>
                      <a:pt x="4" y="3"/>
                    </a:lnTo>
                    <a:lnTo>
                      <a:pt x="3" y="6"/>
                    </a:lnTo>
                    <a:lnTo>
                      <a:pt x="1" y="8"/>
                    </a:lnTo>
                    <a:lnTo>
                      <a:pt x="1" y="9"/>
                    </a:lnTo>
                    <a:lnTo>
                      <a:pt x="0" y="12"/>
                    </a:lnTo>
                    <a:lnTo>
                      <a:pt x="1" y="15"/>
                    </a:lnTo>
                    <a:lnTo>
                      <a:pt x="3" y="15"/>
                    </a:lnTo>
                    <a:lnTo>
                      <a:pt x="3" y="13"/>
                    </a:lnTo>
                    <a:lnTo>
                      <a:pt x="3" y="9"/>
                    </a:lnTo>
                    <a:lnTo>
                      <a:pt x="5" y="6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7" name="Freeform 953">
                <a:extLst>
                  <a:ext uri="{FF2B5EF4-FFF2-40B4-BE49-F238E27FC236}">
                    <a16:creationId xmlns:a16="http://schemas.microsoft.com/office/drawing/2014/main" id="{58C2D197-7A7E-40A0-ACC4-B73C05570E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8" y="2877"/>
                <a:ext cx="5" cy="7"/>
              </a:xfrm>
              <a:custGeom>
                <a:avLst/>
                <a:gdLst>
                  <a:gd name="T0" fmla="*/ 0 w 5"/>
                  <a:gd name="T1" fmla="*/ 1 h 7"/>
                  <a:gd name="T2" fmla="*/ 0 w 5"/>
                  <a:gd name="T3" fmla="*/ 2 h 7"/>
                  <a:gd name="T4" fmla="*/ 0 w 5"/>
                  <a:gd name="T5" fmla="*/ 4 h 7"/>
                  <a:gd name="T6" fmla="*/ 0 w 5"/>
                  <a:gd name="T7" fmla="*/ 6 h 7"/>
                  <a:gd name="T8" fmla="*/ 1 w 5"/>
                  <a:gd name="T9" fmla="*/ 7 h 7"/>
                  <a:gd name="T10" fmla="*/ 5 w 5"/>
                  <a:gd name="T11" fmla="*/ 6 h 7"/>
                  <a:gd name="T12" fmla="*/ 5 w 5"/>
                  <a:gd name="T13" fmla="*/ 3 h 7"/>
                  <a:gd name="T14" fmla="*/ 1 w 5"/>
                  <a:gd name="T15" fmla="*/ 0 h 7"/>
                  <a:gd name="T16" fmla="*/ 0 w 5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0" y="1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5" y="6"/>
                    </a:lnTo>
                    <a:lnTo>
                      <a:pt x="5" y="3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8" name="Freeform 954">
                <a:extLst>
                  <a:ext uri="{FF2B5EF4-FFF2-40B4-BE49-F238E27FC236}">
                    <a16:creationId xmlns:a16="http://schemas.microsoft.com/office/drawing/2014/main" id="{80964D04-D4FD-4D5D-9FDB-B03A514556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5" y="2493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3 h 3"/>
                  <a:gd name="T4" fmla="*/ 1 w 3"/>
                  <a:gd name="T5" fmla="*/ 3 h 3"/>
                  <a:gd name="T6" fmla="*/ 2 w 3"/>
                  <a:gd name="T7" fmla="*/ 2 h 3"/>
                  <a:gd name="T8" fmla="*/ 3 w 3"/>
                  <a:gd name="T9" fmla="*/ 0 h 3"/>
                  <a:gd name="T10" fmla="*/ 2 w 3"/>
                  <a:gd name="T11" fmla="*/ 0 h 3"/>
                  <a:gd name="T12" fmla="*/ 0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9" name="Freeform 955">
                <a:extLst>
                  <a:ext uri="{FF2B5EF4-FFF2-40B4-BE49-F238E27FC236}">
                    <a16:creationId xmlns:a16="http://schemas.microsoft.com/office/drawing/2014/main" id="{56B63C2F-B7B3-480B-9B76-1118778190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9" y="2496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1 h 2"/>
                  <a:gd name="T4" fmla="*/ 3 w 3"/>
                  <a:gd name="T5" fmla="*/ 0 h 2"/>
                  <a:gd name="T6" fmla="*/ 0 w 3"/>
                  <a:gd name="T7" fmla="*/ 1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lnTo>
                      <a:pt x="3" y="1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0" name="Freeform 956">
                <a:extLst>
                  <a:ext uri="{FF2B5EF4-FFF2-40B4-BE49-F238E27FC236}">
                    <a16:creationId xmlns:a16="http://schemas.microsoft.com/office/drawing/2014/main" id="{573E1AA2-B9C7-4171-80A7-EC4F4A539F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7" y="2485"/>
                <a:ext cx="1" cy="4"/>
              </a:xfrm>
              <a:custGeom>
                <a:avLst/>
                <a:gdLst>
                  <a:gd name="T0" fmla="*/ 0 w 1"/>
                  <a:gd name="T1" fmla="*/ 1 h 4"/>
                  <a:gd name="T2" fmla="*/ 1 w 1"/>
                  <a:gd name="T3" fmla="*/ 4 h 4"/>
                  <a:gd name="T4" fmla="*/ 1 w 1"/>
                  <a:gd name="T5" fmla="*/ 1 h 4"/>
                  <a:gd name="T6" fmla="*/ 1 w 1"/>
                  <a:gd name="T7" fmla="*/ 0 h 4"/>
                  <a:gd name="T8" fmla="*/ 0 w 1"/>
                  <a:gd name="T9" fmla="*/ 0 h 4"/>
                  <a:gd name="T10" fmla="*/ 0 w 1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lnTo>
                      <a:pt x="1" y="4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1" name="Freeform 957">
                <a:extLst>
                  <a:ext uri="{FF2B5EF4-FFF2-40B4-BE49-F238E27FC236}">
                    <a16:creationId xmlns:a16="http://schemas.microsoft.com/office/drawing/2014/main" id="{ADFEDA50-FFF8-44EB-B003-8DE9EC4D03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6" y="2692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1 w 1"/>
                  <a:gd name="T3" fmla="*/ 3 h 5"/>
                  <a:gd name="T4" fmla="*/ 1 w 1"/>
                  <a:gd name="T5" fmla="*/ 0 h 5"/>
                  <a:gd name="T6" fmla="*/ 0 w 1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1" y="3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2" name="Freeform 958">
                <a:extLst>
                  <a:ext uri="{FF2B5EF4-FFF2-40B4-BE49-F238E27FC236}">
                    <a16:creationId xmlns:a16="http://schemas.microsoft.com/office/drawing/2014/main" id="{5A6553B1-709F-4365-BBC2-D77D862A52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73" y="2638"/>
                <a:ext cx="4" cy="5"/>
              </a:xfrm>
              <a:custGeom>
                <a:avLst/>
                <a:gdLst>
                  <a:gd name="T0" fmla="*/ 2 w 4"/>
                  <a:gd name="T1" fmla="*/ 1 h 5"/>
                  <a:gd name="T2" fmla="*/ 1 w 4"/>
                  <a:gd name="T3" fmla="*/ 0 h 5"/>
                  <a:gd name="T4" fmla="*/ 0 w 4"/>
                  <a:gd name="T5" fmla="*/ 0 h 5"/>
                  <a:gd name="T6" fmla="*/ 2 w 4"/>
                  <a:gd name="T7" fmla="*/ 3 h 5"/>
                  <a:gd name="T8" fmla="*/ 4 w 4"/>
                  <a:gd name="T9" fmla="*/ 5 h 5"/>
                  <a:gd name="T10" fmla="*/ 4 w 4"/>
                  <a:gd name="T11" fmla="*/ 3 h 5"/>
                  <a:gd name="T12" fmla="*/ 2 w 4"/>
                  <a:gd name="T13" fmla="*/ 2 h 5"/>
                  <a:gd name="T14" fmla="*/ 4 w 4"/>
                  <a:gd name="T15" fmla="*/ 1 h 5"/>
                  <a:gd name="T16" fmla="*/ 2 w 4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3" name="Freeform 959">
                <a:extLst>
                  <a:ext uri="{FF2B5EF4-FFF2-40B4-BE49-F238E27FC236}">
                    <a16:creationId xmlns:a16="http://schemas.microsoft.com/office/drawing/2014/main" id="{EB7D5F39-24EB-4BAC-AC6A-AE75BAA5AF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1" y="252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4" name="Freeform 960">
                <a:extLst>
                  <a:ext uri="{FF2B5EF4-FFF2-40B4-BE49-F238E27FC236}">
                    <a16:creationId xmlns:a16="http://schemas.microsoft.com/office/drawing/2014/main" id="{142D6DD8-A8D0-45C0-B166-EA2650C469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8" y="2890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5" name="Freeform 961">
                <a:extLst>
                  <a:ext uri="{FF2B5EF4-FFF2-40B4-BE49-F238E27FC236}">
                    <a16:creationId xmlns:a16="http://schemas.microsoft.com/office/drawing/2014/main" id="{AD3F0E6F-754A-4041-A8B3-51ACC02BA8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1" y="247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6" name="Freeform 962">
                <a:extLst>
                  <a:ext uri="{FF2B5EF4-FFF2-40B4-BE49-F238E27FC236}">
                    <a16:creationId xmlns:a16="http://schemas.microsoft.com/office/drawing/2014/main" id="{77DE351A-7DDC-427E-BC15-058D913FC8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17" y="2571"/>
                <a:ext cx="3" cy="6"/>
              </a:xfrm>
              <a:custGeom>
                <a:avLst/>
                <a:gdLst>
                  <a:gd name="T0" fmla="*/ 1 w 3"/>
                  <a:gd name="T1" fmla="*/ 6 h 6"/>
                  <a:gd name="T2" fmla="*/ 3 w 3"/>
                  <a:gd name="T3" fmla="*/ 4 h 6"/>
                  <a:gd name="T4" fmla="*/ 3 w 3"/>
                  <a:gd name="T5" fmla="*/ 0 h 6"/>
                  <a:gd name="T6" fmla="*/ 1 w 3"/>
                  <a:gd name="T7" fmla="*/ 1 h 6"/>
                  <a:gd name="T8" fmla="*/ 0 w 3"/>
                  <a:gd name="T9" fmla="*/ 1 h 6"/>
                  <a:gd name="T10" fmla="*/ 1 w 3"/>
                  <a:gd name="T11" fmla="*/ 4 h 6"/>
                  <a:gd name="T12" fmla="*/ 0 w 3"/>
                  <a:gd name="T13" fmla="*/ 5 h 6"/>
                  <a:gd name="T14" fmla="*/ 1 w 3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lnTo>
                      <a:pt x="3" y="4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7" name="Freeform 963">
                <a:extLst>
                  <a:ext uri="{FF2B5EF4-FFF2-40B4-BE49-F238E27FC236}">
                    <a16:creationId xmlns:a16="http://schemas.microsoft.com/office/drawing/2014/main" id="{56072647-CABC-4C46-8973-36EEECA58D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0" y="2516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2 h 3"/>
                  <a:gd name="T4" fmla="*/ 1 w 2"/>
                  <a:gd name="T5" fmla="*/ 3 h 3"/>
                  <a:gd name="T6" fmla="*/ 2 w 2"/>
                  <a:gd name="T7" fmla="*/ 2 h 3"/>
                  <a:gd name="T8" fmla="*/ 1 w 2"/>
                  <a:gd name="T9" fmla="*/ 0 h 3"/>
                  <a:gd name="T10" fmla="*/ 0 w 2"/>
                  <a:gd name="T11" fmla="*/ 2 h 3"/>
                  <a:gd name="T12" fmla="*/ 0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8" name="Freeform 964">
                <a:extLst>
                  <a:ext uri="{FF2B5EF4-FFF2-40B4-BE49-F238E27FC236}">
                    <a16:creationId xmlns:a16="http://schemas.microsoft.com/office/drawing/2014/main" id="{814D7F06-2806-4EF3-8F81-A854FABF6A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7" y="2656"/>
                <a:ext cx="2" cy="7"/>
              </a:xfrm>
              <a:custGeom>
                <a:avLst/>
                <a:gdLst>
                  <a:gd name="T0" fmla="*/ 0 w 2"/>
                  <a:gd name="T1" fmla="*/ 2 h 7"/>
                  <a:gd name="T2" fmla="*/ 1 w 2"/>
                  <a:gd name="T3" fmla="*/ 7 h 7"/>
                  <a:gd name="T4" fmla="*/ 2 w 2"/>
                  <a:gd name="T5" fmla="*/ 4 h 7"/>
                  <a:gd name="T6" fmla="*/ 1 w 2"/>
                  <a:gd name="T7" fmla="*/ 0 h 7"/>
                  <a:gd name="T8" fmla="*/ 0 w 2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7">
                    <a:moveTo>
                      <a:pt x="0" y="2"/>
                    </a:moveTo>
                    <a:lnTo>
                      <a:pt x="1" y="7"/>
                    </a:lnTo>
                    <a:lnTo>
                      <a:pt x="2" y="4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9" name="Freeform 965">
                <a:extLst>
                  <a:ext uri="{FF2B5EF4-FFF2-40B4-BE49-F238E27FC236}">
                    <a16:creationId xmlns:a16="http://schemas.microsoft.com/office/drawing/2014/main" id="{CC22FB7B-F3DE-47AB-BC55-C43856F071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54" y="2595"/>
                <a:ext cx="2" cy="4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3 h 4"/>
                  <a:gd name="T4" fmla="*/ 2 w 2"/>
                  <a:gd name="T5" fmla="*/ 0 h 4"/>
                  <a:gd name="T6" fmla="*/ 0 w 2"/>
                  <a:gd name="T7" fmla="*/ 3 h 4"/>
                  <a:gd name="T8" fmla="*/ 1 w 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0" name="Freeform 966">
                <a:extLst>
                  <a:ext uri="{FF2B5EF4-FFF2-40B4-BE49-F238E27FC236}">
                    <a16:creationId xmlns:a16="http://schemas.microsoft.com/office/drawing/2014/main" id="{BD5B208C-F74B-4614-B972-F6F8A73B1E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0" y="2487"/>
                <a:ext cx="12" cy="8"/>
              </a:xfrm>
              <a:custGeom>
                <a:avLst/>
                <a:gdLst>
                  <a:gd name="T0" fmla="*/ 7 w 12"/>
                  <a:gd name="T1" fmla="*/ 8 h 8"/>
                  <a:gd name="T2" fmla="*/ 11 w 12"/>
                  <a:gd name="T3" fmla="*/ 4 h 8"/>
                  <a:gd name="T4" fmla="*/ 11 w 12"/>
                  <a:gd name="T5" fmla="*/ 4 h 8"/>
                  <a:gd name="T6" fmla="*/ 11 w 12"/>
                  <a:gd name="T7" fmla="*/ 4 h 8"/>
                  <a:gd name="T8" fmla="*/ 12 w 12"/>
                  <a:gd name="T9" fmla="*/ 3 h 8"/>
                  <a:gd name="T10" fmla="*/ 12 w 12"/>
                  <a:gd name="T11" fmla="*/ 2 h 8"/>
                  <a:gd name="T12" fmla="*/ 11 w 12"/>
                  <a:gd name="T13" fmla="*/ 0 h 8"/>
                  <a:gd name="T14" fmla="*/ 10 w 12"/>
                  <a:gd name="T15" fmla="*/ 0 h 8"/>
                  <a:gd name="T16" fmla="*/ 9 w 12"/>
                  <a:gd name="T17" fmla="*/ 2 h 8"/>
                  <a:gd name="T18" fmla="*/ 6 w 12"/>
                  <a:gd name="T19" fmla="*/ 2 h 8"/>
                  <a:gd name="T20" fmla="*/ 5 w 12"/>
                  <a:gd name="T21" fmla="*/ 3 h 8"/>
                  <a:gd name="T22" fmla="*/ 4 w 12"/>
                  <a:gd name="T23" fmla="*/ 2 h 8"/>
                  <a:gd name="T24" fmla="*/ 4 w 12"/>
                  <a:gd name="T25" fmla="*/ 2 h 8"/>
                  <a:gd name="T26" fmla="*/ 2 w 12"/>
                  <a:gd name="T27" fmla="*/ 2 h 8"/>
                  <a:gd name="T28" fmla="*/ 0 w 12"/>
                  <a:gd name="T29" fmla="*/ 0 h 8"/>
                  <a:gd name="T30" fmla="*/ 0 w 12"/>
                  <a:gd name="T31" fmla="*/ 0 h 8"/>
                  <a:gd name="T32" fmla="*/ 0 w 12"/>
                  <a:gd name="T33" fmla="*/ 0 h 8"/>
                  <a:gd name="T34" fmla="*/ 0 w 12"/>
                  <a:gd name="T35" fmla="*/ 3 h 8"/>
                  <a:gd name="T36" fmla="*/ 2 w 12"/>
                  <a:gd name="T37" fmla="*/ 5 h 8"/>
                  <a:gd name="T38" fmla="*/ 4 w 12"/>
                  <a:gd name="T39" fmla="*/ 6 h 8"/>
                  <a:gd name="T40" fmla="*/ 7 w 12"/>
                  <a:gd name="T4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8">
                    <a:moveTo>
                      <a:pt x="7" y="8"/>
                    </a:moveTo>
                    <a:lnTo>
                      <a:pt x="11" y="4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9" y="2"/>
                    </a:lnTo>
                    <a:lnTo>
                      <a:pt x="6" y="2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4" y="6"/>
                    </a:lnTo>
                    <a:lnTo>
                      <a:pt x="7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1" name="Freeform 967">
                <a:extLst>
                  <a:ext uri="{FF2B5EF4-FFF2-40B4-BE49-F238E27FC236}">
                    <a16:creationId xmlns:a16="http://schemas.microsoft.com/office/drawing/2014/main" id="{09FF4662-FF67-4BBB-953C-18898DDA2E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9" y="2801"/>
                <a:ext cx="17" cy="6"/>
              </a:xfrm>
              <a:custGeom>
                <a:avLst/>
                <a:gdLst>
                  <a:gd name="T0" fmla="*/ 14 w 17"/>
                  <a:gd name="T1" fmla="*/ 4 h 6"/>
                  <a:gd name="T2" fmla="*/ 12 w 17"/>
                  <a:gd name="T3" fmla="*/ 4 h 6"/>
                  <a:gd name="T4" fmla="*/ 13 w 17"/>
                  <a:gd name="T5" fmla="*/ 3 h 6"/>
                  <a:gd name="T6" fmla="*/ 12 w 17"/>
                  <a:gd name="T7" fmla="*/ 3 h 6"/>
                  <a:gd name="T8" fmla="*/ 11 w 17"/>
                  <a:gd name="T9" fmla="*/ 2 h 6"/>
                  <a:gd name="T10" fmla="*/ 12 w 17"/>
                  <a:gd name="T11" fmla="*/ 0 h 6"/>
                  <a:gd name="T12" fmla="*/ 9 w 17"/>
                  <a:gd name="T13" fmla="*/ 0 h 6"/>
                  <a:gd name="T14" fmla="*/ 8 w 17"/>
                  <a:gd name="T15" fmla="*/ 0 h 6"/>
                  <a:gd name="T16" fmla="*/ 2 w 17"/>
                  <a:gd name="T17" fmla="*/ 3 h 6"/>
                  <a:gd name="T18" fmla="*/ 0 w 17"/>
                  <a:gd name="T19" fmla="*/ 4 h 6"/>
                  <a:gd name="T20" fmla="*/ 0 w 17"/>
                  <a:gd name="T21" fmla="*/ 5 h 6"/>
                  <a:gd name="T22" fmla="*/ 1 w 17"/>
                  <a:gd name="T23" fmla="*/ 6 h 6"/>
                  <a:gd name="T24" fmla="*/ 3 w 17"/>
                  <a:gd name="T25" fmla="*/ 6 h 6"/>
                  <a:gd name="T26" fmla="*/ 5 w 17"/>
                  <a:gd name="T27" fmla="*/ 6 h 6"/>
                  <a:gd name="T28" fmla="*/ 6 w 17"/>
                  <a:gd name="T29" fmla="*/ 6 h 6"/>
                  <a:gd name="T30" fmla="*/ 7 w 17"/>
                  <a:gd name="T31" fmla="*/ 5 h 6"/>
                  <a:gd name="T32" fmla="*/ 8 w 17"/>
                  <a:gd name="T33" fmla="*/ 6 h 6"/>
                  <a:gd name="T34" fmla="*/ 9 w 17"/>
                  <a:gd name="T35" fmla="*/ 6 h 6"/>
                  <a:gd name="T36" fmla="*/ 9 w 17"/>
                  <a:gd name="T37" fmla="*/ 6 h 6"/>
                  <a:gd name="T38" fmla="*/ 11 w 17"/>
                  <a:gd name="T39" fmla="*/ 6 h 6"/>
                  <a:gd name="T40" fmla="*/ 12 w 17"/>
                  <a:gd name="T41" fmla="*/ 5 h 6"/>
                  <a:gd name="T42" fmla="*/ 16 w 17"/>
                  <a:gd name="T43" fmla="*/ 5 h 6"/>
                  <a:gd name="T44" fmla="*/ 17 w 17"/>
                  <a:gd name="T45" fmla="*/ 4 h 6"/>
                  <a:gd name="T46" fmla="*/ 16 w 17"/>
                  <a:gd name="T47" fmla="*/ 4 h 6"/>
                  <a:gd name="T48" fmla="*/ 14 w 17"/>
                  <a:gd name="T4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" h="6">
                    <a:moveTo>
                      <a:pt x="14" y="4"/>
                    </a:moveTo>
                    <a:lnTo>
                      <a:pt x="12" y="4"/>
                    </a:lnTo>
                    <a:lnTo>
                      <a:pt x="13" y="3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8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11" y="6"/>
                    </a:lnTo>
                    <a:lnTo>
                      <a:pt x="12" y="5"/>
                    </a:lnTo>
                    <a:lnTo>
                      <a:pt x="16" y="5"/>
                    </a:lnTo>
                    <a:lnTo>
                      <a:pt x="17" y="4"/>
                    </a:lnTo>
                    <a:lnTo>
                      <a:pt x="16" y="4"/>
                    </a:lnTo>
                    <a:lnTo>
                      <a:pt x="1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2" name="Freeform 968">
                <a:extLst>
                  <a:ext uri="{FF2B5EF4-FFF2-40B4-BE49-F238E27FC236}">
                    <a16:creationId xmlns:a16="http://schemas.microsoft.com/office/drawing/2014/main" id="{3FB4CC33-A289-42B4-AF6F-54388F96B7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6" y="2650"/>
                <a:ext cx="1" cy="5"/>
              </a:xfrm>
              <a:custGeom>
                <a:avLst/>
                <a:gdLst>
                  <a:gd name="T0" fmla="*/ 1 w 1"/>
                  <a:gd name="T1" fmla="*/ 3 h 5"/>
                  <a:gd name="T2" fmla="*/ 1 w 1"/>
                  <a:gd name="T3" fmla="*/ 0 h 5"/>
                  <a:gd name="T4" fmla="*/ 0 w 1"/>
                  <a:gd name="T5" fmla="*/ 5 h 5"/>
                  <a:gd name="T6" fmla="*/ 1 w 1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1" y="3"/>
                    </a:moveTo>
                    <a:lnTo>
                      <a:pt x="1" y="0"/>
                    </a:lnTo>
                    <a:lnTo>
                      <a:pt x="0" y="5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3" name="Freeform 969">
                <a:extLst>
                  <a:ext uri="{FF2B5EF4-FFF2-40B4-BE49-F238E27FC236}">
                    <a16:creationId xmlns:a16="http://schemas.microsoft.com/office/drawing/2014/main" id="{9597D81B-CCC0-431E-B56E-234FD0DECF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2533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2 h 2"/>
                  <a:gd name="T6" fmla="*/ 1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4" name="Freeform 970">
                <a:extLst>
                  <a:ext uri="{FF2B5EF4-FFF2-40B4-BE49-F238E27FC236}">
                    <a16:creationId xmlns:a16="http://schemas.microsoft.com/office/drawing/2014/main" id="{1F755004-35D0-46E8-86C5-166250184F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2537"/>
                <a:ext cx="1" cy="5"/>
              </a:xfrm>
              <a:custGeom>
                <a:avLst/>
                <a:gdLst>
                  <a:gd name="T0" fmla="*/ 1 w 1"/>
                  <a:gd name="T1" fmla="*/ 5 h 5"/>
                  <a:gd name="T2" fmla="*/ 1 w 1"/>
                  <a:gd name="T3" fmla="*/ 2 h 5"/>
                  <a:gd name="T4" fmla="*/ 0 w 1"/>
                  <a:gd name="T5" fmla="*/ 0 h 5"/>
                  <a:gd name="T6" fmla="*/ 0 w 1"/>
                  <a:gd name="T7" fmla="*/ 4 h 5"/>
                  <a:gd name="T8" fmla="*/ 1 w 1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5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5" name="Freeform 971">
                <a:extLst>
                  <a:ext uri="{FF2B5EF4-FFF2-40B4-BE49-F238E27FC236}">
                    <a16:creationId xmlns:a16="http://schemas.microsoft.com/office/drawing/2014/main" id="{20E918ED-2835-4C72-8BBD-5523D904C8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4" y="2489"/>
                <a:ext cx="6" cy="4"/>
              </a:xfrm>
              <a:custGeom>
                <a:avLst/>
                <a:gdLst>
                  <a:gd name="T0" fmla="*/ 4 w 6"/>
                  <a:gd name="T1" fmla="*/ 3 h 4"/>
                  <a:gd name="T2" fmla="*/ 6 w 6"/>
                  <a:gd name="T3" fmla="*/ 4 h 4"/>
                  <a:gd name="T4" fmla="*/ 6 w 6"/>
                  <a:gd name="T5" fmla="*/ 3 h 4"/>
                  <a:gd name="T6" fmla="*/ 4 w 6"/>
                  <a:gd name="T7" fmla="*/ 3 h 4"/>
                  <a:gd name="T8" fmla="*/ 4 w 6"/>
                  <a:gd name="T9" fmla="*/ 0 h 4"/>
                  <a:gd name="T10" fmla="*/ 2 w 6"/>
                  <a:gd name="T11" fmla="*/ 0 h 4"/>
                  <a:gd name="T12" fmla="*/ 3 w 6"/>
                  <a:gd name="T13" fmla="*/ 0 h 4"/>
                  <a:gd name="T14" fmla="*/ 3 w 6"/>
                  <a:gd name="T15" fmla="*/ 1 h 4"/>
                  <a:gd name="T16" fmla="*/ 3 w 6"/>
                  <a:gd name="T17" fmla="*/ 2 h 4"/>
                  <a:gd name="T18" fmla="*/ 3 w 6"/>
                  <a:gd name="T19" fmla="*/ 2 h 4"/>
                  <a:gd name="T20" fmla="*/ 2 w 6"/>
                  <a:gd name="T21" fmla="*/ 2 h 4"/>
                  <a:gd name="T22" fmla="*/ 2 w 6"/>
                  <a:gd name="T23" fmla="*/ 2 h 4"/>
                  <a:gd name="T24" fmla="*/ 0 w 6"/>
                  <a:gd name="T25" fmla="*/ 3 h 4"/>
                  <a:gd name="T26" fmla="*/ 3 w 6"/>
                  <a:gd name="T27" fmla="*/ 3 h 4"/>
                  <a:gd name="T28" fmla="*/ 4 w 6"/>
                  <a:gd name="T2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4">
                    <a:moveTo>
                      <a:pt x="4" y="3"/>
                    </a:moveTo>
                    <a:lnTo>
                      <a:pt x="6" y="4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6" name="Freeform 972">
                <a:extLst>
                  <a:ext uri="{FF2B5EF4-FFF2-40B4-BE49-F238E27FC236}">
                    <a16:creationId xmlns:a16="http://schemas.microsoft.com/office/drawing/2014/main" id="{1D591BC5-59F0-4992-AA97-CB8931CA34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59" y="2856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1 h 1"/>
                  <a:gd name="T4" fmla="*/ 3 w 3"/>
                  <a:gd name="T5" fmla="*/ 0 h 1"/>
                  <a:gd name="T6" fmla="*/ 0 w 3"/>
                  <a:gd name="T7" fmla="*/ 0 h 1"/>
                  <a:gd name="T8" fmla="*/ 2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7" name="Freeform 973">
                <a:extLst>
                  <a:ext uri="{FF2B5EF4-FFF2-40B4-BE49-F238E27FC236}">
                    <a16:creationId xmlns:a16="http://schemas.microsoft.com/office/drawing/2014/main" id="{A3FD0C68-4646-4FA5-9C87-98917087D7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6" y="3000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  <a:gd name="T12" fmla="*/ 1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8" name="Freeform 974">
                <a:extLst>
                  <a:ext uri="{FF2B5EF4-FFF2-40B4-BE49-F238E27FC236}">
                    <a16:creationId xmlns:a16="http://schemas.microsoft.com/office/drawing/2014/main" id="{6A6A7E3E-14F0-4BBA-B444-F3EC1F96A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7" y="2917"/>
                <a:ext cx="108" cy="105"/>
              </a:xfrm>
              <a:custGeom>
                <a:avLst/>
                <a:gdLst>
                  <a:gd name="T0" fmla="*/ 106 w 108"/>
                  <a:gd name="T1" fmla="*/ 8 h 105"/>
                  <a:gd name="T2" fmla="*/ 104 w 108"/>
                  <a:gd name="T3" fmla="*/ 12 h 105"/>
                  <a:gd name="T4" fmla="*/ 101 w 108"/>
                  <a:gd name="T5" fmla="*/ 9 h 105"/>
                  <a:gd name="T6" fmla="*/ 96 w 108"/>
                  <a:gd name="T7" fmla="*/ 8 h 105"/>
                  <a:gd name="T8" fmla="*/ 97 w 108"/>
                  <a:gd name="T9" fmla="*/ 6 h 105"/>
                  <a:gd name="T10" fmla="*/ 95 w 108"/>
                  <a:gd name="T11" fmla="*/ 4 h 105"/>
                  <a:gd name="T12" fmla="*/ 93 w 108"/>
                  <a:gd name="T13" fmla="*/ 0 h 105"/>
                  <a:gd name="T14" fmla="*/ 87 w 108"/>
                  <a:gd name="T15" fmla="*/ 7 h 105"/>
                  <a:gd name="T16" fmla="*/ 80 w 108"/>
                  <a:gd name="T17" fmla="*/ 18 h 105"/>
                  <a:gd name="T18" fmla="*/ 74 w 108"/>
                  <a:gd name="T19" fmla="*/ 20 h 105"/>
                  <a:gd name="T20" fmla="*/ 70 w 108"/>
                  <a:gd name="T21" fmla="*/ 28 h 105"/>
                  <a:gd name="T22" fmla="*/ 65 w 108"/>
                  <a:gd name="T23" fmla="*/ 37 h 105"/>
                  <a:gd name="T24" fmla="*/ 56 w 108"/>
                  <a:gd name="T25" fmla="*/ 43 h 105"/>
                  <a:gd name="T26" fmla="*/ 43 w 108"/>
                  <a:gd name="T27" fmla="*/ 49 h 105"/>
                  <a:gd name="T28" fmla="*/ 41 w 108"/>
                  <a:gd name="T29" fmla="*/ 57 h 105"/>
                  <a:gd name="T30" fmla="*/ 35 w 108"/>
                  <a:gd name="T31" fmla="*/ 55 h 105"/>
                  <a:gd name="T32" fmla="*/ 28 w 108"/>
                  <a:gd name="T33" fmla="*/ 59 h 105"/>
                  <a:gd name="T34" fmla="*/ 20 w 108"/>
                  <a:gd name="T35" fmla="*/ 66 h 105"/>
                  <a:gd name="T36" fmla="*/ 17 w 108"/>
                  <a:gd name="T37" fmla="*/ 66 h 105"/>
                  <a:gd name="T38" fmla="*/ 12 w 108"/>
                  <a:gd name="T39" fmla="*/ 74 h 105"/>
                  <a:gd name="T40" fmla="*/ 9 w 108"/>
                  <a:gd name="T41" fmla="*/ 78 h 105"/>
                  <a:gd name="T42" fmla="*/ 6 w 108"/>
                  <a:gd name="T43" fmla="*/ 78 h 105"/>
                  <a:gd name="T44" fmla="*/ 7 w 108"/>
                  <a:gd name="T45" fmla="*/ 86 h 105"/>
                  <a:gd name="T46" fmla="*/ 0 w 108"/>
                  <a:gd name="T47" fmla="*/ 89 h 105"/>
                  <a:gd name="T48" fmla="*/ 0 w 108"/>
                  <a:gd name="T49" fmla="*/ 93 h 105"/>
                  <a:gd name="T50" fmla="*/ 6 w 108"/>
                  <a:gd name="T51" fmla="*/ 95 h 105"/>
                  <a:gd name="T52" fmla="*/ 9 w 108"/>
                  <a:gd name="T53" fmla="*/ 94 h 105"/>
                  <a:gd name="T54" fmla="*/ 12 w 108"/>
                  <a:gd name="T55" fmla="*/ 98 h 105"/>
                  <a:gd name="T56" fmla="*/ 17 w 108"/>
                  <a:gd name="T57" fmla="*/ 104 h 105"/>
                  <a:gd name="T58" fmla="*/ 19 w 108"/>
                  <a:gd name="T59" fmla="*/ 105 h 105"/>
                  <a:gd name="T60" fmla="*/ 30 w 108"/>
                  <a:gd name="T61" fmla="*/ 102 h 105"/>
                  <a:gd name="T62" fmla="*/ 32 w 108"/>
                  <a:gd name="T63" fmla="*/ 98 h 105"/>
                  <a:gd name="T64" fmla="*/ 37 w 108"/>
                  <a:gd name="T65" fmla="*/ 94 h 105"/>
                  <a:gd name="T66" fmla="*/ 43 w 108"/>
                  <a:gd name="T67" fmla="*/ 92 h 105"/>
                  <a:gd name="T68" fmla="*/ 43 w 108"/>
                  <a:gd name="T69" fmla="*/ 91 h 105"/>
                  <a:gd name="T70" fmla="*/ 49 w 108"/>
                  <a:gd name="T71" fmla="*/ 80 h 105"/>
                  <a:gd name="T72" fmla="*/ 57 w 108"/>
                  <a:gd name="T73" fmla="*/ 69 h 105"/>
                  <a:gd name="T74" fmla="*/ 62 w 108"/>
                  <a:gd name="T75" fmla="*/ 63 h 105"/>
                  <a:gd name="T76" fmla="*/ 65 w 108"/>
                  <a:gd name="T77" fmla="*/ 60 h 105"/>
                  <a:gd name="T78" fmla="*/ 70 w 108"/>
                  <a:gd name="T79" fmla="*/ 57 h 105"/>
                  <a:gd name="T80" fmla="*/ 71 w 108"/>
                  <a:gd name="T81" fmla="*/ 58 h 105"/>
                  <a:gd name="T82" fmla="*/ 76 w 108"/>
                  <a:gd name="T83" fmla="*/ 57 h 105"/>
                  <a:gd name="T84" fmla="*/ 77 w 108"/>
                  <a:gd name="T85" fmla="*/ 59 h 105"/>
                  <a:gd name="T86" fmla="*/ 80 w 108"/>
                  <a:gd name="T87" fmla="*/ 55 h 105"/>
                  <a:gd name="T88" fmla="*/ 81 w 108"/>
                  <a:gd name="T89" fmla="*/ 55 h 105"/>
                  <a:gd name="T90" fmla="*/ 80 w 108"/>
                  <a:gd name="T91" fmla="*/ 49 h 105"/>
                  <a:gd name="T92" fmla="*/ 88 w 108"/>
                  <a:gd name="T93" fmla="*/ 43 h 105"/>
                  <a:gd name="T94" fmla="*/ 93 w 108"/>
                  <a:gd name="T95" fmla="*/ 35 h 105"/>
                  <a:gd name="T96" fmla="*/ 99 w 108"/>
                  <a:gd name="T97" fmla="*/ 29 h 105"/>
                  <a:gd name="T98" fmla="*/ 106 w 108"/>
                  <a:gd name="T99" fmla="*/ 20 h 105"/>
                  <a:gd name="T100" fmla="*/ 106 w 108"/>
                  <a:gd name="T101" fmla="*/ 14 h 105"/>
                  <a:gd name="T102" fmla="*/ 107 w 108"/>
                  <a:gd name="T103" fmla="*/ 1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08" h="105">
                    <a:moveTo>
                      <a:pt x="108" y="9"/>
                    </a:moveTo>
                    <a:lnTo>
                      <a:pt x="108" y="9"/>
                    </a:lnTo>
                    <a:lnTo>
                      <a:pt x="107" y="8"/>
                    </a:lnTo>
                    <a:lnTo>
                      <a:pt x="106" y="8"/>
                    </a:lnTo>
                    <a:lnTo>
                      <a:pt x="104" y="11"/>
                    </a:lnTo>
                    <a:lnTo>
                      <a:pt x="106" y="11"/>
                    </a:lnTo>
                    <a:lnTo>
                      <a:pt x="106" y="11"/>
                    </a:lnTo>
                    <a:lnTo>
                      <a:pt x="104" y="12"/>
                    </a:lnTo>
                    <a:lnTo>
                      <a:pt x="103" y="11"/>
                    </a:lnTo>
                    <a:lnTo>
                      <a:pt x="103" y="9"/>
                    </a:lnTo>
                    <a:lnTo>
                      <a:pt x="102" y="9"/>
                    </a:lnTo>
                    <a:lnTo>
                      <a:pt x="101" y="9"/>
                    </a:lnTo>
                    <a:lnTo>
                      <a:pt x="99" y="11"/>
                    </a:lnTo>
                    <a:lnTo>
                      <a:pt x="98" y="12"/>
                    </a:lnTo>
                    <a:lnTo>
                      <a:pt x="97" y="12"/>
                    </a:lnTo>
                    <a:lnTo>
                      <a:pt x="96" y="8"/>
                    </a:lnTo>
                    <a:lnTo>
                      <a:pt x="97" y="8"/>
                    </a:lnTo>
                    <a:lnTo>
                      <a:pt x="97" y="7"/>
                    </a:lnTo>
                    <a:lnTo>
                      <a:pt x="98" y="6"/>
                    </a:lnTo>
                    <a:lnTo>
                      <a:pt x="97" y="6"/>
                    </a:lnTo>
                    <a:lnTo>
                      <a:pt x="97" y="4"/>
                    </a:lnTo>
                    <a:lnTo>
                      <a:pt x="97" y="4"/>
                    </a:lnTo>
                    <a:lnTo>
                      <a:pt x="96" y="4"/>
                    </a:lnTo>
                    <a:lnTo>
                      <a:pt x="95" y="4"/>
                    </a:lnTo>
                    <a:lnTo>
                      <a:pt x="95" y="3"/>
                    </a:lnTo>
                    <a:lnTo>
                      <a:pt x="95" y="2"/>
                    </a:lnTo>
                    <a:lnTo>
                      <a:pt x="96" y="0"/>
                    </a:lnTo>
                    <a:lnTo>
                      <a:pt x="93" y="0"/>
                    </a:lnTo>
                    <a:lnTo>
                      <a:pt x="91" y="2"/>
                    </a:lnTo>
                    <a:lnTo>
                      <a:pt x="90" y="2"/>
                    </a:lnTo>
                    <a:lnTo>
                      <a:pt x="87" y="3"/>
                    </a:lnTo>
                    <a:lnTo>
                      <a:pt x="87" y="7"/>
                    </a:lnTo>
                    <a:lnTo>
                      <a:pt x="85" y="12"/>
                    </a:lnTo>
                    <a:lnTo>
                      <a:pt x="84" y="14"/>
                    </a:lnTo>
                    <a:lnTo>
                      <a:pt x="82" y="14"/>
                    </a:lnTo>
                    <a:lnTo>
                      <a:pt x="80" y="18"/>
                    </a:lnTo>
                    <a:lnTo>
                      <a:pt x="79" y="19"/>
                    </a:lnTo>
                    <a:lnTo>
                      <a:pt x="77" y="19"/>
                    </a:lnTo>
                    <a:lnTo>
                      <a:pt x="75" y="19"/>
                    </a:lnTo>
                    <a:lnTo>
                      <a:pt x="74" y="20"/>
                    </a:lnTo>
                    <a:lnTo>
                      <a:pt x="73" y="23"/>
                    </a:lnTo>
                    <a:lnTo>
                      <a:pt x="73" y="25"/>
                    </a:lnTo>
                    <a:lnTo>
                      <a:pt x="71" y="25"/>
                    </a:lnTo>
                    <a:lnTo>
                      <a:pt x="70" y="28"/>
                    </a:lnTo>
                    <a:lnTo>
                      <a:pt x="70" y="30"/>
                    </a:lnTo>
                    <a:lnTo>
                      <a:pt x="69" y="31"/>
                    </a:lnTo>
                    <a:lnTo>
                      <a:pt x="69" y="32"/>
                    </a:lnTo>
                    <a:lnTo>
                      <a:pt x="65" y="37"/>
                    </a:lnTo>
                    <a:lnTo>
                      <a:pt x="60" y="40"/>
                    </a:lnTo>
                    <a:lnTo>
                      <a:pt x="58" y="41"/>
                    </a:lnTo>
                    <a:lnTo>
                      <a:pt x="56" y="42"/>
                    </a:lnTo>
                    <a:lnTo>
                      <a:pt x="56" y="43"/>
                    </a:lnTo>
                    <a:lnTo>
                      <a:pt x="53" y="43"/>
                    </a:lnTo>
                    <a:lnTo>
                      <a:pt x="49" y="46"/>
                    </a:lnTo>
                    <a:lnTo>
                      <a:pt x="46" y="48"/>
                    </a:lnTo>
                    <a:lnTo>
                      <a:pt x="43" y="49"/>
                    </a:lnTo>
                    <a:lnTo>
                      <a:pt x="40" y="52"/>
                    </a:lnTo>
                    <a:lnTo>
                      <a:pt x="40" y="53"/>
                    </a:lnTo>
                    <a:lnTo>
                      <a:pt x="41" y="54"/>
                    </a:lnTo>
                    <a:lnTo>
                      <a:pt x="41" y="57"/>
                    </a:lnTo>
                    <a:lnTo>
                      <a:pt x="39" y="54"/>
                    </a:lnTo>
                    <a:lnTo>
                      <a:pt x="39" y="54"/>
                    </a:lnTo>
                    <a:lnTo>
                      <a:pt x="36" y="55"/>
                    </a:lnTo>
                    <a:lnTo>
                      <a:pt x="35" y="55"/>
                    </a:lnTo>
                    <a:lnTo>
                      <a:pt x="34" y="54"/>
                    </a:lnTo>
                    <a:lnTo>
                      <a:pt x="32" y="54"/>
                    </a:lnTo>
                    <a:lnTo>
                      <a:pt x="29" y="58"/>
                    </a:lnTo>
                    <a:lnTo>
                      <a:pt x="28" y="59"/>
                    </a:lnTo>
                    <a:lnTo>
                      <a:pt x="25" y="62"/>
                    </a:lnTo>
                    <a:lnTo>
                      <a:pt x="23" y="62"/>
                    </a:lnTo>
                    <a:lnTo>
                      <a:pt x="21" y="64"/>
                    </a:lnTo>
                    <a:lnTo>
                      <a:pt x="20" y="66"/>
                    </a:lnTo>
                    <a:lnTo>
                      <a:pt x="20" y="65"/>
                    </a:lnTo>
                    <a:lnTo>
                      <a:pt x="19" y="65"/>
                    </a:lnTo>
                    <a:lnTo>
                      <a:pt x="18" y="66"/>
                    </a:lnTo>
                    <a:lnTo>
                      <a:pt x="17" y="66"/>
                    </a:lnTo>
                    <a:lnTo>
                      <a:pt x="17" y="69"/>
                    </a:lnTo>
                    <a:lnTo>
                      <a:pt x="15" y="70"/>
                    </a:lnTo>
                    <a:lnTo>
                      <a:pt x="15" y="70"/>
                    </a:lnTo>
                    <a:lnTo>
                      <a:pt x="12" y="74"/>
                    </a:lnTo>
                    <a:lnTo>
                      <a:pt x="11" y="74"/>
                    </a:lnTo>
                    <a:lnTo>
                      <a:pt x="11" y="75"/>
                    </a:lnTo>
                    <a:lnTo>
                      <a:pt x="9" y="78"/>
                    </a:lnTo>
                    <a:lnTo>
                      <a:pt x="9" y="78"/>
                    </a:lnTo>
                    <a:lnTo>
                      <a:pt x="8" y="77"/>
                    </a:lnTo>
                    <a:lnTo>
                      <a:pt x="7" y="77"/>
                    </a:lnTo>
                    <a:lnTo>
                      <a:pt x="7" y="78"/>
                    </a:lnTo>
                    <a:lnTo>
                      <a:pt x="6" y="78"/>
                    </a:lnTo>
                    <a:lnTo>
                      <a:pt x="4" y="82"/>
                    </a:lnTo>
                    <a:lnTo>
                      <a:pt x="4" y="83"/>
                    </a:lnTo>
                    <a:lnTo>
                      <a:pt x="6" y="85"/>
                    </a:lnTo>
                    <a:lnTo>
                      <a:pt x="7" y="86"/>
                    </a:lnTo>
                    <a:lnTo>
                      <a:pt x="6" y="86"/>
                    </a:lnTo>
                    <a:lnTo>
                      <a:pt x="4" y="86"/>
                    </a:lnTo>
                    <a:lnTo>
                      <a:pt x="2" y="87"/>
                    </a:lnTo>
                    <a:lnTo>
                      <a:pt x="0" y="89"/>
                    </a:lnTo>
                    <a:lnTo>
                      <a:pt x="1" y="89"/>
                    </a:lnTo>
                    <a:lnTo>
                      <a:pt x="2" y="89"/>
                    </a:lnTo>
                    <a:lnTo>
                      <a:pt x="1" y="91"/>
                    </a:lnTo>
                    <a:lnTo>
                      <a:pt x="0" y="93"/>
                    </a:lnTo>
                    <a:lnTo>
                      <a:pt x="2" y="94"/>
                    </a:lnTo>
                    <a:lnTo>
                      <a:pt x="2" y="94"/>
                    </a:lnTo>
                    <a:lnTo>
                      <a:pt x="6" y="94"/>
                    </a:lnTo>
                    <a:lnTo>
                      <a:pt x="6" y="95"/>
                    </a:lnTo>
                    <a:lnTo>
                      <a:pt x="7" y="95"/>
                    </a:lnTo>
                    <a:lnTo>
                      <a:pt x="7" y="94"/>
                    </a:lnTo>
                    <a:lnTo>
                      <a:pt x="8" y="94"/>
                    </a:lnTo>
                    <a:lnTo>
                      <a:pt x="9" y="94"/>
                    </a:lnTo>
                    <a:lnTo>
                      <a:pt x="11" y="97"/>
                    </a:lnTo>
                    <a:lnTo>
                      <a:pt x="9" y="97"/>
                    </a:lnTo>
                    <a:lnTo>
                      <a:pt x="11" y="98"/>
                    </a:lnTo>
                    <a:lnTo>
                      <a:pt x="12" y="98"/>
                    </a:lnTo>
                    <a:lnTo>
                      <a:pt x="13" y="99"/>
                    </a:lnTo>
                    <a:lnTo>
                      <a:pt x="13" y="102"/>
                    </a:lnTo>
                    <a:lnTo>
                      <a:pt x="15" y="103"/>
                    </a:lnTo>
                    <a:lnTo>
                      <a:pt x="17" y="104"/>
                    </a:lnTo>
                    <a:lnTo>
                      <a:pt x="14" y="105"/>
                    </a:lnTo>
                    <a:lnTo>
                      <a:pt x="15" y="105"/>
                    </a:lnTo>
                    <a:lnTo>
                      <a:pt x="19" y="104"/>
                    </a:lnTo>
                    <a:lnTo>
                      <a:pt x="19" y="105"/>
                    </a:lnTo>
                    <a:lnTo>
                      <a:pt x="20" y="105"/>
                    </a:lnTo>
                    <a:lnTo>
                      <a:pt x="23" y="105"/>
                    </a:lnTo>
                    <a:lnTo>
                      <a:pt x="26" y="104"/>
                    </a:lnTo>
                    <a:lnTo>
                      <a:pt x="30" y="102"/>
                    </a:lnTo>
                    <a:lnTo>
                      <a:pt x="31" y="100"/>
                    </a:lnTo>
                    <a:lnTo>
                      <a:pt x="32" y="99"/>
                    </a:lnTo>
                    <a:lnTo>
                      <a:pt x="31" y="98"/>
                    </a:lnTo>
                    <a:lnTo>
                      <a:pt x="32" y="98"/>
                    </a:lnTo>
                    <a:lnTo>
                      <a:pt x="32" y="100"/>
                    </a:lnTo>
                    <a:lnTo>
                      <a:pt x="35" y="99"/>
                    </a:lnTo>
                    <a:lnTo>
                      <a:pt x="36" y="97"/>
                    </a:lnTo>
                    <a:lnTo>
                      <a:pt x="37" y="94"/>
                    </a:lnTo>
                    <a:lnTo>
                      <a:pt x="40" y="93"/>
                    </a:lnTo>
                    <a:lnTo>
                      <a:pt x="43" y="93"/>
                    </a:lnTo>
                    <a:lnTo>
                      <a:pt x="43" y="93"/>
                    </a:lnTo>
                    <a:lnTo>
                      <a:pt x="43" y="92"/>
                    </a:lnTo>
                    <a:lnTo>
                      <a:pt x="42" y="92"/>
                    </a:lnTo>
                    <a:lnTo>
                      <a:pt x="43" y="92"/>
                    </a:lnTo>
                    <a:lnTo>
                      <a:pt x="43" y="91"/>
                    </a:lnTo>
                    <a:lnTo>
                      <a:pt x="43" y="91"/>
                    </a:lnTo>
                    <a:lnTo>
                      <a:pt x="45" y="88"/>
                    </a:lnTo>
                    <a:lnTo>
                      <a:pt x="47" y="85"/>
                    </a:lnTo>
                    <a:lnTo>
                      <a:pt x="47" y="82"/>
                    </a:lnTo>
                    <a:lnTo>
                      <a:pt x="49" y="80"/>
                    </a:lnTo>
                    <a:lnTo>
                      <a:pt x="53" y="76"/>
                    </a:lnTo>
                    <a:lnTo>
                      <a:pt x="54" y="75"/>
                    </a:lnTo>
                    <a:lnTo>
                      <a:pt x="56" y="72"/>
                    </a:lnTo>
                    <a:lnTo>
                      <a:pt x="57" y="69"/>
                    </a:lnTo>
                    <a:lnTo>
                      <a:pt x="58" y="68"/>
                    </a:lnTo>
                    <a:lnTo>
                      <a:pt x="58" y="65"/>
                    </a:lnTo>
                    <a:lnTo>
                      <a:pt x="60" y="64"/>
                    </a:lnTo>
                    <a:lnTo>
                      <a:pt x="62" y="63"/>
                    </a:lnTo>
                    <a:lnTo>
                      <a:pt x="63" y="60"/>
                    </a:lnTo>
                    <a:lnTo>
                      <a:pt x="64" y="62"/>
                    </a:lnTo>
                    <a:lnTo>
                      <a:pt x="65" y="62"/>
                    </a:lnTo>
                    <a:lnTo>
                      <a:pt x="65" y="60"/>
                    </a:lnTo>
                    <a:lnTo>
                      <a:pt x="68" y="60"/>
                    </a:lnTo>
                    <a:lnTo>
                      <a:pt x="69" y="60"/>
                    </a:lnTo>
                    <a:lnTo>
                      <a:pt x="70" y="58"/>
                    </a:lnTo>
                    <a:lnTo>
                      <a:pt x="70" y="57"/>
                    </a:lnTo>
                    <a:lnTo>
                      <a:pt x="69" y="55"/>
                    </a:lnTo>
                    <a:lnTo>
                      <a:pt x="70" y="55"/>
                    </a:lnTo>
                    <a:lnTo>
                      <a:pt x="71" y="58"/>
                    </a:lnTo>
                    <a:lnTo>
                      <a:pt x="71" y="58"/>
                    </a:lnTo>
                    <a:lnTo>
                      <a:pt x="73" y="58"/>
                    </a:lnTo>
                    <a:lnTo>
                      <a:pt x="73" y="57"/>
                    </a:lnTo>
                    <a:lnTo>
                      <a:pt x="75" y="55"/>
                    </a:lnTo>
                    <a:lnTo>
                      <a:pt x="76" y="57"/>
                    </a:lnTo>
                    <a:lnTo>
                      <a:pt x="76" y="57"/>
                    </a:lnTo>
                    <a:lnTo>
                      <a:pt x="74" y="58"/>
                    </a:lnTo>
                    <a:lnTo>
                      <a:pt x="76" y="58"/>
                    </a:lnTo>
                    <a:lnTo>
                      <a:pt x="77" y="59"/>
                    </a:lnTo>
                    <a:lnTo>
                      <a:pt x="79" y="58"/>
                    </a:lnTo>
                    <a:lnTo>
                      <a:pt x="79" y="55"/>
                    </a:lnTo>
                    <a:lnTo>
                      <a:pt x="79" y="55"/>
                    </a:lnTo>
                    <a:lnTo>
                      <a:pt x="80" y="55"/>
                    </a:lnTo>
                    <a:lnTo>
                      <a:pt x="80" y="58"/>
                    </a:lnTo>
                    <a:lnTo>
                      <a:pt x="80" y="59"/>
                    </a:lnTo>
                    <a:lnTo>
                      <a:pt x="81" y="58"/>
                    </a:lnTo>
                    <a:lnTo>
                      <a:pt x="81" y="55"/>
                    </a:lnTo>
                    <a:lnTo>
                      <a:pt x="81" y="53"/>
                    </a:lnTo>
                    <a:lnTo>
                      <a:pt x="79" y="53"/>
                    </a:lnTo>
                    <a:lnTo>
                      <a:pt x="80" y="52"/>
                    </a:lnTo>
                    <a:lnTo>
                      <a:pt x="80" y="49"/>
                    </a:lnTo>
                    <a:lnTo>
                      <a:pt x="80" y="47"/>
                    </a:lnTo>
                    <a:lnTo>
                      <a:pt x="82" y="46"/>
                    </a:lnTo>
                    <a:lnTo>
                      <a:pt x="85" y="45"/>
                    </a:lnTo>
                    <a:lnTo>
                      <a:pt x="88" y="43"/>
                    </a:lnTo>
                    <a:lnTo>
                      <a:pt x="88" y="42"/>
                    </a:lnTo>
                    <a:lnTo>
                      <a:pt x="91" y="38"/>
                    </a:lnTo>
                    <a:lnTo>
                      <a:pt x="91" y="37"/>
                    </a:lnTo>
                    <a:lnTo>
                      <a:pt x="93" y="35"/>
                    </a:lnTo>
                    <a:lnTo>
                      <a:pt x="95" y="35"/>
                    </a:lnTo>
                    <a:lnTo>
                      <a:pt x="95" y="34"/>
                    </a:lnTo>
                    <a:lnTo>
                      <a:pt x="98" y="30"/>
                    </a:lnTo>
                    <a:lnTo>
                      <a:pt x="99" y="29"/>
                    </a:lnTo>
                    <a:lnTo>
                      <a:pt x="104" y="24"/>
                    </a:lnTo>
                    <a:lnTo>
                      <a:pt x="107" y="23"/>
                    </a:lnTo>
                    <a:lnTo>
                      <a:pt x="106" y="23"/>
                    </a:lnTo>
                    <a:lnTo>
                      <a:pt x="106" y="20"/>
                    </a:lnTo>
                    <a:lnTo>
                      <a:pt x="104" y="18"/>
                    </a:lnTo>
                    <a:lnTo>
                      <a:pt x="104" y="17"/>
                    </a:lnTo>
                    <a:lnTo>
                      <a:pt x="106" y="14"/>
                    </a:lnTo>
                    <a:lnTo>
                      <a:pt x="106" y="14"/>
                    </a:lnTo>
                    <a:lnTo>
                      <a:pt x="108" y="12"/>
                    </a:lnTo>
                    <a:lnTo>
                      <a:pt x="106" y="13"/>
                    </a:lnTo>
                    <a:lnTo>
                      <a:pt x="104" y="13"/>
                    </a:lnTo>
                    <a:lnTo>
                      <a:pt x="107" y="12"/>
                    </a:lnTo>
                    <a:lnTo>
                      <a:pt x="108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9" name="Freeform 975">
                <a:extLst>
                  <a:ext uri="{FF2B5EF4-FFF2-40B4-BE49-F238E27FC236}">
                    <a16:creationId xmlns:a16="http://schemas.microsoft.com/office/drawing/2014/main" id="{01B71F35-5489-4045-A306-9520E27FAD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7" y="2810"/>
                <a:ext cx="62" cy="126"/>
              </a:xfrm>
              <a:custGeom>
                <a:avLst/>
                <a:gdLst>
                  <a:gd name="T0" fmla="*/ 59 w 62"/>
                  <a:gd name="T1" fmla="*/ 61 h 126"/>
                  <a:gd name="T2" fmla="*/ 48 w 62"/>
                  <a:gd name="T3" fmla="*/ 65 h 126"/>
                  <a:gd name="T4" fmla="*/ 39 w 62"/>
                  <a:gd name="T5" fmla="*/ 61 h 126"/>
                  <a:gd name="T6" fmla="*/ 38 w 62"/>
                  <a:gd name="T7" fmla="*/ 53 h 126"/>
                  <a:gd name="T8" fmla="*/ 36 w 62"/>
                  <a:gd name="T9" fmla="*/ 46 h 126"/>
                  <a:gd name="T10" fmla="*/ 34 w 62"/>
                  <a:gd name="T11" fmla="*/ 40 h 126"/>
                  <a:gd name="T12" fmla="*/ 33 w 62"/>
                  <a:gd name="T13" fmla="*/ 42 h 126"/>
                  <a:gd name="T14" fmla="*/ 32 w 62"/>
                  <a:gd name="T15" fmla="*/ 47 h 126"/>
                  <a:gd name="T16" fmla="*/ 31 w 62"/>
                  <a:gd name="T17" fmla="*/ 50 h 126"/>
                  <a:gd name="T18" fmla="*/ 26 w 62"/>
                  <a:gd name="T19" fmla="*/ 46 h 126"/>
                  <a:gd name="T20" fmla="*/ 27 w 62"/>
                  <a:gd name="T21" fmla="*/ 42 h 126"/>
                  <a:gd name="T22" fmla="*/ 28 w 62"/>
                  <a:gd name="T23" fmla="*/ 36 h 126"/>
                  <a:gd name="T24" fmla="*/ 28 w 62"/>
                  <a:gd name="T25" fmla="*/ 29 h 126"/>
                  <a:gd name="T26" fmla="*/ 30 w 62"/>
                  <a:gd name="T27" fmla="*/ 28 h 126"/>
                  <a:gd name="T28" fmla="*/ 30 w 62"/>
                  <a:gd name="T29" fmla="*/ 18 h 126"/>
                  <a:gd name="T30" fmla="*/ 25 w 62"/>
                  <a:gd name="T31" fmla="*/ 16 h 126"/>
                  <a:gd name="T32" fmla="*/ 25 w 62"/>
                  <a:gd name="T33" fmla="*/ 13 h 126"/>
                  <a:gd name="T34" fmla="*/ 22 w 62"/>
                  <a:gd name="T35" fmla="*/ 10 h 126"/>
                  <a:gd name="T36" fmla="*/ 22 w 62"/>
                  <a:gd name="T37" fmla="*/ 6 h 126"/>
                  <a:gd name="T38" fmla="*/ 19 w 62"/>
                  <a:gd name="T39" fmla="*/ 10 h 126"/>
                  <a:gd name="T40" fmla="*/ 17 w 62"/>
                  <a:gd name="T41" fmla="*/ 4 h 126"/>
                  <a:gd name="T42" fmla="*/ 16 w 62"/>
                  <a:gd name="T43" fmla="*/ 0 h 126"/>
                  <a:gd name="T44" fmla="*/ 14 w 62"/>
                  <a:gd name="T45" fmla="*/ 2 h 126"/>
                  <a:gd name="T46" fmla="*/ 15 w 62"/>
                  <a:gd name="T47" fmla="*/ 14 h 126"/>
                  <a:gd name="T48" fmla="*/ 16 w 62"/>
                  <a:gd name="T49" fmla="*/ 19 h 126"/>
                  <a:gd name="T50" fmla="*/ 17 w 62"/>
                  <a:gd name="T51" fmla="*/ 21 h 126"/>
                  <a:gd name="T52" fmla="*/ 19 w 62"/>
                  <a:gd name="T53" fmla="*/ 35 h 126"/>
                  <a:gd name="T54" fmla="*/ 20 w 62"/>
                  <a:gd name="T55" fmla="*/ 34 h 126"/>
                  <a:gd name="T56" fmla="*/ 24 w 62"/>
                  <a:gd name="T57" fmla="*/ 36 h 126"/>
                  <a:gd name="T58" fmla="*/ 24 w 62"/>
                  <a:gd name="T59" fmla="*/ 35 h 126"/>
                  <a:gd name="T60" fmla="*/ 21 w 62"/>
                  <a:gd name="T61" fmla="*/ 41 h 126"/>
                  <a:gd name="T62" fmla="*/ 21 w 62"/>
                  <a:gd name="T63" fmla="*/ 47 h 126"/>
                  <a:gd name="T64" fmla="*/ 24 w 62"/>
                  <a:gd name="T65" fmla="*/ 50 h 126"/>
                  <a:gd name="T66" fmla="*/ 24 w 62"/>
                  <a:gd name="T67" fmla="*/ 53 h 126"/>
                  <a:gd name="T68" fmla="*/ 21 w 62"/>
                  <a:gd name="T69" fmla="*/ 61 h 126"/>
                  <a:gd name="T70" fmla="*/ 20 w 62"/>
                  <a:gd name="T71" fmla="*/ 64 h 126"/>
                  <a:gd name="T72" fmla="*/ 17 w 62"/>
                  <a:gd name="T73" fmla="*/ 67 h 126"/>
                  <a:gd name="T74" fmla="*/ 14 w 62"/>
                  <a:gd name="T75" fmla="*/ 80 h 126"/>
                  <a:gd name="T76" fmla="*/ 4 w 62"/>
                  <a:gd name="T77" fmla="*/ 81 h 126"/>
                  <a:gd name="T78" fmla="*/ 4 w 62"/>
                  <a:gd name="T79" fmla="*/ 91 h 126"/>
                  <a:gd name="T80" fmla="*/ 13 w 62"/>
                  <a:gd name="T81" fmla="*/ 98 h 126"/>
                  <a:gd name="T82" fmla="*/ 13 w 62"/>
                  <a:gd name="T83" fmla="*/ 105 h 126"/>
                  <a:gd name="T84" fmla="*/ 2 w 62"/>
                  <a:gd name="T85" fmla="*/ 119 h 126"/>
                  <a:gd name="T86" fmla="*/ 3 w 62"/>
                  <a:gd name="T87" fmla="*/ 121 h 126"/>
                  <a:gd name="T88" fmla="*/ 5 w 62"/>
                  <a:gd name="T89" fmla="*/ 124 h 126"/>
                  <a:gd name="T90" fmla="*/ 6 w 62"/>
                  <a:gd name="T91" fmla="*/ 126 h 126"/>
                  <a:gd name="T92" fmla="*/ 19 w 62"/>
                  <a:gd name="T93" fmla="*/ 118 h 126"/>
                  <a:gd name="T94" fmla="*/ 28 w 62"/>
                  <a:gd name="T95" fmla="*/ 108 h 126"/>
                  <a:gd name="T96" fmla="*/ 32 w 62"/>
                  <a:gd name="T97" fmla="*/ 103 h 126"/>
                  <a:gd name="T98" fmla="*/ 37 w 62"/>
                  <a:gd name="T99" fmla="*/ 95 h 126"/>
                  <a:gd name="T100" fmla="*/ 34 w 62"/>
                  <a:gd name="T101" fmla="*/ 91 h 126"/>
                  <a:gd name="T102" fmla="*/ 45 w 62"/>
                  <a:gd name="T103" fmla="*/ 86 h 126"/>
                  <a:gd name="T104" fmla="*/ 49 w 62"/>
                  <a:gd name="T105" fmla="*/ 87 h 126"/>
                  <a:gd name="T106" fmla="*/ 49 w 62"/>
                  <a:gd name="T107" fmla="*/ 80 h 126"/>
                  <a:gd name="T108" fmla="*/ 54 w 62"/>
                  <a:gd name="T109" fmla="*/ 79 h 126"/>
                  <a:gd name="T110" fmla="*/ 58 w 62"/>
                  <a:gd name="T111" fmla="*/ 69 h 126"/>
                  <a:gd name="T112" fmla="*/ 61 w 62"/>
                  <a:gd name="T113" fmla="*/ 6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2" h="126">
                    <a:moveTo>
                      <a:pt x="59" y="62"/>
                    </a:moveTo>
                    <a:lnTo>
                      <a:pt x="58" y="61"/>
                    </a:lnTo>
                    <a:lnTo>
                      <a:pt x="59" y="61"/>
                    </a:lnTo>
                    <a:lnTo>
                      <a:pt x="59" y="61"/>
                    </a:lnTo>
                    <a:lnTo>
                      <a:pt x="56" y="59"/>
                    </a:lnTo>
                    <a:lnTo>
                      <a:pt x="54" y="61"/>
                    </a:lnTo>
                    <a:lnTo>
                      <a:pt x="50" y="65"/>
                    </a:lnTo>
                    <a:lnTo>
                      <a:pt x="48" y="65"/>
                    </a:lnTo>
                    <a:lnTo>
                      <a:pt x="47" y="67"/>
                    </a:lnTo>
                    <a:lnTo>
                      <a:pt x="44" y="65"/>
                    </a:lnTo>
                    <a:lnTo>
                      <a:pt x="41" y="61"/>
                    </a:lnTo>
                    <a:lnTo>
                      <a:pt x="39" y="61"/>
                    </a:lnTo>
                    <a:lnTo>
                      <a:pt x="37" y="58"/>
                    </a:lnTo>
                    <a:lnTo>
                      <a:pt x="37" y="57"/>
                    </a:lnTo>
                    <a:lnTo>
                      <a:pt x="38" y="56"/>
                    </a:lnTo>
                    <a:lnTo>
                      <a:pt x="38" y="53"/>
                    </a:lnTo>
                    <a:lnTo>
                      <a:pt x="37" y="51"/>
                    </a:lnTo>
                    <a:lnTo>
                      <a:pt x="37" y="48"/>
                    </a:lnTo>
                    <a:lnTo>
                      <a:pt x="36" y="47"/>
                    </a:lnTo>
                    <a:lnTo>
                      <a:pt x="36" y="46"/>
                    </a:lnTo>
                    <a:lnTo>
                      <a:pt x="37" y="44"/>
                    </a:lnTo>
                    <a:lnTo>
                      <a:pt x="36" y="44"/>
                    </a:lnTo>
                    <a:lnTo>
                      <a:pt x="36" y="41"/>
                    </a:lnTo>
                    <a:lnTo>
                      <a:pt x="34" y="40"/>
                    </a:lnTo>
                    <a:lnTo>
                      <a:pt x="34" y="41"/>
                    </a:lnTo>
                    <a:lnTo>
                      <a:pt x="32" y="40"/>
                    </a:lnTo>
                    <a:lnTo>
                      <a:pt x="32" y="40"/>
                    </a:lnTo>
                    <a:lnTo>
                      <a:pt x="33" y="42"/>
                    </a:lnTo>
                    <a:lnTo>
                      <a:pt x="33" y="44"/>
                    </a:lnTo>
                    <a:lnTo>
                      <a:pt x="33" y="45"/>
                    </a:lnTo>
                    <a:lnTo>
                      <a:pt x="32" y="46"/>
                    </a:lnTo>
                    <a:lnTo>
                      <a:pt x="32" y="47"/>
                    </a:lnTo>
                    <a:lnTo>
                      <a:pt x="33" y="50"/>
                    </a:lnTo>
                    <a:lnTo>
                      <a:pt x="33" y="51"/>
                    </a:lnTo>
                    <a:lnTo>
                      <a:pt x="32" y="51"/>
                    </a:lnTo>
                    <a:lnTo>
                      <a:pt x="31" y="50"/>
                    </a:lnTo>
                    <a:lnTo>
                      <a:pt x="30" y="48"/>
                    </a:lnTo>
                    <a:lnTo>
                      <a:pt x="28" y="48"/>
                    </a:lnTo>
                    <a:lnTo>
                      <a:pt x="28" y="47"/>
                    </a:lnTo>
                    <a:lnTo>
                      <a:pt x="26" y="46"/>
                    </a:lnTo>
                    <a:lnTo>
                      <a:pt x="25" y="46"/>
                    </a:lnTo>
                    <a:lnTo>
                      <a:pt x="25" y="45"/>
                    </a:lnTo>
                    <a:lnTo>
                      <a:pt x="26" y="45"/>
                    </a:lnTo>
                    <a:lnTo>
                      <a:pt x="27" y="42"/>
                    </a:lnTo>
                    <a:lnTo>
                      <a:pt x="26" y="41"/>
                    </a:lnTo>
                    <a:lnTo>
                      <a:pt x="27" y="39"/>
                    </a:lnTo>
                    <a:lnTo>
                      <a:pt x="28" y="39"/>
                    </a:lnTo>
                    <a:lnTo>
                      <a:pt x="28" y="36"/>
                    </a:lnTo>
                    <a:lnTo>
                      <a:pt x="28" y="35"/>
                    </a:lnTo>
                    <a:lnTo>
                      <a:pt x="28" y="34"/>
                    </a:lnTo>
                    <a:lnTo>
                      <a:pt x="28" y="31"/>
                    </a:lnTo>
                    <a:lnTo>
                      <a:pt x="28" y="29"/>
                    </a:lnTo>
                    <a:lnTo>
                      <a:pt x="26" y="28"/>
                    </a:lnTo>
                    <a:lnTo>
                      <a:pt x="26" y="27"/>
                    </a:lnTo>
                    <a:lnTo>
                      <a:pt x="27" y="28"/>
                    </a:lnTo>
                    <a:lnTo>
                      <a:pt x="30" y="28"/>
                    </a:lnTo>
                    <a:lnTo>
                      <a:pt x="30" y="25"/>
                    </a:lnTo>
                    <a:lnTo>
                      <a:pt x="30" y="24"/>
                    </a:lnTo>
                    <a:lnTo>
                      <a:pt x="30" y="22"/>
                    </a:lnTo>
                    <a:lnTo>
                      <a:pt x="30" y="18"/>
                    </a:lnTo>
                    <a:lnTo>
                      <a:pt x="30" y="17"/>
                    </a:lnTo>
                    <a:lnTo>
                      <a:pt x="28" y="17"/>
                    </a:lnTo>
                    <a:lnTo>
                      <a:pt x="26" y="18"/>
                    </a:lnTo>
                    <a:lnTo>
                      <a:pt x="25" y="16"/>
                    </a:lnTo>
                    <a:lnTo>
                      <a:pt x="26" y="16"/>
                    </a:lnTo>
                    <a:lnTo>
                      <a:pt x="25" y="14"/>
                    </a:lnTo>
                    <a:lnTo>
                      <a:pt x="24" y="14"/>
                    </a:lnTo>
                    <a:lnTo>
                      <a:pt x="25" y="13"/>
                    </a:lnTo>
                    <a:lnTo>
                      <a:pt x="26" y="12"/>
                    </a:lnTo>
                    <a:lnTo>
                      <a:pt x="26" y="11"/>
                    </a:lnTo>
                    <a:lnTo>
                      <a:pt x="24" y="11"/>
                    </a:lnTo>
                    <a:lnTo>
                      <a:pt x="22" y="10"/>
                    </a:lnTo>
                    <a:lnTo>
                      <a:pt x="21" y="10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22" y="6"/>
                    </a:lnTo>
                    <a:lnTo>
                      <a:pt x="21" y="6"/>
                    </a:lnTo>
                    <a:lnTo>
                      <a:pt x="20" y="7"/>
                    </a:lnTo>
                    <a:lnTo>
                      <a:pt x="20" y="8"/>
                    </a:lnTo>
                    <a:lnTo>
                      <a:pt x="19" y="10"/>
                    </a:lnTo>
                    <a:lnTo>
                      <a:pt x="17" y="10"/>
                    </a:lnTo>
                    <a:lnTo>
                      <a:pt x="19" y="7"/>
                    </a:lnTo>
                    <a:lnTo>
                      <a:pt x="17" y="6"/>
                    </a:lnTo>
                    <a:lnTo>
                      <a:pt x="17" y="4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3" y="1"/>
                    </a:lnTo>
                    <a:lnTo>
                      <a:pt x="14" y="2"/>
                    </a:lnTo>
                    <a:lnTo>
                      <a:pt x="16" y="7"/>
                    </a:lnTo>
                    <a:lnTo>
                      <a:pt x="16" y="10"/>
                    </a:lnTo>
                    <a:lnTo>
                      <a:pt x="16" y="13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14" y="14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7" y="18"/>
                    </a:lnTo>
                    <a:lnTo>
                      <a:pt x="20" y="18"/>
                    </a:lnTo>
                    <a:lnTo>
                      <a:pt x="19" y="19"/>
                    </a:lnTo>
                    <a:lnTo>
                      <a:pt x="17" y="21"/>
                    </a:lnTo>
                    <a:lnTo>
                      <a:pt x="17" y="23"/>
                    </a:lnTo>
                    <a:lnTo>
                      <a:pt x="19" y="27"/>
                    </a:lnTo>
                    <a:lnTo>
                      <a:pt x="20" y="31"/>
                    </a:lnTo>
                    <a:lnTo>
                      <a:pt x="19" y="35"/>
                    </a:lnTo>
                    <a:lnTo>
                      <a:pt x="20" y="38"/>
                    </a:lnTo>
                    <a:lnTo>
                      <a:pt x="20" y="36"/>
                    </a:lnTo>
                    <a:lnTo>
                      <a:pt x="21" y="35"/>
                    </a:lnTo>
                    <a:lnTo>
                      <a:pt x="20" y="34"/>
                    </a:lnTo>
                    <a:lnTo>
                      <a:pt x="21" y="33"/>
                    </a:lnTo>
                    <a:lnTo>
                      <a:pt x="22" y="34"/>
                    </a:lnTo>
                    <a:lnTo>
                      <a:pt x="22" y="36"/>
                    </a:lnTo>
                    <a:lnTo>
                      <a:pt x="24" y="36"/>
                    </a:lnTo>
                    <a:lnTo>
                      <a:pt x="24" y="35"/>
                    </a:lnTo>
                    <a:lnTo>
                      <a:pt x="22" y="34"/>
                    </a:lnTo>
                    <a:lnTo>
                      <a:pt x="24" y="34"/>
                    </a:lnTo>
                    <a:lnTo>
                      <a:pt x="24" y="35"/>
                    </a:lnTo>
                    <a:lnTo>
                      <a:pt x="22" y="38"/>
                    </a:lnTo>
                    <a:lnTo>
                      <a:pt x="22" y="40"/>
                    </a:lnTo>
                    <a:lnTo>
                      <a:pt x="22" y="40"/>
                    </a:lnTo>
                    <a:lnTo>
                      <a:pt x="21" y="41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0" y="42"/>
                    </a:lnTo>
                    <a:lnTo>
                      <a:pt x="21" y="47"/>
                    </a:lnTo>
                    <a:lnTo>
                      <a:pt x="22" y="47"/>
                    </a:lnTo>
                    <a:lnTo>
                      <a:pt x="24" y="47"/>
                    </a:lnTo>
                    <a:lnTo>
                      <a:pt x="24" y="48"/>
                    </a:lnTo>
                    <a:lnTo>
                      <a:pt x="24" y="50"/>
                    </a:lnTo>
                    <a:lnTo>
                      <a:pt x="25" y="50"/>
                    </a:lnTo>
                    <a:lnTo>
                      <a:pt x="22" y="51"/>
                    </a:lnTo>
                    <a:lnTo>
                      <a:pt x="22" y="52"/>
                    </a:lnTo>
                    <a:lnTo>
                      <a:pt x="24" y="53"/>
                    </a:lnTo>
                    <a:lnTo>
                      <a:pt x="22" y="54"/>
                    </a:lnTo>
                    <a:lnTo>
                      <a:pt x="21" y="58"/>
                    </a:lnTo>
                    <a:lnTo>
                      <a:pt x="21" y="59"/>
                    </a:lnTo>
                    <a:lnTo>
                      <a:pt x="21" y="61"/>
                    </a:lnTo>
                    <a:lnTo>
                      <a:pt x="22" y="62"/>
                    </a:lnTo>
                    <a:lnTo>
                      <a:pt x="21" y="62"/>
                    </a:lnTo>
                    <a:lnTo>
                      <a:pt x="20" y="63"/>
                    </a:lnTo>
                    <a:lnTo>
                      <a:pt x="20" y="64"/>
                    </a:lnTo>
                    <a:lnTo>
                      <a:pt x="19" y="65"/>
                    </a:lnTo>
                    <a:lnTo>
                      <a:pt x="20" y="67"/>
                    </a:lnTo>
                    <a:lnTo>
                      <a:pt x="19" y="67"/>
                    </a:lnTo>
                    <a:lnTo>
                      <a:pt x="17" y="67"/>
                    </a:lnTo>
                    <a:lnTo>
                      <a:pt x="17" y="69"/>
                    </a:lnTo>
                    <a:lnTo>
                      <a:pt x="15" y="78"/>
                    </a:lnTo>
                    <a:lnTo>
                      <a:pt x="15" y="79"/>
                    </a:lnTo>
                    <a:lnTo>
                      <a:pt x="14" y="80"/>
                    </a:lnTo>
                    <a:lnTo>
                      <a:pt x="13" y="80"/>
                    </a:lnTo>
                    <a:lnTo>
                      <a:pt x="10" y="80"/>
                    </a:lnTo>
                    <a:lnTo>
                      <a:pt x="9" y="80"/>
                    </a:lnTo>
                    <a:lnTo>
                      <a:pt x="4" y="81"/>
                    </a:lnTo>
                    <a:lnTo>
                      <a:pt x="3" y="84"/>
                    </a:lnTo>
                    <a:lnTo>
                      <a:pt x="2" y="86"/>
                    </a:lnTo>
                    <a:lnTo>
                      <a:pt x="3" y="90"/>
                    </a:lnTo>
                    <a:lnTo>
                      <a:pt x="4" y="91"/>
                    </a:lnTo>
                    <a:lnTo>
                      <a:pt x="8" y="93"/>
                    </a:lnTo>
                    <a:lnTo>
                      <a:pt x="9" y="96"/>
                    </a:lnTo>
                    <a:lnTo>
                      <a:pt x="11" y="97"/>
                    </a:lnTo>
                    <a:lnTo>
                      <a:pt x="13" y="98"/>
                    </a:lnTo>
                    <a:lnTo>
                      <a:pt x="14" y="102"/>
                    </a:lnTo>
                    <a:lnTo>
                      <a:pt x="14" y="103"/>
                    </a:lnTo>
                    <a:lnTo>
                      <a:pt x="13" y="103"/>
                    </a:lnTo>
                    <a:lnTo>
                      <a:pt x="13" y="105"/>
                    </a:lnTo>
                    <a:lnTo>
                      <a:pt x="13" y="108"/>
                    </a:lnTo>
                    <a:lnTo>
                      <a:pt x="8" y="113"/>
                    </a:lnTo>
                    <a:lnTo>
                      <a:pt x="5" y="116"/>
                    </a:lnTo>
                    <a:lnTo>
                      <a:pt x="2" y="119"/>
                    </a:lnTo>
                    <a:lnTo>
                      <a:pt x="0" y="120"/>
                    </a:lnTo>
                    <a:lnTo>
                      <a:pt x="0" y="121"/>
                    </a:lnTo>
                    <a:lnTo>
                      <a:pt x="3" y="122"/>
                    </a:lnTo>
                    <a:lnTo>
                      <a:pt x="3" y="121"/>
                    </a:lnTo>
                    <a:lnTo>
                      <a:pt x="4" y="121"/>
                    </a:lnTo>
                    <a:lnTo>
                      <a:pt x="4" y="122"/>
                    </a:lnTo>
                    <a:lnTo>
                      <a:pt x="4" y="124"/>
                    </a:lnTo>
                    <a:lnTo>
                      <a:pt x="5" y="124"/>
                    </a:lnTo>
                    <a:lnTo>
                      <a:pt x="5" y="124"/>
                    </a:lnTo>
                    <a:lnTo>
                      <a:pt x="6" y="125"/>
                    </a:lnTo>
                    <a:lnTo>
                      <a:pt x="6" y="126"/>
                    </a:lnTo>
                    <a:lnTo>
                      <a:pt x="6" y="126"/>
                    </a:lnTo>
                    <a:lnTo>
                      <a:pt x="8" y="126"/>
                    </a:lnTo>
                    <a:lnTo>
                      <a:pt x="13" y="124"/>
                    </a:lnTo>
                    <a:lnTo>
                      <a:pt x="15" y="121"/>
                    </a:lnTo>
                    <a:lnTo>
                      <a:pt x="19" y="118"/>
                    </a:lnTo>
                    <a:lnTo>
                      <a:pt x="22" y="114"/>
                    </a:lnTo>
                    <a:lnTo>
                      <a:pt x="26" y="109"/>
                    </a:lnTo>
                    <a:lnTo>
                      <a:pt x="27" y="108"/>
                    </a:lnTo>
                    <a:lnTo>
                      <a:pt x="28" y="108"/>
                    </a:lnTo>
                    <a:lnTo>
                      <a:pt x="30" y="107"/>
                    </a:lnTo>
                    <a:lnTo>
                      <a:pt x="30" y="105"/>
                    </a:lnTo>
                    <a:lnTo>
                      <a:pt x="31" y="104"/>
                    </a:lnTo>
                    <a:lnTo>
                      <a:pt x="32" y="103"/>
                    </a:lnTo>
                    <a:lnTo>
                      <a:pt x="34" y="99"/>
                    </a:lnTo>
                    <a:lnTo>
                      <a:pt x="36" y="96"/>
                    </a:lnTo>
                    <a:lnTo>
                      <a:pt x="36" y="95"/>
                    </a:lnTo>
                    <a:lnTo>
                      <a:pt x="37" y="95"/>
                    </a:lnTo>
                    <a:lnTo>
                      <a:pt x="36" y="92"/>
                    </a:lnTo>
                    <a:lnTo>
                      <a:pt x="33" y="92"/>
                    </a:lnTo>
                    <a:lnTo>
                      <a:pt x="32" y="92"/>
                    </a:lnTo>
                    <a:lnTo>
                      <a:pt x="34" y="91"/>
                    </a:lnTo>
                    <a:lnTo>
                      <a:pt x="36" y="91"/>
                    </a:lnTo>
                    <a:lnTo>
                      <a:pt x="41" y="86"/>
                    </a:lnTo>
                    <a:lnTo>
                      <a:pt x="42" y="85"/>
                    </a:lnTo>
                    <a:lnTo>
                      <a:pt x="45" y="86"/>
                    </a:lnTo>
                    <a:lnTo>
                      <a:pt x="48" y="86"/>
                    </a:lnTo>
                    <a:lnTo>
                      <a:pt x="47" y="87"/>
                    </a:lnTo>
                    <a:lnTo>
                      <a:pt x="47" y="88"/>
                    </a:lnTo>
                    <a:lnTo>
                      <a:pt x="49" y="87"/>
                    </a:lnTo>
                    <a:lnTo>
                      <a:pt x="50" y="86"/>
                    </a:lnTo>
                    <a:lnTo>
                      <a:pt x="48" y="85"/>
                    </a:lnTo>
                    <a:lnTo>
                      <a:pt x="48" y="82"/>
                    </a:lnTo>
                    <a:lnTo>
                      <a:pt x="49" y="80"/>
                    </a:lnTo>
                    <a:lnTo>
                      <a:pt x="50" y="79"/>
                    </a:lnTo>
                    <a:lnTo>
                      <a:pt x="53" y="79"/>
                    </a:lnTo>
                    <a:lnTo>
                      <a:pt x="53" y="79"/>
                    </a:lnTo>
                    <a:lnTo>
                      <a:pt x="54" y="79"/>
                    </a:lnTo>
                    <a:lnTo>
                      <a:pt x="55" y="76"/>
                    </a:lnTo>
                    <a:lnTo>
                      <a:pt x="58" y="71"/>
                    </a:lnTo>
                    <a:lnTo>
                      <a:pt x="58" y="70"/>
                    </a:lnTo>
                    <a:lnTo>
                      <a:pt x="58" y="69"/>
                    </a:lnTo>
                    <a:lnTo>
                      <a:pt x="59" y="67"/>
                    </a:lnTo>
                    <a:lnTo>
                      <a:pt x="60" y="64"/>
                    </a:lnTo>
                    <a:lnTo>
                      <a:pt x="62" y="63"/>
                    </a:lnTo>
                    <a:lnTo>
                      <a:pt x="61" y="63"/>
                    </a:lnTo>
                    <a:lnTo>
                      <a:pt x="59" y="6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0" name="Freeform 976">
                <a:extLst>
                  <a:ext uri="{FF2B5EF4-FFF2-40B4-BE49-F238E27FC236}">
                    <a16:creationId xmlns:a16="http://schemas.microsoft.com/office/drawing/2014/main" id="{94A35145-E39E-4328-B722-159B6497BA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4" y="302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1" name="Freeform 977">
                <a:extLst>
                  <a:ext uri="{FF2B5EF4-FFF2-40B4-BE49-F238E27FC236}">
                    <a16:creationId xmlns:a16="http://schemas.microsoft.com/office/drawing/2014/main" id="{6D734F79-3A4C-4805-9371-374AA0B816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6" y="3020"/>
                <a:ext cx="10" cy="11"/>
              </a:xfrm>
              <a:custGeom>
                <a:avLst/>
                <a:gdLst>
                  <a:gd name="T0" fmla="*/ 8 w 10"/>
                  <a:gd name="T1" fmla="*/ 5 h 11"/>
                  <a:gd name="T2" fmla="*/ 10 w 10"/>
                  <a:gd name="T3" fmla="*/ 5 h 11"/>
                  <a:gd name="T4" fmla="*/ 10 w 10"/>
                  <a:gd name="T5" fmla="*/ 5 h 11"/>
                  <a:gd name="T6" fmla="*/ 10 w 10"/>
                  <a:gd name="T7" fmla="*/ 3 h 11"/>
                  <a:gd name="T8" fmla="*/ 8 w 10"/>
                  <a:gd name="T9" fmla="*/ 1 h 11"/>
                  <a:gd name="T10" fmla="*/ 6 w 10"/>
                  <a:gd name="T11" fmla="*/ 0 h 11"/>
                  <a:gd name="T12" fmla="*/ 5 w 10"/>
                  <a:gd name="T13" fmla="*/ 0 h 11"/>
                  <a:gd name="T14" fmla="*/ 5 w 10"/>
                  <a:gd name="T15" fmla="*/ 2 h 11"/>
                  <a:gd name="T16" fmla="*/ 5 w 10"/>
                  <a:gd name="T17" fmla="*/ 3 h 11"/>
                  <a:gd name="T18" fmla="*/ 3 w 10"/>
                  <a:gd name="T19" fmla="*/ 6 h 11"/>
                  <a:gd name="T20" fmla="*/ 2 w 10"/>
                  <a:gd name="T21" fmla="*/ 6 h 11"/>
                  <a:gd name="T22" fmla="*/ 2 w 10"/>
                  <a:gd name="T23" fmla="*/ 7 h 11"/>
                  <a:gd name="T24" fmla="*/ 1 w 10"/>
                  <a:gd name="T25" fmla="*/ 8 h 11"/>
                  <a:gd name="T26" fmla="*/ 0 w 10"/>
                  <a:gd name="T27" fmla="*/ 9 h 11"/>
                  <a:gd name="T28" fmla="*/ 0 w 10"/>
                  <a:gd name="T29" fmla="*/ 11 h 11"/>
                  <a:gd name="T30" fmla="*/ 1 w 10"/>
                  <a:gd name="T31" fmla="*/ 11 h 11"/>
                  <a:gd name="T32" fmla="*/ 2 w 10"/>
                  <a:gd name="T33" fmla="*/ 9 h 11"/>
                  <a:gd name="T34" fmla="*/ 3 w 10"/>
                  <a:gd name="T35" fmla="*/ 9 h 11"/>
                  <a:gd name="T36" fmla="*/ 3 w 10"/>
                  <a:gd name="T37" fmla="*/ 9 h 11"/>
                  <a:gd name="T38" fmla="*/ 5 w 10"/>
                  <a:gd name="T39" fmla="*/ 9 h 11"/>
                  <a:gd name="T40" fmla="*/ 6 w 10"/>
                  <a:gd name="T41" fmla="*/ 8 h 11"/>
                  <a:gd name="T42" fmla="*/ 8 w 10"/>
                  <a:gd name="T43" fmla="*/ 8 h 11"/>
                  <a:gd name="T44" fmla="*/ 8 w 10"/>
                  <a:gd name="T45" fmla="*/ 8 h 11"/>
                  <a:gd name="T46" fmla="*/ 10 w 10"/>
                  <a:gd name="T47" fmla="*/ 7 h 11"/>
                  <a:gd name="T48" fmla="*/ 10 w 10"/>
                  <a:gd name="T49" fmla="*/ 7 h 11"/>
                  <a:gd name="T50" fmla="*/ 8 w 10"/>
                  <a:gd name="T51" fmla="*/ 6 h 11"/>
                  <a:gd name="T52" fmla="*/ 7 w 10"/>
                  <a:gd name="T53" fmla="*/ 5 h 11"/>
                  <a:gd name="T54" fmla="*/ 7 w 10"/>
                  <a:gd name="T55" fmla="*/ 5 h 11"/>
                  <a:gd name="T56" fmla="*/ 8 w 10"/>
                  <a:gd name="T57" fmla="*/ 5 h 11"/>
                  <a:gd name="T58" fmla="*/ 8 w 10"/>
                  <a:gd name="T5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" h="11">
                    <a:moveTo>
                      <a:pt x="8" y="5"/>
                    </a:moveTo>
                    <a:lnTo>
                      <a:pt x="10" y="5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3" y="6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2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6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8" y="5"/>
                    </a:lnTo>
                    <a:lnTo>
                      <a:pt x="8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2" name="Freeform 978">
                <a:extLst>
                  <a:ext uri="{FF2B5EF4-FFF2-40B4-BE49-F238E27FC236}">
                    <a16:creationId xmlns:a16="http://schemas.microsoft.com/office/drawing/2014/main" id="{CFD55CFF-0CC1-4724-AA12-18C3FC336E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43" y="3091"/>
                <a:ext cx="7" cy="8"/>
              </a:xfrm>
              <a:custGeom>
                <a:avLst/>
                <a:gdLst>
                  <a:gd name="T0" fmla="*/ 0 w 7"/>
                  <a:gd name="T1" fmla="*/ 6 h 8"/>
                  <a:gd name="T2" fmla="*/ 2 w 7"/>
                  <a:gd name="T3" fmla="*/ 8 h 8"/>
                  <a:gd name="T4" fmla="*/ 4 w 7"/>
                  <a:gd name="T5" fmla="*/ 6 h 8"/>
                  <a:gd name="T6" fmla="*/ 5 w 7"/>
                  <a:gd name="T7" fmla="*/ 8 h 8"/>
                  <a:gd name="T8" fmla="*/ 7 w 7"/>
                  <a:gd name="T9" fmla="*/ 6 h 8"/>
                  <a:gd name="T10" fmla="*/ 5 w 7"/>
                  <a:gd name="T11" fmla="*/ 4 h 8"/>
                  <a:gd name="T12" fmla="*/ 7 w 7"/>
                  <a:gd name="T13" fmla="*/ 3 h 8"/>
                  <a:gd name="T14" fmla="*/ 7 w 7"/>
                  <a:gd name="T15" fmla="*/ 0 h 8"/>
                  <a:gd name="T16" fmla="*/ 7 w 7"/>
                  <a:gd name="T17" fmla="*/ 0 h 8"/>
                  <a:gd name="T18" fmla="*/ 0 w 7"/>
                  <a:gd name="T1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8">
                    <a:moveTo>
                      <a:pt x="0" y="6"/>
                    </a:moveTo>
                    <a:lnTo>
                      <a:pt x="2" y="8"/>
                    </a:lnTo>
                    <a:lnTo>
                      <a:pt x="4" y="6"/>
                    </a:lnTo>
                    <a:lnTo>
                      <a:pt x="5" y="8"/>
                    </a:lnTo>
                    <a:lnTo>
                      <a:pt x="7" y="6"/>
                    </a:lnTo>
                    <a:lnTo>
                      <a:pt x="5" y="4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3" name="Freeform 979">
                <a:extLst>
                  <a:ext uri="{FF2B5EF4-FFF2-40B4-BE49-F238E27FC236}">
                    <a16:creationId xmlns:a16="http://schemas.microsoft.com/office/drawing/2014/main" id="{BF056431-CE60-4BF2-9ACF-BC15072CE3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4" y="2920"/>
                <a:ext cx="4" cy="4"/>
              </a:xfrm>
              <a:custGeom>
                <a:avLst/>
                <a:gdLst>
                  <a:gd name="T0" fmla="*/ 4 w 4"/>
                  <a:gd name="T1" fmla="*/ 1 h 4"/>
                  <a:gd name="T2" fmla="*/ 4 w 4"/>
                  <a:gd name="T3" fmla="*/ 0 h 4"/>
                  <a:gd name="T4" fmla="*/ 3 w 4"/>
                  <a:gd name="T5" fmla="*/ 0 h 4"/>
                  <a:gd name="T6" fmla="*/ 1 w 4"/>
                  <a:gd name="T7" fmla="*/ 1 h 4"/>
                  <a:gd name="T8" fmla="*/ 1 w 4"/>
                  <a:gd name="T9" fmla="*/ 4 h 4"/>
                  <a:gd name="T10" fmla="*/ 0 w 4"/>
                  <a:gd name="T11" fmla="*/ 4 h 4"/>
                  <a:gd name="T12" fmla="*/ 1 w 4"/>
                  <a:gd name="T13" fmla="*/ 4 h 4"/>
                  <a:gd name="T14" fmla="*/ 3 w 4"/>
                  <a:gd name="T15" fmla="*/ 3 h 4"/>
                  <a:gd name="T16" fmla="*/ 4 w 4"/>
                  <a:gd name="T1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4" name="Freeform 980">
                <a:extLst>
                  <a:ext uri="{FF2B5EF4-FFF2-40B4-BE49-F238E27FC236}">
                    <a16:creationId xmlns:a16="http://schemas.microsoft.com/office/drawing/2014/main" id="{EDF2E64C-303F-4438-85A6-0C465A65CD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8" y="3135"/>
                <a:ext cx="6" cy="5"/>
              </a:xfrm>
              <a:custGeom>
                <a:avLst/>
                <a:gdLst>
                  <a:gd name="T0" fmla="*/ 3 w 6"/>
                  <a:gd name="T1" fmla="*/ 2 h 5"/>
                  <a:gd name="T2" fmla="*/ 1 w 6"/>
                  <a:gd name="T3" fmla="*/ 2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4 h 5"/>
                  <a:gd name="T10" fmla="*/ 6 w 6"/>
                  <a:gd name="T11" fmla="*/ 1 h 5"/>
                  <a:gd name="T12" fmla="*/ 5 w 6"/>
                  <a:gd name="T13" fmla="*/ 0 h 5"/>
                  <a:gd name="T14" fmla="*/ 3 w 6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5">
                    <a:moveTo>
                      <a:pt x="3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5" name="Freeform 981">
                <a:extLst>
                  <a:ext uri="{FF2B5EF4-FFF2-40B4-BE49-F238E27FC236}">
                    <a16:creationId xmlns:a16="http://schemas.microsoft.com/office/drawing/2014/main" id="{56C2EFC2-DCB1-4AC6-A8EE-3D227E2323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4" y="292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6" name="Freeform 982">
                <a:extLst>
                  <a:ext uri="{FF2B5EF4-FFF2-40B4-BE49-F238E27FC236}">
                    <a16:creationId xmlns:a16="http://schemas.microsoft.com/office/drawing/2014/main" id="{3818862B-2519-4503-A505-23BFCF2779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5" y="292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7" name="Freeform 983">
                <a:extLst>
                  <a:ext uri="{FF2B5EF4-FFF2-40B4-BE49-F238E27FC236}">
                    <a16:creationId xmlns:a16="http://schemas.microsoft.com/office/drawing/2014/main" id="{570BA14C-FA8C-45B9-A241-9AB2CF6AA1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53" y="2844"/>
                <a:ext cx="3" cy="4"/>
              </a:xfrm>
              <a:custGeom>
                <a:avLst/>
                <a:gdLst>
                  <a:gd name="T0" fmla="*/ 2 w 3"/>
                  <a:gd name="T1" fmla="*/ 4 h 4"/>
                  <a:gd name="T2" fmla="*/ 2 w 3"/>
                  <a:gd name="T3" fmla="*/ 2 h 4"/>
                  <a:gd name="T4" fmla="*/ 3 w 3"/>
                  <a:gd name="T5" fmla="*/ 2 h 4"/>
                  <a:gd name="T6" fmla="*/ 2 w 3"/>
                  <a:gd name="T7" fmla="*/ 1 h 4"/>
                  <a:gd name="T8" fmla="*/ 2 w 3"/>
                  <a:gd name="T9" fmla="*/ 0 h 4"/>
                  <a:gd name="T10" fmla="*/ 0 w 3"/>
                  <a:gd name="T11" fmla="*/ 2 h 4"/>
                  <a:gd name="T12" fmla="*/ 2 w 3"/>
                  <a:gd name="T13" fmla="*/ 4 h 4"/>
                  <a:gd name="T14" fmla="*/ 2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lnTo>
                      <a:pt x="2" y="2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8" name="Freeform 984">
                <a:extLst>
                  <a:ext uri="{FF2B5EF4-FFF2-40B4-BE49-F238E27FC236}">
                    <a16:creationId xmlns:a16="http://schemas.microsoft.com/office/drawing/2014/main" id="{85508A57-0193-4811-A863-268495E0C6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55" y="2846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9" name="Freeform 985">
                <a:extLst>
                  <a:ext uri="{FF2B5EF4-FFF2-40B4-BE49-F238E27FC236}">
                    <a16:creationId xmlns:a16="http://schemas.microsoft.com/office/drawing/2014/main" id="{3D1E2AC1-2EB4-406D-BA33-D2F072F837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00" y="1501"/>
                <a:ext cx="95" cy="59"/>
              </a:xfrm>
              <a:custGeom>
                <a:avLst/>
                <a:gdLst>
                  <a:gd name="T0" fmla="*/ 39 w 95"/>
                  <a:gd name="T1" fmla="*/ 55 h 59"/>
                  <a:gd name="T2" fmla="*/ 51 w 95"/>
                  <a:gd name="T3" fmla="*/ 55 h 59"/>
                  <a:gd name="T4" fmla="*/ 57 w 95"/>
                  <a:gd name="T5" fmla="*/ 51 h 59"/>
                  <a:gd name="T6" fmla="*/ 62 w 95"/>
                  <a:gd name="T7" fmla="*/ 51 h 59"/>
                  <a:gd name="T8" fmla="*/ 67 w 95"/>
                  <a:gd name="T9" fmla="*/ 50 h 59"/>
                  <a:gd name="T10" fmla="*/ 81 w 95"/>
                  <a:gd name="T11" fmla="*/ 42 h 59"/>
                  <a:gd name="T12" fmla="*/ 85 w 95"/>
                  <a:gd name="T13" fmla="*/ 42 h 59"/>
                  <a:gd name="T14" fmla="*/ 88 w 95"/>
                  <a:gd name="T15" fmla="*/ 35 h 59"/>
                  <a:gd name="T16" fmla="*/ 91 w 95"/>
                  <a:gd name="T17" fmla="*/ 34 h 59"/>
                  <a:gd name="T18" fmla="*/ 91 w 95"/>
                  <a:gd name="T19" fmla="*/ 26 h 59"/>
                  <a:gd name="T20" fmla="*/ 94 w 95"/>
                  <a:gd name="T21" fmla="*/ 20 h 59"/>
                  <a:gd name="T22" fmla="*/ 87 w 95"/>
                  <a:gd name="T23" fmla="*/ 16 h 59"/>
                  <a:gd name="T24" fmla="*/ 88 w 95"/>
                  <a:gd name="T25" fmla="*/ 10 h 59"/>
                  <a:gd name="T26" fmla="*/ 85 w 95"/>
                  <a:gd name="T27" fmla="*/ 6 h 59"/>
                  <a:gd name="T28" fmla="*/ 84 w 95"/>
                  <a:gd name="T29" fmla="*/ 3 h 59"/>
                  <a:gd name="T30" fmla="*/ 78 w 95"/>
                  <a:gd name="T31" fmla="*/ 5 h 59"/>
                  <a:gd name="T32" fmla="*/ 72 w 95"/>
                  <a:gd name="T33" fmla="*/ 2 h 59"/>
                  <a:gd name="T34" fmla="*/ 67 w 95"/>
                  <a:gd name="T35" fmla="*/ 9 h 59"/>
                  <a:gd name="T36" fmla="*/ 61 w 95"/>
                  <a:gd name="T37" fmla="*/ 10 h 59"/>
                  <a:gd name="T38" fmla="*/ 55 w 95"/>
                  <a:gd name="T39" fmla="*/ 10 h 59"/>
                  <a:gd name="T40" fmla="*/ 53 w 95"/>
                  <a:gd name="T41" fmla="*/ 10 h 59"/>
                  <a:gd name="T42" fmla="*/ 45 w 95"/>
                  <a:gd name="T43" fmla="*/ 11 h 59"/>
                  <a:gd name="T44" fmla="*/ 42 w 95"/>
                  <a:gd name="T45" fmla="*/ 11 h 59"/>
                  <a:gd name="T46" fmla="*/ 38 w 95"/>
                  <a:gd name="T47" fmla="*/ 15 h 59"/>
                  <a:gd name="T48" fmla="*/ 33 w 95"/>
                  <a:gd name="T49" fmla="*/ 18 h 59"/>
                  <a:gd name="T50" fmla="*/ 27 w 95"/>
                  <a:gd name="T51" fmla="*/ 22 h 59"/>
                  <a:gd name="T52" fmla="*/ 28 w 95"/>
                  <a:gd name="T53" fmla="*/ 15 h 59"/>
                  <a:gd name="T54" fmla="*/ 27 w 95"/>
                  <a:gd name="T55" fmla="*/ 10 h 59"/>
                  <a:gd name="T56" fmla="*/ 22 w 95"/>
                  <a:gd name="T57" fmla="*/ 4 h 59"/>
                  <a:gd name="T58" fmla="*/ 15 w 95"/>
                  <a:gd name="T59" fmla="*/ 0 h 59"/>
                  <a:gd name="T60" fmla="*/ 18 w 95"/>
                  <a:gd name="T61" fmla="*/ 2 h 59"/>
                  <a:gd name="T62" fmla="*/ 16 w 95"/>
                  <a:gd name="T63" fmla="*/ 4 h 59"/>
                  <a:gd name="T64" fmla="*/ 20 w 95"/>
                  <a:gd name="T65" fmla="*/ 10 h 59"/>
                  <a:gd name="T66" fmla="*/ 16 w 95"/>
                  <a:gd name="T67" fmla="*/ 8 h 59"/>
                  <a:gd name="T68" fmla="*/ 11 w 95"/>
                  <a:gd name="T69" fmla="*/ 8 h 59"/>
                  <a:gd name="T70" fmla="*/ 10 w 95"/>
                  <a:gd name="T71" fmla="*/ 9 h 59"/>
                  <a:gd name="T72" fmla="*/ 11 w 95"/>
                  <a:gd name="T73" fmla="*/ 12 h 59"/>
                  <a:gd name="T74" fmla="*/ 6 w 95"/>
                  <a:gd name="T75" fmla="*/ 12 h 59"/>
                  <a:gd name="T76" fmla="*/ 5 w 95"/>
                  <a:gd name="T77" fmla="*/ 17 h 59"/>
                  <a:gd name="T78" fmla="*/ 5 w 95"/>
                  <a:gd name="T79" fmla="*/ 20 h 59"/>
                  <a:gd name="T80" fmla="*/ 12 w 95"/>
                  <a:gd name="T81" fmla="*/ 16 h 59"/>
                  <a:gd name="T82" fmla="*/ 16 w 95"/>
                  <a:gd name="T83" fmla="*/ 18 h 59"/>
                  <a:gd name="T84" fmla="*/ 22 w 95"/>
                  <a:gd name="T85" fmla="*/ 16 h 59"/>
                  <a:gd name="T86" fmla="*/ 26 w 95"/>
                  <a:gd name="T87" fmla="*/ 20 h 59"/>
                  <a:gd name="T88" fmla="*/ 17 w 95"/>
                  <a:gd name="T89" fmla="*/ 23 h 59"/>
                  <a:gd name="T90" fmla="*/ 25 w 95"/>
                  <a:gd name="T91" fmla="*/ 22 h 59"/>
                  <a:gd name="T92" fmla="*/ 16 w 95"/>
                  <a:gd name="T93" fmla="*/ 28 h 59"/>
                  <a:gd name="T94" fmla="*/ 14 w 95"/>
                  <a:gd name="T95" fmla="*/ 26 h 59"/>
                  <a:gd name="T96" fmla="*/ 7 w 95"/>
                  <a:gd name="T97" fmla="*/ 28 h 59"/>
                  <a:gd name="T98" fmla="*/ 5 w 95"/>
                  <a:gd name="T99" fmla="*/ 32 h 59"/>
                  <a:gd name="T100" fmla="*/ 17 w 95"/>
                  <a:gd name="T101" fmla="*/ 32 h 59"/>
                  <a:gd name="T102" fmla="*/ 18 w 95"/>
                  <a:gd name="T103" fmla="*/ 38 h 59"/>
                  <a:gd name="T104" fmla="*/ 18 w 95"/>
                  <a:gd name="T105" fmla="*/ 40 h 59"/>
                  <a:gd name="T106" fmla="*/ 25 w 95"/>
                  <a:gd name="T107" fmla="*/ 40 h 59"/>
                  <a:gd name="T108" fmla="*/ 18 w 95"/>
                  <a:gd name="T109" fmla="*/ 45 h 59"/>
                  <a:gd name="T110" fmla="*/ 14 w 95"/>
                  <a:gd name="T111" fmla="*/ 44 h 59"/>
                  <a:gd name="T112" fmla="*/ 12 w 95"/>
                  <a:gd name="T113" fmla="*/ 50 h 59"/>
                  <a:gd name="T114" fmla="*/ 23 w 95"/>
                  <a:gd name="T115" fmla="*/ 49 h 59"/>
                  <a:gd name="T116" fmla="*/ 32 w 95"/>
                  <a:gd name="T117" fmla="*/ 5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95" h="59">
                    <a:moveTo>
                      <a:pt x="31" y="52"/>
                    </a:moveTo>
                    <a:lnTo>
                      <a:pt x="33" y="55"/>
                    </a:lnTo>
                    <a:lnTo>
                      <a:pt x="35" y="56"/>
                    </a:lnTo>
                    <a:lnTo>
                      <a:pt x="37" y="54"/>
                    </a:lnTo>
                    <a:lnTo>
                      <a:pt x="39" y="55"/>
                    </a:lnTo>
                    <a:lnTo>
                      <a:pt x="43" y="57"/>
                    </a:lnTo>
                    <a:lnTo>
                      <a:pt x="46" y="57"/>
                    </a:lnTo>
                    <a:lnTo>
                      <a:pt x="49" y="59"/>
                    </a:lnTo>
                    <a:lnTo>
                      <a:pt x="51" y="57"/>
                    </a:lnTo>
                    <a:lnTo>
                      <a:pt x="51" y="55"/>
                    </a:lnTo>
                    <a:lnTo>
                      <a:pt x="51" y="54"/>
                    </a:lnTo>
                    <a:lnTo>
                      <a:pt x="53" y="55"/>
                    </a:lnTo>
                    <a:lnTo>
                      <a:pt x="55" y="56"/>
                    </a:lnTo>
                    <a:lnTo>
                      <a:pt x="57" y="54"/>
                    </a:lnTo>
                    <a:lnTo>
                      <a:pt x="57" y="51"/>
                    </a:lnTo>
                    <a:lnTo>
                      <a:pt x="60" y="51"/>
                    </a:lnTo>
                    <a:lnTo>
                      <a:pt x="59" y="52"/>
                    </a:lnTo>
                    <a:lnTo>
                      <a:pt x="60" y="52"/>
                    </a:lnTo>
                    <a:lnTo>
                      <a:pt x="61" y="52"/>
                    </a:lnTo>
                    <a:lnTo>
                      <a:pt x="62" y="51"/>
                    </a:lnTo>
                    <a:lnTo>
                      <a:pt x="63" y="49"/>
                    </a:lnTo>
                    <a:lnTo>
                      <a:pt x="65" y="50"/>
                    </a:lnTo>
                    <a:lnTo>
                      <a:pt x="66" y="50"/>
                    </a:lnTo>
                    <a:lnTo>
                      <a:pt x="67" y="50"/>
                    </a:lnTo>
                    <a:lnTo>
                      <a:pt x="67" y="50"/>
                    </a:lnTo>
                    <a:lnTo>
                      <a:pt x="68" y="50"/>
                    </a:lnTo>
                    <a:lnTo>
                      <a:pt x="73" y="45"/>
                    </a:lnTo>
                    <a:lnTo>
                      <a:pt x="74" y="43"/>
                    </a:lnTo>
                    <a:lnTo>
                      <a:pt x="81" y="43"/>
                    </a:lnTo>
                    <a:lnTo>
                      <a:pt x="81" y="42"/>
                    </a:lnTo>
                    <a:lnTo>
                      <a:pt x="81" y="40"/>
                    </a:lnTo>
                    <a:lnTo>
                      <a:pt x="81" y="39"/>
                    </a:lnTo>
                    <a:lnTo>
                      <a:pt x="82" y="39"/>
                    </a:lnTo>
                    <a:lnTo>
                      <a:pt x="82" y="40"/>
                    </a:lnTo>
                    <a:lnTo>
                      <a:pt x="85" y="42"/>
                    </a:lnTo>
                    <a:lnTo>
                      <a:pt x="87" y="39"/>
                    </a:lnTo>
                    <a:lnTo>
                      <a:pt x="87" y="38"/>
                    </a:lnTo>
                    <a:lnTo>
                      <a:pt x="87" y="38"/>
                    </a:lnTo>
                    <a:lnTo>
                      <a:pt x="87" y="37"/>
                    </a:lnTo>
                    <a:lnTo>
                      <a:pt x="88" y="35"/>
                    </a:lnTo>
                    <a:lnTo>
                      <a:pt x="87" y="33"/>
                    </a:lnTo>
                    <a:lnTo>
                      <a:pt x="88" y="32"/>
                    </a:lnTo>
                    <a:lnTo>
                      <a:pt x="89" y="33"/>
                    </a:lnTo>
                    <a:lnTo>
                      <a:pt x="90" y="35"/>
                    </a:lnTo>
                    <a:lnTo>
                      <a:pt x="91" y="34"/>
                    </a:lnTo>
                    <a:lnTo>
                      <a:pt x="93" y="33"/>
                    </a:lnTo>
                    <a:lnTo>
                      <a:pt x="91" y="31"/>
                    </a:lnTo>
                    <a:lnTo>
                      <a:pt x="90" y="28"/>
                    </a:lnTo>
                    <a:lnTo>
                      <a:pt x="90" y="27"/>
                    </a:lnTo>
                    <a:lnTo>
                      <a:pt x="91" y="26"/>
                    </a:lnTo>
                    <a:lnTo>
                      <a:pt x="91" y="23"/>
                    </a:lnTo>
                    <a:lnTo>
                      <a:pt x="93" y="22"/>
                    </a:lnTo>
                    <a:lnTo>
                      <a:pt x="95" y="22"/>
                    </a:lnTo>
                    <a:lnTo>
                      <a:pt x="95" y="21"/>
                    </a:lnTo>
                    <a:lnTo>
                      <a:pt x="94" y="20"/>
                    </a:lnTo>
                    <a:lnTo>
                      <a:pt x="89" y="18"/>
                    </a:lnTo>
                    <a:lnTo>
                      <a:pt x="88" y="20"/>
                    </a:lnTo>
                    <a:lnTo>
                      <a:pt x="89" y="18"/>
                    </a:lnTo>
                    <a:lnTo>
                      <a:pt x="89" y="16"/>
                    </a:lnTo>
                    <a:lnTo>
                      <a:pt x="87" y="16"/>
                    </a:lnTo>
                    <a:lnTo>
                      <a:pt x="85" y="17"/>
                    </a:lnTo>
                    <a:lnTo>
                      <a:pt x="85" y="15"/>
                    </a:lnTo>
                    <a:lnTo>
                      <a:pt x="87" y="14"/>
                    </a:lnTo>
                    <a:lnTo>
                      <a:pt x="88" y="12"/>
                    </a:lnTo>
                    <a:lnTo>
                      <a:pt x="88" y="10"/>
                    </a:lnTo>
                    <a:lnTo>
                      <a:pt x="87" y="9"/>
                    </a:lnTo>
                    <a:lnTo>
                      <a:pt x="85" y="10"/>
                    </a:lnTo>
                    <a:lnTo>
                      <a:pt x="84" y="10"/>
                    </a:lnTo>
                    <a:lnTo>
                      <a:pt x="83" y="8"/>
                    </a:lnTo>
                    <a:lnTo>
                      <a:pt x="85" y="6"/>
                    </a:lnTo>
                    <a:lnTo>
                      <a:pt x="85" y="5"/>
                    </a:lnTo>
                    <a:lnTo>
                      <a:pt x="87" y="4"/>
                    </a:lnTo>
                    <a:lnTo>
                      <a:pt x="88" y="4"/>
                    </a:lnTo>
                    <a:lnTo>
                      <a:pt x="85" y="3"/>
                    </a:lnTo>
                    <a:lnTo>
                      <a:pt x="84" y="3"/>
                    </a:lnTo>
                    <a:lnTo>
                      <a:pt x="81" y="6"/>
                    </a:lnTo>
                    <a:lnTo>
                      <a:pt x="81" y="9"/>
                    </a:lnTo>
                    <a:lnTo>
                      <a:pt x="79" y="9"/>
                    </a:lnTo>
                    <a:lnTo>
                      <a:pt x="78" y="6"/>
                    </a:lnTo>
                    <a:lnTo>
                      <a:pt x="78" y="5"/>
                    </a:lnTo>
                    <a:lnTo>
                      <a:pt x="77" y="4"/>
                    </a:lnTo>
                    <a:lnTo>
                      <a:pt x="77" y="3"/>
                    </a:lnTo>
                    <a:lnTo>
                      <a:pt x="74" y="2"/>
                    </a:lnTo>
                    <a:lnTo>
                      <a:pt x="73" y="3"/>
                    </a:lnTo>
                    <a:lnTo>
                      <a:pt x="72" y="2"/>
                    </a:lnTo>
                    <a:lnTo>
                      <a:pt x="71" y="4"/>
                    </a:lnTo>
                    <a:lnTo>
                      <a:pt x="72" y="6"/>
                    </a:lnTo>
                    <a:lnTo>
                      <a:pt x="71" y="8"/>
                    </a:lnTo>
                    <a:lnTo>
                      <a:pt x="70" y="8"/>
                    </a:lnTo>
                    <a:lnTo>
                      <a:pt x="67" y="9"/>
                    </a:lnTo>
                    <a:lnTo>
                      <a:pt x="67" y="6"/>
                    </a:lnTo>
                    <a:lnTo>
                      <a:pt x="66" y="6"/>
                    </a:lnTo>
                    <a:lnTo>
                      <a:pt x="65" y="8"/>
                    </a:lnTo>
                    <a:lnTo>
                      <a:pt x="63" y="10"/>
                    </a:lnTo>
                    <a:lnTo>
                      <a:pt x="61" y="10"/>
                    </a:lnTo>
                    <a:lnTo>
                      <a:pt x="60" y="6"/>
                    </a:lnTo>
                    <a:lnTo>
                      <a:pt x="57" y="8"/>
                    </a:lnTo>
                    <a:lnTo>
                      <a:pt x="57" y="6"/>
                    </a:lnTo>
                    <a:lnTo>
                      <a:pt x="55" y="6"/>
                    </a:lnTo>
                    <a:lnTo>
                      <a:pt x="55" y="10"/>
                    </a:lnTo>
                    <a:lnTo>
                      <a:pt x="56" y="14"/>
                    </a:lnTo>
                    <a:lnTo>
                      <a:pt x="54" y="20"/>
                    </a:lnTo>
                    <a:lnTo>
                      <a:pt x="55" y="15"/>
                    </a:lnTo>
                    <a:lnTo>
                      <a:pt x="53" y="12"/>
                    </a:lnTo>
                    <a:lnTo>
                      <a:pt x="53" y="10"/>
                    </a:lnTo>
                    <a:lnTo>
                      <a:pt x="53" y="9"/>
                    </a:lnTo>
                    <a:lnTo>
                      <a:pt x="53" y="8"/>
                    </a:lnTo>
                    <a:lnTo>
                      <a:pt x="50" y="6"/>
                    </a:lnTo>
                    <a:lnTo>
                      <a:pt x="46" y="9"/>
                    </a:lnTo>
                    <a:lnTo>
                      <a:pt x="45" y="11"/>
                    </a:lnTo>
                    <a:lnTo>
                      <a:pt x="46" y="12"/>
                    </a:lnTo>
                    <a:lnTo>
                      <a:pt x="44" y="15"/>
                    </a:lnTo>
                    <a:lnTo>
                      <a:pt x="43" y="15"/>
                    </a:lnTo>
                    <a:lnTo>
                      <a:pt x="43" y="12"/>
                    </a:lnTo>
                    <a:lnTo>
                      <a:pt x="42" y="11"/>
                    </a:lnTo>
                    <a:lnTo>
                      <a:pt x="40" y="8"/>
                    </a:lnTo>
                    <a:lnTo>
                      <a:pt x="39" y="6"/>
                    </a:lnTo>
                    <a:lnTo>
                      <a:pt x="37" y="9"/>
                    </a:lnTo>
                    <a:lnTo>
                      <a:pt x="37" y="14"/>
                    </a:lnTo>
                    <a:lnTo>
                      <a:pt x="38" y="15"/>
                    </a:lnTo>
                    <a:lnTo>
                      <a:pt x="38" y="18"/>
                    </a:lnTo>
                    <a:lnTo>
                      <a:pt x="37" y="20"/>
                    </a:lnTo>
                    <a:lnTo>
                      <a:pt x="34" y="20"/>
                    </a:lnTo>
                    <a:lnTo>
                      <a:pt x="34" y="17"/>
                    </a:lnTo>
                    <a:lnTo>
                      <a:pt x="33" y="18"/>
                    </a:lnTo>
                    <a:lnTo>
                      <a:pt x="32" y="21"/>
                    </a:lnTo>
                    <a:lnTo>
                      <a:pt x="31" y="22"/>
                    </a:lnTo>
                    <a:lnTo>
                      <a:pt x="31" y="25"/>
                    </a:lnTo>
                    <a:lnTo>
                      <a:pt x="29" y="22"/>
                    </a:lnTo>
                    <a:lnTo>
                      <a:pt x="27" y="22"/>
                    </a:lnTo>
                    <a:lnTo>
                      <a:pt x="28" y="20"/>
                    </a:lnTo>
                    <a:lnTo>
                      <a:pt x="29" y="18"/>
                    </a:lnTo>
                    <a:lnTo>
                      <a:pt x="29" y="16"/>
                    </a:lnTo>
                    <a:lnTo>
                      <a:pt x="27" y="16"/>
                    </a:lnTo>
                    <a:lnTo>
                      <a:pt x="28" y="15"/>
                    </a:lnTo>
                    <a:lnTo>
                      <a:pt x="27" y="12"/>
                    </a:lnTo>
                    <a:lnTo>
                      <a:pt x="28" y="14"/>
                    </a:lnTo>
                    <a:lnTo>
                      <a:pt x="29" y="12"/>
                    </a:lnTo>
                    <a:lnTo>
                      <a:pt x="29" y="10"/>
                    </a:lnTo>
                    <a:lnTo>
                      <a:pt x="27" y="10"/>
                    </a:lnTo>
                    <a:lnTo>
                      <a:pt x="29" y="9"/>
                    </a:lnTo>
                    <a:lnTo>
                      <a:pt x="27" y="6"/>
                    </a:lnTo>
                    <a:lnTo>
                      <a:pt x="26" y="8"/>
                    </a:lnTo>
                    <a:lnTo>
                      <a:pt x="26" y="6"/>
                    </a:lnTo>
                    <a:lnTo>
                      <a:pt x="22" y="4"/>
                    </a:lnTo>
                    <a:lnTo>
                      <a:pt x="22" y="3"/>
                    </a:lnTo>
                    <a:lnTo>
                      <a:pt x="22" y="0"/>
                    </a:lnTo>
                    <a:lnTo>
                      <a:pt x="20" y="2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4" y="2"/>
                    </a:lnTo>
                    <a:lnTo>
                      <a:pt x="15" y="3"/>
                    </a:lnTo>
                    <a:lnTo>
                      <a:pt x="16" y="3"/>
                    </a:lnTo>
                    <a:lnTo>
                      <a:pt x="16" y="2"/>
                    </a:lnTo>
                    <a:lnTo>
                      <a:pt x="18" y="2"/>
                    </a:lnTo>
                    <a:lnTo>
                      <a:pt x="20" y="3"/>
                    </a:lnTo>
                    <a:lnTo>
                      <a:pt x="21" y="3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20" y="6"/>
                    </a:lnTo>
                    <a:lnTo>
                      <a:pt x="21" y="9"/>
                    </a:lnTo>
                    <a:lnTo>
                      <a:pt x="21" y="10"/>
                    </a:lnTo>
                    <a:lnTo>
                      <a:pt x="20" y="10"/>
                    </a:lnTo>
                    <a:lnTo>
                      <a:pt x="20" y="9"/>
                    </a:lnTo>
                    <a:lnTo>
                      <a:pt x="17" y="8"/>
                    </a:lnTo>
                    <a:lnTo>
                      <a:pt x="16" y="9"/>
                    </a:lnTo>
                    <a:lnTo>
                      <a:pt x="15" y="9"/>
                    </a:lnTo>
                    <a:lnTo>
                      <a:pt x="16" y="8"/>
                    </a:lnTo>
                    <a:lnTo>
                      <a:pt x="14" y="5"/>
                    </a:lnTo>
                    <a:lnTo>
                      <a:pt x="11" y="4"/>
                    </a:lnTo>
                    <a:lnTo>
                      <a:pt x="10" y="5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10" y="6"/>
                    </a:lnTo>
                    <a:lnTo>
                      <a:pt x="9" y="6"/>
                    </a:lnTo>
                    <a:lnTo>
                      <a:pt x="7" y="8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1" y="10"/>
                    </a:lnTo>
                    <a:lnTo>
                      <a:pt x="9" y="10"/>
                    </a:lnTo>
                    <a:lnTo>
                      <a:pt x="7" y="10"/>
                    </a:lnTo>
                    <a:lnTo>
                      <a:pt x="9" y="12"/>
                    </a:lnTo>
                    <a:lnTo>
                      <a:pt x="11" y="12"/>
                    </a:lnTo>
                    <a:lnTo>
                      <a:pt x="10" y="14"/>
                    </a:lnTo>
                    <a:lnTo>
                      <a:pt x="9" y="14"/>
                    </a:lnTo>
                    <a:lnTo>
                      <a:pt x="10" y="15"/>
                    </a:lnTo>
                    <a:lnTo>
                      <a:pt x="9" y="15"/>
                    </a:lnTo>
                    <a:lnTo>
                      <a:pt x="6" y="12"/>
                    </a:lnTo>
                    <a:lnTo>
                      <a:pt x="5" y="12"/>
                    </a:lnTo>
                    <a:lnTo>
                      <a:pt x="4" y="14"/>
                    </a:lnTo>
                    <a:lnTo>
                      <a:pt x="5" y="16"/>
                    </a:lnTo>
                    <a:lnTo>
                      <a:pt x="6" y="17"/>
                    </a:lnTo>
                    <a:lnTo>
                      <a:pt x="5" y="17"/>
                    </a:lnTo>
                    <a:lnTo>
                      <a:pt x="4" y="15"/>
                    </a:lnTo>
                    <a:lnTo>
                      <a:pt x="1" y="15"/>
                    </a:lnTo>
                    <a:lnTo>
                      <a:pt x="0" y="16"/>
                    </a:lnTo>
                    <a:lnTo>
                      <a:pt x="3" y="17"/>
                    </a:lnTo>
                    <a:lnTo>
                      <a:pt x="5" y="20"/>
                    </a:lnTo>
                    <a:lnTo>
                      <a:pt x="7" y="20"/>
                    </a:lnTo>
                    <a:lnTo>
                      <a:pt x="9" y="17"/>
                    </a:lnTo>
                    <a:lnTo>
                      <a:pt x="11" y="17"/>
                    </a:lnTo>
                    <a:lnTo>
                      <a:pt x="12" y="15"/>
                    </a:lnTo>
                    <a:lnTo>
                      <a:pt x="12" y="16"/>
                    </a:lnTo>
                    <a:lnTo>
                      <a:pt x="12" y="17"/>
                    </a:lnTo>
                    <a:lnTo>
                      <a:pt x="14" y="17"/>
                    </a:lnTo>
                    <a:lnTo>
                      <a:pt x="15" y="16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8" y="17"/>
                    </a:lnTo>
                    <a:lnTo>
                      <a:pt x="18" y="16"/>
                    </a:lnTo>
                    <a:lnTo>
                      <a:pt x="18" y="18"/>
                    </a:lnTo>
                    <a:lnTo>
                      <a:pt x="20" y="18"/>
                    </a:lnTo>
                    <a:lnTo>
                      <a:pt x="22" y="16"/>
                    </a:lnTo>
                    <a:lnTo>
                      <a:pt x="22" y="17"/>
                    </a:lnTo>
                    <a:lnTo>
                      <a:pt x="21" y="20"/>
                    </a:lnTo>
                    <a:lnTo>
                      <a:pt x="22" y="20"/>
                    </a:lnTo>
                    <a:lnTo>
                      <a:pt x="23" y="18"/>
                    </a:lnTo>
                    <a:lnTo>
                      <a:pt x="26" y="20"/>
                    </a:lnTo>
                    <a:lnTo>
                      <a:pt x="25" y="21"/>
                    </a:lnTo>
                    <a:lnTo>
                      <a:pt x="23" y="21"/>
                    </a:lnTo>
                    <a:lnTo>
                      <a:pt x="22" y="22"/>
                    </a:lnTo>
                    <a:lnTo>
                      <a:pt x="20" y="22"/>
                    </a:lnTo>
                    <a:lnTo>
                      <a:pt x="17" y="23"/>
                    </a:lnTo>
                    <a:lnTo>
                      <a:pt x="17" y="23"/>
                    </a:lnTo>
                    <a:lnTo>
                      <a:pt x="21" y="25"/>
                    </a:lnTo>
                    <a:lnTo>
                      <a:pt x="22" y="25"/>
                    </a:lnTo>
                    <a:lnTo>
                      <a:pt x="23" y="23"/>
                    </a:lnTo>
                    <a:lnTo>
                      <a:pt x="25" y="22"/>
                    </a:lnTo>
                    <a:lnTo>
                      <a:pt x="25" y="25"/>
                    </a:lnTo>
                    <a:lnTo>
                      <a:pt x="23" y="26"/>
                    </a:lnTo>
                    <a:lnTo>
                      <a:pt x="20" y="27"/>
                    </a:lnTo>
                    <a:lnTo>
                      <a:pt x="18" y="26"/>
                    </a:lnTo>
                    <a:lnTo>
                      <a:pt x="16" y="28"/>
                    </a:lnTo>
                    <a:lnTo>
                      <a:pt x="16" y="27"/>
                    </a:lnTo>
                    <a:lnTo>
                      <a:pt x="15" y="26"/>
                    </a:lnTo>
                    <a:lnTo>
                      <a:pt x="15" y="25"/>
                    </a:lnTo>
                    <a:lnTo>
                      <a:pt x="14" y="25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2" y="27"/>
                    </a:lnTo>
                    <a:lnTo>
                      <a:pt x="11" y="27"/>
                    </a:lnTo>
                    <a:lnTo>
                      <a:pt x="9" y="27"/>
                    </a:lnTo>
                    <a:lnTo>
                      <a:pt x="7" y="28"/>
                    </a:lnTo>
                    <a:lnTo>
                      <a:pt x="5" y="27"/>
                    </a:lnTo>
                    <a:lnTo>
                      <a:pt x="4" y="27"/>
                    </a:lnTo>
                    <a:lnTo>
                      <a:pt x="3" y="27"/>
                    </a:lnTo>
                    <a:lnTo>
                      <a:pt x="4" y="29"/>
                    </a:lnTo>
                    <a:lnTo>
                      <a:pt x="5" y="32"/>
                    </a:lnTo>
                    <a:lnTo>
                      <a:pt x="7" y="32"/>
                    </a:lnTo>
                    <a:lnTo>
                      <a:pt x="7" y="31"/>
                    </a:lnTo>
                    <a:lnTo>
                      <a:pt x="11" y="32"/>
                    </a:lnTo>
                    <a:lnTo>
                      <a:pt x="15" y="32"/>
                    </a:lnTo>
                    <a:lnTo>
                      <a:pt x="17" y="32"/>
                    </a:lnTo>
                    <a:lnTo>
                      <a:pt x="17" y="33"/>
                    </a:lnTo>
                    <a:lnTo>
                      <a:pt x="16" y="34"/>
                    </a:lnTo>
                    <a:lnTo>
                      <a:pt x="16" y="35"/>
                    </a:lnTo>
                    <a:lnTo>
                      <a:pt x="17" y="37"/>
                    </a:lnTo>
                    <a:lnTo>
                      <a:pt x="18" y="38"/>
                    </a:lnTo>
                    <a:lnTo>
                      <a:pt x="20" y="38"/>
                    </a:lnTo>
                    <a:lnTo>
                      <a:pt x="22" y="35"/>
                    </a:lnTo>
                    <a:lnTo>
                      <a:pt x="22" y="37"/>
                    </a:lnTo>
                    <a:lnTo>
                      <a:pt x="20" y="38"/>
                    </a:lnTo>
                    <a:lnTo>
                      <a:pt x="18" y="40"/>
                    </a:lnTo>
                    <a:lnTo>
                      <a:pt x="21" y="42"/>
                    </a:lnTo>
                    <a:lnTo>
                      <a:pt x="23" y="39"/>
                    </a:lnTo>
                    <a:lnTo>
                      <a:pt x="26" y="39"/>
                    </a:lnTo>
                    <a:lnTo>
                      <a:pt x="26" y="40"/>
                    </a:lnTo>
                    <a:lnTo>
                      <a:pt x="25" y="40"/>
                    </a:lnTo>
                    <a:lnTo>
                      <a:pt x="22" y="40"/>
                    </a:lnTo>
                    <a:lnTo>
                      <a:pt x="21" y="42"/>
                    </a:lnTo>
                    <a:lnTo>
                      <a:pt x="20" y="42"/>
                    </a:lnTo>
                    <a:lnTo>
                      <a:pt x="20" y="44"/>
                    </a:lnTo>
                    <a:lnTo>
                      <a:pt x="18" y="45"/>
                    </a:lnTo>
                    <a:lnTo>
                      <a:pt x="17" y="44"/>
                    </a:lnTo>
                    <a:lnTo>
                      <a:pt x="16" y="45"/>
                    </a:lnTo>
                    <a:lnTo>
                      <a:pt x="15" y="44"/>
                    </a:lnTo>
                    <a:lnTo>
                      <a:pt x="14" y="43"/>
                    </a:lnTo>
                    <a:lnTo>
                      <a:pt x="14" y="44"/>
                    </a:lnTo>
                    <a:lnTo>
                      <a:pt x="12" y="44"/>
                    </a:lnTo>
                    <a:lnTo>
                      <a:pt x="12" y="46"/>
                    </a:lnTo>
                    <a:lnTo>
                      <a:pt x="14" y="46"/>
                    </a:lnTo>
                    <a:lnTo>
                      <a:pt x="12" y="48"/>
                    </a:lnTo>
                    <a:lnTo>
                      <a:pt x="12" y="50"/>
                    </a:lnTo>
                    <a:lnTo>
                      <a:pt x="15" y="50"/>
                    </a:lnTo>
                    <a:lnTo>
                      <a:pt x="16" y="50"/>
                    </a:lnTo>
                    <a:lnTo>
                      <a:pt x="17" y="51"/>
                    </a:lnTo>
                    <a:lnTo>
                      <a:pt x="21" y="51"/>
                    </a:lnTo>
                    <a:lnTo>
                      <a:pt x="23" y="49"/>
                    </a:lnTo>
                    <a:lnTo>
                      <a:pt x="26" y="50"/>
                    </a:lnTo>
                    <a:lnTo>
                      <a:pt x="27" y="49"/>
                    </a:lnTo>
                    <a:lnTo>
                      <a:pt x="28" y="50"/>
                    </a:lnTo>
                    <a:lnTo>
                      <a:pt x="29" y="51"/>
                    </a:lnTo>
                    <a:lnTo>
                      <a:pt x="32" y="50"/>
                    </a:lnTo>
                    <a:lnTo>
                      <a:pt x="31" y="5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0" name="Freeform 986">
                <a:extLst>
                  <a:ext uri="{FF2B5EF4-FFF2-40B4-BE49-F238E27FC236}">
                    <a16:creationId xmlns:a16="http://schemas.microsoft.com/office/drawing/2014/main" id="{D12638F4-387A-4BBE-9FB6-BE01D34F4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7" y="1558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2 h 3"/>
                  <a:gd name="T4" fmla="*/ 1 w 2"/>
                  <a:gd name="T5" fmla="*/ 3 h 3"/>
                  <a:gd name="T6" fmla="*/ 2 w 2"/>
                  <a:gd name="T7" fmla="*/ 3 h 3"/>
                  <a:gd name="T8" fmla="*/ 2 w 2"/>
                  <a:gd name="T9" fmla="*/ 0 h 3"/>
                  <a:gd name="T10" fmla="*/ 1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1" name="Freeform 987">
                <a:extLst>
                  <a:ext uri="{FF2B5EF4-FFF2-40B4-BE49-F238E27FC236}">
                    <a16:creationId xmlns:a16="http://schemas.microsoft.com/office/drawing/2014/main" id="{1DB05B8E-C29F-422A-ABA3-E0CFA6382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8" y="2162"/>
                <a:ext cx="4" cy="3"/>
              </a:xfrm>
              <a:custGeom>
                <a:avLst/>
                <a:gdLst>
                  <a:gd name="T0" fmla="*/ 0 w 4"/>
                  <a:gd name="T1" fmla="*/ 3 h 3"/>
                  <a:gd name="T2" fmla="*/ 4 w 4"/>
                  <a:gd name="T3" fmla="*/ 1 h 3"/>
                  <a:gd name="T4" fmla="*/ 3 w 4"/>
                  <a:gd name="T5" fmla="*/ 0 h 3"/>
                  <a:gd name="T6" fmla="*/ 0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2" name="Freeform 988">
                <a:extLst>
                  <a:ext uri="{FF2B5EF4-FFF2-40B4-BE49-F238E27FC236}">
                    <a16:creationId xmlns:a16="http://schemas.microsoft.com/office/drawing/2014/main" id="{C90E74D5-D806-4608-AE8A-F45FD35F21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7" y="2162"/>
                <a:ext cx="2" cy="4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3 h 4"/>
                  <a:gd name="T4" fmla="*/ 1 w 2"/>
                  <a:gd name="T5" fmla="*/ 4 h 4"/>
                  <a:gd name="T6" fmla="*/ 2 w 2"/>
                  <a:gd name="T7" fmla="*/ 3 h 4"/>
                  <a:gd name="T8" fmla="*/ 1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3" name="Freeform 989">
                <a:extLst>
                  <a:ext uri="{FF2B5EF4-FFF2-40B4-BE49-F238E27FC236}">
                    <a16:creationId xmlns:a16="http://schemas.microsoft.com/office/drawing/2014/main" id="{0F1904EA-391C-478F-ADAF-3FD36F5580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8" y="2166"/>
                <a:ext cx="4" cy="4"/>
              </a:xfrm>
              <a:custGeom>
                <a:avLst/>
                <a:gdLst>
                  <a:gd name="T0" fmla="*/ 4 w 4"/>
                  <a:gd name="T1" fmla="*/ 4 h 4"/>
                  <a:gd name="T2" fmla="*/ 1 w 4"/>
                  <a:gd name="T3" fmla="*/ 0 h 4"/>
                  <a:gd name="T4" fmla="*/ 0 w 4"/>
                  <a:gd name="T5" fmla="*/ 1 h 4"/>
                  <a:gd name="T6" fmla="*/ 1 w 4"/>
                  <a:gd name="T7" fmla="*/ 2 h 4"/>
                  <a:gd name="T8" fmla="*/ 4 w 4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4" name="Freeform 990">
                <a:extLst>
                  <a:ext uri="{FF2B5EF4-FFF2-40B4-BE49-F238E27FC236}">
                    <a16:creationId xmlns:a16="http://schemas.microsoft.com/office/drawing/2014/main" id="{DF9AEB14-F967-4277-A523-8106E5C72F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7" y="2168"/>
                <a:ext cx="2" cy="4"/>
              </a:xfrm>
              <a:custGeom>
                <a:avLst/>
                <a:gdLst>
                  <a:gd name="T0" fmla="*/ 0 w 2"/>
                  <a:gd name="T1" fmla="*/ 3 h 4"/>
                  <a:gd name="T2" fmla="*/ 0 w 2"/>
                  <a:gd name="T3" fmla="*/ 4 h 4"/>
                  <a:gd name="T4" fmla="*/ 2 w 2"/>
                  <a:gd name="T5" fmla="*/ 3 h 4"/>
                  <a:gd name="T6" fmla="*/ 0 w 2"/>
                  <a:gd name="T7" fmla="*/ 0 h 4"/>
                  <a:gd name="T8" fmla="*/ 0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3"/>
                    </a:moveTo>
                    <a:lnTo>
                      <a:pt x="0" y="4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5" name="Freeform 991">
                <a:extLst>
                  <a:ext uri="{FF2B5EF4-FFF2-40B4-BE49-F238E27FC236}">
                    <a16:creationId xmlns:a16="http://schemas.microsoft.com/office/drawing/2014/main" id="{EF754A42-66B1-4A58-80FF-707B97F425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2" y="2157"/>
                <a:ext cx="5" cy="5"/>
              </a:xfrm>
              <a:custGeom>
                <a:avLst/>
                <a:gdLst>
                  <a:gd name="T0" fmla="*/ 0 w 5"/>
                  <a:gd name="T1" fmla="*/ 3 h 5"/>
                  <a:gd name="T2" fmla="*/ 2 w 5"/>
                  <a:gd name="T3" fmla="*/ 3 h 5"/>
                  <a:gd name="T4" fmla="*/ 4 w 5"/>
                  <a:gd name="T5" fmla="*/ 5 h 5"/>
                  <a:gd name="T6" fmla="*/ 4 w 5"/>
                  <a:gd name="T7" fmla="*/ 3 h 5"/>
                  <a:gd name="T8" fmla="*/ 5 w 5"/>
                  <a:gd name="T9" fmla="*/ 0 h 5"/>
                  <a:gd name="T10" fmla="*/ 3 w 5"/>
                  <a:gd name="T11" fmla="*/ 0 h 5"/>
                  <a:gd name="T12" fmla="*/ 0 w 5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0" y="3"/>
                    </a:moveTo>
                    <a:lnTo>
                      <a:pt x="2" y="3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6" name="Freeform 992">
                <a:extLst>
                  <a:ext uri="{FF2B5EF4-FFF2-40B4-BE49-F238E27FC236}">
                    <a16:creationId xmlns:a16="http://schemas.microsoft.com/office/drawing/2014/main" id="{E8A784FF-E2E6-45D7-96E6-E638A82E7B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75" y="2160"/>
                <a:ext cx="5" cy="1"/>
              </a:xfrm>
              <a:custGeom>
                <a:avLst/>
                <a:gdLst>
                  <a:gd name="T0" fmla="*/ 5 w 5"/>
                  <a:gd name="T1" fmla="*/ 1 h 1"/>
                  <a:gd name="T2" fmla="*/ 1 w 5"/>
                  <a:gd name="T3" fmla="*/ 0 h 1"/>
                  <a:gd name="T4" fmla="*/ 0 w 5"/>
                  <a:gd name="T5" fmla="*/ 1 h 1"/>
                  <a:gd name="T6" fmla="*/ 4 w 5"/>
                  <a:gd name="T7" fmla="*/ 1 h 1"/>
                  <a:gd name="T8" fmla="*/ 5 w 5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5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4" y="1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7" name="Freeform 993">
                <a:extLst>
                  <a:ext uri="{FF2B5EF4-FFF2-40B4-BE49-F238E27FC236}">
                    <a16:creationId xmlns:a16="http://schemas.microsoft.com/office/drawing/2014/main" id="{6FF82E18-67A0-424D-93BE-5FFCD52288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3" y="2155"/>
                <a:ext cx="18" cy="8"/>
              </a:xfrm>
              <a:custGeom>
                <a:avLst/>
                <a:gdLst>
                  <a:gd name="T0" fmla="*/ 0 w 18"/>
                  <a:gd name="T1" fmla="*/ 7 h 8"/>
                  <a:gd name="T2" fmla="*/ 6 w 18"/>
                  <a:gd name="T3" fmla="*/ 7 h 8"/>
                  <a:gd name="T4" fmla="*/ 7 w 18"/>
                  <a:gd name="T5" fmla="*/ 8 h 8"/>
                  <a:gd name="T6" fmla="*/ 11 w 18"/>
                  <a:gd name="T7" fmla="*/ 7 h 8"/>
                  <a:gd name="T8" fmla="*/ 12 w 18"/>
                  <a:gd name="T9" fmla="*/ 7 h 8"/>
                  <a:gd name="T10" fmla="*/ 16 w 18"/>
                  <a:gd name="T11" fmla="*/ 6 h 8"/>
                  <a:gd name="T12" fmla="*/ 18 w 18"/>
                  <a:gd name="T13" fmla="*/ 4 h 8"/>
                  <a:gd name="T14" fmla="*/ 17 w 18"/>
                  <a:gd name="T15" fmla="*/ 2 h 8"/>
                  <a:gd name="T16" fmla="*/ 16 w 18"/>
                  <a:gd name="T17" fmla="*/ 1 h 8"/>
                  <a:gd name="T18" fmla="*/ 14 w 18"/>
                  <a:gd name="T19" fmla="*/ 0 h 8"/>
                  <a:gd name="T20" fmla="*/ 10 w 18"/>
                  <a:gd name="T21" fmla="*/ 1 h 8"/>
                  <a:gd name="T22" fmla="*/ 2 w 18"/>
                  <a:gd name="T23" fmla="*/ 0 h 8"/>
                  <a:gd name="T24" fmla="*/ 1 w 18"/>
                  <a:gd name="T25" fmla="*/ 2 h 8"/>
                  <a:gd name="T26" fmla="*/ 0 w 18"/>
                  <a:gd name="T27" fmla="*/ 2 h 8"/>
                  <a:gd name="T28" fmla="*/ 0 w 18"/>
                  <a:gd name="T29" fmla="*/ 5 h 8"/>
                  <a:gd name="T30" fmla="*/ 0 w 18"/>
                  <a:gd name="T31" fmla="*/ 6 h 8"/>
                  <a:gd name="T32" fmla="*/ 0 w 18"/>
                  <a:gd name="T33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" h="8">
                    <a:moveTo>
                      <a:pt x="0" y="7"/>
                    </a:moveTo>
                    <a:lnTo>
                      <a:pt x="6" y="7"/>
                    </a:lnTo>
                    <a:lnTo>
                      <a:pt x="7" y="8"/>
                    </a:lnTo>
                    <a:lnTo>
                      <a:pt x="11" y="7"/>
                    </a:lnTo>
                    <a:lnTo>
                      <a:pt x="12" y="7"/>
                    </a:lnTo>
                    <a:lnTo>
                      <a:pt x="16" y="6"/>
                    </a:lnTo>
                    <a:lnTo>
                      <a:pt x="18" y="4"/>
                    </a:lnTo>
                    <a:lnTo>
                      <a:pt x="17" y="2"/>
                    </a:lnTo>
                    <a:lnTo>
                      <a:pt x="16" y="1"/>
                    </a:lnTo>
                    <a:lnTo>
                      <a:pt x="14" y="0"/>
                    </a:lnTo>
                    <a:lnTo>
                      <a:pt x="10" y="1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8" name="Freeform 994">
                <a:extLst>
                  <a:ext uri="{FF2B5EF4-FFF2-40B4-BE49-F238E27FC236}">
                    <a16:creationId xmlns:a16="http://schemas.microsoft.com/office/drawing/2014/main" id="{DFE3272D-D56B-4712-B107-5FE341E481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8" y="2159"/>
                <a:ext cx="4" cy="2"/>
              </a:xfrm>
              <a:custGeom>
                <a:avLst/>
                <a:gdLst>
                  <a:gd name="T0" fmla="*/ 1 w 4"/>
                  <a:gd name="T1" fmla="*/ 1 h 2"/>
                  <a:gd name="T2" fmla="*/ 0 w 4"/>
                  <a:gd name="T3" fmla="*/ 0 h 2"/>
                  <a:gd name="T4" fmla="*/ 0 w 4"/>
                  <a:gd name="T5" fmla="*/ 0 h 2"/>
                  <a:gd name="T6" fmla="*/ 0 w 4"/>
                  <a:gd name="T7" fmla="*/ 1 h 2"/>
                  <a:gd name="T8" fmla="*/ 3 w 4"/>
                  <a:gd name="T9" fmla="*/ 2 h 2"/>
                  <a:gd name="T10" fmla="*/ 4 w 4"/>
                  <a:gd name="T11" fmla="*/ 1 h 2"/>
                  <a:gd name="T12" fmla="*/ 1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9" name="Freeform 995">
                <a:extLst>
                  <a:ext uri="{FF2B5EF4-FFF2-40B4-BE49-F238E27FC236}">
                    <a16:creationId xmlns:a16="http://schemas.microsoft.com/office/drawing/2014/main" id="{AB23E45D-4464-49AA-B93E-688BFE1D7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4" y="2139"/>
                <a:ext cx="41" cy="28"/>
              </a:xfrm>
              <a:custGeom>
                <a:avLst/>
                <a:gdLst>
                  <a:gd name="T0" fmla="*/ 41 w 41"/>
                  <a:gd name="T1" fmla="*/ 15 h 28"/>
                  <a:gd name="T2" fmla="*/ 40 w 41"/>
                  <a:gd name="T3" fmla="*/ 14 h 28"/>
                  <a:gd name="T4" fmla="*/ 36 w 41"/>
                  <a:gd name="T5" fmla="*/ 11 h 28"/>
                  <a:gd name="T6" fmla="*/ 34 w 41"/>
                  <a:gd name="T7" fmla="*/ 11 h 28"/>
                  <a:gd name="T8" fmla="*/ 31 w 41"/>
                  <a:gd name="T9" fmla="*/ 10 h 28"/>
                  <a:gd name="T10" fmla="*/ 30 w 41"/>
                  <a:gd name="T11" fmla="*/ 11 h 28"/>
                  <a:gd name="T12" fmla="*/ 27 w 41"/>
                  <a:gd name="T13" fmla="*/ 9 h 28"/>
                  <a:gd name="T14" fmla="*/ 24 w 41"/>
                  <a:gd name="T15" fmla="*/ 8 h 28"/>
                  <a:gd name="T16" fmla="*/ 22 w 41"/>
                  <a:gd name="T17" fmla="*/ 8 h 28"/>
                  <a:gd name="T18" fmla="*/ 23 w 41"/>
                  <a:gd name="T19" fmla="*/ 8 h 28"/>
                  <a:gd name="T20" fmla="*/ 27 w 41"/>
                  <a:gd name="T21" fmla="*/ 8 h 28"/>
                  <a:gd name="T22" fmla="*/ 31 w 41"/>
                  <a:gd name="T23" fmla="*/ 9 h 28"/>
                  <a:gd name="T24" fmla="*/ 33 w 41"/>
                  <a:gd name="T25" fmla="*/ 8 h 28"/>
                  <a:gd name="T26" fmla="*/ 31 w 41"/>
                  <a:gd name="T27" fmla="*/ 6 h 28"/>
                  <a:gd name="T28" fmla="*/ 30 w 41"/>
                  <a:gd name="T29" fmla="*/ 6 h 28"/>
                  <a:gd name="T30" fmla="*/ 27 w 41"/>
                  <a:gd name="T31" fmla="*/ 6 h 28"/>
                  <a:gd name="T32" fmla="*/ 25 w 41"/>
                  <a:gd name="T33" fmla="*/ 3 h 28"/>
                  <a:gd name="T34" fmla="*/ 23 w 41"/>
                  <a:gd name="T35" fmla="*/ 3 h 28"/>
                  <a:gd name="T36" fmla="*/ 22 w 41"/>
                  <a:gd name="T37" fmla="*/ 3 h 28"/>
                  <a:gd name="T38" fmla="*/ 20 w 41"/>
                  <a:gd name="T39" fmla="*/ 3 h 28"/>
                  <a:gd name="T40" fmla="*/ 12 w 41"/>
                  <a:gd name="T41" fmla="*/ 0 h 28"/>
                  <a:gd name="T42" fmla="*/ 11 w 41"/>
                  <a:gd name="T43" fmla="*/ 0 h 28"/>
                  <a:gd name="T44" fmla="*/ 8 w 41"/>
                  <a:gd name="T45" fmla="*/ 0 h 28"/>
                  <a:gd name="T46" fmla="*/ 5 w 41"/>
                  <a:gd name="T47" fmla="*/ 0 h 28"/>
                  <a:gd name="T48" fmla="*/ 3 w 41"/>
                  <a:gd name="T49" fmla="*/ 3 h 28"/>
                  <a:gd name="T50" fmla="*/ 5 w 41"/>
                  <a:gd name="T51" fmla="*/ 4 h 28"/>
                  <a:gd name="T52" fmla="*/ 3 w 41"/>
                  <a:gd name="T53" fmla="*/ 6 h 28"/>
                  <a:gd name="T54" fmla="*/ 5 w 41"/>
                  <a:gd name="T55" fmla="*/ 8 h 28"/>
                  <a:gd name="T56" fmla="*/ 3 w 41"/>
                  <a:gd name="T57" fmla="*/ 10 h 28"/>
                  <a:gd name="T58" fmla="*/ 2 w 41"/>
                  <a:gd name="T59" fmla="*/ 11 h 28"/>
                  <a:gd name="T60" fmla="*/ 1 w 41"/>
                  <a:gd name="T61" fmla="*/ 11 h 28"/>
                  <a:gd name="T62" fmla="*/ 2 w 41"/>
                  <a:gd name="T63" fmla="*/ 14 h 28"/>
                  <a:gd name="T64" fmla="*/ 2 w 41"/>
                  <a:gd name="T65" fmla="*/ 16 h 28"/>
                  <a:gd name="T66" fmla="*/ 2 w 41"/>
                  <a:gd name="T67" fmla="*/ 17 h 28"/>
                  <a:gd name="T68" fmla="*/ 0 w 41"/>
                  <a:gd name="T69" fmla="*/ 20 h 28"/>
                  <a:gd name="T70" fmla="*/ 0 w 41"/>
                  <a:gd name="T71" fmla="*/ 21 h 28"/>
                  <a:gd name="T72" fmla="*/ 1 w 41"/>
                  <a:gd name="T73" fmla="*/ 21 h 28"/>
                  <a:gd name="T74" fmla="*/ 2 w 41"/>
                  <a:gd name="T75" fmla="*/ 23 h 28"/>
                  <a:gd name="T76" fmla="*/ 1 w 41"/>
                  <a:gd name="T77" fmla="*/ 24 h 28"/>
                  <a:gd name="T78" fmla="*/ 3 w 41"/>
                  <a:gd name="T79" fmla="*/ 26 h 28"/>
                  <a:gd name="T80" fmla="*/ 3 w 41"/>
                  <a:gd name="T81" fmla="*/ 27 h 28"/>
                  <a:gd name="T82" fmla="*/ 6 w 41"/>
                  <a:gd name="T83" fmla="*/ 28 h 28"/>
                  <a:gd name="T84" fmla="*/ 7 w 41"/>
                  <a:gd name="T85" fmla="*/ 24 h 28"/>
                  <a:gd name="T86" fmla="*/ 9 w 41"/>
                  <a:gd name="T87" fmla="*/ 21 h 28"/>
                  <a:gd name="T88" fmla="*/ 9 w 41"/>
                  <a:gd name="T89" fmla="*/ 20 h 28"/>
                  <a:gd name="T90" fmla="*/ 9 w 41"/>
                  <a:gd name="T91" fmla="*/ 18 h 28"/>
                  <a:gd name="T92" fmla="*/ 11 w 41"/>
                  <a:gd name="T93" fmla="*/ 20 h 28"/>
                  <a:gd name="T94" fmla="*/ 13 w 41"/>
                  <a:gd name="T95" fmla="*/ 20 h 28"/>
                  <a:gd name="T96" fmla="*/ 14 w 41"/>
                  <a:gd name="T97" fmla="*/ 17 h 28"/>
                  <a:gd name="T98" fmla="*/ 16 w 41"/>
                  <a:gd name="T99" fmla="*/ 18 h 28"/>
                  <a:gd name="T100" fmla="*/ 16 w 41"/>
                  <a:gd name="T101" fmla="*/ 20 h 28"/>
                  <a:gd name="T102" fmla="*/ 17 w 41"/>
                  <a:gd name="T103" fmla="*/ 21 h 28"/>
                  <a:gd name="T104" fmla="*/ 19 w 41"/>
                  <a:gd name="T105" fmla="*/ 20 h 28"/>
                  <a:gd name="T106" fmla="*/ 23 w 41"/>
                  <a:gd name="T107" fmla="*/ 17 h 28"/>
                  <a:gd name="T108" fmla="*/ 25 w 41"/>
                  <a:gd name="T109" fmla="*/ 17 h 28"/>
                  <a:gd name="T110" fmla="*/ 29 w 41"/>
                  <a:gd name="T111" fmla="*/ 17 h 28"/>
                  <a:gd name="T112" fmla="*/ 31 w 41"/>
                  <a:gd name="T113" fmla="*/ 17 h 28"/>
                  <a:gd name="T114" fmla="*/ 33 w 41"/>
                  <a:gd name="T115" fmla="*/ 18 h 28"/>
                  <a:gd name="T116" fmla="*/ 35 w 41"/>
                  <a:gd name="T117" fmla="*/ 18 h 28"/>
                  <a:gd name="T118" fmla="*/ 37 w 41"/>
                  <a:gd name="T119" fmla="*/ 18 h 28"/>
                  <a:gd name="T120" fmla="*/ 39 w 41"/>
                  <a:gd name="T121" fmla="*/ 17 h 28"/>
                  <a:gd name="T122" fmla="*/ 40 w 41"/>
                  <a:gd name="T123" fmla="*/ 17 h 28"/>
                  <a:gd name="T124" fmla="*/ 41 w 41"/>
                  <a:gd name="T125" fmla="*/ 1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1" h="28">
                    <a:moveTo>
                      <a:pt x="41" y="15"/>
                    </a:moveTo>
                    <a:lnTo>
                      <a:pt x="40" y="14"/>
                    </a:lnTo>
                    <a:lnTo>
                      <a:pt x="36" y="11"/>
                    </a:lnTo>
                    <a:lnTo>
                      <a:pt x="34" y="11"/>
                    </a:lnTo>
                    <a:lnTo>
                      <a:pt x="31" y="10"/>
                    </a:lnTo>
                    <a:lnTo>
                      <a:pt x="30" y="11"/>
                    </a:lnTo>
                    <a:lnTo>
                      <a:pt x="27" y="9"/>
                    </a:lnTo>
                    <a:lnTo>
                      <a:pt x="24" y="8"/>
                    </a:lnTo>
                    <a:lnTo>
                      <a:pt x="22" y="8"/>
                    </a:lnTo>
                    <a:lnTo>
                      <a:pt x="23" y="8"/>
                    </a:lnTo>
                    <a:lnTo>
                      <a:pt x="27" y="8"/>
                    </a:lnTo>
                    <a:lnTo>
                      <a:pt x="31" y="9"/>
                    </a:lnTo>
                    <a:lnTo>
                      <a:pt x="33" y="8"/>
                    </a:lnTo>
                    <a:lnTo>
                      <a:pt x="31" y="6"/>
                    </a:lnTo>
                    <a:lnTo>
                      <a:pt x="30" y="6"/>
                    </a:lnTo>
                    <a:lnTo>
                      <a:pt x="27" y="6"/>
                    </a:lnTo>
                    <a:lnTo>
                      <a:pt x="25" y="3"/>
                    </a:lnTo>
                    <a:lnTo>
                      <a:pt x="23" y="3"/>
                    </a:lnTo>
                    <a:lnTo>
                      <a:pt x="22" y="3"/>
                    </a:lnTo>
                    <a:lnTo>
                      <a:pt x="20" y="3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5" y="8"/>
                    </a:lnTo>
                    <a:lnTo>
                      <a:pt x="3" y="10"/>
                    </a:lnTo>
                    <a:lnTo>
                      <a:pt x="2" y="11"/>
                    </a:lnTo>
                    <a:lnTo>
                      <a:pt x="1" y="11"/>
                    </a:lnTo>
                    <a:lnTo>
                      <a:pt x="2" y="14"/>
                    </a:lnTo>
                    <a:lnTo>
                      <a:pt x="2" y="16"/>
                    </a:lnTo>
                    <a:lnTo>
                      <a:pt x="2" y="17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1" y="21"/>
                    </a:lnTo>
                    <a:lnTo>
                      <a:pt x="2" y="23"/>
                    </a:lnTo>
                    <a:lnTo>
                      <a:pt x="1" y="24"/>
                    </a:lnTo>
                    <a:lnTo>
                      <a:pt x="3" y="26"/>
                    </a:lnTo>
                    <a:lnTo>
                      <a:pt x="3" y="27"/>
                    </a:lnTo>
                    <a:lnTo>
                      <a:pt x="6" y="28"/>
                    </a:lnTo>
                    <a:lnTo>
                      <a:pt x="7" y="24"/>
                    </a:lnTo>
                    <a:lnTo>
                      <a:pt x="9" y="21"/>
                    </a:lnTo>
                    <a:lnTo>
                      <a:pt x="9" y="20"/>
                    </a:lnTo>
                    <a:lnTo>
                      <a:pt x="9" y="18"/>
                    </a:lnTo>
                    <a:lnTo>
                      <a:pt x="11" y="20"/>
                    </a:lnTo>
                    <a:lnTo>
                      <a:pt x="13" y="20"/>
                    </a:lnTo>
                    <a:lnTo>
                      <a:pt x="14" y="17"/>
                    </a:lnTo>
                    <a:lnTo>
                      <a:pt x="16" y="18"/>
                    </a:lnTo>
                    <a:lnTo>
                      <a:pt x="16" y="20"/>
                    </a:lnTo>
                    <a:lnTo>
                      <a:pt x="17" y="21"/>
                    </a:lnTo>
                    <a:lnTo>
                      <a:pt x="19" y="20"/>
                    </a:lnTo>
                    <a:lnTo>
                      <a:pt x="23" y="17"/>
                    </a:lnTo>
                    <a:lnTo>
                      <a:pt x="25" y="17"/>
                    </a:lnTo>
                    <a:lnTo>
                      <a:pt x="29" y="17"/>
                    </a:lnTo>
                    <a:lnTo>
                      <a:pt x="31" y="17"/>
                    </a:lnTo>
                    <a:lnTo>
                      <a:pt x="33" y="18"/>
                    </a:lnTo>
                    <a:lnTo>
                      <a:pt x="35" y="18"/>
                    </a:lnTo>
                    <a:lnTo>
                      <a:pt x="37" y="18"/>
                    </a:lnTo>
                    <a:lnTo>
                      <a:pt x="39" y="17"/>
                    </a:lnTo>
                    <a:lnTo>
                      <a:pt x="40" y="17"/>
                    </a:lnTo>
                    <a:lnTo>
                      <a:pt x="41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0" name="Freeform 996">
                <a:extLst>
                  <a:ext uri="{FF2B5EF4-FFF2-40B4-BE49-F238E27FC236}">
                    <a16:creationId xmlns:a16="http://schemas.microsoft.com/office/drawing/2014/main" id="{54005067-27E4-46CE-A280-EB9C23B6A3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84" y="1095"/>
                <a:ext cx="5" cy="7"/>
              </a:xfrm>
              <a:custGeom>
                <a:avLst/>
                <a:gdLst>
                  <a:gd name="T0" fmla="*/ 4 w 5"/>
                  <a:gd name="T1" fmla="*/ 7 h 7"/>
                  <a:gd name="T2" fmla="*/ 5 w 5"/>
                  <a:gd name="T3" fmla="*/ 6 h 7"/>
                  <a:gd name="T4" fmla="*/ 5 w 5"/>
                  <a:gd name="T5" fmla="*/ 1 h 7"/>
                  <a:gd name="T6" fmla="*/ 3 w 5"/>
                  <a:gd name="T7" fmla="*/ 0 h 7"/>
                  <a:gd name="T8" fmla="*/ 1 w 5"/>
                  <a:gd name="T9" fmla="*/ 0 h 7"/>
                  <a:gd name="T10" fmla="*/ 0 w 5"/>
                  <a:gd name="T11" fmla="*/ 0 h 7"/>
                  <a:gd name="T12" fmla="*/ 0 w 5"/>
                  <a:gd name="T13" fmla="*/ 2 h 7"/>
                  <a:gd name="T14" fmla="*/ 0 w 5"/>
                  <a:gd name="T15" fmla="*/ 4 h 7"/>
                  <a:gd name="T16" fmla="*/ 0 w 5"/>
                  <a:gd name="T17" fmla="*/ 5 h 7"/>
                  <a:gd name="T18" fmla="*/ 4 w 5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7">
                    <a:moveTo>
                      <a:pt x="4" y="7"/>
                    </a:moveTo>
                    <a:lnTo>
                      <a:pt x="5" y="6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4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1" name="Freeform 997">
                <a:extLst>
                  <a:ext uri="{FF2B5EF4-FFF2-40B4-BE49-F238E27FC236}">
                    <a16:creationId xmlns:a16="http://schemas.microsoft.com/office/drawing/2014/main" id="{3F7C6EF1-5E2A-402C-BE2F-C83D033451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86" y="1087"/>
                <a:ext cx="6" cy="6"/>
              </a:xfrm>
              <a:custGeom>
                <a:avLst/>
                <a:gdLst>
                  <a:gd name="T0" fmla="*/ 0 w 6"/>
                  <a:gd name="T1" fmla="*/ 2 h 6"/>
                  <a:gd name="T2" fmla="*/ 1 w 6"/>
                  <a:gd name="T3" fmla="*/ 3 h 6"/>
                  <a:gd name="T4" fmla="*/ 2 w 6"/>
                  <a:gd name="T5" fmla="*/ 6 h 6"/>
                  <a:gd name="T6" fmla="*/ 2 w 6"/>
                  <a:gd name="T7" fmla="*/ 6 h 6"/>
                  <a:gd name="T8" fmla="*/ 6 w 6"/>
                  <a:gd name="T9" fmla="*/ 6 h 6"/>
                  <a:gd name="T10" fmla="*/ 6 w 6"/>
                  <a:gd name="T11" fmla="*/ 4 h 6"/>
                  <a:gd name="T12" fmla="*/ 6 w 6"/>
                  <a:gd name="T13" fmla="*/ 2 h 6"/>
                  <a:gd name="T14" fmla="*/ 5 w 6"/>
                  <a:gd name="T15" fmla="*/ 2 h 6"/>
                  <a:gd name="T16" fmla="*/ 5 w 6"/>
                  <a:gd name="T17" fmla="*/ 0 h 6"/>
                  <a:gd name="T18" fmla="*/ 3 w 6"/>
                  <a:gd name="T19" fmla="*/ 0 h 6"/>
                  <a:gd name="T20" fmla="*/ 1 w 6"/>
                  <a:gd name="T21" fmla="*/ 0 h 6"/>
                  <a:gd name="T22" fmla="*/ 0 w 6"/>
                  <a:gd name="T2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6">
                    <a:moveTo>
                      <a:pt x="0" y="2"/>
                    </a:moveTo>
                    <a:lnTo>
                      <a:pt x="1" y="3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6" y="6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2" name="Freeform 998">
                <a:extLst>
                  <a:ext uri="{FF2B5EF4-FFF2-40B4-BE49-F238E27FC236}">
                    <a16:creationId xmlns:a16="http://schemas.microsoft.com/office/drawing/2014/main" id="{FFEC4967-E463-465E-8B39-7AFF7B382B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80" y="1050"/>
                <a:ext cx="5" cy="5"/>
              </a:xfrm>
              <a:custGeom>
                <a:avLst/>
                <a:gdLst>
                  <a:gd name="T0" fmla="*/ 2 w 5"/>
                  <a:gd name="T1" fmla="*/ 4 h 5"/>
                  <a:gd name="T2" fmla="*/ 3 w 5"/>
                  <a:gd name="T3" fmla="*/ 5 h 5"/>
                  <a:gd name="T4" fmla="*/ 5 w 5"/>
                  <a:gd name="T5" fmla="*/ 5 h 5"/>
                  <a:gd name="T6" fmla="*/ 5 w 5"/>
                  <a:gd name="T7" fmla="*/ 4 h 5"/>
                  <a:gd name="T8" fmla="*/ 5 w 5"/>
                  <a:gd name="T9" fmla="*/ 3 h 5"/>
                  <a:gd name="T10" fmla="*/ 3 w 5"/>
                  <a:gd name="T11" fmla="*/ 3 h 5"/>
                  <a:gd name="T12" fmla="*/ 2 w 5"/>
                  <a:gd name="T13" fmla="*/ 0 h 5"/>
                  <a:gd name="T14" fmla="*/ 1 w 5"/>
                  <a:gd name="T15" fmla="*/ 0 h 5"/>
                  <a:gd name="T16" fmla="*/ 0 w 5"/>
                  <a:gd name="T17" fmla="*/ 1 h 5"/>
                  <a:gd name="T18" fmla="*/ 0 w 5"/>
                  <a:gd name="T19" fmla="*/ 3 h 5"/>
                  <a:gd name="T20" fmla="*/ 0 w 5"/>
                  <a:gd name="T21" fmla="*/ 4 h 5"/>
                  <a:gd name="T22" fmla="*/ 2 w 5"/>
                  <a:gd name="T2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5">
                    <a:moveTo>
                      <a:pt x="2" y="4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3" name="Freeform 999">
                <a:extLst>
                  <a:ext uri="{FF2B5EF4-FFF2-40B4-BE49-F238E27FC236}">
                    <a16:creationId xmlns:a16="http://schemas.microsoft.com/office/drawing/2014/main" id="{14D35202-A9FB-4A22-986B-9F56B7D39E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0" y="1105"/>
                <a:ext cx="2" cy="9"/>
              </a:xfrm>
              <a:custGeom>
                <a:avLst/>
                <a:gdLst>
                  <a:gd name="T0" fmla="*/ 1 w 2"/>
                  <a:gd name="T1" fmla="*/ 9 h 9"/>
                  <a:gd name="T2" fmla="*/ 2 w 2"/>
                  <a:gd name="T3" fmla="*/ 8 h 9"/>
                  <a:gd name="T4" fmla="*/ 2 w 2"/>
                  <a:gd name="T5" fmla="*/ 6 h 9"/>
                  <a:gd name="T6" fmla="*/ 2 w 2"/>
                  <a:gd name="T7" fmla="*/ 3 h 9"/>
                  <a:gd name="T8" fmla="*/ 2 w 2"/>
                  <a:gd name="T9" fmla="*/ 2 h 9"/>
                  <a:gd name="T10" fmla="*/ 2 w 2"/>
                  <a:gd name="T11" fmla="*/ 0 h 9"/>
                  <a:gd name="T12" fmla="*/ 1 w 2"/>
                  <a:gd name="T13" fmla="*/ 0 h 9"/>
                  <a:gd name="T14" fmla="*/ 1 w 2"/>
                  <a:gd name="T15" fmla="*/ 2 h 9"/>
                  <a:gd name="T16" fmla="*/ 1 w 2"/>
                  <a:gd name="T17" fmla="*/ 2 h 9"/>
                  <a:gd name="T18" fmla="*/ 1 w 2"/>
                  <a:gd name="T19" fmla="*/ 5 h 9"/>
                  <a:gd name="T20" fmla="*/ 0 w 2"/>
                  <a:gd name="T21" fmla="*/ 6 h 9"/>
                  <a:gd name="T22" fmla="*/ 1 w 2"/>
                  <a:gd name="T2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9">
                    <a:moveTo>
                      <a:pt x="1" y="9"/>
                    </a:moveTo>
                    <a:lnTo>
                      <a:pt x="2" y="8"/>
                    </a:lnTo>
                    <a:lnTo>
                      <a:pt x="2" y="6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4" name="Freeform 1000">
                <a:extLst>
                  <a:ext uri="{FF2B5EF4-FFF2-40B4-BE49-F238E27FC236}">
                    <a16:creationId xmlns:a16="http://schemas.microsoft.com/office/drawing/2014/main" id="{2C40BEB9-B119-43BE-A89B-24793E5D08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23" y="1065"/>
                <a:ext cx="7" cy="24"/>
              </a:xfrm>
              <a:custGeom>
                <a:avLst/>
                <a:gdLst>
                  <a:gd name="T0" fmla="*/ 3 w 7"/>
                  <a:gd name="T1" fmla="*/ 19 h 24"/>
                  <a:gd name="T2" fmla="*/ 5 w 7"/>
                  <a:gd name="T3" fmla="*/ 23 h 24"/>
                  <a:gd name="T4" fmla="*/ 6 w 7"/>
                  <a:gd name="T5" fmla="*/ 24 h 24"/>
                  <a:gd name="T6" fmla="*/ 7 w 7"/>
                  <a:gd name="T7" fmla="*/ 22 h 24"/>
                  <a:gd name="T8" fmla="*/ 6 w 7"/>
                  <a:gd name="T9" fmla="*/ 19 h 24"/>
                  <a:gd name="T10" fmla="*/ 4 w 7"/>
                  <a:gd name="T11" fmla="*/ 17 h 24"/>
                  <a:gd name="T12" fmla="*/ 4 w 7"/>
                  <a:gd name="T13" fmla="*/ 13 h 24"/>
                  <a:gd name="T14" fmla="*/ 5 w 7"/>
                  <a:gd name="T15" fmla="*/ 9 h 24"/>
                  <a:gd name="T16" fmla="*/ 5 w 7"/>
                  <a:gd name="T17" fmla="*/ 7 h 24"/>
                  <a:gd name="T18" fmla="*/ 4 w 7"/>
                  <a:gd name="T19" fmla="*/ 5 h 24"/>
                  <a:gd name="T20" fmla="*/ 4 w 7"/>
                  <a:gd name="T21" fmla="*/ 1 h 24"/>
                  <a:gd name="T22" fmla="*/ 4 w 7"/>
                  <a:gd name="T23" fmla="*/ 0 h 24"/>
                  <a:gd name="T24" fmla="*/ 1 w 7"/>
                  <a:gd name="T25" fmla="*/ 2 h 24"/>
                  <a:gd name="T26" fmla="*/ 1 w 7"/>
                  <a:gd name="T27" fmla="*/ 7 h 24"/>
                  <a:gd name="T28" fmla="*/ 0 w 7"/>
                  <a:gd name="T29" fmla="*/ 9 h 24"/>
                  <a:gd name="T30" fmla="*/ 0 w 7"/>
                  <a:gd name="T31" fmla="*/ 12 h 24"/>
                  <a:gd name="T32" fmla="*/ 3 w 7"/>
                  <a:gd name="T33" fmla="*/ 17 h 24"/>
                  <a:gd name="T34" fmla="*/ 3 w 7"/>
                  <a:gd name="T35" fmla="*/ 1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" h="24">
                    <a:moveTo>
                      <a:pt x="3" y="19"/>
                    </a:moveTo>
                    <a:lnTo>
                      <a:pt x="5" y="23"/>
                    </a:lnTo>
                    <a:lnTo>
                      <a:pt x="6" y="24"/>
                    </a:lnTo>
                    <a:lnTo>
                      <a:pt x="7" y="22"/>
                    </a:lnTo>
                    <a:lnTo>
                      <a:pt x="6" y="19"/>
                    </a:lnTo>
                    <a:lnTo>
                      <a:pt x="4" y="17"/>
                    </a:lnTo>
                    <a:lnTo>
                      <a:pt x="4" y="13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4" y="5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3" y="17"/>
                    </a:lnTo>
                    <a:lnTo>
                      <a:pt x="3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5" name="Freeform 1001">
                <a:extLst>
                  <a:ext uri="{FF2B5EF4-FFF2-40B4-BE49-F238E27FC236}">
                    <a16:creationId xmlns:a16="http://schemas.microsoft.com/office/drawing/2014/main" id="{2330D9D3-D717-4ECC-B60F-9C6A2B6F8E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105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2 w 4"/>
                  <a:gd name="T3" fmla="*/ 1 h 3"/>
                  <a:gd name="T4" fmla="*/ 2 w 4"/>
                  <a:gd name="T5" fmla="*/ 3 h 3"/>
                  <a:gd name="T6" fmla="*/ 3 w 4"/>
                  <a:gd name="T7" fmla="*/ 3 h 3"/>
                  <a:gd name="T8" fmla="*/ 4 w 4"/>
                  <a:gd name="T9" fmla="*/ 1 h 3"/>
                  <a:gd name="T10" fmla="*/ 2 w 4"/>
                  <a:gd name="T11" fmla="*/ 0 h 3"/>
                  <a:gd name="T12" fmla="*/ 0 w 4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2" y="1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6" name="Freeform 1002">
                <a:extLst>
                  <a:ext uri="{FF2B5EF4-FFF2-40B4-BE49-F238E27FC236}">
                    <a16:creationId xmlns:a16="http://schemas.microsoft.com/office/drawing/2014/main" id="{2EEE551B-FC74-4CE4-8D09-EE7B4991C9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69" y="1053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1 h 3"/>
                  <a:gd name="T4" fmla="*/ 0 w 2"/>
                  <a:gd name="T5" fmla="*/ 0 h 3"/>
                  <a:gd name="T6" fmla="*/ 0 w 2"/>
                  <a:gd name="T7" fmla="*/ 0 h 3"/>
                  <a:gd name="T8" fmla="*/ 1 w 2"/>
                  <a:gd name="T9" fmla="*/ 3 h 3"/>
                  <a:gd name="T10" fmla="*/ 1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7" name="Freeform 1003">
                <a:extLst>
                  <a:ext uri="{FF2B5EF4-FFF2-40B4-BE49-F238E27FC236}">
                    <a16:creationId xmlns:a16="http://schemas.microsoft.com/office/drawing/2014/main" id="{826A38F9-468B-4708-BD0E-8A6D2093CA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68" y="1047"/>
                <a:ext cx="8" cy="9"/>
              </a:xfrm>
              <a:custGeom>
                <a:avLst/>
                <a:gdLst>
                  <a:gd name="T0" fmla="*/ 2 w 8"/>
                  <a:gd name="T1" fmla="*/ 7 h 9"/>
                  <a:gd name="T2" fmla="*/ 5 w 8"/>
                  <a:gd name="T3" fmla="*/ 9 h 9"/>
                  <a:gd name="T4" fmla="*/ 7 w 8"/>
                  <a:gd name="T5" fmla="*/ 9 h 9"/>
                  <a:gd name="T6" fmla="*/ 7 w 8"/>
                  <a:gd name="T7" fmla="*/ 8 h 9"/>
                  <a:gd name="T8" fmla="*/ 7 w 8"/>
                  <a:gd name="T9" fmla="*/ 6 h 9"/>
                  <a:gd name="T10" fmla="*/ 8 w 8"/>
                  <a:gd name="T11" fmla="*/ 4 h 9"/>
                  <a:gd name="T12" fmla="*/ 8 w 8"/>
                  <a:gd name="T13" fmla="*/ 3 h 9"/>
                  <a:gd name="T14" fmla="*/ 7 w 8"/>
                  <a:gd name="T15" fmla="*/ 3 h 9"/>
                  <a:gd name="T16" fmla="*/ 5 w 8"/>
                  <a:gd name="T17" fmla="*/ 1 h 9"/>
                  <a:gd name="T18" fmla="*/ 4 w 8"/>
                  <a:gd name="T19" fmla="*/ 0 h 9"/>
                  <a:gd name="T20" fmla="*/ 2 w 8"/>
                  <a:gd name="T21" fmla="*/ 1 h 9"/>
                  <a:gd name="T22" fmla="*/ 4 w 8"/>
                  <a:gd name="T23" fmla="*/ 3 h 9"/>
                  <a:gd name="T24" fmla="*/ 4 w 8"/>
                  <a:gd name="T25" fmla="*/ 4 h 9"/>
                  <a:gd name="T26" fmla="*/ 2 w 8"/>
                  <a:gd name="T27" fmla="*/ 6 h 9"/>
                  <a:gd name="T28" fmla="*/ 1 w 8"/>
                  <a:gd name="T29" fmla="*/ 3 h 9"/>
                  <a:gd name="T30" fmla="*/ 0 w 8"/>
                  <a:gd name="T31" fmla="*/ 4 h 9"/>
                  <a:gd name="T32" fmla="*/ 1 w 8"/>
                  <a:gd name="T33" fmla="*/ 6 h 9"/>
                  <a:gd name="T34" fmla="*/ 2 w 8"/>
                  <a:gd name="T3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9">
                    <a:moveTo>
                      <a:pt x="2" y="7"/>
                    </a:moveTo>
                    <a:lnTo>
                      <a:pt x="5" y="9"/>
                    </a:lnTo>
                    <a:lnTo>
                      <a:pt x="7" y="9"/>
                    </a:lnTo>
                    <a:lnTo>
                      <a:pt x="7" y="8"/>
                    </a:lnTo>
                    <a:lnTo>
                      <a:pt x="7" y="6"/>
                    </a:lnTo>
                    <a:lnTo>
                      <a:pt x="8" y="4"/>
                    </a:lnTo>
                    <a:lnTo>
                      <a:pt x="8" y="3"/>
                    </a:lnTo>
                    <a:lnTo>
                      <a:pt x="7" y="3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8" name="Freeform 1004">
                <a:extLst>
                  <a:ext uri="{FF2B5EF4-FFF2-40B4-BE49-F238E27FC236}">
                    <a16:creationId xmlns:a16="http://schemas.microsoft.com/office/drawing/2014/main" id="{7EFA0633-98CC-4B77-B821-C55754DE3B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35" y="1042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  <a:gd name="T8" fmla="*/ 0 w 1"/>
                  <a:gd name="T9" fmla="*/ 1 h 2"/>
                  <a:gd name="T10" fmla="*/ 0 w 1"/>
                  <a:gd name="T11" fmla="*/ 2 h 2"/>
                  <a:gd name="T12" fmla="*/ 1 w 1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9" name="Freeform 1005">
                <a:extLst>
                  <a:ext uri="{FF2B5EF4-FFF2-40B4-BE49-F238E27FC236}">
                    <a16:creationId xmlns:a16="http://schemas.microsoft.com/office/drawing/2014/main" id="{543F8222-BF8A-4BBE-BA16-A94C6FA6DF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2" y="1033"/>
                <a:ext cx="3" cy="4"/>
              </a:xfrm>
              <a:custGeom>
                <a:avLst/>
                <a:gdLst>
                  <a:gd name="T0" fmla="*/ 1 w 3"/>
                  <a:gd name="T1" fmla="*/ 4 h 4"/>
                  <a:gd name="T2" fmla="*/ 1 w 3"/>
                  <a:gd name="T3" fmla="*/ 3 h 4"/>
                  <a:gd name="T4" fmla="*/ 3 w 3"/>
                  <a:gd name="T5" fmla="*/ 1 h 4"/>
                  <a:gd name="T6" fmla="*/ 1 w 3"/>
                  <a:gd name="T7" fmla="*/ 0 h 4"/>
                  <a:gd name="T8" fmla="*/ 0 w 3"/>
                  <a:gd name="T9" fmla="*/ 0 h 4"/>
                  <a:gd name="T10" fmla="*/ 0 w 3"/>
                  <a:gd name="T11" fmla="*/ 1 h 4"/>
                  <a:gd name="T12" fmla="*/ 0 w 3"/>
                  <a:gd name="T13" fmla="*/ 4 h 4"/>
                  <a:gd name="T14" fmla="*/ 1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lnTo>
                      <a:pt x="1" y="3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0" name="Freeform 1006">
                <a:extLst>
                  <a:ext uri="{FF2B5EF4-FFF2-40B4-BE49-F238E27FC236}">
                    <a16:creationId xmlns:a16="http://schemas.microsoft.com/office/drawing/2014/main" id="{D953627B-2A4D-4537-90AE-D8059D5232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1" y="1038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2 w 3"/>
                  <a:gd name="T5" fmla="*/ 2 h 2"/>
                  <a:gd name="T6" fmla="*/ 3 w 3"/>
                  <a:gd name="T7" fmla="*/ 1 h 2"/>
                  <a:gd name="T8" fmla="*/ 3 w 3"/>
                  <a:gd name="T9" fmla="*/ 0 h 2"/>
                  <a:gd name="T10" fmla="*/ 2 w 3"/>
                  <a:gd name="T11" fmla="*/ 0 h 2"/>
                  <a:gd name="T12" fmla="*/ 0 w 3"/>
                  <a:gd name="T13" fmla="*/ 1 h 2"/>
                  <a:gd name="T14" fmla="*/ 0 w 3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1" name="Freeform 1007">
                <a:extLst>
                  <a:ext uri="{FF2B5EF4-FFF2-40B4-BE49-F238E27FC236}">
                    <a16:creationId xmlns:a16="http://schemas.microsoft.com/office/drawing/2014/main" id="{C133E84D-28E9-4E0F-BB36-4F5D82D38F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30" y="1037"/>
                <a:ext cx="6" cy="7"/>
              </a:xfrm>
              <a:custGeom>
                <a:avLst/>
                <a:gdLst>
                  <a:gd name="T0" fmla="*/ 1 w 6"/>
                  <a:gd name="T1" fmla="*/ 6 h 7"/>
                  <a:gd name="T2" fmla="*/ 2 w 6"/>
                  <a:gd name="T3" fmla="*/ 7 h 7"/>
                  <a:gd name="T4" fmla="*/ 3 w 6"/>
                  <a:gd name="T5" fmla="*/ 7 h 7"/>
                  <a:gd name="T6" fmla="*/ 5 w 6"/>
                  <a:gd name="T7" fmla="*/ 6 h 7"/>
                  <a:gd name="T8" fmla="*/ 6 w 6"/>
                  <a:gd name="T9" fmla="*/ 5 h 7"/>
                  <a:gd name="T10" fmla="*/ 2 w 6"/>
                  <a:gd name="T11" fmla="*/ 2 h 7"/>
                  <a:gd name="T12" fmla="*/ 2 w 6"/>
                  <a:gd name="T13" fmla="*/ 1 h 7"/>
                  <a:gd name="T14" fmla="*/ 1 w 6"/>
                  <a:gd name="T15" fmla="*/ 0 h 7"/>
                  <a:gd name="T16" fmla="*/ 1 w 6"/>
                  <a:gd name="T17" fmla="*/ 0 h 7"/>
                  <a:gd name="T18" fmla="*/ 0 w 6"/>
                  <a:gd name="T19" fmla="*/ 2 h 7"/>
                  <a:gd name="T20" fmla="*/ 0 w 6"/>
                  <a:gd name="T21" fmla="*/ 2 h 7"/>
                  <a:gd name="T22" fmla="*/ 0 w 6"/>
                  <a:gd name="T23" fmla="*/ 3 h 7"/>
                  <a:gd name="T24" fmla="*/ 1 w 6"/>
                  <a:gd name="T2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7">
                    <a:moveTo>
                      <a:pt x="1" y="6"/>
                    </a:moveTo>
                    <a:lnTo>
                      <a:pt x="2" y="7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2" name="Freeform 1008">
                <a:extLst>
                  <a:ext uri="{FF2B5EF4-FFF2-40B4-BE49-F238E27FC236}">
                    <a16:creationId xmlns:a16="http://schemas.microsoft.com/office/drawing/2014/main" id="{B755110C-484D-4C53-B810-BE355FABEF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9" y="1108"/>
                <a:ext cx="4" cy="8"/>
              </a:xfrm>
              <a:custGeom>
                <a:avLst/>
                <a:gdLst>
                  <a:gd name="T0" fmla="*/ 0 w 4"/>
                  <a:gd name="T1" fmla="*/ 6 h 8"/>
                  <a:gd name="T2" fmla="*/ 0 w 4"/>
                  <a:gd name="T3" fmla="*/ 8 h 8"/>
                  <a:gd name="T4" fmla="*/ 3 w 4"/>
                  <a:gd name="T5" fmla="*/ 6 h 8"/>
                  <a:gd name="T6" fmla="*/ 3 w 4"/>
                  <a:gd name="T7" fmla="*/ 4 h 8"/>
                  <a:gd name="T8" fmla="*/ 3 w 4"/>
                  <a:gd name="T9" fmla="*/ 3 h 8"/>
                  <a:gd name="T10" fmla="*/ 4 w 4"/>
                  <a:gd name="T11" fmla="*/ 2 h 8"/>
                  <a:gd name="T12" fmla="*/ 3 w 4"/>
                  <a:gd name="T13" fmla="*/ 0 h 8"/>
                  <a:gd name="T14" fmla="*/ 2 w 4"/>
                  <a:gd name="T15" fmla="*/ 0 h 8"/>
                  <a:gd name="T16" fmla="*/ 0 w 4"/>
                  <a:gd name="T17" fmla="*/ 3 h 8"/>
                  <a:gd name="T18" fmla="*/ 0 w 4"/>
                  <a:gd name="T19" fmla="*/ 4 h 8"/>
                  <a:gd name="T20" fmla="*/ 0 w 4"/>
                  <a:gd name="T21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6"/>
                    </a:moveTo>
                    <a:lnTo>
                      <a:pt x="0" y="8"/>
                    </a:lnTo>
                    <a:lnTo>
                      <a:pt x="3" y="6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  <p:grpSp>
          <p:nvGrpSpPr>
            <p:cNvPr id="9" name="Group 1210">
              <a:extLst>
                <a:ext uri="{FF2B5EF4-FFF2-40B4-BE49-F238E27FC236}">
                  <a16:creationId xmlns:a16="http://schemas.microsoft.com/office/drawing/2014/main" id="{31DCE2D7-4DC9-49DD-9EF8-ECF3FF20392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5715000" y="1635125"/>
              <a:ext cx="1963737" cy="1317625"/>
              <a:chOff x="-3600" y="1030"/>
              <a:chExt cx="1237" cy="830"/>
            </a:xfrm>
            <a:grpFill/>
          </p:grpSpPr>
          <p:sp>
            <p:nvSpPr>
              <p:cNvPr id="253" name="Freeform 1010">
                <a:extLst>
                  <a:ext uri="{FF2B5EF4-FFF2-40B4-BE49-F238E27FC236}">
                    <a16:creationId xmlns:a16="http://schemas.microsoft.com/office/drawing/2014/main" id="{C6817061-30A5-4E46-A238-33D3029034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89" y="1065"/>
                <a:ext cx="5" cy="7"/>
              </a:xfrm>
              <a:custGeom>
                <a:avLst/>
                <a:gdLst>
                  <a:gd name="T0" fmla="*/ 1 w 5"/>
                  <a:gd name="T1" fmla="*/ 6 h 7"/>
                  <a:gd name="T2" fmla="*/ 3 w 5"/>
                  <a:gd name="T3" fmla="*/ 7 h 7"/>
                  <a:gd name="T4" fmla="*/ 4 w 5"/>
                  <a:gd name="T5" fmla="*/ 7 h 7"/>
                  <a:gd name="T6" fmla="*/ 5 w 5"/>
                  <a:gd name="T7" fmla="*/ 7 h 7"/>
                  <a:gd name="T8" fmla="*/ 5 w 5"/>
                  <a:gd name="T9" fmla="*/ 6 h 7"/>
                  <a:gd name="T10" fmla="*/ 4 w 5"/>
                  <a:gd name="T11" fmla="*/ 3 h 7"/>
                  <a:gd name="T12" fmla="*/ 3 w 5"/>
                  <a:gd name="T13" fmla="*/ 1 h 7"/>
                  <a:gd name="T14" fmla="*/ 1 w 5"/>
                  <a:gd name="T15" fmla="*/ 0 h 7"/>
                  <a:gd name="T16" fmla="*/ 0 w 5"/>
                  <a:gd name="T17" fmla="*/ 0 h 7"/>
                  <a:gd name="T18" fmla="*/ 0 w 5"/>
                  <a:gd name="T19" fmla="*/ 2 h 7"/>
                  <a:gd name="T20" fmla="*/ 1 w 5"/>
                  <a:gd name="T21" fmla="*/ 3 h 7"/>
                  <a:gd name="T22" fmla="*/ 1 w 5"/>
                  <a:gd name="T2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7">
                    <a:moveTo>
                      <a:pt x="1" y="6"/>
                    </a:moveTo>
                    <a:lnTo>
                      <a:pt x="3" y="7"/>
                    </a:lnTo>
                    <a:lnTo>
                      <a:pt x="4" y="7"/>
                    </a:lnTo>
                    <a:lnTo>
                      <a:pt x="5" y="7"/>
                    </a:lnTo>
                    <a:lnTo>
                      <a:pt x="5" y="6"/>
                    </a:lnTo>
                    <a:lnTo>
                      <a:pt x="4" y="3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4" name="Freeform 1011">
                <a:extLst>
                  <a:ext uri="{FF2B5EF4-FFF2-40B4-BE49-F238E27FC236}">
                    <a16:creationId xmlns:a16="http://schemas.microsoft.com/office/drawing/2014/main" id="{650BF18F-EE2E-4528-9BAF-3E453B7A59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16" y="1071"/>
                <a:ext cx="3" cy="3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2 h 3"/>
                  <a:gd name="T4" fmla="*/ 3 w 3"/>
                  <a:gd name="T5" fmla="*/ 1 h 3"/>
                  <a:gd name="T6" fmla="*/ 2 w 3"/>
                  <a:gd name="T7" fmla="*/ 0 h 3"/>
                  <a:gd name="T8" fmla="*/ 0 w 3"/>
                  <a:gd name="T9" fmla="*/ 0 h 3"/>
                  <a:gd name="T10" fmla="*/ 0 w 3"/>
                  <a:gd name="T11" fmla="*/ 2 h 3"/>
                  <a:gd name="T12" fmla="*/ 3 w 3"/>
                  <a:gd name="T13" fmla="*/ 3 h 3"/>
                  <a:gd name="T14" fmla="*/ 3 w 3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5" name="Freeform 1012">
                <a:extLst>
                  <a:ext uri="{FF2B5EF4-FFF2-40B4-BE49-F238E27FC236}">
                    <a16:creationId xmlns:a16="http://schemas.microsoft.com/office/drawing/2014/main" id="{C446E1B7-983C-4317-8C31-BE4F903AC7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6" y="1116"/>
                <a:ext cx="2" cy="6"/>
              </a:xfrm>
              <a:custGeom>
                <a:avLst/>
                <a:gdLst>
                  <a:gd name="T0" fmla="*/ 0 w 2"/>
                  <a:gd name="T1" fmla="*/ 2 h 6"/>
                  <a:gd name="T2" fmla="*/ 1 w 2"/>
                  <a:gd name="T3" fmla="*/ 6 h 6"/>
                  <a:gd name="T4" fmla="*/ 2 w 2"/>
                  <a:gd name="T5" fmla="*/ 6 h 6"/>
                  <a:gd name="T6" fmla="*/ 2 w 2"/>
                  <a:gd name="T7" fmla="*/ 4 h 6"/>
                  <a:gd name="T8" fmla="*/ 2 w 2"/>
                  <a:gd name="T9" fmla="*/ 1 h 6"/>
                  <a:gd name="T10" fmla="*/ 2 w 2"/>
                  <a:gd name="T11" fmla="*/ 0 h 6"/>
                  <a:gd name="T12" fmla="*/ 1 w 2"/>
                  <a:gd name="T13" fmla="*/ 1 h 6"/>
                  <a:gd name="T14" fmla="*/ 0 w 2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0" y="2"/>
                    </a:moveTo>
                    <a:lnTo>
                      <a:pt x="1" y="6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6" name="Freeform 1013">
                <a:extLst>
                  <a:ext uri="{FF2B5EF4-FFF2-40B4-BE49-F238E27FC236}">
                    <a16:creationId xmlns:a16="http://schemas.microsoft.com/office/drawing/2014/main" id="{F1B7059F-3E54-44B8-9A3B-F6B5CEDD04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0" y="1475"/>
                <a:ext cx="4" cy="1"/>
              </a:xfrm>
              <a:custGeom>
                <a:avLst/>
                <a:gdLst>
                  <a:gd name="T0" fmla="*/ 3 w 4"/>
                  <a:gd name="T1" fmla="*/ 1 h 1"/>
                  <a:gd name="T2" fmla="*/ 4 w 4"/>
                  <a:gd name="T3" fmla="*/ 0 h 1"/>
                  <a:gd name="T4" fmla="*/ 3 w 4"/>
                  <a:gd name="T5" fmla="*/ 0 h 1"/>
                  <a:gd name="T6" fmla="*/ 0 w 4"/>
                  <a:gd name="T7" fmla="*/ 0 h 1"/>
                  <a:gd name="T8" fmla="*/ 0 w 4"/>
                  <a:gd name="T9" fmla="*/ 0 h 1"/>
                  <a:gd name="T10" fmla="*/ 2 w 4"/>
                  <a:gd name="T11" fmla="*/ 1 h 1"/>
                  <a:gd name="T12" fmla="*/ 3 w 4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7" name="Freeform 1014">
                <a:extLst>
                  <a:ext uri="{FF2B5EF4-FFF2-40B4-BE49-F238E27FC236}">
                    <a16:creationId xmlns:a16="http://schemas.microsoft.com/office/drawing/2014/main" id="{FD6F91D0-59CB-4CB1-A73D-BBD0F0C015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5" y="1399"/>
                <a:ext cx="25" cy="26"/>
              </a:xfrm>
              <a:custGeom>
                <a:avLst/>
                <a:gdLst>
                  <a:gd name="T0" fmla="*/ 0 w 25"/>
                  <a:gd name="T1" fmla="*/ 10 h 26"/>
                  <a:gd name="T2" fmla="*/ 0 w 25"/>
                  <a:gd name="T3" fmla="*/ 11 h 26"/>
                  <a:gd name="T4" fmla="*/ 0 w 25"/>
                  <a:gd name="T5" fmla="*/ 14 h 26"/>
                  <a:gd name="T6" fmla="*/ 3 w 25"/>
                  <a:gd name="T7" fmla="*/ 15 h 26"/>
                  <a:gd name="T8" fmla="*/ 2 w 25"/>
                  <a:gd name="T9" fmla="*/ 15 h 26"/>
                  <a:gd name="T10" fmla="*/ 0 w 25"/>
                  <a:gd name="T11" fmla="*/ 16 h 26"/>
                  <a:gd name="T12" fmla="*/ 2 w 25"/>
                  <a:gd name="T13" fmla="*/ 19 h 26"/>
                  <a:gd name="T14" fmla="*/ 6 w 25"/>
                  <a:gd name="T15" fmla="*/ 20 h 26"/>
                  <a:gd name="T16" fmla="*/ 8 w 25"/>
                  <a:gd name="T17" fmla="*/ 20 h 26"/>
                  <a:gd name="T18" fmla="*/ 9 w 25"/>
                  <a:gd name="T19" fmla="*/ 21 h 26"/>
                  <a:gd name="T20" fmla="*/ 13 w 25"/>
                  <a:gd name="T21" fmla="*/ 19 h 26"/>
                  <a:gd name="T22" fmla="*/ 10 w 25"/>
                  <a:gd name="T23" fmla="*/ 22 h 26"/>
                  <a:gd name="T24" fmla="*/ 8 w 25"/>
                  <a:gd name="T25" fmla="*/ 22 h 26"/>
                  <a:gd name="T26" fmla="*/ 5 w 25"/>
                  <a:gd name="T27" fmla="*/ 21 h 26"/>
                  <a:gd name="T28" fmla="*/ 4 w 25"/>
                  <a:gd name="T29" fmla="*/ 21 h 26"/>
                  <a:gd name="T30" fmla="*/ 4 w 25"/>
                  <a:gd name="T31" fmla="*/ 22 h 26"/>
                  <a:gd name="T32" fmla="*/ 4 w 25"/>
                  <a:gd name="T33" fmla="*/ 23 h 26"/>
                  <a:gd name="T34" fmla="*/ 8 w 25"/>
                  <a:gd name="T35" fmla="*/ 23 h 26"/>
                  <a:gd name="T36" fmla="*/ 9 w 25"/>
                  <a:gd name="T37" fmla="*/ 26 h 26"/>
                  <a:gd name="T38" fmla="*/ 10 w 25"/>
                  <a:gd name="T39" fmla="*/ 26 h 26"/>
                  <a:gd name="T40" fmla="*/ 11 w 25"/>
                  <a:gd name="T41" fmla="*/ 25 h 26"/>
                  <a:gd name="T42" fmla="*/ 17 w 25"/>
                  <a:gd name="T43" fmla="*/ 23 h 26"/>
                  <a:gd name="T44" fmla="*/ 21 w 25"/>
                  <a:gd name="T45" fmla="*/ 23 h 26"/>
                  <a:gd name="T46" fmla="*/ 25 w 25"/>
                  <a:gd name="T47" fmla="*/ 21 h 26"/>
                  <a:gd name="T48" fmla="*/ 23 w 25"/>
                  <a:gd name="T49" fmla="*/ 17 h 26"/>
                  <a:gd name="T50" fmla="*/ 22 w 25"/>
                  <a:gd name="T51" fmla="*/ 15 h 26"/>
                  <a:gd name="T52" fmla="*/ 20 w 25"/>
                  <a:gd name="T53" fmla="*/ 15 h 26"/>
                  <a:gd name="T54" fmla="*/ 19 w 25"/>
                  <a:gd name="T55" fmla="*/ 14 h 26"/>
                  <a:gd name="T56" fmla="*/ 17 w 25"/>
                  <a:gd name="T57" fmla="*/ 9 h 26"/>
                  <a:gd name="T58" fmla="*/ 15 w 25"/>
                  <a:gd name="T59" fmla="*/ 5 h 26"/>
                  <a:gd name="T60" fmla="*/ 11 w 25"/>
                  <a:gd name="T61" fmla="*/ 4 h 26"/>
                  <a:gd name="T62" fmla="*/ 10 w 25"/>
                  <a:gd name="T63" fmla="*/ 3 h 26"/>
                  <a:gd name="T64" fmla="*/ 6 w 25"/>
                  <a:gd name="T65" fmla="*/ 2 h 26"/>
                  <a:gd name="T66" fmla="*/ 4 w 25"/>
                  <a:gd name="T67" fmla="*/ 0 h 26"/>
                  <a:gd name="T68" fmla="*/ 4 w 25"/>
                  <a:gd name="T69" fmla="*/ 3 h 26"/>
                  <a:gd name="T70" fmla="*/ 2 w 25"/>
                  <a:gd name="T71" fmla="*/ 4 h 26"/>
                  <a:gd name="T72" fmla="*/ 2 w 25"/>
                  <a:gd name="T73" fmla="*/ 8 h 26"/>
                  <a:gd name="T74" fmla="*/ 4 w 25"/>
                  <a:gd name="T75" fmla="*/ 9 h 26"/>
                  <a:gd name="T76" fmla="*/ 5 w 25"/>
                  <a:gd name="T77" fmla="*/ 10 h 26"/>
                  <a:gd name="T78" fmla="*/ 3 w 25"/>
                  <a:gd name="T79" fmla="*/ 9 h 26"/>
                  <a:gd name="T80" fmla="*/ 0 w 25"/>
                  <a:gd name="T81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" h="26">
                    <a:moveTo>
                      <a:pt x="0" y="10"/>
                    </a:moveTo>
                    <a:lnTo>
                      <a:pt x="0" y="11"/>
                    </a:lnTo>
                    <a:lnTo>
                      <a:pt x="0" y="14"/>
                    </a:lnTo>
                    <a:lnTo>
                      <a:pt x="3" y="15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2" y="19"/>
                    </a:lnTo>
                    <a:lnTo>
                      <a:pt x="6" y="20"/>
                    </a:lnTo>
                    <a:lnTo>
                      <a:pt x="8" y="20"/>
                    </a:lnTo>
                    <a:lnTo>
                      <a:pt x="9" y="21"/>
                    </a:lnTo>
                    <a:lnTo>
                      <a:pt x="13" y="19"/>
                    </a:lnTo>
                    <a:lnTo>
                      <a:pt x="10" y="22"/>
                    </a:lnTo>
                    <a:lnTo>
                      <a:pt x="8" y="22"/>
                    </a:lnTo>
                    <a:lnTo>
                      <a:pt x="5" y="21"/>
                    </a:lnTo>
                    <a:lnTo>
                      <a:pt x="4" y="21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8" y="23"/>
                    </a:lnTo>
                    <a:lnTo>
                      <a:pt x="9" y="26"/>
                    </a:lnTo>
                    <a:lnTo>
                      <a:pt x="10" y="26"/>
                    </a:lnTo>
                    <a:lnTo>
                      <a:pt x="11" y="25"/>
                    </a:lnTo>
                    <a:lnTo>
                      <a:pt x="17" y="23"/>
                    </a:lnTo>
                    <a:lnTo>
                      <a:pt x="21" y="23"/>
                    </a:lnTo>
                    <a:lnTo>
                      <a:pt x="25" y="21"/>
                    </a:lnTo>
                    <a:lnTo>
                      <a:pt x="23" y="17"/>
                    </a:lnTo>
                    <a:lnTo>
                      <a:pt x="22" y="15"/>
                    </a:lnTo>
                    <a:lnTo>
                      <a:pt x="20" y="15"/>
                    </a:lnTo>
                    <a:lnTo>
                      <a:pt x="19" y="14"/>
                    </a:lnTo>
                    <a:lnTo>
                      <a:pt x="17" y="9"/>
                    </a:lnTo>
                    <a:lnTo>
                      <a:pt x="15" y="5"/>
                    </a:lnTo>
                    <a:lnTo>
                      <a:pt x="11" y="4"/>
                    </a:lnTo>
                    <a:lnTo>
                      <a:pt x="10" y="3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5" y="10"/>
                    </a:lnTo>
                    <a:lnTo>
                      <a:pt x="3" y="9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8" name="Freeform 1015">
                <a:extLst>
                  <a:ext uri="{FF2B5EF4-FFF2-40B4-BE49-F238E27FC236}">
                    <a16:creationId xmlns:a16="http://schemas.microsoft.com/office/drawing/2014/main" id="{8ABA361B-F406-4882-81B3-7255E2B8C9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8" y="1455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3 w 3"/>
                  <a:gd name="T3" fmla="*/ 0 h 3"/>
                  <a:gd name="T4" fmla="*/ 2 w 3"/>
                  <a:gd name="T5" fmla="*/ 0 h 3"/>
                  <a:gd name="T6" fmla="*/ 1 w 3"/>
                  <a:gd name="T7" fmla="*/ 1 h 3"/>
                  <a:gd name="T8" fmla="*/ 0 w 3"/>
                  <a:gd name="T9" fmla="*/ 1 h 3"/>
                  <a:gd name="T10" fmla="*/ 1 w 3"/>
                  <a:gd name="T11" fmla="*/ 3 h 3"/>
                  <a:gd name="T12" fmla="*/ 1 w 3"/>
                  <a:gd name="T13" fmla="*/ 1 h 3"/>
                  <a:gd name="T14" fmla="*/ 2 w 3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9" name="Freeform 1016">
                <a:extLst>
                  <a:ext uri="{FF2B5EF4-FFF2-40B4-BE49-F238E27FC236}">
                    <a16:creationId xmlns:a16="http://schemas.microsoft.com/office/drawing/2014/main" id="{0FCCCD8A-F1AB-422C-9A95-D571B38CA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2" y="1395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2 w 3"/>
                  <a:gd name="T5" fmla="*/ 0 h 3"/>
                  <a:gd name="T6" fmla="*/ 1 w 3"/>
                  <a:gd name="T7" fmla="*/ 0 h 3"/>
                  <a:gd name="T8" fmla="*/ 0 w 3"/>
                  <a:gd name="T9" fmla="*/ 1 h 3"/>
                  <a:gd name="T10" fmla="*/ 1 w 3"/>
                  <a:gd name="T11" fmla="*/ 2 h 3"/>
                  <a:gd name="T12" fmla="*/ 2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0" name="Freeform 1017">
                <a:extLst>
                  <a:ext uri="{FF2B5EF4-FFF2-40B4-BE49-F238E27FC236}">
                    <a16:creationId xmlns:a16="http://schemas.microsoft.com/office/drawing/2014/main" id="{B88EBC32-A1A6-4A2E-954D-A493B6692C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1" y="1521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1 h 2"/>
                  <a:gd name="T4" fmla="*/ 2 w 2"/>
                  <a:gd name="T5" fmla="*/ 0 h 2"/>
                  <a:gd name="T6" fmla="*/ 1 w 2"/>
                  <a:gd name="T7" fmla="*/ 0 h 2"/>
                  <a:gd name="T8" fmla="*/ 0 w 2"/>
                  <a:gd name="T9" fmla="*/ 2 h 2"/>
                  <a:gd name="T10" fmla="*/ 0 w 2"/>
                  <a:gd name="T11" fmla="*/ 2 h 2"/>
                  <a:gd name="T12" fmla="*/ 0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1" name="Freeform 1018">
                <a:extLst>
                  <a:ext uri="{FF2B5EF4-FFF2-40B4-BE49-F238E27FC236}">
                    <a16:creationId xmlns:a16="http://schemas.microsoft.com/office/drawing/2014/main" id="{623D8F93-2B31-4423-86D4-B56103167E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7" y="1438"/>
                <a:ext cx="3" cy="3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1 h 3"/>
                  <a:gd name="T4" fmla="*/ 0 w 3"/>
                  <a:gd name="T5" fmla="*/ 3 h 3"/>
                  <a:gd name="T6" fmla="*/ 3 w 3"/>
                  <a:gd name="T7" fmla="*/ 1 h 3"/>
                  <a:gd name="T8" fmla="*/ 3 w 3"/>
                  <a:gd name="T9" fmla="*/ 0 h 3"/>
                  <a:gd name="T10" fmla="*/ 1 w 3"/>
                  <a:gd name="T11" fmla="*/ 0 h 3"/>
                  <a:gd name="T12" fmla="*/ 0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2" name="Freeform 1019">
                <a:extLst>
                  <a:ext uri="{FF2B5EF4-FFF2-40B4-BE49-F238E27FC236}">
                    <a16:creationId xmlns:a16="http://schemas.microsoft.com/office/drawing/2014/main" id="{AE07BBCC-B537-4D79-A2AC-02CDEAE46E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9" y="1438"/>
                <a:ext cx="4" cy="1"/>
              </a:xfrm>
              <a:custGeom>
                <a:avLst/>
                <a:gdLst>
                  <a:gd name="T0" fmla="*/ 3 w 4"/>
                  <a:gd name="T1" fmla="*/ 1 h 1"/>
                  <a:gd name="T2" fmla="*/ 4 w 4"/>
                  <a:gd name="T3" fmla="*/ 0 h 1"/>
                  <a:gd name="T4" fmla="*/ 3 w 4"/>
                  <a:gd name="T5" fmla="*/ 0 h 1"/>
                  <a:gd name="T6" fmla="*/ 0 w 4"/>
                  <a:gd name="T7" fmla="*/ 0 h 1"/>
                  <a:gd name="T8" fmla="*/ 1 w 4"/>
                  <a:gd name="T9" fmla="*/ 1 h 1"/>
                  <a:gd name="T10" fmla="*/ 3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3" name="Freeform 1020">
                <a:extLst>
                  <a:ext uri="{FF2B5EF4-FFF2-40B4-BE49-F238E27FC236}">
                    <a16:creationId xmlns:a16="http://schemas.microsoft.com/office/drawing/2014/main" id="{5114F3D4-E219-4FFE-A020-CF5C88EBF0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3" y="147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4" name="Freeform 1021">
                <a:extLst>
                  <a:ext uri="{FF2B5EF4-FFF2-40B4-BE49-F238E27FC236}">
                    <a16:creationId xmlns:a16="http://schemas.microsoft.com/office/drawing/2014/main" id="{CB96B715-B404-4943-8207-F0B4C448AE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65" y="1567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5" name="Freeform 1022">
                <a:extLst>
                  <a:ext uri="{FF2B5EF4-FFF2-40B4-BE49-F238E27FC236}">
                    <a16:creationId xmlns:a16="http://schemas.microsoft.com/office/drawing/2014/main" id="{89C93497-64C7-4DF6-B39C-1B56604D2F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1" y="1522"/>
                <a:ext cx="4" cy="4"/>
              </a:xfrm>
              <a:custGeom>
                <a:avLst/>
                <a:gdLst>
                  <a:gd name="T0" fmla="*/ 0 w 4"/>
                  <a:gd name="T1" fmla="*/ 2 h 4"/>
                  <a:gd name="T2" fmla="*/ 2 w 4"/>
                  <a:gd name="T3" fmla="*/ 1 h 4"/>
                  <a:gd name="T4" fmla="*/ 4 w 4"/>
                  <a:gd name="T5" fmla="*/ 0 h 4"/>
                  <a:gd name="T6" fmla="*/ 2 w 4"/>
                  <a:gd name="T7" fmla="*/ 0 h 4"/>
                  <a:gd name="T8" fmla="*/ 1 w 4"/>
                  <a:gd name="T9" fmla="*/ 1 h 4"/>
                  <a:gd name="T10" fmla="*/ 0 w 4"/>
                  <a:gd name="T11" fmla="*/ 4 h 4"/>
                  <a:gd name="T12" fmla="*/ 0 w 4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6" name="Freeform 1023">
                <a:extLst>
                  <a:ext uri="{FF2B5EF4-FFF2-40B4-BE49-F238E27FC236}">
                    <a16:creationId xmlns:a16="http://schemas.microsoft.com/office/drawing/2014/main" id="{160050F2-5305-438D-BF76-AFEFBE2456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1" y="1477"/>
                <a:ext cx="4" cy="1"/>
              </a:xfrm>
              <a:custGeom>
                <a:avLst/>
                <a:gdLst>
                  <a:gd name="T0" fmla="*/ 3 w 4"/>
                  <a:gd name="T1" fmla="*/ 1 h 1"/>
                  <a:gd name="T2" fmla="*/ 4 w 4"/>
                  <a:gd name="T3" fmla="*/ 0 h 1"/>
                  <a:gd name="T4" fmla="*/ 3 w 4"/>
                  <a:gd name="T5" fmla="*/ 0 h 1"/>
                  <a:gd name="T6" fmla="*/ 0 w 4"/>
                  <a:gd name="T7" fmla="*/ 0 h 1"/>
                  <a:gd name="T8" fmla="*/ 3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7" name="Freeform 1024">
                <a:extLst>
                  <a:ext uri="{FF2B5EF4-FFF2-40B4-BE49-F238E27FC236}">
                    <a16:creationId xmlns:a16="http://schemas.microsoft.com/office/drawing/2014/main" id="{DC6132B0-737A-4B2A-915E-8F84876130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341"/>
                <a:ext cx="6" cy="6"/>
              </a:xfrm>
              <a:custGeom>
                <a:avLst/>
                <a:gdLst>
                  <a:gd name="T0" fmla="*/ 2 w 6"/>
                  <a:gd name="T1" fmla="*/ 3 h 6"/>
                  <a:gd name="T2" fmla="*/ 2 w 6"/>
                  <a:gd name="T3" fmla="*/ 4 h 6"/>
                  <a:gd name="T4" fmla="*/ 0 w 6"/>
                  <a:gd name="T5" fmla="*/ 4 h 6"/>
                  <a:gd name="T6" fmla="*/ 0 w 6"/>
                  <a:gd name="T7" fmla="*/ 5 h 6"/>
                  <a:gd name="T8" fmla="*/ 0 w 6"/>
                  <a:gd name="T9" fmla="*/ 6 h 6"/>
                  <a:gd name="T10" fmla="*/ 0 w 6"/>
                  <a:gd name="T11" fmla="*/ 6 h 6"/>
                  <a:gd name="T12" fmla="*/ 2 w 6"/>
                  <a:gd name="T13" fmla="*/ 6 h 6"/>
                  <a:gd name="T14" fmla="*/ 5 w 6"/>
                  <a:gd name="T15" fmla="*/ 4 h 6"/>
                  <a:gd name="T16" fmla="*/ 6 w 6"/>
                  <a:gd name="T17" fmla="*/ 1 h 6"/>
                  <a:gd name="T18" fmla="*/ 6 w 6"/>
                  <a:gd name="T19" fmla="*/ 0 h 6"/>
                  <a:gd name="T20" fmla="*/ 5 w 6"/>
                  <a:gd name="T21" fmla="*/ 0 h 6"/>
                  <a:gd name="T22" fmla="*/ 3 w 6"/>
                  <a:gd name="T23" fmla="*/ 3 h 6"/>
                  <a:gd name="T24" fmla="*/ 2 w 6"/>
                  <a:gd name="T2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6">
                    <a:moveTo>
                      <a:pt x="2" y="3"/>
                    </a:moveTo>
                    <a:lnTo>
                      <a:pt x="2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8" name="Freeform 1025">
                <a:extLst>
                  <a:ext uri="{FF2B5EF4-FFF2-40B4-BE49-F238E27FC236}">
                    <a16:creationId xmlns:a16="http://schemas.microsoft.com/office/drawing/2014/main" id="{7C936A9E-50C0-47C9-8BBE-1428CB54DD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0" y="1448"/>
                <a:ext cx="4" cy="1"/>
              </a:xfrm>
              <a:custGeom>
                <a:avLst/>
                <a:gdLst>
                  <a:gd name="T0" fmla="*/ 4 w 4"/>
                  <a:gd name="T1" fmla="*/ 0 h 1"/>
                  <a:gd name="T2" fmla="*/ 1 w 4"/>
                  <a:gd name="T3" fmla="*/ 0 h 1"/>
                  <a:gd name="T4" fmla="*/ 0 w 4"/>
                  <a:gd name="T5" fmla="*/ 0 h 1"/>
                  <a:gd name="T6" fmla="*/ 0 w 4"/>
                  <a:gd name="T7" fmla="*/ 1 h 1"/>
                  <a:gd name="T8" fmla="*/ 1 w 4"/>
                  <a:gd name="T9" fmla="*/ 1 h 1"/>
                  <a:gd name="T10" fmla="*/ 4 w 4"/>
                  <a:gd name="T11" fmla="*/ 1 h 1"/>
                  <a:gd name="T12" fmla="*/ 4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9" name="Freeform 1026">
                <a:extLst>
                  <a:ext uri="{FF2B5EF4-FFF2-40B4-BE49-F238E27FC236}">
                    <a16:creationId xmlns:a16="http://schemas.microsoft.com/office/drawing/2014/main" id="{AAC876D3-E2B5-4741-AE42-EA7DE20BBB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7" y="1390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1 h 2"/>
                  <a:gd name="T4" fmla="*/ 3 w 4"/>
                  <a:gd name="T5" fmla="*/ 2 h 2"/>
                  <a:gd name="T6" fmla="*/ 4 w 4"/>
                  <a:gd name="T7" fmla="*/ 2 h 2"/>
                  <a:gd name="T8" fmla="*/ 3 w 4"/>
                  <a:gd name="T9" fmla="*/ 1 h 2"/>
                  <a:gd name="T10" fmla="*/ 2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0" name="Freeform 1027">
                <a:extLst>
                  <a:ext uri="{FF2B5EF4-FFF2-40B4-BE49-F238E27FC236}">
                    <a16:creationId xmlns:a16="http://schemas.microsoft.com/office/drawing/2014/main" id="{18AFE712-1400-48DE-8CD1-FD2F0D1EC6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5" y="1295"/>
                <a:ext cx="9" cy="4"/>
              </a:xfrm>
              <a:custGeom>
                <a:avLst/>
                <a:gdLst>
                  <a:gd name="T0" fmla="*/ 7 w 9"/>
                  <a:gd name="T1" fmla="*/ 4 h 4"/>
                  <a:gd name="T2" fmla="*/ 9 w 9"/>
                  <a:gd name="T3" fmla="*/ 4 h 4"/>
                  <a:gd name="T4" fmla="*/ 9 w 9"/>
                  <a:gd name="T5" fmla="*/ 3 h 4"/>
                  <a:gd name="T6" fmla="*/ 7 w 9"/>
                  <a:gd name="T7" fmla="*/ 1 h 4"/>
                  <a:gd name="T8" fmla="*/ 5 w 9"/>
                  <a:gd name="T9" fmla="*/ 0 h 4"/>
                  <a:gd name="T10" fmla="*/ 4 w 9"/>
                  <a:gd name="T11" fmla="*/ 1 h 4"/>
                  <a:gd name="T12" fmla="*/ 1 w 9"/>
                  <a:gd name="T13" fmla="*/ 0 h 4"/>
                  <a:gd name="T14" fmla="*/ 0 w 9"/>
                  <a:gd name="T15" fmla="*/ 0 h 4"/>
                  <a:gd name="T16" fmla="*/ 0 w 9"/>
                  <a:gd name="T17" fmla="*/ 1 h 4"/>
                  <a:gd name="T18" fmla="*/ 0 w 9"/>
                  <a:gd name="T19" fmla="*/ 1 h 4"/>
                  <a:gd name="T20" fmla="*/ 1 w 9"/>
                  <a:gd name="T21" fmla="*/ 3 h 4"/>
                  <a:gd name="T22" fmla="*/ 3 w 9"/>
                  <a:gd name="T23" fmla="*/ 3 h 4"/>
                  <a:gd name="T24" fmla="*/ 6 w 9"/>
                  <a:gd name="T25" fmla="*/ 3 h 4"/>
                  <a:gd name="T26" fmla="*/ 7 w 9"/>
                  <a:gd name="T2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4">
                    <a:moveTo>
                      <a:pt x="7" y="4"/>
                    </a:moveTo>
                    <a:lnTo>
                      <a:pt x="9" y="4"/>
                    </a:lnTo>
                    <a:lnTo>
                      <a:pt x="9" y="3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7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1" name="Freeform 1028">
                <a:extLst>
                  <a:ext uri="{FF2B5EF4-FFF2-40B4-BE49-F238E27FC236}">
                    <a16:creationId xmlns:a16="http://schemas.microsoft.com/office/drawing/2014/main" id="{79120E2C-EA94-4E3D-A131-E5FE2463DC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2" y="1300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2" name="Freeform 1029">
                <a:extLst>
                  <a:ext uri="{FF2B5EF4-FFF2-40B4-BE49-F238E27FC236}">
                    <a16:creationId xmlns:a16="http://schemas.microsoft.com/office/drawing/2014/main" id="{6808539D-F989-42CA-A9A6-5E35BA6D3A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8" y="1198"/>
                <a:ext cx="10" cy="4"/>
              </a:xfrm>
              <a:custGeom>
                <a:avLst/>
                <a:gdLst>
                  <a:gd name="T0" fmla="*/ 10 w 10"/>
                  <a:gd name="T1" fmla="*/ 3 h 4"/>
                  <a:gd name="T2" fmla="*/ 6 w 10"/>
                  <a:gd name="T3" fmla="*/ 0 h 4"/>
                  <a:gd name="T4" fmla="*/ 4 w 10"/>
                  <a:gd name="T5" fmla="*/ 0 h 4"/>
                  <a:gd name="T6" fmla="*/ 1 w 10"/>
                  <a:gd name="T7" fmla="*/ 0 h 4"/>
                  <a:gd name="T8" fmla="*/ 0 w 10"/>
                  <a:gd name="T9" fmla="*/ 0 h 4"/>
                  <a:gd name="T10" fmla="*/ 3 w 10"/>
                  <a:gd name="T11" fmla="*/ 4 h 4"/>
                  <a:gd name="T12" fmla="*/ 5 w 10"/>
                  <a:gd name="T13" fmla="*/ 4 h 4"/>
                  <a:gd name="T14" fmla="*/ 6 w 10"/>
                  <a:gd name="T15" fmla="*/ 4 h 4"/>
                  <a:gd name="T16" fmla="*/ 10 w 10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4">
                    <a:moveTo>
                      <a:pt x="10" y="3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6" y="4"/>
                    </a:lnTo>
                    <a:lnTo>
                      <a:pt x="1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3" name="Freeform 1030">
                <a:extLst>
                  <a:ext uri="{FF2B5EF4-FFF2-40B4-BE49-F238E27FC236}">
                    <a16:creationId xmlns:a16="http://schemas.microsoft.com/office/drawing/2014/main" id="{88C0467F-143F-472B-8315-8E1A247150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7" y="1413"/>
                <a:ext cx="6" cy="7"/>
              </a:xfrm>
              <a:custGeom>
                <a:avLst/>
                <a:gdLst>
                  <a:gd name="T0" fmla="*/ 3 w 6"/>
                  <a:gd name="T1" fmla="*/ 7 h 7"/>
                  <a:gd name="T2" fmla="*/ 4 w 6"/>
                  <a:gd name="T3" fmla="*/ 6 h 7"/>
                  <a:gd name="T4" fmla="*/ 4 w 6"/>
                  <a:gd name="T5" fmla="*/ 2 h 7"/>
                  <a:gd name="T6" fmla="*/ 6 w 6"/>
                  <a:gd name="T7" fmla="*/ 1 h 7"/>
                  <a:gd name="T8" fmla="*/ 5 w 6"/>
                  <a:gd name="T9" fmla="*/ 0 h 7"/>
                  <a:gd name="T10" fmla="*/ 4 w 6"/>
                  <a:gd name="T11" fmla="*/ 1 h 7"/>
                  <a:gd name="T12" fmla="*/ 3 w 6"/>
                  <a:gd name="T13" fmla="*/ 1 h 7"/>
                  <a:gd name="T14" fmla="*/ 0 w 6"/>
                  <a:gd name="T15" fmla="*/ 2 h 7"/>
                  <a:gd name="T16" fmla="*/ 0 w 6"/>
                  <a:gd name="T17" fmla="*/ 2 h 7"/>
                  <a:gd name="T18" fmla="*/ 2 w 6"/>
                  <a:gd name="T19" fmla="*/ 2 h 7"/>
                  <a:gd name="T20" fmla="*/ 2 w 6"/>
                  <a:gd name="T21" fmla="*/ 3 h 7"/>
                  <a:gd name="T22" fmla="*/ 2 w 6"/>
                  <a:gd name="T23" fmla="*/ 6 h 7"/>
                  <a:gd name="T24" fmla="*/ 3 w 6"/>
                  <a:gd name="T2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7">
                    <a:moveTo>
                      <a:pt x="3" y="7"/>
                    </a:moveTo>
                    <a:lnTo>
                      <a:pt x="4" y="6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4" name="Freeform 1031">
                <a:extLst>
                  <a:ext uri="{FF2B5EF4-FFF2-40B4-BE49-F238E27FC236}">
                    <a16:creationId xmlns:a16="http://schemas.microsoft.com/office/drawing/2014/main" id="{A29AB4DA-A388-4FD6-A218-C5114828B8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9" y="1380"/>
                <a:ext cx="4" cy="5"/>
              </a:xfrm>
              <a:custGeom>
                <a:avLst/>
                <a:gdLst>
                  <a:gd name="T0" fmla="*/ 1 w 4"/>
                  <a:gd name="T1" fmla="*/ 1 h 5"/>
                  <a:gd name="T2" fmla="*/ 0 w 4"/>
                  <a:gd name="T3" fmla="*/ 2 h 5"/>
                  <a:gd name="T4" fmla="*/ 0 w 4"/>
                  <a:gd name="T5" fmla="*/ 5 h 5"/>
                  <a:gd name="T6" fmla="*/ 3 w 4"/>
                  <a:gd name="T7" fmla="*/ 5 h 5"/>
                  <a:gd name="T8" fmla="*/ 4 w 4"/>
                  <a:gd name="T9" fmla="*/ 4 h 5"/>
                  <a:gd name="T10" fmla="*/ 4 w 4"/>
                  <a:gd name="T11" fmla="*/ 2 h 5"/>
                  <a:gd name="T12" fmla="*/ 4 w 4"/>
                  <a:gd name="T13" fmla="*/ 0 h 5"/>
                  <a:gd name="T14" fmla="*/ 1 w 4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1" y="1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5" name="Freeform 1032">
                <a:extLst>
                  <a:ext uri="{FF2B5EF4-FFF2-40B4-BE49-F238E27FC236}">
                    <a16:creationId xmlns:a16="http://schemas.microsoft.com/office/drawing/2014/main" id="{3ADC49CA-2D1C-45DF-A9BF-A7D44B7540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2" y="1380"/>
                <a:ext cx="4" cy="5"/>
              </a:xfrm>
              <a:custGeom>
                <a:avLst/>
                <a:gdLst>
                  <a:gd name="T0" fmla="*/ 0 w 4"/>
                  <a:gd name="T1" fmla="*/ 4 h 5"/>
                  <a:gd name="T2" fmla="*/ 2 w 4"/>
                  <a:gd name="T3" fmla="*/ 5 h 5"/>
                  <a:gd name="T4" fmla="*/ 3 w 4"/>
                  <a:gd name="T5" fmla="*/ 5 h 5"/>
                  <a:gd name="T6" fmla="*/ 4 w 4"/>
                  <a:gd name="T7" fmla="*/ 2 h 5"/>
                  <a:gd name="T8" fmla="*/ 4 w 4"/>
                  <a:gd name="T9" fmla="*/ 0 h 5"/>
                  <a:gd name="T10" fmla="*/ 3 w 4"/>
                  <a:gd name="T11" fmla="*/ 0 h 5"/>
                  <a:gd name="T12" fmla="*/ 0 w 4"/>
                  <a:gd name="T13" fmla="*/ 0 h 5"/>
                  <a:gd name="T14" fmla="*/ 0 w 4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0" y="4"/>
                    </a:moveTo>
                    <a:lnTo>
                      <a:pt x="2" y="5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6" name="Freeform 1033">
                <a:extLst>
                  <a:ext uri="{FF2B5EF4-FFF2-40B4-BE49-F238E27FC236}">
                    <a16:creationId xmlns:a16="http://schemas.microsoft.com/office/drawing/2014/main" id="{120D8D01-D6EA-494A-9021-9E37139D28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3" y="1372"/>
                <a:ext cx="6" cy="4"/>
              </a:xfrm>
              <a:custGeom>
                <a:avLst/>
                <a:gdLst>
                  <a:gd name="T0" fmla="*/ 6 w 6"/>
                  <a:gd name="T1" fmla="*/ 1 h 4"/>
                  <a:gd name="T2" fmla="*/ 4 w 6"/>
                  <a:gd name="T3" fmla="*/ 1 h 4"/>
                  <a:gd name="T4" fmla="*/ 3 w 6"/>
                  <a:gd name="T5" fmla="*/ 0 h 4"/>
                  <a:gd name="T6" fmla="*/ 1 w 6"/>
                  <a:gd name="T7" fmla="*/ 1 h 4"/>
                  <a:gd name="T8" fmla="*/ 0 w 6"/>
                  <a:gd name="T9" fmla="*/ 2 h 4"/>
                  <a:gd name="T10" fmla="*/ 1 w 6"/>
                  <a:gd name="T11" fmla="*/ 4 h 4"/>
                  <a:gd name="T12" fmla="*/ 3 w 6"/>
                  <a:gd name="T13" fmla="*/ 4 h 4"/>
                  <a:gd name="T14" fmla="*/ 4 w 6"/>
                  <a:gd name="T15" fmla="*/ 2 h 4"/>
                  <a:gd name="T16" fmla="*/ 5 w 6"/>
                  <a:gd name="T17" fmla="*/ 2 h 4"/>
                  <a:gd name="T18" fmla="*/ 6 w 6"/>
                  <a:gd name="T1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7" name="Freeform 1034">
                <a:extLst>
                  <a:ext uri="{FF2B5EF4-FFF2-40B4-BE49-F238E27FC236}">
                    <a16:creationId xmlns:a16="http://schemas.microsoft.com/office/drawing/2014/main" id="{A419C205-096E-4412-B267-40D19F05DA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436"/>
                <a:ext cx="5" cy="2"/>
              </a:xfrm>
              <a:custGeom>
                <a:avLst/>
                <a:gdLst>
                  <a:gd name="T0" fmla="*/ 3 w 5"/>
                  <a:gd name="T1" fmla="*/ 0 h 2"/>
                  <a:gd name="T2" fmla="*/ 0 w 5"/>
                  <a:gd name="T3" fmla="*/ 0 h 2"/>
                  <a:gd name="T4" fmla="*/ 0 w 5"/>
                  <a:gd name="T5" fmla="*/ 1 h 2"/>
                  <a:gd name="T6" fmla="*/ 3 w 5"/>
                  <a:gd name="T7" fmla="*/ 2 h 2"/>
                  <a:gd name="T8" fmla="*/ 4 w 5"/>
                  <a:gd name="T9" fmla="*/ 2 h 2"/>
                  <a:gd name="T10" fmla="*/ 5 w 5"/>
                  <a:gd name="T11" fmla="*/ 1 h 2"/>
                  <a:gd name="T12" fmla="*/ 5 w 5"/>
                  <a:gd name="T13" fmla="*/ 0 h 2"/>
                  <a:gd name="T14" fmla="*/ 3 w 5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8" name="Freeform 1035">
                <a:extLst>
                  <a:ext uri="{FF2B5EF4-FFF2-40B4-BE49-F238E27FC236}">
                    <a16:creationId xmlns:a16="http://schemas.microsoft.com/office/drawing/2014/main" id="{36C17ED9-2B37-44A2-A402-FB204B1569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17" y="1504"/>
                <a:ext cx="5" cy="6"/>
              </a:xfrm>
              <a:custGeom>
                <a:avLst/>
                <a:gdLst>
                  <a:gd name="T0" fmla="*/ 4 w 5"/>
                  <a:gd name="T1" fmla="*/ 1 h 6"/>
                  <a:gd name="T2" fmla="*/ 3 w 5"/>
                  <a:gd name="T3" fmla="*/ 0 h 6"/>
                  <a:gd name="T4" fmla="*/ 1 w 5"/>
                  <a:gd name="T5" fmla="*/ 0 h 6"/>
                  <a:gd name="T6" fmla="*/ 0 w 5"/>
                  <a:gd name="T7" fmla="*/ 1 h 6"/>
                  <a:gd name="T8" fmla="*/ 0 w 5"/>
                  <a:gd name="T9" fmla="*/ 2 h 6"/>
                  <a:gd name="T10" fmla="*/ 0 w 5"/>
                  <a:gd name="T11" fmla="*/ 3 h 6"/>
                  <a:gd name="T12" fmla="*/ 1 w 5"/>
                  <a:gd name="T13" fmla="*/ 5 h 6"/>
                  <a:gd name="T14" fmla="*/ 1 w 5"/>
                  <a:gd name="T15" fmla="*/ 6 h 6"/>
                  <a:gd name="T16" fmla="*/ 3 w 5"/>
                  <a:gd name="T17" fmla="*/ 6 h 6"/>
                  <a:gd name="T18" fmla="*/ 4 w 5"/>
                  <a:gd name="T19" fmla="*/ 5 h 6"/>
                  <a:gd name="T20" fmla="*/ 5 w 5"/>
                  <a:gd name="T21" fmla="*/ 5 h 6"/>
                  <a:gd name="T22" fmla="*/ 5 w 5"/>
                  <a:gd name="T23" fmla="*/ 3 h 6"/>
                  <a:gd name="T24" fmla="*/ 4 w 5"/>
                  <a:gd name="T25" fmla="*/ 1 h 6"/>
                  <a:gd name="T26" fmla="*/ 4 w 5"/>
                  <a:gd name="T2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6">
                    <a:moveTo>
                      <a:pt x="4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4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9" name="Freeform 1036">
                <a:extLst>
                  <a:ext uri="{FF2B5EF4-FFF2-40B4-BE49-F238E27FC236}">
                    <a16:creationId xmlns:a16="http://schemas.microsoft.com/office/drawing/2014/main" id="{F0D603F4-51B1-4173-B58C-FC94AABBA4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09" y="1506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1 h 4"/>
                  <a:gd name="T4" fmla="*/ 0 w 1"/>
                  <a:gd name="T5" fmla="*/ 3 h 4"/>
                  <a:gd name="T6" fmla="*/ 1 w 1"/>
                  <a:gd name="T7" fmla="*/ 4 h 4"/>
                  <a:gd name="T8" fmla="*/ 1 w 1"/>
                  <a:gd name="T9" fmla="*/ 3 h 4"/>
                  <a:gd name="T10" fmla="*/ 1 w 1"/>
                  <a:gd name="T11" fmla="*/ 1 h 4"/>
                  <a:gd name="T12" fmla="*/ 1 w 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0" name="Freeform 1037">
                <a:extLst>
                  <a:ext uri="{FF2B5EF4-FFF2-40B4-BE49-F238E27FC236}">
                    <a16:creationId xmlns:a16="http://schemas.microsoft.com/office/drawing/2014/main" id="{BF6ABF53-8E61-44DD-B359-C7CE992DFD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31" y="1511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1" name="Freeform 1038">
                <a:extLst>
                  <a:ext uri="{FF2B5EF4-FFF2-40B4-BE49-F238E27FC236}">
                    <a16:creationId xmlns:a16="http://schemas.microsoft.com/office/drawing/2014/main" id="{4EFBE302-7453-4650-93E2-FA5FEC6E65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2" y="1030"/>
                <a:ext cx="449" cy="576"/>
              </a:xfrm>
              <a:custGeom>
                <a:avLst/>
                <a:gdLst>
                  <a:gd name="T0" fmla="*/ 327 w 449"/>
                  <a:gd name="T1" fmla="*/ 396 h 576"/>
                  <a:gd name="T2" fmla="*/ 287 w 449"/>
                  <a:gd name="T3" fmla="*/ 388 h 576"/>
                  <a:gd name="T4" fmla="*/ 302 w 449"/>
                  <a:gd name="T5" fmla="*/ 361 h 576"/>
                  <a:gd name="T6" fmla="*/ 341 w 449"/>
                  <a:gd name="T7" fmla="*/ 389 h 576"/>
                  <a:gd name="T8" fmla="*/ 345 w 449"/>
                  <a:gd name="T9" fmla="*/ 362 h 576"/>
                  <a:gd name="T10" fmla="*/ 316 w 449"/>
                  <a:gd name="T11" fmla="*/ 337 h 576"/>
                  <a:gd name="T12" fmla="*/ 313 w 449"/>
                  <a:gd name="T13" fmla="*/ 322 h 576"/>
                  <a:gd name="T14" fmla="*/ 346 w 449"/>
                  <a:gd name="T15" fmla="*/ 320 h 576"/>
                  <a:gd name="T16" fmla="*/ 354 w 449"/>
                  <a:gd name="T17" fmla="*/ 310 h 576"/>
                  <a:gd name="T18" fmla="*/ 361 w 449"/>
                  <a:gd name="T19" fmla="*/ 285 h 576"/>
                  <a:gd name="T20" fmla="*/ 377 w 449"/>
                  <a:gd name="T21" fmla="*/ 276 h 576"/>
                  <a:gd name="T22" fmla="*/ 360 w 449"/>
                  <a:gd name="T23" fmla="*/ 248 h 576"/>
                  <a:gd name="T24" fmla="*/ 391 w 449"/>
                  <a:gd name="T25" fmla="*/ 228 h 576"/>
                  <a:gd name="T26" fmla="*/ 378 w 449"/>
                  <a:gd name="T27" fmla="*/ 202 h 576"/>
                  <a:gd name="T28" fmla="*/ 385 w 449"/>
                  <a:gd name="T29" fmla="*/ 143 h 576"/>
                  <a:gd name="T30" fmla="*/ 413 w 449"/>
                  <a:gd name="T31" fmla="*/ 124 h 576"/>
                  <a:gd name="T32" fmla="*/ 411 w 449"/>
                  <a:gd name="T33" fmla="*/ 88 h 576"/>
                  <a:gd name="T34" fmla="*/ 354 w 449"/>
                  <a:gd name="T35" fmla="*/ 122 h 576"/>
                  <a:gd name="T36" fmla="*/ 371 w 449"/>
                  <a:gd name="T37" fmla="*/ 87 h 576"/>
                  <a:gd name="T38" fmla="*/ 311 w 449"/>
                  <a:gd name="T39" fmla="*/ 80 h 576"/>
                  <a:gd name="T40" fmla="*/ 365 w 449"/>
                  <a:gd name="T41" fmla="*/ 67 h 576"/>
                  <a:gd name="T42" fmla="*/ 367 w 449"/>
                  <a:gd name="T43" fmla="*/ 42 h 576"/>
                  <a:gd name="T44" fmla="*/ 324 w 449"/>
                  <a:gd name="T45" fmla="*/ 32 h 576"/>
                  <a:gd name="T46" fmla="*/ 332 w 449"/>
                  <a:gd name="T47" fmla="*/ 23 h 576"/>
                  <a:gd name="T48" fmla="*/ 310 w 449"/>
                  <a:gd name="T49" fmla="*/ 0 h 576"/>
                  <a:gd name="T50" fmla="*/ 273 w 449"/>
                  <a:gd name="T51" fmla="*/ 18 h 576"/>
                  <a:gd name="T52" fmla="*/ 268 w 449"/>
                  <a:gd name="T53" fmla="*/ 52 h 576"/>
                  <a:gd name="T54" fmla="*/ 249 w 449"/>
                  <a:gd name="T55" fmla="*/ 76 h 576"/>
                  <a:gd name="T56" fmla="*/ 206 w 449"/>
                  <a:gd name="T57" fmla="*/ 63 h 576"/>
                  <a:gd name="T58" fmla="*/ 184 w 449"/>
                  <a:gd name="T59" fmla="*/ 47 h 576"/>
                  <a:gd name="T60" fmla="*/ 140 w 449"/>
                  <a:gd name="T61" fmla="*/ 50 h 576"/>
                  <a:gd name="T62" fmla="*/ 103 w 449"/>
                  <a:gd name="T63" fmla="*/ 66 h 576"/>
                  <a:gd name="T64" fmla="*/ 92 w 449"/>
                  <a:gd name="T65" fmla="*/ 97 h 576"/>
                  <a:gd name="T66" fmla="*/ 21 w 449"/>
                  <a:gd name="T67" fmla="*/ 133 h 576"/>
                  <a:gd name="T68" fmla="*/ 16 w 449"/>
                  <a:gd name="T69" fmla="*/ 164 h 576"/>
                  <a:gd name="T70" fmla="*/ 13 w 449"/>
                  <a:gd name="T71" fmla="*/ 177 h 576"/>
                  <a:gd name="T72" fmla="*/ 20 w 449"/>
                  <a:gd name="T73" fmla="*/ 219 h 576"/>
                  <a:gd name="T74" fmla="*/ 67 w 449"/>
                  <a:gd name="T75" fmla="*/ 224 h 576"/>
                  <a:gd name="T76" fmla="*/ 80 w 449"/>
                  <a:gd name="T77" fmla="*/ 278 h 576"/>
                  <a:gd name="T78" fmla="*/ 78 w 449"/>
                  <a:gd name="T79" fmla="*/ 323 h 576"/>
                  <a:gd name="T80" fmla="*/ 87 w 449"/>
                  <a:gd name="T81" fmla="*/ 342 h 576"/>
                  <a:gd name="T82" fmla="*/ 103 w 449"/>
                  <a:gd name="T83" fmla="*/ 348 h 576"/>
                  <a:gd name="T84" fmla="*/ 104 w 449"/>
                  <a:gd name="T85" fmla="*/ 373 h 576"/>
                  <a:gd name="T86" fmla="*/ 105 w 449"/>
                  <a:gd name="T87" fmla="*/ 386 h 576"/>
                  <a:gd name="T88" fmla="*/ 89 w 449"/>
                  <a:gd name="T89" fmla="*/ 411 h 576"/>
                  <a:gd name="T90" fmla="*/ 71 w 449"/>
                  <a:gd name="T91" fmla="*/ 416 h 576"/>
                  <a:gd name="T92" fmla="*/ 95 w 449"/>
                  <a:gd name="T93" fmla="*/ 426 h 576"/>
                  <a:gd name="T94" fmla="*/ 64 w 449"/>
                  <a:gd name="T95" fmla="*/ 440 h 576"/>
                  <a:gd name="T96" fmla="*/ 86 w 449"/>
                  <a:gd name="T97" fmla="*/ 447 h 576"/>
                  <a:gd name="T98" fmla="*/ 82 w 449"/>
                  <a:gd name="T99" fmla="*/ 469 h 576"/>
                  <a:gd name="T100" fmla="*/ 81 w 449"/>
                  <a:gd name="T101" fmla="*/ 487 h 576"/>
                  <a:gd name="T102" fmla="*/ 72 w 449"/>
                  <a:gd name="T103" fmla="*/ 505 h 576"/>
                  <a:gd name="T104" fmla="*/ 78 w 449"/>
                  <a:gd name="T105" fmla="*/ 530 h 576"/>
                  <a:gd name="T106" fmla="*/ 93 w 449"/>
                  <a:gd name="T107" fmla="*/ 556 h 576"/>
                  <a:gd name="T108" fmla="*/ 109 w 449"/>
                  <a:gd name="T109" fmla="*/ 565 h 576"/>
                  <a:gd name="T110" fmla="*/ 129 w 449"/>
                  <a:gd name="T111" fmla="*/ 570 h 576"/>
                  <a:gd name="T112" fmla="*/ 139 w 449"/>
                  <a:gd name="T113" fmla="*/ 550 h 576"/>
                  <a:gd name="T114" fmla="*/ 151 w 449"/>
                  <a:gd name="T115" fmla="*/ 528 h 576"/>
                  <a:gd name="T116" fmla="*/ 160 w 449"/>
                  <a:gd name="T117" fmla="*/ 510 h 576"/>
                  <a:gd name="T118" fmla="*/ 178 w 449"/>
                  <a:gd name="T119" fmla="*/ 477 h 576"/>
                  <a:gd name="T120" fmla="*/ 204 w 449"/>
                  <a:gd name="T121" fmla="*/ 475 h 576"/>
                  <a:gd name="T122" fmla="*/ 240 w 449"/>
                  <a:gd name="T123" fmla="*/ 449 h 576"/>
                  <a:gd name="T124" fmla="*/ 270 w 449"/>
                  <a:gd name="T125" fmla="*/ 432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49" h="576">
                    <a:moveTo>
                      <a:pt x="312" y="418"/>
                    </a:moveTo>
                    <a:lnTo>
                      <a:pt x="313" y="418"/>
                    </a:lnTo>
                    <a:lnTo>
                      <a:pt x="313" y="419"/>
                    </a:lnTo>
                    <a:lnTo>
                      <a:pt x="315" y="419"/>
                    </a:lnTo>
                    <a:lnTo>
                      <a:pt x="316" y="418"/>
                    </a:lnTo>
                    <a:lnTo>
                      <a:pt x="316" y="417"/>
                    </a:lnTo>
                    <a:lnTo>
                      <a:pt x="316" y="416"/>
                    </a:lnTo>
                    <a:lnTo>
                      <a:pt x="316" y="416"/>
                    </a:lnTo>
                    <a:lnTo>
                      <a:pt x="317" y="414"/>
                    </a:lnTo>
                    <a:lnTo>
                      <a:pt x="317" y="416"/>
                    </a:lnTo>
                    <a:lnTo>
                      <a:pt x="318" y="417"/>
                    </a:lnTo>
                    <a:lnTo>
                      <a:pt x="319" y="414"/>
                    </a:lnTo>
                    <a:lnTo>
                      <a:pt x="319" y="413"/>
                    </a:lnTo>
                    <a:lnTo>
                      <a:pt x="319" y="412"/>
                    </a:lnTo>
                    <a:lnTo>
                      <a:pt x="321" y="412"/>
                    </a:lnTo>
                    <a:lnTo>
                      <a:pt x="321" y="413"/>
                    </a:lnTo>
                    <a:lnTo>
                      <a:pt x="322" y="413"/>
                    </a:lnTo>
                    <a:lnTo>
                      <a:pt x="323" y="412"/>
                    </a:lnTo>
                    <a:lnTo>
                      <a:pt x="324" y="412"/>
                    </a:lnTo>
                    <a:lnTo>
                      <a:pt x="326" y="412"/>
                    </a:lnTo>
                    <a:lnTo>
                      <a:pt x="326" y="411"/>
                    </a:lnTo>
                    <a:lnTo>
                      <a:pt x="324" y="409"/>
                    </a:lnTo>
                    <a:lnTo>
                      <a:pt x="326" y="408"/>
                    </a:lnTo>
                    <a:lnTo>
                      <a:pt x="326" y="409"/>
                    </a:lnTo>
                    <a:lnTo>
                      <a:pt x="327" y="411"/>
                    </a:lnTo>
                    <a:lnTo>
                      <a:pt x="328" y="409"/>
                    </a:lnTo>
                    <a:lnTo>
                      <a:pt x="329" y="409"/>
                    </a:lnTo>
                    <a:lnTo>
                      <a:pt x="329" y="408"/>
                    </a:lnTo>
                    <a:lnTo>
                      <a:pt x="329" y="407"/>
                    </a:lnTo>
                    <a:lnTo>
                      <a:pt x="328" y="406"/>
                    </a:lnTo>
                    <a:lnTo>
                      <a:pt x="329" y="406"/>
                    </a:lnTo>
                    <a:lnTo>
                      <a:pt x="330" y="406"/>
                    </a:lnTo>
                    <a:lnTo>
                      <a:pt x="332" y="406"/>
                    </a:lnTo>
                    <a:lnTo>
                      <a:pt x="332" y="406"/>
                    </a:lnTo>
                    <a:lnTo>
                      <a:pt x="333" y="405"/>
                    </a:lnTo>
                    <a:lnTo>
                      <a:pt x="333" y="405"/>
                    </a:lnTo>
                    <a:lnTo>
                      <a:pt x="334" y="406"/>
                    </a:lnTo>
                    <a:lnTo>
                      <a:pt x="335" y="406"/>
                    </a:lnTo>
                    <a:lnTo>
                      <a:pt x="335" y="405"/>
                    </a:lnTo>
                    <a:lnTo>
                      <a:pt x="335" y="405"/>
                    </a:lnTo>
                    <a:lnTo>
                      <a:pt x="334" y="403"/>
                    </a:lnTo>
                    <a:lnTo>
                      <a:pt x="334" y="402"/>
                    </a:lnTo>
                    <a:lnTo>
                      <a:pt x="337" y="401"/>
                    </a:lnTo>
                    <a:lnTo>
                      <a:pt x="338" y="402"/>
                    </a:lnTo>
                    <a:lnTo>
                      <a:pt x="339" y="401"/>
                    </a:lnTo>
                    <a:lnTo>
                      <a:pt x="341" y="400"/>
                    </a:lnTo>
                    <a:lnTo>
                      <a:pt x="343" y="399"/>
                    </a:lnTo>
                    <a:lnTo>
                      <a:pt x="343" y="397"/>
                    </a:lnTo>
                    <a:lnTo>
                      <a:pt x="340" y="399"/>
                    </a:lnTo>
                    <a:lnTo>
                      <a:pt x="338" y="399"/>
                    </a:lnTo>
                    <a:lnTo>
                      <a:pt x="337" y="397"/>
                    </a:lnTo>
                    <a:lnTo>
                      <a:pt x="334" y="397"/>
                    </a:lnTo>
                    <a:lnTo>
                      <a:pt x="332" y="397"/>
                    </a:lnTo>
                    <a:lnTo>
                      <a:pt x="329" y="397"/>
                    </a:lnTo>
                    <a:lnTo>
                      <a:pt x="327" y="396"/>
                    </a:lnTo>
                    <a:lnTo>
                      <a:pt x="324" y="396"/>
                    </a:lnTo>
                    <a:lnTo>
                      <a:pt x="321" y="394"/>
                    </a:lnTo>
                    <a:lnTo>
                      <a:pt x="321" y="392"/>
                    </a:lnTo>
                    <a:lnTo>
                      <a:pt x="319" y="392"/>
                    </a:lnTo>
                    <a:lnTo>
                      <a:pt x="318" y="394"/>
                    </a:lnTo>
                    <a:lnTo>
                      <a:pt x="318" y="394"/>
                    </a:lnTo>
                    <a:lnTo>
                      <a:pt x="318" y="392"/>
                    </a:lnTo>
                    <a:lnTo>
                      <a:pt x="318" y="391"/>
                    </a:lnTo>
                    <a:lnTo>
                      <a:pt x="317" y="392"/>
                    </a:lnTo>
                    <a:lnTo>
                      <a:pt x="315" y="395"/>
                    </a:lnTo>
                    <a:lnTo>
                      <a:pt x="312" y="396"/>
                    </a:lnTo>
                    <a:lnTo>
                      <a:pt x="310" y="396"/>
                    </a:lnTo>
                    <a:lnTo>
                      <a:pt x="308" y="396"/>
                    </a:lnTo>
                    <a:lnTo>
                      <a:pt x="307" y="395"/>
                    </a:lnTo>
                    <a:lnTo>
                      <a:pt x="306" y="395"/>
                    </a:lnTo>
                    <a:lnTo>
                      <a:pt x="305" y="395"/>
                    </a:lnTo>
                    <a:lnTo>
                      <a:pt x="304" y="395"/>
                    </a:lnTo>
                    <a:lnTo>
                      <a:pt x="301" y="397"/>
                    </a:lnTo>
                    <a:lnTo>
                      <a:pt x="300" y="399"/>
                    </a:lnTo>
                    <a:lnTo>
                      <a:pt x="299" y="397"/>
                    </a:lnTo>
                    <a:lnTo>
                      <a:pt x="299" y="397"/>
                    </a:lnTo>
                    <a:lnTo>
                      <a:pt x="295" y="397"/>
                    </a:lnTo>
                    <a:lnTo>
                      <a:pt x="294" y="396"/>
                    </a:lnTo>
                    <a:lnTo>
                      <a:pt x="293" y="397"/>
                    </a:lnTo>
                    <a:lnTo>
                      <a:pt x="291" y="396"/>
                    </a:lnTo>
                    <a:lnTo>
                      <a:pt x="293" y="395"/>
                    </a:lnTo>
                    <a:lnTo>
                      <a:pt x="295" y="395"/>
                    </a:lnTo>
                    <a:lnTo>
                      <a:pt x="296" y="396"/>
                    </a:lnTo>
                    <a:lnTo>
                      <a:pt x="298" y="396"/>
                    </a:lnTo>
                    <a:lnTo>
                      <a:pt x="299" y="395"/>
                    </a:lnTo>
                    <a:lnTo>
                      <a:pt x="301" y="395"/>
                    </a:lnTo>
                    <a:lnTo>
                      <a:pt x="302" y="394"/>
                    </a:lnTo>
                    <a:lnTo>
                      <a:pt x="305" y="394"/>
                    </a:lnTo>
                    <a:lnTo>
                      <a:pt x="307" y="394"/>
                    </a:lnTo>
                    <a:lnTo>
                      <a:pt x="308" y="394"/>
                    </a:lnTo>
                    <a:lnTo>
                      <a:pt x="308" y="392"/>
                    </a:lnTo>
                    <a:lnTo>
                      <a:pt x="308" y="391"/>
                    </a:lnTo>
                    <a:lnTo>
                      <a:pt x="307" y="391"/>
                    </a:lnTo>
                    <a:lnTo>
                      <a:pt x="307" y="391"/>
                    </a:lnTo>
                    <a:lnTo>
                      <a:pt x="306" y="390"/>
                    </a:lnTo>
                    <a:lnTo>
                      <a:pt x="305" y="391"/>
                    </a:lnTo>
                    <a:lnTo>
                      <a:pt x="302" y="390"/>
                    </a:lnTo>
                    <a:lnTo>
                      <a:pt x="300" y="390"/>
                    </a:lnTo>
                    <a:lnTo>
                      <a:pt x="298" y="391"/>
                    </a:lnTo>
                    <a:lnTo>
                      <a:pt x="296" y="391"/>
                    </a:lnTo>
                    <a:lnTo>
                      <a:pt x="294" y="390"/>
                    </a:lnTo>
                    <a:lnTo>
                      <a:pt x="293" y="390"/>
                    </a:lnTo>
                    <a:lnTo>
                      <a:pt x="291" y="389"/>
                    </a:lnTo>
                    <a:lnTo>
                      <a:pt x="290" y="390"/>
                    </a:lnTo>
                    <a:lnTo>
                      <a:pt x="288" y="390"/>
                    </a:lnTo>
                    <a:lnTo>
                      <a:pt x="284" y="391"/>
                    </a:lnTo>
                    <a:lnTo>
                      <a:pt x="284" y="391"/>
                    </a:lnTo>
                    <a:lnTo>
                      <a:pt x="284" y="390"/>
                    </a:lnTo>
                    <a:lnTo>
                      <a:pt x="285" y="388"/>
                    </a:lnTo>
                    <a:lnTo>
                      <a:pt x="287" y="388"/>
                    </a:lnTo>
                    <a:lnTo>
                      <a:pt x="289" y="388"/>
                    </a:lnTo>
                    <a:lnTo>
                      <a:pt x="293" y="386"/>
                    </a:lnTo>
                    <a:lnTo>
                      <a:pt x="294" y="385"/>
                    </a:lnTo>
                    <a:lnTo>
                      <a:pt x="294" y="384"/>
                    </a:lnTo>
                    <a:lnTo>
                      <a:pt x="295" y="383"/>
                    </a:lnTo>
                    <a:lnTo>
                      <a:pt x="296" y="383"/>
                    </a:lnTo>
                    <a:lnTo>
                      <a:pt x="296" y="383"/>
                    </a:lnTo>
                    <a:lnTo>
                      <a:pt x="298" y="382"/>
                    </a:lnTo>
                    <a:lnTo>
                      <a:pt x="298" y="380"/>
                    </a:lnTo>
                    <a:lnTo>
                      <a:pt x="296" y="379"/>
                    </a:lnTo>
                    <a:lnTo>
                      <a:pt x="295" y="379"/>
                    </a:lnTo>
                    <a:lnTo>
                      <a:pt x="294" y="378"/>
                    </a:lnTo>
                    <a:lnTo>
                      <a:pt x="296" y="378"/>
                    </a:lnTo>
                    <a:lnTo>
                      <a:pt x="296" y="378"/>
                    </a:lnTo>
                    <a:lnTo>
                      <a:pt x="296" y="378"/>
                    </a:lnTo>
                    <a:lnTo>
                      <a:pt x="299" y="378"/>
                    </a:lnTo>
                    <a:lnTo>
                      <a:pt x="299" y="378"/>
                    </a:lnTo>
                    <a:lnTo>
                      <a:pt x="299" y="377"/>
                    </a:lnTo>
                    <a:lnTo>
                      <a:pt x="299" y="375"/>
                    </a:lnTo>
                    <a:lnTo>
                      <a:pt x="299" y="374"/>
                    </a:lnTo>
                    <a:lnTo>
                      <a:pt x="300" y="374"/>
                    </a:lnTo>
                    <a:lnTo>
                      <a:pt x="300" y="375"/>
                    </a:lnTo>
                    <a:lnTo>
                      <a:pt x="300" y="377"/>
                    </a:lnTo>
                    <a:lnTo>
                      <a:pt x="301" y="379"/>
                    </a:lnTo>
                    <a:lnTo>
                      <a:pt x="302" y="379"/>
                    </a:lnTo>
                    <a:lnTo>
                      <a:pt x="305" y="379"/>
                    </a:lnTo>
                    <a:lnTo>
                      <a:pt x="307" y="379"/>
                    </a:lnTo>
                    <a:lnTo>
                      <a:pt x="312" y="377"/>
                    </a:lnTo>
                    <a:lnTo>
                      <a:pt x="313" y="377"/>
                    </a:lnTo>
                    <a:lnTo>
                      <a:pt x="315" y="375"/>
                    </a:lnTo>
                    <a:lnTo>
                      <a:pt x="316" y="374"/>
                    </a:lnTo>
                    <a:lnTo>
                      <a:pt x="317" y="374"/>
                    </a:lnTo>
                    <a:lnTo>
                      <a:pt x="318" y="372"/>
                    </a:lnTo>
                    <a:lnTo>
                      <a:pt x="317" y="369"/>
                    </a:lnTo>
                    <a:lnTo>
                      <a:pt x="317" y="368"/>
                    </a:lnTo>
                    <a:lnTo>
                      <a:pt x="316" y="368"/>
                    </a:lnTo>
                    <a:lnTo>
                      <a:pt x="313" y="367"/>
                    </a:lnTo>
                    <a:lnTo>
                      <a:pt x="310" y="366"/>
                    </a:lnTo>
                    <a:lnTo>
                      <a:pt x="308" y="366"/>
                    </a:lnTo>
                    <a:lnTo>
                      <a:pt x="306" y="367"/>
                    </a:lnTo>
                    <a:lnTo>
                      <a:pt x="305" y="366"/>
                    </a:lnTo>
                    <a:lnTo>
                      <a:pt x="305" y="365"/>
                    </a:lnTo>
                    <a:lnTo>
                      <a:pt x="305" y="363"/>
                    </a:lnTo>
                    <a:lnTo>
                      <a:pt x="302" y="365"/>
                    </a:lnTo>
                    <a:lnTo>
                      <a:pt x="301" y="365"/>
                    </a:lnTo>
                    <a:lnTo>
                      <a:pt x="300" y="367"/>
                    </a:lnTo>
                    <a:lnTo>
                      <a:pt x="298" y="367"/>
                    </a:lnTo>
                    <a:lnTo>
                      <a:pt x="296" y="366"/>
                    </a:lnTo>
                    <a:lnTo>
                      <a:pt x="296" y="365"/>
                    </a:lnTo>
                    <a:lnTo>
                      <a:pt x="298" y="366"/>
                    </a:lnTo>
                    <a:lnTo>
                      <a:pt x="299" y="365"/>
                    </a:lnTo>
                    <a:lnTo>
                      <a:pt x="300" y="363"/>
                    </a:lnTo>
                    <a:lnTo>
                      <a:pt x="302" y="363"/>
                    </a:lnTo>
                    <a:lnTo>
                      <a:pt x="302" y="363"/>
                    </a:lnTo>
                    <a:lnTo>
                      <a:pt x="302" y="361"/>
                    </a:lnTo>
                    <a:lnTo>
                      <a:pt x="300" y="360"/>
                    </a:lnTo>
                    <a:lnTo>
                      <a:pt x="300" y="359"/>
                    </a:lnTo>
                    <a:lnTo>
                      <a:pt x="298" y="359"/>
                    </a:lnTo>
                    <a:lnTo>
                      <a:pt x="299" y="359"/>
                    </a:lnTo>
                    <a:lnTo>
                      <a:pt x="300" y="357"/>
                    </a:lnTo>
                    <a:lnTo>
                      <a:pt x="300" y="356"/>
                    </a:lnTo>
                    <a:lnTo>
                      <a:pt x="300" y="355"/>
                    </a:lnTo>
                    <a:lnTo>
                      <a:pt x="301" y="354"/>
                    </a:lnTo>
                    <a:lnTo>
                      <a:pt x="302" y="355"/>
                    </a:lnTo>
                    <a:lnTo>
                      <a:pt x="302" y="357"/>
                    </a:lnTo>
                    <a:lnTo>
                      <a:pt x="304" y="359"/>
                    </a:lnTo>
                    <a:lnTo>
                      <a:pt x="304" y="359"/>
                    </a:lnTo>
                    <a:lnTo>
                      <a:pt x="306" y="361"/>
                    </a:lnTo>
                    <a:lnTo>
                      <a:pt x="306" y="362"/>
                    </a:lnTo>
                    <a:lnTo>
                      <a:pt x="307" y="363"/>
                    </a:lnTo>
                    <a:lnTo>
                      <a:pt x="308" y="365"/>
                    </a:lnTo>
                    <a:lnTo>
                      <a:pt x="310" y="363"/>
                    </a:lnTo>
                    <a:lnTo>
                      <a:pt x="311" y="363"/>
                    </a:lnTo>
                    <a:lnTo>
                      <a:pt x="312" y="365"/>
                    </a:lnTo>
                    <a:lnTo>
                      <a:pt x="315" y="363"/>
                    </a:lnTo>
                    <a:lnTo>
                      <a:pt x="316" y="363"/>
                    </a:lnTo>
                    <a:lnTo>
                      <a:pt x="316" y="365"/>
                    </a:lnTo>
                    <a:lnTo>
                      <a:pt x="316" y="366"/>
                    </a:lnTo>
                    <a:lnTo>
                      <a:pt x="319" y="371"/>
                    </a:lnTo>
                    <a:lnTo>
                      <a:pt x="321" y="372"/>
                    </a:lnTo>
                    <a:lnTo>
                      <a:pt x="322" y="371"/>
                    </a:lnTo>
                    <a:lnTo>
                      <a:pt x="324" y="369"/>
                    </a:lnTo>
                    <a:lnTo>
                      <a:pt x="324" y="369"/>
                    </a:lnTo>
                    <a:lnTo>
                      <a:pt x="326" y="371"/>
                    </a:lnTo>
                    <a:lnTo>
                      <a:pt x="324" y="372"/>
                    </a:lnTo>
                    <a:lnTo>
                      <a:pt x="324" y="374"/>
                    </a:lnTo>
                    <a:lnTo>
                      <a:pt x="324" y="377"/>
                    </a:lnTo>
                    <a:lnTo>
                      <a:pt x="326" y="378"/>
                    </a:lnTo>
                    <a:lnTo>
                      <a:pt x="327" y="380"/>
                    </a:lnTo>
                    <a:lnTo>
                      <a:pt x="327" y="383"/>
                    </a:lnTo>
                    <a:lnTo>
                      <a:pt x="328" y="384"/>
                    </a:lnTo>
                    <a:lnTo>
                      <a:pt x="329" y="386"/>
                    </a:lnTo>
                    <a:lnTo>
                      <a:pt x="332" y="389"/>
                    </a:lnTo>
                    <a:lnTo>
                      <a:pt x="334" y="391"/>
                    </a:lnTo>
                    <a:lnTo>
                      <a:pt x="335" y="392"/>
                    </a:lnTo>
                    <a:lnTo>
                      <a:pt x="337" y="391"/>
                    </a:lnTo>
                    <a:lnTo>
                      <a:pt x="338" y="391"/>
                    </a:lnTo>
                    <a:lnTo>
                      <a:pt x="339" y="391"/>
                    </a:lnTo>
                    <a:lnTo>
                      <a:pt x="340" y="391"/>
                    </a:lnTo>
                    <a:lnTo>
                      <a:pt x="340" y="390"/>
                    </a:lnTo>
                    <a:lnTo>
                      <a:pt x="340" y="388"/>
                    </a:lnTo>
                    <a:lnTo>
                      <a:pt x="340" y="385"/>
                    </a:lnTo>
                    <a:lnTo>
                      <a:pt x="340" y="383"/>
                    </a:lnTo>
                    <a:lnTo>
                      <a:pt x="340" y="382"/>
                    </a:lnTo>
                    <a:lnTo>
                      <a:pt x="341" y="382"/>
                    </a:lnTo>
                    <a:lnTo>
                      <a:pt x="341" y="383"/>
                    </a:lnTo>
                    <a:lnTo>
                      <a:pt x="341" y="384"/>
                    </a:lnTo>
                    <a:lnTo>
                      <a:pt x="341" y="385"/>
                    </a:lnTo>
                    <a:lnTo>
                      <a:pt x="343" y="388"/>
                    </a:lnTo>
                    <a:lnTo>
                      <a:pt x="341" y="389"/>
                    </a:lnTo>
                    <a:lnTo>
                      <a:pt x="341" y="390"/>
                    </a:lnTo>
                    <a:lnTo>
                      <a:pt x="343" y="391"/>
                    </a:lnTo>
                    <a:lnTo>
                      <a:pt x="343" y="390"/>
                    </a:lnTo>
                    <a:lnTo>
                      <a:pt x="344" y="390"/>
                    </a:lnTo>
                    <a:lnTo>
                      <a:pt x="345" y="390"/>
                    </a:lnTo>
                    <a:lnTo>
                      <a:pt x="345" y="391"/>
                    </a:lnTo>
                    <a:lnTo>
                      <a:pt x="345" y="392"/>
                    </a:lnTo>
                    <a:lnTo>
                      <a:pt x="345" y="392"/>
                    </a:lnTo>
                    <a:lnTo>
                      <a:pt x="346" y="392"/>
                    </a:lnTo>
                    <a:lnTo>
                      <a:pt x="347" y="392"/>
                    </a:lnTo>
                    <a:lnTo>
                      <a:pt x="349" y="392"/>
                    </a:lnTo>
                    <a:lnTo>
                      <a:pt x="349" y="390"/>
                    </a:lnTo>
                    <a:lnTo>
                      <a:pt x="349" y="389"/>
                    </a:lnTo>
                    <a:lnTo>
                      <a:pt x="349" y="386"/>
                    </a:lnTo>
                    <a:lnTo>
                      <a:pt x="349" y="385"/>
                    </a:lnTo>
                    <a:lnTo>
                      <a:pt x="349" y="383"/>
                    </a:lnTo>
                    <a:lnTo>
                      <a:pt x="349" y="382"/>
                    </a:lnTo>
                    <a:lnTo>
                      <a:pt x="349" y="380"/>
                    </a:lnTo>
                    <a:lnTo>
                      <a:pt x="347" y="380"/>
                    </a:lnTo>
                    <a:lnTo>
                      <a:pt x="349" y="379"/>
                    </a:lnTo>
                    <a:lnTo>
                      <a:pt x="349" y="378"/>
                    </a:lnTo>
                    <a:lnTo>
                      <a:pt x="347" y="378"/>
                    </a:lnTo>
                    <a:lnTo>
                      <a:pt x="346" y="379"/>
                    </a:lnTo>
                    <a:lnTo>
                      <a:pt x="346" y="378"/>
                    </a:lnTo>
                    <a:lnTo>
                      <a:pt x="346" y="377"/>
                    </a:lnTo>
                    <a:lnTo>
                      <a:pt x="349" y="377"/>
                    </a:lnTo>
                    <a:lnTo>
                      <a:pt x="349" y="375"/>
                    </a:lnTo>
                    <a:lnTo>
                      <a:pt x="350" y="374"/>
                    </a:lnTo>
                    <a:lnTo>
                      <a:pt x="349" y="373"/>
                    </a:lnTo>
                    <a:lnTo>
                      <a:pt x="347" y="373"/>
                    </a:lnTo>
                    <a:lnTo>
                      <a:pt x="347" y="373"/>
                    </a:lnTo>
                    <a:lnTo>
                      <a:pt x="349" y="371"/>
                    </a:lnTo>
                    <a:lnTo>
                      <a:pt x="349" y="369"/>
                    </a:lnTo>
                    <a:lnTo>
                      <a:pt x="349" y="368"/>
                    </a:lnTo>
                    <a:lnTo>
                      <a:pt x="349" y="368"/>
                    </a:lnTo>
                    <a:lnTo>
                      <a:pt x="346" y="369"/>
                    </a:lnTo>
                    <a:lnTo>
                      <a:pt x="345" y="372"/>
                    </a:lnTo>
                    <a:lnTo>
                      <a:pt x="345" y="374"/>
                    </a:lnTo>
                    <a:lnTo>
                      <a:pt x="344" y="374"/>
                    </a:lnTo>
                    <a:lnTo>
                      <a:pt x="344" y="373"/>
                    </a:lnTo>
                    <a:lnTo>
                      <a:pt x="344" y="371"/>
                    </a:lnTo>
                    <a:lnTo>
                      <a:pt x="345" y="371"/>
                    </a:lnTo>
                    <a:lnTo>
                      <a:pt x="344" y="369"/>
                    </a:lnTo>
                    <a:lnTo>
                      <a:pt x="344" y="368"/>
                    </a:lnTo>
                    <a:lnTo>
                      <a:pt x="344" y="367"/>
                    </a:lnTo>
                    <a:lnTo>
                      <a:pt x="346" y="366"/>
                    </a:lnTo>
                    <a:lnTo>
                      <a:pt x="347" y="365"/>
                    </a:lnTo>
                    <a:lnTo>
                      <a:pt x="349" y="363"/>
                    </a:lnTo>
                    <a:lnTo>
                      <a:pt x="347" y="362"/>
                    </a:lnTo>
                    <a:lnTo>
                      <a:pt x="346" y="362"/>
                    </a:lnTo>
                    <a:lnTo>
                      <a:pt x="345" y="363"/>
                    </a:lnTo>
                    <a:lnTo>
                      <a:pt x="345" y="363"/>
                    </a:lnTo>
                    <a:lnTo>
                      <a:pt x="344" y="365"/>
                    </a:lnTo>
                    <a:lnTo>
                      <a:pt x="345" y="362"/>
                    </a:lnTo>
                    <a:lnTo>
                      <a:pt x="345" y="362"/>
                    </a:lnTo>
                    <a:lnTo>
                      <a:pt x="345" y="361"/>
                    </a:lnTo>
                    <a:lnTo>
                      <a:pt x="344" y="362"/>
                    </a:lnTo>
                    <a:lnTo>
                      <a:pt x="341" y="363"/>
                    </a:lnTo>
                    <a:lnTo>
                      <a:pt x="340" y="365"/>
                    </a:lnTo>
                    <a:lnTo>
                      <a:pt x="340" y="365"/>
                    </a:lnTo>
                    <a:lnTo>
                      <a:pt x="340" y="363"/>
                    </a:lnTo>
                    <a:lnTo>
                      <a:pt x="341" y="361"/>
                    </a:lnTo>
                    <a:lnTo>
                      <a:pt x="343" y="361"/>
                    </a:lnTo>
                    <a:lnTo>
                      <a:pt x="344" y="359"/>
                    </a:lnTo>
                    <a:lnTo>
                      <a:pt x="344" y="359"/>
                    </a:lnTo>
                    <a:lnTo>
                      <a:pt x="343" y="357"/>
                    </a:lnTo>
                    <a:lnTo>
                      <a:pt x="343" y="356"/>
                    </a:lnTo>
                    <a:lnTo>
                      <a:pt x="341" y="356"/>
                    </a:lnTo>
                    <a:lnTo>
                      <a:pt x="340" y="355"/>
                    </a:lnTo>
                    <a:lnTo>
                      <a:pt x="340" y="354"/>
                    </a:lnTo>
                    <a:lnTo>
                      <a:pt x="339" y="354"/>
                    </a:lnTo>
                    <a:lnTo>
                      <a:pt x="338" y="352"/>
                    </a:lnTo>
                    <a:lnTo>
                      <a:pt x="337" y="352"/>
                    </a:lnTo>
                    <a:lnTo>
                      <a:pt x="337" y="351"/>
                    </a:lnTo>
                    <a:lnTo>
                      <a:pt x="335" y="351"/>
                    </a:lnTo>
                    <a:lnTo>
                      <a:pt x="334" y="350"/>
                    </a:lnTo>
                    <a:lnTo>
                      <a:pt x="334" y="350"/>
                    </a:lnTo>
                    <a:lnTo>
                      <a:pt x="330" y="348"/>
                    </a:lnTo>
                    <a:lnTo>
                      <a:pt x="330" y="346"/>
                    </a:lnTo>
                    <a:lnTo>
                      <a:pt x="328" y="345"/>
                    </a:lnTo>
                    <a:lnTo>
                      <a:pt x="327" y="345"/>
                    </a:lnTo>
                    <a:lnTo>
                      <a:pt x="324" y="346"/>
                    </a:lnTo>
                    <a:lnTo>
                      <a:pt x="323" y="348"/>
                    </a:lnTo>
                    <a:lnTo>
                      <a:pt x="323" y="346"/>
                    </a:lnTo>
                    <a:lnTo>
                      <a:pt x="323" y="345"/>
                    </a:lnTo>
                    <a:lnTo>
                      <a:pt x="319" y="344"/>
                    </a:lnTo>
                    <a:lnTo>
                      <a:pt x="318" y="344"/>
                    </a:lnTo>
                    <a:lnTo>
                      <a:pt x="316" y="345"/>
                    </a:lnTo>
                    <a:lnTo>
                      <a:pt x="315" y="344"/>
                    </a:lnTo>
                    <a:lnTo>
                      <a:pt x="317" y="343"/>
                    </a:lnTo>
                    <a:lnTo>
                      <a:pt x="317" y="344"/>
                    </a:lnTo>
                    <a:lnTo>
                      <a:pt x="321" y="344"/>
                    </a:lnTo>
                    <a:lnTo>
                      <a:pt x="322" y="344"/>
                    </a:lnTo>
                    <a:lnTo>
                      <a:pt x="324" y="344"/>
                    </a:lnTo>
                    <a:lnTo>
                      <a:pt x="327" y="344"/>
                    </a:lnTo>
                    <a:lnTo>
                      <a:pt x="327" y="343"/>
                    </a:lnTo>
                    <a:lnTo>
                      <a:pt x="328" y="339"/>
                    </a:lnTo>
                    <a:lnTo>
                      <a:pt x="328" y="338"/>
                    </a:lnTo>
                    <a:lnTo>
                      <a:pt x="327" y="338"/>
                    </a:lnTo>
                    <a:lnTo>
                      <a:pt x="326" y="338"/>
                    </a:lnTo>
                    <a:lnTo>
                      <a:pt x="323" y="335"/>
                    </a:lnTo>
                    <a:lnTo>
                      <a:pt x="322" y="335"/>
                    </a:lnTo>
                    <a:lnTo>
                      <a:pt x="322" y="335"/>
                    </a:lnTo>
                    <a:lnTo>
                      <a:pt x="319" y="337"/>
                    </a:lnTo>
                    <a:lnTo>
                      <a:pt x="319" y="337"/>
                    </a:lnTo>
                    <a:lnTo>
                      <a:pt x="317" y="337"/>
                    </a:lnTo>
                    <a:lnTo>
                      <a:pt x="316" y="339"/>
                    </a:lnTo>
                    <a:lnTo>
                      <a:pt x="316" y="339"/>
                    </a:lnTo>
                    <a:lnTo>
                      <a:pt x="316" y="338"/>
                    </a:lnTo>
                    <a:lnTo>
                      <a:pt x="316" y="337"/>
                    </a:lnTo>
                    <a:lnTo>
                      <a:pt x="315" y="337"/>
                    </a:lnTo>
                    <a:lnTo>
                      <a:pt x="312" y="337"/>
                    </a:lnTo>
                    <a:lnTo>
                      <a:pt x="311" y="338"/>
                    </a:lnTo>
                    <a:lnTo>
                      <a:pt x="310" y="338"/>
                    </a:lnTo>
                    <a:lnTo>
                      <a:pt x="311" y="337"/>
                    </a:lnTo>
                    <a:lnTo>
                      <a:pt x="312" y="335"/>
                    </a:lnTo>
                    <a:lnTo>
                      <a:pt x="315" y="335"/>
                    </a:lnTo>
                    <a:lnTo>
                      <a:pt x="315" y="334"/>
                    </a:lnTo>
                    <a:lnTo>
                      <a:pt x="315" y="334"/>
                    </a:lnTo>
                    <a:lnTo>
                      <a:pt x="313" y="333"/>
                    </a:lnTo>
                    <a:lnTo>
                      <a:pt x="312" y="334"/>
                    </a:lnTo>
                    <a:lnTo>
                      <a:pt x="311" y="334"/>
                    </a:lnTo>
                    <a:lnTo>
                      <a:pt x="310" y="334"/>
                    </a:lnTo>
                    <a:lnTo>
                      <a:pt x="310" y="333"/>
                    </a:lnTo>
                    <a:lnTo>
                      <a:pt x="310" y="333"/>
                    </a:lnTo>
                    <a:lnTo>
                      <a:pt x="311" y="333"/>
                    </a:lnTo>
                    <a:lnTo>
                      <a:pt x="312" y="333"/>
                    </a:lnTo>
                    <a:lnTo>
                      <a:pt x="313" y="332"/>
                    </a:lnTo>
                    <a:lnTo>
                      <a:pt x="313" y="332"/>
                    </a:lnTo>
                    <a:lnTo>
                      <a:pt x="315" y="333"/>
                    </a:lnTo>
                    <a:lnTo>
                      <a:pt x="317" y="334"/>
                    </a:lnTo>
                    <a:lnTo>
                      <a:pt x="318" y="335"/>
                    </a:lnTo>
                    <a:lnTo>
                      <a:pt x="319" y="334"/>
                    </a:lnTo>
                    <a:lnTo>
                      <a:pt x="322" y="333"/>
                    </a:lnTo>
                    <a:lnTo>
                      <a:pt x="323" y="333"/>
                    </a:lnTo>
                    <a:lnTo>
                      <a:pt x="326" y="333"/>
                    </a:lnTo>
                    <a:lnTo>
                      <a:pt x="326" y="332"/>
                    </a:lnTo>
                    <a:lnTo>
                      <a:pt x="327" y="332"/>
                    </a:lnTo>
                    <a:lnTo>
                      <a:pt x="327" y="331"/>
                    </a:lnTo>
                    <a:lnTo>
                      <a:pt x="327" y="329"/>
                    </a:lnTo>
                    <a:lnTo>
                      <a:pt x="326" y="328"/>
                    </a:lnTo>
                    <a:lnTo>
                      <a:pt x="323" y="327"/>
                    </a:lnTo>
                    <a:lnTo>
                      <a:pt x="322" y="327"/>
                    </a:lnTo>
                    <a:lnTo>
                      <a:pt x="321" y="326"/>
                    </a:lnTo>
                    <a:lnTo>
                      <a:pt x="319" y="326"/>
                    </a:lnTo>
                    <a:lnTo>
                      <a:pt x="317" y="326"/>
                    </a:lnTo>
                    <a:lnTo>
                      <a:pt x="316" y="326"/>
                    </a:lnTo>
                    <a:lnTo>
                      <a:pt x="316" y="327"/>
                    </a:lnTo>
                    <a:lnTo>
                      <a:pt x="315" y="328"/>
                    </a:lnTo>
                    <a:lnTo>
                      <a:pt x="313" y="327"/>
                    </a:lnTo>
                    <a:lnTo>
                      <a:pt x="311" y="327"/>
                    </a:lnTo>
                    <a:lnTo>
                      <a:pt x="310" y="327"/>
                    </a:lnTo>
                    <a:lnTo>
                      <a:pt x="308" y="328"/>
                    </a:lnTo>
                    <a:lnTo>
                      <a:pt x="308" y="329"/>
                    </a:lnTo>
                    <a:lnTo>
                      <a:pt x="307" y="328"/>
                    </a:lnTo>
                    <a:lnTo>
                      <a:pt x="307" y="328"/>
                    </a:lnTo>
                    <a:lnTo>
                      <a:pt x="306" y="327"/>
                    </a:lnTo>
                    <a:lnTo>
                      <a:pt x="306" y="327"/>
                    </a:lnTo>
                    <a:lnTo>
                      <a:pt x="307" y="326"/>
                    </a:lnTo>
                    <a:lnTo>
                      <a:pt x="308" y="326"/>
                    </a:lnTo>
                    <a:lnTo>
                      <a:pt x="311" y="326"/>
                    </a:lnTo>
                    <a:lnTo>
                      <a:pt x="315" y="326"/>
                    </a:lnTo>
                    <a:lnTo>
                      <a:pt x="316" y="325"/>
                    </a:lnTo>
                    <a:lnTo>
                      <a:pt x="315" y="323"/>
                    </a:lnTo>
                    <a:lnTo>
                      <a:pt x="313" y="322"/>
                    </a:lnTo>
                    <a:lnTo>
                      <a:pt x="312" y="321"/>
                    </a:lnTo>
                    <a:lnTo>
                      <a:pt x="311" y="320"/>
                    </a:lnTo>
                    <a:lnTo>
                      <a:pt x="310" y="318"/>
                    </a:lnTo>
                    <a:lnTo>
                      <a:pt x="310" y="317"/>
                    </a:lnTo>
                    <a:lnTo>
                      <a:pt x="310" y="316"/>
                    </a:lnTo>
                    <a:lnTo>
                      <a:pt x="311" y="316"/>
                    </a:lnTo>
                    <a:lnTo>
                      <a:pt x="311" y="317"/>
                    </a:lnTo>
                    <a:lnTo>
                      <a:pt x="311" y="318"/>
                    </a:lnTo>
                    <a:lnTo>
                      <a:pt x="312" y="320"/>
                    </a:lnTo>
                    <a:lnTo>
                      <a:pt x="315" y="321"/>
                    </a:lnTo>
                    <a:lnTo>
                      <a:pt x="316" y="322"/>
                    </a:lnTo>
                    <a:lnTo>
                      <a:pt x="316" y="322"/>
                    </a:lnTo>
                    <a:lnTo>
                      <a:pt x="317" y="323"/>
                    </a:lnTo>
                    <a:lnTo>
                      <a:pt x="318" y="325"/>
                    </a:lnTo>
                    <a:lnTo>
                      <a:pt x="321" y="325"/>
                    </a:lnTo>
                    <a:lnTo>
                      <a:pt x="322" y="323"/>
                    </a:lnTo>
                    <a:lnTo>
                      <a:pt x="323" y="323"/>
                    </a:lnTo>
                    <a:lnTo>
                      <a:pt x="324" y="322"/>
                    </a:lnTo>
                    <a:lnTo>
                      <a:pt x="326" y="321"/>
                    </a:lnTo>
                    <a:lnTo>
                      <a:pt x="327" y="320"/>
                    </a:lnTo>
                    <a:lnTo>
                      <a:pt x="329" y="320"/>
                    </a:lnTo>
                    <a:lnTo>
                      <a:pt x="329" y="320"/>
                    </a:lnTo>
                    <a:lnTo>
                      <a:pt x="330" y="318"/>
                    </a:lnTo>
                    <a:lnTo>
                      <a:pt x="329" y="317"/>
                    </a:lnTo>
                    <a:lnTo>
                      <a:pt x="328" y="316"/>
                    </a:lnTo>
                    <a:lnTo>
                      <a:pt x="328" y="315"/>
                    </a:lnTo>
                    <a:lnTo>
                      <a:pt x="326" y="311"/>
                    </a:lnTo>
                    <a:lnTo>
                      <a:pt x="324" y="310"/>
                    </a:lnTo>
                    <a:lnTo>
                      <a:pt x="324" y="309"/>
                    </a:lnTo>
                    <a:lnTo>
                      <a:pt x="324" y="309"/>
                    </a:lnTo>
                    <a:lnTo>
                      <a:pt x="326" y="309"/>
                    </a:lnTo>
                    <a:lnTo>
                      <a:pt x="326" y="309"/>
                    </a:lnTo>
                    <a:lnTo>
                      <a:pt x="326" y="310"/>
                    </a:lnTo>
                    <a:lnTo>
                      <a:pt x="327" y="311"/>
                    </a:lnTo>
                    <a:lnTo>
                      <a:pt x="329" y="315"/>
                    </a:lnTo>
                    <a:lnTo>
                      <a:pt x="333" y="320"/>
                    </a:lnTo>
                    <a:lnTo>
                      <a:pt x="333" y="320"/>
                    </a:lnTo>
                    <a:lnTo>
                      <a:pt x="333" y="318"/>
                    </a:lnTo>
                    <a:lnTo>
                      <a:pt x="333" y="317"/>
                    </a:lnTo>
                    <a:lnTo>
                      <a:pt x="334" y="314"/>
                    </a:lnTo>
                    <a:lnTo>
                      <a:pt x="334" y="312"/>
                    </a:lnTo>
                    <a:lnTo>
                      <a:pt x="334" y="311"/>
                    </a:lnTo>
                    <a:lnTo>
                      <a:pt x="335" y="311"/>
                    </a:lnTo>
                    <a:lnTo>
                      <a:pt x="337" y="311"/>
                    </a:lnTo>
                    <a:lnTo>
                      <a:pt x="337" y="312"/>
                    </a:lnTo>
                    <a:lnTo>
                      <a:pt x="337" y="314"/>
                    </a:lnTo>
                    <a:lnTo>
                      <a:pt x="338" y="314"/>
                    </a:lnTo>
                    <a:lnTo>
                      <a:pt x="341" y="315"/>
                    </a:lnTo>
                    <a:lnTo>
                      <a:pt x="345" y="317"/>
                    </a:lnTo>
                    <a:lnTo>
                      <a:pt x="346" y="318"/>
                    </a:lnTo>
                    <a:lnTo>
                      <a:pt x="347" y="317"/>
                    </a:lnTo>
                    <a:lnTo>
                      <a:pt x="349" y="317"/>
                    </a:lnTo>
                    <a:lnTo>
                      <a:pt x="349" y="318"/>
                    </a:lnTo>
                    <a:lnTo>
                      <a:pt x="349" y="318"/>
                    </a:lnTo>
                    <a:lnTo>
                      <a:pt x="346" y="320"/>
                    </a:lnTo>
                    <a:lnTo>
                      <a:pt x="345" y="320"/>
                    </a:lnTo>
                    <a:lnTo>
                      <a:pt x="344" y="317"/>
                    </a:lnTo>
                    <a:lnTo>
                      <a:pt x="340" y="316"/>
                    </a:lnTo>
                    <a:lnTo>
                      <a:pt x="339" y="316"/>
                    </a:lnTo>
                    <a:lnTo>
                      <a:pt x="338" y="315"/>
                    </a:lnTo>
                    <a:lnTo>
                      <a:pt x="337" y="315"/>
                    </a:lnTo>
                    <a:lnTo>
                      <a:pt x="337" y="316"/>
                    </a:lnTo>
                    <a:lnTo>
                      <a:pt x="337" y="317"/>
                    </a:lnTo>
                    <a:lnTo>
                      <a:pt x="337" y="318"/>
                    </a:lnTo>
                    <a:lnTo>
                      <a:pt x="341" y="322"/>
                    </a:lnTo>
                    <a:lnTo>
                      <a:pt x="343" y="325"/>
                    </a:lnTo>
                    <a:lnTo>
                      <a:pt x="346" y="326"/>
                    </a:lnTo>
                    <a:lnTo>
                      <a:pt x="347" y="327"/>
                    </a:lnTo>
                    <a:lnTo>
                      <a:pt x="349" y="328"/>
                    </a:lnTo>
                    <a:lnTo>
                      <a:pt x="350" y="327"/>
                    </a:lnTo>
                    <a:lnTo>
                      <a:pt x="350" y="327"/>
                    </a:lnTo>
                    <a:lnTo>
                      <a:pt x="351" y="325"/>
                    </a:lnTo>
                    <a:lnTo>
                      <a:pt x="352" y="326"/>
                    </a:lnTo>
                    <a:lnTo>
                      <a:pt x="354" y="325"/>
                    </a:lnTo>
                    <a:lnTo>
                      <a:pt x="355" y="325"/>
                    </a:lnTo>
                    <a:lnTo>
                      <a:pt x="355" y="323"/>
                    </a:lnTo>
                    <a:lnTo>
                      <a:pt x="356" y="322"/>
                    </a:lnTo>
                    <a:lnTo>
                      <a:pt x="357" y="322"/>
                    </a:lnTo>
                    <a:lnTo>
                      <a:pt x="358" y="322"/>
                    </a:lnTo>
                    <a:lnTo>
                      <a:pt x="360" y="323"/>
                    </a:lnTo>
                    <a:lnTo>
                      <a:pt x="362" y="322"/>
                    </a:lnTo>
                    <a:lnTo>
                      <a:pt x="363" y="322"/>
                    </a:lnTo>
                    <a:lnTo>
                      <a:pt x="365" y="322"/>
                    </a:lnTo>
                    <a:lnTo>
                      <a:pt x="365" y="320"/>
                    </a:lnTo>
                    <a:lnTo>
                      <a:pt x="365" y="317"/>
                    </a:lnTo>
                    <a:lnTo>
                      <a:pt x="366" y="316"/>
                    </a:lnTo>
                    <a:lnTo>
                      <a:pt x="367" y="314"/>
                    </a:lnTo>
                    <a:lnTo>
                      <a:pt x="367" y="312"/>
                    </a:lnTo>
                    <a:lnTo>
                      <a:pt x="366" y="311"/>
                    </a:lnTo>
                    <a:lnTo>
                      <a:pt x="365" y="311"/>
                    </a:lnTo>
                    <a:lnTo>
                      <a:pt x="363" y="311"/>
                    </a:lnTo>
                    <a:lnTo>
                      <a:pt x="362" y="312"/>
                    </a:lnTo>
                    <a:lnTo>
                      <a:pt x="362" y="311"/>
                    </a:lnTo>
                    <a:lnTo>
                      <a:pt x="361" y="311"/>
                    </a:lnTo>
                    <a:lnTo>
                      <a:pt x="360" y="312"/>
                    </a:lnTo>
                    <a:lnTo>
                      <a:pt x="358" y="311"/>
                    </a:lnTo>
                    <a:lnTo>
                      <a:pt x="358" y="310"/>
                    </a:lnTo>
                    <a:lnTo>
                      <a:pt x="357" y="309"/>
                    </a:lnTo>
                    <a:lnTo>
                      <a:pt x="356" y="308"/>
                    </a:lnTo>
                    <a:lnTo>
                      <a:pt x="356" y="308"/>
                    </a:lnTo>
                    <a:lnTo>
                      <a:pt x="355" y="309"/>
                    </a:lnTo>
                    <a:lnTo>
                      <a:pt x="355" y="311"/>
                    </a:lnTo>
                    <a:lnTo>
                      <a:pt x="356" y="311"/>
                    </a:lnTo>
                    <a:lnTo>
                      <a:pt x="356" y="312"/>
                    </a:lnTo>
                    <a:lnTo>
                      <a:pt x="355" y="314"/>
                    </a:lnTo>
                    <a:lnTo>
                      <a:pt x="355" y="316"/>
                    </a:lnTo>
                    <a:lnTo>
                      <a:pt x="354" y="315"/>
                    </a:lnTo>
                    <a:lnTo>
                      <a:pt x="355" y="312"/>
                    </a:lnTo>
                    <a:lnTo>
                      <a:pt x="355" y="310"/>
                    </a:lnTo>
                    <a:lnTo>
                      <a:pt x="354" y="310"/>
                    </a:lnTo>
                    <a:lnTo>
                      <a:pt x="352" y="308"/>
                    </a:lnTo>
                    <a:lnTo>
                      <a:pt x="351" y="308"/>
                    </a:lnTo>
                    <a:lnTo>
                      <a:pt x="351" y="306"/>
                    </a:lnTo>
                    <a:lnTo>
                      <a:pt x="351" y="305"/>
                    </a:lnTo>
                    <a:lnTo>
                      <a:pt x="352" y="305"/>
                    </a:lnTo>
                    <a:lnTo>
                      <a:pt x="354" y="303"/>
                    </a:lnTo>
                    <a:lnTo>
                      <a:pt x="354" y="302"/>
                    </a:lnTo>
                    <a:lnTo>
                      <a:pt x="354" y="300"/>
                    </a:lnTo>
                    <a:lnTo>
                      <a:pt x="352" y="300"/>
                    </a:lnTo>
                    <a:lnTo>
                      <a:pt x="352" y="300"/>
                    </a:lnTo>
                    <a:lnTo>
                      <a:pt x="355" y="300"/>
                    </a:lnTo>
                    <a:lnTo>
                      <a:pt x="356" y="299"/>
                    </a:lnTo>
                    <a:lnTo>
                      <a:pt x="356" y="298"/>
                    </a:lnTo>
                    <a:lnTo>
                      <a:pt x="356" y="295"/>
                    </a:lnTo>
                    <a:lnTo>
                      <a:pt x="356" y="294"/>
                    </a:lnTo>
                    <a:lnTo>
                      <a:pt x="356" y="293"/>
                    </a:lnTo>
                    <a:lnTo>
                      <a:pt x="356" y="293"/>
                    </a:lnTo>
                    <a:lnTo>
                      <a:pt x="357" y="294"/>
                    </a:lnTo>
                    <a:lnTo>
                      <a:pt x="358" y="295"/>
                    </a:lnTo>
                    <a:lnTo>
                      <a:pt x="358" y="297"/>
                    </a:lnTo>
                    <a:lnTo>
                      <a:pt x="360" y="297"/>
                    </a:lnTo>
                    <a:lnTo>
                      <a:pt x="362" y="295"/>
                    </a:lnTo>
                    <a:lnTo>
                      <a:pt x="363" y="295"/>
                    </a:lnTo>
                    <a:lnTo>
                      <a:pt x="365" y="297"/>
                    </a:lnTo>
                    <a:lnTo>
                      <a:pt x="367" y="298"/>
                    </a:lnTo>
                    <a:lnTo>
                      <a:pt x="369" y="299"/>
                    </a:lnTo>
                    <a:lnTo>
                      <a:pt x="368" y="300"/>
                    </a:lnTo>
                    <a:lnTo>
                      <a:pt x="369" y="303"/>
                    </a:lnTo>
                    <a:lnTo>
                      <a:pt x="371" y="303"/>
                    </a:lnTo>
                    <a:lnTo>
                      <a:pt x="371" y="304"/>
                    </a:lnTo>
                    <a:lnTo>
                      <a:pt x="372" y="305"/>
                    </a:lnTo>
                    <a:lnTo>
                      <a:pt x="374" y="304"/>
                    </a:lnTo>
                    <a:lnTo>
                      <a:pt x="377" y="300"/>
                    </a:lnTo>
                    <a:lnTo>
                      <a:pt x="377" y="299"/>
                    </a:lnTo>
                    <a:lnTo>
                      <a:pt x="375" y="298"/>
                    </a:lnTo>
                    <a:lnTo>
                      <a:pt x="375" y="295"/>
                    </a:lnTo>
                    <a:lnTo>
                      <a:pt x="377" y="294"/>
                    </a:lnTo>
                    <a:lnTo>
                      <a:pt x="377" y="294"/>
                    </a:lnTo>
                    <a:lnTo>
                      <a:pt x="374" y="293"/>
                    </a:lnTo>
                    <a:lnTo>
                      <a:pt x="373" y="294"/>
                    </a:lnTo>
                    <a:lnTo>
                      <a:pt x="372" y="295"/>
                    </a:lnTo>
                    <a:lnTo>
                      <a:pt x="369" y="294"/>
                    </a:lnTo>
                    <a:lnTo>
                      <a:pt x="368" y="292"/>
                    </a:lnTo>
                    <a:lnTo>
                      <a:pt x="366" y="292"/>
                    </a:lnTo>
                    <a:lnTo>
                      <a:pt x="365" y="292"/>
                    </a:lnTo>
                    <a:lnTo>
                      <a:pt x="365" y="292"/>
                    </a:lnTo>
                    <a:lnTo>
                      <a:pt x="365" y="291"/>
                    </a:lnTo>
                    <a:lnTo>
                      <a:pt x="365" y="291"/>
                    </a:lnTo>
                    <a:lnTo>
                      <a:pt x="366" y="289"/>
                    </a:lnTo>
                    <a:lnTo>
                      <a:pt x="366" y="286"/>
                    </a:lnTo>
                    <a:lnTo>
                      <a:pt x="367" y="285"/>
                    </a:lnTo>
                    <a:lnTo>
                      <a:pt x="367" y="283"/>
                    </a:lnTo>
                    <a:lnTo>
                      <a:pt x="365" y="282"/>
                    </a:lnTo>
                    <a:lnTo>
                      <a:pt x="363" y="282"/>
                    </a:lnTo>
                    <a:lnTo>
                      <a:pt x="361" y="285"/>
                    </a:lnTo>
                    <a:lnTo>
                      <a:pt x="360" y="286"/>
                    </a:lnTo>
                    <a:lnTo>
                      <a:pt x="357" y="285"/>
                    </a:lnTo>
                    <a:lnTo>
                      <a:pt x="357" y="283"/>
                    </a:lnTo>
                    <a:lnTo>
                      <a:pt x="356" y="281"/>
                    </a:lnTo>
                    <a:lnTo>
                      <a:pt x="356" y="281"/>
                    </a:lnTo>
                    <a:lnTo>
                      <a:pt x="356" y="280"/>
                    </a:lnTo>
                    <a:lnTo>
                      <a:pt x="357" y="280"/>
                    </a:lnTo>
                    <a:lnTo>
                      <a:pt x="357" y="281"/>
                    </a:lnTo>
                    <a:lnTo>
                      <a:pt x="357" y="282"/>
                    </a:lnTo>
                    <a:lnTo>
                      <a:pt x="357" y="283"/>
                    </a:lnTo>
                    <a:lnTo>
                      <a:pt x="360" y="283"/>
                    </a:lnTo>
                    <a:lnTo>
                      <a:pt x="361" y="283"/>
                    </a:lnTo>
                    <a:lnTo>
                      <a:pt x="362" y="282"/>
                    </a:lnTo>
                    <a:lnTo>
                      <a:pt x="363" y="281"/>
                    </a:lnTo>
                    <a:lnTo>
                      <a:pt x="366" y="281"/>
                    </a:lnTo>
                    <a:lnTo>
                      <a:pt x="367" y="282"/>
                    </a:lnTo>
                    <a:lnTo>
                      <a:pt x="368" y="282"/>
                    </a:lnTo>
                    <a:lnTo>
                      <a:pt x="368" y="281"/>
                    </a:lnTo>
                    <a:lnTo>
                      <a:pt x="368" y="280"/>
                    </a:lnTo>
                    <a:lnTo>
                      <a:pt x="365" y="276"/>
                    </a:lnTo>
                    <a:lnTo>
                      <a:pt x="361" y="274"/>
                    </a:lnTo>
                    <a:lnTo>
                      <a:pt x="358" y="274"/>
                    </a:lnTo>
                    <a:lnTo>
                      <a:pt x="356" y="272"/>
                    </a:lnTo>
                    <a:lnTo>
                      <a:pt x="354" y="270"/>
                    </a:lnTo>
                    <a:lnTo>
                      <a:pt x="354" y="269"/>
                    </a:lnTo>
                    <a:lnTo>
                      <a:pt x="354" y="268"/>
                    </a:lnTo>
                    <a:lnTo>
                      <a:pt x="355" y="269"/>
                    </a:lnTo>
                    <a:lnTo>
                      <a:pt x="356" y="271"/>
                    </a:lnTo>
                    <a:lnTo>
                      <a:pt x="357" y="272"/>
                    </a:lnTo>
                    <a:lnTo>
                      <a:pt x="360" y="272"/>
                    </a:lnTo>
                    <a:lnTo>
                      <a:pt x="360" y="271"/>
                    </a:lnTo>
                    <a:lnTo>
                      <a:pt x="360" y="270"/>
                    </a:lnTo>
                    <a:lnTo>
                      <a:pt x="358" y="268"/>
                    </a:lnTo>
                    <a:lnTo>
                      <a:pt x="357" y="268"/>
                    </a:lnTo>
                    <a:lnTo>
                      <a:pt x="357" y="266"/>
                    </a:lnTo>
                    <a:lnTo>
                      <a:pt x="358" y="266"/>
                    </a:lnTo>
                    <a:lnTo>
                      <a:pt x="360" y="268"/>
                    </a:lnTo>
                    <a:lnTo>
                      <a:pt x="362" y="270"/>
                    </a:lnTo>
                    <a:lnTo>
                      <a:pt x="362" y="271"/>
                    </a:lnTo>
                    <a:lnTo>
                      <a:pt x="362" y="272"/>
                    </a:lnTo>
                    <a:lnTo>
                      <a:pt x="365" y="275"/>
                    </a:lnTo>
                    <a:lnTo>
                      <a:pt x="366" y="276"/>
                    </a:lnTo>
                    <a:lnTo>
                      <a:pt x="368" y="278"/>
                    </a:lnTo>
                    <a:lnTo>
                      <a:pt x="369" y="278"/>
                    </a:lnTo>
                    <a:lnTo>
                      <a:pt x="371" y="278"/>
                    </a:lnTo>
                    <a:lnTo>
                      <a:pt x="372" y="278"/>
                    </a:lnTo>
                    <a:lnTo>
                      <a:pt x="372" y="280"/>
                    </a:lnTo>
                    <a:lnTo>
                      <a:pt x="371" y="281"/>
                    </a:lnTo>
                    <a:lnTo>
                      <a:pt x="372" y="282"/>
                    </a:lnTo>
                    <a:lnTo>
                      <a:pt x="373" y="283"/>
                    </a:lnTo>
                    <a:lnTo>
                      <a:pt x="374" y="283"/>
                    </a:lnTo>
                    <a:lnTo>
                      <a:pt x="375" y="282"/>
                    </a:lnTo>
                    <a:lnTo>
                      <a:pt x="377" y="278"/>
                    </a:lnTo>
                    <a:lnTo>
                      <a:pt x="377" y="277"/>
                    </a:lnTo>
                    <a:lnTo>
                      <a:pt x="377" y="276"/>
                    </a:lnTo>
                    <a:lnTo>
                      <a:pt x="377" y="275"/>
                    </a:lnTo>
                    <a:lnTo>
                      <a:pt x="377" y="274"/>
                    </a:lnTo>
                    <a:lnTo>
                      <a:pt x="377" y="271"/>
                    </a:lnTo>
                    <a:lnTo>
                      <a:pt x="375" y="270"/>
                    </a:lnTo>
                    <a:lnTo>
                      <a:pt x="377" y="269"/>
                    </a:lnTo>
                    <a:lnTo>
                      <a:pt x="377" y="268"/>
                    </a:lnTo>
                    <a:lnTo>
                      <a:pt x="377" y="269"/>
                    </a:lnTo>
                    <a:lnTo>
                      <a:pt x="378" y="269"/>
                    </a:lnTo>
                    <a:lnTo>
                      <a:pt x="379" y="269"/>
                    </a:lnTo>
                    <a:lnTo>
                      <a:pt x="379" y="268"/>
                    </a:lnTo>
                    <a:lnTo>
                      <a:pt x="377" y="266"/>
                    </a:lnTo>
                    <a:lnTo>
                      <a:pt x="375" y="264"/>
                    </a:lnTo>
                    <a:lnTo>
                      <a:pt x="374" y="263"/>
                    </a:lnTo>
                    <a:lnTo>
                      <a:pt x="373" y="263"/>
                    </a:lnTo>
                    <a:lnTo>
                      <a:pt x="372" y="263"/>
                    </a:lnTo>
                    <a:lnTo>
                      <a:pt x="371" y="261"/>
                    </a:lnTo>
                    <a:lnTo>
                      <a:pt x="369" y="260"/>
                    </a:lnTo>
                    <a:lnTo>
                      <a:pt x="366" y="260"/>
                    </a:lnTo>
                    <a:lnTo>
                      <a:pt x="365" y="260"/>
                    </a:lnTo>
                    <a:lnTo>
                      <a:pt x="363" y="260"/>
                    </a:lnTo>
                    <a:lnTo>
                      <a:pt x="363" y="260"/>
                    </a:lnTo>
                    <a:lnTo>
                      <a:pt x="362" y="259"/>
                    </a:lnTo>
                    <a:lnTo>
                      <a:pt x="363" y="259"/>
                    </a:lnTo>
                    <a:lnTo>
                      <a:pt x="363" y="259"/>
                    </a:lnTo>
                    <a:lnTo>
                      <a:pt x="365" y="259"/>
                    </a:lnTo>
                    <a:lnTo>
                      <a:pt x="367" y="259"/>
                    </a:lnTo>
                    <a:lnTo>
                      <a:pt x="369" y="259"/>
                    </a:lnTo>
                    <a:lnTo>
                      <a:pt x="371" y="259"/>
                    </a:lnTo>
                    <a:lnTo>
                      <a:pt x="372" y="259"/>
                    </a:lnTo>
                    <a:lnTo>
                      <a:pt x="373" y="259"/>
                    </a:lnTo>
                    <a:lnTo>
                      <a:pt x="374" y="259"/>
                    </a:lnTo>
                    <a:lnTo>
                      <a:pt x="375" y="259"/>
                    </a:lnTo>
                    <a:lnTo>
                      <a:pt x="377" y="259"/>
                    </a:lnTo>
                    <a:lnTo>
                      <a:pt x="377" y="258"/>
                    </a:lnTo>
                    <a:lnTo>
                      <a:pt x="377" y="257"/>
                    </a:lnTo>
                    <a:lnTo>
                      <a:pt x="377" y="255"/>
                    </a:lnTo>
                    <a:lnTo>
                      <a:pt x="377" y="254"/>
                    </a:lnTo>
                    <a:lnTo>
                      <a:pt x="375" y="253"/>
                    </a:lnTo>
                    <a:lnTo>
                      <a:pt x="374" y="254"/>
                    </a:lnTo>
                    <a:lnTo>
                      <a:pt x="373" y="254"/>
                    </a:lnTo>
                    <a:lnTo>
                      <a:pt x="372" y="254"/>
                    </a:lnTo>
                    <a:lnTo>
                      <a:pt x="369" y="254"/>
                    </a:lnTo>
                    <a:lnTo>
                      <a:pt x="368" y="253"/>
                    </a:lnTo>
                    <a:lnTo>
                      <a:pt x="367" y="253"/>
                    </a:lnTo>
                    <a:lnTo>
                      <a:pt x="365" y="253"/>
                    </a:lnTo>
                    <a:lnTo>
                      <a:pt x="365" y="254"/>
                    </a:lnTo>
                    <a:lnTo>
                      <a:pt x="363" y="254"/>
                    </a:lnTo>
                    <a:lnTo>
                      <a:pt x="363" y="252"/>
                    </a:lnTo>
                    <a:lnTo>
                      <a:pt x="363" y="251"/>
                    </a:lnTo>
                    <a:lnTo>
                      <a:pt x="363" y="249"/>
                    </a:lnTo>
                    <a:lnTo>
                      <a:pt x="361" y="251"/>
                    </a:lnTo>
                    <a:lnTo>
                      <a:pt x="360" y="251"/>
                    </a:lnTo>
                    <a:lnTo>
                      <a:pt x="358" y="249"/>
                    </a:lnTo>
                    <a:lnTo>
                      <a:pt x="358" y="248"/>
                    </a:lnTo>
                    <a:lnTo>
                      <a:pt x="360" y="248"/>
                    </a:lnTo>
                    <a:lnTo>
                      <a:pt x="362" y="249"/>
                    </a:lnTo>
                    <a:lnTo>
                      <a:pt x="362" y="248"/>
                    </a:lnTo>
                    <a:lnTo>
                      <a:pt x="362" y="247"/>
                    </a:lnTo>
                    <a:lnTo>
                      <a:pt x="362" y="247"/>
                    </a:lnTo>
                    <a:lnTo>
                      <a:pt x="362" y="246"/>
                    </a:lnTo>
                    <a:lnTo>
                      <a:pt x="362" y="245"/>
                    </a:lnTo>
                    <a:lnTo>
                      <a:pt x="362" y="243"/>
                    </a:lnTo>
                    <a:lnTo>
                      <a:pt x="362" y="242"/>
                    </a:lnTo>
                    <a:lnTo>
                      <a:pt x="362" y="241"/>
                    </a:lnTo>
                    <a:lnTo>
                      <a:pt x="362" y="240"/>
                    </a:lnTo>
                    <a:lnTo>
                      <a:pt x="363" y="240"/>
                    </a:lnTo>
                    <a:lnTo>
                      <a:pt x="363" y="240"/>
                    </a:lnTo>
                    <a:lnTo>
                      <a:pt x="363" y="241"/>
                    </a:lnTo>
                    <a:lnTo>
                      <a:pt x="365" y="242"/>
                    </a:lnTo>
                    <a:lnTo>
                      <a:pt x="366" y="242"/>
                    </a:lnTo>
                    <a:lnTo>
                      <a:pt x="367" y="241"/>
                    </a:lnTo>
                    <a:lnTo>
                      <a:pt x="369" y="240"/>
                    </a:lnTo>
                    <a:lnTo>
                      <a:pt x="371" y="238"/>
                    </a:lnTo>
                    <a:lnTo>
                      <a:pt x="371" y="238"/>
                    </a:lnTo>
                    <a:lnTo>
                      <a:pt x="371" y="237"/>
                    </a:lnTo>
                    <a:lnTo>
                      <a:pt x="368" y="237"/>
                    </a:lnTo>
                    <a:lnTo>
                      <a:pt x="367" y="237"/>
                    </a:lnTo>
                    <a:lnTo>
                      <a:pt x="367" y="236"/>
                    </a:lnTo>
                    <a:lnTo>
                      <a:pt x="368" y="236"/>
                    </a:lnTo>
                    <a:lnTo>
                      <a:pt x="371" y="236"/>
                    </a:lnTo>
                    <a:lnTo>
                      <a:pt x="371" y="236"/>
                    </a:lnTo>
                    <a:lnTo>
                      <a:pt x="372" y="236"/>
                    </a:lnTo>
                    <a:lnTo>
                      <a:pt x="372" y="236"/>
                    </a:lnTo>
                    <a:lnTo>
                      <a:pt x="372" y="235"/>
                    </a:lnTo>
                    <a:lnTo>
                      <a:pt x="373" y="234"/>
                    </a:lnTo>
                    <a:lnTo>
                      <a:pt x="374" y="235"/>
                    </a:lnTo>
                    <a:lnTo>
                      <a:pt x="377" y="236"/>
                    </a:lnTo>
                    <a:lnTo>
                      <a:pt x="377" y="236"/>
                    </a:lnTo>
                    <a:lnTo>
                      <a:pt x="378" y="236"/>
                    </a:lnTo>
                    <a:lnTo>
                      <a:pt x="379" y="236"/>
                    </a:lnTo>
                    <a:lnTo>
                      <a:pt x="380" y="237"/>
                    </a:lnTo>
                    <a:lnTo>
                      <a:pt x="380" y="238"/>
                    </a:lnTo>
                    <a:lnTo>
                      <a:pt x="380" y="240"/>
                    </a:lnTo>
                    <a:lnTo>
                      <a:pt x="382" y="240"/>
                    </a:lnTo>
                    <a:lnTo>
                      <a:pt x="383" y="240"/>
                    </a:lnTo>
                    <a:lnTo>
                      <a:pt x="384" y="240"/>
                    </a:lnTo>
                    <a:lnTo>
                      <a:pt x="384" y="241"/>
                    </a:lnTo>
                    <a:lnTo>
                      <a:pt x="386" y="242"/>
                    </a:lnTo>
                    <a:lnTo>
                      <a:pt x="388" y="243"/>
                    </a:lnTo>
                    <a:lnTo>
                      <a:pt x="389" y="245"/>
                    </a:lnTo>
                    <a:lnTo>
                      <a:pt x="389" y="243"/>
                    </a:lnTo>
                    <a:lnTo>
                      <a:pt x="389" y="241"/>
                    </a:lnTo>
                    <a:lnTo>
                      <a:pt x="390" y="240"/>
                    </a:lnTo>
                    <a:lnTo>
                      <a:pt x="391" y="237"/>
                    </a:lnTo>
                    <a:lnTo>
                      <a:pt x="390" y="236"/>
                    </a:lnTo>
                    <a:lnTo>
                      <a:pt x="391" y="234"/>
                    </a:lnTo>
                    <a:lnTo>
                      <a:pt x="391" y="231"/>
                    </a:lnTo>
                    <a:lnTo>
                      <a:pt x="393" y="230"/>
                    </a:lnTo>
                    <a:lnTo>
                      <a:pt x="393" y="229"/>
                    </a:lnTo>
                    <a:lnTo>
                      <a:pt x="391" y="228"/>
                    </a:lnTo>
                    <a:lnTo>
                      <a:pt x="390" y="226"/>
                    </a:lnTo>
                    <a:lnTo>
                      <a:pt x="389" y="225"/>
                    </a:lnTo>
                    <a:lnTo>
                      <a:pt x="388" y="225"/>
                    </a:lnTo>
                    <a:lnTo>
                      <a:pt x="388" y="224"/>
                    </a:lnTo>
                    <a:lnTo>
                      <a:pt x="388" y="224"/>
                    </a:lnTo>
                    <a:lnTo>
                      <a:pt x="386" y="224"/>
                    </a:lnTo>
                    <a:lnTo>
                      <a:pt x="385" y="225"/>
                    </a:lnTo>
                    <a:lnTo>
                      <a:pt x="384" y="228"/>
                    </a:lnTo>
                    <a:lnTo>
                      <a:pt x="383" y="228"/>
                    </a:lnTo>
                    <a:lnTo>
                      <a:pt x="382" y="228"/>
                    </a:lnTo>
                    <a:lnTo>
                      <a:pt x="382" y="226"/>
                    </a:lnTo>
                    <a:lnTo>
                      <a:pt x="382" y="225"/>
                    </a:lnTo>
                    <a:lnTo>
                      <a:pt x="382" y="224"/>
                    </a:lnTo>
                    <a:lnTo>
                      <a:pt x="379" y="223"/>
                    </a:lnTo>
                    <a:lnTo>
                      <a:pt x="378" y="224"/>
                    </a:lnTo>
                    <a:lnTo>
                      <a:pt x="378" y="223"/>
                    </a:lnTo>
                    <a:lnTo>
                      <a:pt x="378" y="223"/>
                    </a:lnTo>
                    <a:lnTo>
                      <a:pt x="378" y="221"/>
                    </a:lnTo>
                    <a:lnTo>
                      <a:pt x="377" y="220"/>
                    </a:lnTo>
                    <a:lnTo>
                      <a:pt x="377" y="220"/>
                    </a:lnTo>
                    <a:lnTo>
                      <a:pt x="377" y="219"/>
                    </a:lnTo>
                    <a:lnTo>
                      <a:pt x="378" y="219"/>
                    </a:lnTo>
                    <a:lnTo>
                      <a:pt x="379" y="220"/>
                    </a:lnTo>
                    <a:lnTo>
                      <a:pt x="379" y="219"/>
                    </a:lnTo>
                    <a:lnTo>
                      <a:pt x="378" y="218"/>
                    </a:lnTo>
                    <a:lnTo>
                      <a:pt x="378" y="215"/>
                    </a:lnTo>
                    <a:lnTo>
                      <a:pt x="378" y="215"/>
                    </a:lnTo>
                    <a:lnTo>
                      <a:pt x="379" y="214"/>
                    </a:lnTo>
                    <a:lnTo>
                      <a:pt x="379" y="215"/>
                    </a:lnTo>
                    <a:lnTo>
                      <a:pt x="380" y="215"/>
                    </a:lnTo>
                    <a:lnTo>
                      <a:pt x="380" y="217"/>
                    </a:lnTo>
                    <a:lnTo>
                      <a:pt x="383" y="219"/>
                    </a:lnTo>
                    <a:lnTo>
                      <a:pt x="384" y="220"/>
                    </a:lnTo>
                    <a:lnTo>
                      <a:pt x="385" y="220"/>
                    </a:lnTo>
                    <a:lnTo>
                      <a:pt x="386" y="219"/>
                    </a:lnTo>
                    <a:lnTo>
                      <a:pt x="385" y="217"/>
                    </a:lnTo>
                    <a:lnTo>
                      <a:pt x="383" y="214"/>
                    </a:lnTo>
                    <a:lnTo>
                      <a:pt x="382" y="213"/>
                    </a:lnTo>
                    <a:lnTo>
                      <a:pt x="380" y="213"/>
                    </a:lnTo>
                    <a:lnTo>
                      <a:pt x="379" y="211"/>
                    </a:lnTo>
                    <a:lnTo>
                      <a:pt x="378" y="209"/>
                    </a:lnTo>
                    <a:lnTo>
                      <a:pt x="377" y="207"/>
                    </a:lnTo>
                    <a:lnTo>
                      <a:pt x="375" y="207"/>
                    </a:lnTo>
                    <a:lnTo>
                      <a:pt x="374" y="206"/>
                    </a:lnTo>
                    <a:lnTo>
                      <a:pt x="374" y="204"/>
                    </a:lnTo>
                    <a:lnTo>
                      <a:pt x="375" y="203"/>
                    </a:lnTo>
                    <a:lnTo>
                      <a:pt x="375" y="202"/>
                    </a:lnTo>
                    <a:lnTo>
                      <a:pt x="374" y="202"/>
                    </a:lnTo>
                    <a:lnTo>
                      <a:pt x="374" y="201"/>
                    </a:lnTo>
                    <a:lnTo>
                      <a:pt x="375" y="201"/>
                    </a:lnTo>
                    <a:lnTo>
                      <a:pt x="377" y="200"/>
                    </a:lnTo>
                    <a:lnTo>
                      <a:pt x="378" y="200"/>
                    </a:lnTo>
                    <a:lnTo>
                      <a:pt x="379" y="200"/>
                    </a:lnTo>
                    <a:lnTo>
                      <a:pt x="379" y="201"/>
                    </a:lnTo>
                    <a:lnTo>
                      <a:pt x="378" y="202"/>
                    </a:lnTo>
                    <a:lnTo>
                      <a:pt x="379" y="202"/>
                    </a:lnTo>
                    <a:lnTo>
                      <a:pt x="380" y="203"/>
                    </a:lnTo>
                    <a:lnTo>
                      <a:pt x="380" y="204"/>
                    </a:lnTo>
                    <a:lnTo>
                      <a:pt x="380" y="206"/>
                    </a:lnTo>
                    <a:lnTo>
                      <a:pt x="382" y="206"/>
                    </a:lnTo>
                    <a:lnTo>
                      <a:pt x="384" y="204"/>
                    </a:lnTo>
                    <a:lnTo>
                      <a:pt x="385" y="202"/>
                    </a:lnTo>
                    <a:lnTo>
                      <a:pt x="385" y="200"/>
                    </a:lnTo>
                    <a:lnTo>
                      <a:pt x="386" y="198"/>
                    </a:lnTo>
                    <a:lnTo>
                      <a:pt x="386" y="197"/>
                    </a:lnTo>
                    <a:lnTo>
                      <a:pt x="386" y="195"/>
                    </a:lnTo>
                    <a:lnTo>
                      <a:pt x="388" y="194"/>
                    </a:lnTo>
                    <a:lnTo>
                      <a:pt x="389" y="192"/>
                    </a:lnTo>
                    <a:lnTo>
                      <a:pt x="389" y="189"/>
                    </a:lnTo>
                    <a:lnTo>
                      <a:pt x="389" y="186"/>
                    </a:lnTo>
                    <a:lnTo>
                      <a:pt x="388" y="185"/>
                    </a:lnTo>
                    <a:lnTo>
                      <a:pt x="389" y="181"/>
                    </a:lnTo>
                    <a:lnTo>
                      <a:pt x="390" y="179"/>
                    </a:lnTo>
                    <a:lnTo>
                      <a:pt x="390" y="177"/>
                    </a:lnTo>
                    <a:lnTo>
                      <a:pt x="391" y="174"/>
                    </a:lnTo>
                    <a:lnTo>
                      <a:pt x="391" y="173"/>
                    </a:lnTo>
                    <a:lnTo>
                      <a:pt x="393" y="171"/>
                    </a:lnTo>
                    <a:lnTo>
                      <a:pt x="393" y="168"/>
                    </a:lnTo>
                    <a:lnTo>
                      <a:pt x="394" y="167"/>
                    </a:lnTo>
                    <a:lnTo>
                      <a:pt x="395" y="164"/>
                    </a:lnTo>
                    <a:lnTo>
                      <a:pt x="399" y="160"/>
                    </a:lnTo>
                    <a:lnTo>
                      <a:pt x="400" y="157"/>
                    </a:lnTo>
                    <a:lnTo>
                      <a:pt x="403" y="155"/>
                    </a:lnTo>
                    <a:lnTo>
                      <a:pt x="403" y="152"/>
                    </a:lnTo>
                    <a:lnTo>
                      <a:pt x="406" y="151"/>
                    </a:lnTo>
                    <a:lnTo>
                      <a:pt x="406" y="149"/>
                    </a:lnTo>
                    <a:lnTo>
                      <a:pt x="408" y="146"/>
                    </a:lnTo>
                    <a:lnTo>
                      <a:pt x="410" y="146"/>
                    </a:lnTo>
                    <a:lnTo>
                      <a:pt x="410" y="145"/>
                    </a:lnTo>
                    <a:lnTo>
                      <a:pt x="408" y="144"/>
                    </a:lnTo>
                    <a:lnTo>
                      <a:pt x="406" y="144"/>
                    </a:lnTo>
                    <a:lnTo>
                      <a:pt x="405" y="143"/>
                    </a:lnTo>
                    <a:lnTo>
                      <a:pt x="405" y="141"/>
                    </a:lnTo>
                    <a:lnTo>
                      <a:pt x="402" y="143"/>
                    </a:lnTo>
                    <a:lnTo>
                      <a:pt x="400" y="143"/>
                    </a:lnTo>
                    <a:lnTo>
                      <a:pt x="396" y="144"/>
                    </a:lnTo>
                    <a:lnTo>
                      <a:pt x="394" y="145"/>
                    </a:lnTo>
                    <a:lnTo>
                      <a:pt x="393" y="146"/>
                    </a:lnTo>
                    <a:lnTo>
                      <a:pt x="390" y="147"/>
                    </a:lnTo>
                    <a:lnTo>
                      <a:pt x="390" y="149"/>
                    </a:lnTo>
                    <a:lnTo>
                      <a:pt x="389" y="150"/>
                    </a:lnTo>
                    <a:lnTo>
                      <a:pt x="388" y="149"/>
                    </a:lnTo>
                    <a:lnTo>
                      <a:pt x="386" y="147"/>
                    </a:lnTo>
                    <a:lnTo>
                      <a:pt x="386" y="146"/>
                    </a:lnTo>
                    <a:lnTo>
                      <a:pt x="388" y="146"/>
                    </a:lnTo>
                    <a:lnTo>
                      <a:pt x="389" y="146"/>
                    </a:lnTo>
                    <a:lnTo>
                      <a:pt x="389" y="144"/>
                    </a:lnTo>
                    <a:lnTo>
                      <a:pt x="388" y="143"/>
                    </a:lnTo>
                    <a:lnTo>
                      <a:pt x="386" y="143"/>
                    </a:lnTo>
                    <a:lnTo>
                      <a:pt x="385" y="143"/>
                    </a:lnTo>
                    <a:lnTo>
                      <a:pt x="386" y="141"/>
                    </a:lnTo>
                    <a:lnTo>
                      <a:pt x="388" y="141"/>
                    </a:lnTo>
                    <a:lnTo>
                      <a:pt x="390" y="140"/>
                    </a:lnTo>
                    <a:lnTo>
                      <a:pt x="391" y="137"/>
                    </a:lnTo>
                    <a:lnTo>
                      <a:pt x="393" y="135"/>
                    </a:lnTo>
                    <a:lnTo>
                      <a:pt x="395" y="135"/>
                    </a:lnTo>
                    <a:lnTo>
                      <a:pt x="397" y="135"/>
                    </a:lnTo>
                    <a:lnTo>
                      <a:pt x="401" y="139"/>
                    </a:lnTo>
                    <a:lnTo>
                      <a:pt x="402" y="140"/>
                    </a:lnTo>
                    <a:lnTo>
                      <a:pt x="406" y="140"/>
                    </a:lnTo>
                    <a:lnTo>
                      <a:pt x="408" y="140"/>
                    </a:lnTo>
                    <a:lnTo>
                      <a:pt x="411" y="140"/>
                    </a:lnTo>
                    <a:lnTo>
                      <a:pt x="414" y="139"/>
                    </a:lnTo>
                    <a:lnTo>
                      <a:pt x="416" y="138"/>
                    </a:lnTo>
                    <a:lnTo>
                      <a:pt x="416" y="137"/>
                    </a:lnTo>
                    <a:lnTo>
                      <a:pt x="416" y="135"/>
                    </a:lnTo>
                    <a:lnTo>
                      <a:pt x="417" y="135"/>
                    </a:lnTo>
                    <a:lnTo>
                      <a:pt x="418" y="135"/>
                    </a:lnTo>
                    <a:lnTo>
                      <a:pt x="419" y="134"/>
                    </a:lnTo>
                    <a:lnTo>
                      <a:pt x="419" y="132"/>
                    </a:lnTo>
                    <a:lnTo>
                      <a:pt x="418" y="131"/>
                    </a:lnTo>
                    <a:lnTo>
                      <a:pt x="417" y="131"/>
                    </a:lnTo>
                    <a:lnTo>
                      <a:pt x="416" y="129"/>
                    </a:lnTo>
                    <a:lnTo>
                      <a:pt x="414" y="129"/>
                    </a:lnTo>
                    <a:lnTo>
                      <a:pt x="413" y="129"/>
                    </a:lnTo>
                    <a:lnTo>
                      <a:pt x="412" y="131"/>
                    </a:lnTo>
                    <a:lnTo>
                      <a:pt x="411" y="131"/>
                    </a:lnTo>
                    <a:lnTo>
                      <a:pt x="410" y="129"/>
                    </a:lnTo>
                    <a:lnTo>
                      <a:pt x="405" y="129"/>
                    </a:lnTo>
                    <a:lnTo>
                      <a:pt x="402" y="128"/>
                    </a:lnTo>
                    <a:lnTo>
                      <a:pt x="401" y="128"/>
                    </a:lnTo>
                    <a:lnTo>
                      <a:pt x="400" y="128"/>
                    </a:lnTo>
                    <a:lnTo>
                      <a:pt x="399" y="128"/>
                    </a:lnTo>
                    <a:lnTo>
                      <a:pt x="394" y="128"/>
                    </a:lnTo>
                    <a:lnTo>
                      <a:pt x="393" y="128"/>
                    </a:lnTo>
                    <a:lnTo>
                      <a:pt x="391" y="128"/>
                    </a:lnTo>
                    <a:lnTo>
                      <a:pt x="393" y="127"/>
                    </a:lnTo>
                    <a:lnTo>
                      <a:pt x="394" y="128"/>
                    </a:lnTo>
                    <a:lnTo>
                      <a:pt x="396" y="127"/>
                    </a:lnTo>
                    <a:lnTo>
                      <a:pt x="399" y="126"/>
                    </a:lnTo>
                    <a:lnTo>
                      <a:pt x="400" y="127"/>
                    </a:lnTo>
                    <a:lnTo>
                      <a:pt x="402" y="127"/>
                    </a:lnTo>
                    <a:lnTo>
                      <a:pt x="402" y="127"/>
                    </a:lnTo>
                    <a:lnTo>
                      <a:pt x="403" y="126"/>
                    </a:lnTo>
                    <a:lnTo>
                      <a:pt x="405" y="126"/>
                    </a:lnTo>
                    <a:lnTo>
                      <a:pt x="406" y="126"/>
                    </a:lnTo>
                    <a:lnTo>
                      <a:pt x="407" y="126"/>
                    </a:lnTo>
                    <a:lnTo>
                      <a:pt x="408" y="124"/>
                    </a:lnTo>
                    <a:lnTo>
                      <a:pt x="410" y="124"/>
                    </a:lnTo>
                    <a:lnTo>
                      <a:pt x="410" y="124"/>
                    </a:lnTo>
                    <a:lnTo>
                      <a:pt x="411" y="124"/>
                    </a:lnTo>
                    <a:lnTo>
                      <a:pt x="411" y="123"/>
                    </a:lnTo>
                    <a:lnTo>
                      <a:pt x="412" y="123"/>
                    </a:lnTo>
                    <a:lnTo>
                      <a:pt x="412" y="124"/>
                    </a:lnTo>
                    <a:lnTo>
                      <a:pt x="413" y="124"/>
                    </a:lnTo>
                    <a:lnTo>
                      <a:pt x="414" y="126"/>
                    </a:lnTo>
                    <a:lnTo>
                      <a:pt x="416" y="126"/>
                    </a:lnTo>
                    <a:lnTo>
                      <a:pt x="418" y="126"/>
                    </a:lnTo>
                    <a:lnTo>
                      <a:pt x="419" y="127"/>
                    </a:lnTo>
                    <a:lnTo>
                      <a:pt x="421" y="127"/>
                    </a:lnTo>
                    <a:lnTo>
                      <a:pt x="422" y="127"/>
                    </a:lnTo>
                    <a:lnTo>
                      <a:pt x="424" y="126"/>
                    </a:lnTo>
                    <a:lnTo>
                      <a:pt x="428" y="123"/>
                    </a:lnTo>
                    <a:lnTo>
                      <a:pt x="429" y="123"/>
                    </a:lnTo>
                    <a:lnTo>
                      <a:pt x="430" y="123"/>
                    </a:lnTo>
                    <a:lnTo>
                      <a:pt x="431" y="122"/>
                    </a:lnTo>
                    <a:lnTo>
                      <a:pt x="431" y="121"/>
                    </a:lnTo>
                    <a:lnTo>
                      <a:pt x="430" y="121"/>
                    </a:lnTo>
                    <a:lnTo>
                      <a:pt x="429" y="118"/>
                    </a:lnTo>
                    <a:lnTo>
                      <a:pt x="429" y="117"/>
                    </a:lnTo>
                    <a:lnTo>
                      <a:pt x="428" y="117"/>
                    </a:lnTo>
                    <a:lnTo>
                      <a:pt x="428" y="116"/>
                    </a:lnTo>
                    <a:lnTo>
                      <a:pt x="429" y="115"/>
                    </a:lnTo>
                    <a:lnTo>
                      <a:pt x="430" y="114"/>
                    </a:lnTo>
                    <a:lnTo>
                      <a:pt x="431" y="114"/>
                    </a:lnTo>
                    <a:lnTo>
                      <a:pt x="435" y="115"/>
                    </a:lnTo>
                    <a:lnTo>
                      <a:pt x="436" y="116"/>
                    </a:lnTo>
                    <a:lnTo>
                      <a:pt x="438" y="115"/>
                    </a:lnTo>
                    <a:lnTo>
                      <a:pt x="439" y="114"/>
                    </a:lnTo>
                    <a:lnTo>
                      <a:pt x="440" y="111"/>
                    </a:lnTo>
                    <a:lnTo>
                      <a:pt x="442" y="110"/>
                    </a:lnTo>
                    <a:lnTo>
                      <a:pt x="444" y="109"/>
                    </a:lnTo>
                    <a:lnTo>
                      <a:pt x="444" y="107"/>
                    </a:lnTo>
                    <a:lnTo>
                      <a:pt x="446" y="106"/>
                    </a:lnTo>
                    <a:lnTo>
                      <a:pt x="449" y="106"/>
                    </a:lnTo>
                    <a:lnTo>
                      <a:pt x="449" y="104"/>
                    </a:lnTo>
                    <a:lnTo>
                      <a:pt x="449" y="103"/>
                    </a:lnTo>
                    <a:lnTo>
                      <a:pt x="449" y="99"/>
                    </a:lnTo>
                    <a:lnTo>
                      <a:pt x="446" y="98"/>
                    </a:lnTo>
                    <a:lnTo>
                      <a:pt x="446" y="97"/>
                    </a:lnTo>
                    <a:lnTo>
                      <a:pt x="442" y="94"/>
                    </a:lnTo>
                    <a:lnTo>
                      <a:pt x="442" y="93"/>
                    </a:lnTo>
                    <a:lnTo>
                      <a:pt x="442" y="90"/>
                    </a:lnTo>
                    <a:lnTo>
                      <a:pt x="440" y="90"/>
                    </a:lnTo>
                    <a:lnTo>
                      <a:pt x="439" y="89"/>
                    </a:lnTo>
                    <a:lnTo>
                      <a:pt x="438" y="88"/>
                    </a:lnTo>
                    <a:lnTo>
                      <a:pt x="435" y="88"/>
                    </a:lnTo>
                    <a:lnTo>
                      <a:pt x="434" y="87"/>
                    </a:lnTo>
                    <a:lnTo>
                      <a:pt x="430" y="87"/>
                    </a:lnTo>
                    <a:lnTo>
                      <a:pt x="428" y="84"/>
                    </a:lnTo>
                    <a:lnTo>
                      <a:pt x="425" y="84"/>
                    </a:lnTo>
                    <a:lnTo>
                      <a:pt x="424" y="84"/>
                    </a:lnTo>
                    <a:lnTo>
                      <a:pt x="422" y="84"/>
                    </a:lnTo>
                    <a:lnTo>
                      <a:pt x="418" y="86"/>
                    </a:lnTo>
                    <a:lnTo>
                      <a:pt x="417" y="87"/>
                    </a:lnTo>
                    <a:lnTo>
                      <a:pt x="416" y="88"/>
                    </a:lnTo>
                    <a:lnTo>
                      <a:pt x="413" y="87"/>
                    </a:lnTo>
                    <a:lnTo>
                      <a:pt x="413" y="86"/>
                    </a:lnTo>
                    <a:lnTo>
                      <a:pt x="412" y="87"/>
                    </a:lnTo>
                    <a:lnTo>
                      <a:pt x="411" y="88"/>
                    </a:lnTo>
                    <a:lnTo>
                      <a:pt x="412" y="89"/>
                    </a:lnTo>
                    <a:lnTo>
                      <a:pt x="411" y="92"/>
                    </a:lnTo>
                    <a:lnTo>
                      <a:pt x="411" y="93"/>
                    </a:lnTo>
                    <a:lnTo>
                      <a:pt x="410" y="93"/>
                    </a:lnTo>
                    <a:lnTo>
                      <a:pt x="410" y="94"/>
                    </a:lnTo>
                    <a:lnTo>
                      <a:pt x="410" y="94"/>
                    </a:lnTo>
                    <a:lnTo>
                      <a:pt x="410" y="95"/>
                    </a:lnTo>
                    <a:lnTo>
                      <a:pt x="407" y="97"/>
                    </a:lnTo>
                    <a:lnTo>
                      <a:pt x="406" y="97"/>
                    </a:lnTo>
                    <a:lnTo>
                      <a:pt x="405" y="95"/>
                    </a:lnTo>
                    <a:lnTo>
                      <a:pt x="405" y="94"/>
                    </a:lnTo>
                    <a:lnTo>
                      <a:pt x="403" y="94"/>
                    </a:lnTo>
                    <a:lnTo>
                      <a:pt x="402" y="94"/>
                    </a:lnTo>
                    <a:lnTo>
                      <a:pt x="402" y="97"/>
                    </a:lnTo>
                    <a:lnTo>
                      <a:pt x="403" y="97"/>
                    </a:lnTo>
                    <a:lnTo>
                      <a:pt x="402" y="99"/>
                    </a:lnTo>
                    <a:lnTo>
                      <a:pt x="401" y="100"/>
                    </a:lnTo>
                    <a:lnTo>
                      <a:pt x="401" y="101"/>
                    </a:lnTo>
                    <a:lnTo>
                      <a:pt x="401" y="100"/>
                    </a:lnTo>
                    <a:lnTo>
                      <a:pt x="401" y="99"/>
                    </a:lnTo>
                    <a:lnTo>
                      <a:pt x="401" y="97"/>
                    </a:lnTo>
                    <a:lnTo>
                      <a:pt x="400" y="95"/>
                    </a:lnTo>
                    <a:lnTo>
                      <a:pt x="400" y="94"/>
                    </a:lnTo>
                    <a:lnTo>
                      <a:pt x="400" y="93"/>
                    </a:lnTo>
                    <a:lnTo>
                      <a:pt x="400" y="90"/>
                    </a:lnTo>
                    <a:lnTo>
                      <a:pt x="400" y="89"/>
                    </a:lnTo>
                    <a:lnTo>
                      <a:pt x="399" y="90"/>
                    </a:lnTo>
                    <a:lnTo>
                      <a:pt x="397" y="92"/>
                    </a:lnTo>
                    <a:lnTo>
                      <a:pt x="396" y="93"/>
                    </a:lnTo>
                    <a:lnTo>
                      <a:pt x="396" y="94"/>
                    </a:lnTo>
                    <a:lnTo>
                      <a:pt x="396" y="97"/>
                    </a:lnTo>
                    <a:lnTo>
                      <a:pt x="393" y="99"/>
                    </a:lnTo>
                    <a:lnTo>
                      <a:pt x="391" y="100"/>
                    </a:lnTo>
                    <a:lnTo>
                      <a:pt x="390" y="101"/>
                    </a:lnTo>
                    <a:lnTo>
                      <a:pt x="389" y="103"/>
                    </a:lnTo>
                    <a:lnTo>
                      <a:pt x="388" y="104"/>
                    </a:lnTo>
                    <a:lnTo>
                      <a:pt x="385" y="104"/>
                    </a:lnTo>
                    <a:lnTo>
                      <a:pt x="384" y="105"/>
                    </a:lnTo>
                    <a:lnTo>
                      <a:pt x="380" y="106"/>
                    </a:lnTo>
                    <a:lnTo>
                      <a:pt x="378" y="106"/>
                    </a:lnTo>
                    <a:lnTo>
                      <a:pt x="375" y="107"/>
                    </a:lnTo>
                    <a:lnTo>
                      <a:pt x="375" y="107"/>
                    </a:lnTo>
                    <a:lnTo>
                      <a:pt x="374" y="109"/>
                    </a:lnTo>
                    <a:lnTo>
                      <a:pt x="372" y="109"/>
                    </a:lnTo>
                    <a:lnTo>
                      <a:pt x="371" y="109"/>
                    </a:lnTo>
                    <a:lnTo>
                      <a:pt x="369" y="110"/>
                    </a:lnTo>
                    <a:lnTo>
                      <a:pt x="367" y="112"/>
                    </a:lnTo>
                    <a:lnTo>
                      <a:pt x="363" y="115"/>
                    </a:lnTo>
                    <a:lnTo>
                      <a:pt x="363" y="117"/>
                    </a:lnTo>
                    <a:lnTo>
                      <a:pt x="362" y="117"/>
                    </a:lnTo>
                    <a:lnTo>
                      <a:pt x="358" y="120"/>
                    </a:lnTo>
                    <a:lnTo>
                      <a:pt x="356" y="122"/>
                    </a:lnTo>
                    <a:lnTo>
                      <a:pt x="356" y="121"/>
                    </a:lnTo>
                    <a:lnTo>
                      <a:pt x="355" y="121"/>
                    </a:lnTo>
                    <a:lnTo>
                      <a:pt x="354" y="122"/>
                    </a:lnTo>
                    <a:lnTo>
                      <a:pt x="351" y="124"/>
                    </a:lnTo>
                    <a:lnTo>
                      <a:pt x="350" y="127"/>
                    </a:lnTo>
                    <a:lnTo>
                      <a:pt x="349" y="128"/>
                    </a:lnTo>
                    <a:lnTo>
                      <a:pt x="349" y="129"/>
                    </a:lnTo>
                    <a:lnTo>
                      <a:pt x="349" y="128"/>
                    </a:lnTo>
                    <a:lnTo>
                      <a:pt x="349" y="127"/>
                    </a:lnTo>
                    <a:lnTo>
                      <a:pt x="349" y="124"/>
                    </a:lnTo>
                    <a:lnTo>
                      <a:pt x="349" y="123"/>
                    </a:lnTo>
                    <a:lnTo>
                      <a:pt x="351" y="123"/>
                    </a:lnTo>
                    <a:lnTo>
                      <a:pt x="351" y="122"/>
                    </a:lnTo>
                    <a:lnTo>
                      <a:pt x="354" y="120"/>
                    </a:lnTo>
                    <a:lnTo>
                      <a:pt x="355" y="120"/>
                    </a:lnTo>
                    <a:lnTo>
                      <a:pt x="357" y="117"/>
                    </a:lnTo>
                    <a:lnTo>
                      <a:pt x="360" y="115"/>
                    </a:lnTo>
                    <a:lnTo>
                      <a:pt x="361" y="114"/>
                    </a:lnTo>
                    <a:lnTo>
                      <a:pt x="363" y="112"/>
                    </a:lnTo>
                    <a:lnTo>
                      <a:pt x="365" y="110"/>
                    </a:lnTo>
                    <a:lnTo>
                      <a:pt x="366" y="109"/>
                    </a:lnTo>
                    <a:lnTo>
                      <a:pt x="366" y="106"/>
                    </a:lnTo>
                    <a:lnTo>
                      <a:pt x="366" y="106"/>
                    </a:lnTo>
                    <a:lnTo>
                      <a:pt x="366" y="106"/>
                    </a:lnTo>
                    <a:lnTo>
                      <a:pt x="367" y="106"/>
                    </a:lnTo>
                    <a:lnTo>
                      <a:pt x="368" y="105"/>
                    </a:lnTo>
                    <a:lnTo>
                      <a:pt x="371" y="105"/>
                    </a:lnTo>
                    <a:lnTo>
                      <a:pt x="371" y="103"/>
                    </a:lnTo>
                    <a:lnTo>
                      <a:pt x="372" y="100"/>
                    </a:lnTo>
                    <a:lnTo>
                      <a:pt x="373" y="100"/>
                    </a:lnTo>
                    <a:lnTo>
                      <a:pt x="374" y="101"/>
                    </a:lnTo>
                    <a:lnTo>
                      <a:pt x="375" y="99"/>
                    </a:lnTo>
                    <a:lnTo>
                      <a:pt x="377" y="99"/>
                    </a:lnTo>
                    <a:lnTo>
                      <a:pt x="378" y="99"/>
                    </a:lnTo>
                    <a:lnTo>
                      <a:pt x="379" y="99"/>
                    </a:lnTo>
                    <a:lnTo>
                      <a:pt x="385" y="94"/>
                    </a:lnTo>
                    <a:lnTo>
                      <a:pt x="386" y="92"/>
                    </a:lnTo>
                    <a:lnTo>
                      <a:pt x="386" y="89"/>
                    </a:lnTo>
                    <a:lnTo>
                      <a:pt x="388" y="86"/>
                    </a:lnTo>
                    <a:lnTo>
                      <a:pt x="390" y="83"/>
                    </a:lnTo>
                    <a:lnTo>
                      <a:pt x="390" y="81"/>
                    </a:lnTo>
                    <a:lnTo>
                      <a:pt x="390" y="77"/>
                    </a:lnTo>
                    <a:lnTo>
                      <a:pt x="389" y="76"/>
                    </a:lnTo>
                    <a:lnTo>
                      <a:pt x="388" y="75"/>
                    </a:lnTo>
                    <a:lnTo>
                      <a:pt x="385" y="76"/>
                    </a:lnTo>
                    <a:lnTo>
                      <a:pt x="383" y="76"/>
                    </a:lnTo>
                    <a:lnTo>
                      <a:pt x="380" y="75"/>
                    </a:lnTo>
                    <a:lnTo>
                      <a:pt x="378" y="75"/>
                    </a:lnTo>
                    <a:lnTo>
                      <a:pt x="377" y="76"/>
                    </a:lnTo>
                    <a:lnTo>
                      <a:pt x="377" y="77"/>
                    </a:lnTo>
                    <a:lnTo>
                      <a:pt x="377" y="78"/>
                    </a:lnTo>
                    <a:lnTo>
                      <a:pt x="377" y="80"/>
                    </a:lnTo>
                    <a:lnTo>
                      <a:pt x="375" y="83"/>
                    </a:lnTo>
                    <a:lnTo>
                      <a:pt x="375" y="86"/>
                    </a:lnTo>
                    <a:lnTo>
                      <a:pt x="373" y="88"/>
                    </a:lnTo>
                    <a:lnTo>
                      <a:pt x="372" y="87"/>
                    </a:lnTo>
                    <a:lnTo>
                      <a:pt x="371" y="87"/>
                    </a:lnTo>
                    <a:lnTo>
                      <a:pt x="371" y="87"/>
                    </a:lnTo>
                    <a:lnTo>
                      <a:pt x="369" y="88"/>
                    </a:lnTo>
                    <a:lnTo>
                      <a:pt x="369" y="88"/>
                    </a:lnTo>
                    <a:lnTo>
                      <a:pt x="367" y="88"/>
                    </a:lnTo>
                    <a:lnTo>
                      <a:pt x="366" y="88"/>
                    </a:lnTo>
                    <a:lnTo>
                      <a:pt x="362" y="87"/>
                    </a:lnTo>
                    <a:lnTo>
                      <a:pt x="358" y="87"/>
                    </a:lnTo>
                    <a:lnTo>
                      <a:pt x="357" y="87"/>
                    </a:lnTo>
                    <a:lnTo>
                      <a:pt x="354" y="88"/>
                    </a:lnTo>
                    <a:lnTo>
                      <a:pt x="351" y="89"/>
                    </a:lnTo>
                    <a:lnTo>
                      <a:pt x="351" y="88"/>
                    </a:lnTo>
                    <a:lnTo>
                      <a:pt x="350" y="87"/>
                    </a:lnTo>
                    <a:lnTo>
                      <a:pt x="351" y="86"/>
                    </a:lnTo>
                    <a:lnTo>
                      <a:pt x="351" y="84"/>
                    </a:lnTo>
                    <a:lnTo>
                      <a:pt x="351" y="83"/>
                    </a:lnTo>
                    <a:lnTo>
                      <a:pt x="352" y="83"/>
                    </a:lnTo>
                    <a:lnTo>
                      <a:pt x="352" y="83"/>
                    </a:lnTo>
                    <a:lnTo>
                      <a:pt x="354" y="83"/>
                    </a:lnTo>
                    <a:lnTo>
                      <a:pt x="356" y="82"/>
                    </a:lnTo>
                    <a:lnTo>
                      <a:pt x="361" y="82"/>
                    </a:lnTo>
                    <a:lnTo>
                      <a:pt x="362" y="81"/>
                    </a:lnTo>
                    <a:lnTo>
                      <a:pt x="363" y="78"/>
                    </a:lnTo>
                    <a:lnTo>
                      <a:pt x="363" y="77"/>
                    </a:lnTo>
                    <a:lnTo>
                      <a:pt x="366" y="76"/>
                    </a:lnTo>
                    <a:lnTo>
                      <a:pt x="366" y="75"/>
                    </a:lnTo>
                    <a:lnTo>
                      <a:pt x="365" y="75"/>
                    </a:lnTo>
                    <a:lnTo>
                      <a:pt x="365" y="74"/>
                    </a:lnTo>
                    <a:lnTo>
                      <a:pt x="363" y="74"/>
                    </a:lnTo>
                    <a:lnTo>
                      <a:pt x="358" y="74"/>
                    </a:lnTo>
                    <a:lnTo>
                      <a:pt x="356" y="72"/>
                    </a:lnTo>
                    <a:lnTo>
                      <a:pt x="354" y="71"/>
                    </a:lnTo>
                    <a:lnTo>
                      <a:pt x="352" y="71"/>
                    </a:lnTo>
                    <a:lnTo>
                      <a:pt x="347" y="71"/>
                    </a:lnTo>
                    <a:lnTo>
                      <a:pt x="345" y="71"/>
                    </a:lnTo>
                    <a:lnTo>
                      <a:pt x="343" y="70"/>
                    </a:lnTo>
                    <a:lnTo>
                      <a:pt x="340" y="70"/>
                    </a:lnTo>
                    <a:lnTo>
                      <a:pt x="338" y="71"/>
                    </a:lnTo>
                    <a:lnTo>
                      <a:pt x="337" y="70"/>
                    </a:lnTo>
                    <a:lnTo>
                      <a:pt x="334" y="70"/>
                    </a:lnTo>
                    <a:lnTo>
                      <a:pt x="333" y="70"/>
                    </a:lnTo>
                    <a:lnTo>
                      <a:pt x="332" y="72"/>
                    </a:lnTo>
                    <a:lnTo>
                      <a:pt x="332" y="74"/>
                    </a:lnTo>
                    <a:lnTo>
                      <a:pt x="330" y="75"/>
                    </a:lnTo>
                    <a:lnTo>
                      <a:pt x="329" y="75"/>
                    </a:lnTo>
                    <a:lnTo>
                      <a:pt x="330" y="74"/>
                    </a:lnTo>
                    <a:lnTo>
                      <a:pt x="330" y="72"/>
                    </a:lnTo>
                    <a:lnTo>
                      <a:pt x="329" y="72"/>
                    </a:lnTo>
                    <a:lnTo>
                      <a:pt x="324" y="75"/>
                    </a:lnTo>
                    <a:lnTo>
                      <a:pt x="322" y="75"/>
                    </a:lnTo>
                    <a:lnTo>
                      <a:pt x="321" y="76"/>
                    </a:lnTo>
                    <a:lnTo>
                      <a:pt x="319" y="77"/>
                    </a:lnTo>
                    <a:lnTo>
                      <a:pt x="318" y="77"/>
                    </a:lnTo>
                    <a:lnTo>
                      <a:pt x="316" y="77"/>
                    </a:lnTo>
                    <a:lnTo>
                      <a:pt x="315" y="78"/>
                    </a:lnTo>
                    <a:lnTo>
                      <a:pt x="312" y="78"/>
                    </a:lnTo>
                    <a:lnTo>
                      <a:pt x="311" y="80"/>
                    </a:lnTo>
                    <a:lnTo>
                      <a:pt x="311" y="82"/>
                    </a:lnTo>
                    <a:lnTo>
                      <a:pt x="310" y="83"/>
                    </a:lnTo>
                    <a:lnTo>
                      <a:pt x="308" y="83"/>
                    </a:lnTo>
                    <a:lnTo>
                      <a:pt x="308" y="81"/>
                    </a:lnTo>
                    <a:lnTo>
                      <a:pt x="308" y="80"/>
                    </a:lnTo>
                    <a:lnTo>
                      <a:pt x="307" y="78"/>
                    </a:lnTo>
                    <a:lnTo>
                      <a:pt x="307" y="77"/>
                    </a:lnTo>
                    <a:lnTo>
                      <a:pt x="307" y="76"/>
                    </a:lnTo>
                    <a:lnTo>
                      <a:pt x="307" y="75"/>
                    </a:lnTo>
                    <a:lnTo>
                      <a:pt x="310" y="75"/>
                    </a:lnTo>
                    <a:lnTo>
                      <a:pt x="311" y="74"/>
                    </a:lnTo>
                    <a:lnTo>
                      <a:pt x="313" y="74"/>
                    </a:lnTo>
                    <a:lnTo>
                      <a:pt x="315" y="72"/>
                    </a:lnTo>
                    <a:lnTo>
                      <a:pt x="316" y="71"/>
                    </a:lnTo>
                    <a:lnTo>
                      <a:pt x="317" y="71"/>
                    </a:lnTo>
                    <a:lnTo>
                      <a:pt x="321" y="71"/>
                    </a:lnTo>
                    <a:lnTo>
                      <a:pt x="322" y="70"/>
                    </a:lnTo>
                    <a:lnTo>
                      <a:pt x="324" y="69"/>
                    </a:lnTo>
                    <a:lnTo>
                      <a:pt x="326" y="69"/>
                    </a:lnTo>
                    <a:lnTo>
                      <a:pt x="327" y="69"/>
                    </a:lnTo>
                    <a:lnTo>
                      <a:pt x="328" y="67"/>
                    </a:lnTo>
                    <a:lnTo>
                      <a:pt x="328" y="66"/>
                    </a:lnTo>
                    <a:lnTo>
                      <a:pt x="328" y="65"/>
                    </a:lnTo>
                    <a:lnTo>
                      <a:pt x="327" y="65"/>
                    </a:lnTo>
                    <a:lnTo>
                      <a:pt x="324" y="65"/>
                    </a:lnTo>
                    <a:lnTo>
                      <a:pt x="324" y="65"/>
                    </a:lnTo>
                    <a:lnTo>
                      <a:pt x="324" y="64"/>
                    </a:lnTo>
                    <a:lnTo>
                      <a:pt x="326" y="64"/>
                    </a:lnTo>
                    <a:lnTo>
                      <a:pt x="327" y="64"/>
                    </a:lnTo>
                    <a:lnTo>
                      <a:pt x="328" y="64"/>
                    </a:lnTo>
                    <a:lnTo>
                      <a:pt x="329" y="65"/>
                    </a:lnTo>
                    <a:lnTo>
                      <a:pt x="329" y="66"/>
                    </a:lnTo>
                    <a:lnTo>
                      <a:pt x="330" y="66"/>
                    </a:lnTo>
                    <a:lnTo>
                      <a:pt x="330" y="66"/>
                    </a:lnTo>
                    <a:lnTo>
                      <a:pt x="333" y="65"/>
                    </a:lnTo>
                    <a:lnTo>
                      <a:pt x="334" y="65"/>
                    </a:lnTo>
                    <a:lnTo>
                      <a:pt x="337" y="65"/>
                    </a:lnTo>
                    <a:lnTo>
                      <a:pt x="338" y="64"/>
                    </a:lnTo>
                    <a:lnTo>
                      <a:pt x="339" y="64"/>
                    </a:lnTo>
                    <a:lnTo>
                      <a:pt x="341" y="64"/>
                    </a:lnTo>
                    <a:lnTo>
                      <a:pt x="343" y="64"/>
                    </a:lnTo>
                    <a:lnTo>
                      <a:pt x="345" y="64"/>
                    </a:lnTo>
                    <a:lnTo>
                      <a:pt x="346" y="64"/>
                    </a:lnTo>
                    <a:lnTo>
                      <a:pt x="347" y="65"/>
                    </a:lnTo>
                    <a:lnTo>
                      <a:pt x="350" y="65"/>
                    </a:lnTo>
                    <a:lnTo>
                      <a:pt x="351" y="65"/>
                    </a:lnTo>
                    <a:lnTo>
                      <a:pt x="352" y="65"/>
                    </a:lnTo>
                    <a:lnTo>
                      <a:pt x="355" y="67"/>
                    </a:lnTo>
                    <a:lnTo>
                      <a:pt x="356" y="67"/>
                    </a:lnTo>
                    <a:lnTo>
                      <a:pt x="358" y="67"/>
                    </a:lnTo>
                    <a:lnTo>
                      <a:pt x="360" y="66"/>
                    </a:lnTo>
                    <a:lnTo>
                      <a:pt x="361" y="66"/>
                    </a:lnTo>
                    <a:lnTo>
                      <a:pt x="362" y="67"/>
                    </a:lnTo>
                    <a:lnTo>
                      <a:pt x="363" y="67"/>
                    </a:lnTo>
                    <a:lnTo>
                      <a:pt x="365" y="67"/>
                    </a:lnTo>
                    <a:lnTo>
                      <a:pt x="367" y="67"/>
                    </a:lnTo>
                    <a:lnTo>
                      <a:pt x="369" y="66"/>
                    </a:lnTo>
                    <a:lnTo>
                      <a:pt x="371" y="65"/>
                    </a:lnTo>
                    <a:lnTo>
                      <a:pt x="373" y="65"/>
                    </a:lnTo>
                    <a:lnTo>
                      <a:pt x="374" y="66"/>
                    </a:lnTo>
                    <a:lnTo>
                      <a:pt x="374" y="66"/>
                    </a:lnTo>
                    <a:lnTo>
                      <a:pt x="377" y="65"/>
                    </a:lnTo>
                    <a:lnTo>
                      <a:pt x="378" y="66"/>
                    </a:lnTo>
                    <a:lnTo>
                      <a:pt x="380" y="66"/>
                    </a:lnTo>
                    <a:lnTo>
                      <a:pt x="380" y="65"/>
                    </a:lnTo>
                    <a:lnTo>
                      <a:pt x="379" y="65"/>
                    </a:lnTo>
                    <a:lnTo>
                      <a:pt x="379" y="64"/>
                    </a:lnTo>
                    <a:lnTo>
                      <a:pt x="380" y="64"/>
                    </a:lnTo>
                    <a:lnTo>
                      <a:pt x="382" y="64"/>
                    </a:lnTo>
                    <a:lnTo>
                      <a:pt x="382" y="65"/>
                    </a:lnTo>
                    <a:lnTo>
                      <a:pt x="384" y="65"/>
                    </a:lnTo>
                    <a:lnTo>
                      <a:pt x="384" y="65"/>
                    </a:lnTo>
                    <a:lnTo>
                      <a:pt x="388" y="65"/>
                    </a:lnTo>
                    <a:lnTo>
                      <a:pt x="391" y="63"/>
                    </a:lnTo>
                    <a:lnTo>
                      <a:pt x="393" y="63"/>
                    </a:lnTo>
                    <a:lnTo>
                      <a:pt x="394" y="61"/>
                    </a:lnTo>
                    <a:lnTo>
                      <a:pt x="394" y="60"/>
                    </a:lnTo>
                    <a:lnTo>
                      <a:pt x="394" y="60"/>
                    </a:lnTo>
                    <a:lnTo>
                      <a:pt x="395" y="60"/>
                    </a:lnTo>
                    <a:lnTo>
                      <a:pt x="396" y="60"/>
                    </a:lnTo>
                    <a:lnTo>
                      <a:pt x="399" y="58"/>
                    </a:lnTo>
                    <a:lnTo>
                      <a:pt x="400" y="58"/>
                    </a:lnTo>
                    <a:lnTo>
                      <a:pt x="400" y="57"/>
                    </a:lnTo>
                    <a:lnTo>
                      <a:pt x="400" y="55"/>
                    </a:lnTo>
                    <a:lnTo>
                      <a:pt x="401" y="54"/>
                    </a:lnTo>
                    <a:lnTo>
                      <a:pt x="401" y="53"/>
                    </a:lnTo>
                    <a:lnTo>
                      <a:pt x="401" y="52"/>
                    </a:lnTo>
                    <a:lnTo>
                      <a:pt x="399" y="49"/>
                    </a:lnTo>
                    <a:lnTo>
                      <a:pt x="396" y="49"/>
                    </a:lnTo>
                    <a:lnTo>
                      <a:pt x="394" y="47"/>
                    </a:lnTo>
                    <a:lnTo>
                      <a:pt x="394" y="46"/>
                    </a:lnTo>
                    <a:lnTo>
                      <a:pt x="393" y="44"/>
                    </a:lnTo>
                    <a:lnTo>
                      <a:pt x="390" y="44"/>
                    </a:lnTo>
                    <a:lnTo>
                      <a:pt x="389" y="43"/>
                    </a:lnTo>
                    <a:lnTo>
                      <a:pt x="388" y="42"/>
                    </a:lnTo>
                    <a:lnTo>
                      <a:pt x="386" y="41"/>
                    </a:lnTo>
                    <a:lnTo>
                      <a:pt x="386" y="42"/>
                    </a:lnTo>
                    <a:lnTo>
                      <a:pt x="385" y="42"/>
                    </a:lnTo>
                    <a:lnTo>
                      <a:pt x="384" y="42"/>
                    </a:lnTo>
                    <a:lnTo>
                      <a:pt x="384" y="41"/>
                    </a:lnTo>
                    <a:lnTo>
                      <a:pt x="383" y="40"/>
                    </a:lnTo>
                    <a:lnTo>
                      <a:pt x="378" y="40"/>
                    </a:lnTo>
                    <a:lnTo>
                      <a:pt x="377" y="40"/>
                    </a:lnTo>
                    <a:lnTo>
                      <a:pt x="377" y="41"/>
                    </a:lnTo>
                    <a:lnTo>
                      <a:pt x="377" y="42"/>
                    </a:lnTo>
                    <a:lnTo>
                      <a:pt x="375" y="41"/>
                    </a:lnTo>
                    <a:lnTo>
                      <a:pt x="374" y="41"/>
                    </a:lnTo>
                    <a:lnTo>
                      <a:pt x="372" y="43"/>
                    </a:lnTo>
                    <a:lnTo>
                      <a:pt x="369" y="43"/>
                    </a:lnTo>
                    <a:lnTo>
                      <a:pt x="367" y="42"/>
                    </a:lnTo>
                    <a:lnTo>
                      <a:pt x="366" y="42"/>
                    </a:lnTo>
                    <a:lnTo>
                      <a:pt x="363" y="41"/>
                    </a:lnTo>
                    <a:lnTo>
                      <a:pt x="363" y="40"/>
                    </a:lnTo>
                    <a:lnTo>
                      <a:pt x="363" y="38"/>
                    </a:lnTo>
                    <a:lnTo>
                      <a:pt x="365" y="38"/>
                    </a:lnTo>
                    <a:lnTo>
                      <a:pt x="366" y="40"/>
                    </a:lnTo>
                    <a:lnTo>
                      <a:pt x="367" y="41"/>
                    </a:lnTo>
                    <a:lnTo>
                      <a:pt x="368" y="40"/>
                    </a:lnTo>
                    <a:lnTo>
                      <a:pt x="367" y="40"/>
                    </a:lnTo>
                    <a:lnTo>
                      <a:pt x="366" y="37"/>
                    </a:lnTo>
                    <a:lnTo>
                      <a:pt x="366" y="36"/>
                    </a:lnTo>
                    <a:lnTo>
                      <a:pt x="366" y="36"/>
                    </a:lnTo>
                    <a:lnTo>
                      <a:pt x="367" y="37"/>
                    </a:lnTo>
                    <a:lnTo>
                      <a:pt x="369" y="38"/>
                    </a:lnTo>
                    <a:lnTo>
                      <a:pt x="371" y="38"/>
                    </a:lnTo>
                    <a:lnTo>
                      <a:pt x="374" y="37"/>
                    </a:lnTo>
                    <a:lnTo>
                      <a:pt x="377" y="35"/>
                    </a:lnTo>
                    <a:lnTo>
                      <a:pt x="377" y="33"/>
                    </a:lnTo>
                    <a:lnTo>
                      <a:pt x="377" y="32"/>
                    </a:lnTo>
                    <a:lnTo>
                      <a:pt x="375" y="32"/>
                    </a:lnTo>
                    <a:lnTo>
                      <a:pt x="375" y="31"/>
                    </a:lnTo>
                    <a:lnTo>
                      <a:pt x="377" y="30"/>
                    </a:lnTo>
                    <a:lnTo>
                      <a:pt x="377" y="30"/>
                    </a:lnTo>
                    <a:lnTo>
                      <a:pt x="374" y="29"/>
                    </a:lnTo>
                    <a:lnTo>
                      <a:pt x="373" y="26"/>
                    </a:lnTo>
                    <a:lnTo>
                      <a:pt x="372" y="26"/>
                    </a:lnTo>
                    <a:lnTo>
                      <a:pt x="371" y="26"/>
                    </a:lnTo>
                    <a:lnTo>
                      <a:pt x="369" y="27"/>
                    </a:lnTo>
                    <a:lnTo>
                      <a:pt x="367" y="30"/>
                    </a:lnTo>
                    <a:lnTo>
                      <a:pt x="365" y="29"/>
                    </a:lnTo>
                    <a:lnTo>
                      <a:pt x="363" y="29"/>
                    </a:lnTo>
                    <a:lnTo>
                      <a:pt x="362" y="31"/>
                    </a:lnTo>
                    <a:lnTo>
                      <a:pt x="361" y="31"/>
                    </a:lnTo>
                    <a:lnTo>
                      <a:pt x="360" y="30"/>
                    </a:lnTo>
                    <a:lnTo>
                      <a:pt x="358" y="29"/>
                    </a:lnTo>
                    <a:lnTo>
                      <a:pt x="357" y="30"/>
                    </a:lnTo>
                    <a:lnTo>
                      <a:pt x="356" y="30"/>
                    </a:lnTo>
                    <a:lnTo>
                      <a:pt x="355" y="30"/>
                    </a:lnTo>
                    <a:lnTo>
                      <a:pt x="354" y="29"/>
                    </a:lnTo>
                    <a:lnTo>
                      <a:pt x="351" y="27"/>
                    </a:lnTo>
                    <a:lnTo>
                      <a:pt x="350" y="27"/>
                    </a:lnTo>
                    <a:lnTo>
                      <a:pt x="347" y="26"/>
                    </a:lnTo>
                    <a:lnTo>
                      <a:pt x="346" y="25"/>
                    </a:lnTo>
                    <a:lnTo>
                      <a:pt x="343" y="25"/>
                    </a:lnTo>
                    <a:lnTo>
                      <a:pt x="339" y="25"/>
                    </a:lnTo>
                    <a:lnTo>
                      <a:pt x="337" y="26"/>
                    </a:lnTo>
                    <a:lnTo>
                      <a:pt x="334" y="27"/>
                    </a:lnTo>
                    <a:lnTo>
                      <a:pt x="332" y="27"/>
                    </a:lnTo>
                    <a:lnTo>
                      <a:pt x="329" y="27"/>
                    </a:lnTo>
                    <a:lnTo>
                      <a:pt x="327" y="27"/>
                    </a:lnTo>
                    <a:lnTo>
                      <a:pt x="324" y="27"/>
                    </a:lnTo>
                    <a:lnTo>
                      <a:pt x="324" y="29"/>
                    </a:lnTo>
                    <a:lnTo>
                      <a:pt x="324" y="31"/>
                    </a:lnTo>
                    <a:lnTo>
                      <a:pt x="324" y="32"/>
                    </a:lnTo>
                    <a:lnTo>
                      <a:pt x="324" y="32"/>
                    </a:lnTo>
                    <a:lnTo>
                      <a:pt x="323" y="31"/>
                    </a:lnTo>
                    <a:lnTo>
                      <a:pt x="322" y="29"/>
                    </a:lnTo>
                    <a:lnTo>
                      <a:pt x="321" y="27"/>
                    </a:lnTo>
                    <a:lnTo>
                      <a:pt x="321" y="27"/>
                    </a:lnTo>
                    <a:lnTo>
                      <a:pt x="319" y="27"/>
                    </a:lnTo>
                    <a:lnTo>
                      <a:pt x="317" y="27"/>
                    </a:lnTo>
                    <a:lnTo>
                      <a:pt x="315" y="29"/>
                    </a:lnTo>
                    <a:lnTo>
                      <a:pt x="313" y="27"/>
                    </a:lnTo>
                    <a:lnTo>
                      <a:pt x="311" y="29"/>
                    </a:lnTo>
                    <a:lnTo>
                      <a:pt x="310" y="31"/>
                    </a:lnTo>
                    <a:lnTo>
                      <a:pt x="308" y="35"/>
                    </a:lnTo>
                    <a:lnTo>
                      <a:pt x="307" y="36"/>
                    </a:lnTo>
                    <a:lnTo>
                      <a:pt x="307" y="36"/>
                    </a:lnTo>
                    <a:lnTo>
                      <a:pt x="307" y="35"/>
                    </a:lnTo>
                    <a:lnTo>
                      <a:pt x="307" y="33"/>
                    </a:lnTo>
                    <a:lnTo>
                      <a:pt x="308" y="31"/>
                    </a:lnTo>
                    <a:lnTo>
                      <a:pt x="307" y="31"/>
                    </a:lnTo>
                    <a:lnTo>
                      <a:pt x="306" y="31"/>
                    </a:lnTo>
                    <a:lnTo>
                      <a:pt x="304" y="31"/>
                    </a:lnTo>
                    <a:lnTo>
                      <a:pt x="304" y="32"/>
                    </a:lnTo>
                    <a:lnTo>
                      <a:pt x="304" y="33"/>
                    </a:lnTo>
                    <a:lnTo>
                      <a:pt x="302" y="35"/>
                    </a:lnTo>
                    <a:lnTo>
                      <a:pt x="302" y="36"/>
                    </a:lnTo>
                    <a:lnTo>
                      <a:pt x="301" y="37"/>
                    </a:lnTo>
                    <a:lnTo>
                      <a:pt x="300" y="36"/>
                    </a:lnTo>
                    <a:lnTo>
                      <a:pt x="300" y="35"/>
                    </a:lnTo>
                    <a:lnTo>
                      <a:pt x="301" y="33"/>
                    </a:lnTo>
                    <a:lnTo>
                      <a:pt x="301" y="31"/>
                    </a:lnTo>
                    <a:lnTo>
                      <a:pt x="301" y="29"/>
                    </a:lnTo>
                    <a:lnTo>
                      <a:pt x="306" y="26"/>
                    </a:lnTo>
                    <a:lnTo>
                      <a:pt x="308" y="25"/>
                    </a:lnTo>
                    <a:lnTo>
                      <a:pt x="311" y="25"/>
                    </a:lnTo>
                    <a:lnTo>
                      <a:pt x="313" y="26"/>
                    </a:lnTo>
                    <a:lnTo>
                      <a:pt x="316" y="26"/>
                    </a:lnTo>
                    <a:lnTo>
                      <a:pt x="316" y="25"/>
                    </a:lnTo>
                    <a:lnTo>
                      <a:pt x="318" y="25"/>
                    </a:lnTo>
                    <a:lnTo>
                      <a:pt x="319" y="25"/>
                    </a:lnTo>
                    <a:lnTo>
                      <a:pt x="321" y="25"/>
                    </a:lnTo>
                    <a:lnTo>
                      <a:pt x="322" y="24"/>
                    </a:lnTo>
                    <a:lnTo>
                      <a:pt x="323" y="23"/>
                    </a:lnTo>
                    <a:lnTo>
                      <a:pt x="322" y="23"/>
                    </a:lnTo>
                    <a:lnTo>
                      <a:pt x="321" y="21"/>
                    </a:lnTo>
                    <a:lnTo>
                      <a:pt x="321" y="19"/>
                    </a:lnTo>
                    <a:lnTo>
                      <a:pt x="322" y="18"/>
                    </a:lnTo>
                    <a:lnTo>
                      <a:pt x="324" y="17"/>
                    </a:lnTo>
                    <a:lnTo>
                      <a:pt x="326" y="18"/>
                    </a:lnTo>
                    <a:lnTo>
                      <a:pt x="326" y="18"/>
                    </a:lnTo>
                    <a:lnTo>
                      <a:pt x="326" y="19"/>
                    </a:lnTo>
                    <a:lnTo>
                      <a:pt x="324" y="19"/>
                    </a:lnTo>
                    <a:lnTo>
                      <a:pt x="323" y="20"/>
                    </a:lnTo>
                    <a:lnTo>
                      <a:pt x="323" y="23"/>
                    </a:lnTo>
                    <a:lnTo>
                      <a:pt x="324" y="24"/>
                    </a:lnTo>
                    <a:lnTo>
                      <a:pt x="328" y="24"/>
                    </a:lnTo>
                    <a:lnTo>
                      <a:pt x="330" y="23"/>
                    </a:lnTo>
                    <a:lnTo>
                      <a:pt x="332" y="23"/>
                    </a:lnTo>
                    <a:lnTo>
                      <a:pt x="334" y="24"/>
                    </a:lnTo>
                    <a:lnTo>
                      <a:pt x="335" y="23"/>
                    </a:lnTo>
                    <a:lnTo>
                      <a:pt x="338" y="21"/>
                    </a:lnTo>
                    <a:lnTo>
                      <a:pt x="340" y="21"/>
                    </a:lnTo>
                    <a:lnTo>
                      <a:pt x="341" y="21"/>
                    </a:lnTo>
                    <a:lnTo>
                      <a:pt x="343" y="21"/>
                    </a:lnTo>
                    <a:lnTo>
                      <a:pt x="344" y="21"/>
                    </a:lnTo>
                    <a:lnTo>
                      <a:pt x="346" y="21"/>
                    </a:lnTo>
                    <a:lnTo>
                      <a:pt x="347" y="21"/>
                    </a:lnTo>
                    <a:lnTo>
                      <a:pt x="349" y="21"/>
                    </a:lnTo>
                    <a:lnTo>
                      <a:pt x="351" y="23"/>
                    </a:lnTo>
                    <a:lnTo>
                      <a:pt x="355" y="24"/>
                    </a:lnTo>
                    <a:lnTo>
                      <a:pt x="357" y="25"/>
                    </a:lnTo>
                    <a:lnTo>
                      <a:pt x="360" y="24"/>
                    </a:lnTo>
                    <a:lnTo>
                      <a:pt x="360" y="24"/>
                    </a:lnTo>
                    <a:lnTo>
                      <a:pt x="362" y="24"/>
                    </a:lnTo>
                    <a:lnTo>
                      <a:pt x="363" y="23"/>
                    </a:lnTo>
                    <a:lnTo>
                      <a:pt x="365" y="21"/>
                    </a:lnTo>
                    <a:lnTo>
                      <a:pt x="366" y="23"/>
                    </a:lnTo>
                    <a:lnTo>
                      <a:pt x="368" y="23"/>
                    </a:lnTo>
                    <a:lnTo>
                      <a:pt x="369" y="21"/>
                    </a:lnTo>
                    <a:lnTo>
                      <a:pt x="369" y="20"/>
                    </a:lnTo>
                    <a:lnTo>
                      <a:pt x="366" y="18"/>
                    </a:lnTo>
                    <a:lnTo>
                      <a:pt x="365" y="17"/>
                    </a:lnTo>
                    <a:lnTo>
                      <a:pt x="363" y="15"/>
                    </a:lnTo>
                    <a:lnTo>
                      <a:pt x="362" y="13"/>
                    </a:lnTo>
                    <a:lnTo>
                      <a:pt x="358" y="13"/>
                    </a:lnTo>
                    <a:lnTo>
                      <a:pt x="356" y="10"/>
                    </a:lnTo>
                    <a:lnTo>
                      <a:pt x="355" y="10"/>
                    </a:lnTo>
                    <a:lnTo>
                      <a:pt x="352" y="12"/>
                    </a:lnTo>
                    <a:lnTo>
                      <a:pt x="352" y="10"/>
                    </a:lnTo>
                    <a:lnTo>
                      <a:pt x="351" y="9"/>
                    </a:lnTo>
                    <a:lnTo>
                      <a:pt x="349" y="9"/>
                    </a:lnTo>
                    <a:lnTo>
                      <a:pt x="347" y="9"/>
                    </a:lnTo>
                    <a:lnTo>
                      <a:pt x="344" y="9"/>
                    </a:lnTo>
                    <a:lnTo>
                      <a:pt x="341" y="7"/>
                    </a:lnTo>
                    <a:lnTo>
                      <a:pt x="340" y="7"/>
                    </a:lnTo>
                    <a:lnTo>
                      <a:pt x="337" y="4"/>
                    </a:lnTo>
                    <a:lnTo>
                      <a:pt x="335" y="4"/>
                    </a:lnTo>
                    <a:lnTo>
                      <a:pt x="335" y="6"/>
                    </a:lnTo>
                    <a:lnTo>
                      <a:pt x="334" y="6"/>
                    </a:lnTo>
                    <a:lnTo>
                      <a:pt x="332" y="4"/>
                    </a:lnTo>
                    <a:lnTo>
                      <a:pt x="330" y="2"/>
                    </a:lnTo>
                    <a:lnTo>
                      <a:pt x="329" y="2"/>
                    </a:lnTo>
                    <a:lnTo>
                      <a:pt x="328" y="2"/>
                    </a:lnTo>
                    <a:lnTo>
                      <a:pt x="327" y="2"/>
                    </a:lnTo>
                    <a:lnTo>
                      <a:pt x="326" y="2"/>
                    </a:lnTo>
                    <a:lnTo>
                      <a:pt x="322" y="1"/>
                    </a:lnTo>
                    <a:lnTo>
                      <a:pt x="319" y="1"/>
                    </a:lnTo>
                    <a:lnTo>
                      <a:pt x="318" y="2"/>
                    </a:lnTo>
                    <a:lnTo>
                      <a:pt x="318" y="2"/>
                    </a:lnTo>
                    <a:lnTo>
                      <a:pt x="317" y="1"/>
                    </a:lnTo>
                    <a:lnTo>
                      <a:pt x="316" y="0"/>
                    </a:lnTo>
                    <a:lnTo>
                      <a:pt x="312" y="1"/>
                    </a:lnTo>
                    <a:lnTo>
                      <a:pt x="310" y="0"/>
                    </a:lnTo>
                    <a:lnTo>
                      <a:pt x="308" y="0"/>
                    </a:lnTo>
                    <a:lnTo>
                      <a:pt x="307" y="1"/>
                    </a:lnTo>
                    <a:lnTo>
                      <a:pt x="307" y="2"/>
                    </a:lnTo>
                    <a:lnTo>
                      <a:pt x="308" y="4"/>
                    </a:lnTo>
                    <a:lnTo>
                      <a:pt x="308" y="6"/>
                    </a:lnTo>
                    <a:lnTo>
                      <a:pt x="307" y="7"/>
                    </a:lnTo>
                    <a:lnTo>
                      <a:pt x="306" y="6"/>
                    </a:lnTo>
                    <a:lnTo>
                      <a:pt x="306" y="3"/>
                    </a:lnTo>
                    <a:lnTo>
                      <a:pt x="305" y="2"/>
                    </a:lnTo>
                    <a:lnTo>
                      <a:pt x="304" y="2"/>
                    </a:lnTo>
                    <a:lnTo>
                      <a:pt x="302" y="1"/>
                    </a:lnTo>
                    <a:lnTo>
                      <a:pt x="301" y="1"/>
                    </a:lnTo>
                    <a:lnTo>
                      <a:pt x="301" y="1"/>
                    </a:lnTo>
                    <a:lnTo>
                      <a:pt x="301" y="3"/>
                    </a:lnTo>
                    <a:lnTo>
                      <a:pt x="300" y="4"/>
                    </a:lnTo>
                    <a:lnTo>
                      <a:pt x="299" y="4"/>
                    </a:lnTo>
                    <a:lnTo>
                      <a:pt x="298" y="4"/>
                    </a:lnTo>
                    <a:lnTo>
                      <a:pt x="296" y="6"/>
                    </a:lnTo>
                    <a:lnTo>
                      <a:pt x="298" y="7"/>
                    </a:lnTo>
                    <a:lnTo>
                      <a:pt x="298" y="8"/>
                    </a:lnTo>
                    <a:lnTo>
                      <a:pt x="296" y="9"/>
                    </a:lnTo>
                    <a:lnTo>
                      <a:pt x="295" y="12"/>
                    </a:lnTo>
                    <a:lnTo>
                      <a:pt x="295" y="13"/>
                    </a:lnTo>
                    <a:lnTo>
                      <a:pt x="296" y="14"/>
                    </a:lnTo>
                    <a:lnTo>
                      <a:pt x="296" y="14"/>
                    </a:lnTo>
                    <a:lnTo>
                      <a:pt x="296" y="15"/>
                    </a:lnTo>
                    <a:lnTo>
                      <a:pt x="294" y="15"/>
                    </a:lnTo>
                    <a:lnTo>
                      <a:pt x="291" y="14"/>
                    </a:lnTo>
                    <a:lnTo>
                      <a:pt x="289" y="14"/>
                    </a:lnTo>
                    <a:lnTo>
                      <a:pt x="287" y="14"/>
                    </a:lnTo>
                    <a:lnTo>
                      <a:pt x="287" y="17"/>
                    </a:lnTo>
                    <a:lnTo>
                      <a:pt x="287" y="20"/>
                    </a:lnTo>
                    <a:lnTo>
                      <a:pt x="289" y="23"/>
                    </a:lnTo>
                    <a:lnTo>
                      <a:pt x="291" y="24"/>
                    </a:lnTo>
                    <a:lnTo>
                      <a:pt x="293" y="25"/>
                    </a:lnTo>
                    <a:lnTo>
                      <a:pt x="293" y="25"/>
                    </a:lnTo>
                    <a:lnTo>
                      <a:pt x="290" y="25"/>
                    </a:lnTo>
                    <a:lnTo>
                      <a:pt x="287" y="24"/>
                    </a:lnTo>
                    <a:lnTo>
                      <a:pt x="285" y="20"/>
                    </a:lnTo>
                    <a:lnTo>
                      <a:pt x="282" y="18"/>
                    </a:lnTo>
                    <a:lnTo>
                      <a:pt x="280" y="17"/>
                    </a:lnTo>
                    <a:lnTo>
                      <a:pt x="280" y="18"/>
                    </a:lnTo>
                    <a:lnTo>
                      <a:pt x="280" y="19"/>
                    </a:lnTo>
                    <a:lnTo>
                      <a:pt x="280" y="20"/>
                    </a:lnTo>
                    <a:lnTo>
                      <a:pt x="282" y="21"/>
                    </a:lnTo>
                    <a:lnTo>
                      <a:pt x="282" y="24"/>
                    </a:lnTo>
                    <a:lnTo>
                      <a:pt x="282" y="26"/>
                    </a:lnTo>
                    <a:lnTo>
                      <a:pt x="280" y="27"/>
                    </a:lnTo>
                    <a:lnTo>
                      <a:pt x="280" y="25"/>
                    </a:lnTo>
                    <a:lnTo>
                      <a:pt x="280" y="21"/>
                    </a:lnTo>
                    <a:lnTo>
                      <a:pt x="278" y="19"/>
                    </a:lnTo>
                    <a:lnTo>
                      <a:pt x="278" y="18"/>
                    </a:lnTo>
                    <a:lnTo>
                      <a:pt x="277" y="15"/>
                    </a:lnTo>
                    <a:lnTo>
                      <a:pt x="274" y="15"/>
                    </a:lnTo>
                    <a:lnTo>
                      <a:pt x="273" y="18"/>
                    </a:lnTo>
                    <a:lnTo>
                      <a:pt x="272" y="19"/>
                    </a:lnTo>
                    <a:lnTo>
                      <a:pt x="272" y="18"/>
                    </a:lnTo>
                    <a:lnTo>
                      <a:pt x="273" y="15"/>
                    </a:lnTo>
                    <a:lnTo>
                      <a:pt x="273" y="15"/>
                    </a:lnTo>
                    <a:lnTo>
                      <a:pt x="272" y="14"/>
                    </a:lnTo>
                    <a:lnTo>
                      <a:pt x="271" y="12"/>
                    </a:lnTo>
                    <a:lnTo>
                      <a:pt x="271" y="12"/>
                    </a:lnTo>
                    <a:lnTo>
                      <a:pt x="268" y="12"/>
                    </a:lnTo>
                    <a:lnTo>
                      <a:pt x="267" y="12"/>
                    </a:lnTo>
                    <a:lnTo>
                      <a:pt x="267" y="12"/>
                    </a:lnTo>
                    <a:lnTo>
                      <a:pt x="267" y="10"/>
                    </a:lnTo>
                    <a:lnTo>
                      <a:pt x="268" y="9"/>
                    </a:lnTo>
                    <a:lnTo>
                      <a:pt x="267" y="9"/>
                    </a:lnTo>
                    <a:lnTo>
                      <a:pt x="265" y="10"/>
                    </a:lnTo>
                    <a:lnTo>
                      <a:pt x="265" y="13"/>
                    </a:lnTo>
                    <a:lnTo>
                      <a:pt x="262" y="13"/>
                    </a:lnTo>
                    <a:lnTo>
                      <a:pt x="261" y="14"/>
                    </a:lnTo>
                    <a:lnTo>
                      <a:pt x="259" y="17"/>
                    </a:lnTo>
                    <a:lnTo>
                      <a:pt x="259" y="18"/>
                    </a:lnTo>
                    <a:lnTo>
                      <a:pt x="257" y="15"/>
                    </a:lnTo>
                    <a:lnTo>
                      <a:pt x="255" y="14"/>
                    </a:lnTo>
                    <a:lnTo>
                      <a:pt x="254" y="14"/>
                    </a:lnTo>
                    <a:lnTo>
                      <a:pt x="254" y="15"/>
                    </a:lnTo>
                    <a:lnTo>
                      <a:pt x="254" y="17"/>
                    </a:lnTo>
                    <a:lnTo>
                      <a:pt x="254" y="19"/>
                    </a:lnTo>
                    <a:lnTo>
                      <a:pt x="256" y="21"/>
                    </a:lnTo>
                    <a:lnTo>
                      <a:pt x="256" y="23"/>
                    </a:lnTo>
                    <a:lnTo>
                      <a:pt x="255" y="23"/>
                    </a:lnTo>
                    <a:lnTo>
                      <a:pt x="254" y="25"/>
                    </a:lnTo>
                    <a:lnTo>
                      <a:pt x="254" y="27"/>
                    </a:lnTo>
                    <a:lnTo>
                      <a:pt x="256" y="29"/>
                    </a:lnTo>
                    <a:lnTo>
                      <a:pt x="257" y="29"/>
                    </a:lnTo>
                    <a:lnTo>
                      <a:pt x="259" y="27"/>
                    </a:lnTo>
                    <a:lnTo>
                      <a:pt x="261" y="27"/>
                    </a:lnTo>
                    <a:lnTo>
                      <a:pt x="262" y="27"/>
                    </a:lnTo>
                    <a:lnTo>
                      <a:pt x="265" y="31"/>
                    </a:lnTo>
                    <a:lnTo>
                      <a:pt x="267" y="32"/>
                    </a:lnTo>
                    <a:lnTo>
                      <a:pt x="267" y="33"/>
                    </a:lnTo>
                    <a:lnTo>
                      <a:pt x="267" y="33"/>
                    </a:lnTo>
                    <a:lnTo>
                      <a:pt x="267" y="36"/>
                    </a:lnTo>
                    <a:lnTo>
                      <a:pt x="267" y="38"/>
                    </a:lnTo>
                    <a:lnTo>
                      <a:pt x="266" y="41"/>
                    </a:lnTo>
                    <a:lnTo>
                      <a:pt x="266" y="42"/>
                    </a:lnTo>
                    <a:lnTo>
                      <a:pt x="267" y="44"/>
                    </a:lnTo>
                    <a:lnTo>
                      <a:pt x="267" y="47"/>
                    </a:lnTo>
                    <a:lnTo>
                      <a:pt x="268" y="48"/>
                    </a:lnTo>
                    <a:lnTo>
                      <a:pt x="270" y="49"/>
                    </a:lnTo>
                    <a:lnTo>
                      <a:pt x="272" y="49"/>
                    </a:lnTo>
                    <a:lnTo>
                      <a:pt x="273" y="50"/>
                    </a:lnTo>
                    <a:lnTo>
                      <a:pt x="276" y="52"/>
                    </a:lnTo>
                    <a:lnTo>
                      <a:pt x="276" y="53"/>
                    </a:lnTo>
                    <a:lnTo>
                      <a:pt x="276" y="54"/>
                    </a:lnTo>
                    <a:lnTo>
                      <a:pt x="273" y="53"/>
                    </a:lnTo>
                    <a:lnTo>
                      <a:pt x="271" y="50"/>
                    </a:lnTo>
                    <a:lnTo>
                      <a:pt x="268" y="52"/>
                    </a:lnTo>
                    <a:lnTo>
                      <a:pt x="266" y="50"/>
                    </a:lnTo>
                    <a:lnTo>
                      <a:pt x="266" y="48"/>
                    </a:lnTo>
                    <a:lnTo>
                      <a:pt x="266" y="47"/>
                    </a:lnTo>
                    <a:lnTo>
                      <a:pt x="265" y="42"/>
                    </a:lnTo>
                    <a:lnTo>
                      <a:pt x="265" y="41"/>
                    </a:lnTo>
                    <a:lnTo>
                      <a:pt x="265" y="38"/>
                    </a:lnTo>
                    <a:lnTo>
                      <a:pt x="263" y="37"/>
                    </a:lnTo>
                    <a:lnTo>
                      <a:pt x="263" y="35"/>
                    </a:lnTo>
                    <a:lnTo>
                      <a:pt x="262" y="32"/>
                    </a:lnTo>
                    <a:lnTo>
                      <a:pt x="261" y="31"/>
                    </a:lnTo>
                    <a:lnTo>
                      <a:pt x="260" y="31"/>
                    </a:lnTo>
                    <a:lnTo>
                      <a:pt x="257" y="30"/>
                    </a:lnTo>
                    <a:lnTo>
                      <a:pt x="256" y="29"/>
                    </a:lnTo>
                    <a:lnTo>
                      <a:pt x="254" y="30"/>
                    </a:lnTo>
                    <a:lnTo>
                      <a:pt x="251" y="31"/>
                    </a:lnTo>
                    <a:lnTo>
                      <a:pt x="250" y="30"/>
                    </a:lnTo>
                    <a:lnTo>
                      <a:pt x="249" y="30"/>
                    </a:lnTo>
                    <a:lnTo>
                      <a:pt x="248" y="33"/>
                    </a:lnTo>
                    <a:lnTo>
                      <a:pt x="249" y="35"/>
                    </a:lnTo>
                    <a:lnTo>
                      <a:pt x="249" y="37"/>
                    </a:lnTo>
                    <a:lnTo>
                      <a:pt x="248" y="37"/>
                    </a:lnTo>
                    <a:lnTo>
                      <a:pt x="244" y="36"/>
                    </a:lnTo>
                    <a:lnTo>
                      <a:pt x="242" y="32"/>
                    </a:lnTo>
                    <a:lnTo>
                      <a:pt x="240" y="32"/>
                    </a:lnTo>
                    <a:lnTo>
                      <a:pt x="239" y="33"/>
                    </a:lnTo>
                    <a:lnTo>
                      <a:pt x="238" y="33"/>
                    </a:lnTo>
                    <a:lnTo>
                      <a:pt x="238" y="32"/>
                    </a:lnTo>
                    <a:lnTo>
                      <a:pt x="234" y="31"/>
                    </a:lnTo>
                    <a:lnTo>
                      <a:pt x="233" y="32"/>
                    </a:lnTo>
                    <a:lnTo>
                      <a:pt x="233" y="35"/>
                    </a:lnTo>
                    <a:lnTo>
                      <a:pt x="234" y="36"/>
                    </a:lnTo>
                    <a:lnTo>
                      <a:pt x="234" y="38"/>
                    </a:lnTo>
                    <a:lnTo>
                      <a:pt x="234" y="40"/>
                    </a:lnTo>
                    <a:lnTo>
                      <a:pt x="235" y="43"/>
                    </a:lnTo>
                    <a:lnTo>
                      <a:pt x="235" y="44"/>
                    </a:lnTo>
                    <a:lnTo>
                      <a:pt x="237" y="46"/>
                    </a:lnTo>
                    <a:lnTo>
                      <a:pt x="237" y="49"/>
                    </a:lnTo>
                    <a:lnTo>
                      <a:pt x="237" y="49"/>
                    </a:lnTo>
                    <a:lnTo>
                      <a:pt x="237" y="52"/>
                    </a:lnTo>
                    <a:lnTo>
                      <a:pt x="238" y="54"/>
                    </a:lnTo>
                    <a:lnTo>
                      <a:pt x="238" y="57"/>
                    </a:lnTo>
                    <a:lnTo>
                      <a:pt x="238" y="59"/>
                    </a:lnTo>
                    <a:lnTo>
                      <a:pt x="238" y="60"/>
                    </a:lnTo>
                    <a:lnTo>
                      <a:pt x="239" y="63"/>
                    </a:lnTo>
                    <a:lnTo>
                      <a:pt x="240" y="65"/>
                    </a:lnTo>
                    <a:lnTo>
                      <a:pt x="240" y="66"/>
                    </a:lnTo>
                    <a:lnTo>
                      <a:pt x="242" y="67"/>
                    </a:lnTo>
                    <a:lnTo>
                      <a:pt x="243" y="70"/>
                    </a:lnTo>
                    <a:lnTo>
                      <a:pt x="243" y="71"/>
                    </a:lnTo>
                    <a:lnTo>
                      <a:pt x="244" y="72"/>
                    </a:lnTo>
                    <a:lnTo>
                      <a:pt x="245" y="72"/>
                    </a:lnTo>
                    <a:lnTo>
                      <a:pt x="245" y="74"/>
                    </a:lnTo>
                    <a:lnTo>
                      <a:pt x="245" y="75"/>
                    </a:lnTo>
                    <a:lnTo>
                      <a:pt x="248" y="76"/>
                    </a:lnTo>
                    <a:lnTo>
                      <a:pt x="249" y="76"/>
                    </a:lnTo>
                    <a:lnTo>
                      <a:pt x="248" y="77"/>
                    </a:lnTo>
                    <a:lnTo>
                      <a:pt x="245" y="77"/>
                    </a:lnTo>
                    <a:lnTo>
                      <a:pt x="244" y="77"/>
                    </a:lnTo>
                    <a:lnTo>
                      <a:pt x="243" y="77"/>
                    </a:lnTo>
                    <a:lnTo>
                      <a:pt x="243" y="76"/>
                    </a:lnTo>
                    <a:lnTo>
                      <a:pt x="243" y="75"/>
                    </a:lnTo>
                    <a:lnTo>
                      <a:pt x="242" y="74"/>
                    </a:lnTo>
                    <a:lnTo>
                      <a:pt x="240" y="72"/>
                    </a:lnTo>
                    <a:lnTo>
                      <a:pt x="239" y="74"/>
                    </a:lnTo>
                    <a:lnTo>
                      <a:pt x="238" y="74"/>
                    </a:lnTo>
                    <a:lnTo>
                      <a:pt x="238" y="72"/>
                    </a:lnTo>
                    <a:lnTo>
                      <a:pt x="238" y="70"/>
                    </a:lnTo>
                    <a:lnTo>
                      <a:pt x="238" y="70"/>
                    </a:lnTo>
                    <a:lnTo>
                      <a:pt x="237" y="71"/>
                    </a:lnTo>
                    <a:lnTo>
                      <a:pt x="235" y="74"/>
                    </a:lnTo>
                    <a:lnTo>
                      <a:pt x="233" y="75"/>
                    </a:lnTo>
                    <a:lnTo>
                      <a:pt x="231" y="75"/>
                    </a:lnTo>
                    <a:lnTo>
                      <a:pt x="229" y="72"/>
                    </a:lnTo>
                    <a:lnTo>
                      <a:pt x="227" y="72"/>
                    </a:lnTo>
                    <a:lnTo>
                      <a:pt x="226" y="71"/>
                    </a:lnTo>
                    <a:lnTo>
                      <a:pt x="226" y="69"/>
                    </a:lnTo>
                    <a:lnTo>
                      <a:pt x="227" y="66"/>
                    </a:lnTo>
                    <a:lnTo>
                      <a:pt x="224" y="64"/>
                    </a:lnTo>
                    <a:lnTo>
                      <a:pt x="224" y="63"/>
                    </a:lnTo>
                    <a:lnTo>
                      <a:pt x="223" y="60"/>
                    </a:lnTo>
                    <a:lnTo>
                      <a:pt x="223" y="59"/>
                    </a:lnTo>
                    <a:lnTo>
                      <a:pt x="224" y="58"/>
                    </a:lnTo>
                    <a:lnTo>
                      <a:pt x="224" y="57"/>
                    </a:lnTo>
                    <a:lnTo>
                      <a:pt x="224" y="52"/>
                    </a:lnTo>
                    <a:lnTo>
                      <a:pt x="223" y="49"/>
                    </a:lnTo>
                    <a:lnTo>
                      <a:pt x="221" y="46"/>
                    </a:lnTo>
                    <a:lnTo>
                      <a:pt x="221" y="43"/>
                    </a:lnTo>
                    <a:lnTo>
                      <a:pt x="220" y="40"/>
                    </a:lnTo>
                    <a:lnTo>
                      <a:pt x="218" y="37"/>
                    </a:lnTo>
                    <a:lnTo>
                      <a:pt x="217" y="37"/>
                    </a:lnTo>
                    <a:lnTo>
                      <a:pt x="216" y="36"/>
                    </a:lnTo>
                    <a:lnTo>
                      <a:pt x="215" y="35"/>
                    </a:lnTo>
                    <a:lnTo>
                      <a:pt x="213" y="35"/>
                    </a:lnTo>
                    <a:lnTo>
                      <a:pt x="212" y="33"/>
                    </a:lnTo>
                    <a:lnTo>
                      <a:pt x="210" y="33"/>
                    </a:lnTo>
                    <a:lnTo>
                      <a:pt x="209" y="35"/>
                    </a:lnTo>
                    <a:lnTo>
                      <a:pt x="209" y="38"/>
                    </a:lnTo>
                    <a:lnTo>
                      <a:pt x="209" y="38"/>
                    </a:lnTo>
                    <a:lnTo>
                      <a:pt x="209" y="40"/>
                    </a:lnTo>
                    <a:lnTo>
                      <a:pt x="209" y="42"/>
                    </a:lnTo>
                    <a:lnTo>
                      <a:pt x="207" y="46"/>
                    </a:lnTo>
                    <a:lnTo>
                      <a:pt x="207" y="48"/>
                    </a:lnTo>
                    <a:lnTo>
                      <a:pt x="207" y="50"/>
                    </a:lnTo>
                    <a:lnTo>
                      <a:pt x="209" y="52"/>
                    </a:lnTo>
                    <a:lnTo>
                      <a:pt x="209" y="54"/>
                    </a:lnTo>
                    <a:lnTo>
                      <a:pt x="207" y="58"/>
                    </a:lnTo>
                    <a:lnTo>
                      <a:pt x="207" y="59"/>
                    </a:lnTo>
                    <a:lnTo>
                      <a:pt x="209" y="63"/>
                    </a:lnTo>
                    <a:lnTo>
                      <a:pt x="207" y="64"/>
                    </a:lnTo>
                    <a:lnTo>
                      <a:pt x="206" y="63"/>
                    </a:lnTo>
                    <a:lnTo>
                      <a:pt x="206" y="63"/>
                    </a:lnTo>
                    <a:lnTo>
                      <a:pt x="205" y="64"/>
                    </a:lnTo>
                    <a:lnTo>
                      <a:pt x="204" y="63"/>
                    </a:lnTo>
                    <a:lnTo>
                      <a:pt x="203" y="63"/>
                    </a:lnTo>
                    <a:lnTo>
                      <a:pt x="201" y="61"/>
                    </a:lnTo>
                    <a:lnTo>
                      <a:pt x="199" y="61"/>
                    </a:lnTo>
                    <a:lnTo>
                      <a:pt x="198" y="60"/>
                    </a:lnTo>
                    <a:lnTo>
                      <a:pt x="196" y="60"/>
                    </a:lnTo>
                    <a:lnTo>
                      <a:pt x="196" y="60"/>
                    </a:lnTo>
                    <a:lnTo>
                      <a:pt x="196" y="61"/>
                    </a:lnTo>
                    <a:lnTo>
                      <a:pt x="199" y="63"/>
                    </a:lnTo>
                    <a:lnTo>
                      <a:pt x="199" y="64"/>
                    </a:lnTo>
                    <a:lnTo>
                      <a:pt x="198" y="65"/>
                    </a:lnTo>
                    <a:lnTo>
                      <a:pt x="198" y="66"/>
                    </a:lnTo>
                    <a:lnTo>
                      <a:pt x="196" y="66"/>
                    </a:lnTo>
                    <a:lnTo>
                      <a:pt x="196" y="65"/>
                    </a:lnTo>
                    <a:lnTo>
                      <a:pt x="195" y="65"/>
                    </a:lnTo>
                    <a:lnTo>
                      <a:pt x="194" y="64"/>
                    </a:lnTo>
                    <a:lnTo>
                      <a:pt x="194" y="61"/>
                    </a:lnTo>
                    <a:lnTo>
                      <a:pt x="192" y="59"/>
                    </a:lnTo>
                    <a:lnTo>
                      <a:pt x="192" y="57"/>
                    </a:lnTo>
                    <a:lnTo>
                      <a:pt x="190" y="55"/>
                    </a:lnTo>
                    <a:lnTo>
                      <a:pt x="189" y="54"/>
                    </a:lnTo>
                    <a:lnTo>
                      <a:pt x="189" y="52"/>
                    </a:lnTo>
                    <a:lnTo>
                      <a:pt x="189" y="50"/>
                    </a:lnTo>
                    <a:lnTo>
                      <a:pt x="188" y="52"/>
                    </a:lnTo>
                    <a:lnTo>
                      <a:pt x="187" y="54"/>
                    </a:lnTo>
                    <a:lnTo>
                      <a:pt x="185" y="55"/>
                    </a:lnTo>
                    <a:lnTo>
                      <a:pt x="185" y="57"/>
                    </a:lnTo>
                    <a:lnTo>
                      <a:pt x="185" y="58"/>
                    </a:lnTo>
                    <a:lnTo>
                      <a:pt x="184" y="59"/>
                    </a:lnTo>
                    <a:lnTo>
                      <a:pt x="183" y="59"/>
                    </a:lnTo>
                    <a:lnTo>
                      <a:pt x="182" y="61"/>
                    </a:lnTo>
                    <a:lnTo>
                      <a:pt x="179" y="64"/>
                    </a:lnTo>
                    <a:lnTo>
                      <a:pt x="178" y="65"/>
                    </a:lnTo>
                    <a:lnTo>
                      <a:pt x="178" y="66"/>
                    </a:lnTo>
                    <a:lnTo>
                      <a:pt x="177" y="67"/>
                    </a:lnTo>
                    <a:lnTo>
                      <a:pt x="176" y="70"/>
                    </a:lnTo>
                    <a:lnTo>
                      <a:pt x="175" y="70"/>
                    </a:lnTo>
                    <a:lnTo>
                      <a:pt x="175" y="70"/>
                    </a:lnTo>
                    <a:lnTo>
                      <a:pt x="175" y="67"/>
                    </a:lnTo>
                    <a:lnTo>
                      <a:pt x="176" y="65"/>
                    </a:lnTo>
                    <a:lnTo>
                      <a:pt x="176" y="64"/>
                    </a:lnTo>
                    <a:lnTo>
                      <a:pt x="177" y="63"/>
                    </a:lnTo>
                    <a:lnTo>
                      <a:pt x="179" y="61"/>
                    </a:lnTo>
                    <a:lnTo>
                      <a:pt x="179" y="59"/>
                    </a:lnTo>
                    <a:lnTo>
                      <a:pt x="182" y="57"/>
                    </a:lnTo>
                    <a:lnTo>
                      <a:pt x="182" y="55"/>
                    </a:lnTo>
                    <a:lnTo>
                      <a:pt x="182" y="54"/>
                    </a:lnTo>
                    <a:lnTo>
                      <a:pt x="181" y="53"/>
                    </a:lnTo>
                    <a:lnTo>
                      <a:pt x="182" y="52"/>
                    </a:lnTo>
                    <a:lnTo>
                      <a:pt x="183" y="52"/>
                    </a:lnTo>
                    <a:lnTo>
                      <a:pt x="183" y="50"/>
                    </a:lnTo>
                    <a:lnTo>
                      <a:pt x="183" y="49"/>
                    </a:lnTo>
                    <a:lnTo>
                      <a:pt x="184" y="47"/>
                    </a:lnTo>
                    <a:lnTo>
                      <a:pt x="185" y="43"/>
                    </a:lnTo>
                    <a:lnTo>
                      <a:pt x="185" y="42"/>
                    </a:lnTo>
                    <a:lnTo>
                      <a:pt x="187" y="38"/>
                    </a:lnTo>
                    <a:lnTo>
                      <a:pt x="187" y="33"/>
                    </a:lnTo>
                    <a:lnTo>
                      <a:pt x="187" y="32"/>
                    </a:lnTo>
                    <a:lnTo>
                      <a:pt x="183" y="32"/>
                    </a:lnTo>
                    <a:lnTo>
                      <a:pt x="182" y="32"/>
                    </a:lnTo>
                    <a:lnTo>
                      <a:pt x="179" y="33"/>
                    </a:lnTo>
                    <a:lnTo>
                      <a:pt x="178" y="32"/>
                    </a:lnTo>
                    <a:lnTo>
                      <a:pt x="176" y="32"/>
                    </a:lnTo>
                    <a:lnTo>
                      <a:pt x="176" y="33"/>
                    </a:lnTo>
                    <a:lnTo>
                      <a:pt x="176" y="35"/>
                    </a:lnTo>
                    <a:lnTo>
                      <a:pt x="177" y="36"/>
                    </a:lnTo>
                    <a:lnTo>
                      <a:pt x="177" y="38"/>
                    </a:lnTo>
                    <a:lnTo>
                      <a:pt x="177" y="41"/>
                    </a:lnTo>
                    <a:lnTo>
                      <a:pt x="176" y="40"/>
                    </a:lnTo>
                    <a:lnTo>
                      <a:pt x="176" y="37"/>
                    </a:lnTo>
                    <a:lnTo>
                      <a:pt x="175" y="36"/>
                    </a:lnTo>
                    <a:lnTo>
                      <a:pt x="172" y="35"/>
                    </a:lnTo>
                    <a:lnTo>
                      <a:pt x="170" y="37"/>
                    </a:lnTo>
                    <a:lnTo>
                      <a:pt x="170" y="40"/>
                    </a:lnTo>
                    <a:lnTo>
                      <a:pt x="171" y="41"/>
                    </a:lnTo>
                    <a:lnTo>
                      <a:pt x="170" y="42"/>
                    </a:lnTo>
                    <a:lnTo>
                      <a:pt x="167" y="42"/>
                    </a:lnTo>
                    <a:lnTo>
                      <a:pt x="167" y="42"/>
                    </a:lnTo>
                    <a:lnTo>
                      <a:pt x="167" y="40"/>
                    </a:lnTo>
                    <a:lnTo>
                      <a:pt x="167" y="38"/>
                    </a:lnTo>
                    <a:lnTo>
                      <a:pt x="166" y="37"/>
                    </a:lnTo>
                    <a:lnTo>
                      <a:pt x="162" y="37"/>
                    </a:lnTo>
                    <a:lnTo>
                      <a:pt x="159" y="38"/>
                    </a:lnTo>
                    <a:lnTo>
                      <a:pt x="154" y="38"/>
                    </a:lnTo>
                    <a:lnTo>
                      <a:pt x="151" y="38"/>
                    </a:lnTo>
                    <a:lnTo>
                      <a:pt x="149" y="38"/>
                    </a:lnTo>
                    <a:lnTo>
                      <a:pt x="148" y="38"/>
                    </a:lnTo>
                    <a:lnTo>
                      <a:pt x="147" y="38"/>
                    </a:lnTo>
                    <a:lnTo>
                      <a:pt x="144" y="38"/>
                    </a:lnTo>
                    <a:lnTo>
                      <a:pt x="143" y="40"/>
                    </a:lnTo>
                    <a:lnTo>
                      <a:pt x="142" y="41"/>
                    </a:lnTo>
                    <a:lnTo>
                      <a:pt x="143" y="42"/>
                    </a:lnTo>
                    <a:lnTo>
                      <a:pt x="143" y="44"/>
                    </a:lnTo>
                    <a:lnTo>
                      <a:pt x="144" y="46"/>
                    </a:lnTo>
                    <a:lnTo>
                      <a:pt x="144" y="47"/>
                    </a:lnTo>
                    <a:lnTo>
                      <a:pt x="144" y="48"/>
                    </a:lnTo>
                    <a:lnTo>
                      <a:pt x="143" y="52"/>
                    </a:lnTo>
                    <a:lnTo>
                      <a:pt x="143" y="54"/>
                    </a:lnTo>
                    <a:lnTo>
                      <a:pt x="145" y="58"/>
                    </a:lnTo>
                    <a:lnTo>
                      <a:pt x="145" y="60"/>
                    </a:lnTo>
                    <a:lnTo>
                      <a:pt x="147" y="64"/>
                    </a:lnTo>
                    <a:lnTo>
                      <a:pt x="145" y="64"/>
                    </a:lnTo>
                    <a:lnTo>
                      <a:pt x="145" y="63"/>
                    </a:lnTo>
                    <a:lnTo>
                      <a:pt x="144" y="61"/>
                    </a:lnTo>
                    <a:lnTo>
                      <a:pt x="142" y="59"/>
                    </a:lnTo>
                    <a:lnTo>
                      <a:pt x="140" y="58"/>
                    </a:lnTo>
                    <a:lnTo>
                      <a:pt x="140" y="54"/>
                    </a:lnTo>
                    <a:lnTo>
                      <a:pt x="140" y="50"/>
                    </a:lnTo>
                    <a:lnTo>
                      <a:pt x="140" y="48"/>
                    </a:lnTo>
                    <a:lnTo>
                      <a:pt x="138" y="46"/>
                    </a:lnTo>
                    <a:lnTo>
                      <a:pt x="138" y="43"/>
                    </a:lnTo>
                    <a:lnTo>
                      <a:pt x="138" y="42"/>
                    </a:lnTo>
                    <a:lnTo>
                      <a:pt x="137" y="42"/>
                    </a:lnTo>
                    <a:lnTo>
                      <a:pt x="134" y="43"/>
                    </a:lnTo>
                    <a:lnTo>
                      <a:pt x="132" y="44"/>
                    </a:lnTo>
                    <a:lnTo>
                      <a:pt x="129" y="44"/>
                    </a:lnTo>
                    <a:lnTo>
                      <a:pt x="128" y="46"/>
                    </a:lnTo>
                    <a:lnTo>
                      <a:pt x="127" y="48"/>
                    </a:lnTo>
                    <a:lnTo>
                      <a:pt x="128" y="50"/>
                    </a:lnTo>
                    <a:lnTo>
                      <a:pt x="127" y="53"/>
                    </a:lnTo>
                    <a:lnTo>
                      <a:pt x="126" y="54"/>
                    </a:lnTo>
                    <a:lnTo>
                      <a:pt x="126" y="55"/>
                    </a:lnTo>
                    <a:lnTo>
                      <a:pt x="126" y="57"/>
                    </a:lnTo>
                    <a:lnTo>
                      <a:pt x="127" y="57"/>
                    </a:lnTo>
                    <a:lnTo>
                      <a:pt x="128" y="57"/>
                    </a:lnTo>
                    <a:lnTo>
                      <a:pt x="128" y="59"/>
                    </a:lnTo>
                    <a:lnTo>
                      <a:pt x="127" y="61"/>
                    </a:lnTo>
                    <a:lnTo>
                      <a:pt x="123" y="63"/>
                    </a:lnTo>
                    <a:lnTo>
                      <a:pt x="122" y="63"/>
                    </a:lnTo>
                    <a:lnTo>
                      <a:pt x="121" y="64"/>
                    </a:lnTo>
                    <a:lnTo>
                      <a:pt x="121" y="65"/>
                    </a:lnTo>
                    <a:lnTo>
                      <a:pt x="120" y="66"/>
                    </a:lnTo>
                    <a:lnTo>
                      <a:pt x="120" y="67"/>
                    </a:lnTo>
                    <a:lnTo>
                      <a:pt x="120" y="69"/>
                    </a:lnTo>
                    <a:lnTo>
                      <a:pt x="120" y="70"/>
                    </a:lnTo>
                    <a:lnTo>
                      <a:pt x="118" y="70"/>
                    </a:lnTo>
                    <a:lnTo>
                      <a:pt x="117" y="70"/>
                    </a:lnTo>
                    <a:lnTo>
                      <a:pt x="115" y="71"/>
                    </a:lnTo>
                    <a:lnTo>
                      <a:pt x="112" y="70"/>
                    </a:lnTo>
                    <a:lnTo>
                      <a:pt x="112" y="69"/>
                    </a:lnTo>
                    <a:lnTo>
                      <a:pt x="112" y="67"/>
                    </a:lnTo>
                    <a:lnTo>
                      <a:pt x="111" y="66"/>
                    </a:lnTo>
                    <a:lnTo>
                      <a:pt x="111" y="66"/>
                    </a:lnTo>
                    <a:lnTo>
                      <a:pt x="110" y="66"/>
                    </a:lnTo>
                    <a:lnTo>
                      <a:pt x="110" y="65"/>
                    </a:lnTo>
                    <a:lnTo>
                      <a:pt x="109" y="65"/>
                    </a:lnTo>
                    <a:lnTo>
                      <a:pt x="108" y="65"/>
                    </a:lnTo>
                    <a:lnTo>
                      <a:pt x="108" y="66"/>
                    </a:lnTo>
                    <a:lnTo>
                      <a:pt x="106" y="66"/>
                    </a:lnTo>
                    <a:lnTo>
                      <a:pt x="105" y="67"/>
                    </a:lnTo>
                    <a:lnTo>
                      <a:pt x="105" y="70"/>
                    </a:lnTo>
                    <a:lnTo>
                      <a:pt x="105" y="71"/>
                    </a:lnTo>
                    <a:lnTo>
                      <a:pt x="105" y="74"/>
                    </a:lnTo>
                    <a:lnTo>
                      <a:pt x="106" y="76"/>
                    </a:lnTo>
                    <a:lnTo>
                      <a:pt x="105" y="80"/>
                    </a:lnTo>
                    <a:lnTo>
                      <a:pt x="104" y="81"/>
                    </a:lnTo>
                    <a:lnTo>
                      <a:pt x="104" y="81"/>
                    </a:lnTo>
                    <a:lnTo>
                      <a:pt x="104" y="77"/>
                    </a:lnTo>
                    <a:lnTo>
                      <a:pt x="104" y="74"/>
                    </a:lnTo>
                    <a:lnTo>
                      <a:pt x="104" y="72"/>
                    </a:lnTo>
                    <a:lnTo>
                      <a:pt x="104" y="69"/>
                    </a:lnTo>
                    <a:lnTo>
                      <a:pt x="103" y="66"/>
                    </a:lnTo>
                    <a:lnTo>
                      <a:pt x="103" y="66"/>
                    </a:lnTo>
                    <a:lnTo>
                      <a:pt x="101" y="66"/>
                    </a:lnTo>
                    <a:lnTo>
                      <a:pt x="100" y="66"/>
                    </a:lnTo>
                    <a:lnTo>
                      <a:pt x="99" y="69"/>
                    </a:lnTo>
                    <a:lnTo>
                      <a:pt x="97" y="69"/>
                    </a:lnTo>
                    <a:lnTo>
                      <a:pt x="95" y="70"/>
                    </a:lnTo>
                    <a:lnTo>
                      <a:pt x="94" y="72"/>
                    </a:lnTo>
                    <a:lnTo>
                      <a:pt x="94" y="74"/>
                    </a:lnTo>
                    <a:lnTo>
                      <a:pt x="92" y="76"/>
                    </a:lnTo>
                    <a:lnTo>
                      <a:pt x="90" y="76"/>
                    </a:lnTo>
                    <a:lnTo>
                      <a:pt x="90" y="76"/>
                    </a:lnTo>
                    <a:lnTo>
                      <a:pt x="88" y="75"/>
                    </a:lnTo>
                    <a:lnTo>
                      <a:pt x="88" y="76"/>
                    </a:lnTo>
                    <a:lnTo>
                      <a:pt x="87" y="77"/>
                    </a:lnTo>
                    <a:lnTo>
                      <a:pt x="88" y="77"/>
                    </a:lnTo>
                    <a:lnTo>
                      <a:pt x="89" y="77"/>
                    </a:lnTo>
                    <a:lnTo>
                      <a:pt x="88" y="78"/>
                    </a:lnTo>
                    <a:lnTo>
                      <a:pt x="84" y="78"/>
                    </a:lnTo>
                    <a:lnTo>
                      <a:pt x="83" y="78"/>
                    </a:lnTo>
                    <a:lnTo>
                      <a:pt x="82" y="80"/>
                    </a:lnTo>
                    <a:lnTo>
                      <a:pt x="78" y="81"/>
                    </a:lnTo>
                    <a:lnTo>
                      <a:pt x="78" y="82"/>
                    </a:lnTo>
                    <a:lnTo>
                      <a:pt x="77" y="83"/>
                    </a:lnTo>
                    <a:lnTo>
                      <a:pt x="76" y="84"/>
                    </a:lnTo>
                    <a:lnTo>
                      <a:pt x="73" y="84"/>
                    </a:lnTo>
                    <a:lnTo>
                      <a:pt x="73" y="86"/>
                    </a:lnTo>
                    <a:lnTo>
                      <a:pt x="73" y="87"/>
                    </a:lnTo>
                    <a:lnTo>
                      <a:pt x="75" y="88"/>
                    </a:lnTo>
                    <a:lnTo>
                      <a:pt x="73" y="88"/>
                    </a:lnTo>
                    <a:lnTo>
                      <a:pt x="73" y="89"/>
                    </a:lnTo>
                    <a:lnTo>
                      <a:pt x="72" y="90"/>
                    </a:lnTo>
                    <a:lnTo>
                      <a:pt x="71" y="92"/>
                    </a:lnTo>
                    <a:lnTo>
                      <a:pt x="70" y="92"/>
                    </a:lnTo>
                    <a:lnTo>
                      <a:pt x="69" y="94"/>
                    </a:lnTo>
                    <a:lnTo>
                      <a:pt x="70" y="95"/>
                    </a:lnTo>
                    <a:lnTo>
                      <a:pt x="70" y="95"/>
                    </a:lnTo>
                    <a:lnTo>
                      <a:pt x="70" y="97"/>
                    </a:lnTo>
                    <a:lnTo>
                      <a:pt x="70" y="98"/>
                    </a:lnTo>
                    <a:lnTo>
                      <a:pt x="71" y="98"/>
                    </a:lnTo>
                    <a:lnTo>
                      <a:pt x="72" y="98"/>
                    </a:lnTo>
                    <a:lnTo>
                      <a:pt x="73" y="99"/>
                    </a:lnTo>
                    <a:lnTo>
                      <a:pt x="75" y="99"/>
                    </a:lnTo>
                    <a:lnTo>
                      <a:pt x="75" y="98"/>
                    </a:lnTo>
                    <a:lnTo>
                      <a:pt x="76" y="98"/>
                    </a:lnTo>
                    <a:lnTo>
                      <a:pt x="78" y="99"/>
                    </a:lnTo>
                    <a:lnTo>
                      <a:pt x="80" y="100"/>
                    </a:lnTo>
                    <a:lnTo>
                      <a:pt x="81" y="100"/>
                    </a:lnTo>
                    <a:lnTo>
                      <a:pt x="83" y="99"/>
                    </a:lnTo>
                    <a:lnTo>
                      <a:pt x="83" y="98"/>
                    </a:lnTo>
                    <a:lnTo>
                      <a:pt x="86" y="99"/>
                    </a:lnTo>
                    <a:lnTo>
                      <a:pt x="88" y="99"/>
                    </a:lnTo>
                    <a:lnTo>
                      <a:pt x="89" y="98"/>
                    </a:lnTo>
                    <a:lnTo>
                      <a:pt x="90" y="97"/>
                    </a:lnTo>
                    <a:lnTo>
                      <a:pt x="92" y="95"/>
                    </a:lnTo>
                    <a:lnTo>
                      <a:pt x="92" y="95"/>
                    </a:lnTo>
                    <a:lnTo>
                      <a:pt x="92" y="97"/>
                    </a:lnTo>
                    <a:lnTo>
                      <a:pt x="93" y="98"/>
                    </a:lnTo>
                    <a:lnTo>
                      <a:pt x="92" y="99"/>
                    </a:lnTo>
                    <a:lnTo>
                      <a:pt x="89" y="100"/>
                    </a:lnTo>
                    <a:lnTo>
                      <a:pt x="87" y="101"/>
                    </a:lnTo>
                    <a:lnTo>
                      <a:pt x="84" y="100"/>
                    </a:lnTo>
                    <a:lnTo>
                      <a:pt x="83" y="101"/>
                    </a:lnTo>
                    <a:lnTo>
                      <a:pt x="82" y="103"/>
                    </a:lnTo>
                    <a:lnTo>
                      <a:pt x="83" y="104"/>
                    </a:lnTo>
                    <a:lnTo>
                      <a:pt x="84" y="105"/>
                    </a:lnTo>
                    <a:lnTo>
                      <a:pt x="87" y="105"/>
                    </a:lnTo>
                    <a:lnTo>
                      <a:pt x="87" y="105"/>
                    </a:lnTo>
                    <a:lnTo>
                      <a:pt x="87" y="106"/>
                    </a:lnTo>
                    <a:lnTo>
                      <a:pt x="84" y="107"/>
                    </a:lnTo>
                    <a:lnTo>
                      <a:pt x="82" y="107"/>
                    </a:lnTo>
                    <a:lnTo>
                      <a:pt x="80" y="107"/>
                    </a:lnTo>
                    <a:lnTo>
                      <a:pt x="78" y="110"/>
                    </a:lnTo>
                    <a:lnTo>
                      <a:pt x="78" y="112"/>
                    </a:lnTo>
                    <a:lnTo>
                      <a:pt x="80" y="112"/>
                    </a:lnTo>
                    <a:lnTo>
                      <a:pt x="80" y="115"/>
                    </a:lnTo>
                    <a:lnTo>
                      <a:pt x="77" y="115"/>
                    </a:lnTo>
                    <a:lnTo>
                      <a:pt x="76" y="118"/>
                    </a:lnTo>
                    <a:lnTo>
                      <a:pt x="75" y="120"/>
                    </a:lnTo>
                    <a:lnTo>
                      <a:pt x="72" y="121"/>
                    </a:lnTo>
                    <a:lnTo>
                      <a:pt x="71" y="123"/>
                    </a:lnTo>
                    <a:lnTo>
                      <a:pt x="70" y="124"/>
                    </a:lnTo>
                    <a:lnTo>
                      <a:pt x="67" y="127"/>
                    </a:lnTo>
                    <a:lnTo>
                      <a:pt x="67" y="128"/>
                    </a:lnTo>
                    <a:lnTo>
                      <a:pt x="66" y="128"/>
                    </a:lnTo>
                    <a:lnTo>
                      <a:pt x="65" y="128"/>
                    </a:lnTo>
                    <a:lnTo>
                      <a:pt x="62" y="127"/>
                    </a:lnTo>
                    <a:lnTo>
                      <a:pt x="61" y="126"/>
                    </a:lnTo>
                    <a:lnTo>
                      <a:pt x="60" y="126"/>
                    </a:lnTo>
                    <a:lnTo>
                      <a:pt x="59" y="124"/>
                    </a:lnTo>
                    <a:lnTo>
                      <a:pt x="56" y="124"/>
                    </a:lnTo>
                    <a:lnTo>
                      <a:pt x="54" y="124"/>
                    </a:lnTo>
                    <a:lnTo>
                      <a:pt x="52" y="126"/>
                    </a:lnTo>
                    <a:lnTo>
                      <a:pt x="50" y="126"/>
                    </a:lnTo>
                    <a:lnTo>
                      <a:pt x="49" y="124"/>
                    </a:lnTo>
                    <a:lnTo>
                      <a:pt x="47" y="124"/>
                    </a:lnTo>
                    <a:lnTo>
                      <a:pt x="43" y="124"/>
                    </a:lnTo>
                    <a:lnTo>
                      <a:pt x="41" y="126"/>
                    </a:lnTo>
                    <a:lnTo>
                      <a:pt x="39" y="127"/>
                    </a:lnTo>
                    <a:lnTo>
                      <a:pt x="41" y="128"/>
                    </a:lnTo>
                    <a:lnTo>
                      <a:pt x="41" y="129"/>
                    </a:lnTo>
                    <a:lnTo>
                      <a:pt x="39" y="128"/>
                    </a:lnTo>
                    <a:lnTo>
                      <a:pt x="38" y="128"/>
                    </a:lnTo>
                    <a:lnTo>
                      <a:pt x="30" y="131"/>
                    </a:lnTo>
                    <a:lnTo>
                      <a:pt x="28" y="131"/>
                    </a:lnTo>
                    <a:lnTo>
                      <a:pt x="27" y="131"/>
                    </a:lnTo>
                    <a:lnTo>
                      <a:pt x="26" y="132"/>
                    </a:lnTo>
                    <a:lnTo>
                      <a:pt x="26" y="132"/>
                    </a:lnTo>
                    <a:lnTo>
                      <a:pt x="25" y="131"/>
                    </a:lnTo>
                    <a:lnTo>
                      <a:pt x="23" y="132"/>
                    </a:lnTo>
                    <a:lnTo>
                      <a:pt x="22" y="133"/>
                    </a:lnTo>
                    <a:lnTo>
                      <a:pt x="21" y="133"/>
                    </a:lnTo>
                    <a:lnTo>
                      <a:pt x="20" y="133"/>
                    </a:lnTo>
                    <a:lnTo>
                      <a:pt x="20" y="133"/>
                    </a:lnTo>
                    <a:lnTo>
                      <a:pt x="19" y="132"/>
                    </a:lnTo>
                    <a:lnTo>
                      <a:pt x="17" y="132"/>
                    </a:lnTo>
                    <a:lnTo>
                      <a:pt x="16" y="133"/>
                    </a:lnTo>
                    <a:lnTo>
                      <a:pt x="15" y="133"/>
                    </a:lnTo>
                    <a:lnTo>
                      <a:pt x="14" y="133"/>
                    </a:lnTo>
                    <a:lnTo>
                      <a:pt x="13" y="133"/>
                    </a:lnTo>
                    <a:lnTo>
                      <a:pt x="11" y="134"/>
                    </a:lnTo>
                    <a:lnTo>
                      <a:pt x="9" y="134"/>
                    </a:lnTo>
                    <a:lnTo>
                      <a:pt x="10" y="135"/>
                    </a:lnTo>
                    <a:lnTo>
                      <a:pt x="9" y="137"/>
                    </a:lnTo>
                    <a:lnTo>
                      <a:pt x="6" y="138"/>
                    </a:lnTo>
                    <a:lnTo>
                      <a:pt x="4" y="138"/>
                    </a:lnTo>
                    <a:lnTo>
                      <a:pt x="4" y="139"/>
                    </a:lnTo>
                    <a:lnTo>
                      <a:pt x="4" y="140"/>
                    </a:lnTo>
                    <a:lnTo>
                      <a:pt x="6" y="140"/>
                    </a:lnTo>
                    <a:lnTo>
                      <a:pt x="8" y="140"/>
                    </a:lnTo>
                    <a:lnTo>
                      <a:pt x="8" y="141"/>
                    </a:lnTo>
                    <a:lnTo>
                      <a:pt x="6" y="141"/>
                    </a:lnTo>
                    <a:lnTo>
                      <a:pt x="5" y="141"/>
                    </a:lnTo>
                    <a:lnTo>
                      <a:pt x="5" y="141"/>
                    </a:lnTo>
                    <a:lnTo>
                      <a:pt x="4" y="143"/>
                    </a:lnTo>
                    <a:lnTo>
                      <a:pt x="2" y="144"/>
                    </a:lnTo>
                    <a:lnTo>
                      <a:pt x="0" y="145"/>
                    </a:lnTo>
                    <a:lnTo>
                      <a:pt x="2" y="145"/>
                    </a:lnTo>
                    <a:lnTo>
                      <a:pt x="4" y="146"/>
                    </a:lnTo>
                    <a:lnTo>
                      <a:pt x="5" y="147"/>
                    </a:lnTo>
                    <a:lnTo>
                      <a:pt x="6" y="152"/>
                    </a:lnTo>
                    <a:lnTo>
                      <a:pt x="8" y="152"/>
                    </a:lnTo>
                    <a:lnTo>
                      <a:pt x="9" y="154"/>
                    </a:lnTo>
                    <a:lnTo>
                      <a:pt x="10" y="154"/>
                    </a:lnTo>
                    <a:lnTo>
                      <a:pt x="11" y="155"/>
                    </a:lnTo>
                    <a:lnTo>
                      <a:pt x="10" y="155"/>
                    </a:lnTo>
                    <a:lnTo>
                      <a:pt x="9" y="156"/>
                    </a:lnTo>
                    <a:lnTo>
                      <a:pt x="8" y="157"/>
                    </a:lnTo>
                    <a:lnTo>
                      <a:pt x="9" y="158"/>
                    </a:lnTo>
                    <a:lnTo>
                      <a:pt x="11" y="160"/>
                    </a:lnTo>
                    <a:lnTo>
                      <a:pt x="14" y="158"/>
                    </a:lnTo>
                    <a:lnTo>
                      <a:pt x="15" y="157"/>
                    </a:lnTo>
                    <a:lnTo>
                      <a:pt x="16" y="156"/>
                    </a:lnTo>
                    <a:lnTo>
                      <a:pt x="17" y="156"/>
                    </a:lnTo>
                    <a:lnTo>
                      <a:pt x="17" y="156"/>
                    </a:lnTo>
                    <a:lnTo>
                      <a:pt x="19" y="157"/>
                    </a:lnTo>
                    <a:lnTo>
                      <a:pt x="17" y="160"/>
                    </a:lnTo>
                    <a:lnTo>
                      <a:pt x="15" y="161"/>
                    </a:lnTo>
                    <a:lnTo>
                      <a:pt x="13" y="161"/>
                    </a:lnTo>
                    <a:lnTo>
                      <a:pt x="13" y="162"/>
                    </a:lnTo>
                    <a:lnTo>
                      <a:pt x="13" y="163"/>
                    </a:lnTo>
                    <a:lnTo>
                      <a:pt x="15" y="164"/>
                    </a:lnTo>
                    <a:lnTo>
                      <a:pt x="16" y="163"/>
                    </a:lnTo>
                    <a:lnTo>
                      <a:pt x="19" y="162"/>
                    </a:lnTo>
                    <a:lnTo>
                      <a:pt x="20" y="162"/>
                    </a:lnTo>
                    <a:lnTo>
                      <a:pt x="20" y="163"/>
                    </a:lnTo>
                    <a:lnTo>
                      <a:pt x="16" y="164"/>
                    </a:lnTo>
                    <a:lnTo>
                      <a:pt x="14" y="166"/>
                    </a:lnTo>
                    <a:lnTo>
                      <a:pt x="14" y="167"/>
                    </a:lnTo>
                    <a:lnTo>
                      <a:pt x="17" y="169"/>
                    </a:lnTo>
                    <a:lnTo>
                      <a:pt x="20" y="171"/>
                    </a:lnTo>
                    <a:lnTo>
                      <a:pt x="22" y="171"/>
                    </a:lnTo>
                    <a:lnTo>
                      <a:pt x="23" y="169"/>
                    </a:lnTo>
                    <a:lnTo>
                      <a:pt x="23" y="167"/>
                    </a:lnTo>
                    <a:lnTo>
                      <a:pt x="22" y="166"/>
                    </a:lnTo>
                    <a:lnTo>
                      <a:pt x="22" y="166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6" y="167"/>
                    </a:lnTo>
                    <a:lnTo>
                      <a:pt x="26" y="168"/>
                    </a:lnTo>
                    <a:lnTo>
                      <a:pt x="26" y="168"/>
                    </a:lnTo>
                    <a:lnTo>
                      <a:pt x="28" y="169"/>
                    </a:lnTo>
                    <a:lnTo>
                      <a:pt x="31" y="171"/>
                    </a:lnTo>
                    <a:lnTo>
                      <a:pt x="33" y="169"/>
                    </a:lnTo>
                    <a:lnTo>
                      <a:pt x="36" y="168"/>
                    </a:lnTo>
                    <a:lnTo>
                      <a:pt x="36" y="168"/>
                    </a:lnTo>
                    <a:lnTo>
                      <a:pt x="38" y="168"/>
                    </a:lnTo>
                    <a:lnTo>
                      <a:pt x="38" y="169"/>
                    </a:lnTo>
                    <a:lnTo>
                      <a:pt x="38" y="171"/>
                    </a:lnTo>
                    <a:lnTo>
                      <a:pt x="39" y="171"/>
                    </a:lnTo>
                    <a:lnTo>
                      <a:pt x="41" y="172"/>
                    </a:lnTo>
                    <a:lnTo>
                      <a:pt x="41" y="174"/>
                    </a:lnTo>
                    <a:lnTo>
                      <a:pt x="41" y="174"/>
                    </a:lnTo>
                    <a:lnTo>
                      <a:pt x="38" y="175"/>
                    </a:lnTo>
                    <a:lnTo>
                      <a:pt x="38" y="178"/>
                    </a:lnTo>
                    <a:lnTo>
                      <a:pt x="38" y="178"/>
                    </a:lnTo>
                    <a:lnTo>
                      <a:pt x="38" y="179"/>
                    </a:lnTo>
                    <a:lnTo>
                      <a:pt x="37" y="178"/>
                    </a:lnTo>
                    <a:lnTo>
                      <a:pt x="36" y="178"/>
                    </a:lnTo>
                    <a:lnTo>
                      <a:pt x="34" y="178"/>
                    </a:lnTo>
                    <a:lnTo>
                      <a:pt x="33" y="175"/>
                    </a:lnTo>
                    <a:lnTo>
                      <a:pt x="30" y="174"/>
                    </a:lnTo>
                    <a:lnTo>
                      <a:pt x="26" y="174"/>
                    </a:lnTo>
                    <a:lnTo>
                      <a:pt x="23" y="174"/>
                    </a:lnTo>
                    <a:lnTo>
                      <a:pt x="19" y="174"/>
                    </a:lnTo>
                    <a:lnTo>
                      <a:pt x="19" y="175"/>
                    </a:lnTo>
                    <a:lnTo>
                      <a:pt x="21" y="178"/>
                    </a:lnTo>
                    <a:lnTo>
                      <a:pt x="23" y="178"/>
                    </a:lnTo>
                    <a:lnTo>
                      <a:pt x="26" y="178"/>
                    </a:lnTo>
                    <a:lnTo>
                      <a:pt x="28" y="180"/>
                    </a:lnTo>
                    <a:lnTo>
                      <a:pt x="32" y="181"/>
                    </a:lnTo>
                    <a:lnTo>
                      <a:pt x="34" y="181"/>
                    </a:lnTo>
                    <a:lnTo>
                      <a:pt x="36" y="183"/>
                    </a:lnTo>
                    <a:lnTo>
                      <a:pt x="33" y="183"/>
                    </a:lnTo>
                    <a:lnTo>
                      <a:pt x="32" y="183"/>
                    </a:lnTo>
                    <a:lnTo>
                      <a:pt x="31" y="183"/>
                    </a:lnTo>
                    <a:lnTo>
                      <a:pt x="27" y="180"/>
                    </a:lnTo>
                    <a:lnTo>
                      <a:pt x="25" y="180"/>
                    </a:lnTo>
                    <a:lnTo>
                      <a:pt x="22" y="180"/>
                    </a:lnTo>
                    <a:lnTo>
                      <a:pt x="19" y="178"/>
                    </a:lnTo>
                    <a:lnTo>
                      <a:pt x="15" y="178"/>
                    </a:lnTo>
                    <a:lnTo>
                      <a:pt x="13" y="177"/>
                    </a:lnTo>
                    <a:lnTo>
                      <a:pt x="9" y="175"/>
                    </a:lnTo>
                    <a:lnTo>
                      <a:pt x="5" y="177"/>
                    </a:lnTo>
                    <a:lnTo>
                      <a:pt x="5" y="179"/>
                    </a:lnTo>
                    <a:lnTo>
                      <a:pt x="4" y="178"/>
                    </a:lnTo>
                    <a:lnTo>
                      <a:pt x="3" y="178"/>
                    </a:lnTo>
                    <a:lnTo>
                      <a:pt x="2" y="179"/>
                    </a:lnTo>
                    <a:lnTo>
                      <a:pt x="2" y="179"/>
                    </a:lnTo>
                    <a:lnTo>
                      <a:pt x="0" y="180"/>
                    </a:lnTo>
                    <a:lnTo>
                      <a:pt x="0" y="181"/>
                    </a:lnTo>
                    <a:lnTo>
                      <a:pt x="0" y="183"/>
                    </a:lnTo>
                    <a:lnTo>
                      <a:pt x="2" y="183"/>
                    </a:lnTo>
                    <a:lnTo>
                      <a:pt x="3" y="183"/>
                    </a:lnTo>
                    <a:lnTo>
                      <a:pt x="3" y="184"/>
                    </a:lnTo>
                    <a:lnTo>
                      <a:pt x="2" y="184"/>
                    </a:lnTo>
                    <a:lnTo>
                      <a:pt x="2" y="186"/>
                    </a:lnTo>
                    <a:lnTo>
                      <a:pt x="2" y="188"/>
                    </a:lnTo>
                    <a:lnTo>
                      <a:pt x="4" y="189"/>
                    </a:lnTo>
                    <a:lnTo>
                      <a:pt x="5" y="188"/>
                    </a:lnTo>
                    <a:lnTo>
                      <a:pt x="6" y="186"/>
                    </a:lnTo>
                    <a:lnTo>
                      <a:pt x="8" y="186"/>
                    </a:lnTo>
                    <a:lnTo>
                      <a:pt x="9" y="184"/>
                    </a:lnTo>
                    <a:lnTo>
                      <a:pt x="10" y="184"/>
                    </a:lnTo>
                    <a:lnTo>
                      <a:pt x="11" y="184"/>
                    </a:lnTo>
                    <a:lnTo>
                      <a:pt x="10" y="185"/>
                    </a:lnTo>
                    <a:lnTo>
                      <a:pt x="9" y="188"/>
                    </a:lnTo>
                    <a:lnTo>
                      <a:pt x="8" y="188"/>
                    </a:lnTo>
                    <a:lnTo>
                      <a:pt x="6" y="189"/>
                    </a:lnTo>
                    <a:lnTo>
                      <a:pt x="6" y="191"/>
                    </a:lnTo>
                    <a:lnTo>
                      <a:pt x="10" y="195"/>
                    </a:lnTo>
                    <a:lnTo>
                      <a:pt x="10" y="194"/>
                    </a:lnTo>
                    <a:lnTo>
                      <a:pt x="11" y="194"/>
                    </a:lnTo>
                    <a:lnTo>
                      <a:pt x="15" y="195"/>
                    </a:lnTo>
                    <a:lnTo>
                      <a:pt x="16" y="195"/>
                    </a:lnTo>
                    <a:lnTo>
                      <a:pt x="16" y="196"/>
                    </a:lnTo>
                    <a:lnTo>
                      <a:pt x="16" y="197"/>
                    </a:lnTo>
                    <a:lnTo>
                      <a:pt x="15" y="198"/>
                    </a:lnTo>
                    <a:lnTo>
                      <a:pt x="14" y="197"/>
                    </a:lnTo>
                    <a:lnTo>
                      <a:pt x="11" y="197"/>
                    </a:lnTo>
                    <a:lnTo>
                      <a:pt x="9" y="198"/>
                    </a:lnTo>
                    <a:lnTo>
                      <a:pt x="8" y="200"/>
                    </a:lnTo>
                    <a:lnTo>
                      <a:pt x="5" y="200"/>
                    </a:lnTo>
                    <a:lnTo>
                      <a:pt x="4" y="201"/>
                    </a:lnTo>
                    <a:lnTo>
                      <a:pt x="4" y="203"/>
                    </a:lnTo>
                    <a:lnTo>
                      <a:pt x="6" y="204"/>
                    </a:lnTo>
                    <a:lnTo>
                      <a:pt x="6" y="206"/>
                    </a:lnTo>
                    <a:lnTo>
                      <a:pt x="9" y="209"/>
                    </a:lnTo>
                    <a:lnTo>
                      <a:pt x="11" y="211"/>
                    </a:lnTo>
                    <a:lnTo>
                      <a:pt x="10" y="211"/>
                    </a:lnTo>
                    <a:lnTo>
                      <a:pt x="10" y="212"/>
                    </a:lnTo>
                    <a:lnTo>
                      <a:pt x="11" y="212"/>
                    </a:lnTo>
                    <a:lnTo>
                      <a:pt x="13" y="214"/>
                    </a:lnTo>
                    <a:lnTo>
                      <a:pt x="15" y="215"/>
                    </a:lnTo>
                    <a:lnTo>
                      <a:pt x="17" y="217"/>
                    </a:lnTo>
                    <a:lnTo>
                      <a:pt x="19" y="218"/>
                    </a:lnTo>
                    <a:lnTo>
                      <a:pt x="20" y="219"/>
                    </a:lnTo>
                    <a:lnTo>
                      <a:pt x="21" y="219"/>
                    </a:lnTo>
                    <a:lnTo>
                      <a:pt x="21" y="217"/>
                    </a:lnTo>
                    <a:lnTo>
                      <a:pt x="21" y="214"/>
                    </a:lnTo>
                    <a:lnTo>
                      <a:pt x="21" y="213"/>
                    </a:lnTo>
                    <a:lnTo>
                      <a:pt x="21" y="212"/>
                    </a:lnTo>
                    <a:lnTo>
                      <a:pt x="22" y="209"/>
                    </a:lnTo>
                    <a:lnTo>
                      <a:pt x="22" y="208"/>
                    </a:lnTo>
                    <a:lnTo>
                      <a:pt x="23" y="208"/>
                    </a:lnTo>
                    <a:lnTo>
                      <a:pt x="23" y="208"/>
                    </a:lnTo>
                    <a:lnTo>
                      <a:pt x="25" y="209"/>
                    </a:lnTo>
                    <a:lnTo>
                      <a:pt x="25" y="212"/>
                    </a:lnTo>
                    <a:lnTo>
                      <a:pt x="25" y="213"/>
                    </a:lnTo>
                    <a:lnTo>
                      <a:pt x="26" y="214"/>
                    </a:lnTo>
                    <a:lnTo>
                      <a:pt x="26" y="214"/>
                    </a:lnTo>
                    <a:lnTo>
                      <a:pt x="27" y="213"/>
                    </a:lnTo>
                    <a:lnTo>
                      <a:pt x="28" y="213"/>
                    </a:lnTo>
                    <a:lnTo>
                      <a:pt x="31" y="211"/>
                    </a:lnTo>
                    <a:lnTo>
                      <a:pt x="31" y="212"/>
                    </a:lnTo>
                    <a:lnTo>
                      <a:pt x="32" y="212"/>
                    </a:lnTo>
                    <a:lnTo>
                      <a:pt x="33" y="212"/>
                    </a:lnTo>
                    <a:lnTo>
                      <a:pt x="31" y="214"/>
                    </a:lnTo>
                    <a:lnTo>
                      <a:pt x="30" y="215"/>
                    </a:lnTo>
                    <a:lnTo>
                      <a:pt x="31" y="218"/>
                    </a:lnTo>
                    <a:lnTo>
                      <a:pt x="32" y="218"/>
                    </a:lnTo>
                    <a:lnTo>
                      <a:pt x="33" y="218"/>
                    </a:lnTo>
                    <a:lnTo>
                      <a:pt x="33" y="214"/>
                    </a:lnTo>
                    <a:lnTo>
                      <a:pt x="34" y="213"/>
                    </a:lnTo>
                    <a:lnTo>
                      <a:pt x="36" y="213"/>
                    </a:lnTo>
                    <a:lnTo>
                      <a:pt x="37" y="215"/>
                    </a:lnTo>
                    <a:lnTo>
                      <a:pt x="38" y="217"/>
                    </a:lnTo>
                    <a:lnTo>
                      <a:pt x="39" y="215"/>
                    </a:lnTo>
                    <a:lnTo>
                      <a:pt x="39" y="214"/>
                    </a:lnTo>
                    <a:lnTo>
                      <a:pt x="41" y="213"/>
                    </a:lnTo>
                    <a:lnTo>
                      <a:pt x="42" y="213"/>
                    </a:lnTo>
                    <a:lnTo>
                      <a:pt x="43" y="214"/>
                    </a:lnTo>
                    <a:lnTo>
                      <a:pt x="43" y="215"/>
                    </a:lnTo>
                    <a:lnTo>
                      <a:pt x="42" y="218"/>
                    </a:lnTo>
                    <a:lnTo>
                      <a:pt x="42" y="219"/>
                    </a:lnTo>
                    <a:lnTo>
                      <a:pt x="43" y="218"/>
                    </a:lnTo>
                    <a:lnTo>
                      <a:pt x="45" y="217"/>
                    </a:lnTo>
                    <a:lnTo>
                      <a:pt x="45" y="214"/>
                    </a:lnTo>
                    <a:lnTo>
                      <a:pt x="48" y="213"/>
                    </a:lnTo>
                    <a:lnTo>
                      <a:pt x="49" y="213"/>
                    </a:lnTo>
                    <a:lnTo>
                      <a:pt x="52" y="214"/>
                    </a:lnTo>
                    <a:lnTo>
                      <a:pt x="53" y="215"/>
                    </a:lnTo>
                    <a:lnTo>
                      <a:pt x="55" y="215"/>
                    </a:lnTo>
                    <a:lnTo>
                      <a:pt x="59" y="219"/>
                    </a:lnTo>
                    <a:lnTo>
                      <a:pt x="60" y="219"/>
                    </a:lnTo>
                    <a:lnTo>
                      <a:pt x="61" y="218"/>
                    </a:lnTo>
                    <a:lnTo>
                      <a:pt x="62" y="218"/>
                    </a:lnTo>
                    <a:lnTo>
                      <a:pt x="64" y="220"/>
                    </a:lnTo>
                    <a:lnTo>
                      <a:pt x="66" y="221"/>
                    </a:lnTo>
                    <a:lnTo>
                      <a:pt x="66" y="224"/>
                    </a:lnTo>
                    <a:lnTo>
                      <a:pt x="66" y="224"/>
                    </a:lnTo>
                    <a:lnTo>
                      <a:pt x="67" y="224"/>
                    </a:lnTo>
                    <a:lnTo>
                      <a:pt x="67" y="224"/>
                    </a:lnTo>
                    <a:lnTo>
                      <a:pt x="69" y="224"/>
                    </a:lnTo>
                    <a:lnTo>
                      <a:pt x="70" y="225"/>
                    </a:lnTo>
                    <a:lnTo>
                      <a:pt x="71" y="226"/>
                    </a:lnTo>
                    <a:lnTo>
                      <a:pt x="72" y="228"/>
                    </a:lnTo>
                    <a:lnTo>
                      <a:pt x="72" y="229"/>
                    </a:lnTo>
                    <a:lnTo>
                      <a:pt x="73" y="230"/>
                    </a:lnTo>
                    <a:lnTo>
                      <a:pt x="73" y="229"/>
                    </a:lnTo>
                    <a:lnTo>
                      <a:pt x="73" y="229"/>
                    </a:lnTo>
                    <a:lnTo>
                      <a:pt x="75" y="228"/>
                    </a:lnTo>
                    <a:lnTo>
                      <a:pt x="76" y="229"/>
                    </a:lnTo>
                    <a:lnTo>
                      <a:pt x="76" y="230"/>
                    </a:lnTo>
                    <a:lnTo>
                      <a:pt x="78" y="232"/>
                    </a:lnTo>
                    <a:lnTo>
                      <a:pt x="81" y="235"/>
                    </a:lnTo>
                    <a:lnTo>
                      <a:pt x="82" y="235"/>
                    </a:lnTo>
                    <a:lnTo>
                      <a:pt x="82" y="236"/>
                    </a:lnTo>
                    <a:lnTo>
                      <a:pt x="82" y="237"/>
                    </a:lnTo>
                    <a:lnTo>
                      <a:pt x="82" y="237"/>
                    </a:lnTo>
                    <a:lnTo>
                      <a:pt x="82" y="238"/>
                    </a:lnTo>
                    <a:lnTo>
                      <a:pt x="81" y="240"/>
                    </a:lnTo>
                    <a:lnTo>
                      <a:pt x="80" y="242"/>
                    </a:lnTo>
                    <a:lnTo>
                      <a:pt x="78" y="242"/>
                    </a:lnTo>
                    <a:lnTo>
                      <a:pt x="78" y="243"/>
                    </a:lnTo>
                    <a:lnTo>
                      <a:pt x="81" y="243"/>
                    </a:lnTo>
                    <a:lnTo>
                      <a:pt x="81" y="243"/>
                    </a:lnTo>
                    <a:lnTo>
                      <a:pt x="81" y="245"/>
                    </a:lnTo>
                    <a:lnTo>
                      <a:pt x="80" y="246"/>
                    </a:lnTo>
                    <a:lnTo>
                      <a:pt x="77" y="247"/>
                    </a:lnTo>
                    <a:lnTo>
                      <a:pt x="76" y="248"/>
                    </a:lnTo>
                    <a:lnTo>
                      <a:pt x="76" y="248"/>
                    </a:lnTo>
                    <a:lnTo>
                      <a:pt x="77" y="249"/>
                    </a:lnTo>
                    <a:lnTo>
                      <a:pt x="78" y="251"/>
                    </a:lnTo>
                    <a:lnTo>
                      <a:pt x="78" y="252"/>
                    </a:lnTo>
                    <a:lnTo>
                      <a:pt x="82" y="254"/>
                    </a:lnTo>
                    <a:lnTo>
                      <a:pt x="82" y="257"/>
                    </a:lnTo>
                    <a:lnTo>
                      <a:pt x="82" y="258"/>
                    </a:lnTo>
                    <a:lnTo>
                      <a:pt x="83" y="259"/>
                    </a:lnTo>
                    <a:lnTo>
                      <a:pt x="82" y="260"/>
                    </a:lnTo>
                    <a:lnTo>
                      <a:pt x="82" y="261"/>
                    </a:lnTo>
                    <a:lnTo>
                      <a:pt x="83" y="263"/>
                    </a:lnTo>
                    <a:lnTo>
                      <a:pt x="84" y="263"/>
                    </a:lnTo>
                    <a:lnTo>
                      <a:pt x="84" y="263"/>
                    </a:lnTo>
                    <a:lnTo>
                      <a:pt x="86" y="265"/>
                    </a:lnTo>
                    <a:lnTo>
                      <a:pt x="87" y="266"/>
                    </a:lnTo>
                    <a:lnTo>
                      <a:pt x="88" y="268"/>
                    </a:lnTo>
                    <a:lnTo>
                      <a:pt x="88" y="269"/>
                    </a:lnTo>
                    <a:lnTo>
                      <a:pt x="87" y="271"/>
                    </a:lnTo>
                    <a:lnTo>
                      <a:pt x="86" y="271"/>
                    </a:lnTo>
                    <a:lnTo>
                      <a:pt x="83" y="272"/>
                    </a:lnTo>
                    <a:lnTo>
                      <a:pt x="83" y="275"/>
                    </a:lnTo>
                    <a:lnTo>
                      <a:pt x="82" y="276"/>
                    </a:lnTo>
                    <a:lnTo>
                      <a:pt x="81" y="276"/>
                    </a:lnTo>
                    <a:lnTo>
                      <a:pt x="80" y="277"/>
                    </a:lnTo>
                    <a:lnTo>
                      <a:pt x="78" y="278"/>
                    </a:lnTo>
                    <a:lnTo>
                      <a:pt x="80" y="278"/>
                    </a:lnTo>
                    <a:lnTo>
                      <a:pt x="81" y="278"/>
                    </a:lnTo>
                    <a:lnTo>
                      <a:pt x="82" y="277"/>
                    </a:lnTo>
                    <a:lnTo>
                      <a:pt x="82" y="277"/>
                    </a:lnTo>
                    <a:lnTo>
                      <a:pt x="84" y="275"/>
                    </a:lnTo>
                    <a:lnTo>
                      <a:pt x="86" y="275"/>
                    </a:lnTo>
                    <a:lnTo>
                      <a:pt x="86" y="276"/>
                    </a:lnTo>
                    <a:lnTo>
                      <a:pt x="86" y="277"/>
                    </a:lnTo>
                    <a:lnTo>
                      <a:pt x="84" y="278"/>
                    </a:lnTo>
                    <a:lnTo>
                      <a:pt x="86" y="280"/>
                    </a:lnTo>
                    <a:lnTo>
                      <a:pt x="86" y="281"/>
                    </a:lnTo>
                    <a:lnTo>
                      <a:pt x="86" y="283"/>
                    </a:lnTo>
                    <a:lnTo>
                      <a:pt x="87" y="285"/>
                    </a:lnTo>
                    <a:lnTo>
                      <a:pt x="86" y="287"/>
                    </a:lnTo>
                    <a:lnTo>
                      <a:pt x="86" y="288"/>
                    </a:lnTo>
                    <a:lnTo>
                      <a:pt x="86" y="289"/>
                    </a:lnTo>
                    <a:lnTo>
                      <a:pt x="86" y="289"/>
                    </a:lnTo>
                    <a:lnTo>
                      <a:pt x="86" y="288"/>
                    </a:lnTo>
                    <a:lnTo>
                      <a:pt x="84" y="289"/>
                    </a:lnTo>
                    <a:lnTo>
                      <a:pt x="84" y="292"/>
                    </a:lnTo>
                    <a:lnTo>
                      <a:pt x="86" y="293"/>
                    </a:lnTo>
                    <a:lnTo>
                      <a:pt x="86" y="294"/>
                    </a:lnTo>
                    <a:lnTo>
                      <a:pt x="86" y="294"/>
                    </a:lnTo>
                    <a:lnTo>
                      <a:pt x="84" y="294"/>
                    </a:lnTo>
                    <a:lnTo>
                      <a:pt x="84" y="295"/>
                    </a:lnTo>
                    <a:lnTo>
                      <a:pt x="86" y="297"/>
                    </a:lnTo>
                    <a:lnTo>
                      <a:pt x="87" y="297"/>
                    </a:lnTo>
                    <a:lnTo>
                      <a:pt x="88" y="298"/>
                    </a:lnTo>
                    <a:lnTo>
                      <a:pt x="88" y="299"/>
                    </a:lnTo>
                    <a:lnTo>
                      <a:pt x="87" y="300"/>
                    </a:lnTo>
                    <a:lnTo>
                      <a:pt x="87" y="302"/>
                    </a:lnTo>
                    <a:lnTo>
                      <a:pt x="86" y="303"/>
                    </a:lnTo>
                    <a:lnTo>
                      <a:pt x="84" y="304"/>
                    </a:lnTo>
                    <a:lnTo>
                      <a:pt x="83" y="304"/>
                    </a:lnTo>
                    <a:lnTo>
                      <a:pt x="82" y="304"/>
                    </a:lnTo>
                    <a:lnTo>
                      <a:pt x="82" y="305"/>
                    </a:lnTo>
                    <a:lnTo>
                      <a:pt x="83" y="305"/>
                    </a:lnTo>
                    <a:lnTo>
                      <a:pt x="84" y="305"/>
                    </a:lnTo>
                    <a:lnTo>
                      <a:pt x="86" y="306"/>
                    </a:lnTo>
                    <a:lnTo>
                      <a:pt x="87" y="306"/>
                    </a:lnTo>
                    <a:lnTo>
                      <a:pt x="88" y="308"/>
                    </a:lnTo>
                    <a:lnTo>
                      <a:pt x="88" y="308"/>
                    </a:lnTo>
                    <a:lnTo>
                      <a:pt x="88" y="310"/>
                    </a:lnTo>
                    <a:lnTo>
                      <a:pt x="88" y="312"/>
                    </a:lnTo>
                    <a:lnTo>
                      <a:pt x="87" y="315"/>
                    </a:lnTo>
                    <a:lnTo>
                      <a:pt x="87" y="316"/>
                    </a:lnTo>
                    <a:lnTo>
                      <a:pt x="87" y="317"/>
                    </a:lnTo>
                    <a:lnTo>
                      <a:pt x="86" y="320"/>
                    </a:lnTo>
                    <a:lnTo>
                      <a:pt x="83" y="321"/>
                    </a:lnTo>
                    <a:lnTo>
                      <a:pt x="82" y="321"/>
                    </a:lnTo>
                    <a:lnTo>
                      <a:pt x="81" y="320"/>
                    </a:lnTo>
                    <a:lnTo>
                      <a:pt x="80" y="320"/>
                    </a:lnTo>
                    <a:lnTo>
                      <a:pt x="78" y="321"/>
                    </a:lnTo>
                    <a:lnTo>
                      <a:pt x="77" y="322"/>
                    </a:lnTo>
                    <a:lnTo>
                      <a:pt x="78" y="323"/>
                    </a:lnTo>
                    <a:lnTo>
                      <a:pt x="78" y="323"/>
                    </a:lnTo>
                    <a:lnTo>
                      <a:pt x="82" y="323"/>
                    </a:lnTo>
                    <a:lnTo>
                      <a:pt x="82" y="322"/>
                    </a:lnTo>
                    <a:lnTo>
                      <a:pt x="83" y="322"/>
                    </a:lnTo>
                    <a:lnTo>
                      <a:pt x="83" y="322"/>
                    </a:lnTo>
                    <a:lnTo>
                      <a:pt x="83" y="323"/>
                    </a:lnTo>
                    <a:lnTo>
                      <a:pt x="84" y="325"/>
                    </a:lnTo>
                    <a:lnTo>
                      <a:pt x="83" y="325"/>
                    </a:lnTo>
                    <a:lnTo>
                      <a:pt x="82" y="325"/>
                    </a:lnTo>
                    <a:lnTo>
                      <a:pt x="82" y="326"/>
                    </a:lnTo>
                    <a:lnTo>
                      <a:pt x="82" y="327"/>
                    </a:lnTo>
                    <a:lnTo>
                      <a:pt x="82" y="327"/>
                    </a:lnTo>
                    <a:lnTo>
                      <a:pt x="81" y="328"/>
                    </a:lnTo>
                    <a:lnTo>
                      <a:pt x="78" y="329"/>
                    </a:lnTo>
                    <a:lnTo>
                      <a:pt x="76" y="331"/>
                    </a:lnTo>
                    <a:lnTo>
                      <a:pt x="76" y="332"/>
                    </a:lnTo>
                    <a:lnTo>
                      <a:pt x="77" y="333"/>
                    </a:lnTo>
                    <a:lnTo>
                      <a:pt x="80" y="334"/>
                    </a:lnTo>
                    <a:lnTo>
                      <a:pt x="82" y="333"/>
                    </a:lnTo>
                    <a:lnTo>
                      <a:pt x="84" y="332"/>
                    </a:lnTo>
                    <a:lnTo>
                      <a:pt x="84" y="329"/>
                    </a:lnTo>
                    <a:lnTo>
                      <a:pt x="86" y="328"/>
                    </a:lnTo>
                    <a:lnTo>
                      <a:pt x="87" y="329"/>
                    </a:lnTo>
                    <a:lnTo>
                      <a:pt x="87" y="329"/>
                    </a:lnTo>
                    <a:lnTo>
                      <a:pt x="84" y="333"/>
                    </a:lnTo>
                    <a:lnTo>
                      <a:pt x="82" y="335"/>
                    </a:lnTo>
                    <a:lnTo>
                      <a:pt x="82" y="335"/>
                    </a:lnTo>
                    <a:lnTo>
                      <a:pt x="78" y="335"/>
                    </a:lnTo>
                    <a:lnTo>
                      <a:pt x="77" y="335"/>
                    </a:lnTo>
                    <a:lnTo>
                      <a:pt x="76" y="338"/>
                    </a:lnTo>
                    <a:lnTo>
                      <a:pt x="76" y="337"/>
                    </a:lnTo>
                    <a:lnTo>
                      <a:pt x="73" y="337"/>
                    </a:lnTo>
                    <a:lnTo>
                      <a:pt x="72" y="338"/>
                    </a:lnTo>
                    <a:lnTo>
                      <a:pt x="72" y="339"/>
                    </a:lnTo>
                    <a:lnTo>
                      <a:pt x="72" y="340"/>
                    </a:lnTo>
                    <a:lnTo>
                      <a:pt x="73" y="342"/>
                    </a:lnTo>
                    <a:lnTo>
                      <a:pt x="72" y="343"/>
                    </a:lnTo>
                    <a:lnTo>
                      <a:pt x="73" y="345"/>
                    </a:lnTo>
                    <a:lnTo>
                      <a:pt x="73" y="345"/>
                    </a:lnTo>
                    <a:lnTo>
                      <a:pt x="75" y="344"/>
                    </a:lnTo>
                    <a:lnTo>
                      <a:pt x="75" y="344"/>
                    </a:lnTo>
                    <a:lnTo>
                      <a:pt x="76" y="344"/>
                    </a:lnTo>
                    <a:lnTo>
                      <a:pt x="77" y="345"/>
                    </a:lnTo>
                    <a:lnTo>
                      <a:pt x="76" y="348"/>
                    </a:lnTo>
                    <a:lnTo>
                      <a:pt x="77" y="348"/>
                    </a:lnTo>
                    <a:lnTo>
                      <a:pt x="80" y="349"/>
                    </a:lnTo>
                    <a:lnTo>
                      <a:pt x="82" y="348"/>
                    </a:lnTo>
                    <a:lnTo>
                      <a:pt x="82" y="346"/>
                    </a:lnTo>
                    <a:lnTo>
                      <a:pt x="83" y="346"/>
                    </a:lnTo>
                    <a:lnTo>
                      <a:pt x="84" y="346"/>
                    </a:lnTo>
                    <a:lnTo>
                      <a:pt x="86" y="345"/>
                    </a:lnTo>
                    <a:lnTo>
                      <a:pt x="86" y="344"/>
                    </a:lnTo>
                    <a:lnTo>
                      <a:pt x="86" y="342"/>
                    </a:lnTo>
                    <a:lnTo>
                      <a:pt x="84" y="342"/>
                    </a:lnTo>
                    <a:lnTo>
                      <a:pt x="86" y="342"/>
                    </a:lnTo>
                    <a:lnTo>
                      <a:pt x="87" y="342"/>
                    </a:lnTo>
                    <a:lnTo>
                      <a:pt x="87" y="340"/>
                    </a:lnTo>
                    <a:lnTo>
                      <a:pt x="87" y="338"/>
                    </a:lnTo>
                    <a:lnTo>
                      <a:pt x="88" y="339"/>
                    </a:lnTo>
                    <a:lnTo>
                      <a:pt x="89" y="340"/>
                    </a:lnTo>
                    <a:lnTo>
                      <a:pt x="90" y="340"/>
                    </a:lnTo>
                    <a:lnTo>
                      <a:pt x="92" y="339"/>
                    </a:lnTo>
                    <a:lnTo>
                      <a:pt x="92" y="335"/>
                    </a:lnTo>
                    <a:lnTo>
                      <a:pt x="92" y="334"/>
                    </a:lnTo>
                    <a:lnTo>
                      <a:pt x="90" y="332"/>
                    </a:lnTo>
                    <a:lnTo>
                      <a:pt x="90" y="331"/>
                    </a:lnTo>
                    <a:lnTo>
                      <a:pt x="90" y="327"/>
                    </a:lnTo>
                    <a:lnTo>
                      <a:pt x="92" y="326"/>
                    </a:lnTo>
                    <a:lnTo>
                      <a:pt x="92" y="326"/>
                    </a:lnTo>
                    <a:lnTo>
                      <a:pt x="92" y="327"/>
                    </a:lnTo>
                    <a:lnTo>
                      <a:pt x="90" y="329"/>
                    </a:lnTo>
                    <a:lnTo>
                      <a:pt x="92" y="331"/>
                    </a:lnTo>
                    <a:lnTo>
                      <a:pt x="93" y="333"/>
                    </a:lnTo>
                    <a:lnTo>
                      <a:pt x="92" y="335"/>
                    </a:lnTo>
                    <a:lnTo>
                      <a:pt x="92" y="338"/>
                    </a:lnTo>
                    <a:lnTo>
                      <a:pt x="92" y="340"/>
                    </a:lnTo>
                    <a:lnTo>
                      <a:pt x="93" y="340"/>
                    </a:lnTo>
                    <a:lnTo>
                      <a:pt x="93" y="339"/>
                    </a:lnTo>
                    <a:lnTo>
                      <a:pt x="94" y="338"/>
                    </a:lnTo>
                    <a:lnTo>
                      <a:pt x="94" y="338"/>
                    </a:lnTo>
                    <a:lnTo>
                      <a:pt x="97" y="334"/>
                    </a:lnTo>
                    <a:lnTo>
                      <a:pt x="98" y="334"/>
                    </a:lnTo>
                    <a:lnTo>
                      <a:pt x="99" y="334"/>
                    </a:lnTo>
                    <a:lnTo>
                      <a:pt x="99" y="334"/>
                    </a:lnTo>
                    <a:lnTo>
                      <a:pt x="98" y="335"/>
                    </a:lnTo>
                    <a:lnTo>
                      <a:pt x="97" y="337"/>
                    </a:lnTo>
                    <a:lnTo>
                      <a:pt x="95" y="339"/>
                    </a:lnTo>
                    <a:lnTo>
                      <a:pt x="94" y="340"/>
                    </a:lnTo>
                    <a:lnTo>
                      <a:pt x="94" y="340"/>
                    </a:lnTo>
                    <a:lnTo>
                      <a:pt x="95" y="342"/>
                    </a:lnTo>
                    <a:lnTo>
                      <a:pt x="97" y="342"/>
                    </a:lnTo>
                    <a:lnTo>
                      <a:pt x="98" y="342"/>
                    </a:lnTo>
                    <a:lnTo>
                      <a:pt x="99" y="343"/>
                    </a:lnTo>
                    <a:lnTo>
                      <a:pt x="100" y="344"/>
                    </a:lnTo>
                    <a:lnTo>
                      <a:pt x="101" y="343"/>
                    </a:lnTo>
                    <a:lnTo>
                      <a:pt x="103" y="342"/>
                    </a:lnTo>
                    <a:lnTo>
                      <a:pt x="104" y="342"/>
                    </a:lnTo>
                    <a:lnTo>
                      <a:pt x="105" y="343"/>
                    </a:lnTo>
                    <a:lnTo>
                      <a:pt x="105" y="343"/>
                    </a:lnTo>
                    <a:lnTo>
                      <a:pt x="103" y="344"/>
                    </a:lnTo>
                    <a:lnTo>
                      <a:pt x="99" y="345"/>
                    </a:lnTo>
                    <a:lnTo>
                      <a:pt x="97" y="345"/>
                    </a:lnTo>
                    <a:lnTo>
                      <a:pt x="95" y="346"/>
                    </a:lnTo>
                    <a:lnTo>
                      <a:pt x="94" y="348"/>
                    </a:lnTo>
                    <a:lnTo>
                      <a:pt x="94" y="349"/>
                    </a:lnTo>
                    <a:lnTo>
                      <a:pt x="94" y="349"/>
                    </a:lnTo>
                    <a:lnTo>
                      <a:pt x="97" y="349"/>
                    </a:lnTo>
                    <a:lnTo>
                      <a:pt x="98" y="349"/>
                    </a:lnTo>
                    <a:lnTo>
                      <a:pt x="99" y="349"/>
                    </a:lnTo>
                    <a:lnTo>
                      <a:pt x="100" y="348"/>
                    </a:lnTo>
                    <a:lnTo>
                      <a:pt x="103" y="348"/>
                    </a:lnTo>
                    <a:lnTo>
                      <a:pt x="104" y="348"/>
                    </a:lnTo>
                    <a:lnTo>
                      <a:pt x="103" y="349"/>
                    </a:lnTo>
                    <a:lnTo>
                      <a:pt x="101" y="349"/>
                    </a:lnTo>
                    <a:lnTo>
                      <a:pt x="100" y="350"/>
                    </a:lnTo>
                    <a:lnTo>
                      <a:pt x="99" y="350"/>
                    </a:lnTo>
                    <a:lnTo>
                      <a:pt x="98" y="350"/>
                    </a:lnTo>
                    <a:lnTo>
                      <a:pt x="97" y="352"/>
                    </a:lnTo>
                    <a:lnTo>
                      <a:pt x="95" y="354"/>
                    </a:lnTo>
                    <a:lnTo>
                      <a:pt x="94" y="355"/>
                    </a:lnTo>
                    <a:lnTo>
                      <a:pt x="95" y="355"/>
                    </a:lnTo>
                    <a:lnTo>
                      <a:pt x="95" y="355"/>
                    </a:lnTo>
                    <a:lnTo>
                      <a:pt x="99" y="352"/>
                    </a:lnTo>
                    <a:lnTo>
                      <a:pt x="99" y="352"/>
                    </a:lnTo>
                    <a:lnTo>
                      <a:pt x="100" y="352"/>
                    </a:lnTo>
                    <a:lnTo>
                      <a:pt x="101" y="351"/>
                    </a:lnTo>
                    <a:lnTo>
                      <a:pt x="103" y="351"/>
                    </a:lnTo>
                    <a:lnTo>
                      <a:pt x="104" y="352"/>
                    </a:lnTo>
                    <a:lnTo>
                      <a:pt x="104" y="354"/>
                    </a:lnTo>
                    <a:lnTo>
                      <a:pt x="104" y="355"/>
                    </a:lnTo>
                    <a:lnTo>
                      <a:pt x="101" y="354"/>
                    </a:lnTo>
                    <a:lnTo>
                      <a:pt x="101" y="354"/>
                    </a:lnTo>
                    <a:lnTo>
                      <a:pt x="99" y="355"/>
                    </a:lnTo>
                    <a:lnTo>
                      <a:pt x="98" y="356"/>
                    </a:lnTo>
                    <a:lnTo>
                      <a:pt x="98" y="357"/>
                    </a:lnTo>
                    <a:lnTo>
                      <a:pt x="100" y="357"/>
                    </a:lnTo>
                    <a:lnTo>
                      <a:pt x="101" y="357"/>
                    </a:lnTo>
                    <a:lnTo>
                      <a:pt x="103" y="356"/>
                    </a:lnTo>
                    <a:lnTo>
                      <a:pt x="104" y="356"/>
                    </a:lnTo>
                    <a:lnTo>
                      <a:pt x="105" y="359"/>
                    </a:lnTo>
                    <a:lnTo>
                      <a:pt x="105" y="360"/>
                    </a:lnTo>
                    <a:lnTo>
                      <a:pt x="104" y="360"/>
                    </a:lnTo>
                    <a:lnTo>
                      <a:pt x="100" y="359"/>
                    </a:lnTo>
                    <a:lnTo>
                      <a:pt x="98" y="357"/>
                    </a:lnTo>
                    <a:lnTo>
                      <a:pt x="98" y="359"/>
                    </a:lnTo>
                    <a:lnTo>
                      <a:pt x="98" y="360"/>
                    </a:lnTo>
                    <a:lnTo>
                      <a:pt x="100" y="361"/>
                    </a:lnTo>
                    <a:lnTo>
                      <a:pt x="103" y="363"/>
                    </a:lnTo>
                    <a:lnTo>
                      <a:pt x="103" y="366"/>
                    </a:lnTo>
                    <a:lnTo>
                      <a:pt x="101" y="366"/>
                    </a:lnTo>
                    <a:lnTo>
                      <a:pt x="100" y="363"/>
                    </a:lnTo>
                    <a:lnTo>
                      <a:pt x="100" y="363"/>
                    </a:lnTo>
                    <a:lnTo>
                      <a:pt x="99" y="363"/>
                    </a:lnTo>
                    <a:lnTo>
                      <a:pt x="100" y="366"/>
                    </a:lnTo>
                    <a:lnTo>
                      <a:pt x="103" y="367"/>
                    </a:lnTo>
                    <a:lnTo>
                      <a:pt x="105" y="369"/>
                    </a:lnTo>
                    <a:lnTo>
                      <a:pt x="105" y="369"/>
                    </a:lnTo>
                    <a:lnTo>
                      <a:pt x="104" y="369"/>
                    </a:lnTo>
                    <a:lnTo>
                      <a:pt x="104" y="371"/>
                    </a:lnTo>
                    <a:lnTo>
                      <a:pt x="103" y="371"/>
                    </a:lnTo>
                    <a:lnTo>
                      <a:pt x="100" y="369"/>
                    </a:lnTo>
                    <a:lnTo>
                      <a:pt x="100" y="369"/>
                    </a:lnTo>
                    <a:lnTo>
                      <a:pt x="100" y="369"/>
                    </a:lnTo>
                    <a:lnTo>
                      <a:pt x="103" y="372"/>
                    </a:lnTo>
                    <a:lnTo>
                      <a:pt x="104" y="373"/>
                    </a:lnTo>
                    <a:lnTo>
                      <a:pt x="104" y="373"/>
                    </a:lnTo>
                    <a:lnTo>
                      <a:pt x="105" y="373"/>
                    </a:lnTo>
                    <a:lnTo>
                      <a:pt x="106" y="373"/>
                    </a:lnTo>
                    <a:lnTo>
                      <a:pt x="105" y="374"/>
                    </a:lnTo>
                    <a:lnTo>
                      <a:pt x="104" y="375"/>
                    </a:lnTo>
                    <a:lnTo>
                      <a:pt x="101" y="374"/>
                    </a:lnTo>
                    <a:lnTo>
                      <a:pt x="100" y="373"/>
                    </a:lnTo>
                    <a:lnTo>
                      <a:pt x="98" y="372"/>
                    </a:lnTo>
                    <a:lnTo>
                      <a:pt x="97" y="369"/>
                    </a:lnTo>
                    <a:lnTo>
                      <a:pt x="95" y="366"/>
                    </a:lnTo>
                    <a:lnTo>
                      <a:pt x="94" y="365"/>
                    </a:lnTo>
                    <a:lnTo>
                      <a:pt x="93" y="365"/>
                    </a:lnTo>
                    <a:lnTo>
                      <a:pt x="92" y="363"/>
                    </a:lnTo>
                    <a:lnTo>
                      <a:pt x="90" y="363"/>
                    </a:lnTo>
                    <a:lnTo>
                      <a:pt x="88" y="362"/>
                    </a:lnTo>
                    <a:lnTo>
                      <a:pt x="88" y="362"/>
                    </a:lnTo>
                    <a:lnTo>
                      <a:pt x="86" y="362"/>
                    </a:lnTo>
                    <a:lnTo>
                      <a:pt x="84" y="361"/>
                    </a:lnTo>
                    <a:lnTo>
                      <a:pt x="82" y="360"/>
                    </a:lnTo>
                    <a:lnTo>
                      <a:pt x="80" y="360"/>
                    </a:lnTo>
                    <a:lnTo>
                      <a:pt x="78" y="359"/>
                    </a:lnTo>
                    <a:lnTo>
                      <a:pt x="78" y="360"/>
                    </a:lnTo>
                    <a:lnTo>
                      <a:pt x="76" y="360"/>
                    </a:lnTo>
                    <a:lnTo>
                      <a:pt x="73" y="362"/>
                    </a:lnTo>
                    <a:lnTo>
                      <a:pt x="73" y="363"/>
                    </a:lnTo>
                    <a:lnTo>
                      <a:pt x="75" y="363"/>
                    </a:lnTo>
                    <a:lnTo>
                      <a:pt x="76" y="366"/>
                    </a:lnTo>
                    <a:lnTo>
                      <a:pt x="77" y="368"/>
                    </a:lnTo>
                    <a:lnTo>
                      <a:pt x="76" y="369"/>
                    </a:lnTo>
                    <a:lnTo>
                      <a:pt x="78" y="371"/>
                    </a:lnTo>
                    <a:lnTo>
                      <a:pt x="82" y="372"/>
                    </a:lnTo>
                    <a:lnTo>
                      <a:pt x="86" y="373"/>
                    </a:lnTo>
                    <a:lnTo>
                      <a:pt x="88" y="375"/>
                    </a:lnTo>
                    <a:lnTo>
                      <a:pt x="88" y="377"/>
                    </a:lnTo>
                    <a:lnTo>
                      <a:pt x="88" y="378"/>
                    </a:lnTo>
                    <a:lnTo>
                      <a:pt x="89" y="379"/>
                    </a:lnTo>
                    <a:lnTo>
                      <a:pt x="92" y="379"/>
                    </a:lnTo>
                    <a:lnTo>
                      <a:pt x="93" y="380"/>
                    </a:lnTo>
                    <a:lnTo>
                      <a:pt x="94" y="380"/>
                    </a:lnTo>
                    <a:lnTo>
                      <a:pt x="95" y="380"/>
                    </a:lnTo>
                    <a:lnTo>
                      <a:pt x="97" y="382"/>
                    </a:lnTo>
                    <a:lnTo>
                      <a:pt x="98" y="382"/>
                    </a:lnTo>
                    <a:lnTo>
                      <a:pt x="99" y="380"/>
                    </a:lnTo>
                    <a:lnTo>
                      <a:pt x="100" y="382"/>
                    </a:lnTo>
                    <a:lnTo>
                      <a:pt x="103" y="382"/>
                    </a:lnTo>
                    <a:lnTo>
                      <a:pt x="104" y="380"/>
                    </a:lnTo>
                    <a:lnTo>
                      <a:pt x="106" y="380"/>
                    </a:lnTo>
                    <a:lnTo>
                      <a:pt x="106" y="382"/>
                    </a:lnTo>
                    <a:lnTo>
                      <a:pt x="108" y="383"/>
                    </a:lnTo>
                    <a:lnTo>
                      <a:pt x="105" y="383"/>
                    </a:lnTo>
                    <a:lnTo>
                      <a:pt x="104" y="383"/>
                    </a:lnTo>
                    <a:lnTo>
                      <a:pt x="104" y="384"/>
                    </a:lnTo>
                    <a:lnTo>
                      <a:pt x="105" y="384"/>
                    </a:lnTo>
                    <a:lnTo>
                      <a:pt x="106" y="385"/>
                    </a:lnTo>
                    <a:lnTo>
                      <a:pt x="105" y="386"/>
                    </a:lnTo>
                    <a:lnTo>
                      <a:pt x="105" y="386"/>
                    </a:lnTo>
                    <a:lnTo>
                      <a:pt x="104" y="388"/>
                    </a:lnTo>
                    <a:lnTo>
                      <a:pt x="103" y="389"/>
                    </a:lnTo>
                    <a:lnTo>
                      <a:pt x="100" y="389"/>
                    </a:lnTo>
                    <a:lnTo>
                      <a:pt x="100" y="390"/>
                    </a:lnTo>
                    <a:lnTo>
                      <a:pt x="100" y="390"/>
                    </a:lnTo>
                    <a:lnTo>
                      <a:pt x="103" y="390"/>
                    </a:lnTo>
                    <a:lnTo>
                      <a:pt x="104" y="391"/>
                    </a:lnTo>
                    <a:lnTo>
                      <a:pt x="104" y="392"/>
                    </a:lnTo>
                    <a:lnTo>
                      <a:pt x="103" y="392"/>
                    </a:lnTo>
                    <a:lnTo>
                      <a:pt x="101" y="392"/>
                    </a:lnTo>
                    <a:lnTo>
                      <a:pt x="100" y="392"/>
                    </a:lnTo>
                    <a:lnTo>
                      <a:pt x="100" y="392"/>
                    </a:lnTo>
                    <a:lnTo>
                      <a:pt x="98" y="395"/>
                    </a:lnTo>
                    <a:lnTo>
                      <a:pt x="97" y="395"/>
                    </a:lnTo>
                    <a:lnTo>
                      <a:pt x="97" y="396"/>
                    </a:lnTo>
                    <a:lnTo>
                      <a:pt x="97" y="397"/>
                    </a:lnTo>
                    <a:lnTo>
                      <a:pt x="98" y="397"/>
                    </a:lnTo>
                    <a:lnTo>
                      <a:pt x="99" y="397"/>
                    </a:lnTo>
                    <a:lnTo>
                      <a:pt x="100" y="397"/>
                    </a:lnTo>
                    <a:lnTo>
                      <a:pt x="100" y="397"/>
                    </a:lnTo>
                    <a:lnTo>
                      <a:pt x="101" y="399"/>
                    </a:lnTo>
                    <a:lnTo>
                      <a:pt x="101" y="399"/>
                    </a:lnTo>
                    <a:lnTo>
                      <a:pt x="103" y="399"/>
                    </a:lnTo>
                    <a:lnTo>
                      <a:pt x="103" y="400"/>
                    </a:lnTo>
                    <a:lnTo>
                      <a:pt x="101" y="400"/>
                    </a:lnTo>
                    <a:lnTo>
                      <a:pt x="99" y="400"/>
                    </a:lnTo>
                    <a:lnTo>
                      <a:pt x="99" y="401"/>
                    </a:lnTo>
                    <a:lnTo>
                      <a:pt x="101" y="401"/>
                    </a:lnTo>
                    <a:lnTo>
                      <a:pt x="103" y="402"/>
                    </a:lnTo>
                    <a:lnTo>
                      <a:pt x="104" y="403"/>
                    </a:lnTo>
                    <a:lnTo>
                      <a:pt x="103" y="403"/>
                    </a:lnTo>
                    <a:lnTo>
                      <a:pt x="101" y="402"/>
                    </a:lnTo>
                    <a:lnTo>
                      <a:pt x="101" y="403"/>
                    </a:lnTo>
                    <a:lnTo>
                      <a:pt x="100" y="403"/>
                    </a:lnTo>
                    <a:lnTo>
                      <a:pt x="99" y="402"/>
                    </a:lnTo>
                    <a:lnTo>
                      <a:pt x="98" y="402"/>
                    </a:lnTo>
                    <a:lnTo>
                      <a:pt x="97" y="402"/>
                    </a:lnTo>
                    <a:lnTo>
                      <a:pt x="97" y="401"/>
                    </a:lnTo>
                    <a:lnTo>
                      <a:pt x="97" y="401"/>
                    </a:lnTo>
                    <a:lnTo>
                      <a:pt x="95" y="399"/>
                    </a:lnTo>
                    <a:lnTo>
                      <a:pt x="94" y="399"/>
                    </a:lnTo>
                    <a:lnTo>
                      <a:pt x="94" y="399"/>
                    </a:lnTo>
                    <a:lnTo>
                      <a:pt x="94" y="401"/>
                    </a:lnTo>
                    <a:lnTo>
                      <a:pt x="93" y="405"/>
                    </a:lnTo>
                    <a:lnTo>
                      <a:pt x="92" y="406"/>
                    </a:lnTo>
                    <a:lnTo>
                      <a:pt x="92" y="407"/>
                    </a:lnTo>
                    <a:lnTo>
                      <a:pt x="93" y="407"/>
                    </a:lnTo>
                    <a:lnTo>
                      <a:pt x="95" y="406"/>
                    </a:lnTo>
                    <a:lnTo>
                      <a:pt x="95" y="406"/>
                    </a:lnTo>
                    <a:lnTo>
                      <a:pt x="94" y="407"/>
                    </a:lnTo>
                    <a:lnTo>
                      <a:pt x="93" y="408"/>
                    </a:lnTo>
                    <a:lnTo>
                      <a:pt x="93" y="408"/>
                    </a:lnTo>
                    <a:lnTo>
                      <a:pt x="92" y="409"/>
                    </a:lnTo>
                    <a:lnTo>
                      <a:pt x="92" y="411"/>
                    </a:lnTo>
                    <a:lnTo>
                      <a:pt x="89" y="411"/>
                    </a:lnTo>
                    <a:lnTo>
                      <a:pt x="87" y="411"/>
                    </a:lnTo>
                    <a:lnTo>
                      <a:pt x="86" y="411"/>
                    </a:lnTo>
                    <a:lnTo>
                      <a:pt x="84" y="409"/>
                    </a:lnTo>
                    <a:lnTo>
                      <a:pt x="82" y="409"/>
                    </a:lnTo>
                    <a:lnTo>
                      <a:pt x="81" y="411"/>
                    </a:lnTo>
                    <a:lnTo>
                      <a:pt x="78" y="412"/>
                    </a:lnTo>
                    <a:lnTo>
                      <a:pt x="76" y="412"/>
                    </a:lnTo>
                    <a:lnTo>
                      <a:pt x="76" y="413"/>
                    </a:lnTo>
                    <a:lnTo>
                      <a:pt x="78" y="412"/>
                    </a:lnTo>
                    <a:lnTo>
                      <a:pt x="80" y="412"/>
                    </a:lnTo>
                    <a:lnTo>
                      <a:pt x="78" y="413"/>
                    </a:lnTo>
                    <a:lnTo>
                      <a:pt x="77" y="414"/>
                    </a:lnTo>
                    <a:lnTo>
                      <a:pt x="78" y="414"/>
                    </a:lnTo>
                    <a:lnTo>
                      <a:pt x="80" y="416"/>
                    </a:lnTo>
                    <a:lnTo>
                      <a:pt x="81" y="417"/>
                    </a:lnTo>
                    <a:lnTo>
                      <a:pt x="82" y="417"/>
                    </a:lnTo>
                    <a:lnTo>
                      <a:pt x="84" y="417"/>
                    </a:lnTo>
                    <a:lnTo>
                      <a:pt x="84" y="417"/>
                    </a:lnTo>
                    <a:lnTo>
                      <a:pt x="87" y="417"/>
                    </a:lnTo>
                    <a:lnTo>
                      <a:pt x="88" y="416"/>
                    </a:lnTo>
                    <a:lnTo>
                      <a:pt x="87" y="414"/>
                    </a:lnTo>
                    <a:lnTo>
                      <a:pt x="86" y="414"/>
                    </a:lnTo>
                    <a:lnTo>
                      <a:pt x="87" y="413"/>
                    </a:lnTo>
                    <a:lnTo>
                      <a:pt x="89" y="413"/>
                    </a:lnTo>
                    <a:lnTo>
                      <a:pt x="90" y="413"/>
                    </a:lnTo>
                    <a:lnTo>
                      <a:pt x="92" y="413"/>
                    </a:lnTo>
                    <a:lnTo>
                      <a:pt x="92" y="413"/>
                    </a:lnTo>
                    <a:lnTo>
                      <a:pt x="92" y="413"/>
                    </a:lnTo>
                    <a:lnTo>
                      <a:pt x="90" y="416"/>
                    </a:lnTo>
                    <a:lnTo>
                      <a:pt x="90" y="417"/>
                    </a:lnTo>
                    <a:lnTo>
                      <a:pt x="88" y="417"/>
                    </a:lnTo>
                    <a:lnTo>
                      <a:pt x="88" y="418"/>
                    </a:lnTo>
                    <a:lnTo>
                      <a:pt x="88" y="419"/>
                    </a:lnTo>
                    <a:lnTo>
                      <a:pt x="93" y="423"/>
                    </a:lnTo>
                    <a:lnTo>
                      <a:pt x="94" y="424"/>
                    </a:lnTo>
                    <a:lnTo>
                      <a:pt x="94" y="425"/>
                    </a:lnTo>
                    <a:lnTo>
                      <a:pt x="93" y="425"/>
                    </a:lnTo>
                    <a:lnTo>
                      <a:pt x="93" y="424"/>
                    </a:lnTo>
                    <a:lnTo>
                      <a:pt x="90" y="423"/>
                    </a:lnTo>
                    <a:lnTo>
                      <a:pt x="88" y="422"/>
                    </a:lnTo>
                    <a:lnTo>
                      <a:pt x="88" y="422"/>
                    </a:lnTo>
                    <a:lnTo>
                      <a:pt x="86" y="422"/>
                    </a:lnTo>
                    <a:lnTo>
                      <a:pt x="84" y="422"/>
                    </a:lnTo>
                    <a:lnTo>
                      <a:pt x="83" y="422"/>
                    </a:lnTo>
                    <a:lnTo>
                      <a:pt x="80" y="419"/>
                    </a:lnTo>
                    <a:lnTo>
                      <a:pt x="80" y="418"/>
                    </a:lnTo>
                    <a:lnTo>
                      <a:pt x="78" y="417"/>
                    </a:lnTo>
                    <a:lnTo>
                      <a:pt x="77" y="417"/>
                    </a:lnTo>
                    <a:lnTo>
                      <a:pt x="78" y="419"/>
                    </a:lnTo>
                    <a:lnTo>
                      <a:pt x="78" y="420"/>
                    </a:lnTo>
                    <a:lnTo>
                      <a:pt x="78" y="420"/>
                    </a:lnTo>
                    <a:lnTo>
                      <a:pt x="76" y="419"/>
                    </a:lnTo>
                    <a:lnTo>
                      <a:pt x="75" y="416"/>
                    </a:lnTo>
                    <a:lnTo>
                      <a:pt x="72" y="416"/>
                    </a:lnTo>
                    <a:lnTo>
                      <a:pt x="71" y="416"/>
                    </a:lnTo>
                    <a:lnTo>
                      <a:pt x="71" y="417"/>
                    </a:lnTo>
                    <a:lnTo>
                      <a:pt x="72" y="417"/>
                    </a:lnTo>
                    <a:lnTo>
                      <a:pt x="73" y="419"/>
                    </a:lnTo>
                    <a:lnTo>
                      <a:pt x="76" y="422"/>
                    </a:lnTo>
                    <a:lnTo>
                      <a:pt x="77" y="422"/>
                    </a:lnTo>
                    <a:lnTo>
                      <a:pt x="77" y="422"/>
                    </a:lnTo>
                    <a:lnTo>
                      <a:pt x="80" y="423"/>
                    </a:lnTo>
                    <a:lnTo>
                      <a:pt x="80" y="423"/>
                    </a:lnTo>
                    <a:lnTo>
                      <a:pt x="76" y="423"/>
                    </a:lnTo>
                    <a:lnTo>
                      <a:pt x="75" y="422"/>
                    </a:lnTo>
                    <a:lnTo>
                      <a:pt x="72" y="420"/>
                    </a:lnTo>
                    <a:lnTo>
                      <a:pt x="72" y="420"/>
                    </a:lnTo>
                    <a:lnTo>
                      <a:pt x="71" y="422"/>
                    </a:lnTo>
                    <a:lnTo>
                      <a:pt x="71" y="423"/>
                    </a:lnTo>
                    <a:lnTo>
                      <a:pt x="70" y="424"/>
                    </a:lnTo>
                    <a:lnTo>
                      <a:pt x="70" y="424"/>
                    </a:lnTo>
                    <a:lnTo>
                      <a:pt x="70" y="425"/>
                    </a:lnTo>
                    <a:lnTo>
                      <a:pt x="69" y="426"/>
                    </a:lnTo>
                    <a:lnTo>
                      <a:pt x="67" y="426"/>
                    </a:lnTo>
                    <a:lnTo>
                      <a:pt x="65" y="429"/>
                    </a:lnTo>
                    <a:lnTo>
                      <a:pt x="65" y="430"/>
                    </a:lnTo>
                    <a:lnTo>
                      <a:pt x="66" y="430"/>
                    </a:lnTo>
                    <a:lnTo>
                      <a:pt x="67" y="430"/>
                    </a:lnTo>
                    <a:lnTo>
                      <a:pt x="70" y="428"/>
                    </a:lnTo>
                    <a:lnTo>
                      <a:pt x="71" y="426"/>
                    </a:lnTo>
                    <a:lnTo>
                      <a:pt x="72" y="426"/>
                    </a:lnTo>
                    <a:lnTo>
                      <a:pt x="75" y="426"/>
                    </a:lnTo>
                    <a:lnTo>
                      <a:pt x="76" y="425"/>
                    </a:lnTo>
                    <a:lnTo>
                      <a:pt x="77" y="425"/>
                    </a:lnTo>
                    <a:lnTo>
                      <a:pt x="77" y="426"/>
                    </a:lnTo>
                    <a:lnTo>
                      <a:pt x="78" y="426"/>
                    </a:lnTo>
                    <a:lnTo>
                      <a:pt x="80" y="426"/>
                    </a:lnTo>
                    <a:lnTo>
                      <a:pt x="82" y="429"/>
                    </a:lnTo>
                    <a:lnTo>
                      <a:pt x="83" y="430"/>
                    </a:lnTo>
                    <a:lnTo>
                      <a:pt x="84" y="429"/>
                    </a:lnTo>
                    <a:lnTo>
                      <a:pt x="86" y="428"/>
                    </a:lnTo>
                    <a:lnTo>
                      <a:pt x="86" y="426"/>
                    </a:lnTo>
                    <a:lnTo>
                      <a:pt x="86" y="425"/>
                    </a:lnTo>
                    <a:lnTo>
                      <a:pt x="86" y="424"/>
                    </a:lnTo>
                    <a:lnTo>
                      <a:pt x="86" y="424"/>
                    </a:lnTo>
                    <a:lnTo>
                      <a:pt x="87" y="424"/>
                    </a:lnTo>
                    <a:lnTo>
                      <a:pt x="88" y="424"/>
                    </a:lnTo>
                    <a:lnTo>
                      <a:pt x="89" y="424"/>
                    </a:lnTo>
                    <a:lnTo>
                      <a:pt x="89" y="425"/>
                    </a:lnTo>
                    <a:lnTo>
                      <a:pt x="89" y="425"/>
                    </a:lnTo>
                    <a:lnTo>
                      <a:pt x="88" y="425"/>
                    </a:lnTo>
                    <a:lnTo>
                      <a:pt x="87" y="426"/>
                    </a:lnTo>
                    <a:lnTo>
                      <a:pt x="87" y="428"/>
                    </a:lnTo>
                    <a:lnTo>
                      <a:pt x="88" y="428"/>
                    </a:lnTo>
                    <a:lnTo>
                      <a:pt x="92" y="428"/>
                    </a:lnTo>
                    <a:lnTo>
                      <a:pt x="92" y="428"/>
                    </a:lnTo>
                    <a:lnTo>
                      <a:pt x="92" y="426"/>
                    </a:lnTo>
                    <a:lnTo>
                      <a:pt x="92" y="426"/>
                    </a:lnTo>
                    <a:lnTo>
                      <a:pt x="93" y="425"/>
                    </a:lnTo>
                    <a:lnTo>
                      <a:pt x="95" y="426"/>
                    </a:lnTo>
                    <a:lnTo>
                      <a:pt x="95" y="428"/>
                    </a:lnTo>
                    <a:lnTo>
                      <a:pt x="94" y="429"/>
                    </a:lnTo>
                    <a:lnTo>
                      <a:pt x="92" y="430"/>
                    </a:lnTo>
                    <a:lnTo>
                      <a:pt x="88" y="429"/>
                    </a:lnTo>
                    <a:lnTo>
                      <a:pt x="88" y="430"/>
                    </a:lnTo>
                    <a:lnTo>
                      <a:pt x="87" y="430"/>
                    </a:lnTo>
                    <a:lnTo>
                      <a:pt x="89" y="434"/>
                    </a:lnTo>
                    <a:lnTo>
                      <a:pt x="92" y="435"/>
                    </a:lnTo>
                    <a:lnTo>
                      <a:pt x="93" y="435"/>
                    </a:lnTo>
                    <a:lnTo>
                      <a:pt x="94" y="434"/>
                    </a:lnTo>
                    <a:lnTo>
                      <a:pt x="95" y="434"/>
                    </a:lnTo>
                    <a:lnTo>
                      <a:pt x="97" y="435"/>
                    </a:lnTo>
                    <a:lnTo>
                      <a:pt x="95" y="435"/>
                    </a:lnTo>
                    <a:lnTo>
                      <a:pt x="94" y="435"/>
                    </a:lnTo>
                    <a:lnTo>
                      <a:pt x="93" y="436"/>
                    </a:lnTo>
                    <a:lnTo>
                      <a:pt x="90" y="435"/>
                    </a:lnTo>
                    <a:lnTo>
                      <a:pt x="88" y="434"/>
                    </a:lnTo>
                    <a:lnTo>
                      <a:pt x="86" y="431"/>
                    </a:lnTo>
                    <a:lnTo>
                      <a:pt x="84" y="431"/>
                    </a:lnTo>
                    <a:lnTo>
                      <a:pt x="82" y="431"/>
                    </a:lnTo>
                    <a:lnTo>
                      <a:pt x="80" y="429"/>
                    </a:lnTo>
                    <a:lnTo>
                      <a:pt x="78" y="429"/>
                    </a:lnTo>
                    <a:lnTo>
                      <a:pt x="77" y="428"/>
                    </a:lnTo>
                    <a:lnTo>
                      <a:pt x="76" y="428"/>
                    </a:lnTo>
                    <a:lnTo>
                      <a:pt x="75" y="429"/>
                    </a:lnTo>
                    <a:lnTo>
                      <a:pt x="73" y="429"/>
                    </a:lnTo>
                    <a:lnTo>
                      <a:pt x="72" y="428"/>
                    </a:lnTo>
                    <a:lnTo>
                      <a:pt x="71" y="428"/>
                    </a:lnTo>
                    <a:lnTo>
                      <a:pt x="70" y="429"/>
                    </a:lnTo>
                    <a:lnTo>
                      <a:pt x="69" y="431"/>
                    </a:lnTo>
                    <a:lnTo>
                      <a:pt x="66" y="431"/>
                    </a:lnTo>
                    <a:lnTo>
                      <a:pt x="65" y="432"/>
                    </a:lnTo>
                    <a:lnTo>
                      <a:pt x="64" y="434"/>
                    </a:lnTo>
                    <a:lnTo>
                      <a:pt x="62" y="435"/>
                    </a:lnTo>
                    <a:lnTo>
                      <a:pt x="62" y="437"/>
                    </a:lnTo>
                    <a:lnTo>
                      <a:pt x="62" y="437"/>
                    </a:lnTo>
                    <a:lnTo>
                      <a:pt x="64" y="436"/>
                    </a:lnTo>
                    <a:lnTo>
                      <a:pt x="66" y="436"/>
                    </a:lnTo>
                    <a:lnTo>
                      <a:pt x="67" y="436"/>
                    </a:lnTo>
                    <a:lnTo>
                      <a:pt x="67" y="436"/>
                    </a:lnTo>
                    <a:lnTo>
                      <a:pt x="70" y="436"/>
                    </a:lnTo>
                    <a:lnTo>
                      <a:pt x="73" y="436"/>
                    </a:lnTo>
                    <a:lnTo>
                      <a:pt x="77" y="436"/>
                    </a:lnTo>
                    <a:lnTo>
                      <a:pt x="80" y="436"/>
                    </a:lnTo>
                    <a:lnTo>
                      <a:pt x="80" y="437"/>
                    </a:lnTo>
                    <a:lnTo>
                      <a:pt x="78" y="439"/>
                    </a:lnTo>
                    <a:lnTo>
                      <a:pt x="76" y="437"/>
                    </a:lnTo>
                    <a:lnTo>
                      <a:pt x="75" y="439"/>
                    </a:lnTo>
                    <a:lnTo>
                      <a:pt x="67" y="437"/>
                    </a:lnTo>
                    <a:lnTo>
                      <a:pt x="65" y="437"/>
                    </a:lnTo>
                    <a:lnTo>
                      <a:pt x="65" y="439"/>
                    </a:lnTo>
                    <a:lnTo>
                      <a:pt x="61" y="439"/>
                    </a:lnTo>
                    <a:lnTo>
                      <a:pt x="61" y="440"/>
                    </a:lnTo>
                    <a:lnTo>
                      <a:pt x="62" y="440"/>
                    </a:lnTo>
                    <a:lnTo>
                      <a:pt x="64" y="440"/>
                    </a:lnTo>
                    <a:lnTo>
                      <a:pt x="65" y="441"/>
                    </a:lnTo>
                    <a:lnTo>
                      <a:pt x="64" y="441"/>
                    </a:lnTo>
                    <a:lnTo>
                      <a:pt x="62" y="441"/>
                    </a:lnTo>
                    <a:lnTo>
                      <a:pt x="60" y="441"/>
                    </a:lnTo>
                    <a:lnTo>
                      <a:pt x="60" y="441"/>
                    </a:lnTo>
                    <a:lnTo>
                      <a:pt x="61" y="442"/>
                    </a:lnTo>
                    <a:lnTo>
                      <a:pt x="64" y="442"/>
                    </a:lnTo>
                    <a:lnTo>
                      <a:pt x="69" y="443"/>
                    </a:lnTo>
                    <a:lnTo>
                      <a:pt x="70" y="443"/>
                    </a:lnTo>
                    <a:lnTo>
                      <a:pt x="70" y="443"/>
                    </a:lnTo>
                    <a:lnTo>
                      <a:pt x="71" y="443"/>
                    </a:lnTo>
                    <a:lnTo>
                      <a:pt x="72" y="443"/>
                    </a:lnTo>
                    <a:lnTo>
                      <a:pt x="72" y="445"/>
                    </a:lnTo>
                    <a:lnTo>
                      <a:pt x="72" y="446"/>
                    </a:lnTo>
                    <a:lnTo>
                      <a:pt x="71" y="447"/>
                    </a:lnTo>
                    <a:lnTo>
                      <a:pt x="70" y="446"/>
                    </a:lnTo>
                    <a:lnTo>
                      <a:pt x="69" y="447"/>
                    </a:lnTo>
                    <a:lnTo>
                      <a:pt x="69" y="446"/>
                    </a:lnTo>
                    <a:lnTo>
                      <a:pt x="67" y="447"/>
                    </a:lnTo>
                    <a:lnTo>
                      <a:pt x="66" y="447"/>
                    </a:lnTo>
                    <a:lnTo>
                      <a:pt x="67" y="448"/>
                    </a:lnTo>
                    <a:lnTo>
                      <a:pt x="67" y="448"/>
                    </a:lnTo>
                    <a:lnTo>
                      <a:pt x="70" y="448"/>
                    </a:lnTo>
                    <a:lnTo>
                      <a:pt x="70" y="449"/>
                    </a:lnTo>
                    <a:lnTo>
                      <a:pt x="67" y="449"/>
                    </a:lnTo>
                    <a:lnTo>
                      <a:pt x="66" y="449"/>
                    </a:lnTo>
                    <a:lnTo>
                      <a:pt x="64" y="448"/>
                    </a:lnTo>
                    <a:lnTo>
                      <a:pt x="62" y="448"/>
                    </a:lnTo>
                    <a:lnTo>
                      <a:pt x="62" y="449"/>
                    </a:lnTo>
                    <a:lnTo>
                      <a:pt x="62" y="451"/>
                    </a:lnTo>
                    <a:lnTo>
                      <a:pt x="64" y="452"/>
                    </a:lnTo>
                    <a:lnTo>
                      <a:pt x="65" y="451"/>
                    </a:lnTo>
                    <a:lnTo>
                      <a:pt x="67" y="451"/>
                    </a:lnTo>
                    <a:lnTo>
                      <a:pt x="69" y="452"/>
                    </a:lnTo>
                    <a:lnTo>
                      <a:pt x="69" y="453"/>
                    </a:lnTo>
                    <a:lnTo>
                      <a:pt x="67" y="453"/>
                    </a:lnTo>
                    <a:lnTo>
                      <a:pt x="65" y="453"/>
                    </a:lnTo>
                    <a:lnTo>
                      <a:pt x="64" y="453"/>
                    </a:lnTo>
                    <a:lnTo>
                      <a:pt x="61" y="452"/>
                    </a:lnTo>
                    <a:lnTo>
                      <a:pt x="60" y="452"/>
                    </a:lnTo>
                    <a:lnTo>
                      <a:pt x="59" y="453"/>
                    </a:lnTo>
                    <a:lnTo>
                      <a:pt x="60" y="457"/>
                    </a:lnTo>
                    <a:lnTo>
                      <a:pt x="59" y="458"/>
                    </a:lnTo>
                    <a:lnTo>
                      <a:pt x="59" y="459"/>
                    </a:lnTo>
                    <a:lnTo>
                      <a:pt x="61" y="459"/>
                    </a:lnTo>
                    <a:lnTo>
                      <a:pt x="65" y="457"/>
                    </a:lnTo>
                    <a:lnTo>
                      <a:pt x="66" y="457"/>
                    </a:lnTo>
                    <a:lnTo>
                      <a:pt x="70" y="456"/>
                    </a:lnTo>
                    <a:lnTo>
                      <a:pt x="71" y="454"/>
                    </a:lnTo>
                    <a:lnTo>
                      <a:pt x="73" y="452"/>
                    </a:lnTo>
                    <a:lnTo>
                      <a:pt x="76" y="449"/>
                    </a:lnTo>
                    <a:lnTo>
                      <a:pt x="81" y="447"/>
                    </a:lnTo>
                    <a:lnTo>
                      <a:pt x="83" y="446"/>
                    </a:lnTo>
                    <a:lnTo>
                      <a:pt x="86" y="447"/>
                    </a:lnTo>
                    <a:lnTo>
                      <a:pt x="86" y="447"/>
                    </a:lnTo>
                    <a:lnTo>
                      <a:pt x="84" y="448"/>
                    </a:lnTo>
                    <a:lnTo>
                      <a:pt x="83" y="448"/>
                    </a:lnTo>
                    <a:lnTo>
                      <a:pt x="80" y="449"/>
                    </a:lnTo>
                    <a:lnTo>
                      <a:pt x="77" y="451"/>
                    </a:lnTo>
                    <a:lnTo>
                      <a:pt x="73" y="454"/>
                    </a:lnTo>
                    <a:lnTo>
                      <a:pt x="72" y="457"/>
                    </a:lnTo>
                    <a:lnTo>
                      <a:pt x="69" y="457"/>
                    </a:lnTo>
                    <a:lnTo>
                      <a:pt x="67" y="458"/>
                    </a:lnTo>
                    <a:lnTo>
                      <a:pt x="64" y="459"/>
                    </a:lnTo>
                    <a:lnTo>
                      <a:pt x="61" y="460"/>
                    </a:lnTo>
                    <a:lnTo>
                      <a:pt x="60" y="462"/>
                    </a:lnTo>
                    <a:lnTo>
                      <a:pt x="59" y="462"/>
                    </a:lnTo>
                    <a:lnTo>
                      <a:pt x="61" y="462"/>
                    </a:lnTo>
                    <a:lnTo>
                      <a:pt x="61" y="462"/>
                    </a:lnTo>
                    <a:lnTo>
                      <a:pt x="62" y="462"/>
                    </a:lnTo>
                    <a:lnTo>
                      <a:pt x="62" y="463"/>
                    </a:lnTo>
                    <a:lnTo>
                      <a:pt x="65" y="462"/>
                    </a:lnTo>
                    <a:lnTo>
                      <a:pt x="66" y="460"/>
                    </a:lnTo>
                    <a:lnTo>
                      <a:pt x="66" y="460"/>
                    </a:lnTo>
                    <a:lnTo>
                      <a:pt x="67" y="462"/>
                    </a:lnTo>
                    <a:lnTo>
                      <a:pt x="69" y="462"/>
                    </a:lnTo>
                    <a:lnTo>
                      <a:pt x="70" y="462"/>
                    </a:lnTo>
                    <a:lnTo>
                      <a:pt x="72" y="460"/>
                    </a:lnTo>
                    <a:lnTo>
                      <a:pt x="73" y="460"/>
                    </a:lnTo>
                    <a:lnTo>
                      <a:pt x="75" y="460"/>
                    </a:lnTo>
                    <a:lnTo>
                      <a:pt x="73" y="462"/>
                    </a:lnTo>
                    <a:lnTo>
                      <a:pt x="72" y="462"/>
                    </a:lnTo>
                    <a:lnTo>
                      <a:pt x="71" y="463"/>
                    </a:lnTo>
                    <a:lnTo>
                      <a:pt x="69" y="464"/>
                    </a:lnTo>
                    <a:lnTo>
                      <a:pt x="67" y="463"/>
                    </a:lnTo>
                    <a:lnTo>
                      <a:pt x="66" y="463"/>
                    </a:lnTo>
                    <a:lnTo>
                      <a:pt x="65" y="463"/>
                    </a:lnTo>
                    <a:lnTo>
                      <a:pt x="64" y="464"/>
                    </a:lnTo>
                    <a:lnTo>
                      <a:pt x="61" y="465"/>
                    </a:lnTo>
                    <a:lnTo>
                      <a:pt x="61" y="465"/>
                    </a:lnTo>
                    <a:lnTo>
                      <a:pt x="62" y="466"/>
                    </a:lnTo>
                    <a:lnTo>
                      <a:pt x="64" y="466"/>
                    </a:lnTo>
                    <a:lnTo>
                      <a:pt x="66" y="468"/>
                    </a:lnTo>
                    <a:lnTo>
                      <a:pt x="65" y="469"/>
                    </a:lnTo>
                    <a:lnTo>
                      <a:pt x="64" y="470"/>
                    </a:lnTo>
                    <a:lnTo>
                      <a:pt x="65" y="470"/>
                    </a:lnTo>
                    <a:lnTo>
                      <a:pt x="65" y="471"/>
                    </a:lnTo>
                    <a:lnTo>
                      <a:pt x="66" y="473"/>
                    </a:lnTo>
                    <a:lnTo>
                      <a:pt x="66" y="473"/>
                    </a:lnTo>
                    <a:lnTo>
                      <a:pt x="67" y="471"/>
                    </a:lnTo>
                    <a:lnTo>
                      <a:pt x="70" y="470"/>
                    </a:lnTo>
                    <a:lnTo>
                      <a:pt x="71" y="470"/>
                    </a:lnTo>
                    <a:lnTo>
                      <a:pt x="71" y="468"/>
                    </a:lnTo>
                    <a:lnTo>
                      <a:pt x="72" y="468"/>
                    </a:lnTo>
                    <a:lnTo>
                      <a:pt x="73" y="468"/>
                    </a:lnTo>
                    <a:lnTo>
                      <a:pt x="77" y="465"/>
                    </a:lnTo>
                    <a:lnTo>
                      <a:pt x="78" y="465"/>
                    </a:lnTo>
                    <a:lnTo>
                      <a:pt x="80" y="466"/>
                    </a:lnTo>
                    <a:lnTo>
                      <a:pt x="81" y="468"/>
                    </a:lnTo>
                    <a:lnTo>
                      <a:pt x="82" y="469"/>
                    </a:lnTo>
                    <a:lnTo>
                      <a:pt x="80" y="469"/>
                    </a:lnTo>
                    <a:lnTo>
                      <a:pt x="80" y="468"/>
                    </a:lnTo>
                    <a:lnTo>
                      <a:pt x="76" y="468"/>
                    </a:lnTo>
                    <a:lnTo>
                      <a:pt x="75" y="469"/>
                    </a:lnTo>
                    <a:lnTo>
                      <a:pt x="73" y="468"/>
                    </a:lnTo>
                    <a:lnTo>
                      <a:pt x="73" y="469"/>
                    </a:lnTo>
                    <a:lnTo>
                      <a:pt x="72" y="470"/>
                    </a:lnTo>
                    <a:lnTo>
                      <a:pt x="71" y="471"/>
                    </a:lnTo>
                    <a:lnTo>
                      <a:pt x="71" y="471"/>
                    </a:lnTo>
                    <a:lnTo>
                      <a:pt x="69" y="473"/>
                    </a:lnTo>
                    <a:lnTo>
                      <a:pt x="66" y="474"/>
                    </a:lnTo>
                    <a:lnTo>
                      <a:pt x="65" y="474"/>
                    </a:lnTo>
                    <a:lnTo>
                      <a:pt x="64" y="475"/>
                    </a:lnTo>
                    <a:lnTo>
                      <a:pt x="64" y="476"/>
                    </a:lnTo>
                    <a:lnTo>
                      <a:pt x="65" y="476"/>
                    </a:lnTo>
                    <a:lnTo>
                      <a:pt x="66" y="475"/>
                    </a:lnTo>
                    <a:lnTo>
                      <a:pt x="66" y="475"/>
                    </a:lnTo>
                    <a:lnTo>
                      <a:pt x="67" y="477"/>
                    </a:lnTo>
                    <a:lnTo>
                      <a:pt x="67" y="479"/>
                    </a:lnTo>
                    <a:lnTo>
                      <a:pt x="66" y="480"/>
                    </a:lnTo>
                    <a:lnTo>
                      <a:pt x="66" y="482"/>
                    </a:lnTo>
                    <a:lnTo>
                      <a:pt x="66" y="483"/>
                    </a:lnTo>
                    <a:lnTo>
                      <a:pt x="69" y="483"/>
                    </a:lnTo>
                    <a:lnTo>
                      <a:pt x="70" y="482"/>
                    </a:lnTo>
                    <a:lnTo>
                      <a:pt x="70" y="481"/>
                    </a:lnTo>
                    <a:lnTo>
                      <a:pt x="71" y="482"/>
                    </a:lnTo>
                    <a:lnTo>
                      <a:pt x="72" y="481"/>
                    </a:lnTo>
                    <a:lnTo>
                      <a:pt x="73" y="481"/>
                    </a:lnTo>
                    <a:lnTo>
                      <a:pt x="73" y="482"/>
                    </a:lnTo>
                    <a:lnTo>
                      <a:pt x="73" y="482"/>
                    </a:lnTo>
                    <a:lnTo>
                      <a:pt x="72" y="483"/>
                    </a:lnTo>
                    <a:lnTo>
                      <a:pt x="70" y="483"/>
                    </a:lnTo>
                    <a:lnTo>
                      <a:pt x="67" y="485"/>
                    </a:lnTo>
                    <a:lnTo>
                      <a:pt x="66" y="486"/>
                    </a:lnTo>
                    <a:lnTo>
                      <a:pt x="66" y="487"/>
                    </a:lnTo>
                    <a:lnTo>
                      <a:pt x="65" y="488"/>
                    </a:lnTo>
                    <a:lnTo>
                      <a:pt x="66" y="489"/>
                    </a:lnTo>
                    <a:lnTo>
                      <a:pt x="66" y="491"/>
                    </a:lnTo>
                    <a:lnTo>
                      <a:pt x="65" y="492"/>
                    </a:lnTo>
                    <a:lnTo>
                      <a:pt x="66" y="494"/>
                    </a:lnTo>
                    <a:lnTo>
                      <a:pt x="67" y="494"/>
                    </a:lnTo>
                    <a:lnTo>
                      <a:pt x="69" y="492"/>
                    </a:lnTo>
                    <a:lnTo>
                      <a:pt x="70" y="492"/>
                    </a:lnTo>
                    <a:lnTo>
                      <a:pt x="72" y="489"/>
                    </a:lnTo>
                    <a:lnTo>
                      <a:pt x="72" y="489"/>
                    </a:lnTo>
                    <a:lnTo>
                      <a:pt x="73" y="487"/>
                    </a:lnTo>
                    <a:lnTo>
                      <a:pt x="75" y="487"/>
                    </a:lnTo>
                    <a:lnTo>
                      <a:pt x="75" y="487"/>
                    </a:lnTo>
                    <a:lnTo>
                      <a:pt x="75" y="488"/>
                    </a:lnTo>
                    <a:lnTo>
                      <a:pt x="73" y="489"/>
                    </a:lnTo>
                    <a:lnTo>
                      <a:pt x="75" y="489"/>
                    </a:lnTo>
                    <a:lnTo>
                      <a:pt x="76" y="489"/>
                    </a:lnTo>
                    <a:lnTo>
                      <a:pt x="78" y="487"/>
                    </a:lnTo>
                    <a:lnTo>
                      <a:pt x="80" y="486"/>
                    </a:lnTo>
                    <a:lnTo>
                      <a:pt x="81" y="487"/>
                    </a:lnTo>
                    <a:lnTo>
                      <a:pt x="81" y="487"/>
                    </a:lnTo>
                    <a:lnTo>
                      <a:pt x="82" y="486"/>
                    </a:lnTo>
                    <a:lnTo>
                      <a:pt x="83" y="486"/>
                    </a:lnTo>
                    <a:lnTo>
                      <a:pt x="83" y="487"/>
                    </a:lnTo>
                    <a:lnTo>
                      <a:pt x="82" y="488"/>
                    </a:lnTo>
                    <a:lnTo>
                      <a:pt x="82" y="491"/>
                    </a:lnTo>
                    <a:lnTo>
                      <a:pt x="83" y="492"/>
                    </a:lnTo>
                    <a:lnTo>
                      <a:pt x="84" y="493"/>
                    </a:lnTo>
                    <a:lnTo>
                      <a:pt x="83" y="494"/>
                    </a:lnTo>
                    <a:lnTo>
                      <a:pt x="82" y="493"/>
                    </a:lnTo>
                    <a:lnTo>
                      <a:pt x="81" y="491"/>
                    </a:lnTo>
                    <a:lnTo>
                      <a:pt x="80" y="489"/>
                    </a:lnTo>
                    <a:lnTo>
                      <a:pt x="80" y="489"/>
                    </a:lnTo>
                    <a:lnTo>
                      <a:pt x="78" y="491"/>
                    </a:lnTo>
                    <a:lnTo>
                      <a:pt x="77" y="491"/>
                    </a:lnTo>
                    <a:lnTo>
                      <a:pt x="77" y="491"/>
                    </a:lnTo>
                    <a:lnTo>
                      <a:pt x="77" y="492"/>
                    </a:lnTo>
                    <a:lnTo>
                      <a:pt x="78" y="492"/>
                    </a:lnTo>
                    <a:lnTo>
                      <a:pt x="80" y="494"/>
                    </a:lnTo>
                    <a:lnTo>
                      <a:pt x="81" y="494"/>
                    </a:lnTo>
                    <a:lnTo>
                      <a:pt x="81" y="494"/>
                    </a:lnTo>
                    <a:lnTo>
                      <a:pt x="80" y="494"/>
                    </a:lnTo>
                    <a:lnTo>
                      <a:pt x="78" y="493"/>
                    </a:lnTo>
                    <a:lnTo>
                      <a:pt x="77" y="493"/>
                    </a:lnTo>
                    <a:lnTo>
                      <a:pt x="76" y="493"/>
                    </a:lnTo>
                    <a:lnTo>
                      <a:pt x="73" y="496"/>
                    </a:lnTo>
                    <a:lnTo>
                      <a:pt x="72" y="497"/>
                    </a:lnTo>
                    <a:lnTo>
                      <a:pt x="69" y="497"/>
                    </a:lnTo>
                    <a:lnTo>
                      <a:pt x="69" y="497"/>
                    </a:lnTo>
                    <a:lnTo>
                      <a:pt x="69" y="498"/>
                    </a:lnTo>
                    <a:lnTo>
                      <a:pt x="71" y="498"/>
                    </a:lnTo>
                    <a:lnTo>
                      <a:pt x="72" y="497"/>
                    </a:lnTo>
                    <a:lnTo>
                      <a:pt x="76" y="497"/>
                    </a:lnTo>
                    <a:lnTo>
                      <a:pt x="77" y="496"/>
                    </a:lnTo>
                    <a:lnTo>
                      <a:pt x="80" y="496"/>
                    </a:lnTo>
                    <a:lnTo>
                      <a:pt x="81" y="496"/>
                    </a:lnTo>
                    <a:lnTo>
                      <a:pt x="81" y="497"/>
                    </a:lnTo>
                    <a:lnTo>
                      <a:pt x="78" y="498"/>
                    </a:lnTo>
                    <a:lnTo>
                      <a:pt x="76" y="498"/>
                    </a:lnTo>
                    <a:lnTo>
                      <a:pt x="73" y="499"/>
                    </a:lnTo>
                    <a:lnTo>
                      <a:pt x="70" y="498"/>
                    </a:lnTo>
                    <a:lnTo>
                      <a:pt x="67" y="499"/>
                    </a:lnTo>
                    <a:lnTo>
                      <a:pt x="67" y="500"/>
                    </a:lnTo>
                    <a:lnTo>
                      <a:pt x="67" y="502"/>
                    </a:lnTo>
                    <a:lnTo>
                      <a:pt x="70" y="502"/>
                    </a:lnTo>
                    <a:lnTo>
                      <a:pt x="72" y="502"/>
                    </a:lnTo>
                    <a:lnTo>
                      <a:pt x="72" y="502"/>
                    </a:lnTo>
                    <a:lnTo>
                      <a:pt x="71" y="503"/>
                    </a:lnTo>
                    <a:lnTo>
                      <a:pt x="69" y="503"/>
                    </a:lnTo>
                    <a:lnTo>
                      <a:pt x="67" y="505"/>
                    </a:lnTo>
                    <a:lnTo>
                      <a:pt x="67" y="506"/>
                    </a:lnTo>
                    <a:lnTo>
                      <a:pt x="69" y="508"/>
                    </a:lnTo>
                    <a:lnTo>
                      <a:pt x="70" y="506"/>
                    </a:lnTo>
                    <a:lnTo>
                      <a:pt x="71" y="505"/>
                    </a:lnTo>
                    <a:lnTo>
                      <a:pt x="72" y="505"/>
                    </a:lnTo>
                    <a:lnTo>
                      <a:pt x="73" y="505"/>
                    </a:lnTo>
                    <a:lnTo>
                      <a:pt x="75" y="505"/>
                    </a:lnTo>
                    <a:lnTo>
                      <a:pt x="76" y="505"/>
                    </a:lnTo>
                    <a:lnTo>
                      <a:pt x="77" y="505"/>
                    </a:lnTo>
                    <a:lnTo>
                      <a:pt x="77" y="505"/>
                    </a:lnTo>
                    <a:lnTo>
                      <a:pt x="76" y="506"/>
                    </a:lnTo>
                    <a:lnTo>
                      <a:pt x="75" y="508"/>
                    </a:lnTo>
                    <a:lnTo>
                      <a:pt x="73" y="506"/>
                    </a:lnTo>
                    <a:lnTo>
                      <a:pt x="72" y="506"/>
                    </a:lnTo>
                    <a:lnTo>
                      <a:pt x="71" y="506"/>
                    </a:lnTo>
                    <a:lnTo>
                      <a:pt x="72" y="508"/>
                    </a:lnTo>
                    <a:lnTo>
                      <a:pt x="73" y="508"/>
                    </a:lnTo>
                    <a:lnTo>
                      <a:pt x="75" y="508"/>
                    </a:lnTo>
                    <a:lnTo>
                      <a:pt x="73" y="509"/>
                    </a:lnTo>
                    <a:lnTo>
                      <a:pt x="71" y="509"/>
                    </a:lnTo>
                    <a:lnTo>
                      <a:pt x="69" y="510"/>
                    </a:lnTo>
                    <a:lnTo>
                      <a:pt x="70" y="511"/>
                    </a:lnTo>
                    <a:lnTo>
                      <a:pt x="71" y="511"/>
                    </a:lnTo>
                    <a:lnTo>
                      <a:pt x="72" y="511"/>
                    </a:lnTo>
                    <a:lnTo>
                      <a:pt x="75" y="510"/>
                    </a:lnTo>
                    <a:lnTo>
                      <a:pt x="76" y="511"/>
                    </a:lnTo>
                    <a:lnTo>
                      <a:pt x="76" y="511"/>
                    </a:lnTo>
                    <a:lnTo>
                      <a:pt x="76" y="513"/>
                    </a:lnTo>
                    <a:lnTo>
                      <a:pt x="72" y="513"/>
                    </a:lnTo>
                    <a:lnTo>
                      <a:pt x="71" y="513"/>
                    </a:lnTo>
                    <a:lnTo>
                      <a:pt x="70" y="513"/>
                    </a:lnTo>
                    <a:lnTo>
                      <a:pt x="70" y="514"/>
                    </a:lnTo>
                    <a:lnTo>
                      <a:pt x="70" y="515"/>
                    </a:lnTo>
                    <a:lnTo>
                      <a:pt x="71" y="515"/>
                    </a:lnTo>
                    <a:lnTo>
                      <a:pt x="72" y="514"/>
                    </a:lnTo>
                    <a:lnTo>
                      <a:pt x="75" y="514"/>
                    </a:lnTo>
                    <a:lnTo>
                      <a:pt x="76" y="515"/>
                    </a:lnTo>
                    <a:lnTo>
                      <a:pt x="76" y="515"/>
                    </a:lnTo>
                    <a:lnTo>
                      <a:pt x="72" y="516"/>
                    </a:lnTo>
                    <a:lnTo>
                      <a:pt x="72" y="517"/>
                    </a:lnTo>
                    <a:lnTo>
                      <a:pt x="73" y="520"/>
                    </a:lnTo>
                    <a:lnTo>
                      <a:pt x="73" y="520"/>
                    </a:lnTo>
                    <a:lnTo>
                      <a:pt x="75" y="519"/>
                    </a:lnTo>
                    <a:lnTo>
                      <a:pt x="76" y="519"/>
                    </a:lnTo>
                    <a:lnTo>
                      <a:pt x="77" y="520"/>
                    </a:lnTo>
                    <a:lnTo>
                      <a:pt x="77" y="520"/>
                    </a:lnTo>
                    <a:lnTo>
                      <a:pt x="78" y="519"/>
                    </a:lnTo>
                    <a:lnTo>
                      <a:pt x="78" y="520"/>
                    </a:lnTo>
                    <a:lnTo>
                      <a:pt x="78" y="521"/>
                    </a:lnTo>
                    <a:lnTo>
                      <a:pt x="77" y="522"/>
                    </a:lnTo>
                    <a:lnTo>
                      <a:pt x="78" y="522"/>
                    </a:lnTo>
                    <a:lnTo>
                      <a:pt x="77" y="525"/>
                    </a:lnTo>
                    <a:lnTo>
                      <a:pt x="76" y="525"/>
                    </a:lnTo>
                    <a:lnTo>
                      <a:pt x="75" y="527"/>
                    </a:lnTo>
                    <a:lnTo>
                      <a:pt x="73" y="528"/>
                    </a:lnTo>
                    <a:lnTo>
                      <a:pt x="73" y="528"/>
                    </a:lnTo>
                    <a:lnTo>
                      <a:pt x="76" y="528"/>
                    </a:lnTo>
                    <a:lnTo>
                      <a:pt x="76" y="528"/>
                    </a:lnTo>
                    <a:lnTo>
                      <a:pt x="77" y="528"/>
                    </a:lnTo>
                    <a:lnTo>
                      <a:pt x="78" y="530"/>
                    </a:lnTo>
                    <a:lnTo>
                      <a:pt x="77" y="531"/>
                    </a:lnTo>
                    <a:lnTo>
                      <a:pt x="77" y="531"/>
                    </a:lnTo>
                    <a:lnTo>
                      <a:pt x="78" y="531"/>
                    </a:lnTo>
                    <a:lnTo>
                      <a:pt x="80" y="532"/>
                    </a:lnTo>
                    <a:lnTo>
                      <a:pt x="80" y="532"/>
                    </a:lnTo>
                    <a:lnTo>
                      <a:pt x="78" y="533"/>
                    </a:lnTo>
                    <a:lnTo>
                      <a:pt x="80" y="534"/>
                    </a:lnTo>
                    <a:lnTo>
                      <a:pt x="80" y="536"/>
                    </a:lnTo>
                    <a:lnTo>
                      <a:pt x="78" y="537"/>
                    </a:lnTo>
                    <a:lnTo>
                      <a:pt x="77" y="537"/>
                    </a:lnTo>
                    <a:lnTo>
                      <a:pt x="80" y="537"/>
                    </a:lnTo>
                    <a:lnTo>
                      <a:pt x="80" y="536"/>
                    </a:lnTo>
                    <a:lnTo>
                      <a:pt x="81" y="536"/>
                    </a:lnTo>
                    <a:lnTo>
                      <a:pt x="83" y="534"/>
                    </a:lnTo>
                    <a:lnTo>
                      <a:pt x="83" y="534"/>
                    </a:lnTo>
                    <a:lnTo>
                      <a:pt x="83" y="536"/>
                    </a:lnTo>
                    <a:lnTo>
                      <a:pt x="83" y="537"/>
                    </a:lnTo>
                    <a:lnTo>
                      <a:pt x="82" y="538"/>
                    </a:lnTo>
                    <a:lnTo>
                      <a:pt x="81" y="539"/>
                    </a:lnTo>
                    <a:lnTo>
                      <a:pt x="80" y="539"/>
                    </a:lnTo>
                    <a:lnTo>
                      <a:pt x="78" y="539"/>
                    </a:lnTo>
                    <a:lnTo>
                      <a:pt x="77" y="540"/>
                    </a:lnTo>
                    <a:lnTo>
                      <a:pt x="78" y="542"/>
                    </a:lnTo>
                    <a:lnTo>
                      <a:pt x="81" y="540"/>
                    </a:lnTo>
                    <a:lnTo>
                      <a:pt x="81" y="539"/>
                    </a:lnTo>
                    <a:lnTo>
                      <a:pt x="83" y="540"/>
                    </a:lnTo>
                    <a:lnTo>
                      <a:pt x="83" y="540"/>
                    </a:lnTo>
                    <a:lnTo>
                      <a:pt x="83" y="542"/>
                    </a:lnTo>
                    <a:lnTo>
                      <a:pt x="81" y="543"/>
                    </a:lnTo>
                    <a:lnTo>
                      <a:pt x="81" y="544"/>
                    </a:lnTo>
                    <a:lnTo>
                      <a:pt x="80" y="545"/>
                    </a:lnTo>
                    <a:lnTo>
                      <a:pt x="78" y="545"/>
                    </a:lnTo>
                    <a:lnTo>
                      <a:pt x="77" y="546"/>
                    </a:lnTo>
                    <a:lnTo>
                      <a:pt x="80" y="548"/>
                    </a:lnTo>
                    <a:lnTo>
                      <a:pt x="82" y="546"/>
                    </a:lnTo>
                    <a:lnTo>
                      <a:pt x="83" y="545"/>
                    </a:lnTo>
                    <a:lnTo>
                      <a:pt x="86" y="545"/>
                    </a:lnTo>
                    <a:lnTo>
                      <a:pt x="87" y="545"/>
                    </a:lnTo>
                    <a:lnTo>
                      <a:pt x="87" y="546"/>
                    </a:lnTo>
                    <a:lnTo>
                      <a:pt x="86" y="546"/>
                    </a:lnTo>
                    <a:lnTo>
                      <a:pt x="84" y="546"/>
                    </a:lnTo>
                    <a:lnTo>
                      <a:pt x="82" y="548"/>
                    </a:lnTo>
                    <a:lnTo>
                      <a:pt x="82" y="549"/>
                    </a:lnTo>
                    <a:lnTo>
                      <a:pt x="83" y="549"/>
                    </a:lnTo>
                    <a:lnTo>
                      <a:pt x="84" y="550"/>
                    </a:lnTo>
                    <a:lnTo>
                      <a:pt x="83" y="551"/>
                    </a:lnTo>
                    <a:lnTo>
                      <a:pt x="83" y="553"/>
                    </a:lnTo>
                    <a:lnTo>
                      <a:pt x="84" y="554"/>
                    </a:lnTo>
                    <a:lnTo>
                      <a:pt x="87" y="551"/>
                    </a:lnTo>
                    <a:lnTo>
                      <a:pt x="88" y="551"/>
                    </a:lnTo>
                    <a:lnTo>
                      <a:pt x="89" y="551"/>
                    </a:lnTo>
                    <a:lnTo>
                      <a:pt x="90" y="553"/>
                    </a:lnTo>
                    <a:lnTo>
                      <a:pt x="90" y="555"/>
                    </a:lnTo>
                    <a:lnTo>
                      <a:pt x="92" y="556"/>
                    </a:lnTo>
                    <a:lnTo>
                      <a:pt x="93" y="556"/>
                    </a:lnTo>
                    <a:lnTo>
                      <a:pt x="92" y="557"/>
                    </a:lnTo>
                    <a:lnTo>
                      <a:pt x="89" y="557"/>
                    </a:lnTo>
                    <a:lnTo>
                      <a:pt x="89" y="559"/>
                    </a:lnTo>
                    <a:lnTo>
                      <a:pt x="89" y="560"/>
                    </a:lnTo>
                    <a:lnTo>
                      <a:pt x="92" y="561"/>
                    </a:lnTo>
                    <a:lnTo>
                      <a:pt x="93" y="560"/>
                    </a:lnTo>
                    <a:lnTo>
                      <a:pt x="93" y="560"/>
                    </a:lnTo>
                    <a:lnTo>
                      <a:pt x="93" y="559"/>
                    </a:lnTo>
                    <a:lnTo>
                      <a:pt x="93" y="557"/>
                    </a:lnTo>
                    <a:lnTo>
                      <a:pt x="94" y="559"/>
                    </a:lnTo>
                    <a:lnTo>
                      <a:pt x="95" y="557"/>
                    </a:lnTo>
                    <a:lnTo>
                      <a:pt x="98" y="557"/>
                    </a:lnTo>
                    <a:lnTo>
                      <a:pt x="99" y="557"/>
                    </a:lnTo>
                    <a:lnTo>
                      <a:pt x="100" y="559"/>
                    </a:lnTo>
                    <a:lnTo>
                      <a:pt x="100" y="557"/>
                    </a:lnTo>
                    <a:lnTo>
                      <a:pt x="101" y="556"/>
                    </a:lnTo>
                    <a:lnTo>
                      <a:pt x="103" y="556"/>
                    </a:lnTo>
                    <a:lnTo>
                      <a:pt x="104" y="556"/>
                    </a:lnTo>
                    <a:lnTo>
                      <a:pt x="105" y="555"/>
                    </a:lnTo>
                    <a:lnTo>
                      <a:pt x="106" y="556"/>
                    </a:lnTo>
                    <a:lnTo>
                      <a:pt x="108" y="555"/>
                    </a:lnTo>
                    <a:lnTo>
                      <a:pt x="108" y="554"/>
                    </a:lnTo>
                    <a:lnTo>
                      <a:pt x="108" y="553"/>
                    </a:lnTo>
                    <a:lnTo>
                      <a:pt x="108" y="551"/>
                    </a:lnTo>
                    <a:lnTo>
                      <a:pt x="109" y="551"/>
                    </a:lnTo>
                    <a:lnTo>
                      <a:pt x="109" y="551"/>
                    </a:lnTo>
                    <a:lnTo>
                      <a:pt x="110" y="554"/>
                    </a:lnTo>
                    <a:lnTo>
                      <a:pt x="110" y="555"/>
                    </a:lnTo>
                    <a:lnTo>
                      <a:pt x="109" y="557"/>
                    </a:lnTo>
                    <a:lnTo>
                      <a:pt x="108" y="557"/>
                    </a:lnTo>
                    <a:lnTo>
                      <a:pt x="106" y="559"/>
                    </a:lnTo>
                    <a:lnTo>
                      <a:pt x="106" y="559"/>
                    </a:lnTo>
                    <a:lnTo>
                      <a:pt x="109" y="559"/>
                    </a:lnTo>
                    <a:lnTo>
                      <a:pt x="112" y="556"/>
                    </a:lnTo>
                    <a:lnTo>
                      <a:pt x="114" y="554"/>
                    </a:lnTo>
                    <a:lnTo>
                      <a:pt x="115" y="554"/>
                    </a:lnTo>
                    <a:lnTo>
                      <a:pt x="116" y="555"/>
                    </a:lnTo>
                    <a:lnTo>
                      <a:pt x="116" y="556"/>
                    </a:lnTo>
                    <a:lnTo>
                      <a:pt x="114" y="557"/>
                    </a:lnTo>
                    <a:lnTo>
                      <a:pt x="112" y="559"/>
                    </a:lnTo>
                    <a:lnTo>
                      <a:pt x="111" y="560"/>
                    </a:lnTo>
                    <a:lnTo>
                      <a:pt x="109" y="560"/>
                    </a:lnTo>
                    <a:lnTo>
                      <a:pt x="109" y="560"/>
                    </a:lnTo>
                    <a:lnTo>
                      <a:pt x="109" y="561"/>
                    </a:lnTo>
                    <a:lnTo>
                      <a:pt x="111" y="560"/>
                    </a:lnTo>
                    <a:lnTo>
                      <a:pt x="112" y="559"/>
                    </a:lnTo>
                    <a:lnTo>
                      <a:pt x="114" y="559"/>
                    </a:lnTo>
                    <a:lnTo>
                      <a:pt x="111" y="561"/>
                    </a:lnTo>
                    <a:lnTo>
                      <a:pt x="110" y="561"/>
                    </a:lnTo>
                    <a:lnTo>
                      <a:pt x="110" y="563"/>
                    </a:lnTo>
                    <a:lnTo>
                      <a:pt x="106" y="565"/>
                    </a:lnTo>
                    <a:lnTo>
                      <a:pt x="106" y="566"/>
                    </a:lnTo>
                    <a:lnTo>
                      <a:pt x="108" y="566"/>
                    </a:lnTo>
                    <a:lnTo>
                      <a:pt x="109" y="565"/>
                    </a:lnTo>
                    <a:lnTo>
                      <a:pt x="109" y="565"/>
                    </a:lnTo>
                    <a:lnTo>
                      <a:pt x="109" y="566"/>
                    </a:lnTo>
                    <a:lnTo>
                      <a:pt x="110" y="567"/>
                    </a:lnTo>
                    <a:lnTo>
                      <a:pt x="110" y="566"/>
                    </a:lnTo>
                    <a:lnTo>
                      <a:pt x="111" y="566"/>
                    </a:lnTo>
                    <a:lnTo>
                      <a:pt x="112" y="565"/>
                    </a:lnTo>
                    <a:lnTo>
                      <a:pt x="114" y="565"/>
                    </a:lnTo>
                    <a:lnTo>
                      <a:pt x="114" y="565"/>
                    </a:lnTo>
                    <a:lnTo>
                      <a:pt x="112" y="566"/>
                    </a:lnTo>
                    <a:lnTo>
                      <a:pt x="111" y="567"/>
                    </a:lnTo>
                    <a:lnTo>
                      <a:pt x="112" y="568"/>
                    </a:lnTo>
                    <a:lnTo>
                      <a:pt x="114" y="568"/>
                    </a:lnTo>
                    <a:lnTo>
                      <a:pt x="115" y="566"/>
                    </a:lnTo>
                    <a:lnTo>
                      <a:pt x="115" y="566"/>
                    </a:lnTo>
                    <a:lnTo>
                      <a:pt x="116" y="566"/>
                    </a:lnTo>
                    <a:lnTo>
                      <a:pt x="115" y="567"/>
                    </a:lnTo>
                    <a:lnTo>
                      <a:pt x="115" y="570"/>
                    </a:lnTo>
                    <a:lnTo>
                      <a:pt x="112" y="572"/>
                    </a:lnTo>
                    <a:lnTo>
                      <a:pt x="112" y="573"/>
                    </a:lnTo>
                    <a:lnTo>
                      <a:pt x="114" y="573"/>
                    </a:lnTo>
                    <a:lnTo>
                      <a:pt x="115" y="572"/>
                    </a:lnTo>
                    <a:lnTo>
                      <a:pt x="117" y="568"/>
                    </a:lnTo>
                    <a:lnTo>
                      <a:pt x="118" y="567"/>
                    </a:lnTo>
                    <a:lnTo>
                      <a:pt x="118" y="567"/>
                    </a:lnTo>
                    <a:lnTo>
                      <a:pt x="116" y="571"/>
                    </a:lnTo>
                    <a:lnTo>
                      <a:pt x="116" y="572"/>
                    </a:lnTo>
                    <a:lnTo>
                      <a:pt x="116" y="573"/>
                    </a:lnTo>
                    <a:lnTo>
                      <a:pt x="115" y="576"/>
                    </a:lnTo>
                    <a:lnTo>
                      <a:pt x="116" y="576"/>
                    </a:lnTo>
                    <a:lnTo>
                      <a:pt x="117" y="574"/>
                    </a:lnTo>
                    <a:lnTo>
                      <a:pt x="117" y="573"/>
                    </a:lnTo>
                    <a:lnTo>
                      <a:pt x="117" y="572"/>
                    </a:lnTo>
                    <a:lnTo>
                      <a:pt x="118" y="572"/>
                    </a:lnTo>
                    <a:lnTo>
                      <a:pt x="120" y="573"/>
                    </a:lnTo>
                    <a:lnTo>
                      <a:pt x="120" y="571"/>
                    </a:lnTo>
                    <a:lnTo>
                      <a:pt x="121" y="570"/>
                    </a:lnTo>
                    <a:lnTo>
                      <a:pt x="121" y="568"/>
                    </a:lnTo>
                    <a:lnTo>
                      <a:pt x="122" y="570"/>
                    </a:lnTo>
                    <a:lnTo>
                      <a:pt x="122" y="570"/>
                    </a:lnTo>
                    <a:lnTo>
                      <a:pt x="122" y="570"/>
                    </a:lnTo>
                    <a:lnTo>
                      <a:pt x="122" y="572"/>
                    </a:lnTo>
                    <a:lnTo>
                      <a:pt x="122" y="572"/>
                    </a:lnTo>
                    <a:lnTo>
                      <a:pt x="125" y="573"/>
                    </a:lnTo>
                    <a:lnTo>
                      <a:pt x="129" y="576"/>
                    </a:lnTo>
                    <a:lnTo>
                      <a:pt x="129" y="576"/>
                    </a:lnTo>
                    <a:lnTo>
                      <a:pt x="129" y="574"/>
                    </a:lnTo>
                    <a:lnTo>
                      <a:pt x="131" y="573"/>
                    </a:lnTo>
                    <a:lnTo>
                      <a:pt x="132" y="573"/>
                    </a:lnTo>
                    <a:lnTo>
                      <a:pt x="132" y="572"/>
                    </a:lnTo>
                    <a:lnTo>
                      <a:pt x="132" y="572"/>
                    </a:lnTo>
                    <a:lnTo>
                      <a:pt x="131" y="572"/>
                    </a:lnTo>
                    <a:lnTo>
                      <a:pt x="129" y="572"/>
                    </a:lnTo>
                    <a:lnTo>
                      <a:pt x="128" y="572"/>
                    </a:lnTo>
                    <a:lnTo>
                      <a:pt x="128" y="571"/>
                    </a:lnTo>
                    <a:lnTo>
                      <a:pt x="129" y="571"/>
                    </a:lnTo>
                    <a:lnTo>
                      <a:pt x="129" y="570"/>
                    </a:lnTo>
                    <a:lnTo>
                      <a:pt x="127" y="568"/>
                    </a:lnTo>
                    <a:lnTo>
                      <a:pt x="125" y="567"/>
                    </a:lnTo>
                    <a:lnTo>
                      <a:pt x="123" y="566"/>
                    </a:lnTo>
                    <a:lnTo>
                      <a:pt x="125" y="566"/>
                    </a:lnTo>
                    <a:lnTo>
                      <a:pt x="126" y="566"/>
                    </a:lnTo>
                    <a:lnTo>
                      <a:pt x="127" y="566"/>
                    </a:lnTo>
                    <a:lnTo>
                      <a:pt x="127" y="566"/>
                    </a:lnTo>
                    <a:lnTo>
                      <a:pt x="127" y="566"/>
                    </a:lnTo>
                    <a:lnTo>
                      <a:pt x="129" y="568"/>
                    </a:lnTo>
                    <a:lnTo>
                      <a:pt x="131" y="568"/>
                    </a:lnTo>
                    <a:lnTo>
                      <a:pt x="132" y="568"/>
                    </a:lnTo>
                    <a:lnTo>
                      <a:pt x="133" y="568"/>
                    </a:lnTo>
                    <a:lnTo>
                      <a:pt x="136" y="567"/>
                    </a:lnTo>
                    <a:lnTo>
                      <a:pt x="136" y="566"/>
                    </a:lnTo>
                    <a:lnTo>
                      <a:pt x="134" y="566"/>
                    </a:lnTo>
                    <a:lnTo>
                      <a:pt x="132" y="566"/>
                    </a:lnTo>
                    <a:lnTo>
                      <a:pt x="131" y="566"/>
                    </a:lnTo>
                    <a:lnTo>
                      <a:pt x="131" y="565"/>
                    </a:lnTo>
                    <a:lnTo>
                      <a:pt x="132" y="565"/>
                    </a:lnTo>
                    <a:lnTo>
                      <a:pt x="133" y="565"/>
                    </a:lnTo>
                    <a:lnTo>
                      <a:pt x="134" y="565"/>
                    </a:lnTo>
                    <a:lnTo>
                      <a:pt x="134" y="563"/>
                    </a:lnTo>
                    <a:lnTo>
                      <a:pt x="133" y="563"/>
                    </a:lnTo>
                    <a:lnTo>
                      <a:pt x="131" y="562"/>
                    </a:lnTo>
                    <a:lnTo>
                      <a:pt x="132" y="562"/>
                    </a:lnTo>
                    <a:lnTo>
                      <a:pt x="132" y="562"/>
                    </a:lnTo>
                    <a:lnTo>
                      <a:pt x="133" y="562"/>
                    </a:lnTo>
                    <a:lnTo>
                      <a:pt x="132" y="561"/>
                    </a:lnTo>
                    <a:lnTo>
                      <a:pt x="129" y="561"/>
                    </a:lnTo>
                    <a:lnTo>
                      <a:pt x="129" y="560"/>
                    </a:lnTo>
                    <a:lnTo>
                      <a:pt x="129" y="559"/>
                    </a:lnTo>
                    <a:lnTo>
                      <a:pt x="132" y="560"/>
                    </a:lnTo>
                    <a:lnTo>
                      <a:pt x="133" y="560"/>
                    </a:lnTo>
                    <a:lnTo>
                      <a:pt x="136" y="560"/>
                    </a:lnTo>
                    <a:lnTo>
                      <a:pt x="138" y="559"/>
                    </a:lnTo>
                    <a:lnTo>
                      <a:pt x="138" y="559"/>
                    </a:lnTo>
                    <a:lnTo>
                      <a:pt x="138" y="557"/>
                    </a:lnTo>
                    <a:lnTo>
                      <a:pt x="136" y="556"/>
                    </a:lnTo>
                    <a:lnTo>
                      <a:pt x="132" y="556"/>
                    </a:lnTo>
                    <a:lnTo>
                      <a:pt x="131" y="555"/>
                    </a:lnTo>
                    <a:lnTo>
                      <a:pt x="131" y="555"/>
                    </a:lnTo>
                    <a:lnTo>
                      <a:pt x="132" y="555"/>
                    </a:lnTo>
                    <a:lnTo>
                      <a:pt x="133" y="556"/>
                    </a:lnTo>
                    <a:lnTo>
                      <a:pt x="136" y="556"/>
                    </a:lnTo>
                    <a:lnTo>
                      <a:pt x="137" y="555"/>
                    </a:lnTo>
                    <a:lnTo>
                      <a:pt x="137" y="554"/>
                    </a:lnTo>
                    <a:lnTo>
                      <a:pt x="136" y="553"/>
                    </a:lnTo>
                    <a:lnTo>
                      <a:pt x="134" y="553"/>
                    </a:lnTo>
                    <a:lnTo>
                      <a:pt x="134" y="551"/>
                    </a:lnTo>
                    <a:lnTo>
                      <a:pt x="136" y="551"/>
                    </a:lnTo>
                    <a:lnTo>
                      <a:pt x="136" y="551"/>
                    </a:lnTo>
                    <a:lnTo>
                      <a:pt x="137" y="553"/>
                    </a:lnTo>
                    <a:lnTo>
                      <a:pt x="138" y="551"/>
                    </a:lnTo>
                    <a:lnTo>
                      <a:pt x="139" y="551"/>
                    </a:lnTo>
                    <a:lnTo>
                      <a:pt x="139" y="550"/>
                    </a:lnTo>
                    <a:lnTo>
                      <a:pt x="138" y="549"/>
                    </a:lnTo>
                    <a:lnTo>
                      <a:pt x="137" y="549"/>
                    </a:lnTo>
                    <a:lnTo>
                      <a:pt x="137" y="548"/>
                    </a:lnTo>
                    <a:lnTo>
                      <a:pt x="138" y="548"/>
                    </a:lnTo>
                    <a:lnTo>
                      <a:pt x="138" y="549"/>
                    </a:lnTo>
                    <a:lnTo>
                      <a:pt x="139" y="549"/>
                    </a:lnTo>
                    <a:lnTo>
                      <a:pt x="140" y="546"/>
                    </a:lnTo>
                    <a:lnTo>
                      <a:pt x="140" y="546"/>
                    </a:lnTo>
                    <a:lnTo>
                      <a:pt x="139" y="546"/>
                    </a:lnTo>
                    <a:lnTo>
                      <a:pt x="137" y="545"/>
                    </a:lnTo>
                    <a:lnTo>
                      <a:pt x="137" y="544"/>
                    </a:lnTo>
                    <a:lnTo>
                      <a:pt x="138" y="544"/>
                    </a:lnTo>
                    <a:lnTo>
                      <a:pt x="139" y="545"/>
                    </a:lnTo>
                    <a:lnTo>
                      <a:pt x="140" y="545"/>
                    </a:lnTo>
                    <a:lnTo>
                      <a:pt x="142" y="546"/>
                    </a:lnTo>
                    <a:lnTo>
                      <a:pt x="143" y="546"/>
                    </a:lnTo>
                    <a:lnTo>
                      <a:pt x="143" y="544"/>
                    </a:lnTo>
                    <a:lnTo>
                      <a:pt x="144" y="544"/>
                    </a:lnTo>
                    <a:lnTo>
                      <a:pt x="144" y="543"/>
                    </a:lnTo>
                    <a:lnTo>
                      <a:pt x="144" y="542"/>
                    </a:lnTo>
                    <a:lnTo>
                      <a:pt x="144" y="540"/>
                    </a:lnTo>
                    <a:lnTo>
                      <a:pt x="144" y="539"/>
                    </a:lnTo>
                    <a:lnTo>
                      <a:pt x="145" y="538"/>
                    </a:lnTo>
                    <a:lnTo>
                      <a:pt x="143" y="537"/>
                    </a:lnTo>
                    <a:lnTo>
                      <a:pt x="142" y="534"/>
                    </a:lnTo>
                    <a:lnTo>
                      <a:pt x="139" y="534"/>
                    </a:lnTo>
                    <a:lnTo>
                      <a:pt x="138" y="533"/>
                    </a:lnTo>
                    <a:lnTo>
                      <a:pt x="138" y="532"/>
                    </a:lnTo>
                    <a:lnTo>
                      <a:pt x="139" y="532"/>
                    </a:lnTo>
                    <a:lnTo>
                      <a:pt x="140" y="533"/>
                    </a:lnTo>
                    <a:lnTo>
                      <a:pt x="143" y="534"/>
                    </a:lnTo>
                    <a:lnTo>
                      <a:pt x="144" y="536"/>
                    </a:lnTo>
                    <a:lnTo>
                      <a:pt x="145" y="536"/>
                    </a:lnTo>
                    <a:lnTo>
                      <a:pt x="147" y="536"/>
                    </a:lnTo>
                    <a:lnTo>
                      <a:pt x="145" y="533"/>
                    </a:lnTo>
                    <a:lnTo>
                      <a:pt x="145" y="532"/>
                    </a:lnTo>
                    <a:lnTo>
                      <a:pt x="143" y="531"/>
                    </a:lnTo>
                    <a:lnTo>
                      <a:pt x="139" y="530"/>
                    </a:lnTo>
                    <a:lnTo>
                      <a:pt x="138" y="530"/>
                    </a:lnTo>
                    <a:lnTo>
                      <a:pt x="138" y="528"/>
                    </a:lnTo>
                    <a:lnTo>
                      <a:pt x="139" y="528"/>
                    </a:lnTo>
                    <a:lnTo>
                      <a:pt x="140" y="528"/>
                    </a:lnTo>
                    <a:lnTo>
                      <a:pt x="142" y="530"/>
                    </a:lnTo>
                    <a:lnTo>
                      <a:pt x="143" y="530"/>
                    </a:lnTo>
                    <a:lnTo>
                      <a:pt x="144" y="528"/>
                    </a:lnTo>
                    <a:lnTo>
                      <a:pt x="144" y="527"/>
                    </a:lnTo>
                    <a:lnTo>
                      <a:pt x="144" y="525"/>
                    </a:lnTo>
                    <a:lnTo>
                      <a:pt x="145" y="525"/>
                    </a:lnTo>
                    <a:lnTo>
                      <a:pt x="147" y="526"/>
                    </a:lnTo>
                    <a:lnTo>
                      <a:pt x="147" y="526"/>
                    </a:lnTo>
                    <a:lnTo>
                      <a:pt x="147" y="527"/>
                    </a:lnTo>
                    <a:lnTo>
                      <a:pt x="148" y="528"/>
                    </a:lnTo>
                    <a:lnTo>
                      <a:pt x="149" y="528"/>
                    </a:lnTo>
                    <a:lnTo>
                      <a:pt x="150" y="528"/>
                    </a:lnTo>
                    <a:lnTo>
                      <a:pt x="151" y="528"/>
                    </a:lnTo>
                    <a:lnTo>
                      <a:pt x="153" y="528"/>
                    </a:lnTo>
                    <a:lnTo>
                      <a:pt x="153" y="527"/>
                    </a:lnTo>
                    <a:lnTo>
                      <a:pt x="154" y="526"/>
                    </a:lnTo>
                    <a:lnTo>
                      <a:pt x="154" y="526"/>
                    </a:lnTo>
                    <a:lnTo>
                      <a:pt x="151" y="525"/>
                    </a:lnTo>
                    <a:lnTo>
                      <a:pt x="149" y="525"/>
                    </a:lnTo>
                    <a:lnTo>
                      <a:pt x="149" y="525"/>
                    </a:lnTo>
                    <a:lnTo>
                      <a:pt x="149" y="523"/>
                    </a:lnTo>
                    <a:lnTo>
                      <a:pt x="148" y="522"/>
                    </a:lnTo>
                    <a:lnTo>
                      <a:pt x="148" y="521"/>
                    </a:lnTo>
                    <a:lnTo>
                      <a:pt x="148" y="521"/>
                    </a:lnTo>
                    <a:lnTo>
                      <a:pt x="148" y="520"/>
                    </a:lnTo>
                    <a:lnTo>
                      <a:pt x="149" y="520"/>
                    </a:lnTo>
                    <a:lnTo>
                      <a:pt x="150" y="521"/>
                    </a:lnTo>
                    <a:lnTo>
                      <a:pt x="150" y="522"/>
                    </a:lnTo>
                    <a:lnTo>
                      <a:pt x="151" y="523"/>
                    </a:lnTo>
                    <a:lnTo>
                      <a:pt x="154" y="523"/>
                    </a:lnTo>
                    <a:lnTo>
                      <a:pt x="154" y="522"/>
                    </a:lnTo>
                    <a:lnTo>
                      <a:pt x="154" y="522"/>
                    </a:lnTo>
                    <a:lnTo>
                      <a:pt x="154" y="521"/>
                    </a:lnTo>
                    <a:lnTo>
                      <a:pt x="151" y="520"/>
                    </a:lnTo>
                    <a:lnTo>
                      <a:pt x="150" y="519"/>
                    </a:lnTo>
                    <a:lnTo>
                      <a:pt x="150" y="517"/>
                    </a:lnTo>
                    <a:lnTo>
                      <a:pt x="150" y="517"/>
                    </a:lnTo>
                    <a:lnTo>
                      <a:pt x="151" y="519"/>
                    </a:lnTo>
                    <a:lnTo>
                      <a:pt x="153" y="520"/>
                    </a:lnTo>
                    <a:lnTo>
                      <a:pt x="154" y="520"/>
                    </a:lnTo>
                    <a:lnTo>
                      <a:pt x="156" y="521"/>
                    </a:lnTo>
                    <a:lnTo>
                      <a:pt x="156" y="520"/>
                    </a:lnTo>
                    <a:lnTo>
                      <a:pt x="156" y="520"/>
                    </a:lnTo>
                    <a:lnTo>
                      <a:pt x="156" y="519"/>
                    </a:lnTo>
                    <a:lnTo>
                      <a:pt x="154" y="517"/>
                    </a:lnTo>
                    <a:lnTo>
                      <a:pt x="153" y="516"/>
                    </a:lnTo>
                    <a:lnTo>
                      <a:pt x="153" y="515"/>
                    </a:lnTo>
                    <a:lnTo>
                      <a:pt x="153" y="514"/>
                    </a:lnTo>
                    <a:lnTo>
                      <a:pt x="154" y="513"/>
                    </a:lnTo>
                    <a:lnTo>
                      <a:pt x="155" y="513"/>
                    </a:lnTo>
                    <a:lnTo>
                      <a:pt x="155" y="514"/>
                    </a:lnTo>
                    <a:lnTo>
                      <a:pt x="157" y="516"/>
                    </a:lnTo>
                    <a:lnTo>
                      <a:pt x="159" y="516"/>
                    </a:lnTo>
                    <a:lnTo>
                      <a:pt x="160" y="515"/>
                    </a:lnTo>
                    <a:lnTo>
                      <a:pt x="161" y="516"/>
                    </a:lnTo>
                    <a:lnTo>
                      <a:pt x="162" y="515"/>
                    </a:lnTo>
                    <a:lnTo>
                      <a:pt x="164" y="514"/>
                    </a:lnTo>
                    <a:lnTo>
                      <a:pt x="162" y="513"/>
                    </a:lnTo>
                    <a:lnTo>
                      <a:pt x="161" y="513"/>
                    </a:lnTo>
                    <a:lnTo>
                      <a:pt x="160" y="511"/>
                    </a:lnTo>
                    <a:lnTo>
                      <a:pt x="157" y="510"/>
                    </a:lnTo>
                    <a:lnTo>
                      <a:pt x="157" y="510"/>
                    </a:lnTo>
                    <a:lnTo>
                      <a:pt x="155" y="510"/>
                    </a:lnTo>
                    <a:lnTo>
                      <a:pt x="156" y="509"/>
                    </a:lnTo>
                    <a:lnTo>
                      <a:pt x="156" y="508"/>
                    </a:lnTo>
                    <a:lnTo>
                      <a:pt x="157" y="508"/>
                    </a:lnTo>
                    <a:lnTo>
                      <a:pt x="159" y="509"/>
                    </a:lnTo>
                    <a:lnTo>
                      <a:pt x="160" y="510"/>
                    </a:lnTo>
                    <a:lnTo>
                      <a:pt x="161" y="510"/>
                    </a:lnTo>
                    <a:lnTo>
                      <a:pt x="162" y="511"/>
                    </a:lnTo>
                    <a:lnTo>
                      <a:pt x="164" y="513"/>
                    </a:lnTo>
                    <a:lnTo>
                      <a:pt x="164" y="511"/>
                    </a:lnTo>
                    <a:lnTo>
                      <a:pt x="165" y="511"/>
                    </a:lnTo>
                    <a:lnTo>
                      <a:pt x="165" y="510"/>
                    </a:lnTo>
                    <a:lnTo>
                      <a:pt x="165" y="509"/>
                    </a:lnTo>
                    <a:lnTo>
                      <a:pt x="165" y="508"/>
                    </a:lnTo>
                    <a:lnTo>
                      <a:pt x="164" y="506"/>
                    </a:lnTo>
                    <a:lnTo>
                      <a:pt x="164" y="506"/>
                    </a:lnTo>
                    <a:lnTo>
                      <a:pt x="165" y="506"/>
                    </a:lnTo>
                    <a:lnTo>
                      <a:pt x="166" y="506"/>
                    </a:lnTo>
                    <a:lnTo>
                      <a:pt x="166" y="504"/>
                    </a:lnTo>
                    <a:lnTo>
                      <a:pt x="166" y="504"/>
                    </a:lnTo>
                    <a:lnTo>
                      <a:pt x="165" y="503"/>
                    </a:lnTo>
                    <a:lnTo>
                      <a:pt x="164" y="504"/>
                    </a:lnTo>
                    <a:lnTo>
                      <a:pt x="164" y="503"/>
                    </a:lnTo>
                    <a:lnTo>
                      <a:pt x="162" y="502"/>
                    </a:lnTo>
                    <a:lnTo>
                      <a:pt x="160" y="502"/>
                    </a:lnTo>
                    <a:lnTo>
                      <a:pt x="159" y="500"/>
                    </a:lnTo>
                    <a:lnTo>
                      <a:pt x="157" y="500"/>
                    </a:lnTo>
                    <a:lnTo>
                      <a:pt x="159" y="499"/>
                    </a:lnTo>
                    <a:lnTo>
                      <a:pt x="160" y="499"/>
                    </a:lnTo>
                    <a:lnTo>
                      <a:pt x="162" y="499"/>
                    </a:lnTo>
                    <a:lnTo>
                      <a:pt x="164" y="499"/>
                    </a:lnTo>
                    <a:lnTo>
                      <a:pt x="165" y="498"/>
                    </a:lnTo>
                    <a:lnTo>
                      <a:pt x="166" y="498"/>
                    </a:lnTo>
                    <a:lnTo>
                      <a:pt x="167" y="499"/>
                    </a:lnTo>
                    <a:lnTo>
                      <a:pt x="167" y="497"/>
                    </a:lnTo>
                    <a:lnTo>
                      <a:pt x="167" y="494"/>
                    </a:lnTo>
                    <a:lnTo>
                      <a:pt x="166" y="492"/>
                    </a:lnTo>
                    <a:lnTo>
                      <a:pt x="165" y="491"/>
                    </a:lnTo>
                    <a:lnTo>
                      <a:pt x="165" y="489"/>
                    </a:lnTo>
                    <a:lnTo>
                      <a:pt x="165" y="488"/>
                    </a:lnTo>
                    <a:lnTo>
                      <a:pt x="166" y="487"/>
                    </a:lnTo>
                    <a:lnTo>
                      <a:pt x="165" y="486"/>
                    </a:lnTo>
                    <a:lnTo>
                      <a:pt x="165" y="485"/>
                    </a:lnTo>
                    <a:lnTo>
                      <a:pt x="165" y="485"/>
                    </a:lnTo>
                    <a:lnTo>
                      <a:pt x="166" y="485"/>
                    </a:lnTo>
                    <a:lnTo>
                      <a:pt x="166" y="486"/>
                    </a:lnTo>
                    <a:lnTo>
                      <a:pt x="168" y="486"/>
                    </a:lnTo>
                    <a:lnTo>
                      <a:pt x="168" y="486"/>
                    </a:lnTo>
                    <a:lnTo>
                      <a:pt x="170" y="485"/>
                    </a:lnTo>
                    <a:lnTo>
                      <a:pt x="170" y="486"/>
                    </a:lnTo>
                    <a:lnTo>
                      <a:pt x="171" y="488"/>
                    </a:lnTo>
                    <a:lnTo>
                      <a:pt x="172" y="488"/>
                    </a:lnTo>
                    <a:lnTo>
                      <a:pt x="173" y="488"/>
                    </a:lnTo>
                    <a:lnTo>
                      <a:pt x="175" y="486"/>
                    </a:lnTo>
                    <a:lnTo>
                      <a:pt x="176" y="483"/>
                    </a:lnTo>
                    <a:lnTo>
                      <a:pt x="176" y="481"/>
                    </a:lnTo>
                    <a:lnTo>
                      <a:pt x="176" y="480"/>
                    </a:lnTo>
                    <a:lnTo>
                      <a:pt x="175" y="479"/>
                    </a:lnTo>
                    <a:lnTo>
                      <a:pt x="176" y="479"/>
                    </a:lnTo>
                    <a:lnTo>
                      <a:pt x="177" y="479"/>
                    </a:lnTo>
                    <a:lnTo>
                      <a:pt x="178" y="477"/>
                    </a:lnTo>
                    <a:lnTo>
                      <a:pt x="178" y="477"/>
                    </a:lnTo>
                    <a:lnTo>
                      <a:pt x="179" y="479"/>
                    </a:lnTo>
                    <a:lnTo>
                      <a:pt x="179" y="480"/>
                    </a:lnTo>
                    <a:lnTo>
                      <a:pt x="181" y="480"/>
                    </a:lnTo>
                    <a:lnTo>
                      <a:pt x="182" y="479"/>
                    </a:lnTo>
                    <a:lnTo>
                      <a:pt x="182" y="477"/>
                    </a:lnTo>
                    <a:lnTo>
                      <a:pt x="182" y="477"/>
                    </a:lnTo>
                    <a:lnTo>
                      <a:pt x="183" y="477"/>
                    </a:lnTo>
                    <a:lnTo>
                      <a:pt x="183" y="479"/>
                    </a:lnTo>
                    <a:lnTo>
                      <a:pt x="184" y="480"/>
                    </a:lnTo>
                    <a:lnTo>
                      <a:pt x="184" y="481"/>
                    </a:lnTo>
                    <a:lnTo>
                      <a:pt x="187" y="480"/>
                    </a:lnTo>
                    <a:lnTo>
                      <a:pt x="188" y="479"/>
                    </a:lnTo>
                    <a:lnTo>
                      <a:pt x="188" y="479"/>
                    </a:lnTo>
                    <a:lnTo>
                      <a:pt x="189" y="480"/>
                    </a:lnTo>
                    <a:lnTo>
                      <a:pt x="190" y="480"/>
                    </a:lnTo>
                    <a:lnTo>
                      <a:pt x="192" y="479"/>
                    </a:lnTo>
                    <a:lnTo>
                      <a:pt x="193" y="477"/>
                    </a:lnTo>
                    <a:lnTo>
                      <a:pt x="193" y="477"/>
                    </a:lnTo>
                    <a:lnTo>
                      <a:pt x="193" y="476"/>
                    </a:lnTo>
                    <a:lnTo>
                      <a:pt x="192" y="475"/>
                    </a:lnTo>
                    <a:lnTo>
                      <a:pt x="192" y="473"/>
                    </a:lnTo>
                    <a:lnTo>
                      <a:pt x="190" y="471"/>
                    </a:lnTo>
                    <a:lnTo>
                      <a:pt x="192" y="470"/>
                    </a:lnTo>
                    <a:lnTo>
                      <a:pt x="193" y="470"/>
                    </a:lnTo>
                    <a:lnTo>
                      <a:pt x="193" y="473"/>
                    </a:lnTo>
                    <a:lnTo>
                      <a:pt x="194" y="473"/>
                    </a:lnTo>
                    <a:lnTo>
                      <a:pt x="195" y="471"/>
                    </a:lnTo>
                    <a:lnTo>
                      <a:pt x="195" y="469"/>
                    </a:lnTo>
                    <a:lnTo>
                      <a:pt x="196" y="468"/>
                    </a:lnTo>
                    <a:lnTo>
                      <a:pt x="196" y="466"/>
                    </a:lnTo>
                    <a:lnTo>
                      <a:pt x="195" y="465"/>
                    </a:lnTo>
                    <a:lnTo>
                      <a:pt x="195" y="464"/>
                    </a:lnTo>
                    <a:lnTo>
                      <a:pt x="196" y="463"/>
                    </a:lnTo>
                    <a:lnTo>
                      <a:pt x="196" y="463"/>
                    </a:lnTo>
                    <a:lnTo>
                      <a:pt x="198" y="463"/>
                    </a:lnTo>
                    <a:lnTo>
                      <a:pt x="198" y="464"/>
                    </a:lnTo>
                    <a:lnTo>
                      <a:pt x="199" y="465"/>
                    </a:lnTo>
                    <a:lnTo>
                      <a:pt x="200" y="465"/>
                    </a:lnTo>
                    <a:lnTo>
                      <a:pt x="201" y="466"/>
                    </a:lnTo>
                    <a:lnTo>
                      <a:pt x="200" y="468"/>
                    </a:lnTo>
                    <a:lnTo>
                      <a:pt x="199" y="469"/>
                    </a:lnTo>
                    <a:lnTo>
                      <a:pt x="198" y="470"/>
                    </a:lnTo>
                    <a:lnTo>
                      <a:pt x="198" y="473"/>
                    </a:lnTo>
                    <a:lnTo>
                      <a:pt x="200" y="475"/>
                    </a:lnTo>
                    <a:lnTo>
                      <a:pt x="201" y="475"/>
                    </a:lnTo>
                    <a:lnTo>
                      <a:pt x="201" y="474"/>
                    </a:lnTo>
                    <a:lnTo>
                      <a:pt x="201" y="473"/>
                    </a:lnTo>
                    <a:lnTo>
                      <a:pt x="201" y="471"/>
                    </a:lnTo>
                    <a:lnTo>
                      <a:pt x="203" y="469"/>
                    </a:lnTo>
                    <a:lnTo>
                      <a:pt x="203" y="469"/>
                    </a:lnTo>
                    <a:lnTo>
                      <a:pt x="204" y="470"/>
                    </a:lnTo>
                    <a:lnTo>
                      <a:pt x="203" y="471"/>
                    </a:lnTo>
                    <a:lnTo>
                      <a:pt x="203" y="473"/>
                    </a:lnTo>
                    <a:lnTo>
                      <a:pt x="204" y="475"/>
                    </a:lnTo>
                    <a:lnTo>
                      <a:pt x="205" y="475"/>
                    </a:lnTo>
                    <a:lnTo>
                      <a:pt x="206" y="475"/>
                    </a:lnTo>
                    <a:lnTo>
                      <a:pt x="207" y="475"/>
                    </a:lnTo>
                    <a:lnTo>
                      <a:pt x="209" y="474"/>
                    </a:lnTo>
                    <a:lnTo>
                      <a:pt x="207" y="473"/>
                    </a:lnTo>
                    <a:lnTo>
                      <a:pt x="209" y="471"/>
                    </a:lnTo>
                    <a:lnTo>
                      <a:pt x="210" y="471"/>
                    </a:lnTo>
                    <a:lnTo>
                      <a:pt x="210" y="471"/>
                    </a:lnTo>
                    <a:lnTo>
                      <a:pt x="210" y="473"/>
                    </a:lnTo>
                    <a:lnTo>
                      <a:pt x="210" y="474"/>
                    </a:lnTo>
                    <a:lnTo>
                      <a:pt x="211" y="474"/>
                    </a:lnTo>
                    <a:lnTo>
                      <a:pt x="212" y="474"/>
                    </a:lnTo>
                    <a:lnTo>
                      <a:pt x="213" y="473"/>
                    </a:lnTo>
                    <a:lnTo>
                      <a:pt x="216" y="471"/>
                    </a:lnTo>
                    <a:lnTo>
                      <a:pt x="217" y="470"/>
                    </a:lnTo>
                    <a:lnTo>
                      <a:pt x="218" y="470"/>
                    </a:lnTo>
                    <a:lnTo>
                      <a:pt x="218" y="469"/>
                    </a:lnTo>
                    <a:lnTo>
                      <a:pt x="217" y="466"/>
                    </a:lnTo>
                    <a:lnTo>
                      <a:pt x="216" y="466"/>
                    </a:lnTo>
                    <a:lnTo>
                      <a:pt x="216" y="465"/>
                    </a:lnTo>
                    <a:lnTo>
                      <a:pt x="216" y="465"/>
                    </a:lnTo>
                    <a:lnTo>
                      <a:pt x="217" y="465"/>
                    </a:lnTo>
                    <a:lnTo>
                      <a:pt x="217" y="466"/>
                    </a:lnTo>
                    <a:lnTo>
                      <a:pt x="220" y="468"/>
                    </a:lnTo>
                    <a:lnTo>
                      <a:pt x="221" y="468"/>
                    </a:lnTo>
                    <a:lnTo>
                      <a:pt x="221" y="466"/>
                    </a:lnTo>
                    <a:lnTo>
                      <a:pt x="222" y="466"/>
                    </a:lnTo>
                    <a:lnTo>
                      <a:pt x="222" y="466"/>
                    </a:lnTo>
                    <a:lnTo>
                      <a:pt x="222" y="468"/>
                    </a:lnTo>
                    <a:lnTo>
                      <a:pt x="223" y="468"/>
                    </a:lnTo>
                    <a:lnTo>
                      <a:pt x="223" y="468"/>
                    </a:lnTo>
                    <a:lnTo>
                      <a:pt x="227" y="465"/>
                    </a:lnTo>
                    <a:lnTo>
                      <a:pt x="227" y="464"/>
                    </a:lnTo>
                    <a:lnTo>
                      <a:pt x="227" y="464"/>
                    </a:lnTo>
                    <a:lnTo>
                      <a:pt x="227" y="463"/>
                    </a:lnTo>
                    <a:lnTo>
                      <a:pt x="228" y="462"/>
                    </a:lnTo>
                    <a:lnTo>
                      <a:pt x="228" y="462"/>
                    </a:lnTo>
                    <a:lnTo>
                      <a:pt x="228" y="462"/>
                    </a:lnTo>
                    <a:lnTo>
                      <a:pt x="228" y="463"/>
                    </a:lnTo>
                    <a:lnTo>
                      <a:pt x="229" y="463"/>
                    </a:lnTo>
                    <a:lnTo>
                      <a:pt x="231" y="463"/>
                    </a:lnTo>
                    <a:lnTo>
                      <a:pt x="232" y="460"/>
                    </a:lnTo>
                    <a:lnTo>
                      <a:pt x="232" y="459"/>
                    </a:lnTo>
                    <a:lnTo>
                      <a:pt x="232" y="458"/>
                    </a:lnTo>
                    <a:lnTo>
                      <a:pt x="232" y="457"/>
                    </a:lnTo>
                    <a:lnTo>
                      <a:pt x="234" y="454"/>
                    </a:lnTo>
                    <a:lnTo>
                      <a:pt x="237" y="453"/>
                    </a:lnTo>
                    <a:lnTo>
                      <a:pt x="237" y="452"/>
                    </a:lnTo>
                    <a:lnTo>
                      <a:pt x="237" y="451"/>
                    </a:lnTo>
                    <a:lnTo>
                      <a:pt x="237" y="451"/>
                    </a:lnTo>
                    <a:lnTo>
                      <a:pt x="237" y="449"/>
                    </a:lnTo>
                    <a:lnTo>
                      <a:pt x="238" y="451"/>
                    </a:lnTo>
                    <a:lnTo>
                      <a:pt x="239" y="451"/>
                    </a:lnTo>
                    <a:lnTo>
                      <a:pt x="239" y="451"/>
                    </a:lnTo>
                    <a:lnTo>
                      <a:pt x="240" y="449"/>
                    </a:lnTo>
                    <a:lnTo>
                      <a:pt x="239" y="448"/>
                    </a:lnTo>
                    <a:lnTo>
                      <a:pt x="239" y="448"/>
                    </a:lnTo>
                    <a:lnTo>
                      <a:pt x="239" y="448"/>
                    </a:lnTo>
                    <a:lnTo>
                      <a:pt x="240" y="449"/>
                    </a:lnTo>
                    <a:lnTo>
                      <a:pt x="240" y="448"/>
                    </a:lnTo>
                    <a:lnTo>
                      <a:pt x="240" y="447"/>
                    </a:lnTo>
                    <a:lnTo>
                      <a:pt x="242" y="446"/>
                    </a:lnTo>
                    <a:lnTo>
                      <a:pt x="243" y="446"/>
                    </a:lnTo>
                    <a:lnTo>
                      <a:pt x="244" y="445"/>
                    </a:lnTo>
                    <a:lnTo>
                      <a:pt x="244" y="443"/>
                    </a:lnTo>
                    <a:lnTo>
                      <a:pt x="244" y="443"/>
                    </a:lnTo>
                    <a:lnTo>
                      <a:pt x="244" y="442"/>
                    </a:lnTo>
                    <a:lnTo>
                      <a:pt x="245" y="442"/>
                    </a:lnTo>
                    <a:lnTo>
                      <a:pt x="246" y="442"/>
                    </a:lnTo>
                    <a:lnTo>
                      <a:pt x="248" y="440"/>
                    </a:lnTo>
                    <a:lnTo>
                      <a:pt x="250" y="440"/>
                    </a:lnTo>
                    <a:lnTo>
                      <a:pt x="250" y="439"/>
                    </a:lnTo>
                    <a:lnTo>
                      <a:pt x="251" y="440"/>
                    </a:lnTo>
                    <a:lnTo>
                      <a:pt x="252" y="440"/>
                    </a:lnTo>
                    <a:lnTo>
                      <a:pt x="254" y="437"/>
                    </a:lnTo>
                    <a:lnTo>
                      <a:pt x="254" y="435"/>
                    </a:lnTo>
                    <a:lnTo>
                      <a:pt x="254" y="434"/>
                    </a:lnTo>
                    <a:lnTo>
                      <a:pt x="252" y="432"/>
                    </a:lnTo>
                    <a:lnTo>
                      <a:pt x="251" y="432"/>
                    </a:lnTo>
                    <a:lnTo>
                      <a:pt x="252" y="431"/>
                    </a:lnTo>
                    <a:lnTo>
                      <a:pt x="252" y="429"/>
                    </a:lnTo>
                    <a:lnTo>
                      <a:pt x="251" y="428"/>
                    </a:lnTo>
                    <a:lnTo>
                      <a:pt x="251" y="426"/>
                    </a:lnTo>
                    <a:lnTo>
                      <a:pt x="250" y="425"/>
                    </a:lnTo>
                    <a:lnTo>
                      <a:pt x="250" y="424"/>
                    </a:lnTo>
                    <a:lnTo>
                      <a:pt x="250" y="423"/>
                    </a:lnTo>
                    <a:lnTo>
                      <a:pt x="251" y="423"/>
                    </a:lnTo>
                    <a:lnTo>
                      <a:pt x="251" y="423"/>
                    </a:lnTo>
                    <a:lnTo>
                      <a:pt x="252" y="425"/>
                    </a:lnTo>
                    <a:lnTo>
                      <a:pt x="252" y="426"/>
                    </a:lnTo>
                    <a:lnTo>
                      <a:pt x="252" y="428"/>
                    </a:lnTo>
                    <a:lnTo>
                      <a:pt x="254" y="430"/>
                    </a:lnTo>
                    <a:lnTo>
                      <a:pt x="255" y="430"/>
                    </a:lnTo>
                    <a:lnTo>
                      <a:pt x="256" y="431"/>
                    </a:lnTo>
                    <a:lnTo>
                      <a:pt x="255" y="432"/>
                    </a:lnTo>
                    <a:lnTo>
                      <a:pt x="256" y="435"/>
                    </a:lnTo>
                    <a:lnTo>
                      <a:pt x="257" y="435"/>
                    </a:lnTo>
                    <a:lnTo>
                      <a:pt x="259" y="435"/>
                    </a:lnTo>
                    <a:lnTo>
                      <a:pt x="259" y="435"/>
                    </a:lnTo>
                    <a:lnTo>
                      <a:pt x="260" y="434"/>
                    </a:lnTo>
                    <a:lnTo>
                      <a:pt x="261" y="434"/>
                    </a:lnTo>
                    <a:lnTo>
                      <a:pt x="261" y="435"/>
                    </a:lnTo>
                    <a:lnTo>
                      <a:pt x="263" y="435"/>
                    </a:lnTo>
                    <a:lnTo>
                      <a:pt x="265" y="435"/>
                    </a:lnTo>
                    <a:lnTo>
                      <a:pt x="266" y="434"/>
                    </a:lnTo>
                    <a:lnTo>
                      <a:pt x="266" y="435"/>
                    </a:lnTo>
                    <a:lnTo>
                      <a:pt x="267" y="435"/>
                    </a:lnTo>
                    <a:lnTo>
                      <a:pt x="268" y="434"/>
                    </a:lnTo>
                    <a:lnTo>
                      <a:pt x="270" y="432"/>
                    </a:lnTo>
                    <a:lnTo>
                      <a:pt x="270" y="432"/>
                    </a:lnTo>
                    <a:lnTo>
                      <a:pt x="270" y="431"/>
                    </a:lnTo>
                    <a:lnTo>
                      <a:pt x="271" y="430"/>
                    </a:lnTo>
                    <a:lnTo>
                      <a:pt x="272" y="431"/>
                    </a:lnTo>
                    <a:lnTo>
                      <a:pt x="274" y="434"/>
                    </a:lnTo>
                    <a:lnTo>
                      <a:pt x="274" y="435"/>
                    </a:lnTo>
                    <a:lnTo>
                      <a:pt x="276" y="435"/>
                    </a:lnTo>
                    <a:lnTo>
                      <a:pt x="277" y="434"/>
                    </a:lnTo>
                    <a:lnTo>
                      <a:pt x="278" y="434"/>
                    </a:lnTo>
                    <a:lnTo>
                      <a:pt x="278" y="431"/>
                    </a:lnTo>
                    <a:lnTo>
                      <a:pt x="278" y="431"/>
                    </a:lnTo>
                    <a:lnTo>
                      <a:pt x="279" y="431"/>
                    </a:lnTo>
                    <a:lnTo>
                      <a:pt x="279" y="432"/>
                    </a:lnTo>
                    <a:lnTo>
                      <a:pt x="280" y="431"/>
                    </a:lnTo>
                    <a:lnTo>
                      <a:pt x="280" y="430"/>
                    </a:lnTo>
                    <a:lnTo>
                      <a:pt x="282" y="431"/>
                    </a:lnTo>
                    <a:lnTo>
                      <a:pt x="283" y="431"/>
                    </a:lnTo>
                    <a:lnTo>
                      <a:pt x="283" y="430"/>
                    </a:lnTo>
                    <a:lnTo>
                      <a:pt x="283" y="429"/>
                    </a:lnTo>
                    <a:lnTo>
                      <a:pt x="284" y="429"/>
                    </a:lnTo>
                    <a:lnTo>
                      <a:pt x="285" y="429"/>
                    </a:lnTo>
                    <a:lnTo>
                      <a:pt x="287" y="429"/>
                    </a:lnTo>
                    <a:lnTo>
                      <a:pt x="287" y="428"/>
                    </a:lnTo>
                    <a:lnTo>
                      <a:pt x="287" y="428"/>
                    </a:lnTo>
                    <a:lnTo>
                      <a:pt x="287" y="429"/>
                    </a:lnTo>
                    <a:lnTo>
                      <a:pt x="288" y="429"/>
                    </a:lnTo>
                    <a:lnTo>
                      <a:pt x="289" y="428"/>
                    </a:lnTo>
                    <a:lnTo>
                      <a:pt x="289" y="426"/>
                    </a:lnTo>
                    <a:lnTo>
                      <a:pt x="290" y="426"/>
                    </a:lnTo>
                    <a:lnTo>
                      <a:pt x="291" y="428"/>
                    </a:lnTo>
                    <a:lnTo>
                      <a:pt x="291" y="429"/>
                    </a:lnTo>
                    <a:lnTo>
                      <a:pt x="293" y="426"/>
                    </a:lnTo>
                    <a:lnTo>
                      <a:pt x="294" y="426"/>
                    </a:lnTo>
                    <a:lnTo>
                      <a:pt x="294" y="428"/>
                    </a:lnTo>
                    <a:lnTo>
                      <a:pt x="295" y="428"/>
                    </a:lnTo>
                    <a:lnTo>
                      <a:pt x="296" y="428"/>
                    </a:lnTo>
                    <a:lnTo>
                      <a:pt x="298" y="426"/>
                    </a:lnTo>
                    <a:lnTo>
                      <a:pt x="298" y="425"/>
                    </a:lnTo>
                    <a:lnTo>
                      <a:pt x="300" y="425"/>
                    </a:lnTo>
                    <a:lnTo>
                      <a:pt x="301" y="425"/>
                    </a:lnTo>
                    <a:lnTo>
                      <a:pt x="302" y="425"/>
                    </a:lnTo>
                    <a:lnTo>
                      <a:pt x="304" y="426"/>
                    </a:lnTo>
                    <a:lnTo>
                      <a:pt x="304" y="426"/>
                    </a:lnTo>
                    <a:lnTo>
                      <a:pt x="305" y="424"/>
                    </a:lnTo>
                    <a:lnTo>
                      <a:pt x="306" y="423"/>
                    </a:lnTo>
                    <a:lnTo>
                      <a:pt x="308" y="423"/>
                    </a:lnTo>
                    <a:lnTo>
                      <a:pt x="308" y="423"/>
                    </a:lnTo>
                    <a:lnTo>
                      <a:pt x="311" y="422"/>
                    </a:lnTo>
                    <a:lnTo>
                      <a:pt x="311" y="422"/>
                    </a:lnTo>
                    <a:lnTo>
                      <a:pt x="311" y="420"/>
                    </a:lnTo>
                    <a:lnTo>
                      <a:pt x="311" y="419"/>
                    </a:lnTo>
                    <a:lnTo>
                      <a:pt x="311" y="418"/>
                    </a:lnTo>
                    <a:lnTo>
                      <a:pt x="312" y="4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2" name="Freeform 1039">
                <a:extLst>
                  <a:ext uri="{FF2B5EF4-FFF2-40B4-BE49-F238E27FC236}">
                    <a16:creationId xmlns:a16="http://schemas.microsoft.com/office/drawing/2014/main" id="{E39E95B9-2B0D-481A-9AFC-13C42112C0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67" y="1558"/>
                <a:ext cx="5" cy="3"/>
              </a:xfrm>
              <a:custGeom>
                <a:avLst/>
                <a:gdLst>
                  <a:gd name="T0" fmla="*/ 5 w 5"/>
                  <a:gd name="T1" fmla="*/ 3 h 3"/>
                  <a:gd name="T2" fmla="*/ 4 w 5"/>
                  <a:gd name="T3" fmla="*/ 2 h 3"/>
                  <a:gd name="T4" fmla="*/ 3 w 5"/>
                  <a:gd name="T5" fmla="*/ 2 h 3"/>
                  <a:gd name="T6" fmla="*/ 2 w 5"/>
                  <a:gd name="T7" fmla="*/ 0 h 3"/>
                  <a:gd name="T8" fmla="*/ 0 w 5"/>
                  <a:gd name="T9" fmla="*/ 2 h 3"/>
                  <a:gd name="T10" fmla="*/ 2 w 5"/>
                  <a:gd name="T11" fmla="*/ 3 h 3"/>
                  <a:gd name="T12" fmla="*/ 3 w 5"/>
                  <a:gd name="T13" fmla="*/ 3 h 3"/>
                  <a:gd name="T14" fmla="*/ 3 w 5"/>
                  <a:gd name="T15" fmla="*/ 3 h 3"/>
                  <a:gd name="T16" fmla="*/ 5 w 5"/>
                  <a:gd name="T17" fmla="*/ 3 h 3"/>
                  <a:gd name="T18" fmla="*/ 5 w 5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lnTo>
                      <a:pt x="4" y="2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3" name="Freeform 1040">
                <a:extLst>
                  <a:ext uri="{FF2B5EF4-FFF2-40B4-BE49-F238E27FC236}">
                    <a16:creationId xmlns:a16="http://schemas.microsoft.com/office/drawing/2014/main" id="{E1962252-1BA5-4901-A4CC-3377ED4152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45" y="1519"/>
                <a:ext cx="3" cy="9"/>
              </a:xfrm>
              <a:custGeom>
                <a:avLst/>
                <a:gdLst>
                  <a:gd name="T0" fmla="*/ 3 w 3"/>
                  <a:gd name="T1" fmla="*/ 4 h 9"/>
                  <a:gd name="T2" fmla="*/ 3 w 3"/>
                  <a:gd name="T3" fmla="*/ 3 h 9"/>
                  <a:gd name="T4" fmla="*/ 1 w 3"/>
                  <a:gd name="T5" fmla="*/ 2 h 9"/>
                  <a:gd name="T6" fmla="*/ 0 w 3"/>
                  <a:gd name="T7" fmla="*/ 0 h 9"/>
                  <a:gd name="T8" fmla="*/ 0 w 3"/>
                  <a:gd name="T9" fmla="*/ 2 h 9"/>
                  <a:gd name="T10" fmla="*/ 0 w 3"/>
                  <a:gd name="T11" fmla="*/ 3 h 9"/>
                  <a:gd name="T12" fmla="*/ 1 w 3"/>
                  <a:gd name="T13" fmla="*/ 4 h 9"/>
                  <a:gd name="T14" fmla="*/ 1 w 3"/>
                  <a:gd name="T15" fmla="*/ 7 h 9"/>
                  <a:gd name="T16" fmla="*/ 1 w 3"/>
                  <a:gd name="T17" fmla="*/ 9 h 9"/>
                  <a:gd name="T18" fmla="*/ 3 w 3"/>
                  <a:gd name="T19" fmla="*/ 9 h 9"/>
                  <a:gd name="T20" fmla="*/ 3 w 3"/>
                  <a:gd name="T21" fmla="*/ 7 h 9"/>
                  <a:gd name="T22" fmla="*/ 3 w 3"/>
                  <a:gd name="T2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9">
                    <a:moveTo>
                      <a:pt x="3" y="4"/>
                    </a:moveTo>
                    <a:lnTo>
                      <a:pt x="3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1" y="9"/>
                    </a:lnTo>
                    <a:lnTo>
                      <a:pt x="3" y="9"/>
                    </a:lnTo>
                    <a:lnTo>
                      <a:pt x="3" y="7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4" name="Freeform 1041">
                <a:extLst>
                  <a:ext uri="{FF2B5EF4-FFF2-40B4-BE49-F238E27FC236}">
                    <a16:creationId xmlns:a16="http://schemas.microsoft.com/office/drawing/2014/main" id="{62256B39-44AD-4E0B-8F67-0650840D4E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57" y="1556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1 h 2"/>
                  <a:gd name="T3" fmla="*/ 0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5" name="Freeform 1042">
                <a:extLst>
                  <a:ext uri="{FF2B5EF4-FFF2-40B4-BE49-F238E27FC236}">
                    <a16:creationId xmlns:a16="http://schemas.microsoft.com/office/drawing/2014/main" id="{1889AFD4-2987-4E3E-BF2C-5A330434E1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58" y="1545"/>
                <a:ext cx="5" cy="4"/>
              </a:xfrm>
              <a:custGeom>
                <a:avLst/>
                <a:gdLst>
                  <a:gd name="T0" fmla="*/ 5 w 5"/>
                  <a:gd name="T1" fmla="*/ 4 h 4"/>
                  <a:gd name="T2" fmla="*/ 3 w 5"/>
                  <a:gd name="T3" fmla="*/ 2 h 4"/>
                  <a:gd name="T4" fmla="*/ 1 w 5"/>
                  <a:gd name="T5" fmla="*/ 1 h 4"/>
                  <a:gd name="T6" fmla="*/ 0 w 5"/>
                  <a:gd name="T7" fmla="*/ 0 h 4"/>
                  <a:gd name="T8" fmla="*/ 0 w 5"/>
                  <a:gd name="T9" fmla="*/ 0 h 4"/>
                  <a:gd name="T10" fmla="*/ 0 w 5"/>
                  <a:gd name="T11" fmla="*/ 0 h 4"/>
                  <a:gd name="T12" fmla="*/ 1 w 5"/>
                  <a:gd name="T13" fmla="*/ 2 h 4"/>
                  <a:gd name="T14" fmla="*/ 3 w 5"/>
                  <a:gd name="T15" fmla="*/ 4 h 4"/>
                  <a:gd name="T16" fmla="*/ 3 w 5"/>
                  <a:gd name="T17" fmla="*/ 4 h 4"/>
                  <a:gd name="T18" fmla="*/ 5 w 5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lnTo>
                      <a:pt x="3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6" name="Freeform 1043">
                <a:extLst>
                  <a:ext uri="{FF2B5EF4-FFF2-40B4-BE49-F238E27FC236}">
                    <a16:creationId xmlns:a16="http://schemas.microsoft.com/office/drawing/2014/main" id="{2846EFE1-C20B-430D-A9A9-D688172AC5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35" y="1513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0 h 3"/>
                  <a:gd name="T4" fmla="*/ 0 w 2"/>
                  <a:gd name="T5" fmla="*/ 0 h 3"/>
                  <a:gd name="T6" fmla="*/ 1 w 2"/>
                  <a:gd name="T7" fmla="*/ 2 h 3"/>
                  <a:gd name="T8" fmla="*/ 1 w 2"/>
                  <a:gd name="T9" fmla="*/ 3 h 3"/>
                  <a:gd name="T10" fmla="*/ 2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7" name="Rectangle 1044">
                <a:extLst>
                  <a:ext uri="{FF2B5EF4-FFF2-40B4-BE49-F238E27FC236}">
                    <a16:creationId xmlns:a16="http://schemas.microsoft.com/office/drawing/2014/main" id="{50A4AF19-9703-4E34-B8DA-DC43BCA6F6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667" y="1570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8" name="Freeform 1045">
                <a:extLst>
                  <a:ext uri="{FF2B5EF4-FFF2-40B4-BE49-F238E27FC236}">
                    <a16:creationId xmlns:a16="http://schemas.microsoft.com/office/drawing/2014/main" id="{E464BF45-E137-49E6-AC69-FE64C42633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64" y="1563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0 h 1"/>
                  <a:gd name="T4" fmla="*/ 0 h 1"/>
                  <a:gd name="T5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9" name="Freeform 1046">
                <a:extLst>
                  <a:ext uri="{FF2B5EF4-FFF2-40B4-BE49-F238E27FC236}">
                    <a16:creationId xmlns:a16="http://schemas.microsoft.com/office/drawing/2014/main" id="{C1573E4D-355B-4B9E-9C9E-62672FF45B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6" y="1590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2 h 2"/>
                  <a:gd name="T4" fmla="*/ 2 w 2"/>
                  <a:gd name="T5" fmla="*/ 2 h 2"/>
                  <a:gd name="T6" fmla="*/ 2 w 2"/>
                  <a:gd name="T7" fmla="*/ 0 h 2"/>
                  <a:gd name="T8" fmla="*/ 1 w 2"/>
                  <a:gd name="T9" fmla="*/ 0 h 2"/>
                  <a:gd name="T10" fmla="*/ 0 w 2"/>
                  <a:gd name="T11" fmla="*/ 0 h 2"/>
                  <a:gd name="T12" fmla="*/ 0 w 2"/>
                  <a:gd name="T13" fmla="*/ 1 h 2"/>
                  <a:gd name="T14" fmla="*/ 1 w 2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0" name="Freeform 1047">
                <a:extLst>
                  <a:ext uri="{FF2B5EF4-FFF2-40B4-BE49-F238E27FC236}">
                    <a16:creationId xmlns:a16="http://schemas.microsoft.com/office/drawing/2014/main" id="{D5148D14-CA05-4166-9C72-1973EFD218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1" y="1500"/>
                <a:ext cx="3" cy="3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3 h 3"/>
                  <a:gd name="T4" fmla="*/ 0 w 3"/>
                  <a:gd name="T5" fmla="*/ 3 h 3"/>
                  <a:gd name="T6" fmla="*/ 3 w 3"/>
                  <a:gd name="T7" fmla="*/ 1 h 3"/>
                  <a:gd name="T8" fmla="*/ 1 w 3"/>
                  <a:gd name="T9" fmla="*/ 1 h 3"/>
                  <a:gd name="T10" fmla="*/ 1 w 3"/>
                  <a:gd name="T11" fmla="*/ 0 h 3"/>
                  <a:gd name="T12" fmla="*/ 0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1" name="Freeform 1048">
                <a:extLst>
                  <a:ext uri="{FF2B5EF4-FFF2-40B4-BE49-F238E27FC236}">
                    <a16:creationId xmlns:a16="http://schemas.microsoft.com/office/drawing/2014/main" id="{DCEBB3C9-AF02-4A90-8E61-982C10127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2" y="1498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1 h 2"/>
                  <a:gd name="T4" fmla="*/ 2 w 2"/>
                  <a:gd name="T5" fmla="*/ 2 h 2"/>
                  <a:gd name="T6" fmla="*/ 2 w 2"/>
                  <a:gd name="T7" fmla="*/ 0 h 2"/>
                  <a:gd name="T8" fmla="*/ 1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1" y="1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2" name="Freeform 1049">
                <a:extLst>
                  <a:ext uri="{FF2B5EF4-FFF2-40B4-BE49-F238E27FC236}">
                    <a16:creationId xmlns:a16="http://schemas.microsoft.com/office/drawing/2014/main" id="{15E3FB35-E069-42A4-80AA-6BC1258211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5" y="1589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  <a:gd name="T8" fmla="*/ 2 w 2"/>
                  <a:gd name="T9" fmla="*/ 1 h 1"/>
                  <a:gd name="T10" fmla="*/ 2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3" name="Freeform 1050">
                <a:extLst>
                  <a:ext uri="{FF2B5EF4-FFF2-40B4-BE49-F238E27FC236}">
                    <a16:creationId xmlns:a16="http://schemas.microsoft.com/office/drawing/2014/main" id="{C4D72F7B-65B2-4F85-B1C3-6BA6C59A6A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91" y="1608"/>
                <a:ext cx="4" cy="2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2 h 2"/>
                  <a:gd name="T4" fmla="*/ 1 w 4"/>
                  <a:gd name="T5" fmla="*/ 2 h 2"/>
                  <a:gd name="T6" fmla="*/ 2 w 4"/>
                  <a:gd name="T7" fmla="*/ 2 h 2"/>
                  <a:gd name="T8" fmla="*/ 4 w 4"/>
                  <a:gd name="T9" fmla="*/ 1 h 2"/>
                  <a:gd name="T10" fmla="*/ 2 w 4"/>
                  <a:gd name="T11" fmla="*/ 0 h 2"/>
                  <a:gd name="T12" fmla="*/ 1 w 4"/>
                  <a:gd name="T13" fmla="*/ 0 h 2"/>
                  <a:gd name="T14" fmla="*/ 0 w 4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4" name="Freeform 1051">
                <a:extLst>
                  <a:ext uri="{FF2B5EF4-FFF2-40B4-BE49-F238E27FC236}">
                    <a16:creationId xmlns:a16="http://schemas.microsoft.com/office/drawing/2014/main" id="{E59CC097-DEE9-420C-97E6-06BF8E0FB1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78" y="1591"/>
                <a:ext cx="3" cy="1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0 h 1"/>
                  <a:gd name="T4" fmla="*/ 2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  <a:gd name="T10" fmla="*/ 2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5" name="Freeform 1052">
                <a:extLst>
                  <a:ext uri="{FF2B5EF4-FFF2-40B4-BE49-F238E27FC236}">
                    <a16:creationId xmlns:a16="http://schemas.microsoft.com/office/drawing/2014/main" id="{E75EDF1A-AEA0-4DE3-BBAC-6E11D740F4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1" y="1589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3 w 3"/>
                  <a:gd name="T5" fmla="*/ 0 h 1"/>
                  <a:gd name="T6" fmla="*/ 2 w 3"/>
                  <a:gd name="T7" fmla="*/ 0 h 1"/>
                  <a:gd name="T8" fmla="*/ 0 w 3"/>
                  <a:gd name="T9" fmla="*/ 1 h 1"/>
                  <a:gd name="T10" fmla="*/ 0 w 3"/>
                  <a:gd name="T11" fmla="*/ 1 h 1"/>
                  <a:gd name="T12" fmla="*/ 2 w 3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6" name="Freeform 1053">
                <a:extLst>
                  <a:ext uri="{FF2B5EF4-FFF2-40B4-BE49-F238E27FC236}">
                    <a16:creationId xmlns:a16="http://schemas.microsoft.com/office/drawing/2014/main" id="{2CF3ABAF-D436-4D5B-BF3C-15465E6999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90" y="1603"/>
                <a:ext cx="5" cy="4"/>
              </a:xfrm>
              <a:custGeom>
                <a:avLst/>
                <a:gdLst>
                  <a:gd name="T0" fmla="*/ 4 w 5"/>
                  <a:gd name="T1" fmla="*/ 4 h 4"/>
                  <a:gd name="T2" fmla="*/ 5 w 5"/>
                  <a:gd name="T3" fmla="*/ 3 h 4"/>
                  <a:gd name="T4" fmla="*/ 1 w 5"/>
                  <a:gd name="T5" fmla="*/ 0 h 4"/>
                  <a:gd name="T6" fmla="*/ 0 w 5"/>
                  <a:gd name="T7" fmla="*/ 0 h 4"/>
                  <a:gd name="T8" fmla="*/ 0 w 5"/>
                  <a:gd name="T9" fmla="*/ 1 h 4"/>
                  <a:gd name="T10" fmla="*/ 3 w 5"/>
                  <a:gd name="T11" fmla="*/ 4 h 4"/>
                  <a:gd name="T12" fmla="*/ 4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4" y="4"/>
                    </a:moveTo>
                    <a:lnTo>
                      <a:pt x="5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7" name="Freeform 1054">
                <a:extLst>
                  <a:ext uri="{FF2B5EF4-FFF2-40B4-BE49-F238E27FC236}">
                    <a16:creationId xmlns:a16="http://schemas.microsoft.com/office/drawing/2014/main" id="{F414F4E9-AE18-4A2F-87C9-EC03970E3E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03" y="1600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1 w 2"/>
                  <a:gd name="T7" fmla="*/ 0 h 3"/>
                  <a:gd name="T8" fmla="*/ 1 w 2"/>
                  <a:gd name="T9" fmla="*/ 1 h 3"/>
                  <a:gd name="T10" fmla="*/ 0 w 2"/>
                  <a:gd name="T11" fmla="*/ 2 h 3"/>
                  <a:gd name="T12" fmla="*/ 0 w 2"/>
                  <a:gd name="T13" fmla="*/ 3 h 3"/>
                  <a:gd name="T14" fmla="*/ 1 w 2"/>
                  <a:gd name="T15" fmla="*/ 3 h 3"/>
                  <a:gd name="T16" fmla="*/ 1 w 2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8" name="Freeform 1055">
                <a:extLst>
                  <a:ext uri="{FF2B5EF4-FFF2-40B4-BE49-F238E27FC236}">
                    <a16:creationId xmlns:a16="http://schemas.microsoft.com/office/drawing/2014/main" id="{4A159EF5-4B37-41C0-BE0B-2BCF0EBC7D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4" y="1395"/>
                <a:ext cx="1" cy="3"/>
              </a:xfrm>
              <a:custGeom>
                <a:avLst/>
                <a:gdLst>
                  <a:gd name="T0" fmla="*/ 0 w 1"/>
                  <a:gd name="T1" fmla="*/ 2 h 3"/>
                  <a:gd name="T2" fmla="*/ 1 w 1"/>
                  <a:gd name="T3" fmla="*/ 3 h 3"/>
                  <a:gd name="T4" fmla="*/ 1 w 1"/>
                  <a:gd name="T5" fmla="*/ 2 h 3"/>
                  <a:gd name="T6" fmla="*/ 0 w 1"/>
                  <a:gd name="T7" fmla="*/ 1 h 3"/>
                  <a:gd name="T8" fmla="*/ 0 w 1"/>
                  <a:gd name="T9" fmla="*/ 0 h 3"/>
                  <a:gd name="T10" fmla="*/ 0 w 1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lnTo>
                      <a:pt x="1" y="3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9" name="Freeform 1056">
                <a:extLst>
                  <a:ext uri="{FF2B5EF4-FFF2-40B4-BE49-F238E27FC236}">
                    <a16:creationId xmlns:a16="http://schemas.microsoft.com/office/drawing/2014/main" id="{83CDA251-AADD-43AF-B89E-9B621CACA9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44" y="1277"/>
                <a:ext cx="4" cy="2"/>
              </a:xfrm>
              <a:custGeom>
                <a:avLst/>
                <a:gdLst>
                  <a:gd name="T0" fmla="*/ 3 w 4"/>
                  <a:gd name="T1" fmla="*/ 2 h 2"/>
                  <a:gd name="T2" fmla="*/ 4 w 4"/>
                  <a:gd name="T3" fmla="*/ 1 h 2"/>
                  <a:gd name="T4" fmla="*/ 3 w 4"/>
                  <a:gd name="T5" fmla="*/ 0 h 2"/>
                  <a:gd name="T6" fmla="*/ 1 w 4"/>
                  <a:gd name="T7" fmla="*/ 0 h 2"/>
                  <a:gd name="T8" fmla="*/ 0 w 4"/>
                  <a:gd name="T9" fmla="*/ 1 h 2"/>
                  <a:gd name="T10" fmla="*/ 0 w 4"/>
                  <a:gd name="T11" fmla="*/ 2 h 2"/>
                  <a:gd name="T12" fmla="*/ 0 w 4"/>
                  <a:gd name="T13" fmla="*/ 2 h 2"/>
                  <a:gd name="T14" fmla="*/ 3 w 4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0" name="Freeform 1057">
                <a:extLst>
                  <a:ext uri="{FF2B5EF4-FFF2-40B4-BE49-F238E27FC236}">
                    <a16:creationId xmlns:a16="http://schemas.microsoft.com/office/drawing/2014/main" id="{F96E3195-6803-433A-A531-F1AE7B6D42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56" y="1359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  <a:gd name="T8" fmla="*/ 0 w 1"/>
                  <a:gd name="T9" fmla="*/ 0 h 2"/>
                  <a:gd name="T10" fmla="*/ 0 w 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1" name="Freeform 1058">
                <a:extLst>
                  <a:ext uri="{FF2B5EF4-FFF2-40B4-BE49-F238E27FC236}">
                    <a16:creationId xmlns:a16="http://schemas.microsoft.com/office/drawing/2014/main" id="{996962BC-9954-46C5-ABFA-0A391A2161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44" y="1315"/>
                <a:ext cx="4" cy="7"/>
              </a:xfrm>
              <a:custGeom>
                <a:avLst/>
                <a:gdLst>
                  <a:gd name="T0" fmla="*/ 0 w 4"/>
                  <a:gd name="T1" fmla="*/ 0 h 7"/>
                  <a:gd name="T2" fmla="*/ 0 w 4"/>
                  <a:gd name="T3" fmla="*/ 1 h 7"/>
                  <a:gd name="T4" fmla="*/ 0 w 4"/>
                  <a:gd name="T5" fmla="*/ 4 h 7"/>
                  <a:gd name="T6" fmla="*/ 0 w 4"/>
                  <a:gd name="T7" fmla="*/ 6 h 7"/>
                  <a:gd name="T8" fmla="*/ 3 w 4"/>
                  <a:gd name="T9" fmla="*/ 7 h 7"/>
                  <a:gd name="T10" fmla="*/ 4 w 4"/>
                  <a:gd name="T11" fmla="*/ 6 h 7"/>
                  <a:gd name="T12" fmla="*/ 4 w 4"/>
                  <a:gd name="T13" fmla="*/ 4 h 7"/>
                  <a:gd name="T14" fmla="*/ 4 w 4"/>
                  <a:gd name="T15" fmla="*/ 3 h 7"/>
                  <a:gd name="T16" fmla="*/ 4 w 4"/>
                  <a:gd name="T17" fmla="*/ 2 h 7"/>
                  <a:gd name="T18" fmla="*/ 3 w 4"/>
                  <a:gd name="T19" fmla="*/ 0 h 7"/>
                  <a:gd name="T20" fmla="*/ 0 w 4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lnTo>
                      <a:pt x="0" y="1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3" y="7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2" name="Freeform 1059">
                <a:extLst>
                  <a:ext uri="{FF2B5EF4-FFF2-40B4-BE49-F238E27FC236}">
                    <a16:creationId xmlns:a16="http://schemas.microsoft.com/office/drawing/2014/main" id="{1A71A857-AAF3-4208-AA28-D7D1BC813C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56" y="1328"/>
                <a:ext cx="12" cy="10"/>
              </a:xfrm>
              <a:custGeom>
                <a:avLst/>
                <a:gdLst>
                  <a:gd name="T0" fmla="*/ 5 w 12"/>
                  <a:gd name="T1" fmla="*/ 0 h 10"/>
                  <a:gd name="T2" fmla="*/ 1 w 12"/>
                  <a:gd name="T3" fmla="*/ 1 h 10"/>
                  <a:gd name="T4" fmla="*/ 0 w 12"/>
                  <a:gd name="T5" fmla="*/ 4 h 10"/>
                  <a:gd name="T6" fmla="*/ 0 w 12"/>
                  <a:gd name="T7" fmla="*/ 5 h 10"/>
                  <a:gd name="T8" fmla="*/ 1 w 12"/>
                  <a:gd name="T9" fmla="*/ 6 h 10"/>
                  <a:gd name="T10" fmla="*/ 2 w 12"/>
                  <a:gd name="T11" fmla="*/ 7 h 10"/>
                  <a:gd name="T12" fmla="*/ 5 w 12"/>
                  <a:gd name="T13" fmla="*/ 8 h 10"/>
                  <a:gd name="T14" fmla="*/ 6 w 12"/>
                  <a:gd name="T15" fmla="*/ 8 h 10"/>
                  <a:gd name="T16" fmla="*/ 9 w 12"/>
                  <a:gd name="T17" fmla="*/ 10 h 10"/>
                  <a:gd name="T18" fmla="*/ 11 w 12"/>
                  <a:gd name="T19" fmla="*/ 8 h 10"/>
                  <a:gd name="T20" fmla="*/ 11 w 12"/>
                  <a:gd name="T21" fmla="*/ 6 h 10"/>
                  <a:gd name="T22" fmla="*/ 12 w 12"/>
                  <a:gd name="T23" fmla="*/ 5 h 10"/>
                  <a:gd name="T24" fmla="*/ 11 w 12"/>
                  <a:gd name="T25" fmla="*/ 2 h 10"/>
                  <a:gd name="T26" fmla="*/ 7 w 12"/>
                  <a:gd name="T27" fmla="*/ 0 h 10"/>
                  <a:gd name="T28" fmla="*/ 5 w 12"/>
                  <a:gd name="T2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1" y="1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5" y="8"/>
                    </a:lnTo>
                    <a:lnTo>
                      <a:pt x="6" y="8"/>
                    </a:lnTo>
                    <a:lnTo>
                      <a:pt x="9" y="10"/>
                    </a:lnTo>
                    <a:lnTo>
                      <a:pt x="11" y="8"/>
                    </a:lnTo>
                    <a:lnTo>
                      <a:pt x="11" y="6"/>
                    </a:lnTo>
                    <a:lnTo>
                      <a:pt x="12" y="5"/>
                    </a:lnTo>
                    <a:lnTo>
                      <a:pt x="11" y="2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3" name="Freeform 1060">
                <a:extLst>
                  <a:ext uri="{FF2B5EF4-FFF2-40B4-BE49-F238E27FC236}">
                    <a16:creationId xmlns:a16="http://schemas.microsoft.com/office/drawing/2014/main" id="{F3E8A04F-6CF0-4A6F-BE47-FBF7882D6D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4" y="1324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3 h 3"/>
                  <a:gd name="T4" fmla="*/ 1 w 2"/>
                  <a:gd name="T5" fmla="*/ 3 h 3"/>
                  <a:gd name="T6" fmla="*/ 2 w 2"/>
                  <a:gd name="T7" fmla="*/ 1 h 3"/>
                  <a:gd name="T8" fmla="*/ 2 w 2"/>
                  <a:gd name="T9" fmla="*/ 0 h 3"/>
                  <a:gd name="T10" fmla="*/ 1 w 2"/>
                  <a:gd name="T11" fmla="*/ 0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4" name="Freeform 1061">
                <a:extLst>
                  <a:ext uri="{FF2B5EF4-FFF2-40B4-BE49-F238E27FC236}">
                    <a16:creationId xmlns:a16="http://schemas.microsoft.com/office/drawing/2014/main" id="{5B4D1398-8B14-4F23-A879-198DF20547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46" y="1273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2 h 3"/>
                  <a:gd name="T4" fmla="*/ 1 w 2"/>
                  <a:gd name="T5" fmla="*/ 3 h 3"/>
                  <a:gd name="T6" fmla="*/ 2 w 2"/>
                  <a:gd name="T7" fmla="*/ 3 h 3"/>
                  <a:gd name="T8" fmla="*/ 1 w 2"/>
                  <a:gd name="T9" fmla="*/ 0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5" name="Freeform 1062">
                <a:extLst>
                  <a:ext uri="{FF2B5EF4-FFF2-40B4-BE49-F238E27FC236}">
                    <a16:creationId xmlns:a16="http://schemas.microsoft.com/office/drawing/2014/main" id="{4BB46133-D64F-4755-A9DB-B42E51294F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4" y="1227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6" name="Freeform 1063">
                <a:extLst>
                  <a:ext uri="{FF2B5EF4-FFF2-40B4-BE49-F238E27FC236}">
                    <a16:creationId xmlns:a16="http://schemas.microsoft.com/office/drawing/2014/main" id="{0C125195-50F2-4F5E-A2AA-91C299416D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0" y="1305"/>
                <a:ext cx="11" cy="13"/>
              </a:xfrm>
              <a:custGeom>
                <a:avLst/>
                <a:gdLst>
                  <a:gd name="T0" fmla="*/ 0 w 11"/>
                  <a:gd name="T1" fmla="*/ 6 h 13"/>
                  <a:gd name="T2" fmla="*/ 0 w 11"/>
                  <a:gd name="T3" fmla="*/ 8 h 13"/>
                  <a:gd name="T4" fmla="*/ 0 w 11"/>
                  <a:gd name="T5" fmla="*/ 11 h 13"/>
                  <a:gd name="T6" fmla="*/ 2 w 11"/>
                  <a:gd name="T7" fmla="*/ 12 h 13"/>
                  <a:gd name="T8" fmla="*/ 3 w 11"/>
                  <a:gd name="T9" fmla="*/ 11 h 13"/>
                  <a:gd name="T10" fmla="*/ 6 w 11"/>
                  <a:gd name="T11" fmla="*/ 11 h 13"/>
                  <a:gd name="T12" fmla="*/ 7 w 11"/>
                  <a:gd name="T13" fmla="*/ 11 h 13"/>
                  <a:gd name="T14" fmla="*/ 7 w 11"/>
                  <a:gd name="T15" fmla="*/ 12 h 13"/>
                  <a:gd name="T16" fmla="*/ 9 w 11"/>
                  <a:gd name="T17" fmla="*/ 13 h 13"/>
                  <a:gd name="T18" fmla="*/ 9 w 11"/>
                  <a:gd name="T19" fmla="*/ 11 h 13"/>
                  <a:gd name="T20" fmla="*/ 11 w 11"/>
                  <a:gd name="T21" fmla="*/ 10 h 13"/>
                  <a:gd name="T22" fmla="*/ 11 w 11"/>
                  <a:gd name="T23" fmla="*/ 7 h 13"/>
                  <a:gd name="T24" fmla="*/ 9 w 11"/>
                  <a:gd name="T25" fmla="*/ 6 h 13"/>
                  <a:gd name="T26" fmla="*/ 9 w 11"/>
                  <a:gd name="T27" fmla="*/ 7 h 13"/>
                  <a:gd name="T28" fmla="*/ 9 w 11"/>
                  <a:gd name="T29" fmla="*/ 8 h 13"/>
                  <a:gd name="T30" fmla="*/ 8 w 11"/>
                  <a:gd name="T31" fmla="*/ 8 h 13"/>
                  <a:gd name="T32" fmla="*/ 6 w 11"/>
                  <a:gd name="T33" fmla="*/ 6 h 13"/>
                  <a:gd name="T34" fmla="*/ 7 w 11"/>
                  <a:gd name="T35" fmla="*/ 5 h 13"/>
                  <a:gd name="T36" fmla="*/ 4 w 11"/>
                  <a:gd name="T37" fmla="*/ 2 h 13"/>
                  <a:gd name="T38" fmla="*/ 6 w 11"/>
                  <a:gd name="T39" fmla="*/ 2 h 13"/>
                  <a:gd name="T40" fmla="*/ 7 w 11"/>
                  <a:gd name="T41" fmla="*/ 2 h 13"/>
                  <a:gd name="T42" fmla="*/ 7 w 11"/>
                  <a:gd name="T43" fmla="*/ 0 h 13"/>
                  <a:gd name="T44" fmla="*/ 6 w 11"/>
                  <a:gd name="T45" fmla="*/ 0 h 13"/>
                  <a:gd name="T46" fmla="*/ 4 w 11"/>
                  <a:gd name="T47" fmla="*/ 1 h 13"/>
                  <a:gd name="T48" fmla="*/ 2 w 11"/>
                  <a:gd name="T49" fmla="*/ 1 h 13"/>
                  <a:gd name="T50" fmla="*/ 2 w 11"/>
                  <a:gd name="T51" fmla="*/ 1 h 13"/>
                  <a:gd name="T52" fmla="*/ 0 w 11"/>
                  <a:gd name="T53" fmla="*/ 1 h 13"/>
                  <a:gd name="T54" fmla="*/ 0 w 11"/>
                  <a:gd name="T55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" h="13">
                    <a:moveTo>
                      <a:pt x="0" y="6"/>
                    </a:moveTo>
                    <a:lnTo>
                      <a:pt x="0" y="8"/>
                    </a:lnTo>
                    <a:lnTo>
                      <a:pt x="0" y="11"/>
                    </a:lnTo>
                    <a:lnTo>
                      <a:pt x="2" y="12"/>
                    </a:lnTo>
                    <a:lnTo>
                      <a:pt x="3" y="11"/>
                    </a:lnTo>
                    <a:lnTo>
                      <a:pt x="6" y="11"/>
                    </a:lnTo>
                    <a:lnTo>
                      <a:pt x="7" y="11"/>
                    </a:lnTo>
                    <a:lnTo>
                      <a:pt x="7" y="12"/>
                    </a:lnTo>
                    <a:lnTo>
                      <a:pt x="9" y="13"/>
                    </a:lnTo>
                    <a:lnTo>
                      <a:pt x="9" y="11"/>
                    </a:lnTo>
                    <a:lnTo>
                      <a:pt x="11" y="10"/>
                    </a:lnTo>
                    <a:lnTo>
                      <a:pt x="11" y="7"/>
                    </a:lnTo>
                    <a:lnTo>
                      <a:pt x="9" y="6"/>
                    </a:lnTo>
                    <a:lnTo>
                      <a:pt x="9" y="7"/>
                    </a:lnTo>
                    <a:lnTo>
                      <a:pt x="9" y="8"/>
                    </a:lnTo>
                    <a:lnTo>
                      <a:pt x="8" y="8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7" name="Freeform 1064">
                <a:extLst>
                  <a:ext uri="{FF2B5EF4-FFF2-40B4-BE49-F238E27FC236}">
                    <a16:creationId xmlns:a16="http://schemas.microsoft.com/office/drawing/2014/main" id="{55AA4009-29E9-475B-AC70-E4C866DE6C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4" y="1232"/>
                <a:ext cx="1" cy="4"/>
              </a:xfrm>
              <a:custGeom>
                <a:avLst/>
                <a:gdLst>
                  <a:gd name="T0" fmla="*/ 0 w 1"/>
                  <a:gd name="T1" fmla="*/ 4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1 w 1"/>
                  <a:gd name="T9" fmla="*/ 0 h 4"/>
                  <a:gd name="T10" fmla="*/ 1 w 1"/>
                  <a:gd name="T11" fmla="*/ 0 h 4"/>
                  <a:gd name="T12" fmla="*/ 0 w 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4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8" name="Freeform 1065">
                <a:extLst>
                  <a:ext uri="{FF2B5EF4-FFF2-40B4-BE49-F238E27FC236}">
                    <a16:creationId xmlns:a16="http://schemas.microsoft.com/office/drawing/2014/main" id="{1726B8B6-A985-495D-A20C-4B5E5AB326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2" y="1238"/>
                <a:ext cx="4" cy="5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0 h 5"/>
                  <a:gd name="T4" fmla="*/ 0 w 4"/>
                  <a:gd name="T5" fmla="*/ 1 h 5"/>
                  <a:gd name="T6" fmla="*/ 2 w 4"/>
                  <a:gd name="T7" fmla="*/ 4 h 5"/>
                  <a:gd name="T8" fmla="*/ 3 w 4"/>
                  <a:gd name="T9" fmla="*/ 5 h 5"/>
                  <a:gd name="T10" fmla="*/ 4 w 4"/>
                  <a:gd name="T11" fmla="*/ 5 h 5"/>
                  <a:gd name="T12" fmla="*/ 4 w 4"/>
                  <a:gd name="T13" fmla="*/ 4 h 5"/>
                  <a:gd name="T14" fmla="*/ 3 w 4"/>
                  <a:gd name="T15" fmla="*/ 3 h 5"/>
                  <a:gd name="T16" fmla="*/ 2 w 4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9" name="Freeform 1066">
                <a:extLst>
                  <a:ext uri="{FF2B5EF4-FFF2-40B4-BE49-F238E27FC236}">
                    <a16:creationId xmlns:a16="http://schemas.microsoft.com/office/drawing/2014/main" id="{241D4FB7-01D3-436C-AB29-13A2EDE195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0" y="1364"/>
                <a:ext cx="18" cy="18"/>
              </a:xfrm>
              <a:custGeom>
                <a:avLst/>
                <a:gdLst>
                  <a:gd name="T0" fmla="*/ 12 w 18"/>
                  <a:gd name="T1" fmla="*/ 9 h 18"/>
                  <a:gd name="T2" fmla="*/ 13 w 18"/>
                  <a:gd name="T3" fmla="*/ 10 h 18"/>
                  <a:gd name="T4" fmla="*/ 15 w 18"/>
                  <a:gd name="T5" fmla="*/ 11 h 18"/>
                  <a:gd name="T6" fmla="*/ 17 w 18"/>
                  <a:gd name="T7" fmla="*/ 11 h 18"/>
                  <a:gd name="T8" fmla="*/ 18 w 18"/>
                  <a:gd name="T9" fmla="*/ 11 h 18"/>
                  <a:gd name="T10" fmla="*/ 18 w 18"/>
                  <a:gd name="T11" fmla="*/ 11 h 18"/>
                  <a:gd name="T12" fmla="*/ 18 w 18"/>
                  <a:gd name="T13" fmla="*/ 9 h 18"/>
                  <a:gd name="T14" fmla="*/ 12 w 18"/>
                  <a:gd name="T15" fmla="*/ 6 h 18"/>
                  <a:gd name="T16" fmla="*/ 11 w 18"/>
                  <a:gd name="T17" fmla="*/ 4 h 18"/>
                  <a:gd name="T18" fmla="*/ 9 w 18"/>
                  <a:gd name="T19" fmla="*/ 3 h 18"/>
                  <a:gd name="T20" fmla="*/ 8 w 18"/>
                  <a:gd name="T21" fmla="*/ 3 h 18"/>
                  <a:gd name="T22" fmla="*/ 6 w 18"/>
                  <a:gd name="T23" fmla="*/ 1 h 18"/>
                  <a:gd name="T24" fmla="*/ 3 w 18"/>
                  <a:gd name="T25" fmla="*/ 1 h 18"/>
                  <a:gd name="T26" fmla="*/ 2 w 18"/>
                  <a:gd name="T27" fmla="*/ 1 h 18"/>
                  <a:gd name="T28" fmla="*/ 0 w 18"/>
                  <a:gd name="T29" fmla="*/ 0 h 18"/>
                  <a:gd name="T30" fmla="*/ 0 w 18"/>
                  <a:gd name="T31" fmla="*/ 1 h 18"/>
                  <a:gd name="T32" fmla="*/ 0 w 18"/>
                  <a:gd name="T33" fmla="*/ 3 h 18"/>
                  <a:gd name="T34" fmla="*/ 0 w 18"/>
                  <a:gd name="T35" fmla="*/ 4 h 18"/>
                  <a:gd name="T36" fmla="*/ 0 w 18"/>
                  <a:gd name="T37" fmla="*/ 5 h 18"/>
                  <a:gd name="T38" fmla="*/ 1 w 18"/>
                  <a:gd name="T39" fmla="*/ 8 h 18"/>
                  <a:gd name="T40" fmla="*/ 2 w 18"/>
                  <a:gd name="T41" fmla="*/ 10 h 18"/>
                  <a:gd name="T42" fmla="*/ 5 w 18"/>
                  <a:gd name="T43" fmla="*/ 11 h 18"/>
                  <a:gd name="T44" fmla="*/ 7 w 18"/>
                  <a:gd name="T45" fmla="*/ 12 h 18"/>
                  <a:gd name="T46" fmla="*/ 9 w 18"/>
                  <a:gd name="T47" fmla="*/ 15 h 18"/>
                  <a:gd name="T48" fmla="*/ 11 w 18"/>
                  <a:gd name="T49" fmla="*/ 16 h 18"/>
                  <a:gd name="T50" fmla="*/ 12 w 18"/>
                  <a:gd name="T51" fmla="*/ 16 h 18"/>
                  <a:gd name="T52" fmla="*/ 13 w 18"/>
                  <a:gd name="T53" fmla="*/ 17 h 18"/>
                  <a:gd name="T54" fmla="*/ 14 w 18"/>
                  <a:gd name="T55" fmla="*/ 18 h 18"/>
                  <a:gd name="T56" fmla="*/ 15 w 18"/>
                  <a:gd name="T57" fmla="*/ 17 h 18"/>
                  <a:gd name="T58" fmla="*/ 15 w 18"/>
                  <a:gd name="T59" fmla="*/ 16 h 18"/>
                  <a:gd name="T60" fmla="*/ 17 w 18"/>
                  <a:gd name="T61" fmla="*/ 15 h 18"/>
                  <a:gd name="T62" fmla="*/ 15 w 18"/>
                  <a:gd name="T63" fmla="*/ 12 h 18"/>
                  <a:gd name="T64" fmla="*/ 13 w 18"/>
                  <a:gd name="T65" fmla="*/ 12 h 18"/>
                  <a:gd name="T66" fmla="*/ 12 w 18"/>
                  <a:gd name="T67" fmla="*/ 12 h 18"/>
                  <a:gd name="T68" fmla="*/ 11 w 18"/>
                  <a:gd name="T69" fmla="*/ 11 h 18"/>
                  <a:gd name="T70" fmla="*/ 12 w 18"/>
                  <a:gd name="T71" fmla="*/ 10 h 18"/>
                  <a:gd name="T72" fmla="*/ 12 w 18"/>
                  <a:gd name="T73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8" h="18">
                    <a:moveTo>
                      <a:pt x="12" y="9"/>
                    </a:moveTo>
                    <a:lnTo>
                      <a:pt x="13" y="10"/>
                    </a:lnTo>
                    <a:lnTo>
                      <a:pt x="15" y="11"/>
                    </a:lnTo>
                    <a:lnTo>
                      <a:pt x="17" y="11"/>
                    </a:lnTo>
                    <a:lnTo>
                      <a:pt x="18" y="11"/>
                    </a:lnTo>
                    <a:lnTo>
                      <a:pt x="18" y="11"/>
                    </a:lnTo>
                    <a:lnTo>
                      <a:pt x="18" y="9"/>
                    </a:lnTo>
                    <a:lnTo>
                      <a:pt x="12" y="6"/>
                    </a:lnTo>
                    <a:lnTo>
                      <a:pt x="11" y="4"/>
                    </a:lnTo>
                    <a:lnTo>
                      <a:pt x="9" y="3"/>
                    </a:lnTo>
                    <a:lnTo>
                      <a:pt x="8" y="3"/>
                    </a:lnTo>
                    <a:lnTo>
                      <a:pt x="6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2" y="10"/>
                    </a:lnTo>
                    <a:lnTo>
                      <a:pt x="5" y="11"/>
                    </a:lnTo>
                    <a:lnTo>
                      <a:pt x="7" y="12"/>
                    </a:lnTo>
                    <a:lnTo>
                      <a:pt x="9" y="15"/>
                    </a:lnTo>
                    <a:lnTo>
                      <a:pt x="11" y="16"/>
                    </a:lnTo>
                    <a:lnTo>
                      <a:pt x="12" y="16"/>
                    </a:lnTo>
                    <a:lnTo>
                      <a:pt x="13" y="17"/>
                    </a:lnTo>
                    <a:lnTo>
                      <a:pt x="14" y="18"/>
                    </a:lnTo>
                    <a:lnTo>
                      <a:pt x="15" y="17"/>
                    </a:lnTo>
                    <a:lnTo>
                      <a:pt x="15" y="16"/>
                    </a:lnTo>
                    <a:lnTo>
                      <a:pt x="17" y="15"/>
                    </a:lnTo>
                    <a:lnTo>
                      <a:pt x="15" y="12"/>
                    </a:lnTo>
                    <a:lnTo>
                      <a:pt x="13" y="12"/>
                    </a:lnTo>
                    <a:lnTo>
                      <a:pt x="12" y="12"/>
                    </a:lnTo>
                    <a:lnTo>
                      <a:pt x="11" y="11"/>
                    </a:lnTo>
                    <a:lnTo>
                      <a:pt x="12" y="10"/>
                    </a:lnTo>
                    <a:lnTo>
                      <a:pt x="12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0" name="Freeform 1067">
                <a:extLst>
                  <a:ext uri="{FF2B5EF4-FFF2-40B4-BE49-F238E27FC236}">
                    <a16:creationId xmlns:a16="http://schemas.microsoft.com/office/drawing/2014/main" id="{BF034422-B300-4047-A1E8-017103816A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0" y="1361"/>
                <a:ext cx="20" cy="8"/>
              </a:xfrm>
              <a:custGeom>
                <a:avLst/>
                <a:gdLst>
                  <a:gd name="T0" fmla="*/ 20 w 20"/>
                  <a:gd name="T1" fmla="*/ 4 h 8"/>
                  <a:gd name="T2" fmla="*/ 18 w 20"/>
                  <a:gd name="T3" fmla="*/ 2 h 8"/>
                  <a:gd name="T4" fmla="*/ 15 w 20"/>
                  <a:gd name="T5" fmla="*/ 2 h 8"/>
                  <a:gd name="T6" fmla="*/ 13 w 20"/>
                  <a:gd name="T7" fmla="*/ 0 h 8"/>
                  <a:gd name="T8" fmla="*/ 11 w 20"/>
                  <a:gd name="T9" fmla="*/ 0 h 8"/>
                  <a:gd name="T10" fmla="*/ 7 w 20"/>
                  <a:gd name="T11" fmla="*/ 1 h 8"/>
                  <a:gd name="T12" fmla="*/ 5 w 20"/>
                  <a:gd name="T13" fmla="*/ 1 h 8"/>
                  <a:gd name="T14" fmla="*/ 2 w 20"/>
                  <a:gd name="T15" fmla="*/ 1 h 8"/>
                  <a:gd name="T16" fmla="*/ 0 w 20"/>
                  <a:gd name="T17" fmla="*/ 1 h 8"/>
                  <a:gd name="T18" fmla="*/ 0 w 20"/>
                  <a:gd name="T19" fmla="*/ 2 h 8"/>
                  <a:gd name="T20" fmla="*/ 1 w 20"/>
                  <a:gd name="T21" fmla="*/ 2 h 8"/>
                  <a:gd name="T22" fmla="*/ 3 w 20"/>
                  <a:gd name="T23" fmla="*/ 2 h 8"/>
                  <a:gd name="T24" fmla="*/ 6 w 20"/>
                  <a:gd name="T25" fmla="*/ 3 h 8"/>
                  <a:gd name="T26" fmla="*/ 8 w 20"/>
                  <a:gd name="T27" fmla="*/ 4 h 8"/>
                  <a:gd name="T28" fmla="*/ 11 w 20"/>
                  <a:gd name="T29" fmla="*/ 6 h 8"/>
                  <a:gd name="T30" fmla="*/ 13 w 20"/>
                  <a:gd name="T31" fmla="*/ 6 h 8"/>
                  <a:gd name="T32" fmla="*/ 13 w 20"/>
                  <a:gd name="T33" fmla="*/ 6 h 8"/>
                  <a:gd name="T34" fmla="*/ 13 w 20"/>
                  <a:gd name="T35" fmla="*/ 7 h 8"/>
                  <a:gd name="T36" fmla="*/ 14 w 20"/>
                  <a:gd name="T37" fmla="*/ 8 h 8"/>
                  <a:gd name="T38" fmla="*/ 17 w 20"/>
                  <a:gd name="T39" fmla="*/ 8 h 8"/>
                  <a:gd name="T40" fmla="*/ 18 w 20"/>
                  <a:gd name="T41" fmla="*/ 8 h 8"/>
                  <a:gd name="T42" fmla="*/ 19 w 20"/>
                  <a:gd name="T43" fmla="*/ 8 h 8"/>
                  <a:gd name="T44" fmla="*/ 19 w 20"/>
                  <a:gd name="T45" fmla="*/ 7 h 8"/>
                  <a:gd name="T46" fmla="*/ 19 w 20"/>
                  <a:gd name="T47" fmla="*/ 6 h 8"/>
                  <a:gd name="T48" fmla="*/ 19 w 20"/>
                  <a:gd name="T49" fmla="*/ 4 h 8"/>
                  <a:gd name="T50" fmla="*/ 20 w 20"/>
                  <a:gd name="T5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0" h="8">
                    <a:moveTo>
                      <a:pt x="20" y="4"/>
                    </a:moveTo>
                    <a:lnTo>
                      <a:pt x="18" y="2"/>
                    </a:lnTo>
                    <a:lnTo>
                      <a:pt x="15" y="2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7" y="1"/>
                    </a:lnTo>
                    <a:lnTo>
                      <a:pt x="5" y="1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6" y="3"/>
                    </a:lnTo>
                    <a:lnTo>
                      <a:pt x="8" y="4"/>
                    </a:lnTo>
                    <a:lnTo>
                      <a:pt x="11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3" y="7"/>
                    </a:lnTo>
                    <a:lnTo>
                      <a:pt x="14" y="8"/>
                    </a:lnTo>
                    <a:lnTo>
                      <a:pt x="17" y="8"/>
                    </a:lnTo>
                    <a:lnTo>
                      <a:pt x="18" y="8"/>
                    </a:lnTo>
                    <a:lnTo>
                      <a:pt x="19" y="8"/>
                    </a:lnTo>
                    <a:lnTo>
                      <a:pt x="19" y="7"/>
                    </a:lnTo>
                    <a:lnTo>
                      <a:pt x="19" y="6"/>
                    </a:lnTo>
                    <a:lnTo>
                      <a:pt x="19" y="4"/>
                    </a:lnTo>
                    <a:lnTo>
                      <a:pt x="2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1" name="Freeform 1068">
                <a:extLst>
                  <a:ext uri="{FF2B5EF4-FFF2-40B4-BE49-F238E27FC236}">
                    <a16:creationId xmlns:a16="http://schemas.microsoft.com/office/drawing/2014/main" id="{76DA18A0-37E0-4543-BEA2-1EC024E0D8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94" y="1405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w 1"/>
                  <a:gd name="T7" fmla="*/ 2 h 3"/>
                  <a:gd name="T8" fmla="*/ 1 w 1"/>
                  <a:gd name="T9" fmla="*/ 3 h 3"/>
                  <a:gd name="T10" fmla="*/ 1 w 1"/>
                  <a:gd name="T11" fmla="*/ 2 h 3"/>
                  <a:gd name="T12" fmla="*/ 1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2" name="Freeform 1069">
                <a:extLst>
                  <a:ext uri="{FF2B5EF4-FFF2-40B4-BE49-F238E27FC236}">
                    <a16:creationId xmlns:a16="http://schemas.microsoft.com/office/drawing/2014/main" id="{2FA777E7-1C8A-46BA-AAED-FDEBB10A76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04" y="1419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1 h 1"/>
                  <a:gd name="T4" fmla="*/ 3 w 3"/>
                  <a:gd name="T5" fmla="*/ 1 h 1"/>
                  <a:gd name="T6" fmla="*/ 3 w 3"/>
                  <a:gd name="T7" fmla="*/ 0 h 1"/>
                  <a:gd name="T8" fmla="*/ 2 w 3"/>
                  <a:gd name="T9" fmla="*/ 0 h 1"/>
                  <a:gd name="T10" fmla="*/ 0 w 3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3" name="Freeform 1070">
                <a:extLst>
                  <a:ext uri="{FF2B5EF4-FFF2-40B4-BE49-F238E27FC236}">
                    <a16:creationId xmlns:a16="http://schemas.microsoft.com/office/drawing/2014/main" id="{44FBF1E1-B679-4832-BF8D-428485E34A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0" y="1437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4" name="Freeform 1071">
                <a:extLst>
                  <a:ext uri="{FF2B5EF4-FFF2-40B4-BE49-F238E27FC236}">
                    <a16:creationId xmlns:a16="http://schemas.microsoft.com/office/drawing/2014/main" id="{1C83188F-5259-41D0-AEFF-AA44EFF3E3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13" y="1410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2 h 2"/>
                  <a:gd name="T8" fmla="*/ 1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5" name="Freeform 1072">
                <a:extLst>
                  <a:ext uri="{FF2B5EF4-FFF2-40B4-BE49-F238E27FC236}">
                    <a16:creationId xmlns:a16="http://schemas.microsoft.com/office/drawing/2014/main" id="{C71E3D3A-90B6-4878-BAF3-173D73FE49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17" y="1407"/>
                <a:ext cx="24" cy="13"/>
              </a:xfrm>
              <a:custGeom>
                <a:avLst/>
                <a:gdLst>
                  <a:gd name="T0" fmla="*/ 21 w 24"/>
                  <a:gd name="T1" fmla="*/ 11 h 13"/>
                  <a:gd name="T2" fmla="*/ 22 w 24"/>
                  <a:gd name="T3" fmla="*/ 11 h 13"/>
                  <a:gd name="T4" fmla="*/ 24 w 24"/>
                  <a:gd name="T5" fmla="*/ 9 h 13"/>
                  <a:gd name="T6" fmla="*/ 24 w 24"/>
                  <a:gd name="T7" fmla="*/ 3 h 13"/>
                  <a:gd name="T8" fmla="*/ 23 w 24"/>
                  <a:gd name="T9" fmla="*/ 2 h 13"/>
                  <a:gd name="T10" fmla="*/ 22 w 24"/>
                  <a:gd name="T11" fmla="*/ 0 h 13"/>
                  <a:gd name="T12" fmla="*/ 21 w 24"/>
                  <a:gd name="T13" fmla="*/ 0 h 13"/>
                  <a:gd name="T14" fmla="*/ 13 w 24"/>
                  <a:gd name="T15" fmla="*/ 2 h 13"/>
                  <a:gd name="T16" fmla="*/ 9 w 24"/>
                  <a:gd name="T17" fmla="*/ 3 h 13"/>
                  <a:gd name="T18" fmla="*/ 6 w 24"/>
                  <a:gd name="T19" fmla="*/ 6 h 13"/>
                  <a:gd name="T20" fmla="*/ 5 w 24"/>
                  <a:gd name="T21" fmla="*/ 6 h 13"/>
                  <a:gd name="T22" fmla="*/ 4 w 24"/>
                  <a:gd name="T23" fmla="*/ 8 h 13"/>
                  <a:gd name="T24" fmla="*/ 1 w 24"/>
                  <a:gd name="T25" fmla="*/ 8 h 13"/>
                  <a:gd name="T26" fmla="*/ 0 w 24"/>
                  <a:gd name="T27" fmla="*/ 11 h 13"/>
                  <a:gd name="T28" fmla="*/ 0 w 24"/>
                  <a:gd name="T29" fmla="*/ 12 h 13"/>
                  <a:gd name="T30" fmla="*/ 0 w 24"/>
                  <a:gd name="T31" fmla="*/ 13 h 13"/>
                  <a:gd name="T32" fmla="*/ 3 w 24"/>
                  <a:gd name="T33" fmla="*/ 12 h 13"/>
                  <a:gd name="T34" fmla="*/ 7 w 24"/>
                  <a:gd name="T35" fmla="*/ 11 h 13"/>
                  <a:gd name="T36" fmla="*/ 12 w 24"/>
                  <a:gd name="T37" fmla="*/ 12 h 13"/>
                  <a:gd name="T38" fmla="*/ 13 w 24"/>
                  <a:gd name="T39" fmla="*/ 11 h 13"/>
                  <a:gd name="T40" fmla="*/ 16 w 24"/>
                  <a:gd name="T41" fmla="*/ 11 h 13"/>
                  <a:gd name="T42" fmla="*/ 18 w 24"/>
                  <a:gd name="T43" fmla="*/ 12 h 13"/>
                  <a:gd name="T44" fmla="*/ 21 w 24"/>
                  <a:gd name="T45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4" h="13">
                    <a:moveTo>
                      <a:pt x="21" y="11"/>
                    </a:moveTo>
                    <a:lnTo>
                      <a:pt x="22" y="11"/>
                    </a:lnTo>
                    <a:lnTo>
                      <a:pt x="24" y="9"/>
                    </a:lnTo>
                    <a:lnTo>
                      <a:pt x="24" y="3"/>
                    </a:lnTo>
                    <a:lnTo>
                      <a:pt x="23" y="2"/>
                    </a:lnTo>
                    <a:lnTo>
                      <a:pt x="22" y="0"/>
                    </a:lnTo>
                    <a:lnTo>
                      <a:pt x="21" y="0"/>
                    </a:lnTo>
                    <a:lnTo>
                      <a:pt x="13" y="2"/>
                    </a:lnTo>
                    <a:lnTo>
                      <a:pt x="9" y="3"/>
                    </a:lnTo>
                    <a:lnTo>
                      <a:pt x="6" y="6"/>
                    </a:lnTo>
                    <a:lnTo>
                      <a:pt x="5" y="6"/>
                    </a:lnTo>
                    <a:lnTo>
                      <a:pt x="4" y="8"/>
                    </a:lnTo>
                    <a:lnTo>
                      <a:pt x="1" y="8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3" y="12"/>
                    </a:lnTo>
                    <a:lnTo>
                      <a:pt x="7" y="11"/>
                    </a:lnTo>
                    <a:lnTo>
                      <a:pt x="12" y="12"/>
                    </a:lnTo>
                    <a:lnTo>
                      <a:pt x="13" y="11"/>
                    </a:lnTo>
                    <a:lnTo>
                      <a:pt x="16" y="11"/>
                    </a:lnTo>
                    <a:lnTo>
                      <a:pt x="18" y="12"/>
                    </a:lnTo>
                    <a:lnTo>
                      <a:pt x="21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6" name="Freeform 1073">
                <a:extLst>
                  <a:ext uri="{FF2B5EF4-FFF2-40B4-BE49-F238E27FC236}">
                    <a16:creationId xmlns:a16="http://schemas.microsoft.com/office/drawing/2014/main" id="{606305BE-71D1-4FD8-89A2-5A09E34E17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6" y="1363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2 h 4"/>
                  <a:gd name="T4" fmla="*/ 1 w 2"/>
                  <a:gd name="T5" fmla="*/ 4 h 4"/>
                  <a:gd name="T6" fmla="*/ 2 w 2"/>
                  <a:gd name="T7" fmla="*/ 2 h 4"/>
                  <a:gd name="T8" fmla="*/ 1 w 2"/>
                  <a:gd name="T9" fmla="*/ 1 h 4"/>
                  <a:gd name="T10" fmla="*/ 2 w 2"/>
                  <a:gd name="T11" fmla="*/ 0 h 4"/>
                  <a:gd name="T12" fmla="*/ 0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0" y="2"/>
                    </a:lnTo>
                    <a:lnTo>
                      <a:pt x="1" y="4"/>
                    </a:lnTo>
                    <a:lnTo>
                      <a:pt x="2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7" name="Freeform 1074">
                <a:extLst>
                  <a:ext uri="{FF2B5EF4-FFF2-40B4-BE49-F238E27FC236}">
                    <a16:creationId xmlns:a16="http://schemas.microsoft.com/office/drawing/2014/main" id="{36B56331-9816-4D15-8E61-C8924D9C9D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9" y="1272"/>
                <a:ext cx="5" cy="21"/>
              </a:xfrm>
              <a:custGeom>
                <a:avLst/>
                <a:gdLst>
                  <a:gd name="T0" fmla="*/ 2 w 5"/>
                  <a:gd name="T1" fmla="*/ 1 h 21"/>
                  <a:gd name="T2" fmla="*/ 1 w 5"/>
                  <a:gd name="T3" fmla="*/ 0 h 21"/>
                  <a:gd name="T4" fmla="*/ 0 w 5"/>
                  <a:gd name="T5" fmla="*/ 3 h 21"/>
                  <a:gd name="T6" fmla="*/ 0 w 5"/>
                  <a:gd name="T7" fmla="*/ 3 h 21"/>
                  <a:gd name="T8" fmla="*/ 1 w 5"/>
                  <a:gd name="T9" fmla="*/ 4 h 21"/>
                  <a:gd name="T10" fmla="*/ 1 w 5"/>
                  <a:gd name="T11" fmla="*/ 5 h 21"/>
                  <a:gd name="T12" fmla="*/ 1 w 5"/>
                  <a:gd name="T13" fmla="*/ 6 h 21"/>
                  <a:gd name="T14" fmla="*/ 1 w 5"/>
                  <a:gd name="T15" fmla="*/ 9 h 21"/>
                  <a:gd name="T16" fmla="*/ 2 w 5"/>
                  <a:gd name="T17" fmla="*/ 11 h 21"/>
                  <a:gd name="T18" fmla="*/ 2 w 5"/>
                  <a:gd name="T19" fmla="*/ 15 h 21"/>
                  <a:gd name="T20" fmla="*/ 1 w 5"/>
                  <a:gd name="T21" fmla="*/ 17 h 21"/>
                  <a:gd name="T22" fmla="*/ 1 w 5"/>
                  <a:gd name="T23" fmla="*/ 19 h 21"/>
                  <a:gd name="T24" fmla="*/ 2 w 5"/>
                  <a:gd name="T25" fmla="*/ 21 h 21"/>
                  <a:gd name="T26" fmla="*/ 3 w 5"/>
                  <a:gd name="T27" fmla="*/ 19 h 21"/>
                  <a:gd name="T28" fmla="*/ 3 w 5"/>
                  <a:gd name="T29" fmla="*/ 16 h 21"/>
                  <a:gd name="T30" fmla="*/ 5 w 5"/>
                  <a:gd name="T31" fmla="*/ 15 h 21"/>
                  <a:gd name="T32" fmla="*/ 3 w 5"/>
                  <a:gd name="T33" fmla="*/ 12 h 21"/>
                  <a:gd name="T34" fmla="*/ 2 w 5"/>
                  <a:gd name="T35" fmla="*/ 10 h 21"/>
                  <a:gd name="T36" fmla="*/ 2 w 5"/>
                  <a:gd name="T37" fmla="*/ 6 h 21"/>
                  <a:gd name="T38" fmla="*/ 3 w 5"/>
                  <a:gd name="T39" fmla="*/ 4 h 21"/>
                  <a:gd name="T40" fmla="*/ 2 w 5"/>
                  <a:gd name="T41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" h="21">
                    <a:moveTo>
                      <a:pt x="2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1" y="9"/>
                    </a:lnTo>
                    <a:lnTo>
                      <a:pt x="2" y="11"/>
                    </a:lnTo>
                    <a:lnTo>
                      <a:pt x="2" y="15"/>
                    </a:lnTo>
                    <a:lnTo>
                      <a:pt x="1" y="17"/>
                    </a:lnTo>
                    <a:lnTo>
                      <a:pt x="1" y="19"/>
                    </a:lnTo>
                    <a:lnTo>
                      <a:pt x="2" y="21"/>
                    </a:lnTo>
                    <a:lnTo>
                      <a:pt x="3" y="19"/>
                    </a:lnTo>
                    <a:lnTo>
                      <a:pt x="3" y="16"/>
                    </a:lnTo>
                    <a:lnTo>
                      <a:pt x="5" y="15"/>
                    </a:lnTo>
                    <a:lnTo>
                      <a:pt x="3" y="12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3" y="4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8" name="Freeform 1075">
                <a:extLst>
                  <a:ext uri="{FF2B5EF4-FFF2-40B4-BE49-F238E27FC236}">
                    <a16:creationId xmlns:a16="http://schemas.microsoft.com/office/drawing/2014/main" id="{AE92590B-B122-489E-B156-5F39F72823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9" y="1351"/>
                <a:ext cx="22" cy="10"/>
              </a:xfrm>
              <a:custGeom>
                <a:avLst/>
                <a:gdLst>
                  <a:gd name="T0" fmla="*/ 9 w 22"/>
                  <a:gd name="T1" fmla="*/ 4 h 10"/>
                  <a:gd name="T2" fmla="*/ 12 w 22"/>
                  <a:gd name="T3" fmla="*/ 6 h 10"/>
                  <a:gd name="T4" fmla="*/ 16 w 22"/>
                  <a:gd name="T5" fmla="*/ 6 h 10"/>
                  <a:gd name="T6" fmla="*/ 17 w 22"/>
                  <a:gd name="T7" fmla="*/ 6 h 10"/>
                  <a:gd name="T8" fmla="*/ 16 w 22"/>
                  <a:gd name="T9" fmla="*/ 5 h 10"/>
                  <a:gd name="T10" fmla="*/ 12 w 22"/>
                  <a:gd name="T11" fmla="*/ 1 h 10"/>
                  <a:gd name="T12" fmla="*/ 5 w 22"/>
                  <a:gd name="T13" fmla="*/ 0 h 10"/>
                  <a:gd name="T14" fmla="*/ 4 w 22"/>
                  <a:gd name="T15" fmla="*/ 1 h 10"/>
                  <a:gd name="T16" fmla="*/ 4 w 22"/>
                  <a:gd name="T17" fmla="*/ 2 h 10"/>
                  <a:gd name="T18" fmla="*/ 1 w 22"/>
                  <a:gd name="T19" fmla="*/ 4 h 10"/>
                  <a:gd name="T20" fmla="*/ 0 w 22"/>
                  <a:gd name="T21" fmla="*/ 5 h 10"/>
                  <a:gd name="T22" fmla="*/ 1 w 22"/>
                  <a:gd name="T23" fmla="*/ 6 h 10"/>
                  <a:gd name="T24" fmla="*/ 4 w 22"/>
                  <a:gd name="T25" fmla="*/ 6 h 10"/>
                  <a:gd name="T26" fmla="*/ 6 w 22"/>
                  <a:gd name="T27" fmla="*/ 8 h 10"/>
                  <a:gd name="T28" fmla="*/ 9 w 22"/>
                  <a:gd name="T29" fmla="*/ 10 h 10"/>
                  <a:gd name="T30" fmla="*/ 14 w 22"/>
                  <a:gd name="T31" fmla="*/ 10 h 10"/>
                  <a:gd name="T32" fmla="*/ 20 w 22"/>
                  <a:gd name="T33" fmla="*/ 10 h 10"/>
                  <a:gd name="T34" fmla="*/ 22 w 22"/>
                  <a:gd name="T35" fmla="*/ 8 h 10"/>
                  <a:gd name="T36" fmla="*/ 22 w 22"/>
                  <a:gd name="T37" fmla="*/ 8 h 10"/>
                  <a:gd name="T38" fmla="*/ 20 w 22"/>
                  <a:gd name="T39" fmla="*/ 7 h 10"/>
                  <a:gd name="T40" fmla="*/ 15 w 22"/>
                  <a:gd name="T41" fmla="*/ 7 h 10"/>
                  <a:gd name="T42" fmla="*/ 12 w 22"/>
                  <a:gd name="T43" fmla="*/ 7 h 10"/>
                  <a:gd name="T44" fmla="*/ 10 w 22"/>
                  <a:gd name="T45" fmla="*/ 5 h 10"/>
                  <a:gd name="T46" fmla="*/ 7 w 22"/>
                  <a:gd name="T47" fmla="*/ 5 h 10"/>
                  <a:gd name="T48" fmla="*/ 6 w 22"/>
                  <a:gd name="T49" fmla="*/ 4 h 10"/>
                  <a:gd name="T50" fmla="*/ 7 w 22"/>
                  <a:gd name="T51" fmla="*/ 4 h 10"/>
                  <a:gd name="T52" fmla="*/ 9 w 22"/>
                  <a:gd name="T5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2" h="10">
                    <a:moveTo>
                      <a:pt x="9" y="4"/>
                    </a:moveTo>
                    <a:lnTo>
                      <a:pt x="12" y="6"/>
                    </a:lnTo>
                    <a:lnTo>
                      <a:pt x="16" y="6"/>
                    </a:lnTo>
                    <a:lnTo>
                      <a:pt x="17" y="6"/>
                    </a:lnTo>
                    <a:lnTo>
                      <a:pt x="16" y="5"/>
                    </a:lnTo>
                    <a:lnTo>
                      <a:pt x="12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6" y="8"/>
                    </a:lnTo>
                    <a:lnTo>
                      <a:pt x="9" y="10"/>
                    </a:lnTo>
                    <a:lnTo>
                      <a:pt x="14" y="10"/>
                    </a:lnTo>
                    <a:lnTo>
                      <a:pt x="20" y="10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0" y="7"/>
                    </a:lnTo>
                    <a:lnTo>
                      <a:pt x="15" y="7"/>
                    </a:lnTo>
                    <a:lnTo>
                      <a:pt x="12" y="7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9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9" name="Rectangle 1076">
                <a:extLst>
                  <a:ext uri="{FF2B5EF4-FFF2-40B4-BE49-F238E27FC236}">
                    <a16:creationId xmlns:a16="http://schemas.microsoft.com/office/drawing/2014/main" id="{6C10D490-E2CF-444F-9290-5236272D52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732" y="1332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0" name="Freeform 1077">
                <a:extLst>
                  <a:ext uri="{FF2B5EF4-FFF2-40B4-BE49-F238E27FC236}">
                    <a16:creationId xmlns:a16="http://schemas.microsoft.com/office/drawing/2014/main" id="{59C95778-7E30-4610-8F91-2EA96ABA5C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1" y="132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1" name="Freeform 1078">
                <a:extLst>
                  <a:ext uri="{FF2B5EF4-FFF2-40B4-BE49-F238E27FC236}">
                    <a16:creationId xmlns:a16="http://schemas.microsoft.com/office/drawing/2014/main" id="{FDC8D419-0740-47DC-8708-C7083A118D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8" y="1241"/>
                <a:ext cx="3" cy="8"/>
              </a:xfrm>
              <a:custGeom>
                <a:avLst/>
                <a:gdLst>
                  <a:gd name="T0" fmla="*/ 3 w 3"/>
                  <a:gd name="T1" fmla="*/ 2 h 8"/>
                  <a:gd name="T2" fmla="*/ 2 w 3"/>
                  <a:gd name="T3" fmla="*/ 0 h 8"/>
                  <a:gd name="T4" fmla="*/ 1 w 3"/>
                  <a:gd name="T5" fmla="*/ 2 h 8"/>
                  <a:gd name="T6" fmla="*/ 1 w 3"/>
                  <a:gd name="T7" fmla="*/ 4 h 8"/>
                  <a:gd name="T8" fmla="*/ 0 w 3"/>
                  <a:gd name="T9" fmla="*/ 7 h 8"/>
                  <a:gd name="T10" fmla="*/ 0 w 3"/>
                  <a:gd name="T11" fmla="*/ 8 h 8"/>
                  <a:gd name="T12" fmla="*/ 1 w 3"/>
                  <a:gd name="T13" fmla="*/ 8 h 8"/>
                  <a:gd name="T14" fmla="*/ 2 w 3"/>
                  <a:gd name="T15" fmla="*/ 7 h 8"/>
                  <a:gd name="T16" fmla="*/ 2 w 3"/>
                  <a:gd name="T17" fmla="*/ 6 h 8"/>
                  <a:gd name="T18" fmla="*/ 2 w 3"/>
                  <a:gd name="T19" fmla="*/ 3 h 8"/>
                  <a:gd name="T20" fmla="*/ 3 w 3"/>
                  <a:gd name="T2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8">
                    <a:moveTo>
                      <a:pt x="3" y="2"/>
                    </a:moveTo>
                    <a:lnTo>
                      <a:pt x="2" y="0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8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2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2" name="Freeform 1079">
                <a:extLst>
                  <a:ext uri="{FF2B5EF4-FFF2-40B4-BE49-F238E27FC236}">
                    <a16:creationId xmlns:a16="http://schemas.microsoft.com/office/drawing/2014/main" id="{9168490A-CE39-46FA-BD46-10686CE17A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1" y="1312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1 h 4"/>
                  <a:gd name="T4" fmla="*/ 1 w 3"/>
                  <a:gd name="T5" fmla="*/ 0 h 4"/>
                  <a:gd name="T6" fmla="*/ 0 w 3"/>
                  <a:gd name="T7" fmla="*/ 1 h 4"/>
                  <a:gd name="T8" fmla="*/ 0 w 3"/>
                  <a:gd name="T9" fmla="*/ 1 h 4"/>
                  <a:gd name="T10" fmla="*/ 0 w 3"/>
                  <a:gd name="T11" fmla="*/ 3 h 4"/>
                  <a:gd name="T12" fmla="*/ 1 w 3"/>
                  <a:gd name="T13" fmla="*/ 3 h 4"/>
                  <a:gd name="T14" fmla="*/ 2 w 3"/>
                  <a:gd name="T15" fmla="*/ 4 h 4"/>
                  <a:gd name="T16" fmla="*/ 3 w 3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3" name="Freeform 1080">
                <a:extLst>
                  <a:ext uri="{FF2B5EF4-FFF2-40B4-BE49-F238E27FC236}">
                    <a16:creationId xmlns:a16="http://schemas.microsoft.com/office/drawing/2014/main" id="{AC398D30-1922-467C-8C72-9C749E49C6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0" y="1336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0 h 3"/>
                  <a:gd name="T4" fmla="*/ 0 w 2"/>
                  <a:gd name="T5" fmla="*/ 2 h 3"/>
                  <a:gd name="T6" fmla="*/ 1 w 2"/>
                  <a:gd name="T7" fmla="*/ 3 h 3"/>
                  <a:gd name="T8" fmla="*/ 1 w 2"/>
                  <a:gd name="T9" fmla="*/ 3 h 3"/>
                  <a:gd name="T10" fmla="*/ 2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4" name="Freeform 1081">
                <a:extLst>
                  <a:ext uri="{FF2B5EF4-FFF2-40B4-BE49-F238E27FC236}">
                    <a16:creationId xmlns:a16="http://schemas.microsoft.com/office/drawing/2014/main" id="{36EF8579-7457-4F9E-8033-23DA0C1A03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318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0 w 4"/>
                  <a:gd name="T3" fmla="*/ 0 h 1"/>
                  <a:gd name="T4" fmla="*/ 0 w 4"/>
                  <a:gd name="T5" fmla="*/ 1 h 1"/>
                  <a:gd name="T6" fmla="*/ 3 w 4"/>
                  <a:gd name="T7" fmla="*/ 1 h 1"/>
                  <a:gd name="T8" fmla="*/ 4 w 4"/>
                  <a:gd name="T9" fmla="*/ 1 h 1"/>
                  <a:gd name="T10" fmla="*/ 2 w 4"/>
                  <a:gd name="T11" fmla="*/ 0 h 1"/>
                  <a:gd name="T12" fmla="*/ 0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5" name="Freeform 1082">
                <a:extLst>
                  <a:ext uri="{FF2B5EF4-FFF2-40B4-BE49-F238E27FC236}">
                    <a16:creationId xmlns:a16="http://schemas.microsoft.com/office/drawing/2014/main" id="{41661C7B-32E2-444F-8628-B57CCB9642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2" y="1336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1 w 2"/>
                  <a:gd name="T3" fmla="*/ 2 w 2"/>
                  <a:gd name="T4" fmla="*/ 1 w 2"/>
                  <a:gd name="T5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6" name="Freeform 1083">
                <a:extLst>
                  <a:ext uri="{FF2B5EF4-FFF2-40B4-BE49-F238E27FC236}">
                    <a16:creationId xmlns:a16="http://schemas.microsoft.com/office/drawing/2014/main" id="{4338ED2D-728C-47DF-A11B-6583D20DC8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9" y="134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7" name="Freeform 1084">
                <a:extLst>
                  <a:ext uri="{FF2B5EF4-FFF2-40B4-BE49-F238E27FC236}">
                    <a16:creationId xmlns:a16="http://schemas.microsoft.com/office/drawing/2014/main" id="{4B5800ED-6BA5-4D10-994D-D443F8A47A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1" y="1347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8" name="Freeform 1085">
                <a:extLst>
                  <a:ext uri="{FF2B5EF4-FFF2-40B4-BE49-F238E27FC236}">
                    <a16:creationId xmlns:a16="http://schemas.microsoft.com/office/drawing/2014/main" id="{FCE278D5-D12F-4121-839E-0DEBC82E68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348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9" name="Freeform 1086">
                <a:extLst>
                  <a:ext uri="{FF2B5EF4-FFF2-40B4-BE49-F238E27FC236}">
                    <a16:creationId xmlns:a16="http://schemas.microsoft.com/office/drawing/2014/main" id="{E6F1389C-66F2-4091-B375-79877F2AD7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1" y="1324"/>
                <a:ext cx="1" cy="4"/>
              </a:xfrm>
              <a:custGeom>
                <a:avLst/>
                <a:gdLst>
                  <a:gd name="T0" fmla="*/ 1 w 1"/>
                  <a:gd name="T1" fmla="*/ 3 h 4"/>
                  <a:gd name="T2" fmla="*/ 1 w 1"/>
                  <a:gd name="T3" fmla="*/ 1 h 4"/>
                  <a:gd name="T4" fmla="*/ 0 w 1"/>
                  <a:gd name="T5" fmla="*/ 0 h 4"/>
                  <a:gd name="T6" fmla="*/ 0 w 1"/>
                  <a:gd name="T7" fmla="*/ 1 h 4"/>
                  <a:gd name="T8" fmla="*/ 0 w 1"/>
                  <a:gd name="T9" fmla="*/ 3 h 4"/>
                  <a:gd name="T10" fmla="*/ 1 w 1"/>
                  <a:gd name="T11" fmla="*/ 4 h 4"/>
                  <a:gd name="T12" fmla="*/ 1 w 1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3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0" name="Freeform 1087">
                <a:extLst>
                  <a:ext uri="{FF2B5EF4-FFF2-40B4-BE49-F238E27FC236}">
                    <a16:creationId xmlns:a16="http://schemas.microsoft.com/office/drawing/2014/main" id="{CBCB85E2-1D6C-4148-A1C1-85CD986488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5" y="1329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1" name="Freeform 1088">
                <a:extLst>
                  <a:ext uri="{FF2B5EF4-FFF2-40B4-BE49-F238E27FC236}">
                    <a16:creationId xmlns:a16="http://schemas.microsoft.com/office/drawing/2014/main" id="{64BF86DA-799D-4E36-8702-CC2D2086AC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1" y="1167"/>
                <a:ext cx="6" cy="7"/>
              </a:xfrm>
              <a:custGeom>
                <a:avLst/>
                <a:gdLst>
                  <a:gd name="T0" fmla="*/ 2 w 6"/>
                  <a:gd name="T1" fmla="*/ 2 h 7"/>
                  <a:gd name="T2" fmla="*/ 0 w 6"/>
                  <a:gd name="T3" fmla="*/ 4 h 7"/>
                  <a:gd name="T4" fmla="*/ 0 w 6"/>
                  <a:gd name="T5" fmla="*/ 7 h 7"/>
                  <a:gd name="T6" fmla="*/ 2 w 6"/>
                  <a:gd name="T7" fmla="*/ 7 h 7"/>
                  <a:gd name="T8" fmla="*/ 3 w 6"/>
                  <a:gd name="T9" fmla="*/ 6 h 7"/>
                  <a:gd name="T10" fmla="*/ 5 w 6"/>
                  <a:gd name="T11" fmla="*/ 6 h 7"/>
                  <a:gd name="T12" fmla="*/ 6 w 6"/>
                  <a:gd name="T13" fmla="*/ 4 h 7"/>
                  <a:gd name="T14" fmla="*/ 6 w 6"/>
                  <a:gd name="T15" fmla="*/ 2 h 7"/>
                  <a:gd name="T16" fmla="*/ 5 w 6"/>
                  <a:gd name="T17" fmla="*/ 0 h 7"/>
                  <a:gd name="T18" fmla="*/ 2 w 6"/>
                  <a:gd name="T1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7">
                    <a:moveTo>
                      <a:pt x="2" y="2"/>
                    </a:moveTo>
                    <a:lnTo>
                      <a:pt x="0" y="4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2" name="Freeform 1089">
                <a:extLst>
                  <a:ext uri="{FF2B5EF4-FFF2-40B4-BE49-F238E27FC236}">
                    <a16:creationId xmlns:a16="http://schemas.microsoft.com/office/drawing/2014/main" id="{9D75FDA0-2512-4C2C-8E0A-8633CB1524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5" y="1199"/>
                <a:ext cx="5" cy="9"/>
              </a:xfrm>
              <a:custGeom>
                <a:avLst/>
                <a:gdLst>
                  <a:gd name="T0" fmla="*/ 4 w 5"/>
                  <a:gd name="T1" fmla="*/ 0 h 9"/>
                  <a:gd name="T2" fmla="*/ 3 w 5"/>
                  <a:gd name="T3" fmla="*/ 0 h 9"/>
                  <a:gd name="T4" fmla="*/ 2 w 5"/>
                  <a:gd name="T5" fmla="*/ 3 h 9"/>
                  <a:gd name="T6" fmla="*/ 0 w 5"/>
                  <a:gd name="T7" fmla="*/ 5 h 9"/>
                  <a:gd name="T8" fmla="*/ 2 w 5"/>
                  <a:gd name="T9" fmla="*/ 8 h 9"/>
                  <a:gd name="T10" fmla="*/ 2 w 5"/>
                  <a:gd name="T11" fmla="*/ 9 h 9"/>
                  <a:gd name="T12" fmla="*/ 4 w 5"/>
                  <a:gd name="T13" fmla="*/ 6 h 9"/>
                  <a:gd name="T14" fmla="*/ 5 w 5"/>
                  <a:gd name="T15" fmla="*/ 4 h 9"/>
                  <a:gd name="T16" fmla="*/ 4 w 5"/>
                  <a:gd name="T17" fmla="*/ 2 h 9"/>
                  <a:gd name="T18" fmla="*/ 5 w 5"/>
                  <a:gd name="T19" fmla="*/ 0 h 9"/>
                  <a:gd name="T20" fmla="*/ 4 w 5"/>
                  <a:gd name="T2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9">
                    <a:moveTo>
                      <a:pt x="4" y="0"/>
                    </a:moveTo>
                    <a:lnTo>
                      <a:pt x="3" y="0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2" y="8"/>
                    </a:lnTo>
                    <a:lnTo>
                      <a:pt x="2" y="9"/>
                    </a:lnTo>
                    <a:lnTo>
                      <a:pt x="4" y="6"/>
                    </a:lnTo>
                    <a:lnTo>
                      <a:pt x="5" y="4"/>
                    </a:lnTo>
                    <a:lnTo>
                      <a:pt x="4" y="2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3" name="Rectangle 1090">
                <a:extLst>
                  <a:ext uri="{FF2B5EF4-FFF2-40B4-BE49-F238E27FC236}">
                    <a16:creationId xmlns:a16="http://schemas.microsoft.com/office/drawing/2014/main" id="{258A2AE6-567F-479D-9FCC-098C733A32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728" y="1329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4" name="Freeform 1091">
                <a:extLst>
                  <a:ext uri="{FF2B5EF4-FFF2-40B4-BE49-F238E27FC236}">
                    <a16:creationId xmlns:a16="http://schemas.microsoft.com/office/drawing/2014/main" id="{AB871DBB-82CD-4CE6-934A-A10ABFB3F3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07" y="1197"/>
                <a:ext cx="8" cy="5"/>
              </a:xfrm>
              <a:custGeom>
                <a:avLst/>
                <a:gdLst>
                  <a:gd name="T0" fmla="*/ 4 w 8"/>
                  <a:gd name="T1" fmla="*/ 4 h 5"/>
                  <a:gd name="T2" fmla="*/ 6 w 8"/>
                  <a:gd name="T3" fmla="*/ 5 h 5"/>
                  <a:gd name="T4" fmla="*/ 8 w 8"/>
                  <a:gd name="T5" fmla="*/ 5 h 5"/>
                  <a:gd name="T6" fmla="*/ 6 w 8"/>
                  <a:gd name="T7" fmla="*/ 2 h 5"/>
                  <a:gd name="T8" fmla="*/ 5 w 8"/>
                  <a:gd name="T9" fmla="*/ 2 h 5"/>
                  <a:gd name="T10" fmla="*/ 4 w 8"/>
                  <a:gd name="T11" fmla="*/ 0 h 5"/>
                  <a:gd name="T12" fmla="*/ 1 w 8"/>
                  <a:gd name="T13" fmla="*/ 1 h 5"/>
                  <a:gd name="T14" fmla="*/ 0 w 8"/>
                  <a:gd name="T15" fmla="*/ 0 h 5"/>
                  <a:gd name="T16" fmla="*/ 0 w 8"/>
                  <a:gd name="T17" fmla="*/ 1 h 5"/>
                  <a:gd name="T18" fmla="*/ 1 w 8"/>
                  <a:gd name="T19" fmla="*/ 4 h 5"/>
                  <a:gd name="T20" fmla="*/ 4 w 8"/>
                  <a:gd name="T2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5">
                    <a:moveTo>
                      <a:pt x="4" y="4"/>
                    </a:moveTo>
                    <a:lnTo>
                      <a:pt x="6" y="5"/>
                    </a:lnTo>
                    <a:lnTo>
                      <a:pt x="8" y="5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5" name="Freeform 1092">
                <a:extLst>
                  <a:ext uri="{FF2B5EF4-FFF2-40B4-BE49-F238E27FC236}">
                    <a16:creationId xmlns:a16="http://schemas.microsoft.com/office/drawing/2014/main" id="{127E38D8-4117-4896-A078-2D90484C06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6" y="1342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0 h 2"/>
                  <a:gd name="T10" fmla="*/ 0 w 2"/>
                  <a:gd name="T11" fmla="*/ 0 h 2"/>
                  <a:gd name="T12" fmla="*/ 0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6" name="Freeform 1093">
                <a:extLst>
                  <a:ext uri="{FF2B5EF4-FFF2-40B4-BE49-F238E27FC236}">
                    <a16:creationId xmlns:a16="http://schemas.microsoft.com/office/drawing/2014/main" id="{48116B78-88EB-43B2-BAE3-94BB3240E5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6" y="1287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  <a:gd name="T10" fmla="*/ 1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7" name="Freeform 1094">
                <a:extLst>
                  <a:ext uri="{FF2B5EF4-FFF2-40B4-BE49-F238E27FC236}">
                    <a16:creationId xmlns:a16="http://schemas.microsoft.com/office/drawing/2014/main" id="{4EA06834-7466-4255-90FD-F29B3BBEC3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7" y="1355"/>
                <a:ext cx="6" cy="3"/>
              </a:xfrm>
              <a:custGeom>
                <a:avLst/>
                <a:gdLst>
                  <a:gd name="T0" fmla="*/ 0 w 6"/>
                  <a:gd name="T1" fmla="*/ 3 h 3"/>
                  <a:gd name="T2" fmla="*/ 1 w 6"/>
                  <a:gd name="T3" fmla="*/ 3 h 3"/>
                  <a:gd name="T4" fmla="*/ 3 w 6"/>
                  <a:gd name="T5" fmla="*/ 2 h 3"/>
                  <a:gd name="T6" fmla="*/ 5 w 6"/>
                  <a:gd name="T7" fmla="*/ 1 h 3"/>
                  <a:gd name="T8" fmla="*/ 6 w 6"/>
                  <a:gd name="T9" fmla="*/ 0 h 3"/>
                  <a:gd name="T10" fmla="*/ 5 w 6"/>
                  <a:gd name="T11" fmla="*/ 0 h 3"/>
                  <a:gd name="T12" fmla="*/ 3 w 6"/>
                  <a:gd name="T13" fmla="*/ 0 h 3"/>
                  <a:gd name="T14" fmla="*/ 1 w 6"/>
                  <a:gd name="T15" fmla="*/ 0 h 3"/>
                  <a:gd name="T16" fmla="*/ 1 w 6"/>
                  <a:gd name="T17" fmla="*/ 1 h 3"/>
                  <a:gd name="T18" fmla="*/ 0 w 6"/>
                  <a:gd name="T19" fmla="*/ 2 h 3"/>
                  <a:gd name="T20" fmla="*/ 0 w 6"/>
                  <a:gd name="T2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3">
                    <a:moveTo>
                      <a:pt x="0" y="3"/>
                    </a:moveTo>
                    <a:lnTo>
                      <a:pt x="1" y="3"/>
                    </a:lnTo>
                    <a:lnTo>
                      <a:pt x="3" y="2"/>
                    </a:lnTo>
                    <a:lnTo>
                      <a:pt x="5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8" name="Freeform 1095">
                <a:extLst>
                  <a:ext uri="{FF2B5EF4-FFF2-40B4-BE49-F238E27FC236}">
                    <a16:creationId xmlns:a16="http://schemas.microsoft.com/office/drawing/2014/main" id="{6FC605F3-D490-4C80-8761-A001D037E3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9" y="1363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2 w 3"/>
                  <a:gd name="T5" fmla="*/ 2 h 2"/>
                  <a:gd name="T6" fmla="*/ 3 w 3"/>
                  <a:gd name="T7" fmla="*/ 1 h 2"/>
                  <a:gd name="T8" fmla="*/ 2 w 3"/>
                  <a:gd name="T9" fmla="*/ 0 h 2"/>
                  <a:gd name="T10" fmla="*/ 0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9" name="Freeform 1096">
                <a:extLst>
                  <a:ext uri="{FF2B5EF4-FFF2-40B4-BE49-F238E27FC236}">
                    <a16:creationId xmlns:a16="http://schemas.microsoft.com/office/drawing/2014/main" id="{5A33DEB2-59B5-40B2-8143-313E280702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5" y="136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0" name="Freeform 1097">
                <a:extLst>
                  <a:ext uri="{FF2B5EF4-FFF2-40B4-BE49-F238E27FC236}">
                    <a16:creationId xmlns:a16="http://schemas.microsoft.com/office/drawing/2014/main" id="{3EB34ADD-8D3B-4D65-868B-A617D1749E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5" y="136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1" name="Freeform 1098">
                <a:extLst>
                  <a:ext uri="{FF2B5EF4-FFF2-40B4-BE49-F238E27FC236}">
                    <a16:creationId xmlns:a16="http://schemas.microsoft.com/office/drawing/2014/main" id="{26B40C82-1C2B-43EF-A5B9-118B8EC822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7" y="1272"/>
                <a:ext cx="209" cy="284"/>
              </a:xfrm>
              <a:custGeom>
                <a:avLst/>
                <a:gdLst>
                  <a:gd name="T0" fmla="*/ 195 w 209"/>
                  <a:gd name="T1" fmla="*/ 194 h 284"/>
                  <a:gd name="T2" fmla="*/ 189 w 209"/>
                  <a:gd name="T3" fmla="*/ 186 h 284"/>
                  <a:gd name="T4" fmla="*/ 185 w 209"/>
                  <a:gd name="T5" fmla="*/ 166 h 284"/>
                  <a:gd name="T6" fmla="*/ 176 w 209"/>
                  <a:gd name="T7" fmla="*/ 167 h 284"/>
                  <a:gd name="T8" fmla="*/ 173 w 209"/>
                  <a:gd name="T9" fmla="*/ 157 h 284"/>
                  <a:gd name="T10" fmla="*/ 154 w 209"/>
                  <a:gd name="T11" fmla="*/ 147 h 284"/>
                  <a:gd name="T12" fmla="*/ 161 w 209"/>
                  <a:gd name="T13" fmla="*/ 142 h 284"/>
                  <a:gd name="T14" fmla="*/ 180 w 209"/>
                  <a:gd name="T15" fmla="*/ 137 h 284"/>
                  <a:gd name="T16" fmla="*/ 176 w 209"/>
                  <a:gd name="T17" fmla="*/ 117 h 284"/>
                  <a:gd name="T18" fmla="*/ 163 w 209"/>
                  <a:gd name="T19" fmla="*/ 121 h 284"/>
                  <a:gd name="T20" fmla="*/ 172 w 209"/>
                  <a:gd name="T21" fmla="*/ 110 h 284"/>
                  <a:gd name="T22" fmla="*/ 159 w 209"/>
                  <a:gd name="T23" fmla="*/ 100 h 284"/>
                  <a:gd name="T24" fmla="*/ 151 w 209"/>
                  <a:gd name="T25" fmla="*/ 103 h 284"/>
                  <a:gd name="T26" fmla="*/ 146 w 209"/>
                  <a:gd name="T27" fmla="*/ 96 h 284"/>
                  <a:gd name="T28" fmla="*/ 147 w 209"/>
                  <a:gd name="T29" fmla="*/ 79 h 284"/>
                  <a:gd name="T30" fmla="*/ 140 w 209"/>
                  <a:gd name="T31" fmla="*/ 80 h 284"/>
                  <a:gd name="T32" fmla="*/ 124 w 209"/>
                  <a:gd name="T33" fmla="*/ 84 h 284"/>
                  <a:gd name="T34" fmla="*/ 136 w 209"/>
                  <a:gd name="T35" fmla="*/ 64 h 284"/>
                  <a:gd name="T36" fmla="*/ 131 w 209"/>
                  <a:gd name="T37" fmla="*/ 52 h 284"/>
                  <a:gd name="T38" fmla="*/ 111 w 209"/>
                  <a:gd name="T39" fmla="*/ 56 h 284"/>
                  <a:gd name="T40" fmla="*/ 97 w 209"/>
                  <a:gd name="T41" fmla="*/ 50 h 284"/>
                  <a:gd name="T42" fmla="*/ 86 w 209"/>
                  <a:gd name="T43" fmla="*/ 52 h 284"/>
                  <a:gd name="T44" fmla="*/ 95 w 209"/>
                  <a:gd name="T45" fmla="*/ 26 h 284"/>
                  <a:gd name="T46" fmla="*/ 68 w 209"/>
                  <a:gd name="T47" fmla="*/ 17 h 284"/>
                  <a:gd name="T48" fmla="*/ 59 w 209"/>
                  <a:gd name="T49" fmla="*/ 26 h 284"/>
                  <a:gd name="T50" fmla="*/ 48 w 209"/>
                  <a:gd name="T51" fmla="*/ 41 h 284"/>
                  <a:gd name="T52" fmla="*/ 39 w 209"/>
                  <a:gd name="T53" fmla="*/ 75 h 284"/>
                  <a:gd name="T54" fmla="*/ 39 w 209"/>
                  <a:gd name="T55" fmla="*/ 43 h 284"/>
                  <a:gd name="T56" fmla="*/ 55 w 209"/>
                  <a:gd name="T57" fmla="*/ 0 h 284"/>
                  <a:gd name="T58" fmla="*/ 12 w 209"/>
                  <a:gd name="T59" fmla="*/ 34 h 284"/>
                  <a:gd name="T60" fmla="*/ 20 w 209"/>
                  <a:gd name="T61" fmla="*/ 70 h 284"/>
                  <a:gd name="T62" fmla="*/ 6 w 209"/>
                  <a:gd name="T63" fmla="*/ 87 h 284"/>
                  <a:gd name="T64" fmla="*/ 27 w 209"/>
                  <a:gd name="T65" fmla="*/ 96 h 284"/>
                  <a:gd name="T66" fmla="*/ 56 w 209"/>
                  <a:gd name="T67" fmla="*/ 106 h 284"/>
                  <a:gd name="T68" fmla="*/ 72 w 209"/>
                  <a:gd name="T69" fmla="*/ 104 h 284"/>
                  <a:gd name="T70" fmla="*/ 86 w 209"/>
                  <a:gd name="T71" fmla="*/ 91 h 284"/>
                  <a:gd name="T72" fmla="*/ 95 w 209"/>
                  <a:gd name="T73" fmla="*/ 115 h 284"/>
                  <a:gd name="T74" fmla="*/ 92 w 209"/>
                  <a:gd name="T75" fmla="*/ 135 h 284"/>
                  <a:gd name="T76" fmla="*/ 108 w 209"/>
                  <a:gd name="T77" fmla="*/ 140 h 284"/>
                  <a:gd name="T78" fmla="*/ 122 w 209"/>
                  <a:gd name="T79" fmla="*/ 154 h 284"/>
                  <a:gd name="T80" fmla="*/ 103 w 209"/>
                  <a:gd name="T81" fmla="*/ 186 h 284"/>
                  <a:gd name="T82" fmla="*/ 79 w 209"/>
                  <a:gd name="T83" fmla="*/ 211 h 284"/>
                  <a:gd name="T84" fmla="*/ 48 w 209"/>
                  <a:gd name="T85" fmla="*/ 216 h 284"/>
                  <a:gd name="T86" fmla="*/ 79 w 209"/>
                  <a:gd name="T87" fmla="*/ 226 h 284"/>
                  <a:gd name="T88" fmla="*/ 96 w 209"/>
                  <a:gd name="T89" fmla="*/ 239 h 284"/>
                  <a:gd name="T90" fmla="*/ 111 w 209"/>
                  <a:gd name="T91" fmla="*/ 264 h 284"/>
                  <a:gd name="T92" fmla="*/ 142 w 209"/>
                  <a:gd name="T93" fmla="*/ 284 h 284"/>
                  <a:gd name="T94" fmla="*/ 133 w 209"/>
                  <a:gd name="T95" fmla="*/ 262 h 284"/>
                  <a:gd name="T96" fmla="*/ 135 w 209"/>
                  <a:gd name="T97" fmla="*/ 252 h 284"/>
                  <a:gd name="T98" fmla="*/ 150 w 209"/>
                  <a:gd name="T99" fmla="*/ 266 h 284"/>
                  <a:gd name="T100" fmla="*/ 163 w 209"/>
                  <a:gd name="T101" fmla="*/ 261 h 284"/>
                  <a:gd name="T102" fmla="*/ 158 w 209"/>
                  <a:gd name="T103" fmla="*/ 231 h 284"/>
                  <a:gd name="T104" fmla="*/ 151 w 209"/>
                  <a:gd name="T105" fmla="*/ 218 h 284"/>
                  <a:gd name="T106" fmla="*/ 137 w 209"/>
                  <a:gd name="T107" fmla="*/ 200 h 284"/>
                  <a:gd name="T108" fmla="*/ 150 w 209"/>
                  <a:gd name="T109" fmla="*/ 197 h 284"/>
                  <a:gd name="T110" fmla="*/ 161 w 209"/>
                  <a:gd name="T111" fmla="*/ 199 h 284"/>
                  <a:gd name="T112" fmla="*/ 178 w 209"/>
                  <a:gd name="T113" fmla="*/ 201 h 284"/>
                  <a:gd name="T114" fmla="*/ 168 w 209"/>
                  <a:gd name="T115" fmla="*/ 218 h 284"/>
                  <a:gd name="T116" fmla="*/ 176 w 209"/>
                  <a:gd name="T117" fmla="*/ 226 h 284"/>
                  <a:gd name="T118" fmla="*/ 181 w 209"/>
                  <a:gd name="T119" fmla="*/ 218 h 284"/>
                  <a:gd name="T120" fmla="*/ 190 w 209"/>
                  <a:gd name="T121" fmla="*/ 212 h 284"/>
                  <a:gd name="T122" fmla="*/ 197 w 209"/>
                  <a:gd name="T123" fmla="*/ 204 h 284"/>
                  <a:gd name="T124" fmla="*/ 202 w 209"/>
                  <a:gd name="T125" fmla="*/ 198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9" h="284">
                    <a:moveTo>
                      <a:pt x="208" y="201"/>
                    </a:moveTo>
                    <a:lnTo>
                      <a:pt x="209" y="200"/>
                    </a:lnTo>
                    <a:lnTo>
                      <a:pt x="209" y="200"/>
                    </a:lnTo>
                    <a:lnTo>
                      <a:pt x="209" y="199"/>
                    </a:lnTo>
                    <a:lnTo>
                      <a:pt x="208" y="198"/>
                    </a:lnTo>
                    <a:lnTo>
                      <a:pt x="208" y="197"/>
                    </a:lnTo>
                    <a:lnTo>
                      <a:pt x="207" y="195"/>
                    </a:lnTo>
                    <a:lnTo>
                      <a:pt x="206" y="195"/>
                    </a:lnTo>
                    <a:lnTo>
                      <a:pt x="207" y="193"/>
                    </a:lnTo>
                    <a:lnTo>
                      <a:pt x="206" y="192"/>
                    </a:lnTo>
                    <a:lnTo>
                      <a:pt x="203" y="192"/>
                    </a:lnTo>
                    <a:lnTo>
                      <a:pt x="203" y="192"/>
                    </a:lnTo>
                    <a:lnTo>
                      <a:pt x="204" y="190"/>
                    </a:lnTo>
                    <a:lnTo>
                      <a:pt x="203" y="189"/>
                    </a:lnTo>
                    <a:lnTo>
                      <a:pt x="201" y="192"/>
                    </a:lnTo>
                    <a:lnTo>
                      <a:pt x="200" y="193"/>
                    </a:lnTo>
                    <a:lnTo>
                      <a:pt x="201" y="194"/>
                    </a:lnTo>
                    <a:lnTo>
                      <a:pt x="200" y="194"/>
                    </a:lnTo>
                    <a:lnTo>
                      <a:pt x="198" y="194"/>
                    </a:lnTo>
                    <a:lnTo>
                      <a:pt x="198" y="190"/>
                    </a:lnTo>
                    <a:lnTo>
                      <a:pt x="197" y="190"/>
                    </a:lnTo>
                    <a:lnTo>
                      <a:pt x="197" y="190"/>
                    </a:lnTo>
                    <a:lnTo>
                      <a:pt x="197" y="192"/>
                    </a:lnTo>
                    <a:lnTo>
                      <a:pt x="196" y="194"/>
                    </a:lnTo>
                    <a:lnTo>
                      <a:pt x="195" y="195"/>
                    </a:lnTo>
                    <a:lnTo>
                      <a:pt x="195" y="194"/>
                    </a:lnTo>
                    <a:lnTo>
                      <a:pt x="195" y="192"/>
                    </a:lnTo>
                    <a:lnTo>
                      <a:pt x="196" y="189"/>
                    </a:lnTo>
                    <a:lnTo>
                      <a:pt x="197" y="188"/>
                    </a:lnTo>
                    <a:lnTo>
                      <a:pt x="195" y="189"/>
                    </a:lnTo>
                    <a:lnTo>
                      <a:pt x="192" y="192"/>
                    </a:lnTo>
                    <a:lnTo>
                      <a:pt x="192" y="192"/>
                    </a:lnTo>
                    <a:lnTo>
                      <a:pt x="191" y="194"/>
                    </a:lnTo>
                    <a:lnTo>
                      <a:pt x="190" y="194"/>
                    </a:lnTo>
                    <a:lnTo>
                      <a:pt x="190" y="193"/>
                    </a:lnTo>
                    <a:lnTo>
                      <a:pt x="191" y="190"/>
                    </a:lnTo>
                    <a:lnTo>
                      <a:pt x="193" y="189"/>
                    </a:lnTo>
                    <a:lnTo>
                      <a:pt x="195" y="188"/>
                    </a:lnTo>
                    <a:lnTo>
                      <a:pt x="195" y="186"/>
                    </a:lnTo>
                    <a:lnTo>
                      <a:pt x="196" y="186"/>
                    </a:lnTo>
                    <a:lnTo>
                      <a:pt x="197" y="184"/>
                    </a:lnTo>
                    <a:lnTo>
                      <a:pt x="197" y="183"/>
                    </a:lnTo>
                    <a:lnTo>
                      <a:pt x="196" y="183"/>
                    </a:lnTo>
                    <a:lnTo>
                      <a:pt x="193" y="184"/>
                    </a:lnTo>
                    <a:lnTo>
                      <a:pt x="192" y="186"/>
                    </a:lnTo>
                    <a:lnTo>
                      <a:pt x="191" y="187"/>
                    </a:lnTo>
                    <a:lnTo>
                      <a:pt x="190" y="188"/>
                    </a:lnTo>
                    <a:lnTo>
                      <a:pt x="190" y="186"/>
                    </a:lnTo>
                    <a:lnTo>
                      <a:pt x="192" y="184"/>
                    </a:lnTo>
                    <a:lnTo>
                      <a:pt x="191" y="184"/>
                    </a:lnTo>
                    <a:lnTo>
                      <a:pt x="190" y="184"/>
                    </a:lnTo>
                    <a:lnTo>
                      <a:pt x="189" y="186"/>
                    </a:lnTo>
                    <a:lnTo>
                      <a:pt x="186" y="184"/>
                    </a:lnTo>
                    <a:lnTo>
                      <a:pt x="184" y="184"/>
                    </a:lnTo>
                    <a:lnTo>
                      <a:pt x="182" y="183"/>
                    </a:lnTo>
                    <a:lnTo>
                      <a:pt x="185" y="184"/>
                    </a:lnTo>
                    <a:lnTo>
                      <a:pt x="189" y="183"/>
                    </a:lnTo>
                    <a:lnTo>
                      <a:pt x="187" y="182"/>
                    </a:lnTo>
                    <a:lnTo>
                      <a:pt x="186" y="181"/>
                    </a:lnTo>
                    <a:lnTo>
                      <a:pt x="187" y="182"/>
                    </a:lnTo>
                    <a:lnTo>
                      <a:pt x="189" y="181"/>
                    </a:lnTo>
                    <a:lnTo>
                      <a:pt x="187" y="180"/>
                    </a:lnTo>
                    <a:lnTo>
                      <a:pt x="186" y="180"/>
                    </a:lnTo>
                    <a:lnTo>
                      <a:pt x="186" y="178"/>
                    </a:lnTo>
                    <a:lnTo>
                      <a:pt x="187" y="177"/>
                    </a:lnTo>
                    <a:lnTo>
                      <a:pt x="189" y="176"/>
                    </a:lnTo>
                    <a:lnTo>
                      <a:pt x="187" y="174"/>
                    </a:lnTo>
                    <a:lnTo>
                      <a:pt x="186" y="172"/>
                    </a:lnTo>
                    <a:lnTo>
                      <a:pt x="184" y="174"/>
                    </a:lnTo>
                    <a:lnTo>
                      <a:pt x="184" y="175"/>
                    </a:lnTo>
                    <a:lnTo>
                      <a:pt x="182" y="174"/>
                    </a:lnTo>
                    <a:lnTo>
                      <a:pt x="181" y="175"/>
                    </a:lnTo>
                    <a:lnTo>
                      <a:pt x="181" y="174"/>
                    </a:lnTo>
                    <a:lnTo>
                      <a:pt x="181" y="172"/>
                    </a:lnTo>
                    <a:lnTo>
                      <a:pt x="182" y="171"/>
                    </a:lnTo>
                    <a:lnTo>
                      <a:pt x="185" y="170"/>
                    </a:lnTo>
                    <a:lnTo>
                      <a:pt x="185" y="169"/>
                    </a:lnTo>
                    <a:lnTo>
                      <a:pt x="185" y="166"/>
                    </a:lnTo>
                    <a:lnTo>
                      <a:pt x="185" y="166"/>
                    </a:lnTo>
                    <a:lnTo>
                      <a:pt x="184" y="167"/>
                    </a:lnTo>
                    <a:lnTo>
                      <a:pt x="181" y="170"/>
                    </a:lnTo>
                    <a:lnTo>
                      <a:pt x="180" y="171"/>
                    </a:lnTo>
                    <a:lnTo>
                      <a:pt x="179" y="172"/>
                    </a:lnTo>
                    <a:lnTo>
                      <a:pt x="178" y="174"/>
                    </a:lnTo>
                    <a:lnTo>
                      <a:pt x="179" y="175"/>
                    </a:lnTo>
                    <a:lnTo>
                      <a:pt x="178" y="176"/>
                    </a:lnTo>
                    <a:lnTo>
                      <a:pt x="178" y="174"/>
                    </a:lnTo>
                    <a:lnTo>
                      <a:pt x="178" y="172"/>
                    </a:lnTo>
                    <a:lnTo>
                      <a:pt x="178" y="170"/>
                    </a:lnTo>
                    <a:lnTo>
                      <a:pt x="180" y="167"/>
                    </a:lnTo>
                    <a:lnTo>
                      <a:pt x="180" y="166"/>
                    </a:lnTo>
                    <a:lnTo>
                      <a:pt x="180" y="166"/>
                    </a:lnTo>
                    <a:lnTo>
                      <a:pt x="179" y="167"/>
                    </a:lnTo>
                    <a:lnTo>
                      <a:pt x="178" y="169"/>
                    </a:lnTo>
                    <a:lnTo>
                      <a:pt x="178" y="169"/>
                    </a:lnTo>
                    <a:lnTo>
                      <a:pt x="176" y="170"/>
                    </a:lnTo>
                    <a:lnTo>
                      <a:pt x="175" y="171"/>
                    </a:lnTo>
                    <a:lnTo>
                      <a:pt x="175" y="172"/>
                    </a:lnTo>
                    <a:lnTo>
                      <a:pt x="174" y="175"/>
                    </a:lnTo>
                    <a:lnTo>
                      <a:pt x="173" y="176"/>
                    </a:lnTo>
                    <a:lnTo>
                      <a:pt x="173" y="174"/>
                    </a:lnTo>
                    <a:lnTo>
                      <a:pt x="174" y="172"/>
                    </a:lnTo>
                    <a:lnTo>
                      <a:pt x="175" y="169"/>
                    </a:lnTo>
                    <a:lnTo>
                      <a:pt x="176" y="167"/>
                    </a:lnTo>
                    <a:lnTo>
                      <a:pt x="176" y="166"/>
                    </a:lnTo>
                    <a:lnTo>
                      <a:pt x="174" y="166"/>
                    </a:lnTo>
                    <a:lnTo>
                      <a:pt x="173" y="167"/>
                    </a:lnTo>
                    <a:lnTo>
                      <a:pt x="173" y="169"/>
                    </a:lnTo>
                    <a:lnTo>
                      <a:pt x="172" y="170"/>
                    </a:lnTo>
                    <a:lnTo>
                      <a:pt x="172" y="169"/>
                    </a:lnTo>
                    <a:lnTo>
                      <a:pt x="173" y="166"/>
                    </a:lnTo>
                    <a:lnTo>
                      <a:pt x="174" y="165"/>
                    </a:lnTo>
                    <a:lnTo>
                      <a:pt x="173" y="164"/>
                    </a:lnTo>
                    <a:lnTo>
                      <a:pt x="172" y="163"/>
                    </a:lnTo>
                    <a:lnTo>
                      <a:pt x="172" y="163"/>
                    </a:lnTo>
                    <a:lnTo>
                      <a:pt x="170" y="161"/>
                    </a:lnTo>
                    <a:lnTo>
                      <a:pt x="168" y="161"/>
                    </a:lnTo>
                    <a:lnTo>
                      <a:pt x="167" y="161"/>
                    </a:lnTo>
                    <a:lnTo>
                      <a:pt x="167" y="160"/>
                    </a:lnTo>
                    <a:lnTo>
                      <a:pt x="169" y="160"/>
                    </a:lnTo>
                    <a:lnTo>
                      <a:pt x="167" y="160"/>
                    </a:lnTo>
                    <a:lnTo>
                      <a:pt x="164" y="160"/>
                    </a:lnTo>
                    <a:lnTo>
                      <a:pt x="163" y="161"/>
                    </a:lnTo>
                    <a:lnTo>
                      <a:pt x="163" y="160"/>
                    </a:lnTo>
                    <a:lnTo>
                      <a:pt x="167" y="158"/>
                    </a:lnTo>
                    <a:lnTo>
                      <a:pt x="169" y="158"/>
                    </a:lnTo>
                    <a:lnTo>
                      <a:pt x="170" y="159"/>
                    </a:lnTo>
                    <a:lnTo>
                      <a:pt x="172" y="159"/>
                    </a:lnTo>
                    <a:lnTo>
                      <a:pt x="173" y="158"/>
                    </a:lnTo>
                    <a:lnTo>
                      <a:pt x="173" y="157"/>
                    </a:lnTo>
                    <a:lnTo>
                      <a:pt x="172" y="157"/>
                    </a:lnTo>
                    <a:lnTo>
                      <a:pt x="169" y="157"/>
                    </a:lnTo>
                    <a:lnTo>
                      <a:pt x="167" y="155"/>
                    </a:lnTo>
                    <a:lnTo>
                      <a:pt x="165" y="155"/>
                    </a:lnTo>
                    <a:lnTo>
                      <a:pt x="165" y="157"/>
                    </a:lnTo>
                    <a:lnTo>
                      <a:pt x="164" y="157"/>
                    </a:lnTo>
                    <a:lnTo>
                      <a:pt x="164" y="157"/>
                    </a:lnTo>
                    <a:lnTo>
                      <a:pt x="165" y="155"/>
                    </a:lnTo>
                    <a:lnTo>
                      <a:pt x="165" y="154"/>
                    </a:lnTo>
                    <a:lnTo>
                      <a:pt x="163" y="154"/>
                    </a:lnTo>
                    <a:lnTo>
                      <a:pt x="163" y="155"/>
                    </a:lnTo>
                    <a:lnTo>
                      <a:pt x="163" y="155"/>
                    </a:lnTo>
                    <a:lnTo>
                      <a:pt x="162" y="154"/>
                    </a:lnTo>
                    <a:lnTo>
                      <a:pt x="162" y="153"/>
                    </a:lnTo>
                    <a:lnTo>
                      <a:pt x="161" y="153"/>
                    </a:lnTo>
                    <a:lnTo>
                      <a:pt x="161" y="153"/>
                    </a:lnTo>
                    <a:lnTo>
                      <a:pt x="159" y="152"/>
                    </a:lnTo>
                    <a:lnTo>
                      <a:pt x="158" y="152"/>
                    </a:lnTo>
                    <a:lnTo>
                      <a:pt x="157" y="152"/>
                    </a:lnTo>
                    <a:lnTo>
                      <a:pt x="158" y="150"/>
                    </a:lnTo>
                    <a:lnTo>
                      <a:pt x="159" y="150"/>
                    </a:lnTo>
                    <a:lnTo>
                      <a:pt x="162" y="152"/>
                    </a:lnTo>
                    <a:lnTo>
                      <a:pt x="163" y="152"/>
                    </a:lnTo>
                    <a:lnTo>
                      <a:pt x="163" y="150"/>
                    </a:lnTo>
                    <a:lnTo>
                      <a:pt x="157" y="148"/>
                    </a:lnTo>
                    <a:lnTo>
                      <a:pt x="154" y="147"/>
                    </a:lnTo>
                    <a:lnTo>
                      <a:pt x="154" y="147"/>
                    </a:lnTo>
                    <a:lnTo>
                      <a:pt x="156" y="146"/>
                    </a:lnTo>
                    <a:lnTo>
                      <a:pt x="159" y="148"/>
                    </a:lnTo>
                    <a:lnTo>
                      <a:pt x="163" y="148"/>
                    </a:lnTo>
                    <a:lnTo>
                      <a:pt x="167" y="149"/>
                    </a:lnTo>
                    <a:lnTo>
                      <a:pt x="168" y="149"/>
                    </a:lnTo>
                    <a:lnTo>
                      <a:pt x="167" y="148"/>
                    </a:lnTo>
                    <a:lnTo>
                      <a:pt x="167" y="147"/>
                    </a:lnTo>
                    <a:lnTo>
                      <a:pt x="167" y="146"/>
                    </a:lnTo>
                    <a:lnTo>
                      <a:pt x="164" y="144"/>
                    </a:lnTo>
                    <a:lnTo>
                      <a:pt x="163" y="143"/>
                    </a:lnTo>
                    <a:lnTo>
                      <a:pt x="164" y="143"/>
                    </a:lnTo>
                    <a:lnTo>
                      <a:pt x="164" y="143"/>
                    </a:lnTo>
                    <a:lnTo>
                      <a:pt x="165" y="144"/>
                    </a:lnTo>
                    <a:lnTo>
                      <a:pt x="167" y="144"/>
                    </a:lnTo>
                    <a:lnTo>
                      <a:pt x="167" y="144"/>
                    </a:lnTo>
                    <a:lnTo>
                      <a:pt x="169" y="144"/>
                    </a:lnTo>
                    <a:lnTo>
                      <a:pt x="169" y="143"/>
                    </a:lnTo>
                    <a:lnTo>
                      <a:pt x="169" y="143"/>
                    </a:lnTo>
                    <a:lnTo>
                      <a:pt x="168" y="142"/>
                    </a:lnTo>
                    <a:lnTo>
                      <a:pt x="168" y="142"/>
                    </a:lnTo>
                    <a:lnTo>
                      <a:pt x="167" y="140"/>
                    </a:lnTo>
                    <a:lnTo>
                      <a:pt x="165" y="141"/>
                    </a:lnTo>
                    <a:lnTo>
                      <a:pt x="164" y="141"/>
                    </a:lnTo>
                    <a:lnTo>
                      <a:pt x="162" y="141"/>
                    </a:lnTo>
                    <a:lnTo>
                      <a:pt x="161" y="142"/>
                    </a:lnTo>
                    <a:lnTo>
                      <a:pt x="159" y="142"/>
                    </a:lnTo>
                    <a:lnTo>
                      <a:pt x="159" y="141"/>
                    </a:lnTo>
                    <a:lnTo>
                      <a:pt x="161" y="140"/>
                    </a:lnTo>
                    <a:lnTo>
                      <a:pt x="163" y="140"/>
                    </a:lnTo>
                    <a:lnTo>
                      <a:pt x="164" y="140"/>
                    </a:lnTo>
                    <a:lnTo>
                      <a:pt x="167" y="140"/>
                    </a:lnTo>
                    <a:lnTo>
                      <a:pt x="168" y="138"/>
                    </a:lnTo>
                    <a:lnTo>
                      <a:pt x="165" y="138"/>
                    </a:lnTo>
                    <a:lnTo>
                      <a:pt x="164" y="137"/>
                    </a:lnTo>
                    <a:lnTo>
                      <a:pt x="163" y="136"/>
                    </a:lnTo>
                    <a:lnTo>
                      <a:pt x="165" y="137"/>
                    </a:lnTo>
                    <a:lnTo>
                      <a:pt x="167" y="137"/>
                    </a:lnTo>
                    <a:lnTo>
                      <a:pt x="168" y="137"/>
                    </a:lnTo>
                    <a:lnTo>
                      <a:pt x="169" y="137"/>
                    </a:lnTo>
                    <a:lnTo>
                      <a:pt x="172" y="140"/>
                    </a:lnTo>
                    <a:lnTo>
                      <a:pt x="173" y="140"/>
                    </a:lnTo>
                    <a:lnTo>
                      <a:pt x="174" y="140"/>
                    </a:lnTo>
                    <a:lnTo>
                      <a:pt x="175" y="141"/>
                    </a:lnTo>
                    <a:lnTo>
                      <a:pt x="175" y="141"/>
                    </a:lnTo>
                    <a:lnTo>
                      <a:pt x="176" y="140"/>
                    </a:lnTo>
                    <a:lnTo>
                      <a:pt x="178" y="140"/>
                    </a:lnTo>
                    <a:lnTo>
                      <a:pt x="179" y="142"/>
                    </a:lnTo>
                    <a:lnTo>
                      <a:pt x="180" y="142"/>
                    </a:lnTo>
                    <a:lnTo>
                      <a:pt x="180" y="141"/>
                    </a:lnTo>
                    <a:lnTo>
                      <a:pt x="180" y="138"/>
                    </a:lnTo>
                    <a:lnTo>
                      <a:pt x="180" y="137"/>
                    </a:lnTo>
                    <a:lnTo>
                      <a:pt x="179" y="136"/>
                    </a:lnTo>
                    <a:lnTo>
                      <a:pt x="178" y="135"/>
                    </a:lnTo>
                    <a:lnTo>
                      <a:pt x="175" y="133"/>
                    </a:lnTo>
                    <a:lnTo>
                      <a:pt x="174" y="132"/>
                    </a:lnTo>
                    <a:lnTo>
                      <a:pt x="173" y="133"/>
                    </a:lnTo>
                    <a:lnTo>
                      <a:pt x="172" y="133"/>
                    </a:lnTo>
                    <a:lnTo>
                      <a:pt x="170" y="133"/>
                    </a:lnTo>
                    <a:lnTo>
                      <a:pt x="168" y="130"/>
                    </a:lnTo>
                    <a:lnTo>
                      <a:pt x="165" y="130"/>
                    </a:lnTo>
                    <a:lnTo>
                      <a:pt x="162" y="130"/>
                    </a:lnTo>
                    <a:lnTo>
                      <a:pt x="161" y="130"/>
                    </a:lnTo>
                    <a:lnTo>
                      <a:pt x="164" y="129"/>
                    </a:lnTo>
                    <a:lnTo>
                      <a:pt x="165" y="127"/>
                    </a:lnTo>
                    <a:lnTo>
                      <a:pt x="167" y="127"/>
                    </a:lnTo>
                    <a:lnTo>
                      <a:pt x="168" y="129"/>
                    </a:lnTo>
                    <a:lnTo>
                      <a:pt x="169" y="129"/>
                    </a:lnTo>
                    <a:lnTo>
                      <a:pt x="170" y="127"/>
                    </a:lnTo>
                    <a:lnTo>
                      <a:pt x="172" y="126"/>
                    </a:lnTo>
                    <a:lnTo>
                      <a:pt x="175" y="126"/>
                    </a:lnTo>
                    <a:lnTo>
                      <a:pt x="176" y="127"/>
                    </a:lnTo>
                    <a:lnTo>
                      <a:pt x="179" y="127"/>
                    </a:lnTo>
                    <a:lnTo>
                      <a:pt x="180" y="126"/>
                    </a:lnTo>
                    <a:lnTo>
                      <a:pt x="180" y="125"/>
                    </a:lnTo>
                    <a:lnTo>
                      <a:pt x="179" y="123"/>
                    </a:lnTo>
                    <a:lnTo>
                      <a:pt x="179" y="120"/>
                    </a:lnTo>
                    <a:lnTo>
                      <a:pt x="176" y="117"/>
                    </a:lnTo>
                    <a:lnTo>
                      <a:pt x="175" y="114"/>
                    </a:lnTo>
                    <a:lnTo>
                      <a:pt x="175" y="114"/>
                    </a:lnTo>
                    <a:lnTo>
                      <a:pt x="174" y="114"/>
                    </a:lnTo>
                    <a:lnTo>
                      <a:pt x="173" y="114"/>
                    </a:lnTo>
                    <a:lnTo>
                      <a:pt x="173" y="115"/>
                    </a:lnTo>
                    <a:lnTo>
                      <a:pt x="172" y="118"/>
                    </a:lnTo>
                    <a:lnTo>
                      <a:pt x="173" y="118"/>
                    </a:lnTo>
                    <a:lnTo>
                      <a:pt x="173" y="119"/>
                    </a:lnTo>
                    <a:lnTo>
                      <a:pt x="172" y="120"/>
                    </a:lnTo>
                    <a:lnTo>
                      <a:pt x="169" y="120"/>
                    </a:lnTo>
                    <a:lnTo>
                      <a:pt x="168" y="123"/>
                    </a:lnTo>
                    <a:lnTo>
                      <a:pt x="167" y="121"/>
                    </a:lnTo>
                    <a:lnTo>
                      <a:pt x="165" y="121"/>
                    </a:lnTo>
                    <a:lnTo>
                      <a:pt x="163" y="121"/>
                    </a:lnTo>
                    <a:lnTo>
                      <a:pt x="162" y="124"/>
                    </a:lnTo>
                    <a:lnTo>
                      <a:pt x="159" y="126"/>
                    </a:lnTo>
                    <a:lnTo>
                      <a:pt x="158" y="125"/>
                    </a:lnTo>
                    <a:lnTo>
                      <a:pt x="157" y="125"/>
                    </a:lnTo>
                    <a:lnTo>
                      <a:pt x="156" y="125"/>
                    </a:lnTo>
                    <a:lnTo>
                      <a:pt x="154" y="125"/>
                    </a:lnTo>
                    <a:lnTo>
                      <a:pt x="156" y="124"/>
                    </a:lnTo>
                    <a:lnTo>
                      <a:pt x="157" y="124"/>
                    </a:lnTo>
                    <a:lnTo>
                      <a:pt x="159" y="124"/>
                    </a:lnTo>
                    <a:lnTo>
                      <a:pt x="161" y="124"/>
                    </a:lnTo>
                    <a:lnTo>
                      <a:pt x="162" y="121"/>
                    </a:lnTo>
                    <a:lnTo>
                      <a:pt x="163" y="121"/>
                    </a:lnTo>
                    <a:lnTo>
                      <a:pt x="164" y="121"/>
                    </a:lnTo>
                    <a:lnTo>
                      <a:pt x="167" y="120"/>
                    </a:lnTo>
                    <a:lnTo>
                      <a:pt x="168" y="119"/>
                    </a:lnTo>
                    <a:lnTo>
                      <a:pt x="168" y="117"/>
                    </a:lnTo>
                    <a:lnTo>
                      <a:pt x="168" y="115"/>
                    </a:lnTo>
                    <a:lnTo>
                      <a:pt x="167" y="115"/>
                    </a:lnTo>
                    <a:lnTo>
                      <a:pt x="165" y="117"/>
                    </a:lnTo>
                    <a:lnTo>
                      <a:pt x="163" y="115"/>
                    </a:lnTo>
                    <a:lnTo>
                      <a:pt x="162" y="117"/>
                    </a:lnTo>
                    <a:lnTo>
                      <a:pt x="158" y="119"/>
                    </a:lnTo>
                    <a:lnTo>
                      <a:pt x="156" y="121"/>
                    </a:lnTo>
                    <a:lnTo>
                      <a:pt x="152" y="121"/>
                    </a:lnTo>
                    <a:lnTo>
                      <a:pt x="153" y="120"/>
                    </a:lnTo>
                    <a:lnTo>
                      <a:pt x="156" y="120"/>
                    </a:lnTo>
                    <a:lnTo>
                      <a:pt x="157" y="119"/>
                    </a:lnTo>
                    <a:lnTo>
                      <a:pt x="156" y="118"/>
                    </a:lnTo>
                    <a:lnTo>
                      <a:pt x="153" y="118"/>
                    </a:lnTo>
                    <a:lnTo>
                      <a:pt x="157" y="117"/>
                    </a:lnTo>
                    <a:lnTo>
                      <a:pt x="158" y="117"/>
                    </a:lnTo>
                    <a:lnTo>
                      <a:pt x="161" y="114"/>
                    </a:lnTo>
                    <a:lnTo>
                      <a:pt x="163" y="114"/>
                    </a:lnTo>
                    <a:lnTo>
                      <a:pt x="165" y="114"/>
                    </a:lnTo>
                    <a:lnTo>
                      <a:pt x="168" y="114"/>
                    </a:lnTo>
                    <a:lnTo>
                      <a:pt x="169" y="113"/>
                    </a:lnTo>
                    <a:lnTo>
                      <a:pt x="170" y="112"/>
                    </a:lnTo>
                    <a:lnTo>
                      <a:pt x="172" y="110"/>
                    </a:lnTo>
                    <a:lnTo>
                      <a:pt x="173" y="110"/>
                    </a:lnTo>
                    <a:lnTo>
                      <a:pt x="172" y="112"/>
                    </a:lnTo>
                    <a:lnTo>
                      <a:pt x="173" y="113"/>
                    </a:lnTo>
                    <a:lnTo>
                      <a:pt x="175" y="110"/>
                    </a:lnTo>
                    <a:lnTo>
                      <a:pt x="175" y="109"/>
                    </a:lnTo>
                    <a:lnTo>
                      <a:pt x="175" y="108"/>
                    </a:lnTo>
                    <a:lnTo>
                      <a:pt x="173" y="107"/>
                    </a:lnTo>
                    <a:lnTo>
                      <a:pt x="172" y="104"/>
                    </a:lnTo>
                    <a:lnTo>
                      <a:pt x="170" y="102"/>
                    </a:lnTo>
                    <a:lnTo>
                      <a:pt x="169" y="101"/>
                    </a:lnTo>
                    <a:lnTo>
                      <a:pt x="168" y="101"/>
                    </a:lnTo>
                    <a:lnTo>
                      <a:pt x="165" y="101"/>
                    </a:lnTo>
                    <a:lnTo>
                      <a:pt x="165" y="102"/>
                    </a:lnTo>
                    <a:lnTo>
                      <a:pt x="163" y="102"/>
                    </a:lnTo>
                    <a:lnTo>
                      <a:pt x="162" y="104"/>
                    </a:lnTo>
                    <a:lnTo>
                      <a:pt x="159" y="104"/>
                    </a:lnTo>
                    <a:lnTo>
                      <a:pt x="158" y="106"/>
                    </a:lnTo>
                    <a:lnTo>
                      <a:pt x="157" y="106"/>
                    </a:lnTo>
                    <a:lnTo>
                      <a:pt x="158" y="103"/>
                    </a:lnTo>
                    <a:lnTo>
                      <a:pt x="159" y="103"/>
                    </a:lnTo>
                    <a:lnTo>
                      <a:pt x="161" y="103"/>
                    </a:lnTo>
                    <a:lnTo>
                      <a:pt x="163" y="101"/>
                    </a:lnTo>
                    <a:lnTo>
                      <a:pt x="164" y="100"/>
                    </a:lnTo>
                    <a:lnTo>
                      <a:pt x="164" y="98"/>
                    </a:lnTo>
                    <a:lnTo>
                      <a:pt x="163" y="98"/>
                    </a:lnTo>
                    <a:lnTo>
                      <a:pt x="159" y="100"/>
                    </a:lnTo>
                    <a:lnTo>
                      <a:pt x="157" y="102"/>
                    </a:lnTo>
                    <a:lnTo>
                      <a:pt x="156" y="102"/>
                    </a:lnTo>
                    <a:lnTo>
                      <a:pt x="154" y="103"/>
                    </a:lnTo>
                    <a:lnTo>
                      <a:pt x="154" y="104"/>
                    </a:lnTo>
                    <a:lnTo>
                      <a:pt x="153" y="108"/>
                    </a:lnTo>
                    <a:lnTo>
                      <a:pt x="150" y="112"/>
                    </a:lnTo>
                    <a:lnTo>
                      <a:pt x="146" y="114"/>
                    </a:lnTo>
                    <a:lnTo>
                      <a:pt x="146" y="113"/>
                    </a:lnTo>
                    <a:lnTo>
                      <a:pt x="147" y="112"/>
                    </a:lnTo>
                    <a:lnTo>
                      <a:pt x="150" y="109"/>
                    </a:lnTo>
                    <a:lnTo>
                      <a:pt x="151" y="107"/>
                    </a:lnTo>
                    <a:lnTo>
                      <a:pt x="152" y="106"/>
                    </a:lnTo>
                    <a:lnTo>
                      <a:pt x="152" y="104"/>
                    </a:lnTo>
                    <a:lnTo>
                      <a:pt x="151" y="104"/>
                    </a:lnTo>
                    <a:lnTo>
                      <a:pt x="151" y="104"/>
                    </a:lnTo>
                    <a:lnTo>
                      <a:pt x="150" y="104"/>
                    </a:lnTo>
                    <a:lnTo>
                      <a:pt x="148" y="107"/>
                    </a:lnTo>
                    <a:lnTo>
                      <a:pt x="146" y="109"/>
                    </a:lnTo>
                    <a:lnTo>
                      <a:pt x="145" y="110"/>
                    </a:lnTo>
                    <a:lnTo>
                      <a:pt x="145" y="109"/>
                    </a:lnTo>
                    <a:lnTo>
                      <a:pt x="146" y="108"/>
                    </a:lnTo>
                    <a:lnTo>
                      <a:pt x="147" y="106"/>
                    </a:lnTo>
                    <a:lnTo>
                      <a:pt x="147" y="104"/>
                    </a:lnTo>
                    <a:lnTo>
                      <a:pt x="148" y="103"/>
                    </a:lnTo>
                    <a:lnTo>
                      <a:pt x="150" y="103"/>
                    </a:lnTo>
                    <a:lnTo>
                      <a:pt x="151" y="103"/>
                    </a:lnTo>
                    <a:lnTo>
                      <a:pt x="153" y="103"/>
                    </a:lnTo>
                    <a:lnTo>
                      <a:pt x="153" y="102"/>
                    </a:lnTo>
                    <a:lnTo>
                      <a:pt x="154" y="101"/>
                    </a:lnTo>
                    <a:lnTo>
                      <a:pt x="157" y="101"/>
                    </a:lnTo>
                    <a:lnTo>
                      <a:pt x="159" y="98"/>
                    </a:lnTo>
                    <a:lnTo>
                      <a:pt x="161" y="96"/>
                    </a:lnTo>
                    <a:lnTo>
                      <a:pt x="159" y="95"/>
                    </a:lnTo>
                    <a:lnTo>
                      <a:pt x="159" y="92"/>
                    </a:lnTo>
                    <a:lnTo>
                      <a:pt x="159" y="92"/>
                    </a:lnTo>
                    <a:lnTo>
                      <a:pt x="156" y="93"/>
                    </a:lnTo>
                    <a:lnTo>
                      <a:pt x="154" y="95"/>
                    </a:lnTo>
                    <a:lnTo>
                      <a:pt x="154" y="97"/>
                    </a:lnTo>
                    <a:lnTo>
                      <a:pt x="154" y="100"/>
                    </a:lnTo>
                    <a:lnTo>
                      <a:pt x="153" y="100"/>
                    </a:lnTo>
                    <a:lnTo>
                      <a:pt x="154" y="100"/>
                    </a:lnTo>
                    <a:lnTo>
                      <a:pt x="153" y="98"/>
                    </a:lnTo>
                    <a:lnTo>
                      <a:pt x="152" y="97"/>
                    </a:lnTo>
                    <a:lnTo>
                      <a:pt x="151" y="97"/>
                    </a:lnTo>
                    <a:lnTo>
                      <a:pt x="148" y="98"/>
                    </a:lnTo>
                    <a:lnTo>
                      <a:pt x="147" y="98"/>
                    </a:lnTo>
                    <a:lnTo>
                      <a:pt x="145" y="98"/>
                    </a:lnTo>
                    <a:lnTo>
                      <a:pt x="143" y="100"/>
                    </a:lnTo>
                    <a:lnTo>
                      <a:pt x="141" y="100"/>
                    </a:lnTo>
                    <a:lnTo>
                      <a:pt x="142" y="98"/>
                    </a:lnTo>
                    <a:lnTo>
                      <a:pt x="143" y="98"/>
                    </a:lnTo>
                    <a:lnTo>
                      <a:pt x="146" y="96"/>
                    </a:lnTo>
                    <a:lnTo>
                      <a:pt x="145" y="95"/>
                    </a:lnTo>
                    <a:lnTo>
                      <a:pt x="143" y="95"/>
                    </a:lnTo>
                    <a:lnTo>
                      <a:pt x="142" y="95"/>
                    </a:lnTo>
                    <a:lnTo>
                      <a:pt x="143" y="93"/>
                    </a:lnTo>
                    <a:lnTo>
                      <a:pt x="145" y="93"/>
                    </a:lnTo>
                    <a:lnTo>
                      <a:pt x="146" y="93"/>
                    </a:lnTo>
                    <a:lnTo>
                      <a:pt x="147" y="91"/>
                    </a:lnTo>
                    <a:lnTo>
                      <a:pt x="148" y="91"/>
                    </a:lnTo>
                    <a:lnTo>
                      <a:pt x="148" y="90"/>
                    </a:lnTo>
                    <a:lnTo>
                      <a:pt x="150" y="90"/>
                    </a:lnTo>
                    <a:lnTo>
                      <a:pt x="152" y="91"/>
                    </a:lnTo>
                    <a:lnTo>
                      <a:pt x="153" y="92"/>
                    </a:lnTo>
                    <a:lnTo>
                      <a:pt x="154" y="92"/>
                    </a:lnTo>
                    <a:lnTo>
                      <a:pt x="157" y="90"/>
                    </a:lnTo>
                    <a:lnTo>
                      <a:pt x="158" y="89"/>
                    </a:lnTo>
                    <a:lnTo>
                      <a:pt x="158" y="87"/>
                    </a:lnTo>
                    <a:lnTo>
                      <a:pt x="156" y="85"/>
                    </a:lnTo>
                    <a:lnTo>
                      <a:pt x="156" y="84"/>
                    </a:lnTo>
                    <a:lnTo>
                      <a:pt x="154" y="81"/>
                    </a:lnTo>
                    <a:lnTo>
                      <a:pt x="153" y="79"/>
                    </a:lnTo>
                    <a:lnTo>
                      <a:pt x="152" y="79"/>
                    </a:lnTo>
                    <a:lnTo>
                      <a:pt x="150" y="75"/>
                    </a:lnTo>
                    <a:lnTo>
                      <a:pt x="148" y="75"/>
                    </a:lnTo>
                    <a:lnTo>
                      <a:pt x="148" y="78"/>
                    </a:lnTo>
                    <a:lnTo>
                      <a:pt x="148" y="79"/>
                    </a:lnTo>
                    <a:lnTo>
                      <a:pt x="147" y="79"/>
                    </a:lnTo>
                    <a:lnTo>
                      <a:pt x="146" y="80"/>
                    </a:lnTo>
                    <a:lnTo>
                      <a:pt x="146" y="81"/>
                    </a:lnTo>
                    <a:lnTo>
                      <a:pt x="145" y="83"/>
                    </a:lnTo>
                    <a:lnTo>
                      <a:pt x="143" y="84"/>
                    </a:lnTo>
                    <a:lnTo>
                      <a:pt x="143" y="86"/>
                    </a:lnTo>
                    <a:lnTo>
                      <a:pt x="141" y="87"/>
                    </a:lnTo>
                    <a:lnTo>
                      <a:pt x="140" y="90"/>
                    </a:lnTo>
                    <a:lnTo>
                      <a:pt x="140" y="91"/>
                    </a:lnTo>
                    <a:lnTo>
                      <a:pt x="139" y="92"/>
                    </a:lnTo>
                    <a:lnTo>
                      <a:pt x="137" y="92"/>
                    </a:lnTo>
                    <a:lnTo>
                      <a:pt x="139" y="90"/>
                    </a:lnTo>
                    <a:lnTo>
                      <a:pt x="140" y="86"/>
                    </a:lnTo>
                    <a:lnTo>
                      <a:pt x="142" y="86"/>
                    </a:lnTo>
                    <a:lnTo>
                      <a:pt x="142" y="85"/>
                    </a:lnTo>
                    <a:lnTo>
                      <a:pt x="141" y="85"/>
                    </a:lnTo>
                    <a:lnTo>
                      <a:pt x="141" y="84"/>
                    </a:lnTo>
                    <a:lnTo>
                      <a:pt x="139" y="84"/>
                    </a:lnTo>
                    <a:lnTo>
                      <a:pt x="136" y="87"/>
                    </a:lnTo>
                    <a:lnTo>
                      <a:pt x="135" y="89"/>
                    </a:lnTo>
                    <a:lnTo>
                      <a:pt x="134" y="90"/>
                    </a:lnTo>
                    <a:lnTo>
                      <a:pt x="134" y="89"/>
                    </a:lnTo>
                    <a:lnTo>
                      <a:pt x="135" y="89"/>
                    </a:lnTo>
                    <a:lnTo>
                      <a:pt x="136" y="85"/>
                    </a:lnTo>
                    <a:lnTo>
                      <a:pt x="136" y="84"/>
                    </a:lnTo>
                    <a:lnTo>
                      <a:pt x="139" y="81"/>
                    </a:lnTo>
                    <a:lnTo>
                      <a:pt x="140" y="80"/>
                    </a:lnTo>
                    <a:lnTo>
                      <a:pt x="140" y="79"/>
                    </a:lnTo>
                    <a:lnTo>
                      <a:pt x="140" y="78"/>
                    </a:lnTo>
                    <a:lnTo>
                      <a:pt x="137" y="79"/>
                    </a:lnTo>
                    <a:lnTo>
                      <a:pt x="135" y="81"/>
                    </a:lnTo>
                    <a:lnTo>
                      <a:pt x="134" y="84"/>
                    </a:lnTo>
                    <a:lnTo>
                      <a:pt x="133" y="85"/>
                    </a:lnTo>
                    <a:lnTo>
                      <a:pt x="133" y="85"/>
                    </a:lnTo>
                    <a:lnTo>
                      <a:pt x="133" y="83"/>
                    </a:lnTo>
                    <a:lnTo>
                      <a:pt x="134" y="81"/>
                    </a:lnTo>
                    <a:lnTo>
                      <a:pt x="133" y="80"/>
                    </a:lnTo>
                    <a:lnTo>
                      <a:pt x="133" y="79"/>
                    </a:lnTo>
                    <a:lnTo>
                      <a:pt x="135" y="79"/>
                    </a:lnTo>
                    <a:lnTo>
                      <a:pt x="139" y="76"/>
                    </a:lnTo>
                    <a:lnTo>
                      <a:pt x="141" y="74"/>
                    </a:lnTo>
                    <a:lnTo>
                      <a:pt x="141" y="73"/>
                    </a:lnTo>
                    <a:lnTo>
                      <a:pt x="140" y="73"/>
                    </a:lnTo>
                    <a:lnTo>
                      <a:pt x="137" y="74"/>
                    </a:lnTo>
                    <a:lnTo>
                      <a:pt x="137" y="75"/>
                    </a:lnTo>
                    <a:lnTo>
                      <a:pt x="135" y="76"/>
                    </a:lnTo>
                    <a:lnTo>
                      <a:pt x="135" y="75"/>
                    </a:lnTo>
                    <a:lnTo>
                      <a:pt x="135" y="74"/>
                    </a:lnTo>
                    <a:lnTo>
                      <a:pt x="131" y="76"/>
                    </a:lnTo>
                    <a:lnTo>
                      <a:pt x="130" y="79"/>
                    </a:lnTo>
                    <a:lnTo>
                      <a:pt x="129" y="83"/>
                    </a:lnTo>
                    <a:lnTo>
                      <a:pt x="126" y="84"/>
                    </a:lnTo>
                    <a:lnTo>
                      <a:pt x="124" y="84"/>
                    </a:lnTo>
                    <a:lnTo>
                      <a:pt x="126" y="83"/>
                    </a:lnTo>
                    <a:lnTo>
                      <a:pt x="129" y="80"/>
                    </a:lnTo>
                    <a:lnTo>
                      <a:pt x="130" y="78"/>
                    </a:lnTo>
                    <a:lnTo>
                      <a:pt x="129" y="78"/>
                    </a:lnTo>
                    <a:lnTo>
                      <a:pt x="128" y="78"/>
                    </a:lnTo>
                    <a:lnTo>
                      <a:pt x="129" y="76"/>
                    </a:lnTo>
                    <a:lnTo>
                      <a:pt x="131" y="76"/>
                    </a:lnTo>
                    <a:lnTo>
                      <a:pt x="133" y="75"/>
                    </a:lnTo>
                    <a:lnTo>
                      <a:pt x="133" y="74"/>
                    </a:lnTo>
                    <a:lnTo>
                      <a:pt x="131" y="74"/>
                    </a:lnTo>
                    <a:lnTo>
                      <a:pt x="129" y="75"/>
                    </a:lnTo>
                    <a:lnTo>
                      <a:pt x="128" y="76"/>
                    </a:lnTo>
                    <a:lnTo>
                      <a:pt x="126" y="76"/>
                    </a:lnTo>
                    <a:lnTo>
                      <a:pt x="130" y="74"/>
                    </a:lnTo>
                    <a:lnTo>
                      <a:pt x="129" y="73"/>
                    </a:lnTo>
                    <a:lnTo>
                      <a:pt x="128" y="73"/>
                    </a:lnTo>
                    <a:lnTo>
                      <a:pt x="128" y="72"/>
                    </a:lnTo>
                    <a:lnTo>
                      <a:pt x="130" y="72"/>
                    </a:lnTo>
                    <a:lnTo>
                      <a:pt x="131" y="73"/>
                    </a:lnTo>
                    <a:lnTo>
                      <a:pt x="134" y="72"/>
                    </a:lnTo>
                    <a:lnTo>
                      <a:pt x="135" y="70"/>
                    </a:lnTo>
                    <a:lnTo>
                      <a:pt x="136" y="69"/>
                    </a:lnTo>
                    <a:lnTo>
                      <a:pt x="136" y="68"/>
                    </a:lnTo>
                    <a:lnTo>
                      <a:pt x="137" y="66"/>
                    </a:lnTo>
                    <a:lnTo>
                      <a:pt x="137" y="64"/>
                    </a:lnTo>
                    <a:lnTo>
                      <a:pt x="136" y="64"/>
                    </a:lnTo>
                    <a:lnTo>
                      <a:pt x="135" y="63"/>
                    </a:lnTo>
                    <a:lnTo>
                      <a:pt x="133" y="63"/>
                    </a:lnTo>
                    <a:lnTo>
                      <a:pt x="130" y="64"/>
                    </a:lnTo>
                    <a:lnTo>
                      <a:pt x="128" y="66"/>
                    </a:lnTo>
                    <a:lnTo>
                      <a:pt x="126" y="68"/>
                    </a:lnTo>
                    <a:lnTo>
                      <a:pt x="123" y="73"/>
                    </a:lnTo>
                    <a:lnTo>
                      <a:pt x="122" y="72"/>
                    </a:lnTo>
                    <a:lnTo>
                      <a:pt x="122" y="70"/>
                    </a:lnTo>
                    <a:lnTo>
                      <a:pt x="123" y="70"/>
                    </a:lnTo>
                    <a:lnTo>
                      <a:pt x="124" y="69"/>
                    </a:lnTo>
                    <a:lnTo>
                      <a:pt x="126" y="66"/>
                    </a:lnTo>
                    <a:lnTo>
                      <a:pt x="129" y="64"/>
                    </a:lnTo>
                    <a:lnTo>
                      <a:pt x="130" y="63"/>
                    </a:lnTo>
                    <a:lnTo>
                      <a:pt x="130" y="62"/>
                    </a:lnTo>
                    <a:lnTo>
                      <a:pt x="126" y="62"/>
                    </a:lnTo>
                    <a:lnTo>
                      <a:pt x="123" y="64"/>
                    </a:lnTo>
                    <a:lnTo>
                      <a:pt x="126" y="61"/>
                    </a:lnTo>
                    <a:lnTo>
                      <a:pt x="129" y="61"/>
                    </a:lnTo>
                    <a:lnTo>
                      <a:pt x="131" y="61"/>
                    </a:lnTo>
                    <a:lnTo>
                      <a:pt x="133" y="61"/>
                    </a:lnTo>
                    <a:lnTo>
                      <a:pt x="135" y="60"/>
                    </a:lnTo>
                    <a:lnTo>
                      <a:pt x="134" y="57"/>
                    </a:lnTo>
                    <a:lnTo>
                      <a:pt x="134" y="57"/>
                    </a:lnTo>
                    <a:lnTo>
                      <a:pt x="134" y="55"/>
                    </a:lnTo>
                    <a:lnTo>
                      <a:pt x="134" y="53"/>
                    </a:lnTo>
                    <a:lnTo>
                      <a:pt x="131" y="52"/>
                    </a:lnTo>
                    <a:lnTo>
                      <a:pt x="131" y="51"/>
                    </a:lnTo>
                    <a:lnTo>
                      <a:pt x="129" y="51"/>
                    </a:lnTo>
                    <a:lnTo>
                      <a:pt x="129" y="51"/>
                    </a:lnTo>
                    <a:lnTo>
                      <a:pt x="128" y="51"/>
                    </a:lnTo>
                    <a:lnTo>
                      <a:pt x="128" y="50"/>
                    </a:lnTo>
                    <a:lnTo>
                      <a:pt x="126" y="50"/>
                    </a:lnTo>
                    <a:lnTo>
                      <a:pt x="124" y="47"/>
                    </a:lnTo>
                    <a:lnTo>
                      <a:pt x="124" y="46"/>
                    </a:lnTo>
                    <a:lnTo>
                      <a:pt x="122" y="45"/>
                    </a:lnTo>
                    <a:lnTo>
                      <a:pt x="120" y="45"/>
                    </a:lnTo>
                    <a:lnTo>
                      <a:pt x="119" y="44"/>
                    </a:lnTo>
                    <a:lnTo>
                      <a:pt x="117" y="44"/>
                    </a:lnTo>
                    <a:lnTo>
                      <a:pt x="113" y="45"/>
                    </a:lnTo>
                    <a:lnTo>
                      <a:pt x="112" y="46"/>
                    </a:lnTo>
                    <a:lnTo>
                      <a:pt x="109" y="46"/>
                    </a:lnTo>
                    <a:lnTo>
                      <a:pt x="107" y="50"/>
                    </a:lnTo>
                    <a:lnTo>
                      <a:pt x="107" y="51"/>
                    </a:lnTo>
                    <a:lnTo>
                      <a:pt x="109" y="51"/>
                    </a:lnTo>
                    <a:lnTo>
                      <a:pt x="113" y="55"/>
                    </a:lnTo>
                    <a:lnTo>
                      <a:pt x="113" y="56"/>
                    </a:lnTo>
                    <a:lnTo>
                      <a:pt x="115" y="56"/>
                    </a:lnTo>
                    <a:lnTo>
                      <a:pt x="115" y="58"/>
                    </a:lnTo>
                    <a:lnTo>
                      <a:pt x="115" y="58"/>
                    </a:lnTo>
                    <a:lnTo>
                      <a:pt x="113" y="57"/>
                    </a:lnTo>
                    <a:lnTo>
                      <a:pt x="111" y="57"/>
                    </a:lnTo>
                    <a:lnTo>
                      <a:pt x="111" y="56"/>
                    </a:lnTo>
                    <a:lnTo>
                      <a:pt x="107" y="52"/>
                    </a:lnTo>
                    <a:lnTo>
                      <a:pt x="106" y="52"/>
                    </a:lnTo>
                    <a:lnTo>
                      <a:pt x="105" y="53"/>
                    </a:lnTo>
                    <a:lnTo>
                      <a:pt x="106" y="52"/>
                    </a:lnTo>
                    <a:lnTo>
                      <a:pt x="106" y="50"/>
                    </a:lnTo>
                    <a:lnTo>
                      <a:pt x="103" y="49"/>
                    </a:lnTo>
                    <a:lnTo>
                      <a:pt x="103" y="49"/>
                    </a:lnTo>
                    <a:lnTo>
                      <a:pt x="103" y="53"/>
                    </a:lnTo>
                    <a:lnTo>
                      <a:pt x="105" y="55"/>
                    </a:lnTo>
                    <a:lnTo>
                      <a:pt x="105" y="58"/>
                    </a:lnTo>
                    <a:lnTo>
                      <a:pt x="103" y="60"/>
                    </a:lnTo>
                    <a:lnTo>
                      <a:pt x="103" y="57"/>
                    </a:lnTo>
                    <a:lnTo>
                      <a:pt x="102" y="55"/>
                    </a:lnTo>
                    <a:lnTo>
                      <a:pt x="101" y="56"/>
                    </a:lnTo>
                    <a:lnTo>
                      <a:pt x="100" y="58"/>
                    </a:lnTo>
                    <a:lnTo>
                      <a:pt x="101" y="60"/>
                    </a:lnTo>
                    <a:lnTo>
                      <a:pt x="100" y="61"/>
                    </a:lnTo>
                    <a:lnTo>
                      <a:pt x="97" y="60"/>
                    </a:lnTo>
                    <a:lnTo>
                      <a:pt x="96" y="60"/>
                    </a:lnTo>
                    <a:lnTo>
                      <a:pt x="96" y="58"/>
                    </a:lnTo>
                    <a:lnTo>
                      <a:pt x="98" y="56"/>
                    </a:lnTo>
                    <a:lnTo>
                      <a:pt x="101" y="52"/>
                    </a:lnTo>
                    <a:lnTo>
                      <a:pt x="102" y="51"/>
                    </a:lnTo>
                    <a:lnTo>
                      <a:pt x="101" y="50"/>
                    </a:lnTo>
                    <a:lnTo>
                      <a:pt x="100" y="47"/>
                    </a:lnTo>
                    <a:lnTo>
                      <a:pt x="97" y="50"/>
                    </a:lnTo>
                    <a:lnTo>
                      <a:pt x="96" y="51"/>
                    </a:lnTo>
                    <a:lnTo>
                      <a:pt x="96" y="50"/>
                    </a:lnTo>
                    <a:lnTo>
                      <a:pt x="96" y="47"/>
                    </a:lnTo>
                    <a:lnTo>
                      <a:pt x="94" y="47"/>
                    </a:lnTo>
                    <a:lnTo>
                      <a:pt x="94" y="47"/>
                    </a:lnTo>
                    <a:lnTo>
                      <a:pt x="92" y="49"/>
                    </a:lnTo>
                    <a:lnTo>
                      <a:pt x="94" y="51"/>
                    </a:lnTo>
                    <a:lnTo>
                      <a:pt x="94" y="53"/>
                    </a:lnTo>
                    <a:lnTo>
                      <a:pt x="92" y="53"/>
                    </a:lnTo>
                    <a:lnTo>
                      <a:pt x="92" y="50"/>
                    </a:lnTo>
                    <a:lnTo>
                      <a:pt x="91" y="50"/>
                    </a:lnTo>
                    <a:lnTo>
                      <a:pt x="91" y="51"/>
                    </a:lnTo>
                    <a:lnTo>
                      <a:pt x="89" y="52"/>
                    </a:lnTo>
                    <a:lnTo>
                      <a:pt x="89" y="53"/>
                    </a:lnTo>
                    <a:lnTo>
                      <a:pt x="87" y="56"/>
                    </a:lnTo>
                    <a:lnTo>
                      <a:pt x="86" y="56"/>
                    </a:lnTo>
                    <a:lnTo>
                      <a:pt x="85" y="57"/>
                    </a:lnTo>
                    <a:lnTo>
                      <a:pt x="83" y="57"/>
                    </a:lnTo>
                    <a:lnTo>
                      <a:pt x="85" y="56"/>
                    </a:lnTo>
                    <a:lnTo>
                      <a:pt x="85" y="55"/>
                    </a:lnTo>
                    <a:lnTo>
                      <a:pt x="84" y="53"/>
                    </a:lnTo>
                    <a:lnTo>
                      <a:pt x="83" y="53"/>
                    </a:lnTo>
                    <a:lnTo>
                      <a:pt x="83" y="52"/>
                    </a:lnTo>
                    <a:lnTo>
                      <a:pt x="85" y="52"/>
                    </a:lnTo>
                    <a:lnTo>
                      <a:pt x="85" y="53"/>
                    </a:lnTo>
                    <a:lnTo>
                      <a:pt x="86" y="52"/>
                    </a:lnTo>
                    <a:lnTo>
                      <a:pt x="86" y="51"/>
                    </a:lnTo>
                    <a:lnTo>
                      <a:pt x="86" y="50"/>
                    </a:lnTo>
                    <a:lnTo>
                      <a:pt x="87" y="49"/>
                    </a:lnTo>
                    <a:lnTo>
                      <a:pt x="91" y="46"/>
                    </a:lnTo>
                    <a:lnTo>
                      <a:pt x="91" y="45"/>
                    </a:lnTo>
                    <a:lnTo>
                      <a:pt x="92" y="44"/>
                    </a:lnTo>
                    <a:lnTo>
                      <a:pt x="92" y="44"/>
                    </a:lnTo>
                    <a:lnTo>
                      <a:pt x="91" y="44"/>
                    </a:lnTo>
                    <a:lnTo>
                      <a:pt x="87" y="45"/>
                    </a:lnTo>
                    <a:lnTo>
                      <a:pt x="86" y="47"/>
                    </a:lnTo>
                    <a:lnTo>
                      <a:pt x="84" y="47"/>
                    </a:lnTo>
                    <a:lnTo>
                      <a:pt x="86" y="46"/>
                    </a:lnTo>
                    <a:lnTo>
                      <a:pt x="87" y="44"/>
                    </a:lnTo>
                    <a:lnTo>
                      <a:pt x="89" y="43"/>
                    </a:lnTo>
                    <a:lnTo>
                      <a:pt x="90" y="43"/>
                    </a:lnTo>
                    <a:lnTo>
                      <a:pt x="92" y="40"/>
                    </a:lnTo>
                    <a:lnTo>
                      <a:pt x="94" y="40"/>
                    </a:lnTo>
                    <a:lnTo>
                      <a:pt x="95" y="39"/>
                    </a:lnTo>
                    <a:lnTo>
                      <a:pt x="95" y="38"/>
                    </a:lnTo>
                    <a:lnTo>
                      <a:pt x="94" y="35"/>
                    </a:lnTo>
                    <a:lnTo>
                      <a:pt x="94" y="34"/>
                    </a:lnTo>
                    <a:lnTo>
                      <a:pt x="94" y="33"/>
                    </a:lnTo>
                    <a:lnTo>
                      <a:pt x="97" y="29"/>
                    </a:lnTo>
                    <a:lnTo>
                      <a:pt x="97" y="28"/>
                    </a:lnTo>
                    <a:lnTo>
                      <a:pt x="96" y="27"/>
                    </a:lnTo>
                    <a:lnTo>
                      <a:pt x="95" y="26"/>
                    </a:lnTo>
                    <a:lnTo>
                      <a:pt x="94" y="24"/>
                    </a:lnTo>
                    <a:lnTo>
                      <a:pt x="96" y="22"/>
                    </a:lnTo>
                    <a:lnTo>
                      <a:pt x="97" y="19"/>
                    </a:lnTo>
                    <a:lnTo>
                      <a:pt x="97" y="18"/>
                    </a:lnTo>
                    <a:lnTo>
                      <a:pt x="97" y="15"/>
                    </a:lnTo>
                    <a:lnTo>
                      <a:pt x="98" y="13"/>
                    </a:lnTo>
                    <a:lnTo>
                      <a:pt x="98" y="12"/>
                    </a:lnTo>
                    <a:lnTo>
                      <a:pt x="95" y="11"/>
                    </a:lnTo>
                    <a:lnTo>
                      <a:pt x="91" y="11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84" y="12"/>
                    </a:lnTo>
                    <a:lnTo>
                      <a:pt x="80" y="13"/>
                    </a:lnTo>
                    <a:lnTo>
                      <a:pt x="75" y="15"/>
                    </a:lnTo>
                    <a:lnTo>
                      <a:pt x="74" y="16"/>
                    </a:lnTo>
                    <a:lnTo>
                      <a:pt x="77" y="18"/>
                    </a:lnTo>
                    <a:lnTo>
                      <a:pt x="77" y="19"/>
                    </a:lnTo>
                    <a:lnTo>
                      <a:pt x="75" y="21"/>
                    </a:lnTo>
                    <a:lnTo>
                      <a:pt x="74" y="18"/>
                    </a:lnTo>
                    <a:lnTo>
                      <a:pt x="74" y="17"/>
                    </a:lnTo>
                    <a:lnTo>
                      <a:pt x="73" y="15"/>
                    </a:lnTo>
                    <a:lnTo>
                      <a:pt x="70" y="15"/>
                    </a:lnTo>
                    <a:lnTo>
                      <a:pt x="69" y="17"/>
                    </a:lnTo>
                    <a:lnTo>
                      <a:pt x="69" y="18"/>
                    </a:lnTo>
                    <a:lnTo>
                      <a:pt x="68" y="19"/>
                    </a:lnTo>
                    <a:lnTo>
                      <a:pt x="68" y="17"/>
                    </a:lnTo>
                    <a:lnTo>
                      <a:pt x="68" y="16"/>
                    </a:lnTo>
                    <a:lnTo>
                      <a:pt x="67" y="16"/>
                    </a:lnTo>
                    <a:lnTo>
                      <a:pt x="64" y="16"/>
                    </a:lnTo>
                    <a:lnTo>
                      <a:pt x="63" y="18"/>
                    </a:lnTo>
                    <a:lnTo>
                      <a:pt x="63" y="19"/>
                    </a:lnTo>
                    <a:lnTo>
                      <a:pt x="66" y="21"/>
                    </a:lnTo>
                    <a:lnTo>
                      <a:pt x="67" y="24"/>
                    </a:lnTo>
                    <a:lnTo>
                      <a:pt x="70" y="26"/>
                    </a:lnTo>
                    <a:lnTo>
                      <a:pt x="69" y="26"/>
                    </a:lnTo>
                    <a:lnTo>
                      <a:pt x="66" y="24"/>
                    </a:lnTo>
                    <a:lnTo>
                      <a:pt x="63" y="21"/>
                    </a:lnTo>
                    <a:lnTo>
                      <a:pt x="62" y="21"/>
                    </a:lnTo>
                    <a:lnTo>
                      <a:pt x="61" y="22"/>
                    </a:lnTo>
                    <a:lnTo>
                      <a:pt x="57" y="22"/>
                    </a:lnTo>
                    <a:lnTo>
                      <a:pt x="57" y="22"/>
                    </a:lnTo>
                    <a:lnTo>
                      <a:pt x="58" y="23"/>
                    </a:lnTo>
                    <a:lnTo>
                      <a:pt x="61" y="23"/>
                    </a:lnTo>
                    <a:lnTo>
                      <a:pt x="61" y="24"/>
                    </a:lnTo>
                    <a:lnTo>
                      <a:pt x="61" y="27"/>
                    </a:lnTo>
                    <a:lnTo>
                      <a:pt x="64" y="28"/>
                    </a:lnTo>
                    <a:lnTo>
                      <a:pt x="64" y="30"/>
                    </a:lnTo>
                    <a:lnTo>
                      <a:pt x="67" y="32"/>
                    </a:lnTo>
                    <a:lnTo>
                      <a:pt x="64" y="30"/>
                    </a:lnTo>
                    <a:lnTo>
                      <a:pt x="63" y="29"/>
                    </a:lnTo>
                    <a:lnTo>
                      <a:pt x="59" y="28"/>
                    </a:lnTo>
                    <a:lnTo>
                      <a:pt x="59" y="26"/>
                    </a:lnTo>
                    <a:lnTo>
                      <a:pt x="58" y="24"/>
                    </a:lnTo>
                    <a:lnTo>
                      <a:pt x="56" y="24"/>
                    </a:lnTo>
                    <a:lnTo>
                      <a:pt x="53" y="26"/>
                    </a:lnTo>
                    <a:lnTo>
                      <a:pt x="53" y="27"/>
                    </a:lnTo>
                    <a:lnTo>
                      <a:pt x="52" y="30"/>
                    </a:lnTo>
                    <a:lnTo>
                      <a:pt x="51" y="33"/>
                    </a:lnTo>
                    <a:lnTo>
                      <a:pt x="52" y="35"/>
                    </a:lnTo>
                    <a:lnTo>
                      <a:pt x="50" y="35"/>
                    </a:lnTo>
                    <a:lnTo>
                      <a:pt x="50" y="36"/>
                    </a:lnTo>
                    <a:lnTo>
                      <a:pt x="51" y="38"/>
                    </a:lnTo>
                    <a:lnTo>
                      <a:pt x="52" y="40"/>
                    </a:lnTo>
                    <a:lnTo>
                      <a:pt x="53" y="40"/>
                    </a:lnTo>
                    <a:lnTo>
                      <a:pt x="57" y="38"/>
                    </a:lnTo>
                    <a:lnTo>
                      <a:pt x="58" y="38"/>
                    </a:lnTo>
                    <a:lnTo>
                      <a:pt x="59" y="39"/>
                    </a:lnTo>
                    <a:lnTo>
                      <a:pt x="57" y="40"/>
                    </a:lnTo>
                    <a:lnTo>
                      <a:pt x="56" y="40"/>
                    </a:lnTo>
                    <a:lnTo>
                      <a:pt x="57" y="41"/>
                    </a:lnTo>
                    <a:lnTo>
                      <a:pt x="55" y="41"/>
                    </a:lnTo>
                    <a:lnTo>
                      <a:pt x="53" y="44"/>
                    </a:lnTo>
                    <a:lnTo>
                      <a:pt x="53" y="45"/>
                    </a:lnTo>
                    <a:lnTo>
                      <a:pt x="52" y="46"/>
                    </a:lnTo>
                    <a:lnTo>
                      <a:pt x="51" y="46"/>
                    </a:lnTo>
                    <a:lnTo>
                      <a:pt x="52" y="45"/>
                    </a:lnTo>
                    <a:lnTo>
                      <a:pt x="51" y="43"/>
                    </a:lnTo>
                    <a:lnTo>
                      <a:pt x="48" y="41"/>
                    </a:lnTo>
                    <a:lnTo>
                      <a:pt x="47" y="44"/>
                    </a:lnTo>
                    <a:lnTo>
                      <a:pt x="48" y="45"/>
                    </a:lnTo>
                    <a:lnTo>
                      <a:pt x="47" y="46"/>
                    </a:lnTo>
                    <a:lnTo>
                      <a:pt x="45" y="47"/>
                    </a:lnTo>
                    <a:lnTo>
                      <a:pt x="44" y="47"/>
                    </a:lnTo>
                    <a:lnTo>
                      <a:pt x="44" y="46"/>
                    </a:lnTo>
                    <a:lnTo>
                      <a:pt x="42" y="46"/>
                    </a:lnTo>
                    <a:lnTo>
                      <a:pt x="42" y="49"/>
                    </a:lnTo>
                    <a:lnTo>
                      <a:pt x="44" y="51"/>
                    </a:lnTo>
                    <a:lnTo>
                      <a:pt x="44" y="53"/>
                    </a:lnTo>
                    <a:lnTo>
                      <a:pt x="44" y="55"/>
                    </a:lnTo>
                    <a:lnTo>
                      <a:pt x="45" y="57"/>
                    </a:lnTo>
                    <a:lnTo>
                      <a:pt x="46" y="57"/>
                    </a:lnTo>
                    <a:lnTo>
                      <a:pt x="47" y="58"/>
                    </a:lnTo>
                    <a:lnTo>
                      <a:pt x="46" y="60"/>
                    </a:lnTo>
                    <a:lnTo>
                      <a:pt x="47" y="61"/>
                    </a:lnTo>
                    <a:lnTo>
                      <a:pt x="47" y="63"/>
                    </a:lnTo>
                    <a:lnTo>
                      <a:pt x="45" y="64"/>
                    </a:lnTo>
                    <a:lnTo>
                      <a:pt x="45" y="66"/>
                    </a:lnTo>
                    <a:lnTo>
                      <a:pt x="44" y="69"/>
                    </a:lnTo>
                    <a:lnTo>
                      <a:pt x="42" y="70"/>
                    </a:lnTo>
                    <a:lnTo>
                      <a:pt x="41" y="74"/>
                    </a:lnTo>
                    <a:lnTo>
                      <a:pt x="41" y="75"/>
                    </a:lnTo>
                    <a:lnTo>
                      <a:pt x="38" y="78"/>
                    </a:lnTo>
                    <a:lnTo>
                      <a:pt x="39" y="76"/>
                    </a:lnTo>
                    <a:lnTo>
                      <a:pt x="39" y="75"/>
                    </a:lnTo>
                    <a:lnTo>
                      <a:pt x="39" y="72"/>
                    </a:lnTo>
                    <a:lnTo>
                      <a:pt x="41" y="70"/>
                    </a:lnTo>
                    <a:lnTo>
                      <a:pt x="40" y="69"/>
                    </a:lnTo>
                    <a:lnTo>
                      <a:pt x="40" y="70"/>
                    </a:lnTo>
                    <a:lnTo>
                      <a:pt x="39" y="70"/>
                    </a:lnTo>
                    <a:lnTo>
                      <a:pt x="38" y="68"/>
                    </a:lnTo>
                    <a:lnTo>
                      <a:pt x="36" y="68"/>
                    </a:lnTo>
                    <a:lnTo>
                      <a:pt x="38" y="68"/>
                    </a:lnTo>
                    <a:lnTo>
                      <a:pt x="39" y="67"/>
                    </a:lnTo>
                    <a:lnTo>
                      <a:pt x="40" y="67"/>
                    </a:lnTo>
                    <a:lnTo>
                      <a:pt x="40" y="66"/>
                    </a:lnTo>
                    <a:lnTo>
                      <a:pt x="41" y="66"/>
                    </a:lnTo>
                    <a:lnTo>
                      <a:pt x="42" y="68"/>
                    </a:lnTo>
                    <a:lnTo>
                      <a:pt x="42" y="66"/>
                    </a:lnTo>
                    <a:lnTo>
                      <a:pt x="42" y="63"/>
                    </a:lnTo>
                    <a:lnTo>
                      <a:pt x="41" y="62"/>
                    </a:lnTo>
                    <a:lnTo>
                      <a:pt x="40" y="62"/>
                    </a:lnTo>
                    <a:lnTo>
                      <a:pt x="39" y="60"/>
                    </a:lnTo>
                    <a:lnTo>
                      <a:pt x="39" y="56"/>
                    </a:lnTo>
                    <a:lnTo>
                      <a:pt x="38" y="55"/>
                    </a:lnTo>
                    <a:lnTo>
                      <a:pt x="38" y="52"/>
                    </a:lnTo>
                    <a:lnTo>
                      <a:pt x="36" y="50"/>
                    </a:lnTo>
                    <a:lnTo>
                      <a:pt x="36" y="49"/>
                    </a:lnTo>
                    <a:lnTo>
                      <a:pt x="38" y="47"/>
                    </a:lnTo>
                    <a:lnTo>
                      <a:pt x="39" y="45"/>
                    </a:lnTo>
                    <a:lnTo>
                      <a:pt x="39" y="43"/>
                    </a:lnTo>
                    <a:lnTo>
                      <a:pt x="41" y="40"/>
                    </a:lnTo>
                    <a:lnTo>
                      <a:pt x="42" y="39"/>
                    </a:lnTo>
                    <a:lnTo>
                      <a:pt x="44" y="38"/>
                    </a:lnTo>
                    <a:lnTo>
                      <a:pt x="44" y="35"/>
                    </a:lnTo>
                    <a:lnTo>
                      <a:pt x="44" y="34"/>
                    </a:lnTo>
                    <a:lnTo>
                      <a:pt x="42" y="32"/>
                    </a:lnTo>
                    <a:lnTo>
                      <a:pt x="42" y="29"/>
                    </a:lnTo>
                    <a:lnTo>
                      <a:pt x="45" y="26"/>
                    </a:lnTo>
                    <a:lnTo>
                      <a:pt x="46" y="24"/>
                    </a:lnTo>
                    <a:lnTo>
                      <a:pt x="48" y="23"/>
                    </a:lnTo>
                    <a:lnTo>
                      <a:pt x="52" y="18"/>
                    </a:lnTo>
                    <a:lnTo>
                      <a:pt x="57" y="15"/>
                    </a:lnTo>
                    <a:lnTo>
                      <a:pt x="59" y="13"/>
                    </a:lnTo>
                    <a:lnTo>
                      <a:pt x="61" y="11"/>
                    </a:lnTo>
                    <a:lnTo>
                      <a:pt x="62" y="10"/>
                    </a:lnTo>
                    <a:lnTo>
                      <a:pt x="64" y="10"/>
                    </a:lnTo>
                    <a:lnTo>
                      <a:pt x="67" y="9"/>
                    </a:lnTo>
                    <a:lnTo>
                      <a:pt x="70" y="7"/>
                    </a:lnTo>
                    <a:lnTo>
                      <a:pt x="70" y="6"/>
                    </a:lnTo>
                    <a:lnTo>
                      <a:pt x="70" y="5"/>
                    </a:lnTo>
                    <a:lnTo>
                      <a:pt x="66" y="3"/>
                    </a:lnTo>
                    <a:lnTo>
                      <a:pt x="63" y="1"/>
                    </a:lnTo>
                    <a:lnTo>
                      <a:pt x="61" y="0"/>
                    </a:lnTo>
                    <a:lnTo>
                      <a:pt x="59" y="0"/>
                    </a:lnTo>
                    <a:lnTo>
                      <a:pt x="57" y="1"/>
                    </a:lnTo>
                    <a:lnTo>
                      <a:pt x="55" y="0"/>
                    </a:lnTo>
                    <a:lnTo>
                      <a:pt x="53" y="1"/>
                    </a:lnTo>
                    <a:lnTo>
                      <a:pt x="48" y="1"/>
                    </a:lnTo>
                    <a:lnTo>
                      <a:pt x="44" y="3"/>
                    </a:lnTo>
                    <a:lnTo>
                      <a:pt x="40" y="6"/>
                    </a:lnTo>
                    <a:lnTo>
                      <a:pt x="36" y="7"/>
                    </a:lnTo>
                    <a:lnTo>
                      <a:pt x="35" y="10"/>
                    </a:lnTo>
                    <a:lnTo>
                      <a:pt x="36" y="12"/>
                    </a:lnTo>
                    <a:lnTo>
                      <a:pt x="35" y="11"/>
                    </a:lnTo>
                    <a:lnTo>
                      <a:pt x="33" y="11"/>
                    </a:lnTo>
                    <a:lnTo>
                      <a:pt x="31" y="12"/>
                    </a:lnTo>
                    <a:lnTo>
                      <a:pt x="29" y="13"/>
                    </a:lnTo>
                    <a:lnTo>
                      <a:pt x="28" y="16"/>
                    </a:lnTo>
                    <a:lnTo>
                      <a:pt x="28" y="17"/>
                    </a:lnTo>
                    <a:lnTo>
                      <a:pt x="27" y="17"/>
                    </a:lnTo>
                    <a:lnTo>
                      <a:pt x="24" y="21"/>
                    </a:lnTo>
                    <a:lnTo>
                      <a:pt x="24" y="22"/>
                    </a:lnTo>
                    <a:lnTo>
                      <a:pt x="23" y="24"/>
                    </a:lnTo>
                    <a:lnTo>
                      <a:pt x="23" y="22"/>
                    </a:lnTo>
                    <a:lnTo>
                      <a:pt x="22" y="22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18" y="26"/>
                    </a:lnTo>
                    <a:lnTo>
                      <a:pt x="17" y="27"/>
                    </a:lnTo>
                    <a:lnTo>
                      <a:pt x="16" y="28"/>
                    </a:lnTo>
                    <a:lnTo>
                      <a:pt x="14" y="32"/>
                    </a:lnTo>
                    <a:lnTo>
                      <a:pt x="12" y="34"/>
                    </a:lnTo>
                    <a:lnTo>
                      <a:pt x="12" y="36"/>
                    </a:lnTo>
                    <a:lnTo>
                      <a:pt x="13" y="35"/>
                    </a:lnTo>
                    <a:lnTo>
                      <a:pt x="14" y="35"/>
                    </a:lnTo>
                    <a:lnTo>
                      <a:pt x="13" y="36"/>
                    </a:lnTo>
                    <a:lnTo>
                      <a:pt x="12" y="38"/>
                    </a:lnTo>
                    <a:lnTo>
                      <a:pt x="10" y="39"/>
                    </a:lnTo>
                    <a:lnTo>
                      <a:pt x="8" y="40"/>
                    </a:lnTo>
                    <a:lnTo>
                      <a:pt x="7" y="41"/>
                    </a:lnTo>
                    <a:lnTo>
                      <a:pt x="6" y="43"/>
                    </a:lnTo>
                    <a:lnTo>
                      <a:pt x="6" y="46"/>
                    </a:lnTo>
                    <a:lnTo>
                      <a:pt x="5" y="49"/>
                    </a:lnTo>
                    <a:lnTo>
                      <a:pt x="3" y="49"/>
                    </a:lnTo>
                    <a:lnTo>
                      <a:pt x="3" y="51"/>
                    </a:lnTo>
                    <a:lnTo>
                      <a:pt x="3" y="52"/>
                    </a:lnTo>
                    <a:lnTo>
                      <a:pt x="1" y="53"/>
                    </a:lnTo>
                    <a:lnTo>
                      <a:pt x="1" y="57"/>
                    </a:lnTo>
                    <a:lnTo>
                      <a:pt x="1" y="58"/>
                    </a:lnTo>
                    <a:lnTo>
                      <a:pt x="5" y="61"/>
                    </a:lnTo>
                    <a:lnTo>
                      <a:pt x="7" y="61"/>
                    </a:lnTo>
                    <a:lnTo>
                      <a:pt x="10" y="63"/>
                    </a:lnTo>
                    <a:lnTo>
                      <a:pt x="12" y="63"/>
                    </a:lnTo>
                    <a:lnTo>
                      <a:pt x="14" y="64"/>
                    </a:lnTo>
                    <a:lnTo>
                      <a:pt x="17" y="64"/>
                    </a:lnTo>
                    <a:lnTo>
                      <a:pt x="17" y="67"/>
                    </a:lnTo>
                    <a:lnTo>
                      <a:pt x="19" y="69"/>
                    </a:lnTo>
                    <a:lnTo>
                      <a:pt x="20" y="70"/>
                    </a:lnTo>
                    <a:lnTo>
                      <a:pt x="22" y="72"/>
                    </a:lnTo>
                    <a:lnTo>
                      <a:pt x="18" y="72"/>
                    </a:lnTo>
                    <a:lnTo>
                      <a:pt x="17" y="72"/>
                    </a:lnTo>
                    <a:lnTo>
                      <a:pt x="14" y="72"/>
                    </a:lnTo>
                    <a:lnTo>
                      <a:pt x="10" y="70"/>
                    </a:lnTo>
                    <a:lnTo>
                      <a:pt x="10" y="68"/>
                    </a:lnTo>
                    <a:lnTo>
                      <a:pt x="7" y="67"/>
                    </a:lnTo>
                    <a:lnTo>
                      <a:pt x="5" y="67"/>
                    </a:lnTo>
                    <a:lnTo>
                      <a:pt x="3" y="66"/>
                    </a:lnTo>
                    <a:lnTo>
                      <a:pt x="1" y="66"/>
                    </a:lnTo>
                    <a:lnTo>
                      <a:pt x="1" y="66"/>
                    </a:lnTo>
                    <a:lnTo>
                      <a:pt x="2" y="68"/>
                    </a:lnTo>
                    <a:lnTo>
                      <a:pt x="2" y="69"/>
                    </a:lnTo>
                    <a:lnTo>
                      <a:pt x="1" y="69"/>
                    </a:lnTo>
                    <a:lnTo>
                      <a:pt x="0" y="72"/>
                    </a:lnTo>
                    <a:lnTo>
                      <a:pt x="1" y="74"/>
                    </a:lnTo>
                    <a:lnTo>
                      <a:pt x="1" y="76"/>
                    </a:lnTo>
                    <a:lnTo>
                      <a:pt x="1" y="79"/>
                    </a:lnTo>
                    <a:lnTo>
                      <a:pt x="1" y="81"/>
                    </a:lnTo>
                    <a:lnTo>
                      <a:pt x="3" y="83"/>
                    </a:lnTo>
                    <a:lnTo>
                      <a:pt x="6" y="84"/>
                    </a:lnTo>
                    <a:lnTo>
                      <a:pt x="6" y="85"/>
                    </a:lnTo>
                    <a:lnTo>
                      <a:pt x="5" y="84"/>
                    </a:lnTo>
                    <a:lnTo>
                      <a:pt x="3" y="84"/>
                    </a:lnTo>
                    <a:lnTo>
                      <a:pt x="5" y="86"/>
                    </a:lnTo>
                    <a:lnTo>
                      <a:pt x="6" y="87"/>
                    </a:lnTo>
                    <a:lnTo>
                      <a:pt x="7" y="87"/>
                    </a:lnTo>
                    <a:lnTo>
                      <a:pt x="7" y="86"/>
                    </a:lnTo>
                    <a:lnTo>
                      <a:pt x="8" y="86"/>
                    </a:lnTo>
                    <a:lnTo>
                      <a:pt x="11" y="86"/>
                    </a:lnTo>
                    <a:lnTo>
                      <a:pt x="12" y="87"/>
                    </a:lnTo>
                    <a:lnTo>
                      <a:pt x="13" y="89"/>
                    </a:lnTo>
                    <a:lnTo>
                      <a:pt x="13" y="87"/>
                    </a:lnTo>
                    <a:lnTo>
                      <a:pt x="13" y="86"/>
                    </a:lnTo>
                    <a:lnTo>
                      <a:pt x="14" y="85"/>
                    </a:lnTo>
                    <a:lnTo>
                      <a:pt x="14" y="84"/>
                    </a:lnTo>
                    <a:lnTo>
                      <a:pt x="16" y="85"/>
                    </a:lnTo>
                    <a:lnTo>
                      <a:pt x="16" y="87"/>
                    </a:lnTo>
                    <a:lnTo>
                      <a:pt x="16" y="89"/>
                    </a:lnTo>
                    <a:lnTo>
                      <a:pt x="17" y="89"/>
                    </a:lnTo>
                    <a:lnTo>
                      <a:pt x="18" y="86"/>
                    </a:lnTo>
                    <a:lnTo>
                      <a:pt x="20" y="85"/>
                    </a:lnTo>
                    <a:lnTo>
                      <a:pt x="22" y="84"/>
                    </a:lnTo>
                    <a:lnTo>
                      <a:pt x="23" y="85"/>
                    </a:lnTo>
                    <a:lnTo>
                      <a:pt x="22" y="86"/>
                    </a:lnTo>
                    <a:lnTo>
                      <a:pt x="18" y="87"/>
                    </a:lnTo>
                    <a:lnTo>
                      <a:pt x="18" y="90"/>
                    </a:lnTo>
                    <a:lnTo>
                      <a:pt x="19" y="91"/>
                    </a:lnTo>
                    <a:lnTo>
                      <a:pt x="20" y="93"/>
                    </a:lnTo>
                    <a:lnTo>
                      <a:pt x="23" y="96"/>
                    </a:lnTo>
                    <a:lnTo>
                      <a:pt x="25" y="96"/>
                    </a:lnTo>
                    <a:lnTo>
                      <a:pt x="27" y="96"/>
                    </a:lnTo>
                    <a:lnTo>
                      <a:pt x="24" y="95"/>
                    </a:lnTo>
                    <a:lnTo>
                      <a:pt x="25" y="93"/>
                    </a:lnTo>
                    <a:lnTo>
                      <a:pt x="28" y="95"/>
                    </a:lnTo>
                    <a:lnTo>
                      <a:pt x="29" y="96"/>
                    </a:lnTo>
                    <a:lnTo>
                      <a:pt x="30" y="96"/>
                    </a:lnTo>
                    <a:lnTo>
                      <a:pt x="31" y="93"/>
                    </a:lnTo>
                    <a:lnTo>
                      <a:pt x="34" y="92"/>
                    </a:lnTo>
                    <a:lnTo>
                      <a:pt x="35" y="92"/>
                    </a:lnTo>
                    <a:lnTo>
                      <a:pt x="35" y="92"/>
                    </a:lnTo>
                    <a:lnTo>
                      <a:pt x="34" y="93"/>
                    </a:lnTo>
                    <a:lnTo>
                      <a:pt x="30" y="96"/>
                    </a:lnTo>
                    <a:lnTo>
                      <a:pt x="31" y="97"/>
                    </a:lnTo>
                    <a:lnTo>
                      <a:pt x="34" y="98"/>
                    </a:lnTo>
                    <a:lnTo>
                      <a:pt x="34" y="101"/>
                    </a:lnTo>
                    <a:lnTo>
                      <a:pt x="36" y="101"/>
                    </a:lnTo>
                    <a:lnTo>
                      <a:pt x="39" y="101"/>
                    </a:lnTo>
                    <a:lnTo>
                      <a:pt x="40" y="102"/>
                    </a:lnTo>
                    <a:lnTo>
                      <a:pt x="42" y="101"/>
                    </a:lnTo>
                    <a:lnTo>
                      <a:pt x="46" y="101"/>
                    </a:lnTo>
                    <a:lnTo>
                      <a:pt x="46" y="102"/>
                    </a:lnTo>
                    <a:lnTo>
                      <a:pt x="48" y="103"/>
                    </a:lnTo>
                    <a:lnTo>
                      <a:pt x="50" y="104"/>
                    </a:lnTo>
                    <a:lnTo>
                      <a:pt x="51" y="104"/>
                    </a:lnTo>
                    <a:lnTo>
                      <a:pt x="53" y="107"/>
                    </a:lnTo>
                    <a:lnTo>
                      <a:pt x="55" y="106"/>
                    </a:lnTo>
                    <a:lnTo>
                      <a:pt x="56" y="106"/>
                    </a:lnTo>
                    <a:lnTo>
                      <a:pt x="56" y="104"/>
                    </a:lnTo>
                    <a:lnTo>
                      <a:pt x="56" y="103"/>
                    </a:lnTo>
                    <a:lnTo>
                      <a:pt x="55" y="102"/>
                    </a:lnTo>
                    <a:lnTo>
                      <a:pt x="52" y="100"/>
                    </a:lnTo>
                    <a:lnTo>
                      <a:pt x="52" y="98"/>
                    </a:lnTo>
                    <a:lnTo>
                      <a:pt x="47" y="95"/>
                    </a:lnTo>
                    <a:lnTo>
                      <a:pt x="47" y="93"/>
                    </a:lnTo>
                    <a:lnTo>
                      <a:pt x="48" y="95"/>
                    </a:lnTo>
                    <a:lnTo>
                      <a:pt x="50" y="96"/>
                    </a:lnTo>
                    <a:lnTo>
                      <a:pt x="51" y="96"/>
                    </a:lnTo>
                    <a:lnTo>
                      <a:pt x="52" y="98"/>
                    </a:lnTo>
                    <a:lnTo>
                      <a:pt x="55" y="98"/>
                    </a:lnTo>
                    <a:lnTo>
                      <a:pt x="55" y="100"/>
                    </a:lnTo>
                    <a:lnTo>
                      <a:pt x="56" y="102"/>
                    </a:lnTo>
                    <a:lnTo>
                      <a:pt x="58" y="103"/>
                    </a:lnTo>
                    <a:lnTo>
                      <a:pt x="58" y="106"/>
                    </a:lnTo>
                    <a:lnTo>
                      <a:pt x="59" y="106"/>
                    </a:lnTo>
                    <a:lnTo>
                      <a:pt x="61" y="107"/>
                    </a:lnTo>
                    <a:lnTo>
                      <a:pt x="62" y="109"/>
                    </a:lnTo>
                    <a:lnTo>
                      <a:pt x="64" y="109"/>
                    </a:lnTo>
                    <a:lnTo>
                      <a:pt x="64" y="109"/>
                    </a:lnTo>
                    <a:lnTo>
                      <a:pt x="63" y="107"/>
                    </a:lnTo>
                    <a:lnTo>
                      <a:pt x="62" y="103"/>
                    </a:lnTo>
                    <a:lnTo>
                      <a:pt x="64" y="103"/>
                    </a:lnTo>
                    <a:lnTo>
                      <a:pt x="68" y="104"/>
                    </a:lnTo>
                    <a:lnTo>
                      <a:pt x="72" y="104"/>
                    </a:lnTo>
                    <a:lnTo>
                      <a:pt x="72" y="107"/>
                    </a:lnTo>
                    <a:lnTo>
                      <a:pt x="72" y="108"/>
                    </a:lnTo>
                    <a:lnTo>
                      <a:pt x="73" y="109"/>
                    </a:lnTo>
                    <a:lnTo>
                      <a:pt x="75" y="109"/>
                    </a:lnTo>
                    <a:lnTo>
                      <a:pt x="75" y="109"/>
                    </a:lnTo>
                    <a:lnTo>
                      <a:pt x="80" y="109"/>
                    </a:lnTo>
                    <a:lnTo>
                      <a:pt x="81" y="108"/>
                    </a:lnTo>
                    <a:lnTo>
                      <a:pt x="84" y="106"/>
                    </a:lnTo>
                    <a:lnTo>
                      <a:pt x="84" y="104"/>
                    </a:lnTo>
                    <a:lnTo>
                      <a:pt x="84" y="102"/>
                    </a:lnTo>
                    <a:lnTo>
                      <a:pt x="83" y="101"/>
                    </a:lnTo>
                    <a:lnTo>
                      <a:pt x="81" y="97"/>
                    </a:lnTo>
                    <a:lnTo>
                      <a:pt x="80" y="97"/>
                    </a:lnTo>
                    <a:lnTo>
                      <a:pt x="79" y="96"/>
                    </a:lnTo>
                    <a:lnTo>
                      <a:pt x="79" y="93"/>
                    </a:lnTo>
                    <a:lnTo>
                      <a:pt x="80" y="92"/>
                    </a:lnTo>
                    <a:lnTo>
                      <a:pt x="80" y="91"/>
                    </a:lnTo>
                    <a:lnTo>
                      <a:pt x="80" y="91"/>
                    </a:lnTo>
                    <a:lnTo>
                      <a:pt x="81" y="92"/>
                    </a:lnTo>
                    <a:lnTo>
                      <a:pt x="83" y="93"/>
                    </a:lnTo>
                    <a:lnTo>
                      <a:pt x="84" y="92"/>
                    </a:lnTo>
                    <a:lnTo>
                      <a:pt x="84" y="89"/>
                    </a:lnTo>
                    <a:lnTo>
                      <a:pt x="85" y="87"/>
                    </a:lnTo>
                    <a:lnTo>
                      <a:pt x="86" y="87"/>
                    </a:lnTo>
                    <a:lnTo>
                      <a:pt x="86" y="90"/>
                    </a:lnTo>
                    <a:lnTo>
                      <a:pt x="86" y="91"/>
                    </a:lnTo>
                    <a:lnTo>
                      <a:pt x="86" y="92"/>
                    </a:lnTo>
                    <a:lnTo>
                      <a:pt x="84" y="92"/>
                    </a:lnTo>
                    <a:lnTo>
                      <a:pt x="84" y="95"/>
                    </a:lnTo>
                    <a:lnTo>
                      <a:pt x="85" y="96"/>
                    </a:lnTo>
                    <a:lnTo>
                      <a:pt x="85" y="97"/>
                    </a:lnTo>
                    <a:lnTo>
                      <a:pt x="86" y="98"/>
                    </a:lnTo>
                    <a:lnTo>
                      <a:pt x="89" y="101"/>
                    </a:lnTo>
                    <a:lnTo>
                      <a:pt x="90" y="101"/>
                    </a:lnTo>
                    <a:lnTo>
                      <a:pt x="90" y="100"/>
                    </a:lnTo>
                    <a:lnTo>
                      <a:pt x="90" y="100"/>
                    </a:lnTo>
                    <a:lnTo>
                      <a:pt x="91" y="101"/>
                    </a:lnTo>
                    <a:lnTo>
                      <a:pt x="94" y="100"/>
                    </a:lnTo>
                    <a:lnTo>
                      <a:pt x="95" y="101"/>
                    </a:lnTo>
                    <a:lnTo>
                      <a:pt x="94" y="102"/>
                    </a:lnTo>
                    <a:lnTo>
                      <a:pt x="94" y="103"/>
                    </a:lnTo>
                    <a:lnTo>
                      <a:pt x="92" y="107"/>
                    </a:lnTo>
                    <a:lnTo>
                      <a:pt x="92" y="107"/>
                    </a:lnTo>
                    <a:lnTo>
                      <a:pt x="90" y="110"/>
                    </a:lnTo>
                    <a:lnTo>
                      <a:pt x="89" y="114"/>
                    </a:lnTo>
                    <a:lnTo>
                      <a:pt x="89" y="115"/>
                    </a:lnTo>
                    <a:lnTo>
                      <a:pt x="90" y="114"/>
                    </a:lnTo>
                    <a:lnTo>
                      <a:pt x="90" y="113"/>
                    </a:lnTo>
                    <a:lnTo>
                      <a:pt x="92" y="113"/>
                    </a:lnTo>
                    <a:lnTo>
                      <a:pt x="92" y="114"/>
                    </a:lnTo>
                    <a:lnTo>
                      <a:pt x="94" y="114"/>
                    </a:lnTo>
                    <a:lnTo>
                      <a:pt x="95" y="115"/>
                    </a:lnTo>
                    <a:lnTo>
                      <a:pt x="97" y="115"/>
                    </a:lnTo>
                    <a:lnTo>
                      <a:pt x="96" y="117"/>
                    </a:lnTo>
                    <a:lnTo>
                      <a:pt x="95" y="118"/>
                    </a:lnTo>
                    <a:lnTo>
                      <a:pt x="95" y="119"/>
                    </a:lnTo>
                    <a:lnTo>
                      <a:pt x="94" y="118"/>
                    </a:lnTo>
                    <a:lnTo>
                      <a:pt x="92" y="118"/>
                    </a:lnTo>
                    <a:lnTo>
                      <a:pt x="92" y="119"/>
                    </a:lnTo>
                    <a:lnTo>
                      <a:pt x="94" y="120"/>
                    </a:lnTo>
                    <a:lnTo>
                      <a:pt x="94" y="120"/>
                    </a:lnTo>
                    <a:lnTo>
                      <a:pt x="96" y="121"/>
                    </a:lnTo>
                    <a:lnTo>
                      <a:pt x="96" y="123"/>
                    </a:lnTo>
                    <a:lnTo>
                      <a:pt x="97" y="123"/>
                    </a:lnTo>
                    <a:lnTo>
                      <a:pt x="97" y="125"/>
                    </a:lnTo>
                    <a:lnTo>
                      <a:pt x="97" y="126"/>
                    </a:lnTo>
                    <a:lnTo>
                      <a:pt x="100" y="126"/>
                    </a:lnTo>
                    <a:lnTo>
                      <a:pt x="101" y="127"/>
                    </a:lnTo>
                    <a:lnTo>
                      <a:pt x="102" y="129"/>
                    </a:lnTo>
                    <a:lnTo>
                      <a:pt x="101" y="131"/>
                    </a:lnTo>
                    <a:lnTo>
                      <a:pt x="100" y="132"/>
                    </a:lnTo>
                    <a:lnTo>
                      <a:pt x="98" y="132"/>
                    </a:lnTo>
                    <a:lnTo>
                      <a:pt x="97" y="133"/>
                    </a:lnTo>
                    <a:lnTo>
                      <a:pt x="96" y="132"/>
                    </a:lnTo>
                    <a:lnTo>
                      <a:pt x="95" y="132"/>
                    </a:lnTo>
                    <a:lnTo>
                      <a:pt x="94" y="132"/>
                    </a:lnTo>
                    <a:lnTo>
                      <a:pt x="92" y="135"/>
                    </a:lnTo>
                    <a:lnTo>
                      <a:pt x="92" y="135"/>
                    </a:lnTo>
                    <a:lnTo>
                      <a:pt x="94" y="136"/>
                    </a:lnTo>
                    <a:lnTo>
                      <a:pt x="92" y="137"/>
                    </a:lnTo>
                    <a:lnTo>
                      <a:pt x="92" y="138"/>
                    </a:lnTo>
                    <a:lnTo>
                      <a:pt x="94" y="138"/>
                    </a:lnTo>
                    <a:lnTo>
                      <a:pt x="94" y="137"/>
                    </a:lnTo>
                    <a:lnTo>
                      <a:pt x="95" y="137"/>
                    </a:lnTo>
                    <a:lnTo>
                      <a:pt x="97" y="137"/>
                    </a:lnTo>
                    <a:lnTo>
                      <a:pt x="98" y="136"/>
                    </a:lnTo>
                    <a:lnTo>
                      <a:pt x="100" y="136"/>
                    </a:lnTo>
                    <a:lnTo>
                      <a:pt x="101" y="135"/>
                    </a:lnTo>
                    <a:lnTo>
                      <a:pt x="102" y="133"/>
                    </a:lnTo>
                    <a:lnTo>
                      <a:pt x="102" y="136"/>
                    </a:lnTo>
                    <a:lnTo>
                      <a:pt x="103" y="137"/>
                    </a:lnTo>
                    <a:lnTo>
                      <a:pt x="105" y="136"/>
                    </a:lnTo>
                    <a:lnTo>
                      <a:pt x="106" y="133"/>
                    </a:lnTo>
                    <a:lnTo>
                      <a:pt x="108" y="132"/>
                    </a:lnTo>
                    <a:lnTo>
                      <a:pt x="108" y="133"/>
                    </a:lnTo>
                    <a:lnTo>
                      <a:pt x="108" y="135"/>
                    </a:lnTo>
                    <a:lnTo>
                      <a:pt x="107" y="135"/>
                    </a:lnTo>
                    <a:lnTo>
                      <a:pt x="106" y="136"/>
                    </a:lnTo>
                    <a:lnTo>
                      <a:pt x="107" y="136"/>
                    </a:lnTo>
                    <a:lnTo>
                      <a:pt x="107" y="137"/>
                    </a:lnTo>
                    <a:lnTo>
                      <a:pt x="105" y="137"/>
                    </a:lnTo>
                    <a:lnTo>
                      <a:pt x="105" y="138"/>
                    </a:lnTo>
                    <a:lnTo>
                      <a:pt x="107" y="138"/>
                    </a:lnTo>
                    <a:lnTo>
                      <a:pt x="108" y="140"/>
                    </a:lnTo>
                    <a:lnTo>
                      <a:pt x="106" y="141"/>
                    </a:lnTo>
                    <a:lnTo>
                      <a:pt x="107" y="143"/>
                    </a:lnTo>
                    <a:lnTo>
                      <a:pt x="107" y="144"/>
                    </a:lnTo>
                    <a:lnTo>
                      <a:pt x="108" y="146"/>
                    </a:lnTo>
                    <a:lnTo>
                      <a:pt x="111" y="146"/>
                    </a:lnTo>
                    <a:lnTo>
                      <a:pt x="112" y="144"/>
                    </a:lnTo>
                    <a:lnTo>
                      <a:pt x="111" y="143"/>
                    </a:lnTo>
                    <a:lnTo>
                      <a:pt x="111" y="142"/>
                    </a:lnTo>
                    <a:lnTo>
                      <a:pt x="112" y="141"/>
                    </a:lnTo>
                    <a:lnTo>
                      <a:pt x="114" y="143"/>
                    </a:lnTo>
                    <a:lnTo>
                      <a:pt x="114" y="144"/>
                    </a:lnTo>
                    <a:lnTo>
                      <a:pt x="113" y="146"/>
                    </a:lnTo>
                    <a:lnTo>
                      <a:pt x="114" y="147"/>
                    </a:lnTo>
                    <a:lnTo>
                      <a:pt x="114" y="148"/>
                    </a:lnTo>
                    <a:lnTo>
                      <a:pt x="112" y="149"/>
                    </a:lnTo>
                    <a:lnTo>
                      <a:pt x="112" y="150"/>
                    </a:lnTo>
                    <a:lnTo>
                      <a:pt x="113" y="152"/>
                    </a:lnTo>
                    <a:lnTo>
                      <a:pt x="117" y="152"/>
                    </a:lnTo>
                    <a:lnTo>
                      <a:pt x="118" y="152"/>
                    </a:lnTo>
                    <a:lnTo>
                      <a:pt x="118" y="154"/>
                    </a:lnTo>
                    <a:lnTo>
                      <a:pt x="118" y="155"/>
                    </a:lnTo>
                    <a:lnTo>
                      <a:pt x="119" y="155"/>
                    </a:lnTo>
                    <a:lnTo>
                      <a:pt x="119" y="154"/>
                    </a:lnTo>
                    <a:lnTo>
                      <a:pt x="120" y="153"/>
                    </a:lnTo>
                    <a:lnTo>
                      <a:pt x="120" y="153"/>
                    </a:lnTo>
                    <a:lnTo>
                      <a:pt x="122" y="154"/>
                    </a:lnTo>
                    <a:lnTo>
                      <a:pt x="120" y="155"/>
                    </a:lnTo>
                    <a:lnTo>
                      <a:pt x="120" y="157"/>
                    </a:lnTo>
                    <a:lnTo>
                      <a:pt x="118" y="158"/>
                    </a:lnTo>
                    <a:lnTo>
                      <a:pt x="118" y="160"/>
                    </a:lnTo>
                    <a:lnTo>
                      <a:pt x="118" y="161"/>
                    </a:lnTo>
                    <a:lnTo>
                      <a:pt x="119" y="161"/>
                    </a:lnTo>
                    <a:lnTo>
                      <a:pt x="119" y="164"/>
                    </a:lnTo>
                    <a:lnTo>
                      <a:pt x="118" y="165"/>
                    </a:lnTo>
                    <a:lnTo>
                      <a:pt x="118" y="167"/>
                    </a:lnTo>
                    <a:lnTo>
                      <a:pt x="118" y="167"/>
                    </a:lnTo>
                    <a:lnTo>
                      <a:pt x="118" y="169"/>
                    </a:lnTo>
                    <a:lnTo>
                      <a:pt x="118" y="172"/>
                    </a:lnTo>
                    <a:lnTo>
                      <a:pt x="117" y="174"/>
                    </a:lnTo>
                    <a:lnTo>
                      <a:pt x="118" y="176"/>
                    </a:lnTo>
                    <a:lnTo>
                      <a:pt x="117" y="177"/>
                    </a:lnTo>
                    <a:lnTo>
                      <a:pt x="114" y="178"/>
                    </a:lnTo>
                    <a:lnTo>
                      <a:pt x="111" y="177"/>
                    </a:lnTo>
                    <a:lnTo>
                      <a:pt x="109" y="178"/>
                    </a:lnTo>
                    <a:lnTo>
                      <a:pt x="109" y="180"/>
                    </a:lnTo>
                    <a:lnTo>
                      <a:pt x="106" y="183"/>
                    </a:lnTo>
                    <a:lnTo>
                      <a:pt x="106" y="184"/>
                    </a:lnTo>
                    <a:lnTo>
                      <a:pt x="108" y="186"/>
                    </a:lnTo>
                    <a:lnTo>
                      <a:pt x="107" y="186"/>
                    </a:lnTo>
                    <a:lnTo>
                      <a:pt x="106" y="187"/>
                    </a:lnTo>
                    <a:lnTo>
                      <a:pt x="105" y="186"/>
                    </a:lnTo>
                    <a:lnTo>
                      <a:pt x="103" y="186"/>
                    </a:lnTo>
                    <a:lnTo>
                      <a:pt x="101" y="188"/>
                    </a:lnTo>
                    <a:lnTo>
                      <a:pt x="100" y="189"/>
                    </a:lnTo>
                    <a:lnTo>
                      <a:pt x="96" y="192"/>
                    </a:lnTo>
                    <a:lnTo>
                      <a:pt x="92" y="194"/>
                    </a:lnTo>
                    <a:lnTo>
                      <a:pt x="91" y="194"/>
                    </a:lnTo>
                    <a:lnTo>
                      <a:pt x="91" y="195"/>
                    </a:lnTo>
                    <a:lnTo>
                      <a:pt x="90" y="198"/>
                    </a:lnTo>
                    <a:lnTo>
                      <a:pt x="91" y="199"/>
                    </a:lnTo>
                    <a:lnTo>
                      <a:pt x="91" y="201"/>
                    </a:lnTo>
                    <a:lnTo>
                      <a:pt x="94" y="204"/>
                    </a:lnTo>
                    <a:lnTo>
                      <a:pt x="94" y="209"/>
                    </a:lnTo>
                    <a:lnTo>
                      <a:pt x="92" y="210"/>
                    </a:lnTo>
                    <a:lnTo>
                      <a:pt x="92" y="210"/>
                    </a:lnTo>
                    <a:lnTo>
                      <a:pt x="91" y="210"/>
                    </a:lnTo>
                    <a:lnTo>
                      <a:pt x="90" y="212"/>
                    </a:lnTo>
                    <a:lnTo>
                      <a:pt x="90" y="211"/>
                    </a:lnTo>
                    <a:lnTo>
                      <a:pt x="90" y="207"/>
                    </a:lnTo>
                    <a:lnTo>
                      <a:pt x="89" y="206"/>
                    </a:lnTo>
                    <a:lnTo>
                      <a:pt x="86" y="207"/>
                    </a:lnTo>
                    <a:lnTo>
                      <a:pt x="86" y="210"/>
                    </a:lnTo>
                    <a:lnTo>
                      <a:pt x="84" y="211"/>
                    </a:lnTo>
                    <a:lnTo>
                      <a:pt x="83" y="211"/>
                    </a:lnTo>
                    <a:lnTo>
                      <a:pt x="83" y="210"/>
                    </a:lnTo>
                    <a:lnTo>
                      <a:pt x="83" y="209"/>
                    </a:lnTo>
                    <a:lnTo>
                      <a:pt x="80" y="209"/>
                    </a:lnTo>
                    <a:lnTo>
                      <a:pt x="79" y="211"/>
                    </a:lnTo>
                    <a:lnTo>
                      <a:pt x="78" y="212"/>
                    </a:lnTo>
                    <a:lnTo>
                      <a:pt x="75" y="212"/>
                    </a:lnTo>
                    <a:lnTo>
                      <a:pt x="74" y="212"/>
                    </a:lnTo>
                    <a:lnTo>
                      <a:pt x="73" y="211"/>
                    </a:lnTo>
                    <a:lnTo>
                      <a:pt x="72" y="211"/>
                    </a:lnTo>
                    <a:lnTo>
                      <a:pt x="70" y="212"/>
                    </a:lnTo>
                    <a:lnTo>
                      <a:pt x="68" y="211"/>
                    </a:lnTo>
                    <a:lnTo>
                      <a:pt x="67" y="211"/>
                    </a:lnTo>
                    <a:lnTo>
                      <a:pt x="66" y="209"/>
                    </a:lnTo>
                    <a:lnTo>
                      <a:pt x="63" y="207"/>
                    </a:lnTo>
                    <a:lnTo>
                      <a:pt x="61" y="207"/>
                    </a:lnTo>
                    <a:lnTo>
                      <a:pt x="58" y="204"/>
                    </a:lnTo>
                    <a:lnTo>
                      <a:pt x="58" y="204"/>
                    </a:lnTo>
                    <a:lnTo>
                      <a:pt x="58" y="205"/>
                    </a:lnTo>
                    <a:lnTo>
                      <a:pt x="58" y="206"/>
                    </a:lnTo>
                    <a:lnTo>
                      <a:pt x="57" y="206"/>
                    </a:lnTo>
                    <a:lnTo>
                      <a:pt x="56" y="206"/>
                    </a:lnTo>
                    <a:lnTo>
                      <a:pt x="56" y="207"/>
                    </a:lnTo>
                    <a:lnTo>
                      <a:pt x="57" y="210"/>
                    </a:lnTo>
                    <a:lnTo>
                      <a:pt x="57" y="211"/>
                    </a:lnTo>
                    <a:lnTo>
                      <a:pt x="56" y="211"/>
                    </a:lnTo>
                    <a:lnTo>
                      <a:pt x="53" y="211"/>
                    </a:lnTo>
                    <a:lnTo>
                      <a:pt x="52" y="212"/>
                    </a:lnTo>
                    <a:lnTo>
                      <a:pt x="50" y="212"/>
                    </a:lnTo>
                    <a:lnTo>
                      <a:pt x="48" y="215"/>
                    </a:lnTo>
                    <a:lnTo>
                      <a:pt x="48" y="216"/>
                    </a:lnTo>
                    <a:lnTo>
                      <a:pt x="47" y="217"/>
                    </a:lnTo>
                    <a:lnTo>
                      <a:pt x="46" y="220"/>
                    </a:lnTo>
                    <a:lnTo>
                      <a:pt x="47" y="224"/>
                    </a:lnTo>
                    <a:lnTo>
                      <a:pt x="50" y="226"/>
                    </a:lnTo>
                    <a:lnTo>
                      <a:pt x="51" y="226"/>
                    </a:lnTo>
                    <a:lnTo>
                      <a:pt x="53" y="228"/>
                    </a:lnTo>
                    <a:lnTo>
                      <a:pt x="52" y="229"/>
                    </a:lnTo>
                    <a:lnTo>
                      <a:pt x="56" y="229"/>
                    </a:lnTo>
                    <a:lnTo>
                      <a:pt x="57" y="229"/>
                    </a:lnTo>
                    <a:lnTo>
                      <a:pt x="58" y="229"/>
                    </a:lnTo>
                    <a:lnTo>
                      <a:pt x="61" y="229"/>
                    </a:lnTo>
                    <a:lnTo>
                      <a:pt x="62" y="228"/>
                    </a:lnTo>
                    <a:lnTo>
                      <a:pt x="63" y="228"/>
                    </a:lnTo>
                    <a:lnTo>
                      <a:pt x="64" y="227"/>
                    </a:lnTo>
                    <a:lnTo>
                      <a:pt x="67" y="228"/>
                    </a:lnTo>
                    <a:lnTo>
                      <a:pt x="68" y="227"/>
                    </a:lnTo>
                    <a:lnTo>
                      <a:pt x="68" y="224"/>
                    </a:lnTo>
                    <a:lnTo>
                      <a:pt x="68" y="223"/>
                    </a:lnTo>
                    <a:lnTo>
                      <a:pt x="69" y="223"/>
                    </a:lnTo>
                    <a:lnTo>
                      <a:pt x="72" y="227"/>
                    </a:lnTo>
                    <a:lnTo>
                      <a:pt x="73" y="227"/>
                    </a:lnTo>
                    <a:lnTo>
                      <a:pt x="74" y="228"/>
                    </a:lnTo>
                    <a:lnTo>
                      <a:pt x="77" y="229"/>
                    </a:lnTo>
                    <a:lnTo>
                      <a:pt x="78" y="228"/>
                    </a:lnTo>
                    <a:lnTo>
                      <a:pt x="79" y="226"/>
                    </a:lnTo>
                    <a:lnTo>
                      <a:pt x="79" y="226"/>
                    </a:lnTo>
                    <a:lnTo>
                      <a:pt x="81" y="224"/>
                    </a:lnTo>
                    <a:lnTo>
                      <a:pt x="83" y="223"/>
                    </a:lnTo>
                    <a:lnTo>
                      <a:pt x="83" y="224"/>
                    </a:lnTo>
                    <a:lnTo>
                      <a:pt x="83" y="227"/>
                    </a:lnTo>
                    <a:lnTo>
                      <a:pt x="81" y="229"/>
                    </a:lnTo>
                    <a:lnTo>
                      <a:pt x="81" y="231"/>
                    </a:lnTo>
                    <a:lnTo>
                      <a:pt x="83" y="231"/>
                    </a:lnTo>
                    <a:lnTo>
                      <a:pt x="84" y="227"/>
                    </a:lnTo>
                    <a:lnTo>
                      <a:pt x="85" y="227"/>
                    </a:lnTo>
                    <a:lnTo>
                      <a:pt x="86" y="227"/>
                    </a:lnTo>
                    <a:lnTo>
                      <a:pt x="87" y="227"/>
                    </a:lnTo>
                    <a:lnTo>
                      <a:pt x="86" y="229"/>
                    </a:lnTo>
                    <a:lnTo>
                      <a:pt x="86" y="231"/>
                    </a:lnTo>
                    <a:lnTo>
                      <a:pt x="87" y="229"/>
                    </a:lnTo>
                    <a:lnTo>
                      <a:pt x="91" y="226"/>
                    </a:lnTo>
                    <a:lnTo>
                      <a:pt x="91" y="227"/>
                    </a:lnTo>
                    <a:lnTo>
                      <a:pt x="89" y="229"/>
                    </a:lnTo>
                    <a:lnTo>
                      <a:pt x="89" y="231"/>
                    </a:lnTo>
                    <a:lnTo>
                      <a:pt x="90" y="232"/>
                    </a:lnTo>
                    <a:lnTo>
                      <a:pt x="91" y="234"/>
                    </a:lnTo>
                    <a:lnTo>
                      <a:pt x="91" y="237"/>
                    </a:lnTo>
                    <a:lnTo>
                      <a:pt x="92" y="238"/>
                    </a:lnTo>
                    <a:lnTo>
                      <a:pt x="94" y="238"/>
                    </a:lnTo>
                    <a:lnTo>
                      <a:pt x="94" y="240"/>
                    </a:lnTo>
                    <a:lnTo>
                      <a:pt x="95" y="241"/>
                    </a:lnTo>
                    <a:lnTo>
                      <a:pt x="96" y="239"/>
                    </a:lnTo>
                    <a:lnTo>
                      <a:pt x="95" y="241"/>
                    </a:lnTo>
                    <a:lnTo>
                      <a:pt x="94" y="244"/>
                    </a:lnTo>
                    <a:lnTo>
                      <a:pt x="96" y="245"/>
                    </a:lnTo>
                    <a:lnTo>
                      <a:pt x="96" y="244"/>
                    </a:lnTo>
                    <a:lnTo>
                      <a:pt x="97" y="241"/>
                    </a:lnTo>
                    <a:lnTo>
                      <a:pt x="98" y="241"/>
                    </a:lnTo>
                    <a:lnTo>
                      <a:pt x="97" y="243"/>
                    </a:lnTo>
                    <a:lnTo>
                      <a:pt x="98" y="245"/>
                    </a:lnTo>
                    <a:lnTo>
                      <a:pt x="100" y="246"/>
                    </a:lnTo>
                    <a:lnTo>
                      <a:pt x="103" y="246"/>
                    </a:lnTo>
                    <a:lnTo>
                      <a:pt x="102" y="247"/>
                    </a:lnTo>
                    <a:lnTo>
                      <a:pt x="98" y="250"/>
                    </a:lnTo>
                    <a:lnTo>
                      <a:pt x="96" y="250"/>
                    </a:lnTo>
                    <a:lnTo>
                      <a:pt x="95" y="251"/>
                    </a:lnTo>
                    <a:lnTo>
                      <a:pt x="97" y="251"/>
                    </a:lnTo>
                    <a:lnTo>
                      <a:pt x="97" y="255"/>
                    </a:lnTo>
                    <a:lnTo>
                      <a:pt x="98" y="256"/>
                    </a:lnTo>
                    <a:lnTo>
                      <a:pt x="100" y="257"/>
                    </a:lnTo>
                    <a:lnTo>
                      <a:pt x="101" y="257"/>
                    </a:lnTo>
                    <a:lnTo>
                      <a:pt x="101" y="258"/>
                    </a:lnTo>
                    <a:lnTo>
                      <a:pt x="103" y="261"/>
                    </a:lnTo>
                    <a:lnTo>
                      <a:pt x="103" y="261"/>
                    </a:lnTo>
                    <a:lnTo>
                      <a:pt x="106" y="262"/>
                    </a:lnTo>
                    <a:lnTo>
                      <a:pt x="108" y="263"/>
                    </a:lnTo>
                    <a:lnTo>
                      <a:pt x="111" y="263"/>
                    </a:lnTo>
                    <a:lnTo>
                      <a:pt x="111" y="264"/>
                    </a:lnTo>
                    <a:lnTo>
                      <a:pt x="112" y="266"/>
                    </a:lnTo>
                    <a:lnTo>
                      <a:pt x="112" y="264"/>
                    </a:lnTo>
                    <a:lnTo>
                      <a:pt x="113" y="264"/>
                    </a:lnTo>
                    <a:lnTo>
                      <a:pt x="114" y="264"/>
                    </a:lnTo>
                    <a:lnTo>
                      <a:pt x="113" y="266"/>
                    </a:lnTo>
                    <a:lnTo>
                      <a:pt x="113" y="267"/>
                    </a:lnTo>
                    <a:lnTo>
                      <a:pt x="113" y="268"/>
                    </a:lnTo>
                    <a:lnTo>
                      <a:pt x="114" y="269"/>
                    </a:lnTo>
                    <a:lnTo>
                      <a:pt x="115" y="269"/>
                    </a:lnTo>
                    <a:lnTo>
                      <a:pt x="115" y="271"/>
                    </a:lnTo>
                    <a:lnTo>
                      <a:pt x="118" y="273"/>
                    </a:lnTo>
                    <a:lnTo>
                      <a:pt x="119" y="273"/>
                    </a:lnTo>
                    <a:lnTo>
                      <a:pt x="120" y="274"/>
                    </a:lnTo>
                    <a:lnTo>
                      <a:pt x="122" y="275"/>
                    </a:lnTo>
                    <a:lnTo>
                      <a:pt x="124" y="277"/>
                    </a:lnTo>
                    <a:lnTo>
                      <a:pt x="125" y="275"/>
                    </a:lnTo>
                    <a:lnTo>
                      <a:pt x="126" y="277"/>
                    </a:lnTo>
                    <a:lnTo>
                      <a:pt x="128" y="277"/>
                    </a:lnTo>
                    <a:lnTo>
                      <a:pt x="129" y="277"/>
                    </a:lnTo>
                    <a:lnTo>
                      <a:pt x="130" y="278"/>
                    </a:lnTo>
                    <a:lnTo>
                      <a:pt x="133" y="280"/>
                    </a:lnTo>
                    <a:lnTo>
                      <a:pt x="134" y="281"/>
                    </a:lnTo>
                    <a:lnTo>
                      <a:pt x="135" y="283"/>
                    </a:lnTo>
                    <a:lnTo>
                      <a:pt x="139" y="284"/>
                    </a:lnTo>
                    <a:lnTo>
                      <a:pt x="141" y="284"/>
                    </a:lnTo>
                    <a:lnTo>
                      <a:pt x="142" y="284"/>
                    </a:lnTo>
                    <a:lnTo>
                      <a:pt x="143" y="284"/>
                    </a:lnTo>
                    <a:lnTo>
                      <a:pt x="143" y="283"/>
                    </a:lnTo>
                    <a:lnTo>
                      <a:pt x="142" y="281"/>
                    </a:lnTo>
                    <a:lnTo>
                      <a:pt x="141" y="280"/>
                    </a:lnTo>
                    <a:lnTo>
                      <a:pt x="142" y="279"/>
                    </a:lnTo>
                    <a:lnTo>
                      <a:pt x="143" y="279"/>
                    </a:lnTo>
                    <a:lnTo>
                      <a:pt x="143" y="278"/>
                    </a:lnTo>
                    <a:lnTo>
                      <a:pt x="143" y="277"/>
                    </a:lnTo>
                    <a:lnTo>
                      <a:pt x="142" y="278"/>
                    </a:lnTo>
                    <a:lnTo>
                      <a:pt x="142" y="277"/>
                    </a:lnTo>
                    <a:lnTo>
                      <a:pt x="142" y="274"/>
                    </a:lnTo>
                    <a:lnTo>
                      <a:pt x="141" y="274"/>
                    </a:lnTo>
                    <a:lnTo>
                      <a:pt x="140" y="275"/>
                    </a:lnTo>
                    <a:lnTo>
                      <a:pt x="140" y="274"/>
                    </a:lnTo>
                    <a:lnTo>
                      <a:pt x="140" y="273"/>
                    </a:lnTo>
                    <a:lnTo>
                      <a:pt x="139" y="273"/>
                    </a:lnTo>
                    <a:lnTo>
                      <a:pt x="140" y="272"/>
                    </a:lnTo>
                    <a:lnTo>
                      <a:pt x="140" y="269"/>
                    </a:lnTo>
                    <a:lnTo>
                      <a:pt x="139" y="268"/>
                    </a:lnTo>
                    <a:lnTo>
                      <a:pt x="136" y="268"/>
                    </a:lnTo>
                    <a:lnTo>
                      <a:pt x="137" y="267"/>
                    </a:lnTo>
                    <a:lnTo>
                      <a:pt x="136" y="264"/>
                    </a:lnTo>
                    <a:lnTo>
                      <a:pt x="135" y="263"/>
                    </a:lnTo>
                    <a:lnTo>
                      <a:pt x="134" y="263"/>
                    </a:lnTo>
                    <a:lnTo>
                      <a:pt x="134" y="262"/>
                    </a:lnTo>
                    <a:lnTo>
                      <a:pt x="133" y="262"/>
                    </a:lnTo>
                    <a:lnTo>
                      <a:pt x="133" y="262"/>
                    </a:lnTo>
                    <a:lnTo>
                      <a:pt x="133" y="261"/>
                    </a:lnTo>
                    <a:lnTo>
                      <a:pt x="131" y="258"/>
                    </a:lnTo>
                    <a:lnTo>
                      <a:pt x="129" y="258"/>
                    </a:lnTo>
                    <a:lnTo>
                      <a:pt x="128" y="258"/>
                    </a:lnTo>
                    <a:lnTo>
                      <a:pt x="128" y="256"/>
                    </a:lnTo>
                    <a:lnTo>
                      <a:pt x="128" y="255"/>
                    </a:lnTo>
                    <a:lnTo>
                      <a:pt x="128" y="254"/>
                    </a:lnTo>
                    <a:lnTo>
                      <a:pt x="124" y="251"/>
                    </a:lnTo>
                    <a:lnTo>
                      <a:pt x="124" y="249"/>
                    </a:lnTo>
                    <a:lnTo>
                      <a:pt x="124" y="246"/>
                    </a:lnTo>
                    <a:lnTo>
                      <a:pt x="125" y="247"/>
                    </a:lnTo>
                    <a:lnTo>
                      <a:pt x="126" y="246"/>
                    </a:lnTo>
                    <a:lnTo>
                      <a:pt x="129" y="246"/>
                    </a:lnTo>
                    <a:lnTo>
                      <a:pt x="129" y="249"/>
                    </a:lnTo>
                    <a:lnTo>
                      <a:pt x="130" y="251"/>
                    </a:lnTo>
                    <a:lnTo>
                      <a:pt x="133" y="252"/>
                    </a:lnTo>
                    <a:lnTo>
                      <a:pt x="134" y="254"/>
                    </a:lnTo>
                    <a:lnTo>
                      <a:pt x="134" y="255"/>
                    </a:lnTo>
                    <a:lnTo>
                      <a:pt x="135" y="256"/>
                    </a:lnTo>
                    <a:lnTo>
                      <a:pt x="135" y="254"/>
                    </a:lnTo>
                    <a:lnTo>
                      <a:pt x="134" y="251"/>
                    </a:lnTo>
                    <a:lnTo>
                      <a:pt x="134" y="250"/>
                    </a:lnTo>
                    <a:lnTo>
                      <a:pt x="135" y="250"/>
                    </a:lnTo>
                    <a:lnTo>
                      <a:pt x="135" y="251"/>
                    </a:lnTo>
                    <a:lnTo>
                      <a:pt x="135" y="252"/>
                    </a:lnTo>
                    <a:lnTo>
                      <a:pt x="136" y="254"/>
                    </a:lnTo>
                    <a:lnTo>
                      <a:pt x="137" y="257"/>
                    </a:lnTo>
                    <a:lnTo>
                      <a:pt x="139" y="257"/>
                    </a:lnTo>
                    <a:lnTo>
                      <a:pt x="139" y="258"/>
                    </a:lnTo>
                    <a:lnTo>
                      <a:pt x="140" y="260"/>
                    </a:lnTo>
                    <a:lnTo>
                      <a:pt x="142" y="263"/>
                    </a:lnTo>
                    <a:lnTo>
                      <a:pt x="143" y="262"/>
                    </a:lnTo>
                    <a:lnTo>
                      <a:pt x="142" y="260"/>
                    </a:lnTo>
                    <a:lnTo>
                      <a:pt x="142" y="256"/>
                    </a:lnTo>
                    <a:lnTo>
                      <a:pt x="143" y="255"/>
                    </a:lnTo>
                    <a:lnTo>
                      <a:pt x="143" y="256"/>
                    </a:lnTo>
                    <a:lnTo>
                      <a:pt x="143" y="260"/>
                    </a:lnTo>
                    <a:lnTo>
                      <a:pt x="143" y="261"/>
                    </a:lnTo>
                    <a:lnTo>
                      <a:pt x="143" y="263"/>
                    </a:lnTo>
                    <a:lnTo>
                      <a:pt x="145" y="263"/>
                    </a:lnTo>
                    <a:lnTo>
                      <a:pt x="146" y="264"/>
                    </a:lnTo>
                    <a:lnTo>
                      <a:pt x="147" y="263"/>
                    </a:lnTo>
                    <a:lnTo>
                      <a:pt x="146" y="262"/>
                    </a:lnTo>
                    <a:lnTo>
                      <a:pt x="146" y="261"/>
                    </a:lnTo>
                    <a:lnTo>
                      <a:pt x="147" y="261"/>
                    </a:lnTo>
                    <a:lnTo>
                      <a:pt x="148" y="263"/>
                    </a:lnTo>
                    <a:lnTo>
                      <a:pt x="148" y="264"/>
                    </a:lnTo>
                    <a:lnTo>
                      <a:pt x="148" y="266"/>
                    </a:lnTo>
                    <a:lnTo>
                      <a:pt x="148" y="263"/>
                    </a:lnTo>
                    <a:lnTo>
                      <a:pt x="150" y="263"/>
                    </a:lnTo>
                    <a:lnTo>
                      <a:pt x="150" y="266"/>
                    </a:lnTo>
                    <a:lnTo>
                      <a:pt x="151" y="267"/>
                    </a:lnTo>
                    <a:lnTo>
                      <a:pt x="152" y="267"/>
                    </a:lnTo>
                    <a:lnTo>
                      <a:pt x="153" y="266"/>
                    </a:lnTo>
                    <a:lnTo>
                      <a:pt x="153" y="268"/>
                    </a:lnTo>
                    <a:lnTo>
                      <a:pt x="152" y="269"/>
                    </a:lnTo>
                    <a:lnTo>
                      <a:pt x="153" y="272"/>
                    </a:lnTo>
                    <a:lnTo>
                      <a:pt x="154" y="273"/>
                    </a:lnTo>
                    <a:lnTo>
                      <a:pt x="157" y="274"/>
                    </a:lnTo>
                    <a:lnTo>
                      <a:pt x="157" y="273"/>
                    </a:lnTo>
                    <a:lnTo>
                      <a:pt x="156" y="272"/>
                    </a:lnTo>
                    <a:lnTo>
                      <a:pt x="156" y="269"/>
                    </a:lnTo>
                    <a:lnTo>
                      <a:pt x="154" y="266"/>
                    </a:lnTo>
                    <a:lnTo>
                      <a:pt x="157" y="266"/>
                    </a:lnTo>
                    <a:lnTo>
                      <a:pt x="157" y="267"/>
                    </a:lnTo>
                    <a:lnTo>
                      <a:pt x="159" y="267"/>
                    </a:lnTo>
                    <a:lnTo>
                      <a:pt x="159" y="267"/>
                    </a:lnTo>
                    <a:lnTo>
                      <a:pt x="158" y="264"/>
                    </a:lnTo>
                    <a:lnTo>
                      <a:pt x="159" y="263"/>
                    </a:lnTo>
                    <a:lnTo>
                      <a:pt x="159" y="260"/>
                    </a:lnTo>
                    <a:lnTo>
                      <a:pt x="158" y="256"/>
                    </a:lnTo>
                    <a:lnTo>
                      <a:pt x="158" y="252"/>
                    </a:lnTo>
                    <a:lnTo>
                      <a:pt x="159" y="250"/>
                    </a:lnTo>
                    <a:lnTo>
                      <a:pt x="159" y="254"/>
                    </a:lnTo>
                    <a:lnTo>
                      <a:pt x="159" y="256"/>
                    </a:lnTo>
                    <a:lnTo>
                      <a:pt x="159" y="258"/>
                    </a:lnTo>
                    <a:lnTo>
                      <a:pt x="163" y="261"/>
                    </a:lnTo>
                    <a:lnTo>
                      <a:pt x="163" y="260"/>
                    </a:lnTo>
                    <a:lnTo>
                      <a:pt x="163" y="258"/>
                    </a:lnTo>
                    <a:lnTo>
                      <a:pt x="164" y="256"/>
                    </a:lnTo>
                    <a:lnTo>
                      <a:pt x="164" y="252"/>
                    </a:lnTo>
                    <a:lnTo>
                      <a:pt x="165" y="252"/>
                    </a:lnTo>
                    <a:lnTo>
                      <a:pt x="164" y="251"/>
                    </a:lnTo>
                    <a:lnTo>
                      <a:pt x="163" y="247"/>
                    </a:lnTo>
                    <a:lnTo>
                      <a:pt x="162" y="245"/>
                    </a:lnTo>
                    <a:lnTo>
                      <a:pt x="161" y="245"/>
                    </a:lnTo>
                    <a:lnTo>
                      <a:pt x="162" y="244"/>
                    </a:lnTo>
                    <a:lnTo>
                      <a:pt x="161" y="241"/>
                    </a:lnTo>
                    <a:lnTo>
                      <a:pt x="159" y="240"/>
                    </a:lnTo>
                    <a:lnTo>
                      <a:pt x="162" y="239"/>
                    </a:lnTo>
                    <a:lnTo>
                      <a:pt x="162" y="239"/>
                    </a:lnTo>
                    <a:lnTo>
                      <a:pt x="163" y="238"/>
                    </a:lnTo>
                    <a:lnTo>
                      <a:pt x="163" y="237"/>
                    </a:lnTo>
                    <a:lnTo>
                      <a:pt x="162" y="237"/>
                    </a:lnTo>
                    <a:lnTo>
                      <a:pt x="158" y="238"/>
                    </a:lnTo>
                    <a:lnTo>
                      <a:pt x="158" y="237"/>
                    </a:lnTo>
                    <a:lnTo>
                      <a:pt x="158" y="235"/>
                    </a:lnTo>
                    <a:lnTo>
                      <a:pt x="158" y="234"/>
                    </a:lnTo>
                    <a:lnTo>
                      <a:pt x="159" y="233"/>
                    </a:lnTo>
                    <a:lnTo>
                      <a:pt x="161" y="232"/>
                    </a:lnTo>
                    <a:lnTo>
                      <a:pt x="159" y="231"/>
                    </a:lnTo>
                    <a:lnTo>
                      <a:pt x="158" y="229"/>
                    </a:lnTo>
                    <a:lnTo>
                      <a:pt x="158" y="231"/>
                    </a:lnTo>
                    <a:lnTo>
                      <a:pt x="157" y="232"/>
                    </a:lnTo>
                    <a:lnTo>
                      <a:pt x="157" y="231"/>
                    </a:lnTo>
                    <a:lnTo>
                      <a:pt x="157" y="232"/>
                    </a:lnTo>
                    <a:lnTo>
                      <a:pt x="153" y="232"/>
                    </a:lnTo>
                    <a:lnTo>
                      <a:pt x="153" y="231"/>
                    </a:lnTo>
                    <a:lnTo>
                      <a:pt x="154" y="231"/>
                    </a:lnTo>
                    <a:lnTo>
                      <a:pt x="156" y="229"/>
                    </a:lnTo>
                    <a:lnTo>
                      <a:pt x="154" y="228"/>
                    </a:lnTo>
                    <a:lnTo>
                      <a:pt x="154" y="226"/>
                    </a:lnTo>
                    <a:lnTo>
                      <a:pt x="153" y="226"/>
                    </a:lnTo>
                    <a:lnTo>
                      <a:pt x="152" y="226"/>
                    </a:lnTo>
                    <a:lnTo>
                      <a:pt x="152" y="228"/>
                    </a:lnTo>
                    <a:lnTo>
                      <a:pt x="151" y="229"/>
                    </a:lnTo>
                    <a:lnTo>
                      <a:pt x="151" y="228"/>
                    </a:lnTo>
                    <a:lnTo>
                      <a:pt x="151" y="226"/>
                    </a:lnTo>
                    <a:lnTo>
                      <a:pt x="151" y="224"/>
                    </a:lnTo>
                    <a:lnTo>
                      <a:pt x="150" y="224"/>
                    </a:lnTo>
                    <a:lnTo>
                      <a:pt x="150" y="222"/>
                    </a:lnTo>
                    <a:lnTo>
                      <a:pt x="148" y="222"/>
                    </a:lnTo>
                    <a:lnTo>
                      <a:pt x="148" y="222"/>
                    </a:lnTo>
                    <a:lnTo>
                      <a:pt x="150" y="222"/>
                    </a:lnTo>
                    <a:lnTo>
                      <a:pt x="148" y="221"/>
                    </a:lnTo>
                    <a:lnTo>
                      <a:pt x="147" y="220"/>
                    </a:lnTo>
                    <a:lnTo>
                      <a:pt x="148" y="220"/>
                    </a:lnTo>
                    <a:lnTo>
                      <a:pt x="150" y="218"/>
                    </a:lnTo>
                    <a:lnTo>
                      <a:pt x="151" y="218"/>
                    </a:lnTo>
                    <a:lnTo>
                      <a:pt x="150" y="217"/>
                    </a:lnTo>
                    <a:lnTo>
                      <a:pt x="148" y="217"/>
                    </a:lnTo>
                    <a:lnTo>
                      <a:pt x="147" y="216"/>
                    </a:lnTo>
                    <a:lnTo>
                      <a:pt x="148" y="215"/>
                    </a:lnTo>
                    <a:lnTo>
                      <a:pt x="150" y="214"/>
                    </a:lnTo>
                    <a:lnTo>
                      <a:pt x="150" y="214"/>
                    </a:lnTo>
                    <a:lnTo>
                      <a:pt x="150" y="212"/>
                    </a:lnTo>
                    <a:lnTo>
                      <a:pt x="146" y="212"/>
                    </a:lnTo>
                    <a:lnTo>
                      <a:pt x="146" y="214"/>
                    </a:lnTo>
                    <a:lnTo>
                      <a:pt x="145" y="215"/>
                    </a:lnTo>
                    <a:lnTo>
                      <a:pt x="141" y="216"/>
                    </a:lnTo>
                    <a:lnTo>
                      <a:pt x="142" y="214"/>
                    </a:lnTo>
                    <a:lnTo>
                      <a:pt x="146" y="211"/>
                    </a:lnTo>
                    <a:lnTo>
                      <a:pt x="147" y="210"/>
                    </a:lnTo>
                    <a:lnTo>
                      <a:pt x="147" y="209"/>
                    </a:lnTo>
                    <a:lnTo>
                      <a:pt x="145" y="209"/>
                    </a:lnTo>
                    <a:lnTo>
                      <a:pt x="143" y="209"/>
                    </a:lnTo>
                    <a:lnTo>
                      <a:pt x="145" y="207"/>
                    </a:lnTo>
                    <a:lnTo>
                      <a:pt x="143" y="206"/>
                    </a:lnTo>
                    <a:lnTo>
                      <a:pt x="143" y="206"/>
                    </a:lnTo>
                    <a:lnTo>
                      <a:pt x="142" y="205"/>
                    </a:lnTo>
                    <a:lnTo>
                      <a:pt x="143" y="204"/>
                    </a:lnTo>
                    <a:lnTo>
                      <a:pt x="143" y="201"/>
                    </a:lnTo>
                    <a:lnTo>
                      <a:pt x="142" y="201"/>
                    </a:lnTo>
                    <a:lnTo>
                      <a:pt x="140" y="200"/>
                    </a:lnTo>
                    <a:lnTo>
                      <a:pt x="137" y="200"/>
                    </a:lnTo>
                    <a:lnTo>
                      <a:pt x="136" y="199"/>
                    </a:lnTo>
                    <a:lnTo>
                      <a:pt x="139" y="199"/>
                    </a:lnTo>
                    <a:lnTo>
                      <a:pt x="141" y="199"/>
                    </a:lnTo>
                    <a:lnTo>
                      <a:pt x="142" y="198"/>
                    </a:lnTo>
                    <a:lnTo>
                      <a:pt x="142" y="199"/>
                    </a:lnTo>
                    <a:lnTo>
                      <a:pt x="143" y="200"/>
                    </a:lnTo>
                    <a:lnTo>
                      <a:pt x="145" y="200"/>
                    </a:lnTo>
                    <a:lnTo>
                      <a:pt x="146" y="201"/>
                    </a:lnTo>
                    <a:lnTo>
                      <a:pt x="147" y="203"/>
                    </a:lnTo>
                    <a:lnTo>
                      <a:pt x="146" y="204"/>
                    </a:lnTo>
                    <a:lnTo>
                      <a:pt x="146" y="205"/>
                    </a:lnTo>
                    <a:lnTo>
                      <a:pt x="148" y="207"/>
                    </a:lnTo>
                    <a:lnTo>
                      <a:pt x="150" y="207"/>
                    </a:lnTo>
                    <a:lnTo>
                      <a:pt x="150" y="206"/>
                    </a:lnTo>
                    <a:lnTo>
                      <a:pt x="151" y="207"/>
                    </a:lnTo>
                    <a:lnTo>
                      <a:pt x="153" y="207"/>
                    </a:lnTo>
                    <a:lnTo>
                      <a:pt x="154" y="207"/>
                    </a:lnTo>
                    <a:lnTo>
                      <a:pt x="154" y="206"/>
                    </a:lnTo>
                    <a:lnTo>
                      <a:pt x="153" y="206"/>
                    </a:lnTo>
                    <a:lnTo>
                      <a:pt x="153" y="204"/>
                    </a:lnTo>
                    <a:lnTo>
                      <a:pt x="153" y="203"/>
                    </a:lnTo>
                    <a:lnTo>
                      <a:pt x="152" y="201"/>
                    </a:lnTo>
                    <a:lnTo>
                      <a:pt x="151" y="200"/>
                    </a:lnTo>
                    <a:lnTo>
                      <a:pt x="151" y="199"/>
                    </a:lnTo>
                    <a:lnTo>
                      <a:pt x="151" y="198"/>
                    </a:lnTo>
                    <a:lnTo>
                      <a:pt x="150" y="197"/>
                    </a:lnTo>
                    <a:lnTo>
                      <a:pt x="150" y="197"/>
                    </a:lnTo>
                    <a:lnTo>
                      <a:pt x="151" y="197"/>
                    </a:lnTo>
                    <a:lnTo>
                      <a:pt x="152" y="199"/>
                    </a:lnTo>
                    <a:lnTo>
                      <a:pt x="152" y="200"/>
                    </a:lnTo>
                    <a:lnTo>
                      <a:pt x="154" y="200"/>
                    </a:lnTo>
                    <a:lnTo>
                      <a:pt x="153" y="199"/>
                    </a:lnTo>
                    <a:lnTo>
                      <a:pt x="154" y="199"/>
                    </a:lnTo>
                    <a:lnTo>
                      <a:pt x="156" y="199"/>
                    </a:lnTo>
                    <a:lnTo>
                      <a:pt x="156" y="198"/>
                    </a:lnTo>
                    <a:lnTo>
                      <a:pt x="154" y="195"/>
                    </a:lnTo>
                    <a:lnTo>
                      <a:pt x="152" y="194"/>
                    </a:lnTo>
                    <a:lnTo>
                      <a:pt x="153" y="194"/>
                    </a:lnTo>
                    <a:lnTo>
                      <a:pt x="154" y="195"/>
                    </a:lnTo>
                    <a:lnTo>
                      <a:pt x="156" y="195"/>
                    </a:lnTo>
                    <a:lnTo>
                      <a:pt x="157" y="195"/>
                    </a:lnTo>
                    <a:lnTo>
                      <a:pt x="157" y="194"/>
                    </a:lnTo>
                    <a:lnTo>
                      <a:pt x="157" y="193"/>
                    </a:lnTo>
                    <a:lnTo>
                      <a:pt x="158" y="193"/>
                    </a:lnTo>
                    <a:lnTo>
                      <a:pt x="158" y="194"/>
                    </a:lnTo>
                    <a:lnTo>
                      <a:pt x="159" y="194"/>
                    </a:lnTo>
                    <a:lnTo>
                      <a:pt x="159" y="195"/>
                    </a:lnTo>
                    <a:lnTo>
                      <a:pt x="159" y="195"/>
                    </a:lnTo>
                    <a:lnTo>
                      <a:pt x="158" y="198"/>
                    </a:lnTo>
                    <a:lnTo>
                      <a:pt x="159" y="199"/>
                    </a:lnTo>
                    <a:lnTo>
                      <a:pt x="159" y="199"/>
                    </a:lnTo>
                    <a:lnTo>
                      <a:pt x="161" y="199"/>
                    </a:lnTo>
                    <a:lnTo>
                      <a:pt x="161" y="200"/>
                    </a:lnTo>
                    <a:lnTo>
                      <a:pt x="159" y="200"/>
                    </a:lnTo>
                    <a:lnTo>
                      <a:pt x="159" y="201"/>
                    </a:lnTo>
                    <a:lnTo>
                      <a:pt x="161" y="201"/>
                    </a:lnTo>
                    <a:lnTo>
                      <a:pt x="161" y="201"/>
                    </a:lnTo>
                    <a:lnTo>
                      <a:pt x="162" y="203"/>
                    </a:lnTo>
                    <a:lnTo>
                      <a:pt x="162" y="204"/>
                    </a:lnTo>
                    <a:lnTo>
                      <a:pt x="162" y="204"/>
                    </a:lnTo>
                    <a:lnTo>
                      <a:pt x="163" y="205"/>
                    </a:lnTo>
                    <a:lnTo>
                      <a:pt x="164" y="204"/>
                    </a:lnTo>
                    <a:lnTo>
                      <a:pt x="168" y="201"/>
                    </a:lnTo>
                    <a:lnTo>
                      <a:pt x="170" y="199"/>
                    </a:lnTo>
                    <a:lnTo>
                      <a:pt x="170" y="201"/>
                    </a:lnTo>
                    <a:lnTo>
                      <a:pt x="169" y="201"/>
                    </a:lnTo>
                    <a:lnTo>
                      <a:pt x="169" y="203"/>
                    </a:lnTo>
                    <a:lnTo>
                      <a:pt x="167" y="204"/>
                    </a:lnTo>
                    <a:lnTo>
                      <a:pt x="163" y="207"/>
                    </a:lnTo>
                    <a:lnTo>
                      <a:pt x="163" y="207"/>
                    </a:lnTo>
                    <a:lnTo>
                      <a:pt x="165" y="209"/>
                    </a:lnTo>
                    <a:lnTo>
                      <a:pt x="167" y="207"/>
                    </a:lnTo>
                    <a:lnTo>
                      <a:pt x="169" y="206"/>
                    </a:lnTo>
                    <a:lnTo>
                      <a:pt x="170" y="206"/>
                    </a:lnTo>
                    <a:lnTo>
                      <a:pt x="174" y="205"/>
                    </a:lnTo>
                    <a:lnTo>
                      <a:pt x="174" y="204"/>
                    </a:lnTo>
                    <a:lnTo>
                      <a:pt x="175" y="203"/>
                    </a:lnTo>
                    <a:lnTo>
                      <a:pt x="178" y="201"/>
                    </a:lnTo>
                    <a:lnTo>
                      <a:pt x="179" y="201"/>
                    </a:lnTo>
                    <a:lnTo>
                      <a:pt x="179" y="201"/>
                    </a:lnTo>
                    <a:lnTo>
                      <a:pt x="178" y="203"/>
                    </a:lnTo>
                    <a:lnTo>
                      <a:pt x="176" y="204"/>
                    </a:lnTo>
                    <a:lnTo>
                      <a:pt x="175" y="205"/>
                    </a:lnTo>
                    <a:lnTo>
                      <a:pt x="174" y="206"/>
                    </a:lnTo>
                    <a:lnTo>
                      <a:pt x="172" y="207"/>
                    </a:lnTo>
                    <a:lnTo>
                      <a:pt x="170" y="209"/>
                    </a:lnTo>
                    <a:lnTo>
                      <a:pt x="169" y="209"/>
                    </a:lnTo>
                    <a:lnTo>
                      <a:pt x="168" y="211"/>
                    </a:lnTo>
                    <a:lnTo>
                      <a:pt x="167" y="212"/>
                    </a:lnTo>
                    <a:lnTo>
                      <a:pt x="168" y="212"/>
                    </a:lnTo>
                    <a:lnTo>
                      <a:pt x="169" y="211"/>
                    </a:lnTo>
                    <a:lnTo>
                      <a:pt x="170" y="211"/>
                    </a:lnTo>
                    <a:lnTo>
                      <a:pt x="172" y="212"/>
                    </a:lnTo>
                    <a:lnTo>
                      <a:pt x="170" y="212"/>
                    </a:lnTo>
                    <a:lnTo>
                      <a:pt x="169" y="214"/>
                    </a:lnTo>
                    <a:lnTo>
                      <a:pt x="168" y="214"/>
                    </a:lnTo>
                    <a:lnTo>
                      <a:pt x="168" y="215"/>
                    </a:lnTo>
                    <a:lnTo>
                      <a:pt x="169" y="215"/>
                    </a:lnTo>
                    <a:lnTo>
                      <a:pt x="170" y="215"/>
                    </a:lnTo>
                    <a:lnTo>
                      <a:pt x="172" y="215"/>
                    </a:lnTo>
                    <a:lnTo>
                      <a:pt x="169" y="216"/>
                    </a:lnTo>
                    <a:lnTo>
                      <a:pt x="168" y="216"/>
                    </a:lnTo>
                    <a:lnTo>
                      <a:pt x="168" y="217"/>
                    </a:lnTo>
                    <a:lnTo>
                      <a:pt x="168" y="218"/>
                    </a:lnTo>
                    <a:lnTo>
                      <a:pt x="169" y="218"/>
                    </a:lnTo>
                    <a:lnTo>
                      <a:pt x="170" y="218"/>
                    </a:lnTo>
                    <a:lnTo>
                      <a:pt x="173" y="218"/>
                    </a:lnTo>
                    <a:lnTo>
                      <a:pt x="173" y="218"/>
                    </a:lnTo>
                    <a:lnTo>
                      <a:pt x="172" y="220"/>
                    </a:lnTo>
                    <a:lnTo>
                      <a:pt x="172" y="220"/>
                    </a:lnTo>
                    <a:lnTo>
                      <a:pt x="169" y="221"/>
                    </a:lnTo>
                    <a:lnTo>
                      <a:pt x="169" y="221"/>
                    </a:lnTo>
                    <a:lnTo>
                      <a:pt x="169" y="222"/>
                    </a:lnTo>
                    <a:lnTo>
                      <a:pt x="170" y="223"/>
                    </a:lnTo>
                    <a:lnTo>
                      <a:pt x="170" y="224"/>
                    </a:lnTo>
                    <a:lnTo>
                      <a:pt x="170" y="226"/>
                    </a:lnTo>
                    <a:lnTo>
                      <a:pt x="172" y="224"/>
                    </a:lnTo>
                    <a:lnTo>
                      <a:pt x="173" y="222"/>
                    </a:lnTo>
                    <a:lnTo>
                      <a:pt x="174" y="221"/>
                    </a:lnTo>
                    <a:lnTo>
                      <a:pt x="174" y="221"/>
                    </a:lnTo>
                    <a:lnTo>
                      <a:pt x="174" y="222"/>
                    </a:lnTo>
                    <a:lnTo>
                      <a:pt x="174" y="223"/>
                    </a:lnTo>
                    <a:lnTo>
                      <a:pt x="173" y="223"/>
                    </a:lnTo>
                    <a:lnTo>
                      <a:pt x="173" y="224"/>
                    </a:lnTo>
                    <a:lnTo>
                      <a:pt x="174" y="226"/>
                    </a:lnTo>
                    <a:lnTo>
                      <a:pt x="173" y="226"/>
                    </a:lnTo>
                    <a:lnTo>
                      <a:pt x="174" y="227"/>
                    </a:lnTo>
                    <a:lnTo>
                      <a:pt x="174" y="228"/>
                    </a:lnTo>
                    <a:lnTo>
                      <a:pt x="175" y="227"/>
                    </a:lnTo>
                    <a:lnTo>
                      <a:pt x="176" y="226"/>
                    </a:lnTo>
                    <a:lnTo>
                      <a:pt x="178" y="226"/>
                    </a:lnTo>
                    <a:lnTo>
                      <a:pt x="178" y="227"/>
                    </a:lnTo>
                    <a:lnTo>
                      <a:pt x="176" y="228"/>
                    </a:lnTo>
                    <a:lnTo>
                      <a:pt x="176" y="228"/>
                    </a:lnTo>
                    <a:lnTo>
                      <a:pt x="178" y="229"/>
                    </a:lnTo>
                    <a:lnTo>
                      <a:pt x="178" y="229"/>
                    </a:lnTo>
                    <a:lnTo>
                      <a:pt x="178" y="231"/>
                    </a:lnTo>
                    <a:lnTo>
                      <a:pt x="179" y="231"/>
                    </a:lnTo>
                    <a:lnTo>
                      <a:pt x="179" y="232"/>
                    </a:lnTo>
                    <a:lnTo>
                      <a:pt x="180" y="231"/>
                    </a:lnTo>
                    <a:lnTo>
                      <a:pt x="181" y="229"/>
                    </a:lnTo>
                    <a:lnTo>
                      <a:pt x="182" y="228"/>
                    </a:lnTo>
                    <a:lnTo>
                      <a:pt x="181" y="227"/>
                    </a:lnTo>
                    <a:lnTo>
                      <a:pt x="180" y="226"/>
                    </a:lnTo>
                    <a:lnTo>
                      <a:pt x="181" y="226"/>
                    </a:lnTo>
                    <a:lnTo>
                      <a:pt x="181" y="226"/>
                    </a:lnTo>
                    <a:lnTo>
                      <a:pt x="182" y="226"/>
                    </a:lnTo>
                    <a:lnTo>
                      <a:pt x="182" y="224"/>
                    </a:lnTo>
                    <a:lnTo>
                      <a:pt x="181" y="223"/>
                    </a:lnTo>
                    <a:lnTo>
                      <a:pt x="182" y="222"/>
                    </a:lnTo>
                    <a:lnTo>
                      <a:pt x="182" y="222"/>
                    </a:lnTo>
                    <a:lnTo>
                      <a:pt x="182" y="221"/>
                    </a:lnTo>
                    <a:lnTo>
                      <a:pt x="182" y="220"/>
                    </a:lnTo>
                    <a:lnTo>
                      <a:pt x="182" y="220"/>
                    </a:lnTo>
                    <a:lnTo>
                      <a:pt x="181" y="220"/>
                    </a:lnTo>
                    <a:lnTo>
                      <a:pt x="181" y="218"/>
                    </a:lnTo>
                    <a:lnTo>
                      <a:pt x="181" y="218"/>
                    </a:lnTo>
                    <a:lnTo>
                      <a:pt x="182" y="220"/>
                    </a:lnTo>
                    <a:lnTo>
                      <a:pt x="184" y="218"/>
                    </a:lnTo>
                    <a:lnTo>
                      <a:pt x="184" y="217"/>
                    </a:lnTo>
                    <a:lnTo>
                      <a:pt x="182" y="217"/>
                    </a:lnTo>
                    <a:lnTo>
                      <a:pt x="181" y="216"/>
                    </a:lnTo>
                    <a:lnTo>
                      <a:pt x="182" y="216"/>
                    </a:lnTo>
                    <a:lnTo>
                      <a:pt x="184" y="216"/>
                    </a:lnTo>
                    <a:lnTo>
                      <a:pt x="184" y="212"/>
                    </a:lnTo>
                    <a:lnTo>
                      <a:pt x="184" y="211"/>
                    </a:lnTo>
                    <a:lnTo>
                      <a:pt x="185" y="212"/>
                    </a:lnTo>
                    <a:lnTo>
                      <a:pt x="185" y="214"/>
                    </a:lnTo>
                    <a:lnTo>
                      <a:pt x="185" y="216"/>
                    </a:lnTo>
                    <a:lnTo>
                      <a:pt x="185" y="217"/>
                    </a:lnTo>
                    <a:lnTo>
                      <a:pt x="186" y="217"/>
                    </a:lnTo>
                    <a:lnTo>
                      <a:pt x="187" y="217"/>
                    </a:lnTo>
                    <a:lnTo>
                      <a:pt x="187" y="216"/>
                    </a:lnTo>
                    <a:lnTo>
                      <a:pt x="189" y="215"/>
                    </a:lnTo>
                    <a:lnTo>
                      <a:pt x="189" y="217"/>
                    </a:lnTo>
                    <a:lnTo>
                      <a:pt x="190" y="218"/>
                    </a:lnTo>
                    <a:lnTo>
                      <a:pt x="190" y="218"/>
                    </a:lnTo>
                    <a:lnTo>
                      <a:pt x="191" y="217"/>
                    </a:lnTo>
                    <a:lnTo>
                      <a:pt x="191" y="215"/>
                    </a:lnTo>
                    <a:lnTo>
                      <a:pt x="191" y="214"/>
                    </a:lnTo>
                    <a:lnTo>
                      <a:pt x="190" y="212"/>
                    </a:lnTo>
                    <a:lnTo>
                      <a:pt x="190" y="212"/>
                    </a:lnTo>
                    <a:lnTo>
                      <a:pt x="191" y="212"/>
                    </a:lnTo>
                    <a:lnTo>
                      <a:pt x="192" y="214"/>
                    </a:lnTo>
                    <a:lnTo>
                      <a:pt x="193" y="215"/>
                    </a:lnTo>
                    <a:lnTo>
                      <a:pt x="195" y="215"/>
                    </a:lnTo>
                    <a:lnTo>
                      <a:pt x="195" y="214"/>
                    </a:lnTo>
                    <a:lnTo>
                      <a:pt x="195" y="211"/>
                    </a:lnTo>
                    <a:lnTo>
                      <a:pt x="193" y="210"/>
                    </a:lnTo>
                    <a:lnTo>
                      <a:pt x="192" y="209"/>
                    </a:lnTo>
                    <a:lnTo>
                      <a:pt x="191" y="207"/>
                    </a:lnTo>
                    <a:lnTo>
                      <a:pt x="192" y="207"/>
                    </a:lnTo>
                    <a:lnTo>
                      <a:pt x="193" y="209"/>
                    </a:lnTo>
                    <a:lnTo>
                      <a:pt x="195" y="210"/>
                    </a:lnTo>
                    <a:lnTo>
                      <a:pt x="196" y="211"/>
                    </a:lnTo>
                    <a:lnTo>
                      <a:pt x="198" y="211"/>
                    </a:lnTo>
                    <a:lnTo>
                      <a:pt x="200" y="210"/>
                    </a:lnTo>
                    <a:lnTo>
                      <a:pt x="198" y="209"/>
                    </a:lnTo>
                    <a:lnTo>
                      <a:pt x="197" y="207"/>
                    </a:lnTo>
                    <a:lnTo>
                      <a:pt x="197" y="207"/>
                    </a:lnTo>
                    <a:lnTo>
                      <a:pt x="195" y="207"/>
                    </a:lnTo>
                    <a:lnTo>
                      <a:pt x="193" y="206"/>
                    </a:lnTo>
                    <a:lnTo>
                      <a:pt x="193" y="204"/>
                    </a:lnTo>
                    <a:lnTo>
                      <a:pt x="193" y="205"/>
                    </a:lnTo>
                    <a:lnTo>
                      <a:pt x="196" y="206"/>
                    </a:lnTo>
                    <a:lnTo>
                      <a:pt x="197" y="206"/>
                    </a:lnTo>
                    <a:lnTo>
                      <a:pt x="197" y="205"/>
                    </a:lnTo>
                    <a:lnTo>
                      <a:pt x="197" y="204"/>
                    </a:lnTo>
                    <a:lnTo>
                      <a:pt x="196" y="203"/>
                    </a:lnTo>
                    <a:lnTo>
                      <a:pt x="196" y="201"/>
                    </a:lnTo>
                    <a:lnTo>
                      <a:pt x="197" y="201"/>
                    </a:lnTo>
                    <a:lnTo>
                      <a:pt x="197" y="201"/>
                    </a:lnTo>
                    <a:lnTo>
                      <a:pt x="198" y="203"/>
                    </a:lnTo>
                    <a:lnTo>
                      <a:pt x="198" y="204"/>
                    </a:lnTo>
                    <a:lnTo>
                      <a:pt x="198" y="205"/>
                    </a:lnTo>
                    <a:lnTo>
                      <a:pt x="200" y="205"/>
                    </a:lnTo>
                    <a:lnTo>
                      <a:pt x="202" y="206"/>
                    </a:lnTo>
                    <a:lnTo>
                      <a:pt x="203" y="205"/>
                    </a:lnTo>
                    <a:lnTo>
                      <a:pt x="206" y="205"/>
                    </a:lnTo>
                    <a:lnTo>
                      <a:pt x="206" y="204"/>
                    </a:lnTo>
                    <a:lnTo>
                      <a:pt x="206" y="204"/>
                    </a:lnTo>
                    <a:lnTo>
                      <a:pt x="206" y="204"/>
                    </a:lnTo>
                    <a:lnTo>
                      <a:pt x="202" y="204"/>
                    </a:lnTo>
                    <a:lnTo>
                      <a:pt x="202" y="203"/>
                    </a:lnTo>
                    <a:lnTo>
                      <a:pt x="203" y="203"/>
                    </a:lnTo>
                    <a:lnTo>
                      <a:pt x="204" y="203"/>
                    </a:lnTo>
                    <a:lnTo>
                      <a:pt x="206" y="203"/>
                    </a:lnTo>
                    <a:lnTo>
                      <a:pt x="204" y="201"/>
                    </a:lnTo>
                    <a:lnTo>
                      <a:pt x="204" y="200"/>
                    </a:lnTo>
                    <a:lnTo>
                      <a:pt x="204" y="200"/>
                    </a:lnTo>
                    <a:lnTo>
                      <a:pt x="204" y="199"/>
                    </a:lnTo>
                    <a:lnTo>
                      <a:pt x="203" y="199"/>
                    </a:lnTo>
                    <a:lnTo>
                      <a:pt x="202" y="199"/>
                    </a:lnTo>
                    <a:lnTo>
                      <a:pt x="202" y="198"/>
                    </a:lnTo>
                    <a:lnTo>
                      <a:pt x="203" y="198"/>
                    </a:lnTo>
                    <a:lnTo>
                      <a:pt x="204" y="198"/>
                    </a:lnTo>
                    <a:lnTo>
                      <a:pt x="206" y="199"/>
                    </a:lnTo>
                    <a:lnTo>
                      <a:pt x="207" y="200"/>
                    </a:lnTo>
                    <a:lnTo>
                      <a:pt x="206" y="201"/>
                    </a:lnTo>
                    <a:lnTo>
                      <a:pt x="208" y="20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2" name="Freeform 1099">
                <a:extLst>
                  <a:ext uri="{FF2B5EF4-FFF2-40B4-BE49-F238E27FC236}">
                    <a16:creationId xmlns:a16="http://schemas.microsoft.com/office/drawing/2014/main" id="{D8F0059D-C473-4C3D-9236-73633000BB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0" y="1185"/>
                <a:ext cx="5" cy="11"/>
              </a:xfrm>
              <a:custGeom>
                <a:avLst/>
                <a:gdLst>
                  <a:gd name="T0" fmla="*/ 0 w 5"/>
                  <a:gd name="T1" fmla="*/ 1 h 11"/>
                  <a:gd name="T2" fmla="*/ 0 w 5"/>
                  <a:gd name="T3" fmla="*/ 1 h 11"/>
                  <a:gd name="T4" fmla="*/ 0 w 5"/>
                  <a:gd name="T5" fmla="*/ 3 h 11"/>
                  <a:gd name="T6" fmla="*/ 1 w 5"/>
                  <a:gd name="T7" fmla="*/ 5 h 11"/>
                  <a:gd name="T8" fmla="*/ 1 w 5"/>
                  <a:gd name="T9" fmla="*/ 8 h 11"/>
                  <a:gd name="T10" fmla="*/ 1 w 5"/>
                  <a:gd name="T11" fmla="*/ 11 h 11"/>
                  <a:gd name="T12" fmla="*/ 3 w 5"/>
                  <a:gd name="T13" fmla="*/ 11 h 11"/>
                  <a:gd name="T14" fmla="*/ 5 w 5"/>
                  <a:gd name="T15" fmla="*/ 11 h 11"/>
                  <a:gd name="T16" fmla="*/ 3 w 5"/>
                  <a:gd name="T17" fmla="*/ 9 h 11"/>
                  <a:gd name="T18" fmla="*/ 3 w 5"/>
                  <a:gd name="T19" fmla="*/ 8 h 11"/>
                  <a:gd name="T20" fmla="*/ 3 w 5"/>
                  <a:gd name="T21" fmla="*/ 7 h 11"/>
                  <a:gd name="T22" fmla="*/ 5 w 5"/>
                  <a:gd name="T23" fmla="*/ 3 h 11"/>
                  <a:gd name="T24" fmla="*/ 5 w 5"/>
                  <a:gd name="T25" fmla="*/ 1 h 11"/>
                  <a:gd name="T26" fmla="*/ 2 w 5"/>
                  <a:gd name="T27" fmla="*/ 0 h 11"/>
                  <a:gd name="T28" fmla="*/ 0 w 5"/>
                  <a:gd name="T2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1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1" y="8"/>
                    </a:lnTo>
                    <a:lnTo>
                      <a:pt x="1" y="11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3" y="9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3" name="Freeform 1100">
                <a:extLst>
                  <a:ext uri="{FF2B5EF4-FFF2-40B4-BE49-F238E27FC236}">
                    <a16:creationId xmlns:a16="http://schemas.microsoft.com/office/drawing/2014/main" id="{7E62D465-03D4-409D-B05B-2AA523D474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5" y="1171"/>
                <a:ext cx="2" cy="5"/>
              </a:xfrm>
              <a:custGeom>
                <a:avLst/>
                <a:gdLst>
                  <a:gd name="T0" fmla="*/ 2 w 2"/>
                  <a:gd name="T1" fmla="*/ 4 h 5"/>
                  <a:gd name="T2" fmla="*/ 1 w 2"/>
                  <a:gd name="T3" fmla="*/ 3 h 5"/>
                  <a:gd name="T4" fmla="*/ 1 w 2"/>
                  <a:gd name="T5" fmla="*/ 3 h 5"/>
                  <a:gd name="T6" fmla="*/ 0 w 2"/>
                  <a:gd name="T7" fmla="*/ 0 h 5"/>
                  <a:gd name="T8" fmla="*/ 0 w 2"/>
                  <a:gd name="T9" fmla="*/ 2 h 5"/>
                  <a:gd name="T10" fmla="*/ 0 w 2"/>
                  <a:gd name="T11" fmla="*/ 3 h 5"/>
                  <a:gd name="T12" fmla="*/ 0 w 2"/>
                  <a:gd name="T13" fmla="*/ 4 h 5"/>
                  <a:gd name="T14" fmla="*/ 1 w 2"/>
                  <a:gd name="T15" fmla="*/ 5 h 5"/>
                  <a:gd name="T16" fmla="*/ 2 w 2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2" y="4"/>
                    </a:moveTo>
                    <a:lnTo>
                      <a:pt x="1" y="3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4" name="Freeform 1101">
                <a:extLst>
                  <a:ext uri="{FF2B5EF4-FFF2-40B4-BE49-F238E27FC236}">
                    <a16:creationId xmlns:a16="http://schemas.microsoft.com/office/drawing/2014/main" id="{141E93CA-9812-414A-84CC-5833BCF91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7" y="1147"/>
                <a:ext cx="26" cy="15"/>
              </a:xfrm>
              <a:custGeom>
                <a:avLst/>
                <a:gdLst>
                  <a:gd name="T0" fmla="*/ 19 w 26"/>
                  <a:gd name="T1" fmla="*/ 5 h 15"/>
                  <a:gd name="T2" fmla="*/ 17 w 26"/>
                  <a:gd name="T3" fmla="*/ 3 h 15"/>
                  <a:gd name="T4" fmla="*/ 15 w 26"/>
                  <a:gd name="T5" fmla="*/ 3 h 15"/>
                  <a:gd name="T6" fmla="*/ 13 w 26"/>
                  <a:gd name="T7" fmla="*/ 1 h 15"/>
                  <a:gd name="T8" fmla="*/ 12 w 26"/>
                  <a:gd name="T9" fmla="*/ 1 h 15"/>
                  <a:gd name="T10" fmla="*/ 11 w 26"/>
                  <a:gd name="T11" fmla="*/ 1 h 15"/>
                  <a:gd name="T12" fmla="*/ 11 w 26"/>
                  <a:gd name="T13" fmla="*/ 0 h 15"/>
                  <a:gd name="T14" fmla="*/ 10 w 26"/>
                  <a:gd name="T15" fmla="*/ 0 h 15"/>
                  <a:gd name="T16" fmla="*/ 8 w 26"/>
                  <a:gd name="T17" fmla="*/ 0 h 15"/>
                  <a:gd name="T18" fmla="*/ 6 w 26"/>
                  <a:gd name="T19" fmla="*/ 0 h 15"/>
                  <a:gd name="T20" fmla="*/ 5 w 26"/>
                  <a:gd name="T21" fmla="*/ 0 h 15"/>
                  <a:gd name="T22" fmla="*/ 2 w 26"/>
                  <a:gd name="T23" fmla="*/ 0 h 15"/>
                  <a:gd name="T24" fmla="*/ 1 w 26"/>
                  <a:gd name="T25" fmla="*/ 3 h 15"/>
                  <a:gd name="T26" fmla="*/ 0 w 26"/>
                  <a:gd name="T27" fmla="*/ 5 h 15"/>
                  <a:gd name="T28" fmla="*/ 0 w 26"/>
                  <a:gd name="T29" fmla="*/ 9 h 15"/>
                  <a:gd name="T30" fmla="*/ 1 w 26"/>
                  <a:gd name="T31" fmla="*/ 9 h 15"/>
                  <a:gd name="T32" fmla="*/ 4 w 26"/>
                  <a:gd name="T33" fmla="*/ 9 h 15"/>
                  <a:gd name="T34" fmla="*/ 5 w 26"/>
                  <a:gd name="T35" fmla="*/ 10 h 15"/>
                  <a:gd name="T36" fmla="*/ 7 w 26"/>
                  <a:gd name="T37" fmla="*/ 11 h 15"/>
                  <a:gd name="T38" fmla="*/ 10 w 26"/>
                  <a:gd name="T39" fmla="*/ 11 h 15"/>
                  <a:gd name="T40" fmla="*/ 12 w 26"/>
                  <a:gd name="T41" fmla="*/ 14 h 15"/>
                  <a:gd name="T42" fmla="*/ 16 w 26"/>
                  <a:gd name="T43" fmla="*/ 14 h 15"/>
                  <a:gd name="T44" fmla="*/ 18 w 26"/>
                  <a:gd name="T45" fmla="*/ 15 h 15"/>
                  <a:gd name="T46" fmla="*/ 21 w 26"/>
                  <a:gd name="T47" fmla="*/ 15 h 15"/>
                  <a:gd name="T48" fmla="*/ 23 w 26"/>
                  <a:gd name="T49" fmla="*/ 12 h 15"/>
                  <a:gd name="T50" fmla="*/ 26 w 26"/>
                  <a:gd name="T51" fmla="*/ 14 h 15"/>
                  <a:gd name="T52" fmla="*/ 26 w 26"/>
                  <a:gd name="T53" fmla="*/ 12 h 15"/>
                  <a:gd name="T54" fmla="*/ 26 w 26"/>
                  <a:gd name="T55" fmla="*/ 11 h 15"/>
                  <a:gd name="T56" fmla="*/ 26 w 26"/>
                  <a:gd name="T57" fmla="*/ 10 h 15"/>
                  <a:gd name="T58" fmla="*/ 24 w 26"/>
                  <a:gd name="T59" fmla="*/ 9 h 15"/>
                  <a:gd name="T60" fmla="*/ 23 w 26"/>
                  <a:gd name="T61" fmla="*/ 7 h 15"/>
                  <a:gd name="T62" fmla="*/ 22 w 26"/>
                  <a:gd name="T63" fmla="*/ 7 h 15"/>
                  <a:gd name="T64" fmla="*/ 21 w 26"/>
                  <a:gd name="T65" fmla="*/ 7 h 15"/>
                  <a:gd name="T66" fmla="*/ 19 w 26"/>
                  <a:gd name="T67" fmla="*/ 6 h 15"/>
                  <a:gd name="T68" fmla="*/ 21 w 26"/>
                  <a:gd name="T69" fmla="*/ 6 h 15"/>
                  <a:gd name="T70" fmla="*/ 19 w 26"/>
                  <a:gd name="T71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6" h="15">
                    <a:moveTo>
                      <a:pt x="19" y="5"/>
                    </a:moveTo>
                    <a:lnTo>
                      <a:pt x="17" y="3"/>
                    </a:lnTo>
                    <a:lnTo>
                      <a:pt x="15" y="3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4" y="9"/>
                    </a:lnTo>
                    <a:lnTo>
                      <a:pt x="5" y="10"/>
                    </a:lnTo>
                    <a:lnTo>
                      <a:pt x="7" y="11"/>
                    </a:lnTo>
                    <a:lnTo>
                      <a:pt x="10" y="11"/>
                    </a:lnTo>
                    <a:lnTo>
                      <a:pt x="12" y="14"/>
                    </a:lnTo>
                    <a:lnTo>
                      <a:pt x="16" y="14"/>
                    </a:lnTo>
                    <a:lnTo>
                      <a:pt x="18" y="15"/>
                    </a:lnTo>
                    <a:lnTo>
                      <a:pt x="21" y="15"/>
                    </a:lnTo>
                    <a:lnTo>
                      <a:pt x="23" y="12"/>
                    </a:lnTo>
                    <a:lnTo>
                      <a:pt x="26" y="14"/>
                    </a:lnTo>
                    <a:lnTo>
                      <a:pt x="26" y="12"/>
                    </a:lnTo>
                    <a:lnTo>
                      <a:pt x="26" y="11"/>
                    </a:lnTo>
                    <a:lnTo>
                      <a:pt x="26" y="10"/>
                    </a:lnTo>
                    <a:lnTo>
                      <a:pt x="24" y="9"/>
                    </a:lnTo>
                    <a:lnTo>
                      <a:pt x="23" y="7"/>
                    </a:lnTo>
                    <a:lnTo>
                      <a:pt x="22" y="7"/>
                    </a:lnTo>
                    <a:lnTo>
                      <a:pt x="21" y="7"/>
                    </a:lnTo>
                    <a:lnTo>
                      <a:pt x="19" y="6"/>
                    </a:lnTo>
                    <a:lnTo>
                      <a:pt x="21" y="6"/>
                    </a:lnTo>
                    <a:lnTo>
                      <a:pt x="19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5" name="Freeform 1102">
                <a:extLst>
                  <a:ext uri="{FF2B5EF4-FFF2-40B4-BE49-F238E27FC236}">
                    <a16:creationId xmlns:a16="http://schemas.microsoft.com/office/drawing/2014/main" id="{3CA29A5B-582F-4E5A-9E4D-75F6F389C7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4" y="1165"/>
                <a:ext cx="108" cy="99"/>
              </a:xfrm>
              <a:custGeom>
                <a:avLst/>
                <a:gdLst>
                  <a:gd name="T0" fmla="*/ 7 w 108"/>
                  <a:gd name="T1" fmla="*/ 14 h 99"/>
                  <a:gd name="T2" fmla="*/ 8 w 108"/>
                  <a:gd name="T3" fmla="*/ 22 h 99"/>
                  <a:gd name="T4" fmla="*/ 5 w 108"/>
                  <a:gd name="T5" fmla="*/ 23 h 99"/>
                  <a:gd name="T6" fmla="*/ 16 w 108"/>
                  <a:gd name="T7" fmla="*/ 29 h 99"/>
                  <a:gd name="T8" fmla="*/ 22 w 108"/>
                  <a:gd name="T9" fmla="*/ 29 h 99"/>
                  <a:gd name="T10" fmla="*/ 21 w 108"/>
                  <a:gd name="T11" fmla="*/ 44 h 99"/>
                  <a:gd name="T12" fmla="*/ 12 w 108"/>
                  <a:gd name="T13" fmla="*/ 55 h 99"/>
                  <a:gd name="T14" fmla="*/ 11 w 108"/>
                  <a:gd name="T15" fmla="*/ 63 h 99"/>
                  <a:gd name="T16" fmla="*/ 8 w 108"/>
                  <a:gd name="T17" fmla="*/ 73 h 99"/>
                  <a:gd name="T18" fmla="*/ 13 w 108"/>
                  <a:gd name="T19" fmla="*/ 73 h 99"/>
                  <a:gd name="T20" fmla="*/ 15 w 108"/>
                  <a:gd name="T21" fmla="*/ 76 h 99"/>
                  <a:gd name="T22" fmla="*/ 19 w 108"/>
                  <a:gd name="T23" fmla="*/ 82 h 99"/>
                  <a:gd name="T24" fmla="*/ 28 w 108"/>
                  <a:gd name="T25" fmla="*/ 76 h 99"/>
                  <a:gd name="T26" fmla="*/ 32 w 108"/>
                  <a:gd name="T27" fmla="*/ 76 h 99"/>
                  <a:gd name="T28" fmla="*/ 30 w 108"/>
                  <a:gd name="T29" fmla="*/ 86 h 99"/>
                  <a:gd name="T30" fmla="*/ 39 w 108"/>
                  <a:gd name="T31" fmla="*/ 86 h 99"/>
                  <a:gd name="T32" fmla="*/ 43 w 108"/>
                  <a:gd name="T33" fmla="*/ 89 h 99"/>
                  <a:gd name="T34" fmla="*/ 46 w 108"/>
                  <a:gd name="T35" fmla="*/ 90 h 99"/>
                  <a:gd name="T36" fmla="*/ 47 w 108"/>
                  <a:gd name="T37" fmla="*/ 91 h 99"/>
                  <a:gd name="T38" fmla="*/ 54 w 108"/>
                  <a:gd name="T39" fmla="*/ 91 h 99"/>
                  <a:gd name="T40" fmla="*/ 60 w 108"/>
                  <a:gd name="T41" fmla="*/ 93 h 99"/>
                  <a:gd name="T42" fmla="*/ 69 w 108"/>
                  <a:gd name="T43" fmla="*/ 93 h 99"/>
                  <a:gd name="T44" fmla="*/ 73 w 108"/>
                  <a:gd name="T45" fmla="*/ 84 h 99"/>
                  <a:gd name="T46" fmla="*/ 73 w 108"/>
                  <a:gd name="T47" fmla="*/ 96 h 99"/>
                  <a:gd name="T48" fmla="*/ 82 w 108"/>
                  <a:gd name="T49" fmla="*/ 99 h 99"/>
                  <a:gd name="T50" fmla="*/ 95 w 108"/>
                  <a:gd name="T51" fmla="*/ 97 h 99"/>
                  <a:gd name="T52" fmla="*/ 96 w 108"/>
                  <a:gd name="T53" fmla="*/ 88 h 99"/>
                  <a:gd name="T54" fmla="*/ 103 w 108"/>
                  <a:gd name="T55" fmla="*/ 91 h 99"/>
                  <a:gd name="T56" fmla="*/ 101 w 108"/>
                  <a:gd name="T57" fmla="*/ 86 h 99"/>
                  <a:gd name="T58" fmla="*/ 103 w 108"/>
                  <a:gd name="T59" fmla="*/ 83 h 99"/>
                  <a:gd name="T60" fmla="*/ 107 w 108"/>
                  <a:gd name="T61" fmla="*/ 77 h 99"/>
                  <a:gd name="T62" fmla="*/ 106 w 108"/>
                  <a:gd name="T63" fmla="*/ 73 h 99"/>
                  <a:gd name="T64" fmla="*/ 101 w 108"/>
                  <a:gd name="T65" fmla="*/ 67 h 99"/>
                  <a:gd name="T66" fmla="*/ 88 w 108"/>
                  <a:gd name="T67" fmla="*/ 63 h 99"/>
                  <a:gd name="T68" fmla="*/ 78 w 108"/>
                  <a:gd name="T69" fmla="*/ 61 h 99"/>
                  <a:gd name="T70" fmla="*/ 67 w 108"/>
                  <a:gd name="T71" fmla="*/ 61 h 99"/>
                  <a:gd name="T72" fmla="*/ 58 w 108"/>
                  <a:gd name="T73" fmla="*/ 61 h 99"/>
                  <a:gd name="T74" fmla="*/ 58 w 108"/>
                  <a:gd name="T75" fmla="*/ 65 h 99"/>
                  <a:gd name="T76" fmla="*/ 52 w 108"/>
                  <a:gd name="T77" fmla="*/ 60 h 99"/>
                  <a:gd name="T78" fmla="*/ 47 w 108"/>
                  <a:gd name="T79" fmla="*/ 60 h 99"/>
                  <a:gd name="T80" fmla="*/ 44 w 108"/>
                  <a:gd name="T81" fmla="*/ 56 h 99"/>
                  <a:gd name="T82" fmla="*/ 38 w 108"/>
                  <a:gd name="T83" fmla="*/ 59 h 99"/>
                  <a:gd name="T84" fmla="*/ 35 w 108"/>
                  <a:gd name="T85" fmla="*/ 50 h 99"/>
                  <a:gd name="T86" fmla="*/ 34 w 108"/>
                  <a:gd name="T87" fmla="*/ 44 h 99"/>
                  <a:gd name="T88" fmla="*/ 29 w 108"/>
                  <a:gd name="T89" fmla="*/ 44 h 99"/>
                  <a:gd name="T90" fmla="*/ 32 w 108"/>
                  <a:gd name="T91" fmla="*/ 39 h 99"/>
                  <a:gd name="T92" fmla="*/ 33 w 108"/>
                  <a:gd name="T93" fmla="*/ 37 h 99"/>
                  <a:gd name="T94" fmla="*/ 32 w 108"/>
                  <a:gd name="T95" fmla="*/ 34 h 99"/>
                  <a:gd name="T96" fmla="*/ 44 w 108"/>
                  <a:gd name="T97" fmla="*/ 39 h 99"/>
                  <a:gd name="T98" fmla="*/ 39 w 108"/>
                  <a:gd name="T99" fmla="*/ 31 h 99"/>
                  <a:gd name="T100" fmla="*/ 36 w 108"/>
                  <a:gd name="T101" fmla="*/ 25 h 99"/>
                  <a:gd name="T102" fmla="*/ 41 w 108"/>
                  <a:gd name="T103" fmla="*/ 23 h 99"/>
                  <a:gd name="T104" fmla="*/ 30 w 108"/>
                  <a:gd name="T105" fmla="*/ 21 h 99"/>
                  <a:gd name="T106" fmla="*/ 19 w 108"/>
                  <a:gd name="T107" fmla="*/ 25 h 99"/>
                  <a:gd name="T108" fmla="*/ 25 w 108"/>
                  <a:gd name="T109" fmla="*/ 17 h 99"/>
                  <a:gd name="T110" fmla="*/ 21 w 108"/>
                  <a:gd name="T111" fmla="*/ 9 h 99"/>
                  <a:gd name="T112" fmla="*/ 12 w 108"/>
                  <a:gd name="T113" fmla="*/ 2 h 99"/>
                  <a:gd name="T114" fmla="*/ 2 w 108"/>
                  <a:gd name="T115" fmla="*/ 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8" h="99">
                    <a:moveTo>
                      <a:pt x="1" y="4"/>
                    </a:moveTo>
                    <a:lnTo>
                      <a:pt x="0" y="6"/>
                    </a:lnTo>
                    <a:lnTo>
                      <a:pt x="1" y="9"/>
                    </a:lnTo>
                    <a:lnTo>
                      <a:pt x="2" y="10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6" y="15"/>
                    </a:lnTo>
                    <a:lnTo>
                      <a:pt x="4" y="15"/>
                    </a:lnTo>
                    <a:lnTo>
                      <a:pt x="4" y="16"/>
                    </a:lnTo>
                    <a:lnTo>
                      <a:pt x="6" y="20"/>
                    </a:lnTo>
                    <a:lnTo>
                      <a:pt x="8" y="21"/>
                    </a:lnTo>
                    <a:lnTo>
                      <a:pt x="8" y="22"/>
                    </a:lnTo>
                    <a:lnTo>
                      <a:pt x="7" y="21"/>
                    </a:lnTo>
                    <a:lnTo>
                      <a:pt x="4" y="21"/>
                    </a:lnTo>
                    <a:lnTo>
                      <a:pt x="4" y="22"/>
                    </a:lnTo>
                    <a:lnTo>
                      <a:pt x="2" y="23"/>
                    </a:lnTo>
                    <a:lnTo>
                      <a:pt x="2" y="25"/>
                    </a:lnTo>
                    <a:lnTo>
                      <a:pt x="5" y="23"/>
                    </a:lnTo>
                    <a:lnTo>
                      <a:pt x="6" y="25"/>
                    </a:lnTo>
                    <a:lnTo>
                      <a:pt x="10" y="23"/>
                    </a:lnTo>
                    <a:lnTo>
                      <a:pt x="10" y="25"/>
                    </a:lnTo>
                    <a:lnTo>
                      <a:pt x="12" y="26"/>
                    </a:lnTo>
                    <a:lnTo>
                      <a:pt x="13" y="27"/>
                    </a:lnTo>
                    <a:lnTo>
                      <a:pt x="16" y="29"/>
                    </a:lnTo>
                    <a:lnTo>
                      <a:pt x="17" y="29"/>
                    </a:lnTo>
                    <a:lnTo>
                      <a:pt x="17" y="27"/>
                    </a:lnTo>
                    <a:lnTo>
                      <a:pt x="18" y="28"/>
                    </a:lnTo>
                    <a:lnTo>
                      <a:pt x="19" y="27"/>
                    </a:lnTo>
                    <a:lnTo>
                      <a:pt x="22" y="27"/>
                    </a:lnTo>
                    <a:lnTo>
                      <a:pt x="22" y="29"/>
                    </a:lnTo>
                    <a:lnTo>
                      <a:pt x="21" y="31"/>
                    </a:lnTo>
                    <a:lnTo>
                      <a:pt x="21" y="34"/>
                    </a:lnTo>
                    <a:lnTo>
                      <a:pt x="21" y="37"/>
                    </a:lnTo>
                    <a:lnTo>
                      <a:pt x="21" y="39"/>
                    </a:lnTo>
                    <a:lnTo>
                      <a:pt x="22" y="42"/>
                    </a:lnTo>
                    <a:lnTo>
                      <a:pt x="21" y="44"/>
                    </a:lnTo>
                    <a:lnTo>
                      <a:pt x="21" y="45"/>
                    </a:lnTo>
                    <a:lnTo>
                      <a:pt x="19" y="48"/>
                    </a:lnTo>
                    <a:lnTo>
                      <a:pt x="17" y="50"/>
                    </a:lnTo>
                    <a:lnTo>
                      <a:pt x="15" y="50"/>
                    </a:lnTo>
                    <a:lnTo>
                      <a:pt x="15" y="53"/>
                    </a:lnTo>
                    <a:lnTo>
                      <a:pt x="12" y="55"/>
                    </a:lnTo>
                    <a:lnTo>
                      <a:pt x="12" y="56"/>
                    </a:lnTo>
                    <a:lnTo>
                      <a:pt x="10" y="57"/>
                    </a:lnTo>
                    <a:lnTo>
                      <a:pt x="8" y="60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11" y="63"/>
                    </a:lnTo>
                    <a:lnTo>
                      <a:pt x="8" y="65"/>
                    </a:lnTo>
                    <a:lnTo>
                      <a:pt x="8" y="66"/>
                    </a:lnTo>
                    <a:lnTo>
                      <a:pt x="10" y="67"/>
                    </a:lnTo>
                    <a:lnTo>
                      <a:pt x="7" y="69"/>
                    </a:lnTo>
                    <a:lnTo>
                      <a:pt x="7" y="71"/>
                    </a:lnTo>
                    <a:lnTo>
                      <a:pt x="8" y="73"/>
                    </a:lnTo>
                    <a:lnTo>
                      <a:pt x="10" y="73"/>
                    </a:lnTo>
                    <a:lnTo>
                      <a:pt x="10" y="74"/>
                    </a:lnTo>
                    <a:lnTo>
                      <a:pt x="11" y="77"/>
                    </a:lnTo>
                    <a:lnTo>
                      <a:pt x="12" y="76"/>
                    </a:lnTo>
                    <a:lnTo>
                      <a:pt x="12" y="74"/>
                    </a:lnTo>
                    <a:lnTo>
                      <a:pt x="13" y="73"/>
                    </a:lnTo>
                    <a:lnTo>
                      <a:pt x="15" y="74"/>
                    </a:lnTo>
                    <a:lnTo>
                      <a:pt x="15" y="74"/>
                    </a:lnTo>
                    <a:lnTo>
                      <a:pt x="17" y="71"/>
                    </a:lnTo>
                    <a:lnTo>
                      <a:pt x="17" y="72"/>
                    </a:lnTo>
                    <a:lnTo>
                      <a:pt x="17" y="74"/>
                    </a:lnTo>
                    <a:lnTo>
                      <a:pt x="15" y="76"/>
                    </a:lnTo>
                    <a:lnTo>
                      <a:pt x="15" y="77"/>
                    </a:lnTo>
                    <a:lnTo>
                      <a:pt x="15" y="77"/>
                    </a:lnTo>
                    <a:lnTo>
                      <a:pt x="16" y="78"/>
                    </a:lnTo>
                    <a:lnTo>
                      <a:pt x="17" y="80"/>
                    </a:lnTo>
                    <a:lnTo>
                      <a:pt x="19" y="80"/>
                    </a:lnTo>
                    <a:lnTo>
                      <a:pt x="19" y="82"/>
                    </a:lnTo>
                    <a:lnTo>
                      <a:pt x="23" y="82"/>
                    </a:lnTo>
                    <a:lnTo>
                      <a:pt x="24" y="80"/>
                    </a:lnTo>
                    <a:lnTo>
                      <a:pt x="27" y="79"/>
                    </a:lnTo>
                    <a:lnTo>
                      <a:pt x="25" y="77"/>
                    </a:lnTo>
                    <a:lnTo>
                      <a:pt x="27" y="77"/>
                    </a:lnTo>
                    <a:lnTo>
                      <a:pt x="28" y="76"/>
                    </a:lnTo>
                    <a:lnTo>
                      <a:pt x="29" y="77"/>
                    </a:lnTo>
                    <a:lnTo>
                      <a:pt x="28" y="78"/>
                    </a:lnTo>
                    <a:lnTo>
                      <a:pt x="28" y="79"/>
                    </a:lnTo>
                    <a:lnTo>
                      <a:pt x="29" y="79"/>
                    </a:lnTo>
                    <a:lnTo>
                      <a:pt x="30" y="76"/>
                    </a:lnTo>
                    <a:lnTo>
                      <a:pt x="32" y="76"/>
                    </a:lnTo>
                    <a:lnTo>
                      <a:pt x="33" y="77"/>
                    </a:lnTo>
                    <a:lnTo>
                      <a:pt x="32" y="79"/>
                    </a:lnTo>
                    <a:lnTo>
                      <a:pt x="29" y="83"/>
                    </a:lnTo>
                    <a:lnTo>
                      <a:pt x="28" y="84"/>
                    </a:lnTo>
                    <a:lnTo>
                      <a:pt x="28" y="85"/>
                    </a:lnTo>
                    <a:lnTo>
                      <a:pt x="30" y="86"/>
                    </a:lnTo>
                    <a:lnTo>
                      <a:pt x="32" y="88"/>
                    </a:lnTo>
                    <a:lnTo>
                      <a:pt x="34" y="88"/>
                    </a:lnTo>
                    <a:lnTo>
                      <a:pt x="34" y="88"/>
                    </a:lnTo>
                    <a:lnTo>
                      <a:pt x="36" y="89"/>
                    </a:lnTo>
                    <a:lnTo>
                      <a:pt x="38" y="86"/>
                    </a:lnTo>
                    <a:lnTo>
                      <a:pt x="39" y="86"/>
                    </a:lnTo>
                    <a:lnTo>
                      <a:pt x="39" y="88"/>
                    </a:lnTo>
                    <a:lnTo>
                      <a:pt x="39" y="89"/>
                    </a:lnTo>
                    <a:lnTo>
                      <a:pt x="40" y="90"/>
                    </a:lnTo>
                    <a:lnTo>
                      <a:pt x="43" y="90"/>
                    </a:lnTo>
                    <a:lnTo>
                      <a:pt x="44" y="90"/>
                    </a:lnTo>
                    <a:lnTo>
                      <a:pt x="43" y="89"/>
                    </a:lnTo>
                    <a:lnTo>
                      <a:pt x="43" y="86"/>
                    </a:lnTo>
                    <a:lnTo>
                      <a:pt x="44" y="85"/>
                    </a:lnTo>
                    <a:lnTo>
                      <a:pt x="45" y="86"/>
                    </a:lnTo>
                    <a:lnTo>
                      <a:pt x="44" y="89"/>
                    </a:lnTo>
                    <a:lnTo>
                      <a:pt x="45" y="90"/>
                    </a:lnTo>
                    <a:lnTo>
                      <a:pt x="46" y="90"/>
                    </a:lnTo>
                    <a:lnTo>
                      <a:pt x="46" y="89"/>
                    </a:lnTo>
                    <a:lnTo>
                      <a:pt x="47" y="88"/>
                    </a:lnTo>
                    <a:lnTo>
                      <a:pt x="49" y="88"/>
                    </a:lnTo>
                    <a:lnTo>
                      <a:pt x="49" y="89"/>
                    </a:lnTo>
                    <a:lnTo>
                      <a:pt x="47" y="89"/>
                    </a:lnTo>
                    <a:lnTo>
                      <a:pt x="47" y="91"/>
                    </a:lnTo>
                    <a:lnTo>
                      <a:pt x="51" y="91"/>
                    </a:lnTo>
                    <a:lnTo>
                      <a:pt x="52" y="90"/>
                    </a:lnTo>
                    <a:lnTo>
                      <a:pt x="54" y="86"/>
                    </a:lnTo>
                    <a:lnTo>
                      <a:pt x="54" y="89"/>
                    </a:lnTo>
                    <a:lnTo>
                      <a:pt x="54" y="90"/>
                    </a:lnTo>
                    <a:lnTo>
                      <a:pt x="54" y="91"/>
                    </a:lnTo>
                    <a:lnTo>
                      <a:pt x="56" y="90"/>
                    </a:lnTo>
                    <a:lnTo>
                      <a:pt x="56" y="88"/>
                    </a:lnTo>
                    <a:lnTo>
                      <a:pt x="57" y="86"/>
                    </a:lnTo>
                    <a:lnTo>
                      <a:pt x="57" y="91"/>
                    </a:lnTo>
                    <a:lnTo>
                      <a:pt x="57" y="93"/>
                    </a:lnTo>
                    <a:lnTo>
                      <a:pt x="60" y="93"/>
                    </a:lnTo>
                    <a:lnTo>
                      <a:pt x="62" y="94"/>
                    </a:lnTo>
                    <a:lnTo>
                      <a:pt x="64" y="94"/>
                    </a:lnTo>
                    <a:lnTo>
                      <a:pt x="66" y="93"/>
                    </a:lnTo>
                    <a:lnTo>
                      <a:pt x="66" y="94"/>
                    </a:lnTo>
                    <a:lnTo>
                      <a:pt x="68" y="94"/>
                    </a:lnTo>
                    <a:lnTo>
                      <a:pt x="69" y="93"/>
                    </a:lnTo>
                    <a:lnTo>
                      <a:pt x="69" y="90"/>
                    </a:lnTo>
                    <a:lnTo>
                      <a:pt x="72" y="89"/>
                    </a:lnTo>
                    <a:lnTo>
                      <a:pt x="73" y="88"/>
                    </a:lnTo>
                    <a:lnTo>
                      <a:pt x="72" y="85"/>
                    </a:lnTo>
                    <a:lnTo>
                      <a:pt x="73" y="83"/>
                    </a:lnTo>
                    <a:lnTo>
                      <a:pt x="73" y="84"/>
                    </a:lnTo>
                    <a:lnTo>
                      <a:pt x="73" y="86"/>
                    </a:lnTo>
                    <a:lnTo>
                      <a:pt x="74" y="86"/>
                    </a:lnTo>
                    <a:lnTo>
                      <a:pt x="75" y="88"/>
                    </a:lnTo>
                    <a:lnTo>
                      <a:pt x="73" y="89"/>
                    </a:lnTo>
                    <a:lnTo>
                      <a:pt x="72" y="91"/>
                    </a:lnTo>
                    <a:lnTo>
                      <a:pt x="73" y="96"/>
                    </a:lnTo>
                    <a:lnTo>
                      <a:pt x="74" y="97"/>
                    </a:lnTo>
                    <a:lnTo>
                      <a:pt x="77" y="96"/>
                    </a:lnTo>
                    <a:lnTo>
                      <a:pt x="78" y="99"/>
                    </a:lnTo>
                    <a:lnTo>
                      <a:pt x="79" y="99"/>
                    </a:lnTo>
                    <a:lnTo>
                      <a:pt x="79" y="99"/>
                    </a:lnTo>
                    <a:lnTo>
                      <a:pt x="82" y="99"/>
                    </a:lnTo>
                    <a:lnTo>
                      <a:pt x="85" y="96"/>
                    </a:lnTo>
                    <a:lnTo>
                      <a:pt x="88" y="96"/>
                    </a:lnTo>
                    <a:lnTo>
                      <a:pt x="90" y="97"/>
                    </a:lnTo>
                    <a:lnTo>
                      <a:pt x="92" y="97"/>
                    </a:lnTo>
                    <a:lnTo>
                      <a:pt x="94" y="99"/>
                    </a:lnTo>
                    <a:lnTo>
                      <a:pt x="95" y="97"/>
                    </a:lnTo>
                    <a:lnTo>
                      <a:pt x="95" y="96"/>
                    </a:lnTo>
                    <a:lnTo>
                      <a:pt x="96" y="94"/>
                    </a:lnTo>
                    <a:lnTo>
                      <a:pt x="97" y="94"/>
                    </a:lnTo>
                    <a:lnTo>
                      <a:pt x="97" y="93"/>
                    </a:lnTo>
                    <a:lnTo>
                      <a:pt x="96" y="90"/>
                    </a:lnTo>
                    <a:lnTo>
                      <a:pt x="96" y="88"/>
                    </a:lnTo>
                    <a:lnTo>
                      <a:pt x="97" y="89"/>
                    </a:lnTo>
                    <a:lnTo>
                      <a:pt x="97" y="90"/>
                    </a:lnTo>
                    <a:lnTo>
                      <a:pt x="100" y="93"/>
                    </a:lnTo>
                    <a:lnTo>
                      <a:pt x="100" y="91"/>
                    </a:lnTo>
                    <a:lnTo>
                      <a:pt x="102" y="91"/>
                    </a:lnTo>
                    <a:lnTo>
                      <a:pt x="103" y="91"/>
                    </a:lnTo>
                    <a:lnTo>
                      <a:pt x="105" y="91"/>
                    </a:lnTo>
                    <a:lnTo>
                      <a:pt x="105" y="90"/>
                    </a:lnTo>
                    <a:lnTo>
                      <a:pt x="103" y="88"/>
                    </a:lnTo>
                    <a:lnTo>
                      <a:pt x="105" y="86"/>
                    </a:lnTo>
                    <a:lnTo>
                      <a:pt x="102" y="85"/>
                    </a:lnTo>
                    <a:lnTo>
                      <a:pt x="101" y="86"/>
                    </a:lnTo>
                    <a:lnTo>
                      <a:pt x="97" y="86"/>
                    </a:lnTo>
                    <a:lnTo>
                      <a:pt x="97" y="85"/>
                    </a:lnTo>
                    <a:lnTo>
                      <a:pt x="99" y="84"/>
                    </a:lnTo>
                    <a:lnTo>
                      <a:pt x="100" y="85"/>
                    </a:lnTo>
                    <a:lnTo>
                      <a:pt x="102" y="84"/>
                    </a:lnTo>
                    <a:lnTo>
                      <a:pt x="103" y="83"/>
                    </a:lnTo>
                    <a:lnTo>
                      <a:pt x="105" y="83"/>
                    </a:lnTo>
                    <a:lnTo>
                      <a:pt x="106" y="83"/>
                    </a:lnTo>
                    <a:lnTo>
                      <a:pt x="107" y="82"/>
                    </a:lnTo>
                    <a:lnTo>
                      <a:pt x="107" y="80"/>
                    </a:lnTo>
                    <a:lnTo>
                      <a:pt x="107" y="78"/>
                    </a:lnTo>
                    <a:lnTo>
                      <a:pt x="107" y="77"/>
                    </a:lnTo>
                    <a:lnTo>
                      <a:pt x="108" y="77"/>
                    </a:lnTo>
                    <a:lnTo>
                      <a:pt x="108" y="76"/>
                    </a:lnTo>
                    <a:lnTo>
                      <a:pt x="106" y="74"/>
                    </a:lnTo>
                    <a:lnTo>
                      <a:pt x="105" y="76"/>
                    </a:lnTo>
                    <a:lnTo>
                      <a:pt x="105" y="73"/>
                    </a:lnTo>
                    <a:lnTo>
                      <a:pt x="106" y="73"/>
                    </a:lnTo>
                    <a:lnTo>
                      <a:pt x="106" y="71"/>
                    </a:lnTo>
                    <a:lnTo>
                      <a:pt x="105" y="69"/>
                    </a:lnTo>
                    <a:lnTo>
                      <a:pt x="100" y="69"/>
                    </a:lnTo>
                    <a:lnTo>
                      <a:pt x="100" y="68"/>
                    </a:lnTo>
                    <a:lnTo>
                      <a:pt x="100" y="67"/>
                    </a:lnTo>
                    <a:lnTo>
                      <a:pt x="101" y="67"/>
                    </a:lnTo>
                    <a:lnTo>
                      <a:pt x="100" y="65"/>
                    </a:lnTo>
                    <a:lnTo>
                      <a:pt x="96" y="62"/>
                    </a:lnTo>
                    <a:lnTo>
                      <a:pt x="95" y="62"/>
                    </a:lnTo>
                    <a:lnTo>
                      <a:pt x="94" y="63"/>
                    </a:lnTo>
                    <a:lnTo>
                      <a:pt x="90" y="63"/>
                    </a:lnTo>
                    <a:lnTo>
                      <a:pt x="88" y="63"/>
                    </a:lnTo>
                    <a:lnTo>
                      <a:pt x="84" y="61"/>
                    </a:lnTo>
                    <a:lnTo>
                      <a:pt x="83" y="60"/>
                    </a:lnTo>
                    <a:lnTo>
                      <a:pt x="82" y="59"/>
                    </a:lnTo>
                    <a:lnTo>
                      <a:pt x="80" y="60"/>
                    </a:lnTo>
                    <a:lnTo>
                      <a:pt x="79" y="60"/>
                    </a:lnTo>
                    <a:lnTo>
                      <a:pt x="78" y="61"/>
                    </a:lnTo>
                    <a:lnTo>
                      <a:pt x="75" y="61"/>
                    </a:lnTo>
                    <a:lnTo>
                      <a:pt x="74" y="62"/>
                    </a:lnTo>
                    <a:lnTo>
                      <a:pt x="73" y="61"/>
                    </a:lnTo>
                    <a:lnTo>
                      <a:pt x="72" y="61"/>
                    </a:lnTo>
                    <a:lnTo>
                      <a:pt x="69" y="61"/>
                    </a:lnTo>
                    <a:lnTo>
                      <a:pt x="67" y="61"/>
                    </a:lnTo>
                    <a:lnTo>
                      <a:pt x="67" y="63"/>
                    </a:lnTo>
                    <a:lnTo>
                      <a:pt x="66" y="63"/>
                    </a:lnTo>
                    <a:lnTo>
                      <a:pt x="66" y="62"/>
                    </a:lnTo>
                    <a:lnTo>
                      <a:pt x="66" y="61"/>
                    </a:lnTo>
                    <a:lnTo>
                      <a:pt x="63" y="62"/>
                    </a:lnTo>
                    <a:lnTo>
                      <a:pt x="58" y="61"/>
                    </a:lnTo>
                    <a:lnTo>
                      <a:pt x="58" y="62"/>
                    </a:lnTo>
                    <a:lnTo>
                      <a:pt x="60" y="63"/>
                    </a:lnTo>
                    <a:lnTo>
                      <a:pt x="60" y="65"/>
                    </a:lnTo>
                    <a:lnTo>
                      <a:pt x="61" y="66"/>
                    </a:lnTo>
                    <a:lnTo>
                      <a:pt x="58" y="66"/>
                    </a:lnTo>
                    <a:lnTo>
                      <a:pt x="58" y="65"/>
                    </a:lnTo>
                    <a:lnTo>
                      <a:pt x="56" y="65"/>
                    </a:lnTo>
                    <a:lnTo>
                      <a:pt x="54" y="65"/>
                    </a:lnTo>
                    <a:lnTo>
                      <a:pt x="52" y="65"/>
                    </a:lnTo>
                    <a:lnTo>
                      <a:pt x="55" y="63"/>
                    </a:lnTo>
                    <a:lnTo>
                      <a:pt x="55" y="62"/>
                    </a:lnTo>
                    <a:lnTo>
                      <a:pt x="52" y="60"/>
                    </a:lnTo>
                    <a:lnTo>
                      <a:pt x="52" y="57"/>
                    </a:lnTo>
                    <a:lnTo>
                      <a:pt x="52" y="56"/>
                    </a:lnTo>
                    <a:lnTo>
                      <a:pt x="50" y="59"/>
                    </a:lnTo>
                    <a:lnTo>
                      <a:pt x="50" y="60"/>
                    </a:lnTo>
                    <a:lnTo>
                      <a:pt x="50" y="61"/>
                    </a:lnTo>
                    <a:lnTo>
                      <a:pt x="47" y="60"/>
                    </a:lnTo>
                    <a:lnTo>
                      <a:pt x="49" y="59"/>
                    </a:lnTo>
                    <a:lnTo>
                      <a:pt x="49" y="57"/>
                    </a:lnTo>
                    <a:lnTo>
                      <a:pt x="46" y="57"/>
                    </a:lnTo>
                    <a:lnTo>
                      <a:pt x="45" y="59"/>
                    </a:lnTo>
                    <a:lnTo>
                      <a:pt x="44" y="59"/>
                    </a:lnTo>
                    <a:lnTo>
                      <a:pt x="44" y="56"/>
                    </a:lnTo>
                    <a:lnTo>
                      <a:pt x="44" y="55"/>
                    </a:lnTo>
                    <a:lnTo>
                      <a:pt x="44" y="53"/>
                    </a:lnTo>
                    <a:lnTo>
                      <a:pt x="41" y="54"/>
                    </a:lnTo>
                    <a:lnTo>
                      <a:pt x="39" y="56"/>
                    </a:lnTo>
                    <a:lnTo>
                      <a:pt x="39" y="59"/>
                    </a:lnTo>
                    <a:lnTo>
                      <a:pt x="38" y="59"/>
                    </a:lnTo>
                    <a:lnTo>
                      <a:pt x="38" y="56"/>
                    </a:lnTo>
                    <a:lnTo>
                      <a:pt x="38" y="55"/>
                    </a:lnTo>
                    <a:lnTo>
                      <a:pt x="38" y="54"/>
                    </a:lnTo>
                    <a:lnTo>
                      <a:pt x="39" y="50"/>
                    </a:lnTo>
                    <a:lnTo>
                      <a:pt x="38" y="49"/>
                    </a:lnTo>
                    <a:lnTo>
                      <a:pt x="35" y="50"/>
                    </a:lnTo>
                    <a:lnTo>
                      <a:pt x="35" y="49"/>
                    </a:lnTo>
                    <a:lnTo>
                      <a:pt x="36" y="48"/>
                    </a:lnTo>
                    <a:lnTo>
                      <a:pt x="38" y="45"/>
                    </a:lnTo>
                    <a:lnTo>
                      <a:pt x="38" y="44"/>
                    </a:lnTo>
                    <a:lnTo>
                      <a:pt x="36" y="44"/>
                    </a:lnTo>
                    <a:lnTo>
                      <a:pt x="34" y="44"/>
                    </a:lnTo>
                    <a:lnTo>
                      <a:pt x="34" y="45"/>
                    </a:lnTo>
                    <a:lnTo>
                      <a:pt x="32" y="45"/>
                    </a:lnTo>
                    <a:lnTo>
                      <a:pt x="33" y="44"/>
                    </a:lnTo>
                    <a:lnTo>
                      <a:pt x="33" y="43"/>
                    </a:lnTo>
                    <a:lnTo>
                      <a:pt x="32" y="43"/>
                    </a:lnTo>
                    <a:lnTo>
                      <a:pt x="29" y="44"/>
                    </a:lnTo>
                    <a:lnTo>
                      <a:pt x="27" y="44"/>
                    </a:lnTo>
                    <a:lnTo>
                      <a:pt x="27" y="44"/>
                    </a:lnTo>
                    <a:lnTo>
                      <a:pt x="28" y="43"/>
                    </a:lnTo>
                    <a:lnTo>
                      <a:pt x="29" y="42"/>
                    </a:lnTo>
                    <a:lnTo>
                      <a:pt x="30" y="39"/>
                    </a:lnTo>
                    <a:lnTo>
                      <a:pt x="32" y="39"/>
                    </a:lnTo>
                    <a:lnTo>
                      <a:pt x="33" y="42"/>
                    </a:lnTo>
                    <a:lnTo>
                      <a:pt x="36" y="42"/>
                    </a:lnTo>
                    <a:lnTo>
                      <a:pt x="35" y="40"/>
                    </a:lnTo>
                    <a:lnTo>
                      <a:pt x="34" y="38"/>
                    </a:lnTo>
                    <a:lnTo>
                      <a:pt x="32" y="38"/>
                    </a:lnTo>
                    <a:lnTo>
                      <a:pt x="33" y="37"/>
                    </a:lnTo>
                    <a:lnTo>
                      <a:pt x="30" y="34"/>
                    </a:lnTo>
                    <a:lnTo>
                      <a:pt x="28" y="33"/>
                    </a:lnTo>
                    <a:lnTo>
                      <a:pt x="29" y="33"/>
                    </a:lnTo>
                    <a:lnTo>
                      <a:pt x="30" y="32"/>
                    </a:lnTo>
                    <a:lnTo>
                      <a:pt x="30" y="32"/>
                    </a:lnTo>
                    <a:lnTo>
                      <a:pt x="32" y="34"/>
                    </a:lnTo>
                    <a:lnTo>
                      <a:pt x="34" y="36"/>
                    </a:lnTo>
                    <a:lnTo>
                      <a:pt x="36" y="37"/>
                    </a:lnTo>
                    <a:lnTo>
                      <a:pt x="39" y="38"/>
                    </a:lnTo>
                    <a:lnTo>
                      <a:pt x="39" y="37"/>
                    </a:lnTo>
                    <a:lnTo>
                      <a:pt x="40" y="39"/>
                    </a:lnTo>
                    <a:lnTo>
                      <a:pt x="44" y="39"/>
                    </a:lnTo>
                    <a:lnTo>
                      <a:pt x="46" y="39"/>
                    </a:lnTo>
                    <a:lnTo>
                      <a:pt x="47" y="38"/>
                    </a:lnTo>
                    <a:lnTo>
                      <a:pt x="46" y="36"/>
                    </a:lnTo>
                    <a:lnTo>
                      <a:pt x="43" y="32"/>
                    </a:lnTo>
                    <a:lnTo>
                      <a:pt x="40" y="29"/>
                    </a:lnTo>
                    <a:lnTo>
                      <a:pt x="39" y="31"/>
                    </a:lnTo>
                    <a:lnTo>
                      <a:pt x="39" y="28"/>
                    </a:lnTo>
                    <a:lnTo>
                      <a:pt x="36" y="27"/>
                    </a:lnTo>
                    <a:lnTo>
                      <a:pt x="35" y="26"/>
                    </a:lnTo>
                    <a:lnTo>
                      <a:pt x="34" y="26"/>
                    </a:lnTo>
                    <a:lnTo>
                      <a:pt x="35" y="25"/>
                    </a:lnTo>
                    <a:lnTo>
                      <a:pt x="36" y="25"/>
                    </a:lnTo>
                    <a:lnTo>
                      <a:pt x="38" y="26"/>
                    </a:lnTo>
                    <a:lnTo>
                      <a:pt x="40" y="26"/>
                    </a:lnTo>
                    <a:lnTo>
                      <a:pt x="40" y="28"/>
                    </a:lnTo>
                    <a:lnTo>
                      <a:pt x="41" y="28"/>
                    </a:lnTo>
                    <a:lnTo>
                      <a:pt x="43" y="27"/>
                    </a:lnTo>
                    <a:lnTo>
                      <a:pt x="41" y="23"/>
                    </a:lnTo>
                    <a:lnTo>
                      <a:pt x="39" y="20"/>
                    </a:lnTo>
                    <a:lnTo>
                      <a:pt x="38" y="21"/>
                    </a:lnTo>
                    <a:lnTo>
                      <a:pt x="36" y="20"/>
                    </a:lnTo>
                    <a:lnTo>
                      <a:pt x="34" y="20"/>
                    </a:lnTo>
                    <a:lnTo>
                      <a:pt x="32" y="21"/>
                    </a:lnTo>
                    <a:lnTo>
                      <a:pt x="30" y="21"/>
                    </a:lnTo>
                    <a:lnTo>
                      <a:pt x="28" y="20"/>
                    </a:lnTo>
                    <a:lnTo>
                      <a:pt x="27" y="21"/>
                    </a:lnTo>
                    <a:lnTo>
                      <a:pt x="25" y="19"/>
                    </a:lnTo>
                    <a:lnTo>
                      <a:pt x="23" y="22"/>
                    </a:lnTo>
                    <a:lnTo>
                      <a:pt x="21" y="23"/>
                    </a:lnTo>
                    <a:lnTo>
                      <a:pt x="19" y="25"/>
                    </a:lnTo>
                    <a:lnTo>
                      <a:pt x="18" y="26"/>
                    </a:lnTo>
                    <a:lnTo>
                      <a:pt x="18" y="25"/>
                    </a:lnTo>
                    <a:lnTo>
                      <a:pt x="19" y="22"/>
                    </a:lnTo>
                    <a:lnTo>
                      <a:pt x="21" y="22"/>
                    </a:lnTo>
                    <a:lnTo>
                      <a:pt x="25" y="19"/>
                    </a:lnTo>
                    <a:lnTo>
                      <a:pt x="25" y="17"/>
                    </a:lnTo>
                    <a:lnTo>
                      <a:pt x="24" y="15"/>
                    </a:lnTo>
                    <a:lnTo>
                      <a:pt x="24" y="10"/>
                    </a:lnTo>
                    <a:lnTo>
                      <a:pt x="25" y="9"/>
                    </a:lnTo>
                    <a:lnTo>
                      <a:pt x="24" y="8"/>
                    </a:lnTo>
                    <a:lnTo>
                      <a:pt x="23" y="9"/>
                    </a:lnTo>
                    <a:lnTo>
                      <a:pt x="21" y="9"/>
                    </a:lnTo>
                    <a:lnTo>
                      <a:pt x="19" y="8"/>
                    </a:lnTo>
                    <a:lnTo>
                      <a:pt x="19" y="5"/>
                    </a:lnTo>
                    <a:lnTo>
                      <a:pt x="19" y="4"/>
                    </a:lnTo>
                    <a:lnTo>
                      <a:pt x="16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5" y="2"/>
                    </a:lnTo>
                    <a:lnTo>
                      <a:pt x="4" y="2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4" y="6"/>
                    </a:lnTo>
                    <a:lnTo>
                      <a:pt x="5" y="8"/>
                    </a:lnTo>
                    <a:lnTo>
                      <a:pt x="2" y="8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6" name="Freeform 1103">
                <a:extLst>
                  <a:ext uri="{FF2B5EF4-FFF2-40B4-BE49-F238E27FC236}">
                    <a16:creationId xmlns:a16="http://schemas.microsoft.com/office/drawing/2014/main" id="{B2C172CB-B637-481F-BC03-B770BC0D95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9" y="1221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1 h 3"/>
                  <a:gd name="T6" fmla="*/ 1 w 3"/>
                  <a:gd name="T7" fmla="*/ 1 h 3"/>
                  <a:gd name="T8" fmla="*/ 2 w 3"/>
                  <a:gd name="T9" fmla="*/ 3 h 3"/>
                  <a:gd name="T10" fmla="*/ 3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7" name="Freeform 1104">
                <a:extLst>
                  <a:ext uri="{FF2B5EF4-FFF2-40B4-BE49-F238E27FC236}">
                    <a16:creationId xmlns:a16="http://schemas.microsoft.com/office/drawing/2014/main" id="{6B28B7FD-ACA9-4D45-85DB-6DB69A86CD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1" y="1134"/>
                <a:ext cx="2" cy="5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1 h 5"/>
                  <a:gd name="T4" fmla="*/ 0 w 2"/>
                  <a:gd name="T5" fmla="*/ 3 h 5"/>
                  <a:gd name="T6" fmla="*/ 1 w 2"/>
                  <a:gd name="T7" fmla="*/ 5 h 5"/>
                  <a:gd name="T8" fmla="*/ 2 w 2"/>
                  <a:gd name="T9" fmla="*/ 5 h 5"/>
                  <a:gd name="T10" fmla="*/ 2 w 2"/>
                  <a:gd name="T11" fmla="*/ 3 h 5"/>
                  <a:gd name="T12" fmla="*/ 2 w 2"/>
                  <a:gd name="T13" fmla="*/ 0 h 5"/>
                  <a:gd name="T14" fmla="*/ 1 w 2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8" name="Freeform 1105">
                <a:extLst>
                  <a:ext uri="{FF2B5EF4-FFF2-40B4-BE49-F238E27FC236}">
                    <a16:creationId xmlns:a16="http://schemas.microsoft.com/office/drawing/2014/main" id="{599B55B7-4F2B-4596-AD49-8665A8D9E8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1207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1 h 4"/>
                  <a:gd name="T4" fmla="*/ 0 w 4"/>
                  <a:gd name="T5" fmla="*/ 3 h 4"/>
                  <a:gd name="T6" fmla="*/ 1 w 4"/>
                  <a:gd name="T7" fmla="*/ 4 h 4"/>
                  <a:gd name="T8" fmla="*/ 2 w 4"/>
                  <a:gd name="T9" fmla="*/ 4 h 4"/>
                  <a:gd name="T10" fmla="*/ 2 w 4"/>
                  <a:gd name="T11" fmla="*/ 3 h 4"/>
                  <a:gd name="T12" fmla="*/ 3 w 4"/>
                  <a:gd name="T13" fmla="*/ 3 h 4"/>
                  <a:gd name="T14" fmla="*/ 3 w 4"/>
                  <a:gd name="T15" fmla="*/ 2 h 4"/>
                  <a:gd name="T16" fmla="*/ 4 w 4"/>
                  <a:gd name="T17" fmla="*/ 1 h 4"/>
                  <a:gd name="T18" fmla="*/ 3 w 4"/>
                  <a:gd name="T19" fmla="*/ 0 h 4"/>
                  <a:gd name="T20" fmla="*/ 2 w 4"/>
                  <a:gd name="T21" fmla="*/ 0 h 4"/>
                  <a:gd name="T22" fmla="*/ 1 w 4"/>
                  <a:gd name="T23" fmla="*/ 0 h 4"/>
                  <a:gd name="T24" fmla="*/ 0 w 4"/>
                  <a:gd name="T2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9" name="Freeform 1106">
                <a:extLst>
                  <a:ext uri="{FF2B5EF4-FFF2-40B4-BE49-F238E27FC236}">
                    <a16:creationId xmlns:a16="http://schemas.microsoft.com/office/drawing/2014/main" id="{4601CBC8-1D08-419E-B13F-DDF39D4037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1203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0 h 2"/>
                  <a:gd name="T4" fmla="*/ 0 w 2"/>
                  <a:gd name="T5" fmla="*/ 1 h 2"/>
                  <a:gd name="T6" fmla="*/ 0 w 2"/>
                  <a:gd name="T7" fmla="*/ 2 h 2"/>
                  <a:gd name="T8" fmla="*/ 1 w 2"/>
                  <a:gd name="T9" fmla="*/ 1 h 2"/>
                  <a:gd name="T10" fmla="*/ 2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0" name="Freeform 1107">
                <a:extLst>
                  <a:ext uri="{FF2B5EF4-FFF2-40B4-BE49-F238E27FC236}">
                    <a16:creationId xmlns:a16="http://schemas.microsoft.com/office/drawing/2014/main" id="{637F1783-CF88-4A52-9648-2DF44FED13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1" y="1209"/>
                <a:ext cx="26" cy="28"/>
              </a:xfrm>
              <a:custGeom>
                <a:avLst/>
                <a:gdLst>
                  <a:gd name="T0" fmla="*/ 0 w 26"/>
                  <a:gd name="T1" fmla="*/ 13 h 28"/>
                  <a:gd name="T2" fmla="*/ 3 w 26"/>
                  <a:gd name="T3" fmla="*/ 15 h 28"/>
                  <a:gd name="T4" fmla="*/ 1 w 26"/>
                  <a:gd name="T5" fmla="*/ 17 h 28"/>
                  <a:gd name="T6" fmla="*/ 4 w 26"/>
                  <a:gd name="T7" fmla="*/ 15 h 28"/>
                  <a:gd name="T8" fmla="*/ 3 w 26"/>
                  <a:gd name="T9" fmla="*/ 17 h 28"/>
                  <a:gd name="T10" fmla="*/ 5 w 26"/>
                  <a:gd name="T11" fmla="*/ 19 h 28"/>
                  <a:gd name="T12" fmla="*/ 6 w 26"/>
                  <a:gd name="T13" fmla="*/ 19 h 28"/>
                  <a:gd name="T14" fmla="*/ 7 w 26"/>
                  <a:gd name="T15" fmla="*/ 22 h 28"/>
                  <a:gd name="T16" fmla="*/ 10 w 26"/>
                  <a:gd name="T17" fmla="*/ 21 h 28"/>
                  <a:gd name="T18" fmla="*/ 10 w 26"/>
                  <a:gd name="T19" fmla="*/ 24 h 28"/>
                  <a:gd name="T20" fmla="*/ 12 w 26"/>
                  <a:gd name="T21" fmla="*/ 25 h 28"/>
                  <a:gd name="T22" fmla="*/ 17 w 26"/>
                  <a:gd name="T23" fmla="*/ 28 h 28"/>
                  <a:gd name="T24" fmla="*/ 20 w 26"/>
                  <a:gd name="T25" fmla="*/ 28 h 28"/>
                  <a:gd name="T26" fmla="*/ 20 w 26"/>
                  <a:gd name="T27" fmla="*/ 25 h 28"/>
                  <a:gd name="T28" fmla="*/ 22 w 26"/>
                  <a:gd name="T29" fmla="*/ 23 h 28"/>
                  <a:gd name="T30" fmla="*/ 23 w 26"/>
                  <a:gd name="T31" fmla="*/ 17 h 28"/>
                  <a:gd name="T32" fmla="*/ 24 w 26"/>
                  <a:gd name="T33" fmla="*/ 13 h 28"/>
                  <a:gd name="T34" fmla="*/ 26 w 26"/>
                  <a:gd name="T35" fmla="*/ 10 h 28"/>
                  <a:gd name="T36" fmla="*/ 23 w 26"/>
                  <a:gd name="T37" fmla="*/ 6 h 28"/>
                  <a:gd name="T38" fmla="*/ 23 w 26"/>
                  <a:gd name="T39" fmla="*/ 2 h 28"/>
                  <a:gd name="T40" fmla="*/ 20 w 26"/>
                  <a:gd name="T41" fmla="*/ 0 h 28"/>
                  <a:gd name="T42" fmla="*/ 16 w 26"/>
                  <a:gd name="T43" fmla="*/ 0 h 28"/>
                  <a:gd name="T44" fmla="*/ 12 w 26"/>
                  <a:gd name="T45" fmla="*/ 1 h 28"/>
                  <a:gd name="T46" fmla="*/ 14 w 26"/>
                  <a:gd name="T47" fmla="*/ 4 h 28"/>
                  <a:gd name="T48" fmla="*/ 11 w 26"/>
                  <a:gd name="T49" fmla="*/ 2 h 28"/>
                  <a:gd name="T50" fmla="*/ 9 w 26"/>
                  <a:gd name="T51" fmla="*/ 4 h 28"/>
                  <a:gd name="T52" fmla="*/ 11 w 26"/>
                  <a:gd name="T53" fmla="*/ 5 h 28"/>
                  <a:gd name="T54" fmla="*/ 9 w 26"/>
                  <a:gd name="T55" fmla="*/ 6 h 28"/>
                  <a:gd name="T56" fmla="*/ 9 w 26"/>
                  <a:gd name="T57" fmla="*/ 9 h 28"/>
                  <a:gd name="T58" fmla="*/ 9 w 26"/>
                  <a:gd name="T59" fmla="*/ 10 h 28"/>
                  <a:gd name="T60" fmla="*/ 4 w 26"/>
                  <a:gd name="T61" fmla="*/ 9 h 28"/>
                  <a:gd name="T62" fmla="*/ 1 w 26"/>
                  <a:gd name="T63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6" h="28">
                    <a:moveTo>
                      <a:pt x="1" y="12"/>
                    </a:moveTo>
                    <a:lnTo>
                      <a:pt x="0" y="13"/>
                    </a:lnTo>
                    <a:lnTo>
                      <a:pt x="1" y="13"/>
                    </a:lnTo>
                    <a:lnTo>
                      <a:pt x="3" y="15"/>
                    </a:lnTo>
                    <a:lnTo>
                      <a:pt x="1" y="15"/>
                    </a:lnTo>
                    <a:lnTo>
                      <a:pt x="1" y="17"/>
                    </a:lnTo>
                    <a:lnTo>
                      <a:pt x="1" y="17"/>
                    </a:lnTo>
                    <a:lnTo>
                      <a:pt x="4" y="15"/>
                    </a:lnTo>
                    <a:lnTo>
                      <a:pt x="4" y="16"/>
                    </a:lnTo>
                    <a:lnTo>
                      <a:pt x="3" y="17"/>
                    </a:lnTo>
                    <a:lnTo>
                      <a:pt x="4" y="18"/>
                    </a:lnTo>
                    <a:lnTo>
                      <a:pt x="5" y="19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6" y="22"/>
                    </a:lnTo>
                    <a:lnTo>
                      <a:pt x="7" y="22"/>
                    </a:lnTo>
                    <a:lnTo>
                      <a:pt x="7" y="21"/>
                    </a:lnTo>
                    <a:lnTo>
                      <a:pt x="10" y="21"/>
                    </a:lnTo>
                    <a:lnTo>
                      <a:pt x="9" y="23"/>
                    </a:lnTo>
                    <a:lnTo>
                      <a:pt x="10" y="24"/>
                    </a:lnTo>
                    <a:lnTo>
                      <a:pt x="11" y="24"/>
                    </a:lnTo>
                    <a:lnTo>
                      <a:pt x="12" y="25"/>
                    </a:lnTo>
                    <a:lnTo>
                      <a:pt x="14" y="25"/>
                    </a:lnTo>
                    <a:lnTo>
                      <a:pt x="17" y="28"/>
                    </a:lnTo>
                    <a:lnTo>
                      <a:pt x="18" y="28"/>
                    </a:lnTo>
                    <a:lnTo>
                      <a:pt x="20" y="28"/>
                    </a:lnTo>
                    <a:lnTo>
                      <a:pt x="20" y="28"/>
                    </a:lnTo>
                    <a:lnTo>
                      <a:pt x="20" y="25"/>
                    </a:lnTo>
                    <a:lnTo>
                      <a:pt x="21" y="25"/>
                    </a:lnTo>
                    <a:lnTo>
                      <a:pt x="22" y="23"/>
                    </a:lnTo>
                    <a:lnTo>
                      <a:pt x="22" y="21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4" y="13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7"/>
                    </a:lnTo>
                    <a:lnTo>
                      <a:pt x="23" y="6"/>
                    </a:lnTo>
                    <a:lnTo>
                      <a:pt x="23" y="4"/>
                    </a:lnTo>
                    <a:lnTo>
                      <a:pt x="23" y="2"/>
                    </a:lnTo>
                    <a:lnTo>
                      <a:pt x="22" y="1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12" y="1"/>
                    </a:lnTo>
                    <a:lnTo>
                      <a:pt x="14" y="2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9" y="4"/>
                    </a:lnTo>
                    <a:lnTo>
                      <a:pt x="10" y="4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9" y="6"/>
                    </a:lnTo>
                    <a:lnTo>
                      <a:pt x="7" y="6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9" y="10"/>
                    </a:lnTo>
                    <a:lnTo>
                      <a:pt x="6" y="9"/>
                    </a:lnTo>
                    <a:lnTo>
                      <a:pt x="4" y="9"/>
                    </a:lnTo>
                    <a:lnTo>
                      <a:pt x="3" y="11"/>
                    </a:lnTo>
                    <a:lnTo>
                      <a:pt x="1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1" name="Freeform 1108">
                <a:extLst>
                  <a:ext uri="{FF2B5EF4-FFF2-40B4-BE49-F238E27FC236}">
                    <a16:creationId xmlns:a16="http://schemas.microsoft.com/office/drawing/2014/main" id="{3D5E64FE-FDDC-4EE2-862D-A3431974B1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3" y="1118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0 h 2"/>
                  <a:gd name="T4" fmla="*/ 0 w 2"/>
                  <a:gd name="T5" fmla="*/ 1 h 2"/>
                  <a:gd name="T6" fmla="*/ 0 w 2"/>
                  <a:gd name="T7" fmla="*/ 2 h 2"/>
                  <a:gd name="T8" fmla="*/ 0 w 2"/>
                  <a:gd name="T9" fmla="*/ 2 h 2"/>
                  <a:gd name="T10" fmla="*/ 2 w 2"/>
                  <a:gd name="T11" fmla="*/ 2 h 2"/>
                  <a:gd name="T12" fmla="*/ 2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2" name="Freeform 1109">
                <a:extLst>
                  <a:ext uri="{FF2B5EF4-FFF2-40B4-BE49-F238E27FC236}">
                    <a16:creationId xmlns:a16="http://schemas.microsoft.com/office/drawing/2014/main" id="{0767DE04-A300-4D03-8459-D2BFAF4403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2" y="1199"/>
                <a:ext cx="3" cy="3"/>
              </a:xfrm>
              <a:custGeom>
                <a:avLst/>
                <a:gdLst>
                  <a:gd name="T0" fmla="*/ 1 w 3"/>
                  <a:gd name="T1" fmla="*/ 3 h 3"/>
                  <a:gd name="T2" fmla="*/ 2 w 3"/>
                  <a:gd name="T3" fmla="*/ 2 h 3"/>
                  <a:gd name="T4" fmla="*/ 3 w 3"/>
                  <a:gd name="T5" fmla="*/ 2 h 3"/>
                  <a:gd name="T6" fmla="*/ 2 w 3"/>
                  <a:gd name="T7" fmla="*/ 0 h 3"/>
                  <a:gd name="T8" fmla="*/ 1 w 3"/>
                  <a:gd name="T9" fmla="*/ 2 h 3"/>
                  <a:gd name="T10" fmla="*/ 0 w 3"/>
                  <a:gd name="T11" fmla="*/ 3 h 3"/>
                  <a:gd name="T12" fmla="*/ 0 w 3"/>
                  <a:gd name="T13" fmla="*/ 3 h 3"/>
                  <a:gd name="T14" fmla="*/ 1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lnTo>
                      <a:pt x="2" y="2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3" name="Freeform 1110">
                <a:extLst>
                  <a:ext uri="{FF2B5EF4-FFF2-40B4-BE49-F238E27FC236}">
                    <a16:creationId xmlns:a16="http://schemas.microsoft.com/office/drawing/2014/main" id="{09E78AAC-16DC-47EF-BB54-B8D2E55BCE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0" y="1283"/>
                <a:ext cx="36" cy="33"/>
              </a:xfrm>
              <a:custGeom>
                <a:avLst/>
                <a:gdLst>
                  <a:gd name="T0" fmla="*/ 11 w 36"/>
                  <a:gd name="T1" fmla="*/ 32 h 33"/>
                  <a:gd name="T2" fmla="*/ 12 w 36"/>
                  <a:gd name="T3" fmla="*/ 29 h 33"/>
                  <a:gd name="T4" fmla="*/ 15 w 36"/>
                  <a:gd name="T5" fmla="*/ 29 h 33"/>
                  <a:gd name="T6" fmla="*/ 17 w 36"/>
                  <a:gd name="T7" fmla="*/ 28 h 33"/>
                  <a:gd name="T8" fmla="*/ 20 w 36"/>
                  <a:gd name="T9" fmla="*/ 29 h 33"/>
                  <a:gd name="T10" fmla="*/ 21 w 36"/>
                  <a:gd name="T11" fmla="*/ 29 h 33"/>
                  <a:gd name="T12" fmla="*/ 23 w 36"/>
                  <a:gd name="T13" fmla="*/ 29 h 33"/>
                  <a:gd name="T14" fmla="*/ 25 w 36"/>
                  <a:gd name="T15" fmla="*/ 30 h 33"/>
                  <a:gd name="T16" fmla="*/ 28 w 36"/>
                  <a:gd name="T17" fmla="*/ 32 h 33"/>
                  <a:gd name="T18" fmla="*/ 29 w 36"/>
                  <a:gd name="T19" fmla="*/ 33 h 33"/>
                  <a:gd name="T20" fmla="*/ 33 w 36"/>
                  <a:gd name="T21" fmla="*/ 33 h 33"/>
                  <a:gd name="T22" fmla="*/ 34 w 36"/>
                  <a:gd name="T23" fmla="*/ 32 h 33"/>
                  <a:gd name="T24" fmla="*/ 36 w 36"/>
                  <a:gd name="T25" fmla="*/ 32 h 33"/>
                  <a:gd name="T26" fmla="*/ 36 w 36"/>
                  <a:gd name="T27" fmla="*/ 30 h 33"/>
                  <a:gd name="T28" fmla="*/ 32 w 36"/>
                  <a:gd name="T29" fmla="*/ 29 h 33"/>
                  <a:gd name="T30" fmla="*/ 33 w 36"/>
                  <a:gd name="T31" fmla="*/ 28 h 33"/>
                  <a:gd name="T32" fmla="*/ 34 w 36"/>
                  <a:gd name="T33" fmla="*/ 27 h 33"/>
                  <a:gd name="T34" fmla="*/ 33 w 36"/>
                  <a:gd name="T35" fmla="*/ 24 h 33"/>
                  <a:gd name="T36" fmla="*/ 33 w 36"/>
                  <a:gd name="T37" fmla="*/ 23 h 33"/>
                  <a:gd name="T38" fmla="*/ 32 w 36"/>
                  <a:gd name="T39" fmla="*/ 21 h 33"/>
                  <a:gd name="T40" fmla="*/ 33 w 36"/>
                  <a:gd name="T41" fmla="*/ 19 h 33"/>
                  <a:gd name="T42" fmla="*/ 31 w 36"/>
                  <a:gd name="T43" fmla="*/ 18 h 33"/>
                  <a:gd name="T44" fmla="*/ 31 w 36"/>
                  <a:gd name="T45" fmla="*/ 17 h 33"/>
                  <a:gd name="T46" fmla="*/ 32 w 36"/>
                  <a:gd name="T47" fmla="*/ 15 h 33"/>
                  <a:gd name="T48" fmla="*/ 31 w 36"/>
                  <a:gd name="T49" fmla="*/ 12 h 33"/>
                  <a:gd name="T50" fmla="*/ 28 w 36"/>
                  <a:gd name="T51" fmla="*/ 11 h 33"/>
                  <a:gd name="T52" fmla="*/ 27 w 36"/>
                  <a:gd name="T53" fmla="*/ 8 h 33"/>
                  <a:gd name="T54" fmla="*/ 26 w 36"/>
                  <a:gd name="T55" fmla="*/ 7 h 33"/>
                  <a:gd name="T56" fmla="*/ 23 w 36"/>
                  <a:gd name="T57" fmla="*/ 7 h 33"/>
                  <a:gd name="T58" fmla="*/ 18 w 36"/>
                  <a:gd name="T59" fmla="*/ 6 h 33"/>
                  <a:gd name="T60" fmla="*/ 18 w 36"/>
                  <a:gd name="T61" fmla="*/ 7 h 33"/>
                  <a:gd name="T62" fmla="*/ 16 w 36"/>
                  <a:gd name="T63" fmla="*/ 6 h 33"/>
                  <a:gd name="T64" fmla="*/ 14 w 36"/>
                  <a:gd name="T65" fmla="*/ 5 h 33"/>
                  <a:gd name="T66" fmla="*/ 10 w 36"/>
                  <a:gd name="T67" fmla="*/ 4 h 33"/>
                  <a:gd name="T68" fmla="*/ 10 w 36"/>
                  <a:gd name="T69" fmla="*/ 2 h 33"/>
                  <a:gd name="T70" fmla="*/ 9 w 36"/>
                  <a:gd name="T71" fmla="*/ 0 h 33"/>
                  <a:gd name="T72" fmla="*/ 6 w 36"/>
                  <a:gd name="T73" fmla="*/ 1 h 33"/>
                  <a:gd name="T74" fmla="*/ 5 w 36"/>
                  <a:gd name="T75" fmla="*/ 4 h 33"/>
                  <a:gd name="T76" fmla="*/ 4 w 36"/>
                  <a:gd name="T77" fmla="*/ 6 h 33"/>
                  <a:gd name="T78" fmla="*/ 5 w 36"/>
                  <a:gd name="T79" fmla="*/ 7 h 33"/>
                  <a:gd name="T80" fmla="*/ 4 w 36"/>
                  <a:gd name="T81" fmla="*/ 8 h 33"/>
                  <a:gd name="T82" fmla="*/ 3 w 36"/>
                  <a:gd name="T83" fmla="*/ 8 h 33"/>
                  <a:gd name="T84" fmla="*/ 0 w 36"/>
                  <a:gd name="T85" fmla="*/ 13 h 33"/>
                  <a:gd name="T86" fmla="*/ 3 w 36"/>
                  <a:gd name="T87" fmla="*/ 15 h 33"/>
                  <a:gd name="T88" fmla="*/ 5 w 36"/>
                  <a:gd name="T89" fmla="*/ 15 h 33"/>
                  <a:gd name="T90" fmla="*/ 5 w 36"/>
                  <a:gd name="T91" fmla="*/ 17 h 33"/>
                  <a:gd name="T92" fmla="*/ 4 w 36"/>
                  <a:gd name="T93" fmla="*/ 18 h 33"/>
                  <a:gd name="T94" fmla="*/ 4 w 36"/>
                  <a:gd name="T95" fmla="*/ 19 h 33"/>
                  <a:gd name="T96" fmla="*/ 1 w 36"/>
                  <a:gd name="T97" fmla="*/ 21 h 33"/>
                  <a:gd name="T98" fmla="*/ 1 w 36"/>
                  <a:gd name="T99" fmla="*/ 24 h 33"/>
                  <a:gd name="T100" fmla="*/ 3 w 36"/>
                  <a:gd name="T101" fmla="*/ 25 h 33"/>
                  <a:gd name="T102" fmla="*/ 4 w 36"/>
                  <a:gd name="T103" fmla="*/ 27 h 33"/>
                  <a:gd name="T104" fmla="*/ 4 w 36"/>
                  <a:gd name="T105" fmla="*/ 29 h 33"/>
                  <a:gd name="T106" fmla="*/ 6 w 36"/>
                  <a:gd name="T107" fmla="*/ 30 h 33"/>
                  <a:gd name="T108" fmla="*/ 10 w 36"/>
                  <a:gd name="T109" fmla="*/ 32 h 33"/>
                  <a:gd name="T110" fmla="*/ 11 w 36"/>
                  <a:gd name="T111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6" h="33">
                    <a:moveTo>
                      <a:pt x="11" y="32"/>
                    </a:moveTo>
                    <a:lnTo>
                      <a:pt x="12" y="29"/>
                    </a:lnTo>
                    <a:lnTo>
                      <a:pt x="15" y="29"/>
                    </a:lnTo>
                    <a:lnTo>
                      <a:pt x="17" y="28"/>
                    </a:lnTo>
                    <a:lnTo>
                      <a:pt x="20" y="29"/>
                    </a:lnTo>
                    <a:lnTo>
                      <a:pt x="21" y="29"/>
                    </a:lnTo>
                    <a:lnTo>
                      <a:pt x="23" y="29"/>
                    </a:lnTo>
                    <a:lnTo>
                      <a:pt x="25" y="30"/>
                    </a:lnTo>
                    <a:lnTo>
                      <a:pt x="28" y="32"/>
                    </a:lnTo>
                    <a:lnTo>
                      <a:pt x="29" y="33"/>
                    </a:lnTo>
                    <a:lnTo>
                      <a:pt x="33" y="33"/>
                    </a:lnTo>
                    <a:lnTo>
                      <a:pt x="34" y="32"/>
                    </a:lnTo>
                    <a:lnTo>
                      <a:pt x="36" y="32"/>
                    </a:lnTo>
                    <a:lnTo>
                      <a:pt x="36" y="30"/>
                    </a:lnTo>
                    <a:lnTo>
                      <a:pt x="32" y="29"/>
                    </a:lnTo>
                    <a:lnTo>
                      <a:pt x="33" y="28"/>
                    </a:lnTo>
                    <a:lnTo>
                      <a:pt x="34" y="27"/>
                    </a:lnTo>
                    <a:lnTo>
                      <a:pt x="33" y="24"/>
                    </a:lnTo>
                    <a:lnTo>
                      <a:pt x="33" y="23"/>
                    </a:lnTo>
                    <a:lnTo>
                      <a:pt x="32" y="21"/>
                    </a:lnTo>
                    <a:lnTo>
                      <a:pt x="33" y="19"/>
                    </a:lnTo>
                    <a:lnTo>
                      <a:pt x="31" y="18"/>
                    </a:lnTo>
                    <a:lnTo>
                      <a:pt x="31" y="17"/>
                    </a:lnTo>
                    <a:lnTo>
                      <a:pt x="32" y="15"/>
                    </a:lnTo>
                    <a:lnTo>
                      <a:pt x="31" y="12"/>
                    </a:lnTo>
                    <a:lnTo>
                      <a:pt x="28" y="11"/>
                    </a:lnTo>
                    <a:lnTo>
                      <a:pt x="27" y="8"/>
                    </a:lnTo>
                    <a:lnTo>
                      <a:pt x="26" y="7"/>
                    </a:lnTo>
                    <a:lnTo>
                      <a:pt x="23" y="7"/>
                    </a:lnTo>
                    <a:lnTo>
                      <a:pt x="18" y="6"/>
                    </a:lnTo>
                    <a:lnTo>
                      <a:pt x="18" y="7"/>
                    </a:lnTo>
                    <a:lnTo>
                      <a:pt x="16" y="6"/>
                    </a:lnTo>
                    <a:lnTo>
                      <a:pt x="14" y="5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5" y="4"/>
                    </a:lnTo>
                    <a:lnTo>
                      <a:pt x="4" y="6"/>
                    </a:lnTo>
                    <a:lnTo>
                      <a:pt x="5" y="7"/>
                    </a:lnTo>
                    <a:lnTo>
                      <a:pt x="4" y="8"/>
                    </a:lnTo>
                    <a:lnTo>
                      <a:pt x="3" y="8"/>
                    </a:lnTo>
                    <a:lnTo>
                      <a:pt x="0" y="13"/>
                    </a:lnTo>
                    <a:lnTo>
                      <a:pt x="3" y="15"/>
                    </a:lnTo>
                    <a:lnTo>
                      <a:pt x="5" y="15"/>
                    </a:lnTo>
                    <a:lnTo>
                      <a:pt x="5" y="17"/>
                    </a:lnTo>
                    <a:lnTo>
                      <a:pt x="4" y="18"/>
                    </a:lnTo>
                    <a:lnTo>
                      <a:pt x="4" y="19"/>
                    </a:lnTo>
                    <a:lnTo>
                      <a:pt x="1" y="21"/>
                    </a:lnTo>
                    <a:lnTo>
                      <a:pt x="1" y="24"/>
                    </a:lnTo>
                    <a:lnTo>
                      <a:pt x="3" y="25"/>
                    </a:lnTo>
                    <a:lnTo>
                      <a:pt x="4" y="27"/>
                    </a:lnTo>
                    <a:lnTo>
                      <a:pt x="4" y="29"/>
                    </a:lnTo>
                    <a:lnTo>
                      <a:pt x="6" y="30"/>
                    </a:lnTo>
                    <a:lnTo>
                      <a:pt x="10" y="32"/>
                    </a:lnTo>
                    <a:lnTo>
                      <a:pt x="11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4" name="Freeform 1111">
                <a:extLst>
                  <a:ext uri="{FF2B5EF4-FFF2-40B4-BE49-F238E27FC236}">
                    <a16:creationId xmlns:a16="http://schemas.microsoft.com/office/drawing/2014/main" id="{65BA1FD7-8C7F-4EA5-BB65-48C7D62FF6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4" y="1205"/>
                <a:ext cx="4" cy="4"/>
              </a:xfrm>
              <a:custGeom>
                <a:avLst/>
                <a:gdLst>
                  <a:gd name="T0" fmla="*/ 0 w 4"/>
                  <a:gd name="T1" fmla="*/ 3 h 4"/>
                  <a:gd name="T2" fmla="*/ 2 w 4"/>
                  <a:gd name="T3" fmla="*/ 3 h 4"/>
                  <a:gd name="T4" fmla="*/ 2 w 4"/>
                  <a:gd name="T5" fmla="*/ 4 h 4"/>
                  <a:gd name="T6" fmla="*/ 2 w 4"/>
                  <a:gd name="T7" fmla="*/ 4 h 4"/>
                  <a:gd name="T8" fmla="*/ 4 w 4"/>
                  <a:gd name="T9" fmla="*/ 3 h 4"/>
                  <a:gd name="T10" fmla="*/ 3 w 4"/>
                  <a:gd name="T11" fmla="*/ 2 h 4"/>
                  <a:gd name="T12" fmla="*/ 2 w 4"/>
                  <a:gd name="T13" fmla="*/ 0 h 4"/>
                  <a:gd name="T14" fmla="*/ 2 w 4"/>
                  <a:gd name="T15" fmla="*/ 0 h 4"/>
                  <a:gd name="T16" fmla="*/ 0 w 4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lnTo>
                      <a:pt x="2" y="3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5" name="Freeform 1112">
                <a:extLst>
                  <a:ext uri="{FF2B5EF4-FFF2-40B4-BE49-F238E27FC236}">
                    <a16:creationId xmlns:a16="http://schemas.microsoft.com/office/drawing/2014/main" id="{833C04E9-489B-4F7B-85A4-C01FA67DFD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62" y="1369"/>
                <a:ext cx="4" cy="5"/>
              </a:xfrm>
              <a:custGeom>
                <a:avLst/>
                <a:gdLst>
                  <a:gd name="T0" fmla="*/ 4 w 4"/>
                  <a:gd name="T1" fmla="*/ 0 h 5"/>
                  <a:gd name="T2" fmla="*/ 3 w 4"/>
                  <a:gd name="T3" fmla="*/ 1 h 5"/>
                  <a:gd name="T4" fmla="*/ 2 w 4"/>
                  <a:gd name="T5" fmla="*/ 1 h 5"/>
                  <a:gd name="T6" fmla="*/ 1 w 4"/>
                  <a:gd name="T7" fmla="*/ 1 h 5"/>
                  <a:gd name="T8" fmla="*/ 0 w 4"/>
                  <a:gd name="T9" fmla="*/ 3 h 5"/>
                  <a:gd name="T10" fmla="*/ 1 w 4"/>
                  <a:gd name="T11" fmla="*/ 4 h 5"/>
                  <a:gd name="T12" fmla="*/ 2 w 4"/>
                  <a:gd name="T13" fmla="*/ 5 h 5"/>
                  <a:gd name="T14" fmla="*/ 4 w 4"/>
                  <a:gd name="T15" fmla="*/ 4 h 5"/>
                  <a:gd name="T16" fmla="*/ 4 w 4"/>
                  <a:gd name="T17" fmla="*/ 3 h 5"/>
                  <a:gd name="T18" fmla="*/ 4 w 4"/>
                  <a:gd name="T19" fmla="*/ 1 h 5"/>
                  <a:gd name="T20" fmla="*/ 4 w 4"/>
                  <a:gd name="T21" fmla="*/ 0 h 5"/>
                  <a:gd name="T22" fmla="*/ 4 w 4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3" y="1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6" name="Freeform 1113">
                <a:extLst>
                  <a:ext uri="{FF2B5EF4-FFF2-40B4-BE49-F238E27FC236}">
                    <a16:creationId xmlns:a16="http://schemas.microsoft.com/office/drawing/2014/main" id="{2BF947EF-D63D-4807-8C54-785432C132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9" y="1175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  <a:gd name="T8" fmla="*/ 2 w 2"/>
                  <a:gd name="T9" fmla="*/ 0 h 2"/>
                  <a:gd name="T10" fmla="*/ 1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7" name="Freeform 1114">
                <a:extLst>
                  <a:ext uri="{FF2B5EF4-FFF2-40B4-BE49-F238E27FC236}">
                    <a16:creationId xmlns:a16="http://schemas.microsoft.com/office/drawing/2014/main" id="{DC3341EB-E997-44EF-BCFE-D36C67BF9D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0" y="1232"/>
                <a:ext cx="3" cy="5"/>
              </a:xfrm>
              <a:custGeom>
                <a:avLst/>
                <a:gdLst>
                  <a:gd name="T0" fmla="*/ 0 w 3"/>
                  <a:gd name="T1" fmla="*/ 1 h 5"/>
                  <a:gd name="T2" fmla="*/ 2 w 3"/>
                  <a:gd name="T3" fmla="*/ 4 h 5"/>
                  <a:gd name="T4" fmla="*/ 2 w 3"/>
                  <a:gd name="T5" fmla="*/ 5 h 5"/>
                  <a:gd name="T6" fmla="*/ 3 w 3"/>
                  <a:gd name="T7" fmla="*/ 5 h 5"/>
                  <a:gd name="T8" fmla="*/ 3 w 3"/>
                  <a:gd name="T9" fmla="*/ 2 h 5"/>
                  <a:gd name="T10" fmla="*/ 3 w 3"/>
                  <a:gd name="T11" fmla="*/ 1 h 5"/>
                  <a:gd name="T12" fmla="*/ 2 w 3"/>
                  <a:gd name="T13" fmla="*/ 0 h 5"/>
                  <a:gd name="T14" fmla="*/ 0 w 3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0" y="1"/>
                    </a:moveTo>
                    <a:lnTo>
                      <a:pt x="2" y="4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8" name="Freeform 1115">
                <a:extLst>
                  <a:ext uri="{FF2B5EF4-FFF2-40B4-BE49-F238E27FC236}">
                    <a16:creationId xmlns:a16="http://schemas.microsoft.com/office/drawing/2014/main" id="{3A856D89-F671-4A6E-8A1E-1DB9D5A6CE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3" y="1315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2 h 3"/>
                  <a:gd name="T6" fmla="*/ 2 w 2"/>
                  <a:gd name="T7" fmla="*/ 1 h 3"/>
                  <a:gd name="T8" fmla="*/ 1 w 2"/>
                  <a:gd name="T9" fmla="*/ 0 h 3"/>
                  <a:gd name="T10" fmla="*/ 0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1" y="3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9" name="Freeform 1116">
                <a:extLst>
                  <a:ext uri="{FF2B5EF4-FFF2-40B4-BE49-F238E27FC236}">
                    <a16:creationId xmlns:a16="http://schemas.microsoft.com/office/drawing/2014/main" id="{A3B654B4-AB30-4D6E-8D98-D157CB1194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6" y="1318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  <a:gd name="T8" fmla="*/ 1 w 2"/>
                  <a:gd name="T9" fmla="*/ 0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0" name="Freeform 1117">
                <a:extLst>
                  <a:ext uri="{FF2B5EF4-FFF2-40B4-BE49-F238E27FC236}">
                    <a16:creationId xmlns:a16="http://schemas.microsoft.com/office/drawing/2014/main" id="{A5ED4A39-7A70-45C6-87A1-B4E6533A70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2" y="1346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2 h 4"/>
                  <a:gd name="T4" fmla="*/ 1 w 2"/>
                  <a:gd name="T5" fmla="*/ 4 h 4"/>
                  <a:gd name="T6" fmla="*/ 2 w 2"/>
                  <a:gd name="T7" fmla="*/ 4 h 4"/>
                  <a:gd name="T8" fmla="*/ 2 w 2"/>
                  <a:gd name="T9" fmla="*/ 1 h 4"/>
                  <a:gd name="T10" fmla="*/ 1 w 2"/>
                  <a:gd name="T11" fmla="*/ 0 h 4"/>
                  <a:gd name="T12" fmla="*/ 0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0" y="2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1" name="Freeform 1118">
                <a:extLst>
                  <a:ext uri="{FF2B5EF4-FFF2-40B4-BE49-F238E27FC236}">
                    <a16:creationId xmlns:a16="http://schemas.microsoft.com/office/drawing/2014/main" id="{91C47660-43D0-40A2-87EF-BE26000759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6" y="1350"/>
                <a:ext cx="4" cy="5"/>
              </a:xfrm>
              <a:custGeom>
                <a:avLst/>
                <a:gdLst>
                  <a:gd name="T0" fmla="*/ 1 w 4"/>
                  <a:gd name="T1" fmla="*/ 5 h 5"/>
                  <a:gd name="T2" fmla="*/ 1 w 4"/>
                  <a:gd name="T3" fmla="*/ 5 h 5"/>
                  <a:gd name="T4" fmla="*/ 2 w 4"/>
                  <a:gd name="T5" fmla="*/ 3 h 5"/>
                  <a:gd name="T6" fmla="*/ 4 w 4"/>
                  <a:gd name="T7" fmla="*/ 2 h 5"/>
                  <a:gd name="T8" fmla="*/ 2 w 4"/>
                  <a:gd name="T9" fmla="*/ 1 h 5"/>
                  <a:gd name="T10" fmla="*/ 2 w 4"/>
                  <a:gd name="T11" fmla="*/ 1 h 5"/>
                  <a:gd name="T12" fmla="*/ 1 w 4"/>
                  <a:gd name="T13" fmla="*/ 0 h 5"/>
                  <a:gd name="T14" fmla="*/ 0 w 4"/>
                  <a:gd name="T15" fmla="*/ 1 h 5"/>
                  <a:gd name="T16" fmla="*/ 1 w 4"/>
                  <a:gd name="T17" fmla="*/ 2 h 5"/>
                  <a:gd name="T18" fmla="*/ 0 w 4"/>
                  <a:gd name="T19" fmla="*/ 3 h 5"/>
                  <a:gd name="T20" fmla="*/ 1 w 4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lnTo>
                      <a:pt x="1" y="5"/>
                    </a:lnTo>
                    <a:lnTo>
                      <a:pt x="2" y="3"/>
                    </a:lnTo>
                    <a:lnTo>
                      <a:pt x="4" y="2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2" name="Freeform 1119">
                <a:extLst>
                  <a:ext uri="{FF2B5EF4-FFF2-40B4-BE49-F238E27FC236}">
                    <a16:creationId xmlns:a16="http://schemas.microsoft.com/office/drawing/2014/main" id="{DA2E1400-6FD8-4080-9304-14B8F8C63D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8" y="1199"/>
                <a:ext cx="4" cy="8"/>
              </a:xfrm>
              <a:custGeom>
                <a:avLst/>
                <a:gdLst>
                  <a:gd name="T0" fmla="*/ 0 w 4"/>
                  <a:gd name="T1" fmla="*/ 2 h 8"/>
                  <a:gd name="T2" fmla="*/ 0 w 4"/>
                  <a:gd name="T3" fmla="*/ 4 h 8"/>
                  <a:gd name="T4" fmla="*/ 0 w 4"/>
                  <a:gd name="T5" fmla="*/ 5 h 8"/>
                  <a:gd name="T6" fmla="*/ 0 w 4"/>
                  <a:gd name="T7" fmla="*/ 5 h 8"/>
                  <a:gd name="T8" fmla="*/ 0 w 4"/>
                  <a:gd name="T9" fmla="*/ 6 h 8"/>
                  <a:gd name="T10" fmla="*/ 1 w 4"/>
                  <a:gd name="T11" fmla="*/ 8 h 8"/>
                  <a:gd name="T12" fmla="*/ 1 w 4"/>
                  <a:gd name="T13" fmla="*/ 8 h 8"/>
                  <a:gd name="T14" fmla="*/ 3 w 4"/>
                  <a:gd name="T15" fmla="*/ 5 h 8"/>
                  <a:gd name="T16" fmla="*/ 4 w 4"/>
                  <a:gd name="T17" fmla="*/ 0 h 8"/>
                  <a:gd name="T18" fmla="*/ 1 w 4"/>
                  <a:gd name="T19" fmla="*/ 0 h 8"/>
                  <a:gd name="T20" fmla="*/ 0 w 4"/>
                  <a:gd name="T2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2"/>
                    </a:move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3" y="5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3" name="Freeform 1120">
                <a:extLst>
                  <a:ext uri="{FF2B5EF4-FFF2-40B4-BE49-F238E27FC236}">
                    <a16:creationId xmlns:a16="http://schemas.microsoft.com/office/drawing/2014/main" id="{4AF1991D-BF84-4298-A2FE-4AEB3CB1FC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0" y="1317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  <a:gd name="T8" fmla="*/ 0 w 1"/>
                  <a:gd name="T9" fmla="*/ 0 h 2"/>
                  <a:gd name="T10" fmla="*/ 0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4" name="Freeform 1121">
                <a:extLst>
                  <a:ext uri="{FF2B5EF4-FFF2-40B4-BE49-F238E27FC236}">
                    <a16:creationId xmlns:a16="http://schemas.microsoft.com/office/drawing/2014/main" id="{CB2B583D-D525-4072-802F-379B4FD24E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4" y="1259"/>
                <a:ext cx="3" cy="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2 w 3"/>
                  <a:gd name="T5" fmla="*/ 2 h 2"/>
                  <a:gd name="T6" fmla="*/ 3 w 3"/>
                  <a:gd name="T7" fmla="*/ 1 h 2"/>
                  <a:gd name="T8" fmla="*/ 2 w 3"/>
                  <a:gd name="T9" fmla="*/ 1 h 2"/>
                  <a:gd name="T10" fmla="*/ 0 w 3"/>
                  <a:gd name="T11" fmla="*/ 0 h 2"/>
                  <a:gd name="T12" fmla="*/ 0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5" name="Rectangle 1122">
                <a:extLst>
                  <a:ext uri="{FF2B5EF4-FFF2-40B4-BE49-F238E27FC236}">
                    <a16:creationId xmlns:a16="http://schemas.microsoft.com/office/drawing/2014/main" id="{AD249851-6AC3-40C7-9C19-7BF621A5C1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005" y="1194"/>
                <a:ext cx="1" cy="2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6" name="Freeform 1123">
                <a:extLst>
                  <a:ext uri="{FF2B5EF4-FFF2-40B4-BE49-F238E27FC236}">
                    <a16:creationId xmlns:a16="http://schemas.microsoft.com/office/drawing/2014/main" id="{AC7F3342-B244-4E8B-B5D6-3A1156F4BD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5" y="1163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0 h 1"/>
                  <a:gd name="T8" fmla="*/ 0 w 2"/>
                  <a:gd name="T9" fmla="*/ 0 h 1"/>
                  <a:gd name="T10" fmla="*/ 0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7" name="Freeform 1124">
                <a:extLst>
                  <a:ext uri="{FF2B5EF4-FFF2-40B4-BE49-F238E27FC236}">
                    <a16:creationId xmlns:a16="http://schemas.microsoft.com/office/drawing/2014/main" id="{F0BFA487-4A13-442C-999F-9DE93C3A0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1" y="1179"/>
                <a:ext cx="13" cy="3"/>
              </a:xfrm>
              <a:custGeom>
                <a:avLst/>
                <a:gdLst>
                  <a:gd name="T0" fmla="*/ 1 w 13"/>
                  <a:gd name="T1" fmla="*/ 2 h 3"/>
                  <a:gd name="T2" fmla="*/ 6 w 13"/>
                  <a:gd name="T3" fmla="*/ 3 h 3"/>
                  <a:gd name="T4" fmla="*/ 7 w 13"/>
                  <a:gd name="T5" fmla="*/ 2 h 3"/>
                  <a:gd name="T6" fmla="*/ 10 w 13"/>
                  <a:gd name="T7" fmla="*/ 2 h 3"/>
                  <a:gd name="T8" fmla="*/ 11 w 13"/>
                  <a:gd name="T9" fmla="*/ 3 h 3"/>
                  <a:gd name="T10" fmla="*/ 12 w 13"/>
                  <a:gd name="T11" fmla="*/ 2 h 3"/>
                  <a:gd name="T12" fmla="*/ 13 w 13"/>
                  <a:gd name="T13" fmla="*/ 2 h 3"/>
                  <a:gd name="T14" fmla="*/ 13 w 13"/>
                  <a:gd name="T15" fmla="*/ 1 h 3"/>
                  <a:gd name="T16" fmla="*/ 12 w 13"/>
                  <a:gd name="T17" fmla="*/ 0 h 3"/>
                  <a:gd name="T18" fmla="*/ 7 w 13"/>
                  <a:gd name="T19" fmla="*/ 1 h 3"/>
                  <a:gd name="T20" fmla="*/ 6 w 13"/>
                  <a:gd name="T21" fmla="*/ 1 h 3"/>
                  <a:gd name="T22" fmla="*/ 5 w 13"/>
                  <a:gd name="T23" fmla="*/ 1 h 3"/>
                  <a:gd name="T24" fmla="*/ 2 w 13"/>
                  <a:gd name="T25" fmla="*/ 0 h 3"/>
                  <a:gd name="T26" fmla="*/ 0 w 13"/>
                  <a:gd name="T27" fmla="*/ 1 h 3"/>
                  <a:gd name="T28" fmla="*/ 1 w 13"/>
                  <a:gd name="T2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3">
                    <a:moveTo>
                      <a:pt x="1" y="2"/>
                    </a:moveTo>
                    <a:lnTo>
                      <a:pt x="6" y="3"/>
                    </a:lnTo>
                    <a:lnTo>
                      <a:pt x="7" y="2"/>
                    </a:lnTo>
                    <a:lnTo>
                      <a:pt x="10" y="2"/>
                    </a:lnTo>
                    <a:lnTo>
                      <a:pt x="11" y="3"/>
                    </a:lnTo>
                    <a:lnTo>
                      <a:pt x="12" y="2"/>
                    </a:lnTo>
                    <a:lnTo>
                      <a:pt x="13" y="2"/>
                    </a:lnTo>
                    <a:lnTo>
                      <a:pt x="13" y="1"/>
                    </a:lnTo>
                    <a:lnTo>
                      <a:pt x="12" y="0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8" name="Freeform 1125">
                <a:extLst>
                  <a:ext uri="{FF2B5EF4-FFF2-40B4-BE49-F238E27FC236}">
                    <a16:creationId xmlns:a16="http://schemas.microsoft.com/office/drawing/2014/main" id="{C25FC2AA-9975-4058-AFB6-25A5092885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95" y="1144"/>
                <a:ext cx="24" cy="15"/>
              </a:xfrm>
              <a:custGeom>
                <a:avLst/>
                <a:gdLst>
                  <a:gd name="T0" fmla="*/ 3 w 24"/>
                  <a:gd name="T1" fmla="*/ 13 h 15"/>
                  <a:gd name="T2" fmla="*/ 5 w 24"/>
                  <a:gd name="T3" fmla="*/ 15 h 15"/>
                  <a:gd name="T4" fmla="*/ 5 w 24"/>
                  <a:gd name="T5" fmla="*/ 15 h 15"/>
                  <a:gd name="T6" fmla="*/ 6 w 24"/>
                  <a:gd name="T7" fmla="*/ 14 h 15"/>
                  <a:gd name="T8" fmla="*/ 7 w 24"/>
                  <a:gd name="T9" fmla="*/ 14 h 15"/>
                  <a:gd name="T10" fmla="*/ 9 w 24"/>
                  <a:gd name="T11" fmla="*/ 13 h 15"/>
                  <a:gd name="T12" fmla="*/ 11 w 24"/>
                  <a:gd name="T13" fmla="*/ 10 h 15"/>
                  <a:gd name="T14" fmla="*/ 18 w 24"/>
                  <a:gd name="T15" fmla="*/ 6 h 15"/>
                  <a:gd name="T16" fmla="*/ 20 w 24"/>
                  <a:gd name="T17" fmla="*/ 4 h 15"/>
                  <a:gd name="T18" fmla="*/ 24 w 24"/>
                  <a:gd name="T19" fmla="*/ 2 h 15"/>
                  <a:gd name="T20" fmla="*/ 24 w 24"/>
                  <a:gd name="T21" fmla="*/ 0 h 15"/>
                  <a:gd name="T22" fmla="*/ 24 w 24"/>
                  <a:gd name="T23" fmla="*/ 0 h 15"/>
                  <a:gd name="T24" fmla="*/ 20 w 24"/>
                  <a:gd name="T25" fmla="*/ 1 h 15"/>
                  <a:gd name="T26" fmla="*/ 19 w 24"/>
                  <a:gd name="T27" fmla="*/ 1 h 15"/>
                  <a:gd name="T28" fmla="*/ 17 w 24"/>
                  <a:gd name="T29" fmla="*/ 1 h 15"/>
                  <a:gd name="T30" fmla="*/ 14 w 24"/>
                  <a:gd name="T31" fmla="*/ 2 h 15"/>
                  <a:gd name="T32" fmla="*/ 11 w 24"/>
                  <a:gd name="T33" fmla="*/ 4 h 15"/>
                  <a:gd name="T34" fmla="*/ 9 w 24"/>
                  <a:gd name="T35" fmla="*/ 4 h 15"/>
                  <a:gd name="T36" fmla="*/ 8 w 24"/>
                  <a:gd name="T37" fmla="*/ 6 h 15"/>
                  <a:gd name="T38" fmla="*/ 5 w 24"/>
                  <a:gd name="T39" fmla="*/ 7 h 15"/>
                  <a:gd name="T40" fmla="*/ 1 w 24"/>
                  <a:gd name="T41" fmla="*/ 10 h 15"/>
                  <a:gd name="T42" fmla="*/ 0 w 24"/>
                  <a:gd name="T43" fmla="*/ 12 h 15"/>
                  <a:gd name="T44" fmla="*/ 1 w 24"/>
                  <a:gd name="T45" fmla="*/ 13 h 15"/>
                  <a:gd name="T46" fmla="*/ 2 w 24"/>
                  <a:gd name="T47" fmla="*/ 13 h 15"/>
                  <a:gd name="T48" fmla="*/ 3 w 24"/>
                  <a:gd name="T49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4" h="15">
                    <a:moveTo>
                      <a:pt x="3" y="13"/>
                    </a:moveTo>
                    <a:lnTo>
                      <a:pt x="5" y="15"/>
                    </a:lnTo>
                    <a:lnTo>
                      <a:pt x="5" y="15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9" y="13"/>
                    </a:lnTo>
                    <a:lnTo>
                      <a:pt x="11" y="10"/>
                    </a:lnTo>
                    <a:lnTo>
                      <a:pt x="18" y="6"/>
                    </a:lnTo>
                    <a:lnTo>
                      <a:pt x="20" y="4"/>
                    </a:lnTo>
                    <a:lnTo>
                      <a:pt x="24" y="2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0" y="1"/>
                    </a:lnTo>
                    <a:lnTo>
                      <a:pt x="19" y="1"/>
                    </a:lnTo>
                    <a:lnTo>
                      <a:pt x="17" y="1"/>
                    </a:lnTo>
                    <a:lnTo>
                      <a:pt x="14" y="2"/>
                    </a:lnTo>
                    <a:lnTo>
                      <a:pt x="11" y="4"/>
                    </a:lnTo>
                    <a:lnTo>
                      <a:pt x="9" y="4"/>
                    </a:lnTo>
                    <a:lnTo>
                      <a:pt x="8" y="6"/>
                    </a:lnTo>
                    <a:lnTo>
                      <a:pt x="5" y="7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2" y="13"/>
                    </a:lnTo>
                    <a:lnTo>
                      <a:pt x="3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9" name="Freeform 1126">
                <a:extLst>
                  <a:ext uri="{FF2B5EF4-FFF2-40B4-BE49-F238E27FC236}">
                    <a16:creationId xmlns:a16="http://schemas.microsoft.com/office/drawing/2014/main" id="{FAC7A097-125E-40C9-BEAE-73E7D477C2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8" y="1361"/>
                <a:ext cx="3" cy="4"/>
              </a:xfrm>
              <a:custGeom>
                <a:avLst/>
                <a:gdLst>
                  <a:gd name="T0" fmla="*/ 3 w 3"/>
                  <a:gd name="T1" fmla="*/ 2 h 4"/>
                  <a:gd name="T2" fmla="*/ 1 w 3"/>
                  <a:gd name="T3" fmla="*/ 0 h 4"/>
                  <a:gd name="T4" fmla="*/ 0 w 3"/>
                  <a:gd name="T5" fmla="*/ 1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0" name="Freeform 1127">
                <a:extLst>
                  <a:ext uri="{FF2B5EF4-FFF2-40B4-BE49-F238E27FC236}">
                    <a16:creationId xmlns:a16="http://schemas.microsoft.com/office/drawing/2014/main" id="{8277820E-7721-48F8-AF1D-CC9CF5EE30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03" y="1141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1 h 3"/>
                  <a:gd name="T4" fmla="*/ 2 w 2"/>
                  <a:gd name="T5" fmla="*/ 0 h 3"/>
                  <a:gd name="T6" fmla="*/ 0 w 2"/>
                  <a:gd name="T7" fmla="*/ 3 h 3"/>
                  <a:gd name="T8" fmla="*/ 0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1" name="Rectangle 1128">
                <a:extLst>
                  <a:ext uri="{FF2B5EF4-FFF2-40B4-BE49-F238E27FC236}">
                    <a16:creationId xmlns:a16="http://schemas.microsoft.com/office/drawing/2014/main" id="{B9D67CE4-2D6D-4172-8890-B424D5418D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228" y="1376"/>
                <a:ext cx="1" cy="2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2" name="Freeform 1129">
                <a:extLst>
                  <a:ext uri="{FF2B5EF4-FFF2-40B4-BE49-F238E27FC236}">
                    <a16:creationId xmlns:a16="http://schemas.microsoft.com/office/drawing/2014/main" id="{A45689BF-F3DA-4CEB-B224-F21103F554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23" y="1325"/>
                <a:ext cx="3" cy="7"/>
              </a:xfrm>
              <a:custGeom>
                <a:avLst/>
                <a:gdLst>
                  <a:gd name="T0" fmla="*/ 2 w 3"/>
                  <a:gd name="T1" fmla="*/ 0 h 7"/>
                  <a:gd name="T2" fmla="*/ 1 w 3"/>
                  <a:gd name="T3" fmla="*/ 0 h 7"/>
                  <a:gd name="T4" fmla="*/ 0 w 3"/>
                  <a:gd name="T5" fmla="*/ 3 h 7"/>
                  <a:gd name="T6" fmla="*/ 1 w 3"/>
                  <a:gd name="T7" fmla="*/ 4 h 7"/>
                  <a:gd name="T8" fmla="*/ 1 w 3"/>
                  <a:gd name="T9" fmla="*/ 7 h 7"/>
                  <a:gd name="T10" fmla="*/ 2 w 3"/>
                  <a:gd name="T11" fmla="*/ 7 h 7"/>
                  <a:gd name="T12" fmla="*/ 2 w 3"/>
                  <a:gd name="T13" fmla="*/ 4 h 7"/>
                  <a:gd name="T14" fmla="*/ 3 w 3"/>
                  <a:gd name="T15" fmla="*/ 3 h 7"/>
                  <a:gd name="T16" fmla="*/ 2 w 3"/>
                  <a:gd name="T17" fmla="*/ 2 h 7"/>
                  <a:gd name="T18" fmla="*/ 3 w 3"/>
                  <a:gd name="T19" fmla="*/ 2 h 7"/>
                  <a:gd name="T20" fmla="*/ 2 w 3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7">
                    <a:moveTo>
                      <a:pt x="2" y="0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3" name="Freeform 1130">
                <a:extLst>
                  <a:ext uri="{FF2B5EF4-FFF2-40B4-BE49-F238E27FC236}">
                    <a16:creationId xmlns:a16="http://schemas.microsoft.com/office/drawing/2014/main" id="{E1AB30A7-0C0E-4190-82B2-05689BC1F0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7" y="1234"/>
                <a:ext cx="25" cy="27"/>
              </a:xfrm>
              <a:custGeom>
                <a:avLst/>
                <a:gdLst>
                  <a:gd name="T0" fmla="*/ 7 w 25"/>
                  <a:gd name="T1" fmla="*/ 27 h 27"/>
                  <a:gd name="T2" fmla="*/ 9 w 25"/>
                  <a:gd name="T3" fmla="*/ 27 h 27"/>
                  <a:gd name="T4" fmla="*/ 7 w 25"/>
                  <a:gd name="T5" fmla="*/ 25 h 27"/>
                  <a:gd name="T6" fmla="*/ 10 w 25"/>
                  <a:gd name="T7" fmla="*/ 25 h 27"/>
                  <a:gd name="T8" fmla="*/ 11 w 25"/>
                  <a:gd name="T9" fmla="*/ 25 h 27"/>
                  <a:gd name="T10" fmla="*/ 14 w 25"/>
                  <a:gd name="T11" fmla="*/ 21 h 27"/>
                  <a:gd name="T12" fmla="*/ 16 w 25"/>
                  <a:gd name="T13" fmla="*/ 20 h 27"/>
                  <a:gd name="T14" fmla="*/ 20 w 25"/>
                  <a:gd name="T15" fmla="*/ 16 h 27"/>
                  <a:gd name="T16" fmla="*/ 21 w 25"/>
                  <a:gd name="T17" fmla="*/ 16 h 27"/>
                  <a:gd name="T18" fmla="*/ 23 w 25"/>
                  <a:gd name="T19" fmla="*/ 14 h 27"/>
                  <a:gd name="T20" fmla="*/ 23 w 25"/>
                  <a:gd name="T21" fmla="*/ 13 h 27"/>
                  <a:gd name="T22" fmla="*/ 25 w 25"/>
                  <a:gd name="T23" fmla="*/ 11 h 27"/>
                  <a:gd name="T24" fmla="*/ 25 w 25"/>
                  <a:gd name="T25" fmla="*/ 10 h 27"/>
                  <a:gd name="T26" fmla="*/ 23 w 25"/>
                  <a:gd name="T27" fmla="*/ 9 h 27"/>
                  <a:gd name="T28" fmla="*/ 23 w 25"/>
                  <a:gd name="T29" fmla="*/ 8 h 27"/>
                  <a:gd name="T30" fmla="*/ 23 w 25"/>
                  <a:gd name="T31" fmla="*/ 7 h 27"/>
                  <a:gd name="T32" fmla="*/ 22 w 25"/>
                  <a:gd name="T33" fmla="*/ 3 h 27"/>
                  <a:gd name="T34" fmla="*/ 20 w 25"/>
                  <a:gd name="T35" fmla="*/ 3 h 27"/>
                  <a:gd name="T36" fmla="*/ 18 w 25"/>
                  <a:gd name="T37" fmla="*/ 4 h 27"/>
                  <a:gd name="T38" fmla="*/ 17 w 25"/>
                  <a:gd name="T39" fmla="*/ 3 h 27"/>
                  <a:gd name="T40" fmla="*/ 16 w 25"/>
                  <a:gd name="T41" fmla="*/ 3 h 27"/>
                  <a:gd name="T42" fmla="*/ 14 w 25"/>
                  <a:gd name="T43" fmla="*/ 2 h 27"/>
                  <a:gd name="T44" fmla="*/ 12 w 25"/>
                  <a:gd name="T45" fmla="*/ 2 h 27"/>
                  <a:gd name="T46" fmla="*/ 10 w 25"/>
                  <a:gd name="T47" fmla="*/ 0 h 27"/>
                  <a:gd name="T48" fmla="*/ 7 w 25"/>
                  <a:gd name="T49" fmla="*/ 0 h 27"/>
                  <a:gd name="T50" fmla="*/ 5 w 25"/>
                  <a:gd name="T51" fmla="*/ 3 h 27"/>
                  <a:gd name="T52" fmla="*/ 4 w 25"/>
                  <a:gd name="T53" fmla="*/ 3 h 27"/>
                  <a:gd name="T54" fmla="*/ 0 w 25"/>
                  <a:gd name="T55" fmla="*/ 7 h 27"/>
                  <a:gd name="T56" fmla="*/ 0 w 25"/>
                  <a:gd name="T57" fmla="*/ 7 h 27"/>
                  <a:gd name="T58" fmla="*/ 3 w 25"/>
                  <a:gd name="T59" fmla="*/ 9 h 27"/>
                  <a:gd name="T60" fmla="*/ 4 w 25"/>
                  <a:gd name="T61" fmla="*/ 11 h 27"/>
                  <a:gd name="T62" fmla="*/ 4 w 25"/>
                  <a:gd name="T63" fmla="*/ 14 h 27"/>
                  <a:gd name="T64" fmla="*/ 5 w 25"/>
                  <a:gd name="T65" fmla="*/ 16 h 27"/>
                  <a:gd name="T66" fmla="*/ 4 w 25"/>
                  <a:gd name="T67" fmla="*/ 17 h 27"/>
                  <a:gd name="T68" fmla="*/ 4 w 25"/>
                  <a:gd name="T69" fmla="*/ 19 h 27"/>
                  <a:gd name="T70" fmla="*/ 5 w 25"/>
                  <a:gd name="T71" fmla="*/ 21 h 27"/>
                  <a:gd name="T72" fmla="*/ 6 w 25"/>
                  <a:gd name="T73" fmla="*/ 26 h 27"/>
                  <a:gd name="T74" fmla="*/ 7 w 25"/>
                  <a:gd name="T7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5" h="27">
                    <a:moveTo>
                      <a:pt x="7" y="27"/>
                    </a:moveTo>
                    <a:lnTo>
                      <a:pt x="9" y="27"/>
                    </a:lnTo>
                    <a:lnTo>
                      <a:pt x="7" y="25"/>
                    </a:lnTo>
                    <a:lnTo>
                      <a:pt x="10" y="25"/>
                    </a:lnTo>
                    <a:lnTo>
                      <a:pt x="11" y="25"/>
                    </a:lnTo>
                    <a:lnTo>
                      <a:pt x="14" y="21"/>
                    </a:lnTo>
                    <a:lnTo>
                      <a:pt x="16" y="20"/>
                    </a:lnTo>
                    <a:lnTo>
                      <a:pt x="20" y="16"/>
                    </a:lnTo>
                    <a:lnTo>
                      <a:pt x="21" y="16"/>
                    </a:lnTo>
                    <a:lnTo>
                      <a:pt x="23" y="14"/>
                    </a:lnTo>
                    <a:lnTo>
                      <a:pt x="23" y="13"/>
                    </a:lnTo>
                    <a:lnTo>
                      <a:pt x="25" y="11"/>
                    </a:lnTo>
                    <a:lnTo>
                      <a:pt x="25" y="10"/>
                    </a:lnTo>
                    <a:lnTo>
                      <a:pt x="23" y="9"/>
                    </a:lnTo>
                    <a:lnTo>
                      <a:pt x="23" y="8"/>
                    </a:lnTo>
                    <a:lnTo>
                      <a:pt x="23" y="7"/>
                    </a:lnTo>
                    <a:lnTo>
                      <a:pt x="22" y="3"/>
                    </a:lnTo>
                    <a:lnTo>
                      <a:pt x="20" y="3"/>
                    </a:lnTo>
                    <a:lnTo>
                      <a:pt x="18" y="4"/>
                    </a:lnTo>
                    <a:lnTo>
                      <a:pt x="17" y="3"/>
                    </a:lnTo>
                    <a:lnTo>
                      <a:pt x="16" y="3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3"/>
                    </a:lnTo>
                    <a:lnTo>
                      <a:pt x="4" y="3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3" y="9"/>
                    </a:lnTo>
                    <a:lnTo>
                      <a:pt x="4" y="11"/>
                    </a:lnTo>
                    <a:lnTo>
                      <a:pt x="4" y="14"/>
                    </a:lnTo>
                    <a:lnTo>
                      <a:pt x="5" y="16"/>
                    </a:lnTo>
                    <a:lnTo>
                      <a:pt x="4" y="17"/>
                    </a:lnTo>
                    <a:lnTo>
                      <a:pt x="4" y="19"/>
                    </a:lnTo>
                    <a:lnTo>
                      <a:pt x="5" y="21"/>
                    </a:lnTo>
                    <a:lnTo>
                      <a:pt x="6" y="26"/>
                    </a:lnTo>
                    <a:lnTo>
                      <a:pt x="7" y="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4" name="Freeform 1131">
                <a:extLst>
                  <a:ext uri="{FF2B5EF4-FFF2-40B4-BE49-F238E27FC236}">
                    <a16:creationId xmlns:a16="http://schemas.microsoft.com/office/drawing/2014/main" id="{5FEDB745-8003-4214-9815-F775D47D84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3" y="1234"/>
                <a:ext cx="4" cy="3"/>
              </a:xfrm>
              <a:custGeom>
                <a:avLst/>
                <a:gdLst>
                  <a:gd name="T0" fmla="*/ 1 w 4"/>
                  <a:gd name="T1" fmla="*/ 2 h 3"/>
                  <a:gd name="T2" fmla="*/ 3 w 4"/>
                  <a:gd name="T3" fmla="*/ 3 h 3"/>
                  <a:gd name="T4" fmla="*/ 4 w 4"/>
                  <a:gd name="T5" fmla="*/ 2 h 3"/>
                  <a:gd name="T6" fmla="*/ 3 w 4"/>
                  <a:gd name="T7" fmla="*/ 0 h 3"/>
                  <a:gd name="T8" fmla="*/ 0 w 4"/>
                  <a:gd name="T9" fmla="*/ 0 h 3"/>
                  <a:gd name="T10" fmla="*/ 0 w 4"/>
                  <a:gd name="T11" fmla="*/ 0 h 3"/>
                  <a:gd name="T12" fmla="*/ 0 w 4"/>
                  <a:gd name="T13" fmla="*/ 2 h 3"/>
                  <a:gd name="T14" fmla="*/ 0 w 4"/>
                  <a:gd name="T15" fmla="*/ 3 h 3"/>
                  <a:gd name="T16" fmla="*/ 1 w 4"/>
                  <a:gd name="T1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3">
                    <a:moveTo>
                      <a:pt x="1" y="2"/>
                    </a:moveTo>
                    <a:lnTo>
                      <a:pt x="3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5" name="Freeform 1132">
                <a:extLst>
                  <a:ext uri="{FF2B5EF4-FFF2-40B4-BE49-F238E27FC236}">
                    <a16:creationId xmlns:a16="http://schemas.microsoft.com/office/drawing/2014/main" id="{7D5E8A15-601B-409A-868C-946647EB1F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5" y="1382"/>
                <a:ext cx="4" cy="5"/>
              </a:xfrm>
              <a:custGeom>
                <a:avLst/>
                <a:gdLst>
                  <a:gd name="T0" fmla="*/ 2 w 4"/>
                  <a:gd name="T1" fmla="*/ 0 h 5"/>
                  <a:gd name="T2" fmla="*/ 2 w 4"/>
                  <a:gd name="T3" fmla="*/ 2 h 5"/>
                  <a:gd name="T4" fmla="*/ 0 w 4"/>
                  <a:gd name="T5" fmla="*/ 2 h 5"/>
                  <a:gd name="T6" fmla="*/ 0 w 4"/>
                  <a:gd name="T7" fmla="*/ 2 h 5"/>
                  <a:gd name="T8" fmla="*/ 0 w 4"/>
                  <a:gd name="T9" fmla="*/ 4 h 5"/>
                  <a:gd name="T10" fmla="*/ 2 w 4"/>
                  <a:gd name="T11" fmla="*/ 5 h 5"/>
                  <a:gd name="T12" fmla="*/ 3 w 4"/>
                  <a:gd name="T13" fmla="*/ 3 h 5"/>
                  <a:gd name="T14" fmla="*/ 3 w 4"/>
                  <a:gd name="T15" fmla="*/ 2 h 5"/>
                  <a:gd name="T16" fmla="*/ 4 w 4"/>
                  <a:gd name="T17" fmla="*/ 0 h 5"/>
                  <a:gd name="T18" fmla="*/ 2 w 4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6" name="Freeform 1133">
                <a:extLst>
                  <a:ext uri="{FF2B5EF4-FFF2-40B4-BE49-F238E27FC236}">
                    <a16:creationId xmlns:a16="http://schemas.microsoft.com/office/drawing/2014/main" id="{2CA127C2-08F3-4F11-B04A-E63CB6FBCA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5" y="1367"/>
                <a:ext cx="3" cy="0"/>
              </a:xfrm>
              <a:custGeom>
                <a:avLst/>
                <a:gdLst>
                  <a:gd name="T0" fmla="*/ 3 w 3"/>
                  <a:gd name="T1" fmla="*/ 2 w 3"/>
                  <a:gd name="T2" fmla="*/ 0 w 3"/>
                  <a:gd name="T3" fmla="*/ 2 w 3"/>
                  <a:gd name="T4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7" name="Freeform 1134">
                <a:extLst>
                  <a:ext uri="{FF2B5EF4-FFF2-40B4-BE49-F238E27FC236}">
                    <a16:creationId xmlns:a16="http://schemas.microsoft.com/office/drawing/2014/main" id="{7A8C1441-773C-49BA-AE32-864683A554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32" y="1369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1 w 3"/>
                  <a:gd name="T3" fmla="*/ 0 h 1"/>
                  <a:gd name="T4" fmla="*/ 0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8" name="Freeform 1135">
                <a:extLst>
                  <a:ext uri="{FF2B5EF4-FFF2-40B4-BE49-F238E27FC236}">
                    <a16:creationId xmlns:a16="http://schemas.microsoft.com/office/drawing/2014/main" id="{F64F33B0-ED71-4072-8918-B659F5EADF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8" y="1389"/>
                <a:ext cx="3" cy="8"/>
              </a:xfrm>
              <a:custGeom>
                <a:avLst/>
                <a:gdLst>
                  <a:gd name="T0" fmla="*/ 2 w 3"/>
                  <a:gd name="T1" fmla="*/ 2 h 8"/>
                  <a:gd name="T2" fmla="*/ 2 w 3"/>
                  <a:gd name="T3" fmla="*/ 1 h 8"/>
                  <a:gd name="T4" fmla="*/ 2 w 3"/>
                  <a:gd name="T5" fmla="*/ 0 h 8"/>
                  <a:gd name="T6" fmla="*/ 1 w 3"/>
                  <a:gd name="T7" fmla="*/ 2 h 8"/>
                  <a:gd name="T8" fmla="*/ 0 w 3"/>
                  <a:gd name="T9" fmla="*/ 3 h 8"/>
                  <a:gd name="T10" fmla="*/ 0 w 3"/>
                  <a:gd name="T11" fmla="*/ 4 h 8"/>
                  <a:gd name="T12" fmla="*/ 0 w 3"/>
                  <a:gd name="T13" fmla="*/ 8 h 8"/>
                  <a:gd name="T14" fmla="*/ 1 w 3"/>
                  <a:gd name="T15" fmla="*/ 7 h 8"/>
                  <a:gd name="T16" fmla="*/ 1 w 3"/>
                  <a:gd name="T17" fmla="*/ 6 h 8"/>
                  <a:gd name="T18" fmla="*/ 3 w 3"/>
                  <a:gd name="T19" fmla="*/ 6 h 8"/>
                  <a:gd name="T20" fmla="*/ 2 w 3"/>
                  <a:gd name="T21" fmla="*/ 3 h 8"/>
                  <a:gd name="T22" fmla="*/ 3 w 3"/>
                  <a:gd name="T23" fmla="*/ 3 h 8"/>
                  <a:gd name="T24" fmla="*/ 2 w 3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8">
                    <a:moveTo>
                      <a:pt x="2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9" name="Freeform 1136">
                <a:extLst>
                  <a:ext uri="{FF2B5EF4-FFF2-40B4-BE49-F238E27FC236}">
                    <a16:creationId xmlns:a16="http://schemas.microsoft.com/office/drawing/2014/main" id="{0891BE03-491A-4AD7-8645-B6A0270233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31" y="1376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2 w 3"/>
                  <a:gd name="T3" fmla="*/ 0 h 3"/>
                  <a:gd name="T4" fmla="*/ 0 w 3"/>
                  <a:gd name="T5" fmla="*/ 2 h 3"/>
                  <a:gd name="T6" fmla="*/ 2 w 3"/>
                  <a:gd name="T7" fmla="*/ 2 h 3"/>
                  <a:gd name="T8" fmla="*/ 3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0" name="Freeform 1137">
                <a:extLst>
                  <a:ext uri="{FF2B5EF4-FFF2-40B4-BE49-F238E27FC236}">
                    <a16:creationId xmlns:a16="http://schemas.microsoft.com/office/drawing/2014/main" id="{95294E55-377C-4DE4-B1CB-B4DBC61E78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1210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1 w 1"/>
                  <a:gd name="T9" fmla="*/ 3 h 3"/>
                  <a:gd name="T10" fmla="*/ 1 w 1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1" name="Freeform 1138">
                <a:extLst>
                  <a:ext uri="{FF2B5EF4-FFF2-40B4-BE49-F238E27FC236}">
                    <a16:creationId xmlns:a16="http://schemas.microsoft.com/office/drawing/2014/main" id="{36804517-C9D6-4A07-B2A2-621372A457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00" y="1255"/>
                <a:ext cx="780" cy="605"/>
              </a:xfrm>
              <a:custGeom>
                <a:avLst/>
                <a:gdLst>
                  <a:gd name="T0" fmla="*/ 475 w 780"/>
                  <a:gd name="T1" fmla="*/ 602 h 605"/>
                  <a:gd name="T2" fmla="*/ 643 w 780"/>
                  <a:gd name="T3" fmla="*/ 539 h 605"/>
                  <a:gd name="T4" fmla="*/ 671 w 780"/>
                  <a:gd name="T5" fmla="*/ 564 h 605"/>
                  <a:gd name="T6" fmla="*/ 676 w 780"/>
                  <a:gd name="T7" fmla="*/ 575 h 605"/>
                  <a:gd name="T8" fmla="*/ 676 w 780"/>
                  <a:gd name="T9" fmla="*/ 553 h 605"/>
                  <a:gd name="T10" fmla="*/ 680 w 780"/>
                  <a:gd name="T11" fmla="*/ 516 h 605"/>
                  <a:gd name="T12" fmla="*/ 639 w 780"/>
                  <a:gd name="T13" fmla="*/ 514 h 605"/>
                  <a:gd name="T14" fmla="*/ 709 w 780"/>
                  <a:gd name="T15" fmla="*/ 497 h 605"/>
                  <a:gd name="T16" fmla="*/ 763 w 780"/>
                  <a:gd name="T17" fmla="*/ 480 h 605"/>
                  <a:gd name="T18" fmla="*/ 774 w 780"/>
                  <a:gd name="T19" fmla="*/ 448 h 605"/>
                  <a:gd name="T20" fmla="*/ 732 w 780"/>
                  <a:gd name="T21" fmla="*/ 444 h 605"/>
                  <a:gd name="T22" fmla="*/ 752 w 780"/>
                  <a:gd name="T23" fmla="*/ 423 h 605"/>
                  <a:gd name="T24" fmla="*/ 736 w 780"/>
                  <a:gd name="T25" fmla="*/ 412 h 605"/>
                  <a:gd name="T26" fmla="*/ 729 w 780"/>
                  <a:gd name="T27" fmla="*/ 385 h 605"/>
                  <a:gd name="T28" fmla="*/ 726 w 780"/>
                  <a:gd name="T29" fmla="*/ 355 h 605"/>
                  <a:gd name="T30" fmla="*/ 716 w 780"/>
                  <a:gd name="T31" fmla="*/ 334 h 605"/>
                  <a:gd name="T32" fmla="*/ 680 w 780"/>
                  <a:gd name="T33" fmla="*/ 369 h 605"/>
                  <a:gd name="T34" fmla="*/ 673 w 780"/>
                  <a:gd name="T35" fmla="*/ 324 h 605"/>
                  <a:gd name="T36" fmla="*/ 641 w 780"/>
                  <a:gd name="T37" fmla="*/ 285 h 605"/>
                  <a:gd name="T38" fmla="*/ 601 w 780"/>
                  <a:gd name="T39" fmla="*/ 311 h 605"/>
                  <a:gd name="T40" fmla="*/ 591 w 780"/>
                  <a:gd name="T41" fmla="*/ 382 h 605"/>
                  <a:gd name="T42" fmla="*/ 551 w 780"/>
                  <a:gd name="T43" fmla="*/ 436 h 605"/>
                  <a:gd name="T44" fmla="*/ 530 w 780"/>
                  <a:gd name="T45" fmla="*/ 468 h 605"/>
                  <a:gd name="T46" fmla="*/ 509 w 780"/>
                  <a:gd name="T47" fmla="*/ 403 h 605"/>
                  <a:gd name="T48" fmla="*/ 444 w 780"/>
                  <a:gd name="T49" fmla="*/ 347 h 605"/>
                  <a:gd name="T50" fmla="*/ 447 w 780"/>
                  <a:gd name="T51" fmla="*/ 292 h 605"/>
                  <a:gd name="T52" fmla="*/ 474 w 780"/>
                  <a:gd name="T53" fmla="*/ 261 h 605"/>
                  <a:gd name="T54" fmla="*/ 478 w 780"/>
                  <a:gd name="T55" fmla="*/ 234 h 605"/>
                  <a:gd name="T56" fmla="*/ 518 w 780"/>
                  <a:gd name="T57" fmla="*/ 239 h 605"/>
                  <a:gd name="T58" fmla="*/ 530 w 780"/>
                  <a:gd name="T59" fmla="*/ 203 h 605"/>
                  <a:gd name="T60" fmla="*/ 575 w 780"/>
                  <a:gd name="T61" fmla="*/ 197 h 605"/>
                  <a:gd name="T62" fmla="*/ 591 w 780"/>
                  <a:gd name="T63" fmla="*/ 193 h 605"/>
                  <a:gd name="T64" fmla="*/ 614 w 780"/>
                  <a:gd name="T65" fmla="*/ 154 h 605"/>
                  <a:gd name="T66" fmla="*/ 606 w 780"/>
                  <a:gd name="T67" fmla="*/ 119 h 605"/>
                  <a:gd name="T68" fmla="*/ 578 w 780"/>
                  <a:gd name="T69" fmla="*/ 155 h 605"/>
                  <a:gd name="T70" fmla="*/ 556 w 780"/>
                  <a:gd name="T71" fmla="*/ 125 h 605"/>
                  <a:gd name="T72" fmla="*/ 544 w 780"/>
                  <a:gd name="T73" fmla="*/ 115 h 605"/>
                  <a:gd name="T74" fmla="*/ 545 w 780"/>
                  <a:gd name="T75" fmla="*/ 81 h 605"/>
                  <a:gd name="T76" fmla="*/ 523 w 780"/>
                  <a:gd name="T77" fmla="*/ 62 h 605"/>
                  <a:gd name="T78" fmla="*/ 525 w 780"/>
                  <a:gd name="T79" fmla="*/ 114 h 605"/>
                  <a:gd name="T80" fmla="*/ 498 w 780"/>
                  <a:gd name="T81" fmla="*/ 142 h 605"/>
                  <a:gd name="T82" fmla="*/ 481 w 780"/>
                  <a:gd name="T83" fmla="*/ 163 h 605"/>
                  <a:gd name="T84" fmla="*/ 485 w 780"/>
                  <a:gd name="T85" fmla="*/ 136 h 605"/>
                  <a:gd name="T86" fmla="*/ 466 w 780"/>
                  <a:gd name="T87" fmla="*/ 136 h 605"/>
                  <a:gd name="T88" fmla="*/ 418 w 780"/>
                  <a:gd name="T89" fmla="*/ 127 h 605"/>
                  <a:gd name="T90" fmla="*/ 391 w 780"/>
                  <a:gd name="T91" fmla="*/ 114 h 605"/>
                  <a:gd name="T92" fmla="*/ 394 w 780"/>
                  <a:gd name="T93" fmla="*/ 119 h 605"/>
                  <a:gd name="T94" fmla="*/ 371 w 780"/>
                  <a:gd name="T95" fmla="*/ 146 h 605"/>
                  <a:gd name="T96" fmla="*/ 340 w 780"/>
                  <a:gd name="T97" fmla="*/ 120 h 605"/>
                  <a:gd name="T98" fmla="*/ 326 w 780"/>
                  <a:gd name="T99" fmla="*/ 84 h 605"/>
                  <a:gd name="T100" fmla="*/ 266 w 780"/>
                  <a:gd name="T101" fmla="*/ 50 h 605"/>
                  <a:gd name="T102" fmla="*/ 249 w 780"/>
                  <a:gd name="T103" fmla="*/ 15 h 605"/>
                  <a:gd name="T104" fmla="*/ 192 w 780"/>
                  <a:gd name="T105" fmla="*/ 40 h 605"/>
                  <a:gd name="T106" fmla="*/ 229 w 780"/>
                  <a:gd name="T107" fmla="*/ 20 h 605"/>
                  <a:gd name="T108" fmla="*/ 168 w 780"/>
                  <a:gd name="T109" fmla="*/ 51 h 605"/>
                  <a:gd name="T110" fmla="*/ 126 w 780"/>
                  <a:gd name="T111" fmla="*/ 3 h 605"/>
                  <a:gd name="T112" fmla="*/ 56 w 780"/>
                  <a:gd name="T113" fmla="*/ 290 h 605"/>
                  <a:gd name="T114" fmla="*/ 69 w 780"/>
                  <a:gd name="T115" fmla="*/ 341 h 605"/>
                  <a:gd name="T116" fmla="*/ 70 w 780"/>
                  <a:gd name="T117" fmla="*/ 382 h 605"/>
                  <a:gd name="T118" fmla="*/ 76 w 780"/>
                  <a:gd name="T119" fmla="*/ 399 h 605"/>
                  <a:gd name="T120" fmla="*/ 64 w 780"/>
                  <a:gd name="T121" fmla="*/ 420 h 605"/>
                  <a:gd name="T122" fmla="*/ 81 w 780"/>
                  <a:gd name="T123" fmla="*/ 429 h 605"/>
                  <a:gd name="T124" fmla="*/ 84 w 780"/>
                  <a:gd name="T125" fmla="*/ 450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80" h="605">
                    <a:moveTo>
                      <a:pt x="377" y="494"/>
                    </a:moveTo>
                    <a:lnTo>
                      <a:pt x="379" y="494"/>
                    </a:lnTo>
                    <a:lnTo>
                      <a:pt x="382" y="495"/>
                    </a:lnTo>
                    <a:lnTo>
                      <a:pt x="382" y="496"/>
                    </a:lnTo>
                    <a:lnTo>
                      <a:pt x="383" y="497"/>
                    </a:lnTo>
                    <a:lnTo>
                      <a:pt x="384" y="499"/>
                    </a:lnTo>
                    <a:lnTo>
                      <a:pt x="385" y="499"/>
                    </a:lnTo>
                    <a:lnTo>
                      <a:pt x="386" y="500"/>
                    </a:lnTo>
                    <a:lnTo>
                      <a:pt x="389" y="500"/>
                    </a:lnTo>
                    <a:lnTo>
                      <a:pt x="389" y="501"/>
                    </a:lnTo>
                    <a:lnTo>
                      <a:pt x="390" y="501"/>
                    </a:lnTo>
                    <a:lnTo>
                      <a:pt x="393" y="501"/>
                    </a:lnTo>
                    <a:lnTo>
                      <a:pt x="394" y="501"/>
                    </a:lnTo>
                    <a:lnTo>
                      <a:pt x="396" y="501"/>
                    </a:lnTo>
                    <a:lnTo>
                      <a:pt x="399" y="503"/>
                    </a:lnTo>
                    <a:lnTo>
                      <a:pt x="400" y="503"/>
                    </a:lnTo>
                    <a:lnTo>
                      <a:pt x="401" y="506"/>
                    </a:lnTo>
                    <a:lnTo>
                      <a:pt x="405" y="507"/>
                    </a:lnTo>
                    <a:lnTo>
                      <a:pt x="407" y="507"/>
                    </a:lnTo>
                    <a:lnTo>
                      <a:pt x="408" y="508"/>
                    </a:lnTo>
                    <a:lnTo>
                      <a:pt x="410" y="509"/>
                    </a:lnTo>
                    <a:lnTo>
                      <a:pt x="413" y="509"/>
                    </a:lnTo>
                    <a:lnTo>
                      <a:pt x="416" y="508"/>
                    </a:lnTo>
                    <a:lnTo>
                      <a:pt x="416" y="509"/>
                    </a:lnTo>
                    <a:lnTo>
                      <a:pt x="417" y="511"/>
                    </a:lnTo>
                    <a:lnTo>
                      <a:pt x="422" y="512"/>
                    </a:lnTo>
                    <a:lnTo>
                      <a:pt x="423" y="512"/>
                    </a:lnTo>
                    <a:lnTo>
                      <a:pt x="425" y="513"/>
                    </a:lnTo>
                    <a:lnTo>
                      <a:pt x="428" y="514"/>
                    </a:lnTo>
                    <a:lnTo>
                      <a:pt x="470" y="534"/>
                    </a:lnTo>
                    <a:lnTo>
                      <a:pt x="473" y="537"/>
                    </a:lnTo>
                    <a:lnTo>
                      <a:pt x="480" y="542"/>
                    </a:lnTo>
                    <a:lnTo>
                      <a:pt x="486" y="575"/>
                    </a:lnTo>
                    <a:lnTo>
                      <a:pt x="486" y="590"/>
                    </a:lnTo>
                    <a:lnTo>
                      <a:pt x="485" y="592"/>
                    </a:lnTo>
                    <a:lnTo>
                      <a:pt x="484" y="594"/>
                    </a:lnTo>
                    <a:lnTo>
                      <a:pt x="481" y="597"/>
                    </a:lnTo>
                    <a:lnTo>
                      <a:pt x="478" y="599"/>
                    </a:lnTo>
                    <a:lnTo>
                      <a:pt x="475" y="602"/>
                    </a:lnTo>
                    <a:lnTo>
                      <a:pt x="478" y="605"/>
                    </a:lnTo>
                    <a:lnTo>
                      <a:pt x="514" y="594"/>
                    </a:lnTo>
                    <a:lnTo>
                      <a:pt x="519" y="593"/>
                    </a:lnTo>
                    <a:lnTo>
                      <a:pt x="520" y="588"/>
                    </a:lnTo>
                    <a:lnTo>
                      <a:pt x="540" y="582"/>
                    </a:lnTo>
                    <a:lnTo>
                      <a:pt x="550" y="576"/>
                    </a:lnTo>
                    <a:lnTo>
                      <a:pt x="551" y="574"/>
                    </a:lnTo>
                    <a:lnTo>
                      <a:pt x="555" y="574"/>
                    </a:lnTo>
                    <a:lnTo>
                      <a:pt x="559" y="569"/>
                    </a:lnTo>
                    <a:lnTo>
                      <a:pt x="561" y="568"/>
                    </a:lnTo>
                    <a:lnTo>
                      <a:pt x="563" y="566"/>
                    </a:lnTo>
                    <a:lnTo>
                      <a:pt x="565" y="564"/>
                    </a:lnTo>
                    <a:lnTo>
                      <a:pt x="569" y="564"/>
                    </a:lnTo>
                    <a:lnTo>
                      <a:pt x="601" y="564"/>
                    </a:lnTo>
                    <a:lnTo>
                      <a:pt x="603" y="562"/>
                    </a:lnTo>
                    <a:lnTo>
                      <a:pt x="603" y="562"/>
                    </a:lnTo>
                    <a:lnTo>
                      <a:pt x="604" y="562"/>
                    </a:lnTo>
                    <a:lnTo>
                      <a:pt x="606" y="562"/>
                    </a:lnTo>
                    <a:lnTo>
                      <a:pt x="608" y="562"/>
                    </a:lnTo>
                    <a:lnTo>
                      <a:pt x="609" y="560"/>
                    </a:lnTo>
                    <a:lnTo>
                      <a:pt x="609" y="559"/>
                    </a:lnTo>
                    <a:lnTo>
                      <a:pt x="613" y="556"/>
                    </a:lnTo>
                    <a:lnTo>
                      <a:pt x="614" y="556"/>
                    </a:lnTo>
                    <a:lnTo>
                      <a:pt x="618" y="552"/>
                    </a:lnTo>
                    <a:lnTo>
                      <a:pt x="618" y="550"/>
                    </a:lnTo>
                    <a:lnTo>
                      <a:pt x="619" y="547"/>
                    </a:lnTo>
                    <a:lnTo>
                      <a:pt x="621" y="546"/>
                    </a:lnTo>
                    <a:lnTo>
                      <a:pt x="621" y="543"/>
                    </a:lnTo>
                    <a:lnTo>
                      <a:pt x="623" y="541"/>
                    </a:lnTo>
                    <a:lnTo>
                      <a:pt x="628" y="537"/>
                    </a:lnTo>
                    <a:lnTo>
                      <a:pt x="628" y="535"/>
                    </a:lnTo>
                    <a:lnTo>
                      <a:pt x="630" y="534"/>
                    </a:lnTo>
                    <a:lnTo>
                      <a:pt x="630" y="534"/>
                    </a:lnTo>
                    <a:lnTo>
                      <a:pt x="631" y="534"/>
                    </a:lnTo>
                    <a:lnTo>
                      <a:pt x="634" y="536"/>
                    </a:lnTo>
                    <a:lnTo>
                      <a:pt x="635" y="535"/>
                    </a:lnTo>
                    <a:lnTo>
                      <a:pt x="639" y="536"/>
                    </a:lnTo>
                    <a:lnTo>
                      <a:pt x="640" y="535"/>
                    </a:lnTo>
                    <a:lnTo>
                      <a:pt x="643" y="539"/>
                    </a:lnTo>
                    <a:lnTo>
                      <a:pt x="643" y="542"/>
                    </a:lnTo>
                    <a:lnTo>
                      <a:pt x="641" y="556"/>
                    </a:lnTo>
                    <a:lnTo>
                      <a:pt x="641" y="558"/>
                    </a:lnTo>
                    <a:lnTo>
                      <a:pt x="642" y="558"/>
                    </a:lnTo>
                    <a:lnTo>
                      <a:pt x="642" y="559"/>
                    </a:lnTo>
                    <a:lnTo>
                      <a:pt x="643" y="560"/>
                    </a:lnTo>
                    <a:lnTo>
                      <a:pt x="643" y="562"/>
                    </a:lnTo>
                    <a:lnTo>
                      <a:pt x="643" y="563"/>
                    </a:lnTo>
                    <a:lnTo>
                      <a:pt x="643" y="564"/>
                    </a:lnTo>
                    <a:lnTo>
                      <a:pt x="642" y="565"/>
                    </a:lnTo>
                    <a:lnTo>
                      <a:pt x="643" y="565"/>
                    </a:lnTo>
                    <a:lnTo>
                      <a:pt x="643" y="565"/>
                    </a:lnTo>
                    <a:lnTo>
                      <a:pt x="646" y="566"/>
                    </a:lnTo>
                    <a:lnTo>
                      <a:pt x="648" y="566"/>
                    </a:lnTo>
                    <a:lnTo>
                      <a:pt x="650" y="568"/>
                    </a:lnTo>
                    <a:lnTo>
                      <a:pt x="651" y="568"/>
                    </a:lnTo>
                    <a:lnTo>
                      <a:pt x="652" y="566"/>
                    </a:lnTo>
                    <a:lnTo>
                      <a:pt x="653" y="568"/>
                    </a:lnTo>
                    <a:lnTo>
                      <a:pt x="656" y="566"/>
                    </a:lnTo>
                    <a:lnTo>
                      <a:pt x="657" y="564"/>
                    </a:lnTo>
                    <a:lnTo>
                      <a:pt x="659" y="563"/>
                    </a:lnTo>
                    <a:lnTo>
                      <a:pt x="657" y="565"/>
                    </a:lnTo>
                    <a:lnTo>
                      <a:pt x="658" y="565"/>
                    </a:lnTo>
                    <a:lnTo>
                      <a:pt x="658" y="565"/>
                    </a:lnTo>
                    <a:lnTo>
                      <a:pt x="658" y="566"/>
                    </a:lnTo>
                    <a:lnTo>
                      <a:pt x="663" y="565"/>
                    </a:lnTo>
                    <a:lnTo>
                      <a:pt x="664" y="564"/>
                    </a:lnTo>
                    <a:lnTo>
                      <a:pt x="667" y="564"/>
                    </a:lnTo>
                    <a:lnTo>
                      <a:pt x="669" y="562"/>
                    </a:lnTo>
                    <a:lnTo>
                      <a:pt x="670" y="560"/>
                    </a:lnTo>
                    <a:lnTo>
                      <a:pt x="673" y="558"/>
                    </a:lnTo>
                    <a:lnTo>
                      <a:pt x="674" y="559"/>
                    </a:lnTo>
                    <a:lnTo>
                      <a:pt x="675" y="558"/>
                    </a:lnTo>
                    <a:lnTo>
                      <a:pt x="675" y="559"/>
                    </a:lnTo>
                    <a:lnTo>
                      <a:pt x="673" y="562"/>
                    </a:lnTo>
                    <a:lnTo>
                      <a:pt x="670" y="562"/>
                    </a:lnTo>
                    <a:lnTo>
                      <a:pt x="668" y="565"/>
                    </a:lnTo>
                    <a:lnTo>
                      <a:pt x="670" y="565"/>
                    </a:lnTo>
                    <a:lnTo>
                      <a:pt x="671" y="564"/>
                    </a:lnTo>
                    <a:lnTo>
                      <a:pt x="674" y="564"/>
                    </a:lnTo>
                    <a:lnTo>
                      <a:pt x="675" y="564"/>
                    </a:lnTo>
                    <a:lnTo>
                      <a:pt x="680" y="565"/>
                    </a:lnTo>
                    <a:lnTo>
                      <a:pt x="684" y="565"/>
                    </a:lnTo>
                    <a:lnTo>
                      <a:pt x="681" y="566"/>
                    </a:lnTo>
                    <a:lnTo>
                      <a:pt x="678" y="566"/>
                    </a:lnTo>
                    <a:lnTo>
                      <a:pt x="676" y="566"/>
                    </a:lnTo>
                    <a:lnTo>
                      <a:pt x="675" y="568"/>
                    </a:lnTo>
                    <a:lnTo>
                      <a:pt x="676" y="569"/>
                    </a:lnTo>
                    <a:lnTo>
                      <a:pt x="675" y="568"/>
                    </a:lnTo>
                    <a:lnTo>
                      <a:pt x="674" y="566"/>
                    </a:lnTo>
                    <a:lnTo>
                      <a:pt x="673" y="565"/>
                    </a:lnTo>
                    <a:lnTo>
                      <a:pt x="669" y="566"/>
                    </a:lnTo>
                    <a:lnTo>
                      <a:pt x="665" y="569"/>
                    </a:lnTo>
                    <a:lnTo>
                      <a:pt x="662" y="570"/>
                    </a:lnTo>
                    <a:lnTo>
                      <a:pt x="657" y="573"/>
                    </a:lnTo>
                    <a:lnTo>
                      <a:pt x="657" y="574"/>
                    </a:lnTo>
                    <a:lnTo>
                      <a:pt x="654" y="576"/>
                    </a:lnTo>
                    <a:lnTo>
                      <a:pt x="653" y="580"/>
                    </a:lnTo>
                    <a:lnTo>
                      <a:pt x="652" y="582"/>
                    </a:lnTo>
                    <a:lnTo>
                      <a:pt x="653" y="583"/>
                    </a:lnTo>
                    <a:lnTo>
                      <a:pt x="653" y="586"/>
                    </a:lnTo>
                    <a:lnTo>
                      <a:pt x="654" y="585"/>
                    </a:lnTo>
                    <a:lnTo>
                      <a:pt x="656" y="586"/>
                    </a:lnTo>
                    <a:lnTo>
                      <a:pt x="656" y="588"/>
                    </a:lnTo>
                    <a:lnTo>
                      <a:pt x="658" y="590"/>
                    </a:lnTo>
                    <a:lnTo>
                      <a:pt x="659" y="588"/>
                    </a:lnTo>
                    <a:lnTo>
                      <a:pt x="659" y="590"/>
                    </a:lnTo>
                    <a:lnTo>
                      <a:pt x="660" y="588"/>
                    </a:lnTo>
                    <a:lnTo>
                      <a:pt x="660" y="587"/>
                    </a:lnTo>
                    <a:lnTo>
                      <a:pt x="662" y="586"/>
                    </a:lnTo>
                    <a:lnTo>
                      <a:pt x="663" y="587"/>
                    </a:lnTo>
                    <a:lnTo>
                      <a:pt x="665" y="585"/>
                    </a:lnTo>
                    <a:lnTo>
                      <a:pt x="668" y="585"/>
                    </a:lnTo>
                    <a:lnTo>
                      <a:pt x="670" y="581"/>
                    </a:lnTo>
                    <a:lnTo>
                      <a:pt x="674" y="577"/>
                    </a:lnTo>
                    <a:lnTo>
                      <a:pt x="673" y="577"/>
                    </a:lnTo>
                    <a:lnTo>
                      <a:pt x="675" y="575"/>
                    </a:lnTo>
                    <a:lnTo>
                      <a:pt x="676" y="575"/>
                    </a:lnTo>
                    <a:lnTo>
                      <a:pt x="676" y="574"/>
                    </a:lnTo>
                    <a:lnTo>
                      <a:pt x="678" y="574"/>
                    </a:lnTo>
                    <a:lnTo>
                      <a:pt x="679" y="576"/>
                    </a:lnTo>
                    <a:lnTo>
                      <a:pt x="681" y="576"/>
                    </a:lnTo>
                    <a:lnTo>
                      <a:pt x="681" y="575"/>
                    </a:lnTo>
                    <a:lnTo>
                      <a:pt x="682" y="575"/>
                    </a:lnTo>
                    <a:lnTo>
                      <a:pt x="686" y="574"/>
                    </a:lnTo>
                    <a:lnTo>
                      <a:pt x="690" y="573"/>
                    </a:lnTo>
                    <a:lnTo>
                      <a:pt x="693" y="571"/>
                    </a:lnTo>
                    <a:lnTo>
                      <a:pt x="695" y="571"/>
                    </a:lnTo>
                    <a:lnTo>
                      <a:pt x="699" y="569"/>
                    </a:lnTo>
                    <a:lnTo>
                      <a:pt x="703" y="568"/>
                    </a:lnTo>
                    <a:lnTo>
                      <a:pt x="706" y="568"/>
                    </a:lnTo>
                    <a:lnTo>
                      <a:pt x="707" y="568"/>
                    </a:lnTo>
                    <a:lnTo>
                      <a:pt x="708" y="568"/>
                    </a:lnTo>
                    <a:lnTo>
                      <a:pt x="707" y="566"/>
                    </a:lnTo>
                    <a:lnTo>
                      <a:pt x="706" y="566"/>
                    </a:lnTo>
                    <a:lnTo>
                      <a:pt x="703" y="565"/>
                    </a:lnTo>
                    <a:lnTo>
                      <a:pt x="704" y="565"/>
                    </a:lnTo>
                    <a:lnTo>
                      <a:pt x="706" y="564"/>
                    </a:lnTo>
                    <a:lnTo>
                      <a:pt x="706" y="564"/>
                    </a:lnTo>
                    <a:lnTo>
                      <a:pt x="702" y="562"/>
                    </a:lnTo>
                    <a:lnTo>
                      <a:pt x="699" y="562"/>
                    </a:lnTo>
                    <a:lnTo>
                      <a:pt x="699" y="560"/>
                    </a:lnTo>
                    <a:lnTo>
                      <a:pt x="699" y="559"/>
                    </a:lnTo>
                    <a:lnTo>
                      <a:pt x="696" y="560"/>
                    </a:lnTo>
                    <a:lnTo>
                      <a:pt x="696" y="562"/>
                    </a:lnTo>
                    <a:lnTo>
                      <a:pt x="692" y="562"/>
                    </a:lnTo>
                    <a:lnTo>
                      <a:pt x="691" y="560"/>
                    </a:lnTo>
                    <a:lnTo>
                      <a:pt x="688" y="559"/>
                    </a:lnTo>
                    <a:lnTo>
                      <a:pt x="687" y="559"/>
                    </a:lnTo>
                    <a:lnTo>
                      <a:pt x="685" y="559"/>
                    </a:lnTo>
                    <a:lnTo>
                      <a:pt x="682" y="559"/>
                    </a:lnTo>
                    <a:lnTo>
                      <a:pt x="679" y="557"/>
                    </a:lnTo>
                    <a:lnTo>
                      <a:pt x="681" y="556"/>
                    </a:lnTo>
                    <a:lnTo>
                      <a:pt x="682" y="554"/>
                    </a:lnTo>
                    <a:lnTo>
                      <a:pt x="679" y="554"/>
                    </a:lnTo>
                    <a:lnTo>
                      <a:pt x="678" y="553"/>
                    </a:lnTo>
                    <a:lnTo>
                      <a:pt x="676" y="553"/>
                    </a:lnTo>
                    <a:lnTo>
                      <a:pt x="675" y="551"/>
                    </a:lnTo>
                    <a:lnTo>
                      <a:pt x="674" y="550"/>
                    </a:lnTo>
                    <a:lnTo>
                      <a:pt x="674" y="547"/>
                    </a:lnTo>
                    <a:lnTo>
                      <a:pt x="674" y="545"/>
                    </a:lnTo>
                    <a:lnTo>
                      <a:pt x="673" y="543"/>
                    </a:lnTo>
                    <a:lnTo>
                      <a:pt x="674" y="541"/>
                    </a:lnTo>
                    <a:lnTo>
                      <a:pt x="674" y="541"/>
                    </a:lnTo>
                    <a:lnTo>
                      <a:pt x="669" y="541"/>
                    </a:lnTo>
                    <a:lnTo>
                      <a:pt x="671" y="539"/>
                    </a:lnTo>
                    <a:lnTo>
                      <a:pt x="673" y="539"/>
                    </a:lnTo>
                    <a:lnTo>
                      <a:pt x="675" y="534"/>
                    </a:lnTo>
                    <a:lnTo>
                      <a:pt x="678" y="531"/>
                    </a:lnTo>
                    <a:lnTo>
                      <a:pt x="676" y="530"/>
                    </a:lnTo>
                    <a:lnTo>
                      <a:pt x="675" y="530"/>
                    </a:lnTo>
                    <a:lnTo>
                      <a:pt x="674" y="530"/>
                    </a:lnTo>
                    <a:lnTo>
                      <a:pt x="673" y="530"/>
                    </a:lnTo>
                    <a:lnTo>
                      <a:pt x="670" y="531"/>
                    </a:lnTo>
                    <a:lnTo>
                      <a:pt x="668" y="533"/>
                    </a:lnTo>
                    <a:lnTo>
                      <a:pt x="667" y="531"/>
                    </a:lnTo>
                    <a:lnTo>
                      <a:pt x="667" y="529"/>
                    </a:lnTo>
                    <a:lnTo>
                      <a:pt x="662" y="528"/>
                    </a:lnTo>
                    <a:lnTo>
                      <a:pt x="659" y="528"/>
                    </a:lnTo>
                    <a:lnTo>
                      <a:pt x="657" y="528"/>
                    </a:lnTo>
                    <a:lnTo>
                      <a:pt x="659" y="526"/>
                    </a:lnTo>
                    <a:lnTo>
                      <a:pt x="662" y="526"/>
                    </a:lnTo>
                    <a:lnTo>
                      <a:pt x="664" y="526"/>
                    </a:lnTo>
                    <a:lnTo>
                      <a:pt x="665" y="525"/>
                    </a:lnTo>
                    <a:lnTo>
                      <a:pt x="668" y="526"/>
                    </a:lnTo>
                    <a:lnTo>
                      <a:pt x="669" y="528"/>
                    </a:lnTo>
                    <a:lnTo>
                      <a:pt x="671" y="528"/>
                    </a:lnTo>
                    <a:lnTo>
                      <a:pt x="675" y="525"/>
                    </a:lnTo>
                    <a:lnTo>
                      <a:pt x="676" y="525"/>
                    </a:lnTo>
                    <a:lnTo>
                      <a:pt x="679" y="524"/>
                    </a:lnTo>
                    <a:lnTo>
                      <a:pt x="681" y="523"/>
                    </a:lnTo>
                    <a:lnTo>
                      <a:pt x="682" y="519"/>
                    </a:lnTo>
                    <a:lnTo>
                      <a:pt x="681" y="519"/>
                    </a:lnTo>
                    <a:lnTo>
                      <a:pt x="682" y="518"/>
                    </a:lnTo>
                    <a:lnTo>
                      <a:pt x="682" y="517"/>
                    </a:lnTo>
                    <a:lnTo>
                      <a:pt x="680" y="516"/>
                    </a:lnTo>
                    <a:lnTo>
                      <a:pt x="678" y="516"/>
                    </a:lnTo>
                    <a:lnTo>
                      <a:pt x="679" y="516"/>
                    </a:lnTo>
                    <a:lnTo>
                      <a:pt x="678" y="514"/>
                    </a:lnTo>
                    <a:lnTo>
                      <a:pt x="681" y="516"/>
                    </a:lnTo>
                    <a:lnTo>
                      <a:pt x="681" y="514"/>
                    </a:lnTo>
                    <a:lnTo>
                      <a:pt x="676" y="512"/>
                    </a:lnTo>
                    <a:lnTo>
                      <a:pt x="673" y="511"/>
                    </a:lnTo>
                    <a:lnTo>
                      <a:pt x="665" y="511"/>
                    </a:lnTo>
                    <a:lnTo>
                      <a:pt x="664" y="512"/>
                    </a:lnTo>
                    <a:lnTo>
                      <a:pt x="662" y="512"/>
                    </a:lnTo>
                    <a:lnTo>
                      <a:pt x="654" y="514"/>
                    </a:lnTo>
                    <a:lnTo>
                      <a:pt x="650" y="514"/>
                    </a:lnTo>
                    <a:lnTo>
                      <a:pt x="646" y="517"/>
                    </a:lnTo>
                    <a:lnTo>
                      <a:pt x="643" y="517"/>
                    </a:lnTo>
                    <a:lnTo>
                      <a:pt x="639" y="520"/>
                    </a:lnTo>
                    <a:lnTo>
                      <a:pt x="631" y="525"/>
                    </a:lnTo>
                    <a:lnTo>
                      <a:pt x="626" y="530"/>
                    </a:lnTo>
                    <a:lnTo>
                      <a:pt x="624" y="531"/>
                    </a:lnTo>
                    <a:lnTo>
                      <a:pt x="621" y="534"/>
                    </a:lnTo>
                    <a:lnTo>
                      <a:pt x="619" y="537"/>
                    </a:lnTo>
                    <a:lnTo>
                      <a:pt x="615" y="540"/>
                    </a:lnTo>
                    <a:lnTo>
                      <a:pt x="611" y="541"/>
                    </a:lnTo>
                    <a:lnTo>
                      <a:pt x="604" y="543"/>
                    </a:lnTo>
                    <a:lnTo>
                      <a:pt x="602" y="543"/>
                    </a:lnTo>
                    <a:lnTo>
                      <a:pt x="606" y="543"/>
                    </a:lnTo>
                    <a:lnTo>
                      <a:pt x="612" y="541"/>
                    </a:lnTo>
                    <a:lnTo>
                      <a:pt x="612" y="539"/>
                    </a:lnTo>
                    <a:lnTo>
                      <a:pt x="617" y="536"/>
                    </a:lnTo>
                    <a:lnTo>
                      <a:pt x="618" y="534"/>
                    </a:lnTo>
                    <a:lnTo>
                      <a:pt x="619" y="531"/>
                    </a:lnTo>
                    <a:lnTo>
                      <a:pt x="621" y="530"/>
                    </a:lnTo>
                    <a:lnTo>
                      <a:pt x="623" y="528"/>
                    </a:lnTo>
                    <a:lnTo>
                      <a:pt x="626" y="526"/>
                    </a:lnTo>
                    <a:lnTo>
                      <a:pt x="628" y="523"/>
                    </a:lnTo>
                    <a:lnTo>
                      <a:pt x="631" y="520"/>
                    </a:lnTo>
                    <a:lnTo>
                      <a:pt x="634" y="517"/>
                    </a:lnTo>
                    <a:lnTo>
                      <a:pt x="635" y="517"/>
                    </a:lnTo>
                    <a:lnTo>
                      <a:pt x="636" y="516"/>
                    </a:lnTo>
                    <a:lnTo>
                      <a:pt x="639" y="514"/>
                    </a:lnTo>
                    <a:lnTo>
                      <a:pt x="640" y="513"/>
                    </a:lnTo>
                    <a:lnTo>
                      <a:pt x="641" y="511"/>
                    </a:lnTo>
                    <a:lnTo>
                      <a:pt x="642" y="509"/>
                    </a:lnTo>
                    <a:lnTo>
                      <a:pt x="643" y="511"/>
                    </a:lnTo>
                    <a:lnTo>
                      <a:pt x="645" y="511"/>
                    </a:lnTo>
                    <a:lnTo>
                      <a:pt x="647" y="508"/>
                    </a:lnTo>
                    <a:lnTo>
                      <a:pt x="651" y="508"/>
                    </a:lnTo>
                    <a:lnTo>
                      <a:pt x="652" y="507"/>
                    </a:lnTo>
                    <a:lnTo>
                      <a:pt x="656" y="507"/>
                    </a:lnTo>
                    <a:lnTo>
                      <a:pt x="657" y="506"/>
                    </a:lnTo>
                    <a:lnTo>
                      <a:pt x="657" y="502"/>
                    </a:lnTo>
                    <a:lnTo>
                      <a:pt x="658" y="502"/>
                    </a:lnTo>
                    <a:lnTo>
                      <a:pt x="658" y="500"/>
                    </a:lnTo>
                    <a:lnTo>
                      <a:pt x="660" y="499"/>
                    </a:lnTo>
                    <a:lnTo>
                      <a:pt x="664" y="495"/>
                    </a:lnTo>
                    <a:lnTo>
                      <a:pt x="667" y="495"/>
                    </a:lnTo>
                    <a:lnTo>
                      <a:pt x="667" y="494"/>
                    </a:lnTo>
                    <a:lnTo>
                      <a:pt x="667" y="493"/>
                    </a:lnTo>
                    <a:lnTo>
                      <a:pt x="667" y="491"/>
                    </a:lnTo>
                    <a:lnTo>
                      <a:pt x="669" y="491"/>
                    </a:lnTo>
                    <a:lnTo>
                      <a:pt x="670" y="493"/>
                    </a:lnTo>
                    <a:lnTo>
                      <a:pt x="674" y="494"/>
                    </a:lnTo>
                    <a:lnTo>
                      <a:pt x="678" y="493"/>
                    </a:lnTo>
                    <a:lnTo>
                      <a:pt x="681" y="494"/>
                    </a:lnTo>
                    <a:lnTo>
                      <a:pt x="682" y="494"/>
                    </a:lnTo>
                    <a:lnTo>
                      <a:pt x="684" y="495"/>
                    </a:lnTo>
                    <a:lnTo>
                      <a:pt x="686" y="494"/>
                    </a:lnTo>
                    <a:lnTo>
                      <a:pt x="687" y="495"/>
                    </a:lnTo>
                    <a:lnTo>
                      <a:pt x="690" y="495"/>
                    </a:lnTo>
                    <a:lnTo>
                      <a:pt x="691" y="494"/>
                    </a:lnTo>
                    <a:lnTo>
                      <a:pt x="693" y="495"/>
                    </a:lnTo>
                    <a:lnTo>
                      <a:pt x="697" y="495"/>
                    </a:lnTo>
                    <a:lnTo>
                      <a:pt x="698" y="494"/>
                    </a:lnTo>
                    <a:lnTo>
                      <a:pt x="699" y="494"/>
                    </a:lnTo>
                    <a:lnTo>
                      <a:pt x="702" y="495"/>
                    </a:lnTo>
                    <a:lnTo>
                      <a:pt x="704" y="496"/>
                    </a:lnTo>
                    <a:lnTo>
                      <a:pt x="704" y="495"/>
                    </a:lnTo>
                    <a:lnTo>
                      <a:pt x="708" y="497"/>
                    </a:lnTo>
                    <a:lnTo>
                      <a:pt x="709" y="497"/>
                    </a:lnTo>
                    <a:lnTo>
                      <a:pt x="712" y="496"/>
                    </a:lnTo>
                    <a:lnTo>
                      <a:pt x="713" y="496"/>
                    </a:lnTo>
                    <a:lnTo>
                      <a:pt x="713" y="497"/>
                    </a:lnTo>
                    <a:lnTo>
                      <a:pt x="714" y="499"/>
                    </a:lnTo>
                    <a:lnTo>
                      <a:pt x="719" y="496"/>
                    </a:lnTo>
                    <a:lnTo>
                      <a:pt x="720" y="496"/>
                    </a:lnTo>
                    <a:lnTo>
                      <a:pt x="723" y="496"/>
                    </a:lnTo>
                    <a:lnTo>
                      <a:pt x="724" y="496"/>
                    </a:lnTo>
                    <a:lnTo>
                      <a:pt x="727" y="496"/>
                    </a:lnTo>
                    <a:lnTo>
                      <a:pt x="729" y="497"/>
                    </a:lnTo>
                    <a:lnTo>
                      <a:pt x="731" y="496"/>
                    </a:lnTo>
                    <a:lnTo>
                      <a:pt x="731" y="495"/>
                    </a:lnTo>
                    <a:lnTo>
                      <a:pt x="734" y="495"/>
                    </a:lnTo>
                    <a:lnTo>
                      <a:pt x="735" y="495"/>
                    </a:lnTo>
                    <a:lnTo>
                      <a:pt x="736" y="495"/>
                    </a:lnTo>
                    <a:lnTo>
                      <a:pt x="737" y="493"/>
                    </a:lnTo>
                    <a:lnTo>
                      <a:pt x="738" y="491"/>
                    </a:lnTo>
                    <a:lnTo>
                      <a:pt x="740" y="490"/>
                    </a:lnTo>
                    <a:lnTo>
                      <a:pt x="741" y="491"/>
                    </a:lnTo>
                    <a:lnTo>
                      <a:pt x="742" y="488"/>
                    </a:lnTo>
                    <a:lnTo>
                      <a:pt x="742" y="486"/>
                    </a:lnTo>
                    <a:lnTo>
                      <a:pt x="743" y="486"/>
                    </a:lnTo>
                    <a:lnTo>
                      <a:pt x="746" y="485"/>
                    </a:lnTo>
                    <a:lnTo>
                      <a:pt x="746" y="484"/>
                    </a:lnTo>
                    <a:lnTo>
                      <a:pt x="745" y="483"/>
                    </a:lnTo>
                    <a:lnTo>
                      <a:pt x="746" y="483"/>
                    </a:lnTo>
                    <a:lnTo>
                      <a:pt x="748" y="483"/>
                    </a:lnTo>
                    <a:lnTo>
                      <a:pt x="749" y="482"/>
                    </a:lnTo>
                    <a:lnTo>
                      <a:pt x="749" y="480"/>
                    </a:lnTo>
                    <a:lnTo>
                      <a:pt x="751" y="480"/>
                    </a:lnTo>
                    <a:lnTo>
                      <a:pt x="752" y="482"/>
                    </a:lnTo>
                    <a:lnTo>
                      <a:pt x="753" y="482"/>
                    </a:lnTo>
                    <a:lnTo>
                      <a:pt x="755" y="480"/>
                    </a:lnTo>
                    <a:lnTo>
                      <a:pt x="757" y="482"/>
                    </a:lnTo>
                    <a:lnTo>
                      <a:pt x="758" y="482"/>
                    </a:lnTo>
                    <a:lnTo>
                      <a:pt x="759" y="480"/>
                    </a:lnTo>
                    <a:lnTo>
                      <a:pt x="760" y="482"/>
                    </a:lnTo>
                    <a:lnTo>
                      <a:pt x="763" y="482"/>
                    </a:lnTo>
                    <a:lnTo>
                      <a:pt x="763" y="480"/>
                    </a:lnTo>
                    <a:lnTo>
                      <a:pt x="764" y="480"/>
                    </a:lnTo>
                    <a:lnTo>
                      <a:pt x="766" y="478"/>
                    </a:lnTo>
                    <a:lnTo>
                      <a:pt x="766" y="478"/>
                    </a:lnTo>
                    <a:lnTo>
                      <a:pt x="769" y="477"/>
                    </a:lnTo>
                    <a:lnTo>
                      <a:pt x="771" y="477"/>
                    </a:lnTo>
                    <a:lnTo>
                      <a:pt x="774" y="474"/>
                    </a:lnTo>
                    <a:lnTo>
                      <a:pt x="775" y="473"/>
                    </a:lnTo>
                    <a:lnTo>
                      <a:pt x="776" y="473"/>
                    </a:lnTo>
                    <a:lnTo>
                      <a:pt x="777" y="471"/>
                    </a:lnTo>
                    <a:lnTo>
                      <a:pt x="777" y="468"/>
                    </a:lnTo>
                    <a:lnTo>
                      <a:pt x="776" y="468"/>
                    </a:lnTo>
                    <a:lnTo>
                      <a:pt x="775" y="468"/>
                    </a:lnTo>
                    <a:lnTo>
                      <a:pt x="774" y="467"/>
                    </a:lnTo>
                    <a:lnTo>
                      <a:pt x="775" y="467"/>
                    </a:lnTo>
                    <a:lnTo>
                      <a:pt x="776" y="467"/>
                    </a:lnTo>
                    <a:lnTo>
                      <a:pt x="777" y="467"/>
                    </a:lnTo>
                    <a:lnTo>
                      <a:pt x="776" y="466"/>
                    </a:lnTo>
                    <a:lnTo>
                      <a:pt x="775" y="466"/>
                    </a:lnTo>
                    <a:lnTo>
                      <a:pt x="771" y="465"/>
                    </a:lnTo>
                    <a:lnTo>
                      <a:pt x="770" y="462"/>
                    </a:lnTo>
                    <a:lnTo>
                      <a:pt x="774" y="465"/>
                    </a:lnTo>
                    <a:lnTo>
                      <a:pt x="775" y="463"/>
                    </a:lnTo>
                    <a:lnTo>
                      <a:pt x="776" y="461"/>
                    </a:lnTo>
                    <a:lnTo>
                      <a:pt x="777" y="461"/>
                    </a:lnTo>
                    <a:lnTo>
                      <a:pt x="777" y="459"/>
                    </a:lnTo>
                    <a:lnTo>
                      <a:pt x="775" y="459"/>
                    </a:lnTo>
                    <a:lnTo>
                      <a:pt x="776" y="456"/>
                    </a:lnTo>
                    <a:lnTo>
                      <a:pt x="779" y="457"/>
                    </a:lnTo>
                    <a:lnTo>
                      <a:pt x="780" y="456"/>
                    </a:lnTo>
                    <a:lnTo>
                      <a:pt x="780" y="454"/>
                    </a:lnTo>
                    <a:lnTo>
                      <a:pt x="776" y="452"/>
                    </a:lnTo>
                    <a:lnTo>
                      <a:pt x="776" y="451"/>
                    </a:lnTo>
                    <a:lnTo>
                      <a:pt x="776" y="450"/>
                    </a:lnTo>
                    <a:lnTo>
                      <a:pt x="779" y="451"/>
                    </a:lnTo>
                    <a:lnTo>
                      <a:pt x="779" y="450"/>
                    </a:lnTo>
                    <a:lnTo>
                      <a:pt x="775" y="449"/>
                    </a:lnTo>
                    <a:lnTo>
                      <a:pt x="773" y="449"/>
                    </a:lnTo>
                    <a:lnTo>
                      <a:pt x="773" y="448"/>
                    </a:lnTo>
                    <a:lnTo>
                      <a:pt x="774" y="448"/>
                    </a:lnTo>
                    <a:lnTo>
                      <a:pt x="774" y="446"/>
                    </a:lnTo>
                    <a:lnTo>
                      <a:pt x="771" y="446"/>
                    </a:lnTo>
                    <a:lnTo>
                      <a:pt x="768" y="448"/>
                    </a:lnTo>
                    <a:lnTo>
                      <a:pt x="768" y="450"/>
                    </a:lnTo>
                    <a:lnTo>
                      <a:pt x="766" y="451"/>
                    </a:lnTo>
                    <a:lnTo>
                      <a:pt x="765" y="449"/>
                    </a:lnTo>
                    <a:lnTo>
                      <a:pt x="763" y="449"/>
                    </a:lnTo>
                    <a:lnTo>
                      <a:pt x="764" y="448"/>
                    </a:lnTo>
                    <a:lnTo>
                      <a:pt x="765" y="448"/>
                    </a:lnTo>
                    <a:lnTo>
                      <a:pt x="768" y="445"/>
                    </a:lnTo>
                    <a:lnTo>
                      <a:pt x="768" y="443"/>
                    </a:lnTo>
                    <a:lnTo>
                      <a:pt x="766" y="440"/>
                    </a:lnTo>
                    <a:lnTo>
                      <a:pt x="763" y="439"/>
                    </a:lnTo>
                    <a:lnTo>
                      <a:pt x="758" y="439"/>
                    </a:lnTo>
                    <a:lnTo>
                      <a:pt x="757" y="440"/>
                    </a:lnTo>
                    <a:lnTo>
                      <a:pt x="758" y="440"/>
                    </a:lnTo>
                    <a:lnTo>
                      <a:pt x="760" y="440"/>
                    </a:lnTo>
                    <a:lnTo>
                      <a:pt x="760" y="442"/>
                    </a:lnTo>
                    <a:lnTo>
                      <a:pt x="759" y="442"/>
                    </a:lnTo>
                    <a:lnTo>
                      <a:pt x="755" y="442"/>
                    </a:lnTo>
                    <a:lnTo>
                      <a:pt x="753" y="443"/>
                    </a:lnTo>
                    <a:lnTo>
                      <a:pt x="751" y="443"/>
                    </a:lnTo>
                    <a:lnTo>
                      <a:pt x="748" y="445"/>
                    </a:lnTo>
                    <a:lnTo>
                      <a:pt x="747" y="448"/>
                    </a:lnTo>
                    <a:lnTo>
                      <a:pt x="746" y="448"/>
                    </a:lnTo>
                    <a:lnTo>
                      <a:pt x="743" y="449"/>
                    </a:lnTo>
                    <a:lnTo>
                      <a:pt x="740" y="449"/>
                    </a:lnTo>
                    <a:lnTo>
                      <a:pt x="738" y="452"/>
                    </a:lnTo>
                    <a:lnTo>
                      <a:pt x="737" y="452"/>
                    </a:lnTo>
                    <a:lnTo>
                      <a:pt x="736" y="454"/>
                    </a:lnTo>
                    <a:lnTo>
                      <a:pt x="735" y="454"/>
                    </a:lnTo>
                    <a:lnTo>
                      <a:pt x="734" y="451"/>
                    </a:lnTo>
                    <a:lnTo>
                      <a:pt x="736" y="450"/>
                    </a:lnTo>
                    <a:lnTo>
                      <a:pt x="737" y="451"/>
                    </a:lnTo>
                    <a:lnTo>
                      <a:pt x="737" y="450"/>
                    </a:lnTo>
                    <a:lnTo>
                      <a:pt x="734" y="446"/>
                    </a:lnTo>
                    <a:lnTo>
                      <a:pt x="732" y="445"/>
                    </a:lnTo>
                    <a:lnTo>
                      <a:pt x="731" y="444"/>
                    </a:lnTo>
                    <a:lnTo>
                      <a:pt x="732" y="444"/>
                    </a:lnTo>
                    <a:lnTo>
                      <a:pt x="731" y="442"/>
                    </a:lnTo>
                    <a:lnTo>
                      <a:pt x="734" y="445"/>
                    </a:lnTo>
                    <a:lnTo>
                      <a:pt x="737" y="448"/>
                    </a:lnTo>
                    <a:lnTo>
                      <a:pt x="738" y="446"/>
                    </a:lnTo>
                    <a:lnTo>
                      <a:pt x="738" y="445"/>
                    </a:lnTo>
                    <a:lnTo>
                      <a:pt x="741" y="445"/>
                    </a:lnTo>
                    <a:lnTo>
                      <a:pt x="742" y="444"/>
                    </a:lnTo>
                    <a:lnTo>
                      <a:pt x="746" y="442"/>
                    </a:lnTo>
                    <a:lnTo>
                      <a:pt x="751" y="442"/>
                    </a:lnTo>
                    <a:lnTo>
                      <a:pt x="754" y="440"/>
                    </a:lnTo>
                    <a:lnTo>
                      <a:pt x="754" y="439"/>
                    </a:lnTo>
                    <a:lnTo>
                      <a:pt x="753" y="439"/>
                    </a:lnTo>
                    <a:lnTo>
                      <a:pt x="748" y="440"/>
                    </a:lnTo>
                    <a:lnTo>
                      <a:pt x="745" y="442"/>
                    </a:lnTo>
                    <a:lnTo>
                      <a:pt x="745" y="440"/>
                    </a:lnTo>
                    <a:lnTo>
                      <a:pt x="751" y="439"/>
                    </a:lnTo>
                    <a:lnTo>
                      <a:pt x="754" y="439"/>
                    </a:lnTo>
                    <a:lnTo>
                      <a:pt x="757" y="437"/>
                    </a:lnTo>
                    <a:lnTo>
                      <a:pt x="759" y="436"/>
                    </a:lnTo>
                    <a:lnTo>
                      <a:pt x="760" y="437"/>
                    </a:lnTo>
                    <a:lnTo>
                      <a:pt x="764" y="436"/>
                    </a:lnTo>
                    <a:lnTo>
                      <a:pt x="764" y="434"/>
                    </a:lnTo>
                    <a:lnTo>
                      <a:pt x="768" y="434"/>
                    </a:lnTo>
                    <a:lnTo>
                      <a:pt x="766" y="432"/>
                    </a:lnTo>
                    <a:lnTo>
                      <a:pt x="760" y="431"/>
                    </a:lnTo>
                    <a:lnTo>
                      <a:pt x="762" y="431"/>
                    </a:lnTo>
                    <a:lnTo>
                      <a:pt x="763" y="431"/>
                    </a:lnTo>
                    <a:lnTo>
                      <a:pt x="764" y="428"/>
                    </a:lnTo>
                    <a:lnTo>
                      <a:pt x="763" y="427"/>
                    </a:lnTo>
                    <a:lnTo>
                      <a:pt x="759" y="428"/>
                    </a:lnTo>
                    <a:lnTo>
                      <a:pt x="758" y="431"/>
                    </a:lnTo>
                    <a:lnTo>
                      <a:pt x="755" y="428"/>
                    </a:lnTo>
                    <a:lnTo>
                      <a:pt x="753" y="429"/>
                    </a:lnTo>
                    <a:lnTo>
                      <a:pt x="753" y="428"/>
                    </a:lnTo>
                    <a:lnTo>
                      <a:pt x="754" y="427"/>
                    </a:lnTo>
                    <a:lnTo>
                      <a:pt x="754" y="423"/>
                    </a:lnTo>
                    <a:lnTo>
                      <a:pt x="754" y="423"/>
                    </a:lnTo>
                    <a:lnTo>
                      <a:pt x="752" y="425"/>
                    </a:lnTo>
                    <a:lnTo>
                      <a:pt x="752" y="423"/>
                    </a:lnTo>
                    <a:lnTo>
                      <a:pt x="753" y="423"/>
                    </a:lnTo>
                    <a:lnTo>
                      <a:pt x="752" y="422"/>
                    </a:lnTo>
                    <a:lnTo>
                      <a:pt x="748" y="426"/>
                    </a:lnTo>
                    <a:lnTo>
                      <a:pt x="746" y="427"/>
                    </a:lnTo>
                    <a:lnTo>
                      <a:pt x="746" y="427"/>
                    </a:lnTo>
                    <a:lnTo>
                      <a:pt x="747" y="426"/>
                    </a:lnTo>
                    <a:lnTo>
                      <a:pt x="749" y="423"/>
                    </a:lnTo>
                    <a:lnTo>
                      <a:pt x="748" y="422"/>
                    </a:lnTo>
                    <a:lnTo>
                      <a:pt x="746" y="423"/>
                    </a:lnTo>
                    <a:lnTo>
                      <a:pt x="746" y="423"/>
                    </a:lnTo>
                    <a:lnTo>
                      <a:pt x="746" y="422"/>
                    </a:lnTo>
                    <a:lnTo>
                      <a:pt x="748" y="421"/>
                    </a:lnTo>
                    <a:lnTo>
                      <a:pt x="748" y="421"/>
                    </a:lnTo>
                    <a:lnTo>
                      <a:pt x="746" y="421"/>
                    </a:lnTo>
                    <a:lnTo>
                      <a:pt x="743" y="423"/>
                    </a:lnTo>
                    <a:lnTo>
                      <a:pt x="741" y="426"/>
                    </a:lnTo>
                    <a:lnTo>
                      <a:pt x="741" y="425"/>
                    </a:lnTo>
                    <a:lnTo>
                      <a:pt x="741" y="423"/>
                    </a:lnTo>
                    <a:lnTo>
                      <a:pt x="743" y="422"/>
                    </a:lnTo>
                    <a:lnTo>
                      <a:pt x="743" y="421"/>
                    </a:lnTo>
                    <a:lnTo>
                      <a:pt x="741" y="421"/>
                    </a:lnTo>
                    <a:lnTo>
                      <a:pt x="737" y="425"/>
                    </a:lnTo>
                    <a:lnTo>
                      <a:pt x="736" y="425"/>
                    </a:lnTo>
                    <a:lnTo>
                      <a:pt x="734" y="423"/>
                    </a:lnTo>
                    <a:lnTo>
                      <a:pt x="736" y="425"/>
                    </a:lnTo>
                    <a:lnTo>
                      <a:pt x="737" y="423"/>
                    </a:lnTo>
                    <a:lnTo>
                      <a:pt x="741" y="419"/>
                    </a:lnTo>
                    <a:lnTo>
                      <a:pt x="743" y="417"/>
                    </a:lnTo>
                    <a:lnTo>
                      <a:pt x="742" y="416"/>
                    </a:lnTo>
                    <a:lnTo>
                      <a:pt x="742" y="414"/>
                    </a:lnTo>
                    <a:lnTo>
                      <a:pt x="742" y="414"/>
                    </a:lnTo>
                    <a:lnTo>
                      <a:pt x="740" y="416"/>
                    </a:lnTo>
                    <a:lnTo>
                      <a:pt x="738" y="416"/>
                    </a:lnTo>
                    <a:lnTo>
                      <a:pt x="738" y="416"/>
                    </a:lnTo>
                    <a:lnTo>
                      <a:pt x="740" y="415"/>
                    </a:lnTo>
                    <a:lnTo>
                      <a:pt x="740" y="411"/>
                    </a:lnTo>
                    <a:lnTo>
                      <a:pt x="738" y="411"/>
                    </a:lnTo>
                    <a:lnTo>
                      <a:pt x="737" y="411"/>
                    </a:lnTo>
                    <a:lnTo>
                      <a:pt x="736" y="412"/>
                    </a:lnTo>
                    <a:lnTo>
                      <a:pt x="735" y="411"/>
                    </a:lnTo>
                    <a:lnTo>
                      <a:pt x="736" y="410"/>
                    </a:lnTo>
                    <a:lnTo>
                      <a:pt x="735" y="409"/>
                    </a:lnTo>
                    <a:lnTo>
                      <a:pt x="734" y="409"/>
                    </a:lnTo>
                    <a:lnTo>
                      <a:pt x="735" y="408"/>
                    </a:lnTo>
                    <a:lnTo>
                      <a:pt x="734" y="408"/>
                    </a:lnTo>
                    <a:lnTo>
                      <a:pt x="734" y="405"/>
                    </a:lnTo>
                    <a:lnTo>
                      <a:pt x="732" y="405"/>
                    </a:lnTo>
                    <a:lnTo>
                      <a:pt x="730" y="406"/>
                    </a:lnTo>
                    <a:lnTo>
                      <a:pt x="730" y="406"/>
                    </a:lnTo>
                    <a:lnTo>
                      <a:pt x="729" y="408"/>
                    </a:lnTo>
                    <a:lnTo>
                      <a:pt x="725" y="406"/>
                    </a:lnTo>
                    <a:lnTo>
                      <a:pt x="727" y="406"/>
                    </a:lnTo>
                    <a:lnTo>
                      <a:pt x="729" y="405"/>
                    </a:lnTo>
                    <a:lnTo>
                      <a:pt x="731" y="405"/>
                    </a:lnTo>
                    <a:lnTo>
                      <a:pt x="731" y="404"/>
                    </a:lnTo>
                    <a:lnTo>
                      <a:pt x="730" y="403"/>
                    </a:lnTo>
                    <a:lnTo>
                      <a:pt x="727" y="400"/>
                    </a:lnTo>
                    <a:lnTo>
                      <a:pt x="727" y="398"/>
                    </a:lnTo>
                    <a:lnTo>
                      <a:pt x="725" y="397"/>
                    </a:lnTo>
                    <a:lnTo>
                      <a:pt x="727" y="397"/>
                    </a:lnTo>
                    <a:lnTo>
                      <a:pt x="731" y="398"/>
                    </a:lnTo>
                    <a:lnTo>
                      <a:pt x="734" y="398"/>
                    </a:lnTo>
                    <a:lnTo>
                      <a:pt x="732" y="397"/>
                    </a:lnTo>
                    <a:lnTo>
                      <a:pt x="731" y="397"/>
                    </a:lnTo>
                    <a:lnTo>
                      <a:pt x="731" y="395"/>
                    </a:lnTo>
                    <a:lnTo>
                      <a:pt x="734" y="395"/>
                    </a:lnTo>
                    <a:lnTo>
                      <a:pt x="736" y="393"/>
                    </a:lnTo>
                    <a:lnTo>
                      <a:pt x="737" y="393"/>
                    </a:lnTo>
                    <a:lnTo>
                      <a:pt x="738" y="391"/>
                    </a:lnTo>
                    <a:lnTo>
                      <a:pt x="736" y="389"/>
                    </a:lnTo>
                    <a:lnTo>
                      <a:pt x="735" y="389"/>
                    </a:lnTo>
                    <a:lnTo>
                      <a:pt x="732" y="388"/>
                    </a:lnTo>
                    <a:lnTo>
                      <a:pt x="734" y="388"/>
                    </a:lnTo>
                    <a:lnTo>
                      <a:pt x="735" y="386"/>
                    </a:lnTo>
                    <a:lnTo>
                      <a:pt x="734" y="385"/>
                    </a:lnTo>
                    <a:lnTo>
                      <a:pt x="731" y="385"/>
                    </a:lnTo>
                    <a:lnTo>
                      <a:pt x="730" y="385"/>
                    </a:lnTo>
                    <a:lnTo>
                      <a:pt x="729" y="385"/>
                    </a:lnTo>
                    <a:lnTo>
                      <a:pt x="727" y="383"/>
                    </a:lnTo>
                    <a:lnTo>
                      <a:pt x="730" y="383"/>
                    </a:lnTo>
                    <a:lnTo>
                      <a:pt x="730" y="382"/>
                    </a:lnTo>
                    <a:lnTo>
                      <a:pt x="732" y="383"/>
                    </a:lnTo>
                    <a:lnTo>
                      <a:pt x="734" y="381"/>
                    </a:lnTo>
                    <a:lnTo>
                      <a:pt x="734" y="377"/>
                    </a:lnTo>
                    <a:lnTo>
                      <a:pt x="731" y="376"/>
                    </a:lnTo>
                    <a:lnTo>
                      <a:pt x="730" y="377"/>
                    </a:lnTo>
                    <a:lnTo>
                      <a:pt x="727" y="376"/>
                    </a:lnTo>
                    <a:lnTo>
                      <a:pt x="726" y="377"/>
                    </a:lnTo>
                    <a:lnTo>
                      <a:pt x="727" y="376"/>
                    </a:lnTo>
                    <a:lnTo>
                      <a:pt x="730" y="375"/>
                    </a:lnTo>
                    <a:lnTo>
                      <a:pt x="731" y="374"/>
                    </a:lnTo>
                    <a:lnTo>
                      <a:pt x="731" y="372"/>
                    </a:lnTo>
                    <a:lnTo>
                      <a:pt x="729" y="371"/>
                    </a:lnTo>
                    <a:lnTo>
                      <a:pt x="727" y="372"/>
                    </a:lnTo>
                    <a:lnTo>
                      <a:pt x="725" y="372"/>
                    </a:lnTo>
                    <a:lnTo>
                      <a:pt x="723" y="374"/>
                    </a:lnTo>
                    <a:lnTo>
                      <a:pt x="725" y="370"/>
                    </a:lnTo>
                    <a:lnTo>
                      <a:pt x="727" y="370"/>
                    </a:lnTo>
                    <a:lnTo>
                      <a:pt x="729" y="369"/>
                    </a:lnTo>
                    <a:lnTo>
                      <a:pt x="729" y="368"/>
                    </a:lnTo>
                    <a:lnTo>
                      <a:pt x="730" y="366"/>
                    </a:lnTo>
                    <a:lnTo>
                      <a:pt x="730" y="366"/>
                    </a:lnTo>
                    <a:lnTo>
                      <a:pt x="727" y="366"/>
                    </a:lnTo>
                    <a:lnTo>
                      <a:pt x="724" y="366"/>
                    </a:lnTo>
                    <a:lnTo>
                      <a:pt x="721" y="368"/>
                    </a:lnTo>
                    <a:lnTo>
                      <a:pt x="721" y="366"/>
                    </a:lnTo>
                    <a:lnTo>
                      <a:pt x="721" y="365"/>
                    </a:lnTo>
                    <a:lnTo>
                      <a:pt x="723" y="364"/>
                    </a:lnTo>
                    <a:lnTo>
                      <a:pt x="724" y="365"/>
                    </a:lnTo>
                    <a:lnTo>
                      <a:pt x="727" y="365"/>
                    </a:lnTo>
                    <a:lnTo>
                      <a:pt x="729" y="362"/>
                    </a:lnTo>
                    <a:lnTo>
                      <a:pt x="729" y="360"/>
                    </a:lnTo>
                    <a:lnTo>
                      <a:pt x="727" y="360"/>
                    </a:lnTo>
                    <a:lnTo>
                      <a:pt x="725" y="360"/>
                    </a:lnTo>
                    <a:lnTo>
                      <a:pt x="727" y="358"/>
                    </a:lnTo>
                    <a:lnTo>
                      <a:pt x="727" y="357"/>
                    </a:lnTo>
                    <a:lnTo>
                      <a:pt x="726" y="355"/>
                    </a:lnTo>
                    <a:lnTo>
                      <a:pt x="721" y="357"/>
                    </a:lnTo>
                    <a:lnTo>
                      <a:pt x="720" y="357"/>
                    </a:lnTo>
                    <a:lnTo>
                      <a:pt x="721" y="354"/>
                    </a:lnTo>
                    <a:lnTo>
                      <a:pt x="723" y="355"/>
                    </a:lnTo>
                    <a:lnTo>
                      <a:pt x="725" y="354"/>
                    </a:lnTo>
                    <a:lnTo>
                      <a:pt x="726" y="352"/>
                    </a:lnTo>
                    <a:lnTo>
                      <a:pt x="725" y="351"/>
                    </a:lnTo>
                    <a:lnTo>
                      <a:pt x="725" y="349"/>
                    </a:lnTo>
                    <a:lnTo>
                      <a:pt x="724" y="351"/>
                    </a:lnTo>
                    <a:lnTo>
                      <a:pt x="723" y="351"/>
                    </a:lnTo>
                    <a:lnTo>
                      <a:pt x="723" y="349"/>
                    </a:lnTo>
                    <a:lnTo>
                      <a:pt x="720" y="348"/>
                    </a:lnTo>
                    <a:lnTo>
                      <a:pt x="723" y="348"/>
                    </a:lnTo>
                    <a:lnTo>
                      <a:pt x="724" y="349"/>
                    </a:lnTo>
                    <a:lnTo>
                      <a:pt x="724" y="348"/>
                    </a:lnTo>
                    <a:lnTo>
                      <a:pt x="724" y="346"/>
                    </a:lnTo>
                    <a:lnTo>
                      <a:pt x="721" y="343"/>
                    </a:lnTo>
                    <a:lnTo>
                      <a:pt x="721" y="341"/>
                    </a:lnTo>
                    <a:lnTo>
                      <a:pt x="723" y="341"/>
                    </a:lnTo>
                    <a:lnTo>
                      <a:pt x="723" y="338"/>
                    </a:lnTo>
                    <a:lnTo>
                      <a:pt x="721" y="338"/>
                    </a:lnTo>
                    <a:lnTo>
                      <a:pt x="721" y="337"/>
                    </a:lnTo>
                    <a:lnTo>
                      <a:pt x="723" y="336"/>
                    </a:lnTo>
                    <a:lnTo>
                      <a:pt x="721" y="336"/>
                    </a:lnTo>
                    <a:lnTo>
                      <a:pt x="720" y="336"/>
                    </a:lnTo>
                    <a:lnTo>
                      <a:pt x="720" y="335"/>
                    </a:lnTo>
                    <a:lnTo>
                      <a:pt x="721" y="335"/>
                    </a:lnTo>
                    <a:lnTo>
                      <a:pt x="723" y="334"/>
                    </a:lnTo>
                    <a:lnTo>
                      <a:pt x="721" y="332"/>
                    </a:lnTo>
                    <a:lnTo>
                      <a:pt x="721" y="331"/>
                    </a:lnTo>
                    <a:lnTo>
                      <a:pt x="723" y="330"/>
                    </a:lnTo>
                    <a:lnTo>
                      <a:pt x="721" y="329"/>
                    </a:lnTo>
                    <a:lnTo>
                      <a:pt x="720" y="330"/>
                    </a:lnTo>
                    <a:lnTo>
                      <a:pt x="721" y="329"/>
                    </a:lnTo>
                    <a:lnTo>
                      <a:pt x="720" y="328"/>
                    </a:lnTo>
                    <a:lnTo>
                      <a:pt x="719" y="328"/>
                    </a:lnTo>
                    <a:lnTo>
                      <a:pt x="716" y="330"/>
                    </a:lnTo>
                    <a:lnTo>
                      <a:pt x="718" y="332"/>
                    </a:lnTo>
                    <a:lnTo>
                      <a:pt x="716" y="334"/>
                    </a:lnTo>
                    <a:lnTo>
                      <a:pt x="714" y="336"/>
                    </a:lnTo>
                    <a:lnTo>
                      <a:pt x="714" y="338"/>
                    </a:lnTo>
                    <a:lnTo>
                      <a:pt x="713" y="338"/>
                    </a:lnTo>
                    <a:lnTo>
                      <a:pt x="713" y="341"/>
                    </a:lnTo>
                    <a:lnTo>
                      <a:pt x="712" y="340"/>
                    </a:lnTo>
                    <a:lnTo>
                      <a:pt x="710" y="340"/>
                    </a:lnTo>
                    <a:lnTo>
                      <a:pt x="709" y="343"/>
                    </a:lnTo>
                    <a:lnTo>
                      <a:pt x="709" y="345"/>
                    </a:lnTo>
                    <a:lnTo>
                      <a:pt x="710" y="345"/>
                    </a:lnTo>
                    <a:lnTo>
                      <a:pt x="712" y="346"/>
                    </a:lnTo>
                    <a:lnTo>
                      <a:pt x="712" y="348"/>
                    </a:lnTo>
                    <a:lnTo>
                      <a:pt x="709" y="346"/>
                    </a:lnTo>
                    <a:lnTo>
                      <a:pt x="708" y="346"/>
                    </a:lnTo>
                    <a:lnTo>
                      <a:pt x="708" y="347"/>
                    </a:lnTo>
                    <a:lnTo>
                      <a:pt x="707" y="349"/>
                    </a:lnTo>
                    <a:lnTo>
                      <a:pt x="704" y="351"/>
                    </a:lnTo>
                    <a:lnTo>
                      <a:pt x="704" y="353"/>
                    </a:lnTo>
                    <a:lnTo>
                      <a:pt x="703" y="353"/>
                    </a:lnTo>
                    <a:lnTo>
                      <a:pt x="701" y="355"/>
                    </a:lnTo>
                    <a:lnTo>
                      <a:pt x="702" y="357"/>
                    </a:lnTo>
                    <a:lnTo>
                      <a:pt x="701" y="357"/>
                    </a:lnTo>
                    <a:lnTo>
                      <a:pt x="701" y="360"/>
                    </a:lnTo>
                    <a:lnTo>
                      <a:pt x="699" y="363"/>
                    </a:lnTo>
                    <a:lnTo>
                      <a:pt x="699" y="360"/>
                    </a:lnTo>
                    <a:lnTo>
                      <a:pt x="699" y="358"/>
                    </a:lnTo>
                    <a:lnTo>
                      <a:pt x="698" y="357"/>
                    </a:lnTo>
                    <a:lnTo>
                      <a:pt x="695" y="358"/>
                    </a:lnTo>
                    <a:lnTo>
                      <a:pt x="693" y="360"/>
                    </a:lnTo>
                    <a:lnTo>
                      <a:pt x="693" y="363"/>
                    </a:lnTo>
                    <a:lnTo>
                      <a:pt x="691" y="363"/>
                    </a:lnTo>
                    <a:lnTo>
                      <a:pt x="690" y="364"/>
                    </a:lnTo>
                    <a:lnTo>
                      <a:pt x="690" y="363"/>
                    </a:lnTo>
                    <a:lnTo>
                      <a:pt x="688" y="363"/>
                    </a:lnTo>
                    <a:lnTo>
                      <a:pt x="686" y="364"/>
                    </a:lnTo>
                    <a:lnTo>
                      <a:pt x="685" y="364"/>
                    </a:lnTo>
                    <a:lnTo>
                      <a:pt x="682" y="366"/>
                    </a:lnTo>
                    <a:lnTo>
                      <a:pt x="682" y="369"/>
                    </a:lnTo>
                    <a:lnTo>
                      <a:pt x="680" y="371"/>
                    </a:lnTo>
                    <a:lnTo>
                      <a:pt x="680" y="369"/>
                    </a:lnTo>
                    <a:lnTo>
                      <a:pt x="680" y="368"/>
                    </a:lnTo>
                    <a:lnTo>
                      <a:pt x="681" y="366"/>
                    </a:lnTo>
                    <a:lnTo>
                      <a:pt x="681" y="363"/>
                    </a:lnTo>
                    <a:lnTo>
                      <a:pt x="681" y="360"/>
                    </a:lnTo>
                    <a:lnTo>
                      <a:pt x="680" y="360"/>
                    </a:lnTo>
                    <a:lnTo>
                      <a:pt x="678" y="363"/>
                    </a:lnTo>
                    <a:lnTo>
                      <a:pt x="675" y="369"/>
                    </a:lnTo>
                    <a:lnTo>
                      <a:pt x="673" y="370"/>
                    </a:lnTo>
                    <a:lnTo>
                      <a:pt x="674" y="368"/>
                    </a:lnTo>
                    <a:lnTo>
                      <a:pt x="675" y="365"/>
                    </a:lnTo>
                    <a:lnTo>
                      <a:pt x="676" y="362"/>
                    </a:lnTo>
                    <a:lnTo>
                      <a:pt x="676" y="359"/>
                    </a:lnTo>
                    <a:lnTo>
                      <a:pt x="678" y="357"/>
                    </a:lnTo>
                    <a:lnTo>
                      <a:pt x="676" y="355"/>
                    </a:lnTo>
                    <a:lnTo>
                      <a:pt x="674" y="353"/>
                    </a:lnTo>
                    <a:lnTo>
                      <a:pt x="671" y="353"/>
                    </a:lnTo>
                    <a:lnTo>
                      <a:pt x="673" y="355"/>
                    </a:lnTo>
                    <a:lnTo>
                      <a:pt x="671" y="355"/>
                    </a:lnTo>
                    <a:lnTo>
                      <a:pt x="670" y="354"/>
                    </a:lnTo>
                    <a:lnTo>
                      <a:pt x="668" y="351"/>
                    </a:lnTo>
                    <a:lnTo>
                      <a:pt x="671" y="352"/>
                    </a:lnTo>
                    <a:lnTo>
                      <a:pt x="673" y="352"/>
                    </a:lnTo>
                    <a:lnTo>
                      <a:pt x="670" y="351"/>
                    </a:lnTo>
                    <a:lnTo>
                      <a:pt x="668" y="347"/>
                    </a:lnTo>
                    <a:lnTo>
                      <a:pt x="668" y="347"/>
                    </a:lnTo>
                    <a:lnTo>
                      <a:pt x="669" y="343"/>
                    </a:lnTo>
                    <a:lnTo>
                      <a:pt x="670" y="342"/>
                    </a:lnTo>
                    <a:lnTo>
                      <a:pt x="671" y="340"/>
                    </a:lnTo>
                    <a:lnTo>
                      <a:pt x="671" y="336"/>
                    </a:lnTo>
                    <a:lnTo>
                      <a:pt x="669" y="334"/>
                    </a:lnTo>
                    <a:lnTo>
                      <a:pt x="665" y="332"/>
                    </a:lnTo>
                    <a:lnTo>
                      <a:pt x="660" y="330"/>
                    </a:lnTo>
                    <a:lnTo>
                      <a:pt x="665" y="332"/>
                    </a:lnTo>
                    <a:lnTo>
                      <a:pt x="670" y="332"/>
                    </a:lnTo>
                    <a:lnTo>
                      <a:pt x="671" y="329"/>
                    </a:lnTo>
                    <a:lnTo>
                      <a:pt x="671" y="328"/>
                    </a:lnTo>
                    <a:lnTo>
                      <a:pt x="673" y="331"/>
                    </a:lnTo>
                    <a:lnTo>
                      <a:pt x="673" y="329"/>
                    </a:lnTo>
                    <a:lnTo>
                      <a:pt x="673" y="324"/>
                    </a:lnTo>
                    <a:lnTo>
                      <a:pt x="675" y="320"/>
                    </a:lnTo>
                    <a:lnTo>
                      <a:pt x="678" y="320"/>
                    </a:lnTo>
                    <a:lnTo>
                      <a:pt x="678" y="317"/>
                    </a:lnTo>
                    <a:lnTo>
                      <a:pt x="678" y="313"/>
                    </a:lnTo>
                    <a:lnTo>
                      <a:pt x="676" y="313"/>
                    </a:lnTo>
                    <a:lnTo>
                      <a:pt x="676" y="317"/>
                    </a:lnTo>
                    <a:lnTo>
                      <a:pt x="674" y="318"/>
                    </a:lnTo>
                    <a:lnTo>
                      <a:pt x="673" y="317"/>
                    </a:lnTo>
                    <a:lnTo>
                      <a:pt x="673" y="313"/>
                    </a:lnTo>
                    <a:lnTo>
                      <a:pt x="670" y="312"/>
                    </a:lnTo>
                    <a:lnTo>
                      <a:pt x="668" y="313"/>
                    </a:lnTo>
                    <a:lnTo>
                      <a:pt x="667" y="312"/>
                    </a:lnTo>
                    <a:lnTo>
                      <a:pt x="665" y="312"/>
                    </a:lnTo>
                    <a:lnTo>
                      <a:pt x="662" y="309"/>
                    </a:lnTo>
                    <a:lnTo>
                      <a:pt x="660" y="311"/>
                    </a:lnTo>
                    <a:lnTo>
                      <a:pt x="660" y="308"/>
                    </a:lnTo>
                    <a:lnTo>
                      <a:pt x="658" y="311"/>
                    </a:lnTo>
                    <a:lnTo>
                      <a:pt x="658" y="308"/>
                    </a:lnTo>
                    <a:lnTo>
                      <a:pt x="656" y="306"/>
                    </a:lnTo>
                    <a:lnTo>
                      <a:pt x="658" y="306"/>
                    </a:lnTo>
                    <a:lnTo>
                      <a:pt x="659" y="303"/>
                    </a:lnTo>
                    <a:lnTo>
                      <a:pt x="660" y="305"/>
                    </a:lnTo>
                    <a:lnTo>
                      <a:pt x="660" y="303"/>
                    </a:lnTo>
                    <a:lnTo>
                      <a:pt x="659" y="301"/>
                    </a:lnTo>
                    <a:lnTo>
                      <a:pt x="658" y="302"/>
                    </a:lnTo>
                    <a:lnTo>
                      <a:pt x="656" y="301"/>
                    </a:lnTo>
                    <a:lnTo>
                      <a:pt x="657" y="301"/>
                    </a:lnTo>
                    <a:lnTo>
                      <a:pt x="657" y="298"/>
                    </a:lnTo>
                    <a:lnTo>
                      <a:pt x="654" y="296"/>
                    </a:lnTo>
                    <a:lnTo>
                      <a:pt x="652" y="297"/>
                    </a:lnTo>
                    <a:lnTo>
                      <a:pt x="652" y="296"/>
                    </a:lnTo>
                    <a:lnTo>
                      <a:pt x="654" y="294"/>
                    </a:lnTo>
                    <a:lnTo>
                      <a:pt x="654" y="290"/>
                    </a:lnTo>
                    <a:lnTo>
                      <a:pt x="652" y="290"/>
                    </a:lnTo>
                    <a:lnTo>
                      <a:pt x="650" y="289"/>
                    </a:lnTo>
                    <a:lnTo>
                      <a:pt x="650" y="286"/>
                    </a:lnTo>
                    <a:lnTo>
                      <a:pt x="646" y="284"/>
                    </a:lnTo>
                    <a:lnTo>
                      <a:pt x="643" y="285"/>
                    </a:lnTo>
                    <a:lnTo>
                      <a:pt x="641" y="285"/>
                    </a:lnTo>
                    <a:lnTo>
                      <a:pt x="640" y="286"/>
                    </a:lnTo>
                    <a:lnTo>
                      <a:pt x="637" y="285"/>
                    </a:lnTo>
                    <a:lnTo>
                      <a:pt x="637" y="288"/>
                    </a:lnTo>
                    <a:lnTo>
                      <a:pt x="636" y="285"/>
                    </a:lnTo>
                    <a:lnTo>
                      <a:pt x="635" y="285"/>
                    </a:lnTo>
                    <a:lnTo>
                      <a:pt x="634" y="284"/>
                    </a:lnTo>
                    <a:lnTo>
                      <a:pt x="631" y="284"/>
                    </a:lnTo>
                    <a:lnTo>
                      <a:pt x="629" y="286"/>
                    </a:lnTo>
                    <a:lnTo>
                      <a:pt x="625" y="286"/>
                    </a:lnTo>
                    <a:lnTo>
                      <a:pt x="628" y="285"/>
                    </a:lnTo>
                    <a:lnTo>
                      <a:pt x="629" y="284"/>
                    </a:lnTo>
                    <a:lnTo>
                      <a:pt x="625" y="284"/>
                    </a:lnTo>
                    <a:lnTo>
                      <a:pt x="621" y="280"/>
                    </a:lnTo>
                    <a:lnTo>
                      <a:pt x="618" y="279"/>
                    </a:lnTo>
                    <a:lnTo>
                      <a:pt x="614" y="279"/>
                    </a:lnTo>
                    <a:lnTo>
                      <a:pt x="613" y="278"/>
                    </a:lnTo>
                    <a:lnTo>
                      <a:pt x="612" y="278"/>
                    </a:lnTo>
                    <a:lnTo>
                      <a:pt x="609" y="278"/>
                    </a:lnTo>
                    <a:lnTo>
                      <a:pt x="608" y="280"/>
                    </a:lnTo>
                    <a:lnTo>
                      <a:pt x="608" y="281"/>
                    </a:lnTo>
                    <a:lnTo>
                      <a:pt x="607" y="281"/>
                    </a:lnTo>
                    <a:lnTo>
                      <a:pt x="607" y="280"/>
                    </a:lnTo>
                    <a:lnTo>
                      <a:pt x="604" y="281"/>
                    </a:lnTo>
                    <a:lnTo>
                      <a:pt x="604" y="284"/>
                    </a:lnTo>
                    <a:lnTo>
                      <a:pt x="603" y="288"/>
                    </a:lnTo>
                    <a:lnTo>
                      <a:pt x="603" y="291"/>
                    </a:lnTo>
                    <a:lnTo>
                      <a:pt x="604" y="294"/>
                    </a:lnTo>
                    <a:lnTo>
                      <a:pt x="606" y="294"/>
                    </a:lnTo>
                    <a:lnTo>
                      <a:pt x="606" y="295"/>
                    </a:lnTo>
                    <a:lnTo>
                      <a:pt x="607" y="295"/>
                    </a:lnTo>
                    <a:lnTo>
                      <a:pt x="607" y="297"/>
                    </a:lnTo>
                    <a:lnTo>
                      <a:pt x="606" y="298"/>
                    </a:lnTo>
                    <a:lnTo>
                      <a:pt x="604" y="298"/>
                    </a:lnTo>
                    <a:lnTo>
                      <a:pt x="604" y="301"/>
                    </a:lnTo>
                    <a:lnTo>
                      <a:pt x="601" y="306"/>
                    </a:lnTo>
                    <a:lnTo>
                      <a:pt x="596" y="308"/>
                    </a:lnTo>
                    <a:lnTo>
                      <a:pt x="596" y="311"/>
                    </a:lnTo>
                    <a:lnTo>
                      <a:pt x="597" y="311"/>
                    </a:lnTo>
                    <a:lnTo>
                      <a:pt x="601" y="311"/>
                    </a:lnTo>
                    <a:lnTo>
                      <a:pt x="602" y="311"/>
                    </a:lnTo>
                    <a:lnTo>
                      <a:pt x="601" y="312"/>
                    </a:lnTo>
                    <a:lnTo>
                      <a:pt x="600" y="314"/>
                    </a:lnTo>
                    <a:lnTo>
                      <a:pt x="600" y="315"/>
                    </a:lnTo>
                    <a:lnTo>
                      <a:pt x="602" y="317"/>
                    </a:lnTo>
                    <a:lnTo>
                      <a:pt x="600" y="317"/>
                    </a:lnTo>
                    <a:lnTo>
                      <a:pt x="598" y="319"/>
                    </a:lnTo>
                    <a:lnTo>
                      <a:pt x="600" y="320"/>
                    </a:lnTo>
                    <a:lnTo>
                      <a:pt x="601" y="321"/>
                    </a:lnTo>
                    <a:lnTo>
                      <a:pt x="598" y="324"/>
                    </a:lnTo>
                    <a:lnTo>
                      <a:pt x="598" y="325"/>
                    </a:lnTo>
                    <a:lnTo>
                      <a:pt x="602" y="325"/>
                    </a:lnTo>
                    <a:lnTo>
                      <a:pt x="602" y="326"/>
                    </a:lnTo>
                    <a:lnTo>
                      <a:pt x="600" y="330"/>
                    </a:lnTo>
                    <a:lnTo>
                      <a:pt x="597" y="331"/>
                    </a:lnTo>
                    <a:lnTo>
                      <a:pt x="597" y="334"/>
                    </a:lnTo>
                    <a:lnTo>
                      <a:pt x="598" y="335"/>
                    </a:lnTo>
                    <a:lnTo>
                      <a:pt x="597" y="334"/>
                    </a:lnTo>
                    <a:lnTo>
                      <a:pt x="595" y="331"/>
                    </a:lnTo>
                    <a:lnTo>
                      <a:pt x="595" y="331"/>
                    </a:lnTo>
                    <a:lnTo>
                      <a:pt x="592" y="335"/>
                    </a:lnTo>
                    <a:lnTo>
                      <a:pt x="592" y="335"/>
                    </a:lnTo>
                    <a:lnTo>
                      <a:pt x="592" y="336"/>
                    </a:lnTo>
                    <a:lnTo>
                      <a:pt x="592" y="337"/>
                    </a:lnTo>
                    <a:lnTo>
                      <a:pt x="591" y="338"/>
                    </a:lnTo>
                    <a:lnTo>
                      <a:pt x="590" y="338"/>
                    </a:lnTo>
                    <a:lnTo>
                      <a:pt x="584" y="345"/>
                    </a:lnTo>
                    <a:lnTo>
                      <a:pt x="581" y="346"/>
                    </a:lnTo>
                    <a:lnTo>
                      <a:pt x="580" y="349"/>
                    </a:lnTo>
                    <a:lnTo>
                      <a:pt x="581" y="352"/>
                    </a:lnTo>
                    <a:lnTo>
                      <a:pt x="584" y="352"/>
                    </a:lnTo>
                    <a:lnTo>
                      <a:pt x="584" y="354"/>
                    </a:lnTo>
                    <a:lnTo>
                      <a:pt x="586" y="355"/>
                    </a:lnTo>
                    <a:lnTo>
                      <a:pt x="590" y="362"/>
                    </a:lnTo>
                    <a:lnTo>
                      <a:pt x="590" y="366"/>
                    </a:lnTo>
                    <a:lnTo>
                      <a:pt x="590" y="374"/>
                    </a:lnTo>
                    <a:lnTo>
                      <a:pt x="592" y="376"/>
                    </a:lnTo>
                    <a:lnTo>
                      <a:pt x="591" y="378"/>
                    </a:lnTo>
                    <a:lnTo>
                      <a:pt x="591" y="382"/>
                    </a:lnTo>
                    <a:lnTo>
                      <a:pt x="591" y="383"/>
                    </a:lnTo>
                    <a:lnTo>
                      <a:pt x="589" y="388"/>
                    </a:lnTo>
                    <a:lnTo>
                      <a:pt x="587" y="392"/>
                    </a:lnTo>
                    <a:lnTo>
                      <a:pt x="589" y="392"/>
                    </a:lnTo>
                    <a:lnTo>
                      <a:pt x="590" y="389"/>
                    </a:lnTo>
                    <a:lnTo>
                      <a:pt x="591" y="388"/>
                    </a:lnTo>
                    <a:lnTo>
                      <a:pt x="591" y="391"/>
                    </a:lnTo>
                    <a:lnTo>
                      <a:pt x="592" y="393"/>
                    </a:lnTo>
                    <a:lnTo>
                      <a:pt x="591" y="394"/>
                    </a:lnTo>
                    <a:lnTo>
                      <a:pt x="589" y="395"/>
                    </a:lnTo>
                    <a:lnTo>
                      <a:pt x="587" y="394"/>
                    </a:lnTo>
                    <a:lnTo>
                      <a:pt x="586" y="394"/>
                    </a:lnTo>
                    <a:lnTo>
                      <a:pt x="584" y="398"/>
                    </a:lnTo>
                    <a:lnTo>
                      <a:pt x="581" y="399"/>
                    </a:lnTo>
                    <a:lnTo>
                      <a:pt x="581" y="402"/>
                    </a:lnTo>
                    <a:lnTo>
                      <a:pt x="576" y="404"/>
                    </a:lnTo>
                    <a:lnTo>
                      <a:pt x="574" y="405"/>
                    </a:lnTo>
                    <a:lnTo>
                      <a:pt x="574" y="405"/>
                    </a:lnTo>
                    <a:lnTo>
                      <a:pt x="568" y="408"/>
                    </a:lnTo>
                    <a:lnTo>
                      <a:pt x="563" y="410"/>
                    </a:lnTo>
                    <a:lnTo>
                      <a:pt x="562" y="411"/>
                    </a:lnTo>
                    <a:lnTo>
                      <a:pt x="559" y="411"/>
                    </a:lnTo>
                    <a:lnTo>
                      <a:pt x="558" y="412"/>
                    </a:lnTo>
                    <a:lnTo>
                      <a:pt x="553" y="414"/>
                    </a:lnTo>
                    <a:lnTo>
                      <a:pt x="551" y="415"/>
                    </a:lnTo>
                    <a:lnTo>
                      <a:pt x="551" y="416"/>
                    </a:lnTo>
                    <a:lnTo>
                      <a:pt x="552" y="419"/>
                    </a:lnTo>
                    <a:lnTo>
                      <a:pt x="552" y="420"/>
                    </a:lnTo>
                    <a:lnTo>
                      <a:pt x="552" y="422"/>
                    </a:lnTo>
                    <a:lnTo>
                      <a:pt x="553" y="423"/>
                    </a:lnTo>
                    <a:lnTo>
                      <a:pt x="552" y="423"/>
                    </a:lnTo>
                    <a:lnTo>
                      <a:pt x="553" y="426"/>
                    </a:lnTo>
                    <a:lnTo>
                      <a:pt x="555" y="426"/>
                    </a:lnTo>
                    <a:lnTo>
                      <a:pt x="553" y="427"/>
                    </a:lnTo>
                    <a:lnTo>
                      <a:pt x="553" y="428"/>
                    </a:lnTo>
                    <a:lnTo>
                      <a:pt x="552" y="429"/>
                    </a:lnTo>
                    <a:lnTo>
                      <a:pt x="553" y="431"/>
                    </a:lnTo>
                    <a:lnTo>
                      <a:pt x="552" y="432"/>
                    </a:lnTo>
                    <a:lnTo>
                      <a:pt x="551" y="436"/>
                    </a:lnTo>
                    <a:lnTo>
                      <a:pt x="552" y="438"/>
                    </a:lnTo>
                    <a:lnTo>
                      <a:pt x="551" y="443"/>
                    </a:lnTo>
                    <a:lnTo>
                      <a:pt x="551" y="444"/>
                    </a:lnTo>
                    <a:lnTo>
                      <a:pt x="552" y="445"/>
                    </a:lnTo>
                    <a:lnTo>
                      <a:pt x="552" y="446"/>
                    </a:lnTo>
                    <a:lnTo>
                      <a:pt x="552" y="448"/>
                    </a:lnTo>
                    <a:lnTo>
                      <a:pt x="551" y="450"/>
                    </a:lnTo>
                    <a:lnTo>
                      <a:pt x="551" y="451"/>
                    </a:lnTo>
                    <a:lnTo>
                      <a:pt x="552" y="452"/>
                    </a:lnTo>
                    <a:lnTo>
                      <a:pt x="552" y="456"/>
                    </a:lnTo>
                    <a:lnTo>
                      <a:pt x="552" y="456"/>
                    </a:lnTo>
                    <a:lnTo>
                      <a:pt x="550" y="459"/>
                    </a:lnTo>
                    <a:lnTo>
                      <a:pt x="550" y="462"/>
                    </a:lnTo>
                    <a:lnTo>
                      <a:pt x="548" y="462"/>
                    </a:lnTo>
                    <a:lnTo>
                      <a:pt x="547" y="462"/>
                    </a:lnTo>
                    <a:lnTo>
                      <a:pt x="547" y="465"/>
                    </a:lnTo>
                    <a:lnTo>
                      <a:pt x="548" y="466"/>
                    </a:lnTo>
                    <a:lnTo>
                      <a:pt x="547" y="467"/>
                    </a:lnTo>
                    <a:lnTo>
                      <a:pt x="547" y="471"/>
                    </a:lnTo>
                    <a:lnTo>
                      <a:pt x="547" y="473"/>
                    </a:lnTo>
                    <a:lnTo>
                      <a:pt x="550" y="476"/>
                    </a:lnTo>
                    <a:lnTo>
                      <a:pt x="551" y="476"/>
                    </a:lnTo>
                    <a:lnTo>
                      <a:pt x="547" y="476"/>
                    </a:lnTo>
                    <a:lnTo>
                      <a:pt x="545" y="473"/>
                    </a:lnTo>
                    <a:lnTo>
                      <a:pt x="546" y="471"/>
                    </a:lnTo>
                    <a:lnTo>
                      <a:pt x="545" y="467"/>
                    </a:lnTo>
                    <a:lnTo>
                      <a:pt x="544" y="467"/>
                    </a:lnTo>
                    <a:lnTo>
                      <a:pt x="544" y="466"/>
                    </a:lnTo>
                    <a:lnTo>
                      <a:pt x="544" y="463"/>
                    </a:lnTo>
                    <a:lnTo>
                      <a:pt x="542" y="463"/>
                    </a:lnTo>
                    <a:lnTo>
                      <a:pt x="539" y="468"/>
                    </a:lnTo>
                    <a:lnTo>
                      <a:pt x="539" y="471"/>
                    </a:lnTo>
                    <a:lnTo>
                      <a:pt x="539" y="472"/>
                    </a:lnTo>
                    <a:lnTo>
                      <a:pt x="536" y="472"/>
                    </a:lnTo>
                    <a:lnTo>
                      <a:pt x="535" y="469"/>
                    </a:lnTo>
                    <a:lnTo>
                      <a:pt x="533" y="469"/>
                    </a:lnTo>
                    <a:lnTo>
                      <a:pt x="529" y="471"/>
                    </a:lnTo>
                    <a:lnTo>
                      <a:pt x="526" y="472"/>
                    </a:lnTo>
                    <a:lnTo>
                      <a:pt x="530" y="468"/>
                    </a:lnTo>
                    <a:lnTo>
                      <a:pt x="531" y="466"/>
                    </a:lnTo>
                    <a:lnTo>
                      <a:pt x="531" y="465"/>
                    </a:lnTo>
                    <a:lnTo>
                      <a:pt x="530" y="461"/>
                    </a:lnTo>
                    <a:lnTo>
                      <a:pt x="529" y="460"/>
                    </a:lnTo>
                    <a:lnTo>
                      <a:pt x="529" y="457"/>
                    </a:lnTo>
                    <a:lnTo>
                      <a:pt x="528" y="457"/>
                    </a:lnTo>
                    <a:lnTo>
                      <a:pt x="525" y="456"/>
                    </a:lnTo>
                    <a:lnTo>
                      <a:pt x="524" y="456"/>
                    </a:lnTo>
                    <a:lnTo>
                      <a:pt x="524" y="454"/>
                    </a:lnTo>
                    <a:lnTo>
                      <a:pt x="524" y="454"/>
                    </a:lnTo>
                    <a:lnTo>
                      <a:pt x="524" y="451"/>
                    </a:lnTo>
                    <a:lnTo>
                      <a:pt x="523" y="450"/>
                    </a:lnTo>
                    <a:lnTo>
                      <a:pt x="522" y="449"/>
                    </a:lnTo>
                    <a:lnTo>
                      <a:pt x="522" y="446"/>
                    </a:lnTo>
                    <a:lnTo>
                      <a:pt x="519" y="444"/>
                    </a:lnTo>
                    <a:lnTo>
                      <a:pt x="518" y="443"/>
                    </a:lnTo>
                    <a:lnTo>
                      <a:pt x="519" y="438"/>
                    </a:lnTo>
                    <a:lnTo>
                      <a:pt x="522" y="437"/>
                    </a:lnTo>
                    <a:lnTo>
                      <a:pt x="522" y="434"/>
                    </a:lnTo>
                    <a:lnTo>
                      <a:pt x="522" y="432"/>
                    </a:lnTo>
                    <a:lnTo>
                      <a:pt x="525" y="428"/>
                    </a:lnTo>
                    <a:lnTo>
                      <a:pt x="525" y="423"/>
                    </a:lnTo>
                    <a:lnTo>
                      <a:pt x="524" y="422"/>
                    </a:lnTo>
                    <a:lnTo>
                      <a:pt x="524" y="420"/>
                    </a:lnTo>
                    <a:lnTo>
                      <a:pt x="525" y="417"/>
                    </a:lnTo>
                    <a:lnTo>
                      <a:pt x="526" y="415"/>
                    </a:lnTo>
                    <a:lnTo>
                      <a:pt x="526" y="414"/>
                    </a:lnTo>
                    <a:lnTo>
                      <a:pt x="530" y="409"/>
                    </a:lnTo>
                    <a:lnTo>
                      <a:pt x="529" y="405"/>
                    </a:lnTo>
                    <a:lnTo>
                      <a:pt x="528" y="405"/>
                    </a:lnTo>
                    <a:lnTo>
                      <a:pt x="528" y="405"/>
                    </a:lnTo>
                    <a:lnTo>
                      <a:pt x="528" y="405"/>
                    </a:lnTo>
                    <a:lnTo>
                      <a:pt x="526" y="405"/>
                    </a:lnTo>
                    <a:lnTo>
                      <a:pt x="523" y="405"/>
                    </a:lnTo>
                    <a:lnTo>
                      <a:pt x="519" y="405"/>
                    </a:lnTo>
                    <a:lnTo>
                      <a:pt x="517" y="404"/>
                    </a:lnTo>
                    <a:lnTo>
                      <a:pt x="516" y="404"/>
                    </a:lnTo>
                    <a:lnTo>
                      <a:pt x="514" y="403"/>
                    </a:lnTo>
                    <a:lnTo>
                      <a:pt x="509" y="403"/>
                    </a:lnTo>
                    <a:lnTo>
                      <a:pt x="507" y="403"/>
                    </a:lnTo>
                    <a:lnTo>
                      <a:pt x="507" y="403"/>
                    </a:lnTo>
                    <a:lnTo>
                      <a:pt x="503" y="403"/>
                    </a:lnTo>
                    <a:lnTo>
                      <a:pt x="502" y="402"/>
                    </a:lnTo>
                    <a:lnTo>
                      <a:pt x="503" y="402"/>
                    </a:lnTo>
                    <a:lnTo>
                      <a:pt x="500" y="398"/>
                    </a:lnTo>
                    <a:lnTo>
                      <a:pt x="500" y="397"/>
                    </a:lnTo>
                    <a:lnTo>
                      <a:pt x="496" y="394"/>
                    </a:lnTo>
                    <a:lnTo>
                      <a:pt x="495" y="393"/>
                    </a:lnTo>
                    <a:lnTo>
                      <a:pt x="491" y="391"/>
                    </a:lnTo>
                    <a:lnTo>
                      <a:pt x="490" y="391"/>
                    </a:lnTo>
                    <a:lnTo>
                      <a:pt x="485" y="388"/>
                    </a:lnTo>
                    <a:lnTo>
                      <a:pt x="484" y="387"/>
                    </a:lnTo>
                    <a:lnTo>
                      <a:pt x="483" y="387"/>
                    </a:lnTo>
                    <a:lnTo>
                      <a:pt x="483" y="386"/>
                    </a:lnTo>
                    <a:lnTo>
                      <a:pt x="481" y="382"/>
                    </a:lnTo>
                    <a:lnTo>
                      <a:pt x="480" y="381"/>
                    </a:lnTo>
                    <a:lnTo>
                      <a:pt x="480" y="378"/>
                    </a:lnTo>
                    <a:lnTo>
                      <a:pt x="478" y="378"/>
                    </a:lnTo>
                    <a:lnTo>
                      <a:pt x="477" y="375"/>
                    </a:lnTo>
                    <a:lnTo>
                      <a:pt x="475" y="374"/>
                    </a:lnTo>
                    <a:lnTo>
                      <a:pt x="472" y="370"/>
                    </a:lnTo>
                    <a:lnTo>
                      <a:pt x="469" y="370"/>
                    </a:lnTo>
                    <a:lnTo>
                      <a:pt x="468" y="369"/>
                    </a:lnTo>
                    <a:lnTo>
                      <a:pt x="463" y="368"/>
                    </a:lnTo>
                    <a:lnTo>
                      <a:pt x="461" y="365"/>
                    </a:lnTo>
                    <a:lnTo>
                      <a:pt x="456" y="362"/>
                    </a:lnTo>
                    <a:lnTo>
                      <a:pt x="452" y="362"/>
                    </a:lnTo>
                    <a:lnTo>
                      <a:pt x="444" y="364"/>
                    </a:lnTo>
                    <a:lnTo>
                      <a:pt x="436" y="366"/>
                    </a:lnTo>
                    <a:lnTo>
                      <a:pt x="433" y="366"/>
                    </a:lnTo>
                    <a:lnTo>
                      <a:pt x="430" y="366"/>
                    </a:lnTo>
                    <a:lnTo>
                      <a:pt x="433" y="366"/>
                    </a:lnTo>
                    <a:lnTo>
                      <a:pt x="436" y="365"/>
                    </a:lnTo>
                    <a:lnTo>
                      <a:pt x="442" y="359"/>
                    </a:lnTo>
                    <a:lnTo>
                      <a:pt x="444" y="357"/>
                    </a:lnTo>
                    <a:lnTo>
                      <a:pt x="442" y="353"/>
                    </a:lnTo>
                    <a:lnTo>
                      <a:pt x="441" y="351"/>
                    </a:lnTo>
                    <a:lnTo>
                      <a:pt x="444" y="347"/>
                    </a:lnTo>
                    <a:lnTo>
                      <a:pt x="444" y="342"/>
                    </a:lnTo>
                    <a:lnTo>
                      <a:pt x="442" y="340"/>
                    </a:lnTo>
                    <a:lnTo>
                      <a:pt x="442" y="337"/>
                    </a:lnTo>
                    <a:lnTo>
                      <a:pt x="442" y="335"/>
                    </a:lnTo>
                    <a:lnTo>
                      <a:pt x="442" y="332"/>
                    </a:lnTo>
                    <a:lnTo>
                      <a:pt x="441" y="331"/>
                    </a:lnTo>
                    <a:lnTo>
                      <a:pt x="435" y="332"/>
                    </a:lnTo>
                    <a:lnTo>
                      <a:pt x="431" y="337"/>
                    </a:lnTo>
                    <a:lnTo>
                      <a:pt x="428" y="342"/>
                    </a:lnTo>
                    <a:lnTo>
                      <a:pt x="423" y="342"/>
                    </a:lnTo>
                    <a:lnTo>
                      <a:pt x="421" y="345"/>
                    </a:lnTo>
                    <a:lnTo>
                      <a:pt x="422" y="342"/>
                    </a:lnTo>
                    <a:lnTo>
                      <a:pt x="427" y="341"/>
                    </a:lnTo>
                    <a:lnTo>
                      <a:pt x="430" y="338"/>
                    </a:lnTo>
                    <a:lnTo>
                      <a:pt x="431" y="334"/>
                    </a:lnTo>
                    <a:lnTo>
                      <a:pt x="431" y="334"/>
                    </a:lnTo>
                    <a:lnTo>
                      <a:pt x="431" y="330"/>
                    </a:lnTo>
                    <a:lnTo>
                      <a:pt x="430" y="329"/>
                    </a:lnTo>
                    <a:lnTo>
                      <a:pt x="430" y="328"/>
                    </a:lnTo>
                    <a:lnTo>
                      <a:pt x="430" y="325"/>
                    </a:lnTo>
                    <a:lnTo>
                      <a:pt x="428" y="325"/>
                    </a:lnTo>
                    <a:lnTo>
                      <a:pt x="429" y="324"/>
                    </a:lnTo>
                    <a:lnTo>
                      <a:pt x="430" y="324"/>
                    </a:lnTo>
                    <a:lnTo>
                      <a:pt x="431" y="321"/>
                    </a:lnTo>
                    <a:lnTo>
                      <a:pt x="434" y="318"/>
                    </a:lnTo>
                    <a:lnTo>
                      <a:pt x="434" y="315"/>
                    </a:lnTo>
                    <a:lnTo>
                      <a:pt x="433" y="314"/>
                    </a:lnTo>
                    <a:lnTo>
                      <a:pt x="434" y="311"/>
                    </a:lnTo>
                    <a:lnTo>
                      <a:pt x="436" y="309"/>
                    </a:lnTo>
                    <a:lnTo>
                      <a:pt x="436" y="307"/>
                    </a:lnTo>
                    <a:lnTo>
                      <a:pt x="438" y="305"/>
                    </a:lnTo>
                    <a:lnTo>
                      <a:pt x="439" y="301"/>
                    </a:lnTo>
                    <a:lnTo>
                      <a:pt x="441" y="298"/>
                    </a:lnTo>
                    <a:lnTo>
                      <a:pt x="440" y="296"/>
                    </a:lnTo>
                    <a:lnTo>
                      <a:pt x="440" y="295"/>
                    </a:lnTo>
                    <a:lnTo>
                      <a:pt x="442" y="296"/>
                    </a:lnTo>
                    <a:lnTo>
                      <a:pt x="445" y="295"/>
                    </a:lnTo>
                    <a:lnTo>
                      <a:pt x="445" y="292"/>
                    </a:lnTo>
                    <a:lnTo>
                      <a:pt x="447" y="292"/>
                    </a:lnTo>
                    <a:lnTo>
                      <a:pt x="450" y="289"/>
                    </a:lnTo>
                    <a:lnTo>
                      <a:pt x="452" y="288"/>
                    </a:lnTo>
                    <a:lnTo>
                      <a:pt x="451" y="286"/>
                    </a:lnTo>
                    <a:lnTo>
                      <a:pt x="452" y="284"/>
                    </a:lnTo>
                    <a:lnTo>
                      <a:pt x="455" y="284"/>
                    </a:lnTo>
                    <a:lnTo>
                      <a:pt x="455" y="283"/>
                    </a:lnTo>
                    <a:lnTo>
                      <a:pt x="453" y="281"/>
                    </a:lnTo>
                    <a:lnTo>
                      <a:pt x="456" y="280"/>
                    </a:lnTo>
                    <a:lnTo>
                      <a:pt x="458" y="278"/>
                    </a:lnTo>
                    <a:lnTo>
                      <a:pt x="460" y="278"/>
                    </a:lnTo>
                    <a:lnTo>
                      <a:pt x="460" y="277"/>
                    </a:lnTo>
                    <a:lnTo>
                      <a:pt x="461" y="275"/>
                    </a:lnTo>
                    <a:lnTo>
                      <a:pt x="458" y="273"/>
                    </a:lnTo>
                    <a:lnTo>
                      <a:pt x="460" y="273"/>
                    </a:lnTo>
                    <a:lnTo>
                      <a:pt x="460" y="272"/>
                    </a:lnTo>
                    <a:lnTo>
                      <a:pt x="461" y="272"/>
                    </a:lnTo>
                    <a:lnTo>
                      <a:pt x="463" y="273"/>
                    </a:lnTo>
                    <a:lnTo>
                      <a:pt x="464" y="274"/>
                    </a:lnTo>
                    <a:lnTo>
                      <a:pt x="464" y="274"/>
                    </a:lnTo>
                    <a:lnTo>
                      <a:pt x="464" y="273"/>
                    </a:lnTo>
                    <a:lnTo>
                      <a:pt x="463" y="272"/>
                    </a:lnTo>
                    <a:lnTo>
                      <a:pt x="466" y="271"/>
                    </a:lnTo>
                    <a:lnTo>
                      <a:pt x="467" y="269"/>
                    </a:lnTo>
                    <a:lnTo>
                      <a:pt x="469" y="269"/>
                    </a:lnTo>
                    <a:lnTo>
                      <a:pt x="470" y="269"/>
                    </a:lnTo>
                    <a:lnTo>
                      <a:pt x="470" y="268"/>
                    </a:lnTo>
                    <a:lnTo>
                      <a:pt x="470" y="267"/>
                    </a:lnTo>
                    <a:lnTo>
                      <a:pt x="472" y="267"/>
                    </a:lnTo>
                    <a:lnTo>
                      <a:pt x="472" y="269"/>
                    </a:lnTo>
                    <a:lnTo>
                      <a:pt x="473" y="268"/>
                    </a:lnTo>
                    <a:lnTo>
                      <a:pt x="473" y="266"/>
                    </a:lnTo>
                    <a:lnTo>
                      <a:pt x="472" y="264"/>
                    </a:lnTo>
                    <a:lnTo>
                      <a:pt x="472" y="263"/>
                    </a:lnTo>
                    <a:lnTo>
                      <a:pt x="473" y="263"/>
                    </a:lnTo>
                    <a:lnTo>
                      <a:pt x="477" y="264"/>
                    </a:lnTo>
                    <a:lnTo>
                      <a:pt x="477" y="263"/>
                    </a:lnTo>
                    <a:lnTo>
                      <a:pt x="474" y="262"/>
                    </a:lnTo>
                    <a:lnTo>
                      <a:pt x="474" y="261"/>
                    </a:lnTo>
                    <a:lnTo>
                      <a:pt x="474" y="261"/>
                    </a:lnTo>
                    <a:lnTo>
                      <a:pt x="475" y="260"/>
                    </a:lnTo>
                    <a:lnTo>
                      <a:pt x="475" y="262"/>
                    </a:lnTo>
                    <a:lnTo>
                      <a:pt x="478" y="262"/>
                    </a:lnTo>
                    <a:lnTo>
                      <a:pt x="479" y="262"/>
                    </a:lnTo>
                    <a:lnTo>
                      <a:pt x="480" y="261"/>
                    </a:lnTo>
                    <a:lnTo>
                      <a:pt x="478" y="257"/>
                    </a:lnTo>
                    <a:lnTo>
                      <a:pt x="477" y="254"/>
                    </a:lnTo>
                    <a:lnTo>
                      <a:pt x="474" y="251"/>
                    </a:lnTo>
                    <a:lnTo>
                      <a:pt x="475" y="249"/>
                    </a:lnTo>
                    <a:lnTo>
                      <a:pt x="474" y="248"/>
                    </a:lnTo>
                    <a:lnTo>
                      <a:pt x="475" y="246"/>
                    </a:lnTo>
                    <a:lnTo>
                      <a:pt x="477" y="248"/>
                    </a:lnTo>
                    <a:lnTo>
                      <a:pt x="478" y="251"/>
                    </a:lnTo>
                    <a:lnTo>
                      <a:pt x="480" y="255"/>
                    </a:lnTo>
                    <a:lnTo>
                      <a:pt x="485" y="256"/>
                    </a:lnTo>
                    <a:lnTo>
                      <a:pt x="488" y="257"/>
                    </a:lnTo>
                    <a:lnTo>
                      <a:pt x="490" y="257"/>
                    </a:lnTo>
                    <a:lnTo>
                      <a:pt x="491" y="256"/>
                    </a:lnTo>
                    <a:lnTo>
                      <a:pt x="492" y="256"/>
                    </a:lnTo>
                    <a:lnTo>
                      <a:pt x="495" y="254"/>
                    </a:lnTo>
                    <a:lnTo>
                      <a:pt x="496" y="249"/>
                    </a:lnTo>
                    <a:lnTo>
                      <a:pt x="491" y="244"/>
                    </a:lnTo>
                    <a:lnTo>
                      <a:pt x="491" y="241"/>
                    </a:lnTo>
                    <a:lnTo>
                      <a:pt x="490" y="239"/>
                    </a:lnTo>
                    <a:lnTo>
                      <a:pt x="489" y="240"/>
                    </a:lnTo>
                    <a:lnTo>
                      <a:pt x="486" y="241"/>
                    </a:lnTo>
                    <a:lnTo>
                      <a:pt x="483" y="243"/>
                    </a:lnTo>
                    <a:lnTo>
                      <a:pt x="481" y="243"/>
                    </a:lnTo>
                    <a:lnTo>
                      <a:pt x="481" y="243"/>
                    </a:lnTo>
                    <a:lnTo>
                      <a:pt x="480" y="241"/>
                    </a:lnTo>
                    <a:lnTo>
                      <a:pt x="483" y="241"/>
                    </a:lnTo>
                    <a:lnTo>
                      <a:pt x="485" y="241"/>
                    </a:lnTo>
                    <a:lnTo>
                      <a:pt x="488" y="239"/>
                    </a:lnTo>
                    <a:lnTo>
                      <a:pt x="488" y="238"/>
                    </a:lnTo>
                    <a:lnTo>
                      <a:pt x="483" y="235"/>
                    </a:lnTo>
                    <a:lnTo>
                      <a:pt x="479" y="232"/>
                    </a:lnTo>
                    <a:lnTo>
                      <a:pt x="478" y="232"/>
                    </a:lnTo>
                    <a:lnTo>
                      <a:pt x="478" y="232"/>
                    </a:lnTo>
                    <a:lnTo>
                      <a:pt x="478" y="234"/>
                    </a:lnTo>
                    <a:lnTo>
                      <a:pt x="478" y="234"/>
                    </a:lnTo>
                    <a:lnTo>
                      <a:pt x="475" y="233"/>
                    </a:lnTo>
                    <a:lnTo>
                      <a:pt x="474" y="231"/>
                    </a:lnTo>
                    <a:lnTo>
                      <a:pt x="477" y="231"/>
                    </a:lnTo>
                    <a:lnTo>
                      <a:pt x="477" y="227"/>
                    </a:lnTo>
                    <a:lnTo>
                      <a:pt x="478" y="229"/>
                    </a:lnTo>
                    <a:lnTo>
                      <a:pt x="480" y="232"/>
                    </a:lnTo>
                    <a:lnTo>
                      <a:pt x="483" y="232"/>
                    </a:lnTo>
                    <a:lnTo>
                      <a:pt x="484" y="235"/>
                    </a:lnTo>
                    <a:lnTo>
                      <a:pt x="488" y="238"/>
                    </a:lnTo>
                    <a:lnTo>
                      <a:pt x="492" y="239"/>
                    </a:lnTo>
                    <a:lnTo>
                      <a:pt x="494" y="241"/>
                    </a:lnTo>
                    <a:lnTo>
                      <a:pt x="496" y="243"/>
                    </a:lnTo>
                    <a:lnTo>
                      <a:pt x="496" y="244"/>
                    </a:lnTo>
                    <a:lnTo>
                      <a:pt x="498" y="245"/>
                    </a:lnTo>
                    <a:lnTo>
                      <a:pt x="500" y="246"/>
                    </a:lnTo>
                    <a:lnTo>
                      <a:pt x="500" y="244"/>
                    </a:lnTo>
                    <a:lnTo>
                      <a:pt x="502" y="243"/>
                    </a:lnTo>
                    <a:lnTo>
                      <a:pt x="500" y="241"/>
                    </a:lnTo>
                    <a:lnTo>
                      <a:pt x="501" y="239"/>
                    </a:lnTo>
                    <a:lnTo>
                      <a:pt x="502" y="241"/>
                    </a:lnTo>
                    <a:lnTo>
                      <a:pt x="502" y="243"/>
                    </a:lnTo>
                    <a:lnTo>
                      <a:pt x="505" y="244"/>
                    </a:lnTo>
                    <a:lnTo>
                      <a:pt x="507" y="240"/>
                    </a:lnTo>
                    <a:lnTo>
                      <a:pt x="507" y="235"/>
                    </a:lnTo>
                    <a:lnTo>
                      <a:pt x="506" y="234"/>
                    </a:lnTo>
                    <a:lnTo>
                      <a:pt x="507" y="232"/>
                    </a:lnTo>
                    <a:lnTo>
                      <a:pt x="508" y="235"/>
                    </a:lnTo>
                    <a:lnTo>
                      <a:pt x="508" y="237"/>
                    </a:lnTo>
                    <a:lnTo>
                      <a:pt x="509" y="233"/>
                    </a:lnTo>
                    <a:lnTo>
                      <a:pt x="512" y="232"/>
                    </a:lnTo>
                    <a:lnTo>
                      <a:pt x="512" y="233"/>
                    </a:lnTo>
                    <a:lnTo>
                      <a:pt x="513" y="233"/>
                    </a:lnTo>
                    <a:lnTo>
                      <a:pt x="512" y="235"/>
                    </a:lnTo>
                    <a:lnTo>
                      <a:pt x="512" y="235"/>
                    </a:lnTo>
                    <a:lnTo>
                      <a:pt x="513" y="237"/>
                    </a:lnTo>
                    <a:lnTo>
                      <a:pt x="514" y="235"/>
                    </a:lnTo>
                    <a:lnTo>
                      <a:pt x="516" y="237"/>
                    </a:lnTo>
                    <a:lnTo>
                      <a:pt x="518" y="239"/>
                    </a:lnTo>
                    <a:lnTo>
                      <a:pt x="519" y="238"/>
                    </a:lnTo>
                    <a:lnTo>
                      <a:pt x="520" y="238"/>
                    </a:lnTo>
                    <a:lnTo>
                      <a:pt x="520" y="239"/>
                    </a:lnTo>
                    <a:lnTo>
                      <a:pt x="523" y="239"/>
                    </a:lnTo>
                    <a:lnTo>
                      <a:pt x="524" y="235"/>
                    </a:lnTo>
                    <a:lnTo>
                      <a:pt x="528" y="234"/>
                    </a:lnTo>
                    <a:lnTo>
                      <a:pt x="534" y="227"/>
                    </a:lnTo>
                    <a:lnTo>
                      <a:pt x="535" y="226"/>
                    </a:lnTo>
                    <a:lnTo>
                      <a:pt x="535" y="224"/>
                    </a:lnTo>
                    <a:lnTo>
                      <a:pt x="536" y="226"/>
                    </a:lnTo>
                    <a:lnTo>
                      <a:pt x="539" y="222"/>
                    </a:lnTo>
                    <a:lnTo>
                      <a:pt x="541" y="221"/>
                    </a:lnTo>
                    <a:lnTo>
                      <a:pt x="544" y="220"/>
                    </a:lnTo>
                    <a:lnTo>
                      <a:pt x="545" y="218"/>
                    </a:lnTo>
                    <a:lnTo>
                      <a:pt x="544" y="216"/>
                    </a:lnTo>
                    <a:lnTo>
                      <a:pt x="536" y="214"/>
                    </a:lnTo>
                    <a:lnTo>
                      <a:pt x="533" y="214"/>
                    </a:lnTo>
                    <a:lnTo>
                      <a:pt x="528" y="211"/>
                    </a:lnTo>
                    <a:lnTo>
                      <a:pt x="526" y="209"/>
                    </a:lnTo>
                    <a:lnTo>
                      <a:pt x="524" y="204"/>
                    </a:lnTo>
                    <a:lnTo>
                      <a:pt x="524" y="204"/>
                    </a:lnTo>
                    <a:lnTo>
                      <a:pt x="523" y="200"/>
                    </a:lnTo>
                    <a:lnTo>
                      <a:pt x="523" y="200"/>
                    </a:lnTo>
                    <a:lnTo>
                      <a:pt x="523" y="199"/>
                    </a:lnTo>
                    <a:lnTo>
                      <a:pt x="524" y="199"/>
                    </a:lnTo>
                    <a:lnTo>
                      <a:pt x="524" y="198"/>
                    </a:lnTo>
                    <a:lnTo>
                      <a:pt x="523" y="197"/>
                    </a:lnTo>
                    <a:lnTo>
                      <a:pt x="519" y="197"/>
                    </a:lnTo>
                    <a:lnTo>
                      <a:pt x="514" y="195"/>
                    </a:lnTo>
                    <a:lnTo>
                      <a:pt x="513" y="195"/>
                    </a:lnTo>
                    <a:lnTo>
                      <a:pt x="512" y="197"/>
                    </a:lnTo>
                    <a:lnTo>
                      <a:pt x="511" y="195"/>
                    </a:lnTo>
                    <a:lnTo>
                      <a:pt x="511" y="193"/>
                    </a:lnTo>
                    <a:lnTo>
                      <a:pt x="513" y="194"/>
                    </a:lnTo>
                    <a:lnTo>
                      <a:pt x="518" y="194"/>
                    </a:lnTo>
                    <a:lnTo>
                      <a:pt x="520" y="197"/>
                    </a:lnTo>
                    <a:lnTo>
                      <a:pt x="525" y="197"/>
                    </a:lnTo>
                    <a:lnTo>
                      <a:pt x="528" y="198"/>
                    </a:lnTo>
                    <a:lnTo>
                      <a:pt x="530" y="203"/>
                    </a:lnTo>
                    <a:lnTo>
                      <a:pt x="531" y="203"/>
                    </a:lnTo>
                    <a:lnTo>
                      <a:pt x="533" y="204"/>
                    </a:lnTo>
                    <a:lnTo>
                      <a:pt x="533" y="205"/>
                    </a:lnTo>
                    <a:lnTo>
                      <a:pt x="531" y="205"/>
                    </a:lnTo>
                    <a:lnTo>
                      <a:pt x="531" y="206"/>
                    </a:lnTo>
                    <a:lnTo>
                      <a:pt x="534" y="207"/>
                    </a:lnTo>
                    <a:lnTo>
                      <a:pt x="535" y="210"/>
                    </a:lnTo>
                    <a:lnTo>
                      <a:pt x="536" y="212"/>
                    </a:lnTo>
                    <a:lnTo>
                      <a:pt x="544" y="214"/>
                    </a:lnTo>
                    <a:lnTo>
                      <a:pt x="545" y="212"/>
                    </a:lnTo>
                    <a:lnTo>
                      <a:pt x="546" y="210"/>
                    </a:lnTo>
                    <a:lnTo>
                      <a:pt x="547" y="209"/>
                    </a:lnTo>
                    <a:lnTo>
                      <a:pt x="550" y="210"/>
                    </a:lnTo>
                    <a:lnTo>
                      <a:pt x="552" y="206"/>
                    </a:lnTo>
                    <a:lnTo>
                      <a:pt x="555" y="204"/>
                    </a:lnTo>
                    <a:lnTo>
                      <a:pt x="559" y="200"/>
                    </a:lnTo>
                    <a:lnTo>
                      <a:pt x="561" y="200"/>
                    </a:lnTo>
                    <a:lnTo>
                      <a:pt x="562" y="197"/>
                    </a:lnTo>
                    <a:lnTo>
                      <a:pt x="561" y="195"/>
                    </a:lnTo>
                    <a:lnTo>
                      <a:pt x="558" y="194"/>
                    </a:lnTo>
                    <a:lnTo>
                      <a:pt x="557" y="193"/>
                    </a:lnTo>
                    <a:lnTo>
                      <a:pt x="557" y="191"/>
                    </a:lnTo>
                    <a:lnTo>
                      <a:pt x="558" y="191"/>
                    </a:lnTo>
                    <a:lnTo>
                      <a:pt x="557" y="189"/>
                    </a:lnTo>
                    <a:lnTo>
                      <a:pt x="558" y="187"/>
                    </a:lnTo>
                    <a:lnTo>
                      <a:pt x="561" y="188"/>
                    </a:lnTo>
                    <a:lnTo>
                      <a:pt x="562" y="188"/>
                    </a:lnTo>
                    <a:lnTo>
                      <a:pt x="564" y="189"/>
                    </a:lnTo>
                    <a:lnTo>
                      <a:pt x="567" y="189"/>
                    </a:lnTo>
                    <a:lnTo>
                      <a:pt x="569" y="188"/>
                    </a:lnTo>
                    <a:lnTo>
                      <a:pt x="569" y="189"/>
                    </a:lnTo>
                    <a:lnTo>
                      <a:pt x="570" y="191"/>
                    </a:lnTo>
                    <a:lnTo>
                      <a:pt x="570" y="191"/>
                    </a:lnTo>
                    <a:lnTo>
                      <a:pt x="569" y="194"/>
                    </a:lnTo>
                    <a:lnTo>
                      <a:pt x="569" y="195"/>
                    </a:lnTo>
                    <a:lnTo>
                      <a:pt x="570" y="194"/>
                    </a:lnTo>
                    <a:lnTo>
                      <a:pt x="572" y="195"/>
                    </a:lnTo>
                    <a:lnTo>
                      <a:pt x="573" y="195"/>
                    </a:lnTo>
                    <a:lnTo>
                      <a:pt x="575" y="197"/>
                    </a:lnTo>
                    <a:lnTo>
                      <a:pt x="575" y="195"/>
                    </a:lnTo>
                    <a:lnTo>
                      <a:pt x="574" y="193"/>
                    </a:lnTo>
                    <a:lnTo>
                      <a:pt x="575" y="192"/>
                    </a:lnTo>
                    <a:lnTo>
                      <a:pt x="575" y="193"/>
                    </a:lnTo>
                    <a:lnTo>
                      <a:pt x="576" y="194"/>
                    </a:lnTo>
                    <a:lnTo>
                      <a:pt x="578" y="195"/>
                    </a:lnTo>
                    <a:lnTo>
                      <a:pt x="580" y="199"/>
                    </a:lnTo>
                    <a:lnTo>
                      <a:pt x="581" y="199"/>
                    </a:lnTo>
                    <a:lnTo>
                      <a:pt x="581" y="197"/>
                    </a:lnTo>
                    <a:lnTo>
                      <a:pt x="581" y="197"/>
                    </a:lnTo>
                    <a:lnTo>
                      <a:pt x="581" y="195"/>
                    </a:lnTo>
                    <a:lnTo>
                      <a:pt x="581" y="192"/>
                    </a:lnTo>
                    <a:lnTo>
                      <a:pt x="580" y="192"/>
                    </a:lnTo>
                    <a:lnTo>
                      <a:pt x="581" y="188"/>
                    </a:lnTo>
                    <a:lnTo>
                      <a:pt x="580" y="184"/>
                    </a:lnTo>
                    <a:lnTo>
                      <a:pt x="578" y="184"/>
                    </a:lnTo>
                    <a:lnTo>
                      <a:pt x="578" y="182"/>
                    </a:lnTo>
                    <a:lnTo>
                      <a:pt x="576" y="182"/>
                    </a:lnTo>
                    <a:lnTo>
                      <a:pt x="574" y="183"/>
                    </a:lnTo>
                    <a:lnTo>
                      <a:pt x="573" y="183"/>
                    </a:lnTo>
                    <a:lnTo>
                      <a:pt x="575" y="181"/>
                    </a:lnTo>
                    <a:lnTo>
                      <a:pt x="576" y="181"/>
                    </a:lnTo>
                    <a:lnTo>
                      <a:pt x="578" y="181"/>
                    </a:lnTo>
                    <a:lnTo>
                      <a:pt x="580" y="180"/>
                    </a:lnTo>
                    <a:lnTo>
                      <a:pt x="581" y="182"/>
                    </a:lnTo>
                    <a:lnTo>
                      <a:pt x="581" y="182"/>
                    </a:lnTo>
                    <a:lnTo>
                      <a:pt x="583" y="187"/>
                    </a:lnTo>
                    <a:lnTo>
                      <a:pt x="583" y="187"/>
                    </a:lnTo>
                    <a:lnTo>
                      <a:pt x="585" y="184"/>
                    </a:lnTo>
                    <a:lnTo>
                      <a:pt x="584" y="187"/>
                    </a:lnTo>
                    <a:lnTo>
                      <a:pt x="584" y="189"/>
                    </a:lnTo>
                    <a:lnTo>
                      <a:pt x="583" y="189"/>
                    </a:lnTo>
                    <a:lnTo>
                      <a:pt x="583" y="191"/>
                    </a:lnTo>
                    <a:lnTo>
                      <a:pt x="584" y="192"/>
                    </a:lnTo>
                    <a:lnTo>
                      <a:pt x="584" y="194"/>
                    </a:lnTo>
                    <a:lnTo>
                      <a:pt x="584" y="197"/>
                    </a:lnTo>
                    <a:lnTo>
                      <a:pt x="585" y="197"/>
                    </a:lnTo>
                    <a:lnTo>
                      <a:pt x="590" y="195"/>
                    </a:lnTo>
                    <a:lnTo>
                      <a:pt x="591" y="193"/>
                    </a:lnTo>
                    <a:lnTo>
                      <a:pt x="592" y="193"/>
                    </a:lnTo>
                    <a:lnTo>
                      <a:pt x="593" y="194"/>
                    </a:lnTo>
                    <a:lnTo>
                      <a:pt x="597" y="191"/>
                    </a:lnTo>
                    <a:lnTo>
                      <a:pt x="598" y="191"/>
                    </a:lnTo>
                    <a:lnTo>
                      <a:pt x="600" y="189"/>
                    </a:lnTo>
                    <a:lnTo>
                      <a:pt x="602" y="188"/>
                    </a:lnTo>
                    <a:lnTo>
                      <a:pt x="602" y="186"/>
                    </a:lnTo>
                    <a:lnTo>
                      <a:pt x="603" y="184"/>
                    </a:lnTo>
                    <a:lnTo>
                      <a:pt x="607" y="184"/>
                    </a:lnTo>
                    <a:lnTo>
                      <a:pt x="608" y="184"/>
                    </a:lnTo>
                    <a:lnTo>
                      <a:pt x="609" y="183"/>
                    </a:lnTo>
                    <a:lnTo>
                      <a:pt x="609" y="182"/>
                    </a:lnTo>
                    <a:lnTo>
                      <a:pt x="612" y="180"/>
                    </a:lnTo>
                    <a:lnTo>
                      <a:pt x="612" y="177"/>
                    </a:lnTo>
                    <a:lnTo>
                      <a:pt x="613" y="177"/>
                    </a:lnTo>
                    <a:lnTo>
                      <a:pt x="613" y="175"/>
                    </a:lnTo>
                    <a:lnTo>
                      <a:pt x="611" y="170"/>
                    </a:lnTo>
                    <a:lnTo>
                      <a:pt x="612" y="169"/>
                    </a:lnTo>
                    <a:lnTo>
                      <a:pt x="609" y="166"/>
                    </a:lnTo>
                    <a:lnTo>
                      <a:pt x="608" y="164"/>
                    </a:lnTo>
                    <a:lnTo>
                      <a:pt x="609" y="163"/>
                    </a:lnTo>
                    <a:lnTo>
                      <a:pt x="612" y="161"/>
                    </a:lnTo>
                    <a:lnTo>
                      <a:pt x="613" y="160"/>
                    </a:lnTo>
                    <a:lnTo>
                      <a:pt x="612" y="160"/>
                    </a:lnTo>
                    <a:lnTo>
                      <a:pt x="611" y="161"/>
                    </a:lnTo>
                    <a:lnTo>
                      <a:pt x="609" y="161"/>
                    </a:lnTo>
                    <a:lnTo>
                      <a:pt x="609" y="160"/>
                    </a:lnTo>
                    <a:lnTo>
                      <a:pt x="611" y="158"/>
                    </a:lnTo>
                    <a:lnTo>
                      <a:pt x="609" y="158"/>
                    </a:lnTo>
                    <a:lnTo>
                      <a:pt x="611" y="157"/>
                    </a:lnTo>
                    <a:lnTo>
                      <a:pt x="611" y="155"/>
                    </a:lnTo>
                    <a:lnTo>
                      <a:pt x="609" y="154"/>
                    </a:lnTo>
                    <a:lnTo>
                      <a:pt x="608" y="153"/>
                    </a:lnTo>
                    <a:lnTo>
                      <a:pt x="609" y="153"/>
                    </a:lnTo>
                    <a:lnTo>
                      <a:pt x="609" y="150"/>
                    </a:lnTo>
                    <a:lnTo>
                      <a:pt x="611" y="150"/>
                    </a:lnTo>
                    <a:lnTo>
                      <a:pt x="611" y="152"/>
                    </a:lnTo>
                    <a:lnTo>
                      <a:pt x="613" y="152"/>
                    </a:lnTo>
                    <a:lnTo>
                      <a:pt x="614" y="154"/>
                    </a:lnTo>
                    <a:lnTo>
                      <a:pt x="617" y="154"/>
                    </a:lnTo>
                    <a:lnTo>
                      <a:pt x="617" y="153"/>
                    </a:lnTo>
                    <a:lnTo>
                      <a:pt x="619" y="154"/>
                    </a:lnTo>
                    <a:lnTo>
                      <a:pt x="621" y="153"/>
                    </a:lnTo>
                    <a:lnTo>
                      <a:pt x="624" y="150"/>
                    </a:lnTo>
                    <a:lnTo>
                      <a:pt x="624" y="150"/>
                    </a:lnTo>
                    <a:lnTo>
                      <a:pt x="625" y="148"/>
                    </a:lnTo>
                    <a:lnTo>
                      <a:pt x="624" y="148"/>
                    </a:lnTo>
                    <a:lnTo>
                      <a:pt x="623" y="148"/>
                    </a:lnTo>
                    <a:lnTo>
                      <a:pt x="623" y="146"/>
                    </a:lnTo>
                    <a:lnTo>
                      <a:pt x="621" y="146"/>
                    </a:lnTo>
                    <a:lnTo>
                      <a:pt x="619" y="146"/>
                    </a:lnTo>
                    <a:lnTo>
                      <a:pt x="620" y="144"/>
                    </a:lnTo>
                    <a:lnTo>
                      <a:pt x="623" y="144"/>
                    </a:lnTo>
                    <a:lnTo>
                      <a:pt x="626" y="142"/>
                    </a:lnTo>
                    <a:lnTo>
                      <a:pt x="628" y="140"/>
                    </a:lnTo>
                    <a:lnTo>
                      <a:pt x="626" y="138"/>
                    </a:lnTo>
                    <a:lnTo>
                      <a:pt x="625" y="138"/>
                    </a:lnTo>
                    <a:lnTo>
                      <a:pt x="625" y="137"/>
                    </a:lnTo>
                    <a:lnTo>
                      <a:pt x="621" y="136"/>
                    </a:lnTo>
                    <a:lnTo>
                      <a:pt x="620" y="137"/>
                    </a:lnTo>
                    <a:lnTo>
                      <a:pt x="619" y="136"/>
                    </a:lnTo>
                    <a:lnTo>
                      <a:pt x="620" y="136"/>
                    </a:lnTo>
                    <a:lnTo>
                      <a:pt x="620" y="134"/>
                    </a:lnTo>
                    <a:lnTo>
                      <a:pt x="615" y="130"/>
                    </a:lnTo>
                    <a:lnTo>
                      <a:pt x="615" y="129"/>
                    </a:lnTo>
                    <a:lnTo>
                      <a:pt x="617" y="130"/>
                    </a:lnTo>
                    <a:lnTo>
                      <a:pt x="619" y="131"/>
                    </a:lnTo>
                    <a:lnTo>
                      <a:pt x="620" y="130"/>
                    </a:lnTo>
                    <a:lnTo>
                      <a:pt x="619" y="129"/>
                    </a:lnTo>
                    <a:lnTo>
                      <a:pt x="620" y="127"/>
                    </a:lnTo>
                    <a:lnTo>
                      <a:pt x="620" y="126"/>
                    </a:lnTo>
                    <a:lnTo>
                      <a:pt x="617" y="126"/>
                    </a:lnTo>
                    <a:lnTo>
                      <a:pt x="615" y="124"/>
                    </a:lnTo>
                    <a:lnTo>
                      <a:pt x="613" y="125"/>
                    </a:lnTo>
                    <a:lnTo>
                      <a:pt x="609" y="124"/>
                    </a:lnTo>
                    <a:lnTo>
                      <a:pt x="608" y="123"/>
                    </a:lnTo>
                    <a:lnTo>
                      <a:pt x="608" y="121"/>
                    </a:lnTo>
                    <a:lnTo>
                      <a:pt x="606" y="119"/>
                    </a:lnTo>
                    <a:lnTo>
                      <a:pt x="602" y="119"/>
                    </a:lnTo>
                    <a:lnTo>
                      <a:pt x="601" y="120"/>
                    </a:lnTo>
                    <a:lnTo>
                      <a:pt x="598" y="119"/>
                    </a:lnTo>
                    <a:lnTo>
                      <a:pt x="598" y="118"/>
                    </a:lnTo>
                    <a:lnTo>
                      <a:pt x="596" y="118"/>
                    </a:lnTo>
                    <a:lnTo>
                      <a:pt x="596" y="119"/>
                    </a:lnTo>
                    <a:lnTo>
                      <a:pt x="598" y="120"/>
                    </a:lnTo>
                    <a:lnTo>
                      <a:pt x="597" y="121"/>
                    </a:lnTo>
                    <a:lnTo>
                      <a:pt x="595" y="121"/>
                    </a:lnTo>
                    <a:lnTo>
                      <a:pt x="595" y="123"/>
                    </a:lnTo>
                    <a:lnTo>
                      <a:pt x="596" y="123"/>
                    </a:lnTo>
                    <a:lnTo>
                      <a:pt x="595" y="125"/>
                    </a:lnTo>
                    <a:lnTo>
                      <a:pt x="595" y="126"/>
                    </a:lnTo>
                    <a:lnTo>
                      <a:pt x="595" y="127"/>
                    </a:lnTo>
                    <a:lnTo>
                      <a:pt x="593" y="127"/>
                    </a:lnTo>
                    <a:lnTo>
                      <a:pt x="593" y="130"/>
                    </a:lnTo>
                    <a:lnTo>
                      <a:pt x="592" y="131"/>
                    </a:lnTo>
                    <a:lnTo>
                      <a:pt x="592" y="135"/>
                    </a:lnTo>
                    <a:lnTo>
                      <a:pt x="593" y="135"/>
                    </a:lnTo>
                    <a:lnTo>
                      <a:pt x="595" y="136"/>
                    </a:lnTo>
                    <a:lnTo>
                      <a:pt x="595" y="136"/>
                    </a:lnTo>
                    <a:lnTo>
                      <a:pt x="596" y="138"/>
                    </a:lnTo>
                    <a:lnTo>
                      <a:pt x="596" y="138"/>
                    </a:lnTo>
                    <a:lnTo>
                      <a:pt x="593" y="138"/>
                    </a:lnTo>
                    <a:lnTo>
                      <a:pt x="593" y="140"/>
                    </a:lnTo>
                    <a:lnTo>
                      <a:pt x="592" y="138"/>
                    </a:lnTo>
                    <a:lnTo>
                      <a:pt x="590" y="138"/>
                    </a:lnTo>
                    <a:lnTo>
                      <a:pt x="589" y="140"/>
                    </a:lnTo>
                    <a:lnTo>
                      <a:pt x="590" y="142"/>
                    </a:lnTo>
                    <a:lnTo>
                      <a:pt x="591" y="142"/>
                    </a:lnTo>
                    <a:lnTo>
                      <a:pt x="591" y="143"/>
                    </a:lnTo>
                    <a:lnTo>
                      <a:pt x="590" y="143"/>
                    </a:lnTo>
                    <a:lnTo>
                      <a:pt x="589" y="142"/>
                    </a:lnTo>
                    <a:lnTo>
                      <a:pt x="587" y="143"/>
                    </a:lnTo>
                    <a:lnTo>
                      <a:pt x="585" y="142"/>
                    </a:lnTo>
                    <a:lnTo>
                      <a:pt x="584" y="143"/>
                    </a:lnTo>
                    <a:lnTo>
                      <a:pt x="581" y="147"/>
                    </a:lnTo>
                    <a:lnTo>
                      <a:pt x="580" y="152"/>
                    </a:lnTo>
                    <a:lnTo>
                      <a:pt x="578" y="155"/>
                    </a:lnTo>
                    <a:lnTo>
                      <a:pt x="574" y="159"/>
                    </a:lnTo>
                    <a:lnTo>
                      <a:pt x="573" y="160"/>
                    </a:lnTo>
                    <a:lnTo>
                      <a:pt x="572" y="160"/>
                    </a:lnTo>
                    <a:lnTo>
                      <a:pt x="569" y="163"/>
                    </a:lnTo>
                    <a:lnTo>
                      <a:pt x="568" y="164"/>
                    </a:lnTo>
                    <a:lnTo>
                      <a:pt x="568" y="167"/>
                    </a:lnTo>
                    <a:lnTo>
                      <a:pt x="565" y="169"/>
                    </a:lnTo>
                    <a:lnTo>
                      <a:pt x="565" y="171"/>
                    </a:lnTo>
                    <a:lnTo>
                      <a:pt x="564" y="171"/>
                    </a:lnTo>
                    <a:lnTo>
                      <a:pt x="563" y="169"/>
                    </a:lnTo>
                    <a:lnTo>
                      <a:pt x="562" y="169"/>
                    </a:lnTo>
                    <a:lnTo>
                      <a:pt x="561" y="171"/>
                    </a:lnTo>
                    <a:lnTo>
                      <a:pt x="561" y="171"/>
                    </a:lnTo>
                    <a:lnTo>
                      <a:pt x="562" y="174"/>
                    </a:lnTo>
                    <a:lnTo>
                      <a:pt x="561" y="174"/>
                    </a:lnTo>
                    <a:lnTo>
                      <a:pt x="558" y="172"/>
                    </a:lnTo>
                    <a:lnTo>
                      <a:pt x="559" y="170"/>
                    </a:lnTo>
                    <a:lnTo>
                      <a:pt x="557" y="167"/>
                    </a:lnTo>
                    <a:lnTo>
                      <a:pt x="556" y="160"/>
                    </a:lnTo>
                    <a:lnTo>
                      <a:pt x="556" y="157"/>
                    </a:lnTo>
                    <a:lnTo>
                      <a:pt x="555" y="155"/>
                    </a:lnTo>
                    <a:lnTo>
                      <a:pt x="556" y="153"/>
                    </a:lnTo>
                    <a:lnTo>
                      <a:pt x="557" y="150"/>
                    </a:lnTo>
                    <a:lnTo>
                      <a:pt x="557" y="148"/>
                    </a:lnTo>
                    <a:lnTo>
                      <a:pt x="558" y="147"/>
                    </a:lnTo>
                    <a:lnTo>
                      <a:pt x="559" y="146"/>
                    </a:lnTo>
                    <a:lnTo>
                      <a:pt x="561" y="147"/>
                    </a:lnTo>
                    <a:lnTo>
                      <a:pt x="562" y="146"/>
                    </a:lnTo>
                    <a:lnTo>
                      <a:pt x="563" y="143"/>
                    </a:lnTo>
                    <a:lnTo>
                      <a:pt x="562" y="140"/>
                    </a:lnTo>
                    <a:lnTo>
                      <a:pt x="563" y="137"/>
                    </a:lnTo>
                    <a:lnTo>
                      <a:pt x="563" y="135"/>
                    </a:lnTo>
                    <a:lnTo>
                      <a:pt x="562" y="132"/>
                    </a:lnTo>
                    <a:lnTo>
                      <a:pt x="561" y="130"/>
                    </a:lnTo>
                    <a:lnTo>
                      <a:pt x="559" y="126"/>
                    </a:lnTo>
                    <a:lnTo>
                      <a:pt x="559" y="124"/>
                    </a:lnTo>
                    <a:lnTo>
                      <a:pt x="558" y="124"/>
                    </a:lnTo>
                    <a:lnTo>
                      <a:pt x="557" y="124"/>
                    </a:lnTo>
                    <a:lnTo>
                      <a:pt x="556" y="125"/>
                    </a:lnTo>
                    <a:lnTo>
                      <a:pt x="553" y="130"/>
                    </a:lnTo>
                    <a:lnTo>
                      <a:pt x="551" y="131"/>
                    </a:lnTo>
                    <a:lnTo>
                      <a:pt x="551" y="134"/>
                    </a:lnTo>
                    <a:lnTo>
                      <a:pt x="551" y="137"/>
                    </a:lnTo>
                    <a:lnTo>
                      <a:pt x="550" y="138"/>
                    </a:lnTo>
                    <a:lnTo>
                      <a:pt x="548" y="137"/>
                    </a:lnTo>
                    <a:lnTo>
                      <a:pt x="547" y="138"/>
                    </a:lnTo>
                    <a:lnTo>
                      <a:pt x="547" y="140"/>
                    </a:lnTo>
                    <a:lnTo>
                      <a:pt x="547" y="141"/>
                    </a:lnTo>
                    <a:lnTo>
                      <a:pt x="545" y="142"/>
                    </a:lnTo>
                    <a:lnTo>
                      <a:pt x="544" y="143"/>
                    </a:lnTo>
                    <a:lnTo>
                      <a:pt x="542" y="146"/>
                    </a:lnTo>
                    <a:lnTo>
                      <a:pt x="541" y="146"/>
                    </a:lnTo>
                    <a:lnTo>
                      <a:pt x="540" y="143"/>
                    </a:lnTo>
                    <a:lnTo>
                      <a:pt x="541" y="143"/>
                    </a:lnTo>
                    <a:lnTo>
                      <a:pt x="541" y="141"/>
                    </a:lnTo>
                    <a:lnTo>
                      <a:pt x="541" y="140"/>
                    </a:lnTo>
                    <a:lnTo>
                      <a:pt x="544" y="137"/>
                    </a:lnTo>
                    <a:lnTo>
                      <a:pt x="544" y="135"/>
                    </a:lnTo>
                    <a:lnTo>
                      <a:pt x="544" y="134"/>
                    </a:lnTo>
                    <a:lnTo>
                      <a:pt x="545" y="132"/>
                    </a:lnTo>
                    <a:lnTo>
                      <a:pt x="545" y="130"/>
                    </a:lnTo>
                    <a:lnTo>
                      <a:pt x="545" y="130"/>
                    </a:lnTo>
                    <a:lnTo>
                      <a:pt x="545" y="127"/>
                    </a:lnTo>
                    <a:lnTo>
                      <a:pt x="544" y="124"/>
                    </a:lnTo>
                    <a:lnTo>
                      <a:pt x="544" y="123"/>
                    </a:lnTo>
                    <a:lnTo>
                      <a:pt x="542" y="120"/>
                    </a:lnTo>
                    <a:lnTo>
                      <a:pt x="542" y="119"/>
                    </a:lnTo>
                    <a:lnTo>
                      <a:pt x="542" y="120"/>
                    </a:lnTo>
                    <a:lnTo>
                      <a:pt x="544" y="120"/>
                    </a:lnTo>
                    <a:lnTo>
                      <a:pt x="545" y="123"/>
                    </a:lnTo>
                    <a:lnTo>
                      <a:pt x="545" y="121"/>
                    </a:lnTo>
                    <a:lnTo>
                      <a:pt x="547" y="119"/>
                    </a:lnTo>
                    <a:lnTo>
                      <a:pt x="550" y="119"/>
                    </a:lnTo>
                    <a:lnTo>
                      <a:pt x="551" y="118"/>
                    </a:lnTo>
                    <a:lnTo>
                      <a:pt x="550" y="117"/>
                    </a:lnTo>
                    <a:lnTo>
                      <a:pt x="547" y="118"/>
                    </a:lnTo>
                    <a:lnTo>
                      <a:pt x="546" y="117"/>
                    </a:lnTo>
                    <a:lnTo>
                      <a:pt x="544" y="115"/>
                    </a:lnTo>
                    <a:lnTo>
                      <a:pt x="544" y="115"/>
                    </a:lnTo>
                    <a:lnTo>
                      <a:pt x="545" y="114"/>
                    </a:lnTo>
                    <a:lnTo>
                      <a:pt x="545" y="114"/>
                    </a:lnTo>
                    <a:lnTo>
                      <a:pt x="542" y="114"/>
                    </a:lnTo>
                    <a:lnTo>
                      <a:pt x="542" y="115"/>
                    </a:lnTo>
                    <a:lnTo>
                      <a:pt x="540" y="117"/>
                    </a:lnTo>
                    <a:lnTo>
                      <a:pt x="537" y="114"/>
                    </a:lnTo>
                    <a:lnTo>
                      <a:pt x="537" y="113"/>
                    </a:lnTo>
                    <a:lnTo>
                      <a:pt x="536" y="112"/>
                    </a:lnTo>
                    <a:lnTo>
                      <a:pt x="534" y="113"/>
                    </a:lnTo>
                    <a:lnTo>
                      <a:pt x="533" y="112"/>
                    </a:lnTo>
                    <a:lnTo>
                      <a:pt x="534" y="109"/>
                    </a:lnTo>
                    <a:lnTo>
                      <a:pt x="535" y="109"/>
                    </a:lnTo>
                    <a:lnTo>
                      <a:pt x="535" y="108"/>
                    </a:lnTo>
                    <a:lnTo>
                      <a:pt x="536" y="107"/>
                    </a:lnTo>
                    <a:lnTo>
                      <a:pt x="542" y="103"/>
                    </a:lnTo>
                    <a:lnTo>
                      <a:pt x="542" y="102"/>
                    </a:lnTo>
                    <a:lnTo>
                      <a:pt x="541" y="101"/>
                    </a:lnTo>
                    <a:lnTo>
                      <a:pt x="539" y="102"/>
                    </a:lnTo>
                    <a:lnTo>
                      <a:pt x="539" y="101"/>
                    </a:lnTo>
                    <a:lnTo>
                      <a:pt x="540" y="100"/>
                    </a:lnTo>
                    <a:lnTo>
                      <a:pt x="541" y="97"/>
                    </a:lnTo>
                    <a:lnTo>
                      <a:pt x="544" y="97"/>
                    </a:lnTo>
                    <a:lnTo>
                      <a:pt x="544" y="98"/>
                    </a:lnTo>
                    <a:lnTo>
                      <a:pt x="545" y="101"/>
                    </a:lnTo>
                    <a:lnTo>
                      <a:pt x="546" y="101"/>
                    </a:lnTo>
                    <a:lnTo>
                      <a:pt x="547" y="101"/>
                    </a:lnTo>
                    <a:lnTo>
                      <a:pt x="550" y="100"/>
                    </a:lnTo>
                    <a:lnTo>
                      <a:pt x="550" y="98"/>
                    </a:lnTo>
                    <a:lnTo>
                      <a:pt x="548" y="96"/>
                    </a:lnTo>
                    <a:lnTo>
                      <a:pt x="546" y="96"/>
                    </a:lnTo>
                    <a:lnTo>
                      <a:pt x="546" y="95"/>
                    </a:lnTo>
                    <a:lnTo>
                      <a:pt x="547" y="92"/>
                    </a:lnTo>
                    <a:lnTo>
                      <a:pt x="546" y="91"/>
                    </a:lnTo>
                    <a:lnTo>
                      <a:pt x="547" y="90"/>
                    </a:lnTo>
                    <a:lnTo>
                      <a:pt x="547" y="87"/>
                    </a:lnTo>
                    <a:lnTo>
                      <a:pt x="545" y="85"/>
                    </a:lnTo>
                    <a:lnTo>
                      <a:pt x="546" y="84"/>
                    </a:lnTo>
                    <a:lnTo>
                      <a:pt x="545" y="81"/>
                    </a:lnTo>
                    <a:lnTo>
                      <a:pt x="546" y="81"/>
                    </a:lnTo>
                    <a:lnTo>
                      <a:pt x="546" y="78"/>
                    </a:lnTo>
                    <a:lnTo>
                      <a:pt x="547" y="75"/>
                    </a:lnTo>
                    <a:lnTo>
                      <a:pt x="547" y="74"/>
                    </a:lnTo>
                    <a:lnTo>
                      <a:pt x="550" y="72"/>
                    </a:lnTo>
                    <a:lnTo>
                      <a:pt x="550" y="70"/>
                    </a:lnTo>
                    <a:lnTo>
                      <a:pt x="547" y="70"/>
                    </a:lnTo>
                    <a:lnTo>
                      <a:pt x="548" y="67"/>
                    </a:lnTo>
                    <a:lnTo>
                      <a:pt x="547" y="64"/>
                    </a:lnTo>
                    <a:lnTo>
                      <a:pt x="546" y="63"/>
                    </a:lnTo>
                    <a:lnTo>
                      <a:pt x="546" y="61"/>
                    </a:lnTo>
                    <a:lnTo>
                      <a:pt x="546" y="60"/>
                    </a:lnTo>
                    <a:lnTo>
                      <a:pt x="547" y="60"/>
                    </a:lnTo>
                    <a:lnTo>
                      <a:pt x="547" y="57"/>
                    </a:lnTo>
                    <a:lnTo>
                      <a:pt x="546" y="56"/>
                    </a:lnTo>
                    <a:lnTo>
                      <a:pt x="545" y="55"/>
                    </a:lnTo>
                    <a:lnTo>
                      <a:pt x="542" y="53"/>
                    </a:lnTo>
                    <a:lnTo>
                      <a:pt x="544" y="52"/>
                    </a:lnTo>
                    <a:lnTo>
                      <a:pt x="544" y="51"/>
                    </a:lnTo>
                    <a:lnTo>
                      <a:pt x="540" y="50"/>
                    </a:lnTo>
                    <a:lnTo>
                      <a:pt x="537" y="49"/>
                    </a:lnTo>
                    <a:lnTo>
                      <a:pt x="536" y="50"/>
                    </a:lnTo>
                    <a:lnTo>
                      <a:pt x="536" y="51"/>
                    </a:lnTo>
                    <a:lnTo>
                      <a:pt x="533" y="53"/>
                    </a:lnTo>
                    <a:lnTo>
                      <a:pt x="533" y="55"/>
                    </a:lnTo>
                    <a:lnTo>
                      <a:pt x="529" y="55"/>
                    </a:lnTo>
                    <a:lnTo>
                      <a:pt x="528" y="56"/>
                    </a:lnTo>
                    <a:lnTo>
                      <a:pt x="529" y="58"/>
                    </a:lnTo>
                    <a:lnTo>
                      <a:pt x="530" y="60"/>
                    </a:lnTo>
                    <a:lnTo>
                      <a:pt x="533" y="60"/>
                    </a:lnTo>
                    <a:lnTo>
                      <a:pt x="533" y="61"/>
                    </a:lnTo>
                    <a:lnTo>
                      <a:pt x="530" y="64"/>
                    </a:lnTo>
                    <a:lnTo>
                      <a:pt x="529" y="66"/>
                    </a:lnTo>
                    <a:lnTo>
                      <a:pt x="528" y="67"/>
                    </a:lnTo>
                    <a:lnTo>
                      <a:pt x="528" y="64"/>
                    </a:lnTo>
                    <a:lnTo>
                      <a:pt x="526" y="64"/>
                    </a:lnTo>
                    <a:lnTo>
                      <a:pt x="528" y="62"/>
                    </a:lnTo>
                    <a:lnTo>
                      <a:pt x="525" y="61"/>
                    </a:lnTo>
                    <a:lnTo>
                      <a:pt x="523" y="62"/>
                    </a:lnTo>
                    <a:lnTo>
                      <a:pt x="522" y="63"/>
                    </a:lnTo>
                    <a:lnTo>
                      <a:pt x="520" y="64"/>
                    </a:lnTo>
                    <a:lnTo>
                      <a:pt x="519" y="67"/>
                    </a:lnTo>
                    <a:lnTo>
                      <a:pt x="518" y="67"/>
                    </a:lnTo>
                    <a:lnTo>
                      <a:pt x="516" y="70"/>
                    </a:lnTo>
                    <a:lnTo>
                      <a:pt x="513" y="74"/>
                    </a:lnTo>
                    <a:lnTo>
                      <a:pt x="513" y="77"/>
                    </a:lnTo>
                    <a:lnTo>
                      <a:pt x="513" y="79"/>
                    </a:lnTo>
                    <a:lnTo>
                      <a:pt x="513" y="80"/>
                    </a:lnTo>
                    <a:lnTo>
                      <a:pt x="514" y="80"/>
                    </a:lnTo>
                    <a:lnTo>
                      <a:pt x="517" y="79"/>
                    </a:lnTo>
                    <a:lnTo>
                      <a:pt x="518" y="79"/>
                    </a:lnTo>
                    <a:lnTo>
                      <a:pt x="517" y="80"/>
                    </a:lnTo>
                    <a:lnTo>
                      <a:pt x="516" y="81"/>
                    </a:lnTo>
                    <a:lnTo>
                      <a:pt x="516" y="83"/>
                    </a:lnTo>
                    <a:lnTo>
                      <a:pt x="514" y="83"/>
                    </a:lnTo>
                    <a:lnTo>
                      <a:pt x="512" y="84"/>
                    </a:lnTo>
                    <a:lnTo>
                      <a:pt x="508" y="86"/>
                    </a:lnTo>
                    <a:lnTo>
                      <a:pt x="507" y="89"/>
                    </a:lnTo>
                    <a:lnTo>
                      <a:pt x="506" y="93"/>
                    </a:lnTo>
                    <a:lnTo>
                      <a:pt x="507" y="96"/>
                    </a:lnTo>
                    <a:lnTo>
                      <a:pt x="507" y="97"/>
                    </a:lnTo>
                    <a:lnTo>
                      <a:pt x="506" y="98"/>
                    </a:lnTo>
                    <a:lnTo>
                      <a:pt x="507" y="100"/>
                    </a:lnTo>
                    <a:lnTo>
                      <a:pt x="507" y="102"/>
                    </a:lnTo>
                    <a:lnTo>
                      <a:pt x="509" y="101"/>
                    </a:lnTo>
                    <a:lnTo>
                      <a:pt x="509" y="102"/>
                    </a:lnTo>
                    <a:lnTo>
                      <a:pt x="511" y="104"/>
                    </a:lnTo>
                    <a:lnTo>
                      <a:pt x="512" y="106"/>
                    </a:lnTo>
                    <a:lnTo>
                      <a:pt x="513" y="107"/>
                    </a:lnTo>
                    <a:lnTo>
                      <a:pt x="514" y="107"/>
                    </a:lnTo>
                    <a:lnTo>
                      <a:pt x="516" y="104"/>
                    </a:lnTo>
                    <a:lnTo>
                      <a:pt x="516" y="107"/>
                    </a:lnTo>
                    <a:lnTo>
                      <a:pt x="517" y="110"/>
                    </a:lnTo>
                    <a:lnTo>
                      <a:pt x="519" y="110"/>
                    </a:lnTo>
                    <a:lnTo>
                      <a:pt x="522" y="112"/>
                    </a:lnTo>
                    <a:lnTo>
                      <a:pt x="523" y="112"/>
                    </a:lnTo>
                    <a:lnTo>
                      <a:pt x="525" y="113"/>
                    </a:lnTo>
                    <a:lnTo>
                      <a:pt x="525" y="114"/>
                    </a:lnTo>
                    <a:lnTo>
                      <a:pt x="523" y="118"/>
                    </a:lnTo>
                    <a:lnTo>
                      <a:pt x="522" y="119"/>
                    </a:lnTo>
                    <a:lnTo>
                      <a:pt x="520" y="119"/>
                    </a:lnTo>
                    <a:lnTo>
                      <a:pt x="520" y="117"/>
                    </a:lnTo>
                    <a:lnTo>
                      <a:pt x="523" y="115"/>
                    </a:lnTo>
                    <a:lnTo>
                      <a:pt x="520" y="115"/>
                    </a:lnTo>
                    <a:lnTo>
                      <a:pt x="518" y="115"/>
                    </a:lnTo>
                    <a:lnTo>
                      <a:pt x="516" y="118"/>
                    </a:lnTo>
                    <a:lnTo>
                      <a:pt x="517" y="119"/>
                    </a:lnTo>
                    <a:lnTo>
                      <a:pt x="517" y="120"/>
                    </a:lnTo>
                    <a:lnTo>
                      <a:pt x="514" y="121"/>
                    </a:lnTo>
                    <a:lnTo>
                      <a:pt x="513" y="123"/>
                    </a:lnTo>
                    <a:lnTo>
                      <a:pt x="512" y="123"/>
                    </a:lnTo>
                    <a:lnTo>
                      <a:pt x="509" y="125"/>
                    </a:lnTo>
                    <a:lnTo>
                      <a:pt x="511" y="126"/>
                    </a:lnTo>
                    <a:lnTo>
                      <a:pt x="512" y="126"/>
                    </a:lnTo>
                    <a:lnTo>
                      <a:pt x="513" y="127"/>
                    </a:lnTo>
                    <a:lnTo>
                      <a:pt x="516" y="126"/>
                    </a:lnTo>
                    <a:lnTo>
                      <a:pt x="516" y="125"/>
                    </a:lnTo>
                    <a:lnTo>
                      <a:pt x="516" y="124"/>
                    </a:lnTo>
                    <a:lnTo>
                      <a:pt x="517" y="124"/>
                    </a:lnTo>
                    <a:lnTo>
                      <a:pt x="518" y="123"/>
                    </a:lnTo>
                    <a:lnTo>
                      <a:pt x="519" y="124"/>
                    </a:lnTo>
                    <a:lnTo>
                      <a:pt x="519" y="126"/>
                    </a:lnTo>
                    <a:lnTo>
                      <a:pt x="518" y="129"/>
                    </a:lnTo>
                    <a:lnTo>
                      <a:pt x="517" y="131"/>
                    </a:lnTo>
                    <a:lnTo>
                      <a:pt x="517" y="132"/>
                    </a:lnTo>
                    <a:lnTo>
                      <a:pt x="516" y="134"/>
                    </a:lnTo>
                    <a:lnTo>
                      <a:pt x="513" y="135"/>
                    </a:lnTo>
                    <a:lnTo>
                      <a:pt x="511" y="136"/>
                    </a:lnTo>
                    <a:lnTo>
                      <a:pt x="509" y="137"/>
                    </a:lnTo>
                    <a:lnTo>
                      <a:pt x="509" y="138"/>
                    </a:lnTo>
                    <a:lnTo>
                      <a:pt x="508" y="140"/>
                    </a:lnTo>
                    <a:lnTo>
                      <a:pt x="503" y="142"/>
                    </a:lnTo>
                    <a:lnTo>
                      <a:pt x="502" y="143"/>
                    </a:lnTo>
                    <a:lnTo>
                      <a:pt x="500" y="144"/>
                    </a:lnTo>
                    <a:lnTo>
                      <a:pt x="500" y="143"/>
                    </a:lnTo>
                    <a:lnTo>
                      <a:pt x="498" y="143"/>
                    </a:lnTo>
                    <a:lnTo>
                      <a:pt x="498" y="142"/>
                    </a:lnTo>
                    <a:lnTo>
                      <a:pt x="497" y="143"/>
                    </a:lnTo>
                    <a:lnTo>
                      <a:pt x="496" y="144"/>
                    </a:lnTo>
                    <a:lnTo>
                      <a:pt x="496" y="143"/>
                    </a:lnTo>
                    <a:lnTo>
                      <a:pt x="496" y="142"/>
                    </a:lnTo>
                    <a:lnTo>
                      <a:pt x="494" y="144"/>
                    </a:lnTo>
                    <a:lnTo>
                      <a:pt x="492" y="147"/>
                    </a:lnTo>
                    <a:lnTo>
                      <a:pt x="491" y="149"/>
                    </a:lnTo>
                    <a:lnTo>
                      <a:pt x="490" y="150"/>
                    </a:lnTo>
                    <a:lnTo>
                      <a:pt x="491" y="152"/>
                    </a:lnTo>
                    <a:lnTo>
                      <a:pt x="491" y="153"/>
                    </a:lnTo>
                    <a:lnTo>
                      <a:pt x="490" y="157"/>
                    </a:lnTo>
                    <a:lnTo>
                      <a:pt x="490" y="158"/>
                    </a:lnTo>
                    <a:lnTo>
                      <a:pt x="491" y="159"/>
                    </a:lnTo>
                    <a:lnTo>
                      <a:pt x="490" y="160"/>
                    </a:lnTo>
                    <a:lnTo>
                      <a:pt x="489" y="163"/>
                    </a:lnTo>
                    <a:lnTo>
                      <a:pt x="490" y="163"/>
                    </a:lnTo>
                    <a:lnTo>
                      <a:pt x="491" y="161"/>
                    </a:lnTo>
                    <a:lnTo>
                      <a:pt x="492" y="160"/>
                    </a:lnTo>
                    <a:lnTo>
                      <a:pt x="494" y="160"/>
                    </a:lnTo>
                    <a:lnTo>
                      <a:pt x="496" y="159"/>
                    </a:lnTo>
                    <a:lnTo>
                      <a:pt x="494" y="161"/>
                    </a:lnTo>
                    <a:lnTo>
                      <a:pt x="492" y="161"/>
                    </a:lnTo>
                    <a:lnTo>
                      <a:pt x="490" y="164"/>
                    </a:lnTo>
                    <a:lnTo>
                      <a:pt x="488" y="164"/>
                    </a:lnTo>
                    <a:lnTo>
                      <a:pt x="488" y="166"/>
                    </a:lnTo>
                    <a:lnTo>
                      <a:pt x="486" y="167"/>
                    </a:lnTo>
                    <a:lnTo>
                      <a:pt x="484" y="166"/>
                    </a:lnTo>
                    <a:lnTo>
                      <a:pt x="481" y="166"/>
                    </a:lnTo>
                    <a:lnTo>
                      <a:pt x="480" y="165"/>
                    </a:lnTo>
                    <a:lnTo>
                      <a:pt x="479" y="166"/>
                    </a:lnTo>
                    <a:lnTo>
                      <a:pt x="480" y="170"/>
                    </a:lnTo>
                    <a:lnTo>
                      <a:pt x="478" y="174"/>
                    </a:lnTo>
                    <a:lnTo>
                      <a:pt x="479" y="169"/>
                    </a:lnTo>
                    <a:lnTo>
                      <a:pt x="478" y="166"/>
                    </a:lnTo>
                    <a:lnTo>
                      <a:pt x="477" y="164"/>
                    </a:lnTo>
                    <a:lnTo>
                      <a:pt x="477" y="161"/>
                    </a:lnTo>
                    <a:lnTo>
                      <a:pt x="478" y="161"/>
                    </a:lnTo>
                    <a:lnTo>
                      <a:pt x="479" y="164"/>
                    </a:lnTo>
                    <a:lnTo>
                      <a:pt x="481" y="163"/>
                    </a:lnTo>
                    <a:lnTo>
                      <a:pt x="483" y="165"/>
                    </a:lnTo>
                    <a:lnTo>
                      <a:pt x="485" y="166"/>
                    </a:lnTo>
                    <a:lnTo>
                      <a:pt x="486" y="165"/>
                    </a:lnTo>
                    <a:lnTo>
                      <a:pt x="486" y="163"/>
                    </a:lnTo>
                    <a:lnTo>
                      <a:pt x="488" y="160"/>
                    </a:lnTo>
                    <a:lnTo>
                      <a:pt x="485" y="161"/>
                    </a:lnTo>
                    <a:lnTo>
                      <a:pt x="484" y="160"/>
                    </a:lnTo>
                    <a:lnTo>
                      <a:pt x="486" y="159"/>
                    </a:lnTo>
                    <a:lnTo>
                      <a:pt x="488" y="158"/>
                    </a:lnTo>
                    <a:lnTo>
                      <a:pt x="485" y="157"/>
                    </a:lnTo>
                    <a:lnTo>
                      <a:pt x="484" y="159"/>
                    </a:lnTo>
                    <a:lnTo>
                      <a:pt x="481" y="159"/>
                    </a:lnTo>
                    <a:lnTo>
                      <a:pt x="481" y="158"/>
                    </a:lnTo>
                    <a:lnTo>
                      <a:pt x="484" y="157"/>
                    </a:lnTo>
                    <a:lnTo>
                      <a:pt x="484" y="154"/>
                    </a:lnTo>
                    <a:lnTo>
                      <a:pt x="483" y="154"/>
                    </a:lnTo>
                    <a:lnTo>
                      <a:pt x="480" y="155"/>
                    </a:lnTo>
                    <a:lnTo>
                      <a:pt x="480" y="154"/>
                    </a:lnTo>
                    <a:lnTo>
                      <a:pt x="481" y="150"/>
                    </a:lnTo>
                    <a:lnTo>
                      <a:pt x="483" y="149"/>
                    </a:lnTo>
                    <a:lnTo>
                      <a:pt x="483" y="150"/>
                    </a:lnTo>
                    <a:lnTo>
                      <a:pt x="484" y="149"/>
                    </a:lnTo>
                    <a:lnTo>
                      <a:pt x="484" y="148"/>
                    </a:lnTo>
                    <a:lnTo>
                      <a:pt x="488" y="146"/>
                    </a:lnTo>
                    <a:lnTo>
                      <a:pt x="488" y="144"/>
                    </a:lnTo>
                    <a:lnTo>
                      <a:pt x="490" y="142"/>
                    </a:lnTo>
                    <a:lnTo>
                      <a:pt x="491" y="140"/>
                    </a:lnTo>
                    <a:lnTo>
                      <a:pt x="492" y="138"/>
                    </a:lnTo>
                    <a:lnTo>
                      <a:pt x="494" y="138"/>
                    </a:lnTo>
                    <a:lnTo>
                      <a:pt x="494" y="137"/>
                    </a:lnTo>
                    <a:lnTo>
                      <a:pt x="491" y="137"/>
                    </a:lnTo>
                    <a:lnTo>
                      <a:pt x="489" y="137"/>
                    </a:lnTo>
                    <a:lnTo>
                      <a:pt x="488" y="140"/>
                    </a:lnTo>
                    <a:lnTo>
                      <a:pt x="485" y="141"/>
                    </a:lnTo>
                    <a:lnTo>
                      <a:pt x="484" y="141"/>
                    </a:lnTo>
                    <a:lnTo>
                      <a:pt x="484" y="140"/>
                    </a:lnTo>
                    <a:lnTo>
                      <a:pt x="486" y="138"/>
                    </a:lnTo>
                    <a:lnTo>
                      <a:pt x="488" y="137"/>
                    </a:lnTo>
                    <a:lnTo>
                      <a:pt x="485" y="136"/>
                    </a:lnTo>
                    <a:lnTo>
                      <a:pt x="484" y="137"/>
                    </a:lnTo>
                    <a:lnTo>
                      <a:pt x="483" y="135"/>
                    </a:lnTo>
                    <a:lnTo>
                      <a:pt x="484" y="134"/>
                    </a:lnTo>
                    <a:lnTo>
                      <a:pt x="484" y="131"/>
                    </a:lnTo>
                    <a:lnTo>
                      <a:pt x="483" y="130"/>
                    </a:lnTo>
                    <a:lnTo>
                      <a:pt x="481" y="130"/>
                    </a:lnTo>
                    <a:lnTo>
                      <a:pt x="480" y="132"/>
                    </a:lnTo>
                    <a:lnTo>
                      <a:pt x="480" y="131"/>
                    </a:lnTo>
                    <a:lnTo>
                      <a:pt x="481" y="130"/>
                    </a:lnTo>
                    <a:lnTo>
                      <a:pt x="480" y="127"/>
                    </a:lnTo>
                    <a:lnTo>
                      <a:pt x="478" y="127"/>
                    </a:lnTo>
                    <a:lnTo>
                      <a:pt x="478" y="130"/>
                    </a:lnTo>
                    <a:lnTo>
                      <a:pt x="475" y="131"/>
                    </a:lnTo>
                    <a:lnTo>
                      <a:pt x="475" y="132"/>
                    </a:lnTo>
                    <a:lnTo>
                      <a:pt x="474" y="131"/>
                    </a:lnTo>
                    <a:lnTo>
                      <a:pt x="474" y="130"/>
                    </a:lnTo>
                    <a:lnTo>
                      <a:pt x="473" y="129"/>
                    </a:lnTo>
                    <a:lnTo>
                      <a:pt x="472" y="129"/>
                    </a:lnTo>
                    <a:lnTo>
                      <a:pt x="470" y="130"/>
                    </a:lnTo>
                    <a:lnTo>
                      <a:pt x="472" y="131"/>
                    </a:lnTo>
                    <a:lnTo>
                      <a:pt x="470" y="132"/>
                    </a:lnTo>
                    <a:lnTo>
                      <a:pt x="472" y="134"/>
                    </a:lnTo>
                    <a:lnTo>
                      <a:pt x="472" y="135"/>
                    </a:lnTo>
                    <a:lnTo>
                      <a:pt x="470" y="136"/>
                    </a:lnTo>
                    <a:lnTo>
                      <a:pt x="469" y="135"/>
                    </a:lnTo>
                    <a:lnTo>
                      <a:pt x="469" y="134"/>
                    </a:lnTo>
                    <a:lnTo>
                      <a:pt x="469" y="134"/>
                    </a:lnTo>
                    <a:lnTo>
                      <a:pt x="468" y="135"/>
                    </a:lnTo>
                    <a:lnTo>
                      <a:pt x="469" y="140"/>
                    </a:lnTo>
                    <a:lnTo>
                      <a:pt x="470" y="142"/>
                    </a:lnTo>
                    <a:lnTo>
                      <a:pt x="473" y="143"/>
                    </a:lnTo>
                    <a:lnTo>
                      <a:pt x="474" y="144"/>
                    </a:lnTo>
                    <a:lnTo>
                      <a:pt x="474" y="149"/>
                    </a:lnTo>
                    <a:lnTo>
                      <a:pt x="473" y="147"/>
                    </a:lnTo>
                    <a:lnTo>
                      <a:pt x="472" y="146"/>
                    </a:lnTo>
                    <a:lnTo>
                      <a:pt x="469" y="142"/>
                    </a:lnTo>
                    <a:lnTo>
                      <a:pt x="468" y="140"/>
                    </a:lnTo>
                    <a:lnTo>
                      <a:pt x="467" y="136"/>
                    </a:lnTo>
                    <a:lnTo>
                      <a:pt x="466" y="136"/>
                    </a:lnTo>
                    <a:lnTo>
                      <a:pt x="466" y="137"/>
                    </a:lnTo>
                    <a:lnTo>
                      <a:pt x="466" y="140"/>
                    </a:lnTo>
                    <a:lnTo>
                      <a:pt x="468" y="142"/>
                    </a:lnTo>
                    <a:lnTo>
                      <a:pt x="468" y="143"/>
                    </a:lnTo>
                    <a:lnTo>
                      <a:pt x="467" y="144"/>
                    </a:lnTo>
                    <a:lnTo>
                      <a:pt x="466" y="143"/>
                    </a:lnTo>
                    <a:lnTo>
                      <a:pt x="462" y="143"/>
                    </a:lnTo>
                    <a:lnTo>
                      <a:pt x="461" y="144"/>
                    </a:lnTo>
                    <a:lnTo>
                      <a:pt x="458" y="143"/>
                    </a:lnTo>
                    <a:lnTo>
                      <a:pt x="457" y="142"/>
                    </a:lnTo>
                    <a:lnTo>
                      <a:pt x="453" y="140"/>
                    </a:lnTo>
                    <a:lnTo>
                      <a:pt x="450" y="140"/>
                    </a:lnTo>
                    <a:lnTo>
                      <a:pt x="449" y="138"/>
                    </a:lnTo>
                    <a:lnTo>
                      <a:pt x="449" y="138"/>
                    </a:lnTo>
                    <a:lnTo>
                      <a:pt x="445" y="140"/>
                    </a:lnTo>
                    <a:lnTo>
                      <a:pt x="445" y="142"/>
                    </a:lnTo>
                    <a:lnTo>
                      <a:pt x="441" y="142"/>
                    </a:lnTo>
                    <a:lnTo>
                      <a:pt x="439" y="143"/>
                    </a:lnTo>
                    <a:lnTo>
                      <a:pt x="436" y="141"/>
                    </a:lnTo>
                    <a:lnTo>
                      <a:pt x="435" y="141"/>
                    </a:lnTo>
                    <a:lnTo>
                      <a:pt x="435" y="138"/>
                    </a:lnTo>
                    <a:lnTo>
                      <a:pt x="434" y="138"/>
                    </a:lnTo>
                    <a:lnTo>
                      <a:pt x="433" y="140"/>
                    </a:lnTo>
                    <a:lnTo>
                      <a:pt x="433" y="138"/>
                    </a:lnTo>
                    <a:lnTo>
                      <a:pt x="429" y="136"/>
                    </a:lnTo>
                    <a:lnTo>
                      <a:pt x="429" y="135"/>
                    </a:lnTo>
                    <a:lnTo>
                      <a:pt x="428" y="134"/>
                    </a:lnTo>
                    <a:lnTo>
                      <a:pt x="428" y="132"/>
                    </a:lnTo>
                    <a:lnTo>
                      <a:pt x="429" y="131"/>
                    </a:lnTo>
                    <a:lnTo>
                      <a:pt x="428" y="130"/>
                    </a:lnTo>
                    <a:lnTo>
                      <a:pt x="427" y="131"/>
                    </a:lnTo>
                    <a:lnTo>
                      <a:pt x="425" y="130"/>
                    </a:lnTo>
                    <a:lnTo>
                      <a:pt x="425" y="129"/>
                    </a:lnTo>
                    <a:lnTo>
                      <a:pt x="425" y="127"/>
                    </a:lnTo>
                    <a:lnTo>
                      <a:pt x="423" y="129"/>
                    </a:lnTo>
                    <a:lnTo>
                      <a:pt x="421" y="129"/>
                    </a:lnTo>
                    <a:lnTo>
                      <a:pt x="419" y="127"/>
                    </a:lnTo>
                    <a:lnTo>
                      <a:pt x="419" y="127"/>
                    </a:lnTo>
                    <a:lnTo>
                      <a:pt x="418" y="127"/>
                    </a:lnTo>
                    <a:lnTo>
                      <a:pt x="417" y="126"/>
                    </a:lnTo>
                    <a:lnTo>
                      <a:pt x="414" y="126"/>
                    </a:lnTo>
                    <a:lnTo>
                      <a:pt x="416" y="125"/>
                    </a:lnTo>
                    <a:lnTo>
                      <a:pt x="416" y="123"/>
                    </a:lnTo>
                    <a:lnTo>
                      <a:pt x="417" y="121"/>
                    </a:lnTo>
                    <a:lnTo>
                      <a:pt x="417" y="121"/>
                    </a:lnTo>
                    <a:lnTo>
                      <a:pt x="416" y="120"/>
                    </a:lnTo>
                    <a:lnTo>
                      <a:pt x="414" y="120"/>
                    </a:lnTo>
                    <a:lnTo>
                      <a:pt x="413" y="117"/>
                    </a:lnTo>
                    <a:lnTo>
                      <a:pt x="413" y="115"/>
                    </a:lnTo>
                    <a:lnTo>
                      <a:pt x="412" y="114"/>
                    </a:lnTo>
                    <a:lnTo>
                      <a:pt x="414" y="113"/>
                    </a:lnTo>
                    <a:lnTo>
                      <a:pt x="414" y="113"/>
                    </a:lnTo>
                    <a:lnTo>
                      <a:pt x="413" y="112"/>
                    </a:lnTo>
                    <a:lnTo>
                      <a:pt x="414" y="110"/>
                    </a:lnTo>
                    <a:lnTo>
                      <a:pt x="414" y="107"/>
                    </a:lnTo>
                    <a:lnTo>
                      <a:pt x="414" y="104"/>
                    </a:lnTo>
                    <a:lnTo>
                      <a:pt x="413" y="104"/>
                    </a:lnTo>
                    <a:lnTo>
                      <a:pt x="412" y="103"/>
                    </a:lnTo>
                    <a:lnTo>
                      <a:pt x="411" y="102"/>
                    </a:lnTo>
                    <a:lnTo>
                      <a:pt x="408" y="103"/>
                    </a:lnTo>
                    <a:lnTo>
                      <a:pt x="406" y="102"/>
                    </a:lnTo>
                    <a:lnTo>
                      <a:pt x="401" y="104"/>
                    </a:lnTo>
                    <a:lnTo>
                      <a:pt x="393" y="104"/>
                    </a:lnTo>
                    <a:lnTo>
                      <a:pt x="391" y="104"/>
                    </a:lnTo>
                    <a:lnTo>
                      <a:pt x="389" y="104"/>
                    </a:lnTo>
                    <a:lnTo>
                      <a:pt x="386" y="108"/>
                    </a:lnTo>
                    <a:lnTo>
                      <a:pt x="384" y="109"/>
                    </a:lnTo>
                    <a:lnTo>
                      <a:pt x="383" y="110"/>
                    </a:lnTo>
                    <a:lnTo>
                      <a:pt x="385" y="112"/>
                    </a:lnTo>
                    <a:lnTo>
                      <a:pt x="386" y="110"/>
                    </a:lnTo>
                    <a:lnTo>
                      <a:pt x="388" y="110"/>
                    </a:lnTo>
                    <a:lnTo>
                      <a:pt x="386" y="113"/>
                    </a:lnTo>
                    <a:lnTo>
                      <a:pt x="385" y="114"/>
                    </a:lnTo>
                    <a:lnTo>
                      <a:pt x="385" y="115"/>
                    </a:lnTo>
                    <a:lnTo>
                      <a:pt x="389" y="115"/>
                    </a:lnTo>
                    <a:lnTo>
                      <a:pt x="389" y="117"/>
                    </a:lnTo>
                    <a:lnTo>
                      <a:pt x="391" y="115"/>
                    </a:lnTo>
                    <a:lnTo>
                      <a:pt x="391" y="114"/>
                    </a:lnTo>
                    <a:lnTo>
                      <a:pt x="390" y="113"/>
                    </a:lnTo>
                    <a:lnTo>
                      <a:pt x="390" y="112"/>
                    </a:lnTo>
                    <a:lnTo>
                      <a:pt x="391" y="112"/>
                    </a:lnTo>
                    <a:lnTo>
                      <a:pt x="391" y="112"/>
                    </a:lnTo>
                    <a:lnTo>
                      <a:pt x="394" y="112"/>
                    </a:lnTo>
                    <a:lnTo>
                      <a:pt x="395" y="114"/>
                    </a:lnTo>
                    <a:lnTo>
                      <a:pt x="397" y="113"/>
                    </a:lnTo>
                    <a:lnTo>
                      <a:pt x="397" y="112"/>
                    </a:lnTo>
                    <a:lnTo>
                      <a:pt x="399" y="110"/>
                    </a:lnTo>
                    <a:lnTo>
                      <a:pt x="399" y="112"/>
                    </a:lnTo>
                    <a:lnTo>
                      <a:pt x="400" y="114"/>
                    </a:lnTo>
                    <a:lnTo>
                      <a:pt x="401" y="113"/>
                    </a:lnTo>
                    <a:lnTo>
                      <a:pt x="401" y="112"/>
                    </a:lnTo>
                    <a:lnTo>
                      <a:pt x="402" y="112"/>
                    </a:lnTo>
                    <a:lnTo>
                      <a:pt x="403" y="110"/>
                    </a:lnTo>
                    <a:lnTo>
                      <a:pt x="405" y="110"/>
                    </a:lnTo>
                    <a:lnTo>
                      <a:pt x="408" y="108"/>
                    </a:lnTo>
                    <a:lnTo>
                      <a:pt x="411" y="108"/>
                    </a:lnTo>
                    <a:lnTo>
                      <a:pt x="411" y="109"/>
                    </a:lnTo>
                    <a:lnTo>
                      <a:pt x="412" y="109"/>
                    </a:lnTo>
                    <a:lnTo>
                      <a:pt x="411" y="110"/>
                    </a:lnTo>
                    <a:lnTo>
                      <a:pt x="412" y="112"/>
                    </a:lnTo>
                    <a:lnTo>
                      <a:pt x="410" y="115"/>
                    </a:lnTo>
                    <a:lnTo>
                      <a:pt x="408" y="114"/>
                    </a:lnTo>
                    <a:lnTo>
                      <a:pt x="407" y="114"/>
                    </a:lnTo>
                    <a:lnTo>
                      <a:pt x="405" y="114"/>
                    </a:lnTo>
                    <a:lnTo>
                      <a:pt x="403" y="114"/>
                    </a:lnTo>
                    <a:lnTo>
                      <a:pt x="402" y="114"/>
                    </a:lnTo>
                    <a:lnTo>
                      <a:pt x="401" y="117"/>
                    </a:lnTo>
                    <a:lnTo>
                      <a:pt x="401" y="119"/>
                    </a:lnTo>
                    <a:lnTo>
                      <a:pt x="402" y="123"/>
                    </a:lnTo>
                    <a:lnTo>
                      <a:pt x="401" y="119"/>
                    </a:lnTo>
                    <a:lnTo>
                      <a:pt x="400" y="119"/>
                    </a:lnTo>
                    <a:lnTo>
                      <a:pt x="400" y="118"/>
                    </a:lnTo>
                    <a:lnTo>
                      <a:pt x="399" y="118"/>
                    </a:lnTo>
                    <a:lnTo>
                      <a:pt x="397" y="120"/>
                    </a:lnTo>
                    <a:lnTo>
                      <a:pt x="395" y="120"/>
                    </a:lnTo>
                    <a:lnTo>
                      <a:pt x="394" y="120"/>
                    </a:lnTo>
                    <a:lnTo>
                      <a:pt x="394" y="119"/>
                    </a:lnTo>
                    <a:lnTo>
                      <a:pt x="393" y="119"/>
                    </a:lnTo>
                    <a:lnTo>
                      <a:pt x="391" y="121"/>
                    </a:lnTo>
                    <a:lnTo>
                      <a:pt x="390" y="121"/>
                    </a:lnTo>
                    <a:lnTo>
                      <a:pt x="389" y="120"/>
                    </a:lnTo>
                    <a:lnTo>
                      <a:pt x="388" y="121"/>
                    </a:lnTo>
                    <a:lnTo>
                      <a:pt x="386" y="123"/>
                    </a:lnTo>
                    <a:lnTo>
                      <a:pt x="386" y="123"/>
                    </a:lnTo>
                    <a:lnTo>
                      <a:pt x="383" y="123"/>
                    </a:lnTo>
                    <a:lnTo>
                      <a:pt x="382" y="124"/>
                    </a:lnTo>
                    <a:lnTo>
                      <a:pt x="382" y="126"/>
                    </a:lnTo>
                    <a:lnTo>
                      <a:pt x="383" y="127"/>
                    </a:lnTo>
                    <a:lnTo>
                      <a:pt x="380" y="134"/>
                    </a:lnTo>
                    <a:lnTo>
                      <a:pt x="379" y="137"/>
                    </a:lnTo>
                    <a:lnTo>
                      <a:pt x="379" y="138"/>
                    </a:lnTo>
                    <a:lnTo>
                      <a:pt x="382" y="140"/>
                    </a:lnTo>
                    <a:lnTo>
                      <a:pt x="380" y="141"/>
                    </a:lnTo>
                    <a:lnTo>
                      <a:pt x="379" y="142"/>
                    </a:lnTo>
                    <a:lnTo>
                      <a:pt x="379" y="143"/>
                    </a:lnTo>
                    <a:lnTo>
                      <a:pt x="380" y="144"/>
                    </a:lnTo>
                    <a:lnTo>
                      <a:pt x="380" y="147"/>
                    </a:lnTo>
                    <a:lnTo>
                      <a:pt x="379" y="148"/>
                    </a:lnTo>
                    <a:lnTo>
                      <a:pt x="379" y="147"/>
                    </a:lnTo>
                    <a:lnTo>
                      <a:pt x="377" y="148"/>
                    </a:lnTo>
                    <a:lnTo>
                      <a:pt x="377" y="148"/>
                    </a:lnTo>
                    <a:lnTo>
                      <a:pt x="377" y="146"/>
                    </a:lnTo>
                    <a:lnTo>
                      <a:pt x="378" y="146"/>
                    </a:lnTo>
                    <a:lnTo>
                      <a:pt x="378" y="143"/>
                    </a:lnTo>
                    <a:lnTo>
                      <a:pt x="377" y="143"/>
                    </a:lnTo>
                    <a:lnTo>
                      <a:pt x="373" y="148"/>
                    </a:lnTo>
                    <a:lnTo>
                      <a:pt x="373" y="153"/>
                    </a:lnTo>
                    <a:lnTo>
                      <a:pt x="374" y="158"/>
                    </a:lnTo>
                    <a:lnTo>
                      <a:pt x="374" y="164"/>
                    </a:lnTo>
                    <a:lnTo>
                      <a:pt x="373" y="158"/>
                    </a:lnTo>
                    <a:lnTo>
                      <a:pt x="373" y="154"/>
                    </a:lnTo>
                    <a:lnTo>
                      <a:pt x="372" y="154"/>
                    </a:lnTo>
                    <a:lnTo>
                      <a:pt x="373" y="152"/>
                    </a:lnTo>
                    <a:lnTo>
                      <a:pt x="373" y="150"/>
                    </a:lnTo>
                    <a:lnTo>
                      <a:pt x="371" y="149"/>
                    </a:lnTo>
                    <a:lnTo>
                      <a:pt x="371" y="146"/>
                    </a:lnTo>
                    <a:lnTo>
                      <a:pt x="371" y="142"/>
                    </a:lnTo>
                    <a:lnTo>
                      <a:pt x="369" y="141"/>
                    </a:lnTo>
                    <a:lnTo>
                      <a:pt x="369" y="136"/>
                    </a:lnTo>
                    <a:lnTo>
                      <a:pt x="371" y="135"/>
                    </a:lnTo>
                    <a:lnTo>
                      <a:pt x="373" y="131"/>
                    </a:lnTo>
                    <a:lnTo>
                      <a:pt x="373" y="127"/>
                    </a:lnTo>
                    <a:lnTo>
                      <a:pt x="372" y="127"/>
                    </a:lnTo>
                    <a:lnTo>
                      <a:pt x="372" y="129"/>
                    </a:lnTo>
                    <a:lnTo>
                      <a:pt x="371" y="132"/>
                    </a:lnTo>
                    <a:lnTo>
                      <a:pt x="369" y="134"/>
                    </a:lnTo>
                    <a:lnTo>
                      <a:pt x="369" y="132"/>
                    </a:lnTo>
                    <a:lnTo>
                      <a:pt x="368" y="131"/>
                    </a:lnTo>
                    <a:lnTo>
                      <a:pt x="369" y="127"/>
                    </a:lnTo>
                    <a:lnTo>
                      <a:pt x="371" y="125"/>
                    </a:lnTo>
                    <a:lnTo>
                      <a:pt x="369" y="124"/>
                    </a:lnTo>
                    <a:lnTo>
                      <a:pt x="368" y="125"/>
                    </a:lnTo>
                    <a:lnTo>
                      <a:pt x="367" y="125"/>
                    </a:lnTo>
                    <a:lnTo>
                      <a:pt x="367" y="124"/>
                    </a:lnTo>
                    <a:lnTo>
                      <a:pt x="367" y="123"/>
                    </a:lnTo>
                    <a:lnTo>
                      <a:pt x="367" y="120"/>
                    </a:lnTo>
                    <a:lnTo>
                      <a:pt x="366" y="120"/>
                    </a:lnTo>
                    <a:lnTo>
                      <a:pt x="366" y="119"/>
                    </a:lnTo>
                    <a:lnTo>
                      <a:pt x="366" y="118"/>
                    </a:lnTo>
                    <a:lnTo>
                      <a:pt x="366" y="117"/>
                    </a:lnTo>
                    <a:lnTo>
                      <a:pt x="365" y="117"/>
                    </a:lnTo>
                    <a:lnTo>
                      <a:pt x="358" y="119"/>
                    </a:lnTo>
                    <a:lnTo>
                      <a:pt x="355" y="120"/>
                    </a:lnTo>
                    <a:lnTo>
                      <a:pt x="354" y="120"/>
                    </a:lnTo>
                    <a:lnTo>
                      <a:pt x="354" y="119"/>
                    </a:lnTo>
                    <a:lnTo>
                      <a:pt x="354" y="119"/>
                    </a:lnTo>
                    <a:lnTo>
                      <a:pt x="351" y="120"/>
                    </a:lnTo>
                    <a:lnTo>
                      <a:pt x="350" y="120"/>
                    </a:lnTo>
                    <a:lnTo>
                      <a:pt x="349" y="119"/>
                    </a:lnTo>
                    <a:lnTo>
                      <a:pt x="346" y="121"/>
                    </a:lnTo>
                    <a:lnTo>
                      <a:pt x="346" y="120"/>
                    </a:lnTo>
                    <a:lnTo>
                      <a:pt x="344" y="119"/>
                    </a:lnTo>
                    <a:lnTo>
                      <a:pt x="344" y="119"/>
                    </a:lnTo>
                    <a:lnTo>
                      <a:pt x="344" y="120"/>
                    </a:lnTo>
                    <a:lnTo>
                      <a:pt x="340" y="120"/>
                    </a:lnTo>
                    <a:lnTo>
                      <a:pt x="336" y="118"/>
                    </a:lnTo>
                    <a:lnTo>
                      <a:pt x="333" y="118"/>
                    </a:lnTo>
                    <a:lnTo>
                      <a:pt x="329" y="117"/>
                    </a:lnTo>
                    <a:lnTo>
                      <a:pt x="327" y="117"/>
                    </a:lnTo>
                    <a:lnTo>
                      <a:pt x="326" y="114"/>
                    </a:lnTo>
                    <a:lnTo>
                      <a:pt x="323" y="112"/>
                    </a:lnTo>
                    <a:lnTo>
                      <a:pt x="322" y="113"/>
                    </a:lnTo>
                    <a:lnTo>
                      <a:pt x="321" y="112"/>
                    </a:lnTo>
                    <a:lnTo>
                      <a:pt x="319" y="109"/>
                    </a:lnTo>
                    <a:lnTo>
                      <a:pt x="318" y="108"/>
                    </a:lnTo>
                    <a:lnTo>
                      <a:pt x="317" y="107"/>
                    </a:lnTo>
                    <a:lnTo>
                      <a:pt x="319" y="107"/>
                    </a:lnTo>
                    <a:lnTo>
                      <a:pt x="321" y="107"/>
                    </a:lnTo>
                    <a:lnTo>
                      <a:pt x="322" y="104"/>
                    </a:lnTo>
                    <a:lnTo>
                      <a:pt x="323" y="103"/>
                    </a:lnTo>
                    <a:lnTo>
                      <a:pt x="323" y="102"/>
                    </a:lnTo>
                    <a:lnTo>
                      <a:pt x="324" y="102"/>
                    </a:lnTo>
                    <a:lnTo>
                      <a:pt x="327" y="103"/>
                    </a:lnTo>
                    <a:lnTo>
                      <a:pt x="328" y="102"/>
                    </a:lnTo>
                    <a:lnTo>
                      <a:pt x="328" y="101"/>
                    </a:lnTo>
                    <a:lnTo>
                      <a:pt x="330" y="102"/>
                    </a:lnTo>
                    <a:lnTo>
                      <a:pt x="335" y="103"/>
                    </a:lnTo>
                    <a:lnTo>
                      <a:pt x="338" y="101"/>
                    </a:lnTo>
                    <a:lnTo>
                      <a:pt x="338" y="98"/>
                    </a:lnTo>
                    <a:lnTo>
                      <a:pt x="339" y="97"/>
                    </a:lnTo>
                    <a:lnTo>
                      <a:pt x="338" y="95"/>
                    </a:lnTo>
                    <a:lnTo>
                      <a:pt x="338" y="91"/>
                    </a:lnTo>
                    <a:lnTo>
                      <a:pt x="336" y="90"/>
                    </a:lnTo>
                    <a:lnTo>
                      <a:pt x="335" y="87"/>
                    </a:lnTo>
                    <a:lnTo>
                      <a:pt x="334" y="86"/>
                    </a:lnTo>
                    <a:lnTo>
                      <a:pt x="333" y="85"/>
                    </a:lnTo>
                    <a:lnTo>
                      <a:pt x="330" y="83"/>
                    </a:lnTo>
                    <a:lnTo>
                      <a:pt x="329" y="83"/>
                    </a:lnTo>
                    <a:lnTo>
                      <a:pt x="329" y="84"/>
                    </a:lnTo>
                    <a:lnTo>
                      <a:pt x="328" y="84"/>
                    </a:lnTo>
                    <a:lnTo>
                      <a:pt x="327" y="83"/>
                    </a:lnTo>
                    <a:lnTo>
                      <a:pt x="324" y="81"/>
                    </a:lnTo>
                    <a:lnTo>
                      <a:pt x="324" y="83"/>
                    </a:lnTo>
                    <a:lnTo>
                      <a:pt x="326" y="84"/>
                    </a:lnTo>
                    <a:lnTo>
                      <a:pt x="326" y="85"/>
                    </a:lnTo>
                    <a:lnTo>
                      <a:pt x="327" y="86"/>
                    </a:lnTo>
                    <a:lnTo>
                      <a:pt x="326" y="87"/>
                    </a:lnTo>
                    <a:lnTo>
                      <a:pt x="324" y="86"/>
                    </a:lnTo>
                    <a:lnTo>
                      <a:pt x="324" y="84"/>
                    </a:lnTo>
                    <a:lnTo>
                      <a:pt x="323" y="84"/>
                    </a:lnTo>
                    <a:lnTo>
                      <a:pt x="319" y="81"/>
                    </a:lnTo>
                    <a:lnTo>
                      <a:pt x="318" y="80"/>
                    </a:lnTo>
                    <a:lnTo>
                      <a:pt x="317" y="81"/>
                    </a:lnTo>
                    <a:lnTo>
                      <a:pt x="316" y="81"/>
                    </a:lnTo>
                    <a:lnTo>
                      <a:pt x="316" y="79"/>
                    </a:lnTo>
                    <a:lnTo>
                      <a:pt x="313" y="78"/>
                    </a:lnTo>
                    <a:lnTo>
                      <a:pt x="312" y="78"/>
                    </a:lnTo>
                    <a:lnTo>
                      <a:pt x="310" y="74"/>
                    </a:lnTo>
                    <a:lnTo>
                      <a:pt x="306" y="73"/>
                    </a:lnTo>
                    <a:lnTo>
                      <a:pt x="306" y="70"/>
                    </a:lnTo>
                    <a:lnTo>
                      <a:pt x="296" y="66"/>
                    </a:lnTo>
                    <a:lnTo>
                      <a:pt x="294" y="62"/>
                    </a:lnTo>
                    <a:lnTo>
                      <a:pt x="294" y="58"/>
                    </a:lnTo>
                    <a:lnTo>
                      <a:pt x="293" y="53"/>
                    </a:lnTo>
                    <a:lnTo>
                      <a:pt x="293" y="52"/>
                    </a:lnTo>
                    <a:lnTo>
                      <a:pt x="290" y="52"/>
                    </a:lnTo>
                    <a:lnTo>
                      <a:pt x="288" y="50"/>
                    </a:lnTo>
                    <a:lnTo>
                      <a:pt x="287" y="50"/>
                    </a:lnTo>
                    <a:lnTo>
                      <a:pt x="284" y="49"/>
                    </a:lnTo>
                    <a:lnTo>
                      <a:pt x="282" y="47"/>
                    </a:lnTo>
                    <a:lnTo>
                      <a:pt x="280" y="46"/>
                    </a:lnTo>
                    <a:lnTo>
                      <a:pt x="278" y="47"/>
                    </a:lnTo>
                    <a:lnTo>
                      <a:pt x="276" y="50"/>
                    </a:lnTo>
                    <a:lnTo>
                      <a:pt x="274" y="53"/>
                    </a:lnTo>
                    <a:lnTo>
                      <a:pt x="272" y="55"/>
                    </a:lnTo>
                    <a:lnTo>
                      <a:pt x="270" y="56"/>
                    </a:lnTo>
                    <a:lnTo>
                      <a:pt x="268" y="56"/>
                    </a:lnTo>
                    <a:lnTo>
                      <a:pt x="266" y="55"/>
                    </a:lnTo>
                    <a:lnTo>
                      <a:pt x="263" y="55"/>
                    </a:lnTo>
                    <a:lnTo>
                      <a:pt x="262" y="53"/>
                    </a:lnTo>
                    <a:lnTo>
                      <a:pt x="263" y="51"/>
                    </a:lnTo>
                    <a:lnTo>
                      <a:pt x="265" y="50"/>
                    </a:lnTo>
                    <a:lnTo>
                      <a:pt x="266" y="50"/>
                    </a:lnTo>
                    <a:lnTo>
                      <a:pt x="267" y="49"/>
                    </a:lnTo>
                    <a:lnTo>
                      <a:pt x="270" y="47"/>
                    </a:lnTo>
                    <a:lnTo>
                      <a:pt x="270" y="46"/>
                    </a:lnTo>
                    <a:lnTo>
                      <a:pt x="268" y="45"/>
                    </a:lnTo>
                    <a:lnTo>
                      <a:pt x="267" y="46"/>
                    </a:lnTo>
                    <a:lnTo>
                      <a:pt x="267" y="45"/>
                    </a:lnTo>
                    <a:lnTo>
                      <a:pt x="267" y="44"/>
                    </a:lnTo>
                    <a:lnTo>
                      <a:pt x="268" y="43"/>
                    </a:lnTo>
                    <a:lnTo>
                      <a:pt x="268" y="41"/>
                    </a:lnTo>
                    <a:lnTo>
                      <a:pt x="271" y="39"/>
                    </a:lnTo>
                    <a:lnTo>
                      <a:pt x="271" y="38"/>
                    </a:lnTo>
                    <a:lnTo>
                      <a:pt x="271" y="35"/>
                    </a:lnTo>
                    <a:lnTo>
                      <a:pt x="268" y="35"/>
                    </a:lnTo>
                    <a:lnTo>
                      <a:pt x="268" y="38"/>
                    </a:lnTo>
                    <a:lnTo>
                      <a:pt x="263" y="40"/>
                    </a:lnTo>
                    <a:lnTo>
                      <a:pt x="262" y="39"/>
                    </a:lnTo>
                    <a:lnTo>
                      <a:pt x="263" y="44"/>
                    </a:lnTo>
                    <a:lnTo>
                      <a:pt x="262" y="45"/>
                    </a:lnTo>
                    <a:lnTo>
                      <a:pt x="262" y="44"/>
                    </a:lnTo>
                    <a:lnTo>
                      <a:pt x="259" y="44"/>
                    </a:lnTo>
                    <a:lnTo>
                      <a:pt x="257" y="45"/>
                    </a:lnTo>
                    <a:lnTo>
                      <a:pt x="259" y="45"/>
                    </a:lnTo>
                    <a:lnTo>
                      <a:pt x="257" y="47"/>
                    </a:lnTo>
                    <a:lnTo>
                      <a:pt x="255" y="47"/>
                    </a:lnTo>
                    <a:lnTo>
                      <a:pt x="254" y="49"/>
                    </a:lnTo>
                    <a:lnTo>
                      <a:pt x="254" y="50"/>
                    </a:lnTo>
                    <a:lnTo>
                      <a:pt x="256" y="50"/>
                    </a:lnTo>
                    <a:lnTo>
                      <a:pt x="257" y="51"/>
                    </a:lnTo>
                    <a:lnTo>
                      <a:pt x="254" y="53"/>
                    </a:lnTo>
                    <a:lnTo>
                      <a:pt x="252" y="50"/>
                    </a:lnTo>
                    <a:lnTo>
                      <a:pt x="250" y="49"/>
                    </a:lnTo>
                    <a:lnTo>
                      <a:pt x="249" y="46"/>
                    </a:lnTo>
                    <a:lnTo>
                      <a:pt x="249" y="36"/>
                    </a:lnTo>
                    <a:lnTo>
                      <a:pt x="251" y="33"/>
                    </a:lnTo>
                    <a:lnTo>
                      <a:pt x="251" y="27"/>
                    </a:lnTo>
                    <a:lnTo>
                      <a:pt x="252" y="24"/>
                    </a:lnTo>
                    <a:lnTo>
                      <a:pt x="251" y="16"/>
                    </a:lnTo>
                    <a:lnTo>
                      <a:pt x="251" y="13"/>
                    </a:lnTo>
                    <a:lnTo>
                      <a:pt x="249" y="15"/>
                    </a:lnTo>
                    <a:lnTo>
                      <a:pt x="246" y="17"/>
                    </a:lnTo>
                    <a:lnTo>
                      <a:pt x="248" y="18"/>
                    </a:lnTo>
                    <a:lnTo>
                      <a:pt x="246" y="20"/>
                    </a:lnTo>
                    <a:lnTo>
                      <a:pt x="248" y="22"/>
                    </a:lnTo>
                    <a:lnTo>
                      <a:pt x="248" y="26"/>
                    </a:lnTo>
                    <a:lnTo>
                      <a:pt x="245" y="24"/>
                    </a:lnTo>
                    <a:lnTo>
                      <a:pt x="244" y="23"/>
                    </a:lnTo>
                    <a:lnTo>
                      <a:pt x="244" y="24"/>
                    </a:lnTo>
                    <a:lnTo>
                      <a:pt x="243" y="27"/>
                    </a:lnTo>
                    <a:lnTo>
                      <a:pt x="242" y="26"/>
                    </a:lnTo>
                    <a:lnTo>
                      <a:pt x="239" y="27"/>
                    </a:lnTo>
                    <a:lnTo>
                      <a:pt x="240" y="29"/>
                    </a:lnTo>
                    <a:lnTo>
                      <a:pt x="239" y="28"/>
                    </a:lnTo>
                    <a:lnTo>
                      <a:pt x="234" y="30"/>
                    </a:lnTo>
                    <a:lnTo>
                      <a:pt x="231" y="34"/>
                    </a:lnTo>
                    <a:lnTo>
                      <a:pt x="229" y="33"/>
                    </a:lnTo>
                    <a:lnTo>
                      <a:pt x="229" y="30"/>
                    </a:lnTo>
                    <a:lnTo>
                      <a:pt x="232" y="30"/>
                    </a:lnTo>
                    <a:lnTo>
                      <a:pt x="233" y="28"/>
                    </a:lnTo>
                    <a:lnTo>
                      <a:pt x="231" y="28"/>
                    </a:lnTo>
                    <a:lnTo>
                      <a:pt x="229" y="29"/>
                    </a:lnTo>
                    <a:lnTo>
                      <a:pt x="226" y="29"/>
                    </a:lnTo>
                    <a:lnTo>
                      <a:pt x="223" y="30"/>
                    </a:lnTo>
                    <a:lnTo>
                      <a:pt x="220" y="30"/>
                    </a:lnTo>
                    <a:lnTo>
                      <a:pt x="213" y="35"/>
                    </a:lnTo>
                    <a:lnTo>
                      <a:pt x="210" y="36"/>
                    </a:lnTo>
                    <a:lnTo>
                      <a:pt x="207" y="40"/>
                    </a:lnTo>
                    <a:lnTo>
                      <a:pt x="207" y="38"/>
                    </a:lnTo>
                    <a:lnTo>
                      <a:pt x="210" y="34"/>
                    </a:lnTo>
                    <a:lnTo>
                      <a:pt x="209" y="33"/>
                    </a:lnTo>
                    <a:lnTo>
                      <a:pt x="206" y="35"/>
                    </a:lnTo>
                    <a:lnTo>
                      <a:pt x="205" y="34"/>
                    </a:lnTo>
                    <a:lnTo>
                      <a:pt x="204" y="35"/>
                    </a:lnTo>
                    <a:lnTo>
                      <a:pt x="203" y="36"/>
                    </a:lnTo>
                    <a:lnTo>
                      <a:pt x="201" y="34"/>
                    </a:lnTo>
                    <a:lnTo>
                      <a:pt x="199" y="35"/>
                    </a:lnTo>
                    <a:lnTo>
                      <a:pt x="199" y="36"/>
                    </a:lnTo>
                    <a:lnTo>
                      <a:pt x="193" y="40"/>
                    </a:lnTo>
                    <a:lnTo>
                      <a:pt x="192" y="40"/>
                    </a:lnTo>
                    <a:lnTo>
                      <a:pt x="188" y="41"/>
                    </a:lnTo>
                    <a:lnTo>
                      <a:pt x="185" y="44"/>
                    </a:lnTo>
                    <a:lnTo>
                      <a:pt x="185" y="46"/>
                    </a:lnTo>
                    <a:lnTo>
                      <a:pt x="184" y="45"/>
                    </a:lnTo>
                    <a:lnTo>
                      <a:pt x="183" y="46"/>
                    </a:lnTo>
                    <a:lnTo>
                      <a:pt x="181" y="45"/>
                    </a:lnTo>
                    <a:lnTo>
                      <a:pt x="181" y="46"/>
                    </a:lnTo>
                    <a:lnTo>
                      <a:pt x="183" y="49"/>
                    </a:lnTo>
                    <a:lnTo>
                      <a:pt x="181" y="47"/>
                    </a:lnTo>
                    <a:lnTo>
                      <a:pt x="179" y="45"/>
                    </a:lnTo>
                    <a:lnTo>
                      <a:pt x="179" y="44"/>
                    </a:lnTo>
                    <a:lnTo>
                      <a:pt x="182" y="43"/>
                    </a:lnTo>
                    <a:lnTo>
                      <a:pt x="183" y="41"/>
                    </a:lnTo>
                    <a:lnTo>
                      <a:pt x="184" y="39"/>
                    </a:lnTo>
                    <a:lnTo>
                      <a:pt x="185" y="40"/>
                    </a:lnTo>
                    <a:lnTo>
                      <a:pt x="188" y="40"/>
                    </a:lnTo>
                    <a:lnTo>
                      <a:pt x="188" y="38"/>
                    </a:lnTo>
                    <a:lnTo>
                      <a:pt x="190" y="36"/>
                    </a:lnTo>
                    <a:lnTo>
                      <a:pt x="190" y="38"/>
                    </a:lnTo>
                    <a:lnTo>
                      <a:pt x="195" y="35"/>
                    </a:lnTo>
                    <a:lnTo>
                      <a:pt x="198" y="33"/>
                    </a:lnTo>
                    <a:lnTo>
                      <a:pt x="200" y="32"/>
                    </a:lnTo>
                    <a:lnTo>
                      <a:pt x="204" y="32"/>
                    </a:lnTo>
                    <a:lnTo>
                      <a:pt x="204" y="32"/>
                    </a:lnTo>
                    <a:lnTo>
                      <a:pt x="207" y="32"/>
                    </a:lnTo>
                    <a:lnTo>
                      <a:pt x="211" y="29"/>
                    </a:lnTo>
                    <a:lnTo>
                      <a:pt x="211" y="32"/>
                    </a:lnTo>
                    <a:lnTo>
                      <a:pt x="212" y="32"/>
                    </a:lnTo>
                    <a:lnTo>
                      <a:pt x="213" y="30"/>
                    </a:lnTo>
                    <a:lnTo>
                      <a:pt x="216" y="30"/>
                    </a:lnTo>
                    <a:lnTo>
                      <a:pt x="218" y="29"/>
                    </a:lnTo>
                    <a:lnTo>
                      <a:pt x="220" y="28"/>
                    </a:lnTo>
                    <a:lnTo>
                      <a:pt x="223" y="27"/>
                    </a:lnTo>
                    <a:lnTo>
                      <a:pt x="228" y="26"/>
                    </a:lnTo>
                    <a:lnTo>
                      <a:pt x="229" y="23"/>
                    </a:lnTo>
                    <a:lnTo>
                      <a:pt x="231" y="23"/>
                    </a:lnTo>
                    <a:lnTo>
                      <a:pt x="231" y="22"/>
                    </a:lnTo>
                    <a:lnTo>
                      <a:pt x="229" y="21"/>
                    </a:lnTo>
                    <a:lnTo>
                      <a:pt x="229" y="20"/>
                    </a:lnTo>
                    <a:lnTo>
                      <a:pt x="228" y="18"/>
                    </a:lnTo>
                    <a:lnTo>
                      <a:pt x="228" y="20"/>
                    </a:lnTo>
                    <a:lnTo>
                      <a:pt x="228" y="21"/>
                    </a:lnTo>
                    <a:lnTo>
                      <a:pt x="226" y="21"/>
                    </a:lnTo>
                    <a:lnTo>
                      <a:pt x="226" y="20"/>
                    </a:lnTo>
                    <a:lnTo>
                      <a:pt x="224" y="20"/>
                    </a:lnTo>
                    <a:lnTo>
                      <a:pt x="223" y="20"/>
                    </a:lnTo>
                    <a:lnTo>
                      <a:pt x="221" y="20"/>
                    </a:lnTo>
                    <a:lnTo>
                      <a:pt x="218" y="21"/>
                    </a:lnTo>
                    <a:lnTo>
                      <a:pt x="217" y="23"/>
                    </a:lnTo>
                    <a:lnTo>
                      <a:pt x="216" y="23"/>
                    </a:lnTo>
                    <a:lnTo>
                      <a:pt x="215" y="22"/>
                    </a:lnTo>
                    <a:lnTo>
                      <a:pt x="213" y="22"/>
                    </a:lnTo>
                    <a:lnTo>
                      <a:pt x="211" y="23"/>
                    </a:lnTo>
                    <a:lnTo>
                      <a:pt x="206" y="24"/>
                    </a:lnTo>
                    <a:lnTo>
                      <a:pt x="200" y="26"/>
                    </a:lnTo>
                    <a:lnTo>
                      <a:pt x="200" y="24"/>
                    </a:lnTo>
                    <a:lnTo>
                      <a:pt x="198" y="24"/>
                    </a:lnTo>
                    <a:lnTo>
                      <a:pt x="199" y="26"/>
                    </a:lnTo>
                    <a:lnTo>
                      <a:pt x="198" y="26"/>
                    </a:lnTo>
                    <a:lnTo>
                      <a:pt x="195" y="26"/>
                    </a:lnTo>
                    <a:lnTo>
                      <a:pt x="194" y="26"/>
                    </a:lnTo>
                    <a:lnTo>
                      <a:pt x="193" y="28"/>
                    </a:lnTo>
                    <a:lnTo>
                      <a:pt x="190" y="32"/>
                    </a:lnTo>
                    <a:lnTo>
                      <a:pt x="189" y="30"/>
                    </a:lnTo>
                    <a:lnTo>
                      <a:pt x="187" y="30"/>
                    </a:lnTo>
                    <a:lnTo>
                      <a:pt x="187" y="30"/>
                    </a:lnTo>
                    <a:lnTo>
                      <a:pt x="184" y="30"/>
                    </a:lnTo>
                    <a:lnTo>
                      <a:pt x="183" y="30"/>
                    </a:lnTo>
                    <a:lnTo>
                      <a:pt x="181" y="30"/>
                    </a:lnTo>
                    <a:lnTo>
                      <a:pt x="181" y="33"/>
                    </a:lnTo>
                    <a:lnTo>
                      <a:pt x="178" y="33"/>
                    </a:lnTo>
                    <a:lnTo>
                      <a:pt x="176" y="34"/>
                    </a:lnTo>
                    <a:lnTo>
                      <a:pt x="173" y="36"/>
                    </a:lnTo>
                    <a:lnTo>
                      <a:pt x="170" y="38"/>
                    </a:lnTo>
                    <a:lnTo>
                      <a:pt x="168" y="39"/>
                    </a:lnTo>
                    <a:lnTo>
                      <a:pt x="168" y="43"/>
                    </a:lnTo>
                    <a:lnTo>
                      <a:pt x="168" y="49"/>
                    </a:lnTo>
                    <a:lnTo>
                      <a:pt x="168" y="51"/>
                    </a:lnTo>
                    <a:lnTo>
                      <a:pt x="167" y="51"/>
                    </a:lnTo>
                    <a:lnTo>
                      <a:pt x="166" y="52"/>
                    </a:lnTo>
                    <a:lnTo>
                      <a:pt x="161" y="56"/>
                    </a:lnTo>
                    <a:lnTo>
                      <a:pt x="162" y="53"/>
                    </a:lnTo>
                    <a:lnTo>
                      <a:pt x="165" y="51"/>
                    </a:lnTo>
                    <a:lnTo>
                      <a:pt x="165" y="50"/>
                    </a:lnTo>
                    <a:lnTo>
                      <a:pt x="164" y="49"/>
                    </a:lnTo>
                    <a:lnTo>
                      <a:pt x="164" y="47"/>
                    </a:lnTo>
                    <a:lnTo>
                      <a:pt x="161" y="45"/>
                    </a:lnTo>
                    <a:lnTo>
                      <a:pt x="160" y="45"/>
                    </a:lnTo>
                    <a:lnTo>
                      <a:pt x="159" y="43"/>
                    </a:lnTo>
                    <a:lnTo>
                      <a:pt x="157" y="43"/>
                    </a:lnTo>
                    <a:lnTo>
                      <a:pt x="157" y="39"/>
                    </a:lnTo>
                    <a:lnTo>
                      <a:pt x="155" y="36"/>
                    </a:lnTo>
                    <a:lnTo>
                      <a:pt x="155" y="36"/>
                    </a:lnTo>
                    <a:lnTo>
                      <a:pt x="154" y="35"/>
                    </a:lnTo>
                    <a:lnTo>
                      <a:pt x="153" y="34"/>
                    </a:lnTo>
                    <a:lnTo>
                      <a:pt x="151" y="33"/>
                    </a:lnTo>
                    <a:lnTo>
                      <a:pt x="151" y="34"/>
                    </a:lnTo>
                    <a:lnTo>
                      <a:pt x="149" y="32"/>
                    </a:lnTo>
                    <a:lnTo>
                      <a:pt x="145" y="28"/>
                    </a:lnTo>
                    <a:lnTo>
                      <a:pt x="145" y="26"/>
                    </a:lnTo>
                    <a:lnTo>
                      <a:pt x="145" y="22"/>
                    </a:lnTo>
                    <a:lnTo>
                      <a:pt x="144" y="22"/>
                    </a:lnTo>
                    <a:lnTo>
                      <a:pt x="143" y="23"/>
                    </a:lnTo>
                    <a:lnTo>
                      <a:pt x="143" y="22"/>
                    </a:lnTo>
                    <a:lnTo>
                      <a:pt x="142" y="20"/>
                    </a:lnTo>
                    <a:lnTo>
                      <a:pt x="143" y="17"/>
                    </a:lnTo>
                    <a:lnTo>
                      <a:pt x="142" y="17"/>
                    </a:lnTo>
                    <a:lnTo>
                      <a:pt x="143" y="16"/>
                    </a:lnTo>
                    <a:lnTo>
                      <a:pt x="140" y="13"/>
                    </a:lnTo>
                    <a:lnTo>
                      <a:pt x="140" y="11"/>
                    </a:lnTo>
                    <a:lnTo>
                      <a:pt x="138" y="10"/>
                    </a:lnTo>
                    <a:lnTo>
                      <a:pt x="137" y="10"/>
                    </a:lnTo>
                    <a:lnTo>
                      <a:pt x="137" y="9"/>
                    </a:lnTo>
                    <a:lnTo>
                      <a:pt x="134" y="6"/>
                    </a:lnTo>
                    <a:lnTo>
                      <a:pt x="133" y="6"/>
                    </a:lnTo>
                    <a:lnTo>
                      <a:pt x="127" y="3"/>
                    </a:lnTo>
                    <a:lnTo>
                      <a:pt x="126" y="3"/>
                    </a:lnTo>
                    <a:lnTo>
                      <a:pt x="125" y="0"/>
                    </a:lnTo>
                    <a:lnTo>
                      <a:pt x="0" y="227"/>
                    </a:lnTo>
                    <a:lnTo>
                      <a:pt x="8" y="227"/>
                    </a:lnTo>
                    <a:lnTo>
                      <a:pt x="10" y="228"/>
                    </a:lnTo>
                    <a:lnTo>
                      <a:pt x="14" y="226"/>
                    </a:lnTo>
                    <a:lnTo>
                      <a:pt x="20" y="227"/>
                    </a:lnTo>
                    <a:lnTo>
                      <a:pt x="17" y="231"/>
                    </a:lnTo>
                    <a:lnTo>
                      <a:pt x="17" y="234"/>
                    </a:lnTo>
                    <a:lnTo>
                      <a:pt x="20" y="239"/>
                    </a:lnTo>
                    <a:lnTo>
                      <a:pt x="23" y="251"/>
                    </a:lnTo>
                    <a:lnTo>
                      <a:pt x="23" y="255"/>
                    </a:lnTo>
                    <a:lnTo>
                      <a:pt x="22" y="257"/>
                    </a:lnTo>
                    <a:lnTo>
                      <a:pt x="22" y="258"/>
                    </a:lnTo>
                    <a:lnTo>
                      <a:pt x="22" y="258"/>
                    </a:lnTo>
                    <a:lnTo>
                      <a:pt x="27" y="258"/>
                    </a:lnTo>
                    <a:lnTo>
                      <a:pt x="31" y="257"/>
                    </a:lnTo>
                    <a:lnTo>
                      <a:pt x="33" y="256"/>
                    </a:lnTo>
                    <a:lnTo>
                      <a:pt x="36" y="251"/>
                    </a:lnTo>
                    <a:lnTo>
                      <a:pt x="38" y="249"/>
                    </a:lnTo>
                    <a:lnTo>
                      <a:pt x="42" y="248"/>
                    </a:lnTo>
                    <a:lnTo>
                      <a:pt x="43" y="248"/>
                    </a:lnTo>
                    <a:lnTo>
                      <a:pt x="47" y="246"/>
                    </a:lnTo>
                    <a:lnTo>
                      <a:pt x="50" y="246"/>
                    </a:lnTo>
                    <a:lnTo>
                      <a:pt x="53" y="248"/>
                    </a:lnTo>
                    <a:lnTo>
                      <a:pt x="53" y="250"/>
                    </a:lnTo>
                    <a:lnTo>
                      <a:pt x="53" y="251"/>
                    </a:lnTo>
                    <a:lnTo>
                      <a:pt x="52" y="255"/>
                    </a:lnTo>
                    <a:lnTo>
                      <a:pt x="50" y="256"/>
                    </a:lnTo>
                    <a:lnTo>
                      <a:pt x="53" y="262"/>
                    </a:lnTo>
                    <a:lnTo>
                      <a:pt x="53" y="263"/>
                    </a:lnTo>
                    <a:lnTo>
                      <a:pt x="53" y="268"/>
                    </a:lnTo>
                    <a:lnTo>
                      <a:pt x="55" y="271"/>
                    </a:lnTo>
                    <a:lnTo>
                      <a:pt x="56" y="274"/>
                    </a:lnTo>
                    <a:lnTo>
                      <a:pt x="58" y="277"/>
                    </a:lnTo>
                    <a:lnTo>
                      <a:pt x="58" y="278"/>
                    </a:lnTo>
                    <a:lnTo>
                      <a:pt x="56" y="280"/>
                    </a:lnTo>
                    <a:lnTo>
                      <a:pt x="56" y="281"/>
                    </a:lnTo>
                    <a:lnTo>
                      <a:pt x="58" y="284"/>
                    </a:lnTo>
                    <a:lnTo>
                      <a:pt x="56" y="290"/>
                    </a:lnTo>
                    <a:lnTo>
                      <a:pt x="56" y="297"/>
                    </a:lnTo>
                    <a:lnTo>
                      <a:pt x="56" y="306"/>
                    </a:lnTo>
                    <a:lnTo>
                      <a:pt x="55" y="307"/>
                    </a:lnTo>
                    <a:lnTo>
                      <a:pt x="55" y="308"/>
                    </a:lnTo>
                    <a:lnTo>
                      <a:pt x="56" y="308"/>
                    </a:lnTo>
                    <a:lnTo>
                      <a:pt x="58" y="308"/>
                    </a:lnTo>
                    <a:lnTo>
                      <a:pt x="58" y="309"/>
                    </a:lnTo>
                    <a:lnTo>
                      <a:pt x="56" y="309"/>
                    </a:lnTo>
                    <a:lnTo>
                      <a:pt x="55" y="311"/>
                    </a:lnTo>
                    <a:lnTo>
                      <a:pt x="56" y="312"/>
                    </a:lnTo>
                    <a:lnTo>
                      <a:pt x="58" y="313"/>
                    </a:lnTo>
                    <a:lnTo>
                      <a:pt x="58" y="314"/>
                    </a:lnTo>
                    <a:lnTo>
                      <a:pt x="56" y="315"/>
                    </a:lnTo>
                    <a:lnTo>
                      <a:pt x="56" y="317"/>
                    </a:lnTo>
                    <a:lnTo>
                      <a:pt x="59" y="317"/>
                    </a:lnTo>
                    <a:lnTo>
                      <a:pt x="60" y="317"/>
                    </a:lnTo>
                    <a:lnTo>
                      <a:pt x="62" y="319"/>
                    </a:lnTo>
                    <a:lnTo>
                      <a:pt x="62" y="321"/>
                    </a:lnTo>
                    <a:lnTo>
                      <a:pt x="64" y="321"/>
                    </a:lnTo>
                    <a:lnTo>
                      <a:pt x="66" y="324"/>
                    </a:lnTo>
                    <a:lnTo>
                      <a:pt x="67" y="326"/>
                    </a:lnTo>
                    <a:lnTo>
                      <a:pt x="67" y="328"/>
                    </a:lnTo>
                    <a:lnTo>
                      <a:pt x="69" y="329"/>
                    </a:lnTo>
                    <a:lnTo>
                      <a:pt x="69" y="330"/>
                    </a:lnTo>
                    <a:lnTo>
                      <a:pt x="69" y="330"/>
                    </a:lnTo>
                    <a:lnTo>
                      <a:pt x="69" y="331"/>
                    </a:lnTo>
                    <a:lnTo>
                      <a:pt x="67" y="331"/>
                    </a:lnTo>
                    <a:lnTo>
                      <a:pt x="67" y="334"/>
                    </a:lnTo>
                    <a:lnTo>
                      <a:pt x="67" y="334"/>
                    </a:lnTo>
                    <a:lnTo>
                      <a:pt x="69" y="335"/>
                    </a:lnTo>
                    <a:lnTo>
                      <a:pt x="67" y="337"/>
                    </a:lnTo>
                    <a:lnTo>
                      <a:pt x="65" y="342"/>
                    </a:lnTo>
                    <a:lnTo>
                      <a:pt x="64" y="346"/>
                    </a:lnTo>
                    <a:lnTo>
                      <a:pt x="62" y="348"/>
                    </a:lnTo>
                    <a:lnTo>
                      <a:pt x="61" y="349"/>
                    </a:lnTo>
                    <a:lnTo>
                      <a:pt x="62" y="349"/>
                    </a:lnTo>
                    <a:lnTo>
                      <a:pt x="66" y="346"/>
                    </a:lnTo>
                    <a:lnTo>
                      <a:pt x="66" y="343"/>
                    </a:lnTo>
                    <a:lnTo>
                      <a:pt x="69" y="341"/>
                    </a:lnTo>
                    <a:lnTo>
                      <a:pt x="70" y="342"/>
                    </a:lnTo>
                    <a:lnTo>
                      <a:pt x="71" y="343"/>
                    </a:lnTo>
                    <a:lnTo>
                      <a:pt x="71" y="343"/>
                    </a:lnTo>
                    <a:lnTo>
                      <a:pt x="67" y="346"/>
                    </a:lnTo>
                    <a:lnTo>
                      <a:pt x="66" y="347"/>
                    </a:lnTo>
                    <a:lnTo>
                      <a:pt x="64" y="351"/>
                    </a:lnTo>
                    <a:lnTo>
                      <a:pt x="64" y="352"/>
                    </a:lnTo>
                    <a:lnTo>
                      <a:pt x="65" y="352"/>
                    </a:lnTo>
                    <a:lnTo>
                      <a:pt x="64" y="353"/>
                    </a:lnTo>
                    <a:lnTo>
                      <a:pt x="61" y="352"/>
                    </a:lnTo>
                    <a:lnTo>
                      <a:pt x="60" y="353"/>
                    </a:lnTo>
                    <a:lnTo>
                      <a:pt x="59" y="355"/>
                    </a:lnTo>
                    <a:lnTo>
                      <a:pt x="56" y="357"/>
                    </a:lnTo>
                    <a:lnTo>
                      <a:pt x="58" y="359"/>
                    </a:lnTo>
                    <a:lnTo>
                      <a:pt x="56" y="359"/>
                    </a:lnTo>
                    <a:lnTo>
                      <a:pt x="55" y="358"/>
                    </a:lnTo>
                    <a:lnTo>
                      <a:pt x="54" y="359"/>
                    </a:lnTo>
                    <a:lnTo>
                      <a:pt x="54" y="362"/>
                    </a:lnTo>
                    <a:lnTo>
                      <a:pt x="55" y="362"/>
                    </a:lnTo>
                    <a:lnTo>
                      <a:pt x="56" y="364"/>
                    </a:lnTo>
                    <a:lnTo>
                      <a:pt x="55" y="366"/>
                    </a:lnTo>
                    <a:lnTo>
                      <a:pt x="55" y="372"/>
                    </a:lnTo>
                    <a:lnTo>
                      <a:pt x="55" y="376"/>
                    </a:lnTo>
                    <a:lnTo>
                      <a:pt x="58" y="378"/>
                    </a:lnTo>
                    <a:lnTo>
                      <a:pt x="59" y="378"/>
                    </a:lnTo>
                    <a:lnTo>
                      <a:pt x="59" y="377"/>
                    </a:lnTo>
                    <a:lnTo>
                      <a:pt x="60" y="376"/>
                    </a:lnTo>
                    <a:lnTo>
                      <a:pt x="64" y="375"/>
                    </a:lnTo>
                    <a:lnTo>
                      <a:pt x="65" y="374"/>
                    </a:lnTo>
                    <a:lnTo>
                      <a:pt x="67" y="371"/>
                    </a:lnTo>
                    <a:lnTo>
                      <a:pt x="69" y="371"/>
                    </a:lnTo>
                    <a:lnTo>
                      <a:pt x="69" y="374"/>
                    </a:lnTo>
                    <a:lnTo>
                      <a:pt x="67" y="375"/>
                    </a:lnTo>
                    <a:lnTo>
                      <a:pt x="66" y="375"/>
                    </a:lnTo>
                    <a:lnTo>
                      <a:pt x="65" y="377"/>
                    </a:lnTo>
                    <a:lnTo>
                      <a:pt x="65" y="378"/>
                    </a:lnTo>
                    <a:lnTo>
                      <a:pt x="66" y="380"/>
                    </a:lnTo>
                    <a:lnTo>
                      <a:pt x="69" y="382"/>
                    </a:lnTo>
                    <a:lnTo>
                      <a:pt x="70" y="382"/>
                    </a:lnTo>
                    <a:lnTo>
                      <a:pt x="72" y="382"/>
                    </a:lnTo>
                    <a:lnTo>
                      <a:pt x="72" y="383"/>
                    </a:lnTo>
                    <a:lnTo>
                      <a:pt x="70" y="382"/>
                    </a:lnTo>
                    <a:lnTo>
                      <a:pt x="67" y="382"/>
                    </a:lnTo>
                    <a:lnTo>
                      <a:pt x="66" y="381"/>
                    </a:lnTo>
                    <a:lnTo>
                      <a:pt x="62" y="381"/>
                    </a:lnTo>
                    <a:lnTo>
                      <a:pt x="62" y="382"/>
                    </a:lnTo>
                    <a:lnTo>
                      <a:pt x="62" y="385"/>
                    </a:lnTo>
                    <a:lnTo>
                      <a:pt x="64" y="386"/>
                    </a:lnTo>
                    <a:lnTo>
                      <a:pt x="64" y="391"/>
                    </a:lnTo>
                    <a:lnTo>
                      <a:pt x="65" y="392"/>
                    </a:lnTo>
                    <a:lnTo>
                      <a:pt x="65" y="392"/>
                    </a:lnTo>
                    <a:lnTo>
                      <a:pt x="67" y="391"/>
                    </a:lnTo>
                    <a:lnTo>
                      <a:pt x="69" y="392"/>
                    </a:lnTo>
                    <a:lnTo>
                      <a:pt x="67" y="393"/>
                    </a:lnTo>
                    <a:lnTo>
                      <a:pt x="66" y="393"/>
                    </a:lnTo>
                    <a:lnTo>
                      <a:pt x="67" y="394"/>
                    </a:lnTo>
                    <a:lnTo>
                      <a:pt x="67" y="395"/>
                    </a:lnTo>
                    <a:lnTo>
                      <a:pt x="67" y="397"/>
                    </a:lnTo>
                    <a:lnTo>
                      <a:pt x="65" y="397"/>
                    </a:lnTo>
                    <a:lnTo>
                      <a:pt x="64" y="397"/>
                    </a:lnTo>
                    <a:lnTo>
                      <a:pt x="61" y="399"/>
                    </a:lnTo>
                    <a:lnTo>
                      <a:pt x="60" y="399"/>
                    </a:lnTo>
                    <a:lnTo>
                      <a:pt x="61" y="400"/>
                    </a:lnTo>
                    <a:lnTo>
                      <a:pt x="65" y="399"/>
                    </a:lnTo>
                    <a:lnTo>
                      <a:pt x="66" y="400"/>
                    </a:lnTo>
                    <a:lnTo>
                      <a:pt x="65" y="400"/>
                    </a:lnTo>
                    <a:lnTo>
                      <a:pt x="64" y="402"/>
                    </a:lnTo>
                    <a:lnTo>
                      <a:pt x="65" y="403"/>
                    </a:lnTo>
                    <a:lnTo>
                      <a:pt x="69" y="403"/>
                    </a:lnTo>
                    <a:lnTo>
                      <a:pt x="71" y="400"/>
                    </a:lnTo>
                    <a:lnTo>
                      <a:pt x="73" y="398"/>
                    </a:lnTo>
                    <a:lnTo>
                      <a:pt x="76" y="397"/>
                    </a:lnTo>
                    <a:lnTo>
                      <a:pt x="77" y="395"/>
                    </a:lnTo>
                    <a:lnTo>
                      <a:pt x="78" y="394"/>
                    </a:lnTo>
                    <a:lnTo>
                      <a:pt x="78" y="393"/>
                    </a:lnTo>
                    <a:lnTo>
                      <a:pt x="80" y="394"/>
                    </a:lnTo>
                    <a:lnTo>
                      <a:pt x="77" y="398"/>
                    </a:lnTo>
                    <a:lnTo>
                      <a:pt x="76" y="399"/>
                    </a:lnTo>
                    <a:lnTo>
                      <a:pt x="73" y="400"/>
                    </a:lnTo>
                    <a:lnTo>
                      <a:pt x="72" y="402"/>
                    </a:lnTo>
                    <a:lnTo>
                      <a:pt x="73" y="403"/>
                    </a:lnTo>
                    <a:lnTo>
                      <a:pt x="75" y="402"/>
                    </a:lnTo>
                    <a:lnTo>
                      <a:pt x="77" y="402"/>
                    </a:lnTo>
                    <a:lnTo>
                      <a:pt x="80" y="403"/>
                    </a:lnTo>
                    <a:lnTo>
                      <a:pt x="77" y="403"/>
                    </a:lnTo>
                    <a:lnTo>
                      <a:pt x="75" y="404"/>
                    </a:lnTo>
                    <a:lnTo>
                      <a:pt x="75" y="406"/>
                    </a:lnTo>
                    <a:lnTo>
                      <a:pt x="76" y="409"/>
                    </a:lnTo>
                    <a:lnTo>
                      <a:pt x="75" y="410"/>
                    </a:lnTo>
                    <a:lnTo>
                      <a:pt x="75" y="408"/>
                    </a:lnTo>
                    <a:lnTo>
                      <a:pt x="73" y="405"/>
                    </a:lnTo>
                    <a:lnTo>
                      <a:pt x="73" y="404"/>
                    </a:lnTo>
                    <a:lnTo>
                      <a:pt x="71" y="405"/>
                    </a:lnTo>
                    <a:lnTo>
                      <a:pt x="66" y="409"/>
                    </a:lnTo>
                    <a:lnTo>
                      <a:pt x="65" y="410"/>
                    </a:lnTo>
                    <a:lnTo>
                      <a:pt x="62" y="411"/>
                    </a:lnTo>
                    <a:lnTo>
                      <a:pt x="62" y="412"/>
                    </a:lnTo>
                    <a:lnTo>
                      <a:pt x="62" y="414"/>
                    </a:lnTo>
                    <a:lnTo>
                      <a:pt x="62" y="416"/>
                    </a:lnTo>
                    <a:lnTo>
                      <a:pt x="62" y="416"/>
                    </a:lnTo>
                    <a:lnTo>
                      <a:pt x="64" y="415"/>
                    </a:lnTo>
                    <a:lnTo>
                      <a:pt x="66" y="415"/>
                    </a:lnTo>
                    <a:lnTo>
                      <a:pt x="67" y="412"/>
                    </a:lnTo>
                    <a:lnTo>
                      <a:pt x="69" y="414"/>
                    </a:lnTo>
                    <a:lnTo>
                      <a:pt x="70" y="414"/>
                    </a:lnTo>
                    <a:lnTo>
                      <a:pt x="72" y="415"/>
                    </a:lnTo>
                    <a:lnTo>
                      <a:pt x="72" y="415"/>
                    </a:lnTo>
                    <a:lnTo>
                      <a:pt x="70" y="415"/>
                    </a:lnTo>
                    <a:lnTo>
                      <a:pt x="67" y="415"/>
                    </a:lnTo>
                    <a:lnTo>
                      <a:pt x="66" y="416"/>
                    </a:lnTo>
                    <a:lnTo>
                      <a:pt x="66" y="417"/>
                    </a:lnTo>
                    <a:lnTo>
                      <a:pt x="66" y="419"/>
                    </a:lnTo>
                    <a:lnTo>
                      <a:pt x="65" y="419"/>
                    </a:lnTo>
                    <a:lnTo>
                      <a:pt x="64" y="419"/>
                    </a:lnTo>
                    <a:lnTo>
                      <a:pt x="61" y="419"/>
                    </a:lnTo>
                    <a:lnTo>
                      <a:pt x="61" y="420"/>
                    </a:lnTo>
                    <a:lnTo>
                      <a:pt x="64" y="420"/>
                    </a:lnTo>
                    <a:lnTo>
                      <a:pt x="65" y="421"/>
                    </a:lnTo>
                    <a:lnTo>
                      <a:pt x="67" y="421"/>
                    </a:lnTo>
                    <a:lnTo>
                      <a:pt x="66" y="422"/>
                    </a:lnTo>
                    <a:lnTo>
                      <a:pt x="64" y="421"/>
                    </a:lnTo>
                    <a:lnTo>
                      <a:pt x="62" y="421"/>
                    </a:lnTo>
                    <a:lnTo>
                      <a:pt x="60" y="421"/>
                    </a:lnTo>
                    <a:lnTo>
                      <a:pt x="60" y="423"/>
                    </a:lnTo>
                    <a:lnTo>
                      <a:pt x="61" y="423"/>
                    </a:lnTo>
                    <a:lnTo>
                      <a:pt x="62" y="423"/>
                    </a:lnTo>
                    <a:lnTo>
                      <a:pt x="65" y="423"/>
                    </a:lnTo>
                    <a:lnTo>
                      <a:pt x="66" y="423"/>
                    </a:lnTo>
                    <a:lnTo>
                      <a:pt x="69" y="423"/>
                    </a:lnTo>
                    <a:lnTo>
                      <a:pt x="69" y="425"/>
                    </a:lnTo>
                    <a:lnTo>
                      <a:pt x="66" y="426"/>
                    </a:lnTo>
                    <a:lnTo>
                      <a:pt x="65" y="425"/>
                    </a:lnTo>
                    <a:lnTo>
                      <a:pt x="64" y="426"/>
                    </a:lnTo>
                    <a:lnTo>
                      <a:pt x="65" y="426"/>
                    </a:lnTo>
                    <a:lnTo>
                      <a:pt x="67" y="426"/>
                    </a:lnTo>
                    <a:lnTo>
                      <a:pt x="69" y="426"/>
                    </a:lnTo>
                    <a:lnTo>
                      <a:pt x="69" y="427"/>
                    </a:lnTo>
                    <a:lnTo>
                      <a:pt x="66" y="427"/>
                    </a:lnTo>
                    <a:lnTo>
                      <a:pt x="64" y="427"/>
                    </a:lnTo>
                    <a:lnTo>
                      <a:pt x="62" y="426"/>
                    </a:lnTo>
                    <a:lnTo>
                      <a:pt x="61" y="427"/>
                    </a:lnTo>
                    <a:lnTo>
                      <a:pt x="62" y="428"/>
                    </a:lnTo>
                    <a:lnTo>
                      <a:pt x="65" y="431"/>
                    </a:lnTo>
                    <a:lnTo>
                      <a:pt x="66" y="428"/>
                    </a:lnTo>
                    <a:lnTo>
                      <a:pt x="67" y="428"/>
                    </a:lnTo>
                    <a:lnTo>
                      <a:pt x="69" y="429"/>
                    </a:lnTo>
                    <a:lnTo>
                      <a:pt x="71" y="429"/>
                    </a:lnTo>
                    <a:lnTo>
                      <a:pt x="72" y="429"/>
                    </a:lnTo>
                    <a:lnTo>
                      <a:pt x="71" y="431"/>
                    </a:lnTo>
                    <a:lnTo>
                      <a:pt x="71" y="431"/>
                    </a:lnTo>
                    <a:lnTo>
                      <a:pt x="72" y="431"/>
                    </a:lnTo>
                    <a:lnTo>
                      <a:pt x="73" y="433"/>
                    </a:lnTo>
                    <a:lnTo>
                      <a:pt x="76" y="434"/>
                    </a:lnTo>
                    <a:lnTo>
                      <a:pt x="77" y="433"/>
                    </a:lnTo>
                    <a:lnTo>
                      <a:pt x="78" y="431"/>
                    </a:lnTo>
                    <a:lnTo>
                      <a:pt x="81" y="429"/>
                    </a:lnTo>
                    <a:lnTo>
                      <a:pt x="81" y="427"/>
                    </a:lnTo>
                    <a:lnTo>
                      <a:pt x="81" y="429"/>
                    </a:lnTo>
                    <a:lnTo>
                      <a:pt x="80" y="432"/>
                    </a:lnTo>
                    <a:lnTo>
                      <a:pt x="77" y="434"/>
                    </a:lnTo>
                    <a:lnTo>
                      <a:pt x="75" y="434"/>
                    </a:lnTo>
                    <a:lnTo>
                      <a:pt x="73" y="434"/>
                    </a:lnTo>
                    <a:lnTo>
                      <a:pt x="71" y="437"/>
                    </a:lnTo>
                    <a:lnTo>
                      <a:pt x="71" y="437"/>
                    </a:lnTo>
                    <a:lnTo>
                      <a:pt x="73" y="438"/>
                    </a:lnTo>
                    <a:lnTo>
                      <a:pt x="73" y="437"/>
                    </a:lnTo>
                    <a:lnTo>
                      <a:pt x="75" y="437"/>
                    </a:lnTo>
                    <a:lnTo>
                      <a:pt x="76" y="438"/>
                    </a:lnTo>
                    <a:lnTo>
                      <a:pt x="76" y="438"/>
                    </a:lnTo>
                    <a:lnTo>
                      <a:pt x="77" y="437"/>
                    </a:lnTo>
                    <a:lnTo>
                      <a:pt x="80" y="436"/>
                    </a:lnTo>
                    <a:lnTo>
                      <a:pt x="80" y="437"/>
                    </a:lnTo>
                    <a:lnTo>
                      <a:pt x="78" y="437"/>
                    </a:lnTo>
                    <a:lnTo>
                      <a:pt x="78" y="438"/>
                    </a:lnTo>
                    <a:lnTo>
                      <a:pt x="80" y="439"/>
                    </a:lnTo>
                    <a:lnTo>
                      <a:pt x="81" y="439"/>
                    </a:lnTo>
                    <a:lnTo>
                      <a:pt x="82" y="439"/>
                    </a:lnTo>
                    <a:lnTo>
                      <a:pt x="84" y="437"/>
                    </a:lnTo>
                    <a:lnTo>
                      <a:pt x="84" y="432"/>
                    </a:lnTo>
                    <a:lnTo>
                      <a:pt x="86" y="431"/>
                    </a:lnTo>
                    <a:lnTo>
                      <a:pt x="87" y="431"/>
                    </a:lnTo>
                    <a:lnTo>
                      <a:pt x="87" y="432"/>
                    </a:lnTo>
                    <a:lnTo>
                      <a:pt x="86" y="433"/>
                    </a:lnTo>
                    <a:lnTo>
                      <a:pt x="86" y="436"/>
                    </a:lnTo>
                    <a:lnTo>
                      <a:pt x="84" y="438"/>
                    </a:lnTo>
                    <a:lnTo>
                      <a:pt x="82" y="440"/>
                    </a:lnTo>
                    <a:lnTo>
                      <a:pt x="83" y="442"/>
                    </a:lnTo>
                    <a:lnTo>
                      <a:pt x="86" y="442"/>
                    </a:lnTo>
                    <a:lnTo>
                      <a:pt x="87" y="440"/>
                    </a:lnTo>
                    <a:lnTo>
                      <a:pt x="88" y="442"/>
                    </a:lnTo>
                    <a:lnTo>
                      <a:pt x="87" y="443"/>
                    </a:lnTo>
                    <a:lnTo>
                      <a:pt x="86" y="445"/>
                    </a:lnTo>
                    <a:lnTo>
                      <a:pt x="83" y="446"/>
                    </a:lnTo>
                    <a:lnTo>
                      <a:pt x="83" y="448"/>
                    </a:lnTo>
                    <a:lnTo>
                      <a:pt x="84" y="450"/>
                    </a:lnTo>
                    <a:lnTo>
                      <a:pt x="87" y="451"/>
                    </a:lnTo>
                    <a:lnTo>
                      <a:pt x="88" y="451"/>
                    </a:lnTo>
                    <a:lnTo>
                      <a:pt x="89" y="451"/>
                    </a:lnTo>
                    <a:lnTo>
                      <a:pt x="90" y="452"/>
                    </a:lnTo>
                    <a:lnTo>
                      <a:pt x="90" y="454"/>
                    </a:lnTo>
                    <a:lnTo>
                      <a:pt x="90" y="455"/>
                    </a:lnTo>
                    <a:lnTo>
                      <a:pt x="89" y="455"/>
                    </a:lnTo>
                    <a:lnTo>
                      <a:pt x="89" y="454"/>
                    </a:lnTo>
                    <a:lnTo>
                      <a:pt x="88" y="454"/>
                    </a:lnTo>
                    <a:lnTo>
                      <a:pt x="88" y="455"/>
                    </a:lnTo>
                    <a:lnTo>
                      <a:pt x="89" y="459"/>
                    </a:lnTo>
                    <a:lnTo>
                      <a:pt x="93" y="456"/>
                    </a:lnTo>
                    <a:lnTo>
                      <a:pt x="95" y="456"/>
                    </a:lnTo>
                    <a:lnTo>
                      <a:pt x="97" y="455"/>
                    </a:lnTo>
                    <a:lnTo>
                      <a:pt x="95" y="457"/>
                    </a:lnTo>
                    <a:lnTo>
                      <a:pt x="94" y="462"/>
                    </a:lnTo>
                    <a:lnTo>
                      <a:pt x="94" y="466"/>
                    </a:lnTo>
                    <a:lnTo>
                      <a:pt x="95" y="466"/>
                    </a:lnTo>
                    <a:lnTo>
                      <a:pt x="95" y="466"/>
                    </a:lnTo>
                    <a:lnTo>
                      <a:pt x="374" y="494"/>
                    </a:lnTo>
                    <a:lnTo>
                      <a:pt x="377" y="49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2" name="Freeform 1139">
                <a:extLst>
                  <a:ext uri="{FF2B5EF4-FFF2-40B4-BE49-F238E27FC236}">
                    <a16:creationId xmlns:a16="http://schemas.microsoft.com/office/drawing/2014/main" id="{EE025D9A-A395-4C18-8804-2F56D175B5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3" y="1277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2 h 4"/>
                  <a:gd name="T4" fmla="*/ 2 w 4"/>
                  <a:gd name="T5" fmla="*/ 4 h 4"/>
                  <a:gd name="T6" fmla="*/ 3 w 4"/>
                  <a:gd name="T7" fmla="*/ 2 h 4"/>
                  <a:gd name="T8" fmla="*/ 4 w 4"/>
                  <a:gd name="T9" fmla="*/ 0 h 4"/>
                  <a:gd name="T10" fmla="*/ 2 w 4"/>
                  <a:gd name="T11" fmla="*/ 0 h 4"/>
                  <a:gd name="T12" fmla="*/ 0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0" y="2"/>
                    </a:lnTo>
                    <a:lnTo>
                      <a:pt x="2" y="4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3" name="Freeform 1140">
                <a:extLst>
                  <a:ext uri="{FF2B5EF4-FFF2-40B4-BE49-F238E27FC236}">
                    <a16:creationId xmlns:a16="http://schemas.microsoft.com/office/drawing/2014/main" id="{B1420FE7-35FD-457B-BF1F-F7D96345A1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9" y="1230"/>
                <a:ext cx="5" cy="3"/>
              </a:xfrm>
              <a:custGeom>
                <a:avLst/>
                <a:gdLst>
                  <a:gd name="T0" fmla="*/ 2 w 5"/>
                  <a:gd name="T1" fmla="*/ 2 h 3"/>
                  <a:gd name="T2" fmla="*/ 5 w 5"/>
                  <a:gd name="T3" fmla="*/ 2 h 3"/>
                  <a:gd name="T4" fmla="*/ 5 w 5"/>
                  <a:gd name="T5" fmla="*/ 1 h 3"/>
                  <a:gd name="T6" fmla="*/ 4 w 5"/>
                  <a:gd name="T7" fmla="*/ 0 h 3"/>
                  <a:gd name="T8" fmla="*/ 1 w 5"/>
                  <a:gd name="T9" fmla="*/ 1 h 3"/>
                  <a:gd name="T10" fmla="*/ 0 w 5"/>
                  <a:gd name="T11" fmla="*/ 3 h 3"/>
                  <a:gd name="T12" fmla="*/ 1 w 5"/>
                  <a:gd name="T13" fmla="*/ 3 h 3"/>
                  <a:gd name="T14" fmla="*/ 2 w 5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">
                    <a:moveTo>
                      <a:pt x="2" y="2"/>
                    </a:move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4" name="Rectangle 1141">
                <a:extLst>
                  <a:ext uri="{FF2B5EF4-FFF2-40B4-BE49-F238E27FC236}">
                    <a16:creationId xmlns:a16="http://schemas.microsoft.com/office/drawing/2014/main" id="{32ECEDFB-38BA-416D-8BCE-46E8AAF420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059" y="1267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5" name="Freeform 1142">
                <a:extLst>
                  <a:ext uri="{FF2B5EF4-FFF2-40B4-BE49-F238E27FC236}">
                    <a16:creationId xmlns:a16="http://schemas.microsoft.com/office/drawing/2014/main" id="{F5732CBE-23C6-4555-9006-BE59DEFF69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1" y="1270"/>
                <a:ext cx="3" cy="6"/>
              </a:xfrm>
              <a:custGeom>
                <a:avLst/>
                <a:gdLst>
                  <a:gd name="T0" fmla="*/ 3 w 3"/>
                  <a:gd name="T1" fmla="*/ 3 h 6"/>
                  <a:gd name="T2" fmla="*/ 3 w 3"/>
                  <a:gd name="T3" fmla="*/ 2 h 6"/>
                  <a:gd name="T4" fmla="*/ 3 w 3"/>
                  <a:gd name="T5" fmla="*/ 1 h 6"/>
                  <a:gd name="T6" fmla="*/ 2 w 3"/>
                  <a:gd name="T7" fmla="*/ 0 h 6"/>
                  <a:gd name="T8" fmla="*/ 1 w 3"/>
                  <a:gd name="T9" fmla="*/ 0 h 6"/>
                  <a:gd name="T10" fmla="*/ 1 w 3"/>
                  <a:gd name="T11" fmla="*/ 2 h 6"/>
                  <a:gd name="T12" fmla="*/ 0 w 3"/>
                  <a:gd name="T13" fmla="*/ 2 h 6"/>
                  <a:gd name="T14" fmla="*/ 0 w 3"/>
                  <a:gd name="T15" fmla="*/ 5 h 6"/>
                  <a:gd name="T16" fmla="*/ 1 w 3"/>
                  <a:gd name="T17" fmla="*/ 6 h 6"/>
                  <a:gd name="T18" fmla="*/ 2 w 3"/>
                  <a:gd name="T19" fmla="*/ 6 h 6"/>
                  <a:gd name="T20" fmla="*/ 3 w 3"/>
                  <a:gd name="T2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6">
                    <a:moveTo>
                      <a:pt x="3" y="3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6" name="Freeform 1143">
                <a:extLst>
                  <a:ext uri="{FF2B5EF4-FFF2-40B4-BE49-F238E27FC236}">
                    <a16:creationId xmlns:a16="http://schemas.microsoft.com/office/drawing/2014/main" id="{63D2DA03-CC47-41D3-B02D-4C29577315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2" y="1193"/>
                <a:ext cx="10" cy="10"/>
              </a:xfrm>
              <a:custGeom>
                <a:avLst/>
                <a:gdLst>
                  <a:gd name="T0" fmla="*/ 3 w 10"/>
                  <a:gd name="T1" fmla="*/ 9 h 10"/>
                  <a:gd name="T2" fmla="*/ 4 w 10"/>
                  <a:gd name="T3" fmla="*/ 10 h 10"/>
                  <a:gd name="T4" fmla="*/ 5 w 10"/>
                  <a:gd name="T5" fmla="*/ 10 h 10"/>
                  <a:gd name="T6" fmla="*/ 6 w 10"/>
                  <a:gd name="T7" fmla="*/ 10 h 10"/>
                  <a:gd name="T8" fmla="*/ 8 w 10"/>
                  <a:gd name="T9" fmla="*/ 10 h 10"/>
                  <a:gd name="T10" fmla="*/ 10 w 10"/>
                  <a:gd name="T11" fmla="*/ 8 h 10"/>
                  <a:gd name="T12" fmla="*/ 10 w 10"/>
                  <a:gd name="T13" fmla="*/ 6 h 10"/>
                  <a:gd name="T14" fmla="*/ 10 w 10"/>
                  <a:gd name="T15" fmla="*/ 4 h 10"/>
                  <a:gd name="T16" fmla="*/ 10 w 10"/>
                  <a:gd name="T17" fmla="*/ 3 h 10"/>
                  <a:gd name="T18" fmla="*/ 10 w 10"/>
                  <a:gd name="T19" fmla="*/ 0 h 10"/>
                  <a:gd name="T20" fmla="*/ 8 w 10"/>
                  <a:gd name="T21" fmla="*/ 0 h 10"/>
                  <a:gd name="T22" fmla="*/ 8 w 10"/>
                  <a:gd name="T23" fmla="*/ 1 h 10"/>
                  <a:gd name="T24" fmla="*/ 4 w 10"/>
                  <a:gd name="T25" fmla="*/ 3 h 10"/>
                  <a:gd name="T26" fmla="*/ 4 w 10"/>
                  <a:gd name="T27" fmla="*/ 4 h 10"/>
                  <a:gd name="T28" fmla="*/ 4 w 10"/>
                  <a:gd name="T29" fmla="*/ 5 h 10"/>
                  <a:gd name="T30" fmla="*/ 1 w 10"/>
                  <a:gd name="T31" fmla="*/ 6 h 10"/>
                  <a:gd name="T32" fmla="*/ 0 w 10"/>
                  <a:gd name="T33" fmla="*/ 6 h 10"/>
                  <a:gd name="T34" fmla="*/ 1 w 10"/>
                  <a:gd name="T35" fmla="*/ 8 h 10"/>
                  <a:gd name="T36" fmla="*/ 3 w 10"/>
                  <a:gd name="T3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10">
                    <a:moveTo>
                      <a:pt x="3" y="9"/>
                    </a:moveTo>
                    <a:lnTo>
                      <a:pt x="4" y="10"/>
                    </a:lnTo>
                    <a:lnTo>
                      <a:pt x="5" y="10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8" y="1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7" name="Freeform 1144">
                <a:extLst>
                  <a:ext uri="{FF2B5EF4-FFF2-40B4-BE49-F238E27FC236}">
                    <a16:creationId xmlns:a16="http://schemas.microsoft.com/office/drawing/2014/main" id="{9F69F354-7748-4EB2-9D02-229EB32A99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5" y="1345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1 h 2"/>
                  <a:gd name="T6" fmla="*/ 0 w 1"/>
                  <a:gd name="T7" fmla="*/ 2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8" name="Freeform 1145">
                <a:extLst>
                  <a:ext uri="{FF2B5EF4-FFF2-40B4-BE49-F238E27FC236}">
                    <a16:creationId xmlns:a16="http://schemas.microsoft.com/office/drawing/2014/main" id="{B412DCE9-D408-4CA0-995B-FBADF31A11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0" y="1170"/>
                <a:ext cx="15" cy="9"/>
              </a:xfrm>
              <a:custGeom>
                <a:avLst/>
                <a:gdLst>
                  <a:gd name="T0" fmla="*/ 1 w 15"/>
                  <a:gd name="T1" fmla="*/ 6 h 9"/>
                  <a:gd name="T2" fmla="*/ 4 w 15"/>
                  <a:gd name="T3" fmla="*/ 6 h 9"/>
                  <a:gd name="T4" fmla="*/ 5 w 15"/>
                  <a:gd name="T5" fmla="*/ 7 h 9"/>
                  <a:gd name="T6" fmla="*/ 7 w 15"/>
                  <a:gd name="T7" fmla="*/ 7 h 9"/>
                  <a:gd name="T8" fmla="*/ 12 w 15"/>
                  <a:gd name="T9" fmla="*/ 9 h 9"/>
                  <a:gd name="T10" fmla="*/ 14 w 15"/>
                  <a:gd name="T11" fmla="*/ 7 h 9"/>
                  <a:gd name="T12" fmla="*/ 15 w 15"/>
                  <a:gd name="T13" fmla="*/ 4 h 9"/>
                  <a:gd name="T14" fmla="*/ 14 w 15"/>
                  <a:gd name="T15" fmla="*/ 3 h 9"/>
                  <a:gd name="T16" fmla="*/ 11 w 15"/>
                  <a:gd name="T17" fmla="*/ 3 h 9"/>
                  <a:gd name="T18" fmla="*/ 9 w 15"/>
                  <a:gd name="T19" fmla="*/ 1 h 9"/>
                  <a:gd name="T20" fmla="*/ 6 w 15"/>
                  <a:gd name="T21" fmla="*/ 1 h 9"/>
                  <a:gd name="T22" fmla="*/ 4 w 15"/>
                  <a:gd name="T23" fmla="*/ 1 h 9"/>
                  <a:gd name="T24" fmla="*/ 3 w 15"/>
                  <a:gd name="T25" fmla="*/ 0 h 9"/>
                  <a:gd name="T26" fmla="*/ 1 w 15"/>
                  <a:gd name="T27" fmla="*/ 1 h 9"/>
                  <a:gd name="T28" fmla="*/ 0 w 15"/>
                  <a:gd name="T29" fmla="*/ 3 h 9"/>
                  <a:gd name="T30" fmla="*/ 0 w 15"/>
                  <a:gd name="T31" fmla="*/ 4 h 9"/>
                  <a:gd name="T32" fmla="*/ 0 w 15"/>
                  <a:gd name="T33" fmla="*/ 5 h 9"/>
                  <a:gd name="T34" fmla="*/ 1 w 15"/>
                  <a:gd name="T35" fmla="*/ 5 h 9"/>
                  <a:gd name="T36" fmla="*/ 1 w 15"/>
                  <a:gd name="T3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" h="9">
                    <a:moveTo>
                      <a:pt x="1" y="6"/>
                    </a:moveTo>
                    <a:lnTo>
                      <a:pt x="4" y="6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12" y="9"/>
                    </a:lnTo>
                    <a:lnTo>
                      <a:pt x="14" y="7"/>
                    </a:lnTo>
                    <a:lnTo>
                      <a:pt x="15" y="4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9" y="1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9" name="Freeform 1146">
                <a:extLst>
                  <a:ext uri="{FF2B5EF4-FFF2-40B4-BE49-F238E27FC236}">
                    <a16:creationId xmlns:a16="http://schemas.microsoft.com/office/drawing/2014/main" id="{DB626D04-F862-46B6-8B00-E247E2B8C5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1" y="1196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1 w 1"/>
                  <a:gd name="T5" fmla="*/ 2 h 2"/>
                  <a:gd name="T6" fmla="*/ 1 w 1"/>
                  <a:gd name="T7" fmla="*/ 1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0" name="Freeform 1147">
                <a:extLst>
                  <a:ext uri="{FF2B5EF4-FFF2-40B4-BE49-F238E27FC236}">
                    <a16:creationId xmlns:a16="http://schemas.microsoft.com/office/drawing/2014/main" id="{CC7F6AF3-5492-489D-95A3-CACDA2BCDA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1" y="1182"/>
                <a:ext cx="15" cy="6"/>
              </a:xfrm>
              <a:custGeom>
                <a:avLst/>
                <a:gdLst>
                  <a:gd name="T0" fmla="*/ 0 w 15"/>
                  <a:gd name="T1" fmla="*/ 5 h 6"/>
                  <a:gd name="T2" fmla="*/ 1 w 15"/>
                  <a:gd name="T3" fmla="*/ 5 h 6"/>
                  <a:gd name="T4" fmla="*/ 1 w 15"/>
                  <a:gd name="T5" fmla="*/ 5 h 6"/>
                  <a:gd name="T6" fmla="*/ 4 w 15"/>
                  <a:gd name="T7" fmla="*/ 5 h 6"/>
                  <a:gd name="T8" fmla="*/ 6 w 15"/>
                  <a:gd name="T9" fmla="*/ 6 h 6"/>
                  <a:gd name="T10" fmla="*/ 7 w 15"/>
                  <a:gd name="T11" fmla="*/ 5 h 6"/>
                  <a:gd name="T12" fmla="*/ 8 w 15"/>
                  <a:gd name="T13" fmla="*/ 4 h 6"/>
                  <a:gd name="T14" fmla="*/ 11 w 15"/>
                  <a:gd name="T15" fmla="*/ 4 h 6"/>
                  <a:gd name="T16" fmla="*/ 12 w 15"/>
                  <a:gd name="T17" fmla="*/ 3 h 6"/>
                  <a:gd name="T18" fmla="*/ 15 w 15"/>
                  <a:gd name="T19" fmla="*/ 2 h 6"/>
                  <a:gd name="T20" fmla="*/ 13 w 15"/>
                  <a:gd name="T21" fmla="*/ 2 h 6"/>
                  <a:gd name="T22" fmla="*/ 12 w 15"/>
                  <a:gd name="T23" fmla="*/ 0 h 6"/>
                  <a:gd name="T24" fmla="*/ 11 w 15"/>
                  <a:gd name="T25" fmla="*/ 2 h 6"/>
                  <a:gd name="T26" fmla="*/ 10 w 15"/>
                  <a:gd name="T27" fmla="*/ 2 h 6"/>
                  <a:gd name="T28" fmla="*/ 6 w 15"/>
                  <a:gd name="T29" fmla="*/ 2 h 6"/>
                  <a:gd name="T30" fmla="*/ 4 w 15"/>
                  <a:gd name="T31" fmla="*/ 4 h 6"/>
                  <a:gd name="T32" fmla="*/ 1 w 15"/>
                  <a:gd name="T33" fmla="*/ 4 h 6"/>
                  <a:gd name="T34" fmla="*/ 0 w 15"/>
                  <a:gd name="T35" fmla="*/ 4 h 6"/>
                  <a:gd name="T36" fmla="*/ 0 w 15"/>
                  <a:gd name="T3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" h="6">
                    <a:moveTo>
                      <a:pt x="0" y="5"/>
                    </a:moveTo>
                    <a:lnTo>
                      <a:pt x="1" y="5"/>
                    </a:lnTo>
                    <a:lnTo>
                      <a:pt x="1" y="5"/>
                    </a:lnTo>
                    <a:lnTo>
                      <a:pt x="4" y="5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8" y="4"/>
                    </a:lnTo>
                    <a:lnTo>
                      <a:pt x="11" y="4"/>
                    </a:lnTo>
                    <a:lnTo>
                      <a:pt x="12" y="3"/>
                    </a:lnTo>
                    <a:lnTo>
                      <a:pt x="15" y="2"/>
                    </a:lnTo>
                    <a:lnTo>
                      <a:pt x="13" y="2"/>
                    </a:lnTo>
                    <a:lnTo>
                      <a:pt x="12" y="0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1" name="Freeform 1148">
                <a:extLst>
                  <a:ext uri="{FF2B5EF4-FFF2-40B4-BE49-F238E27FC236}">
                    <a16:creationId xmlns:a16="http://schemas.microsoft.com/office/drawing/2014/main" id="{9BF60DD5-4B59-4581-BC27-058F20B1A5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0" y="1242"/>
                <a:ext cx="20" cy="7"/>
              </a:xfrm>
              <a:custGeom>
                <a:avLst/>
                <a:gdLst>
                  <a:gd name="T0" fmla="*/ 5 w 20"/>
                  <a:gd name="T1" fmla="*/ 1 h 7"/>
                  <a:gd name="T2" fmla="*/ 4 w 20"/>
                  <a:gd name="T3" fmla="*/ 2 h 7"/>
                  <a:gd name="T4" fmla="*/ 1 w 20"/>
                  <a:gd name="T5" fmla="*/ 2 h 7"/>
                  <a:gd name="T6" fmla="*/ 0 w 20"/>
                  <a:gd name="T7" fmla="*/ 2 h 7"/>
                  <a:gd name="T8" fmla="*/ 1 w 20"/>
                  <a:gd name="T9" fmla="*/ 3 h 7"/>
                  <a:gd name="T10" fmla="*/ 4 w 20"/>
                  <a:gd name="T11" fmla="*/ 5 h 7"/>
                  <a:gd name="T12" fmla="*/ 6 w 20"/>
                  <a:gd name="T13" fmla="*/ 7 h 7"/>
                  <a:gd name="T14" fmla="*/ 7 w 20"/>
                  <a:gd name="T15" fmla="*/ 6 h 7"/>
                  <a:gd name="T16" fmla="*/ 10 w 20"/>
                  <a:gd name="T17" fmla="*/ 6 h 7"/>
                  <a:gd name="T18" fmla="*/ 12 w 20"/>
                  <a:gd name="T19" fmla="*/ 5 h 7"/>
                  <a:gd name="T20" fmla="*/ 14 w 20"/>
                  <a:gd name="T21" fmla="*/ 6 h 7"/>
                  <a:gd name="T22" fmla="*/ 15 w 20"/>
                  <a:gd name="T23" fmla="*/ 5 h 7"/>
                  <a:gd name="T24" fmla="*/ 16 w 20"/>
                  <a:gd name="T25" fmla="*/ 3 h 7"/>
                  <a:gd name="T26" fmla="*/ 20 w 20"/>
                  <a:gd name="T27" fmla="*/ 3 h 7"/>
                  <a:gd name="T28" fmla="*/ 18 w 20"/>
                  <a:gd name="T29" fmla="*/ 2 h 7"/>
                  <a:gd name="T30" fmla="*/ 16 w 20"/>
                  <a:gd name="T31" fmla="*/ 0 h 7"/>
                  <a:gd name="T32" fmla="*/ 14 w 20"/>
                  <a:gd name="T33" fmla="*/ 1 h 7"/>
                  <a:gd name="T34" fmla="*/ 11 w 20"/>
                  <a:gd name="T35" fmla="*/ 2 h 7"/>
                  <a:gd name="T36" fmla="*/ 11 w 20"/>
                  <a:gd name="T37" fmla="*/ 1 h 7"/>
                  <a:gd name="T38" fmla="*/ 9 w 20"/>
                  <a:gd name="T39" fmla="*/ 2 h 7"/>
                  <a:gd name="T40" fmla="*/ 5 w 20"/>
                  <a:gd name="T4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" h="7">
                    <a:moveTo>
                      <a:pt x="5" y="1"/>
                    </a:moveTo>
                    <a:lnTo>
                      <a:pt x="4" y="2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4" y="5"/>
                    </a:lnTo>
                    <a:lnTo>
                      <a:pt x="6" y="7"/>
                    </a:lnTo>
                    <a:lnTo>
                      <a:pt x="7" y="6"/>
                    </a:lnTo>
                    <a:lnTo>
                      <a:pt x="10" y="6"/>
                    </a:lnTo>
                    <a:lnTo>
                      <a:pt x="12" y="5"/>
                    </a:lnTo>
                    <a:lnTo>
                      <a:pt x="14" y="6"/>
                    </a:lnTo>
                    <a:lnTo>
                      <a:pt x="15" y="5"/>
                    </a:lnTo>
                    <a:lnTo>
                      <a:pt x="16" y="3"/>
                    </a:lnTo>
                    <a:lnTo>
                      <a:pt x="20" y="3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4" y="1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9" y="2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2" name="Freeform 1149">
                <a:extLst>
                  <a:ext uri="{FF2B5EF4-FFF2-40B4-BE49-F238E27FC236}">
                    <a16:creationId xmlns:a16="http://schemas.microsoft.com/office/drawing/2014/main" id="{7584CC20-C4F4-4B51-B66C-ABC7C3FC12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8" y="1224"/>
                <a:ext cx="8" cy="8"/>
              </a:xfrm>
              <a:custGeom>
                <a:avLst/>
                <a:gdLst>
                  <a:gd name="T0" fmla="*/ 7 w 8"/>
                  <a:gd name="T1" fmla="*/ 0 h 8"/>
                  <a:gd name="T2" fmla="*/ 2 w 8"/>
                  <a:gd name="T3" fmla="*/ 3 h 8"/>
                  <a:gd name="T4" fmla="*/ 1 w 8"/>
                  <a:gd name="T5" fmla="*/ 4 h 8"/>
                  <a:gd name="T6" fmla="*/ 0 w 8"/>
                  <a:gd name="T7" fmla="*/ 6 h 8"/>
                  <a:gd name="T8" fmla="*/ 0 w 8"/>
                  <a:gd name="T9" fmla="*/ 8 h 8"/>
                  <a:gd name="T10" fmla="*/ 1 w 8"/>
                  <a:gd name="T11" fmla="*/ 8 h 8"/>
                  <a:gd name="T12" fmla="*/ 1 w 8"/>
                  <a:gd name="T13" fmla="*/ 7 h 8"/>
                  <a:gd name="T14" fmla="*/ 2 w 8"/>
                  <a:gd name="T15" fmla="*/ 7 h 8"/>
                  <a:gd name="T16" fmla="*/ 3 w 8"/>
                  <a:gd name="T17" fmla="*/ 8 h 8"/>
                  <a:gd name="T18" fmla="*/ 4 w 8"/>
                  <a:gd name="T19" fmla="*/ 8 h 8"/>
                  <a:gd name="T20" fmla="*/ 4 w 8"/>
                  <a:gd name="T21" fmla="*/ 7 h 8"/>
                  <a:gd name="T22" fmla="*/ 3 w 8"/>
                  <a:gd name="T23" fmla="*/ 6 h 8"/>
                  <a:gd name="T24" fmla="*/ 4 w 8"/>
                  <a:gd name="T25" fmla="*/ 4 h 8"/>
                  <a:gd name="T26" fmla="*/ 7 w 8"/>
                  <a:gd name="T27" fmla="*/ 2 h 8"/>
                  <a:gd name="T28" fmla="*/ 8 w 8"/>
                  <a:gd name="T29" fmla="*/ 0 h 8"/>
                  <a:gd name="T30" fmla="*/ 7 w 8"/>
                  <a:gd name="T3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8">
                    <a:moveTo>
                      <a:pt x="7" y="0"/>
                    </a:moveTo>
                    <a:lnTo>
                      <a:pt x="2" y="3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1" y="8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4" y="7"/>
                    </a:lnTo>
                    <a:lnTo>
                      <a:pt x="3" y="6"/>
                    </a:lnTo>
                    <a:lnTo>
                      <a:pt x="4" y="4"/>
                    </a:lnTo>
                    <a:lnTo>
                      <a:pt x="7" y="2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3" name="Freeform 1150">
                <a:extLst>
                  <a:ext uri="{FF2B5EF4-FFF2-40B4-BE49-F238E27FC236}">
                    <a16:creationId xmlns:a16="http://schemas.microsoft.com/office/drawing/2014/main" id="{8905287C-52D5-4D7A-AC7D-E40AFD178B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1" y="1661"/>
                <a:ext cx="3" cy="4"/>
              </a:xfrm>
              <a:custGeom>
                <a:avLst/>
                <a:gdLst>
                  <a:gd name="T0" fmla="*/ 3 w 3"/>
                  <a:gd name="T1" fmla="*/ 2 h 4"/>
                  <a:gd name="T2" fmla="*/ 2 w 3"/>
                  <a:gd name="T3" fmla="*/ 0 h 4"/>
                  <a:gd name="T4" fmla="*/ 0 w 3"/>
                  <a:gd name="T5" fmla="*/ 3 h 4"/>
                  <a:gd name="T6" fmla="*/ 0 w 3"/>
                  <a:gd name="T7" fmla="*/ 4 h 4"/>
                  <a:gd name="T8" fmla="*/ 1 w 3"/>
                  <a:gd name="T9" fmla="*/ 4 h 4"/>
                  <a:gd name="T10" fmla="*/ 2 w 3"/>
                  <a:gd name="T11" fmla="*/ 4 h 4"/>
                  <a:gd name="T12" fmla="*/ 3 w 3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4" name="Freeform 1151">
                <a:extLst>
                  <a:ext uri="{FF2B5EF4-FFF2-40B4-BE49-F238E27FC236}">
                    <a16:creationId xmlns:a16="http://schemas.microsoft.com/office/drawing/2014/main" id="{D2EC7F54-0D41-4F35-B247-F4444FF4E8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17" y="1706"/>
                <a:ext cx="4" cy="6"/>
              </a:xfrm>
              <a:custGeom>
                <a:avLst/>
                <a:gdLst>
                  <a:gd name="T0" fmla="*/ 4 w 4"/>
                  <a:gd name="T1" fmla="*/ 5 h 6"/>
                  <a:gd name="T2" fmla="*/ 3 w 4"/>
                  <a:gd name="T3" fmla="*/ 1 h 6"/>
                  <a:gd name="T4" fmla="*/ 0 w 4"/>
                  <a:gd name="T5" fmla="*/ 0 h 6"/>
                  <a:gd name="T6" fmla="*/ 0 w 4"/>
                  <a:gd name="T7" fmla="*/ 3 h 6"/>
                  <a:gd name="T8" fmla="*/ 4 w 4"/>
                  <a:gd name="T9" fmla="*/ 6 h 6"/>
                  <a:gd name="T10" fmla="*/ 4 w 4"/>
                  <a:gd name="T1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4" y="5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4" y="6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5" name="Freeform 1152">
                <a:extLst>
                  <a:ext uri="{FF2B5EF4-FFF2-40B4-BE49-F238E27FC236}">
                    <a16:creationId xmlns:a16="http://schemas.microsoft.com/office/drawing/2014/main" id="{C57C8943-2ADD-4110-A0D6-DAE8B436C2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2" y="1667"/>
                <a:ext cx="2" cy="5"/>
              </a:xfrm>
              <a:custGeom>
                <a:avLst/>
                <a:gdLst>
                  <a:gd name="T0" fmla="*/ 0 w 2"/>
                  <a:gd name="T1" fmla="*/ 3 h 5"/>
                  <a:gd name="T2" fmla="*/ 0 w 2"/>
                  <a:gd name="T3" fmla="*/ 4 h 5"/>
                  <a:gd name="T4" fmla="*/ 1 w 2"/>
                  <a:gd name="T5" fmla="*/ 5 h 5"/>
                  <a:gd name="T6" fmla="*/ 2 w 2"/>
                  <a:gd name="T7" fmla="*/ 3 h 5"/>
                  <a:gd name="T8" fmla="*/ 2 w 2"/>
                  <a:gd name="T9" fmla="*/ 0 h 5"/>
                  <a:gd name="T10" fmla="*/ 0 w 2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0" y="3"/>
                    </a:moveTo>
                    <a:lnTo>
                      <a:pt x="0" y="4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6" name="Freeform 1153">
                <a:extLst>
                  <a:ext uri="{FF2B5EF4-FFF2-40B4-BE49-F238E27FC236}">
                    <a16:creationId xmlns:a16="http://schemas.microsoft.com/office/drawing/2014/main" id="{BF247A38-2F2B-4FE6-93E8-48C2F039AA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0" y="1659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1 w 1"/>
                  <a:gd name="T7" fmla="*/ 1 h 2"/>
                  <a:gd name="T8" fmla="*/ 1 w 1"/>
                  <a:gd name="T9" fmla="*/ 0 h 2"/>
                  <a:gd name="T10" fmla="*/ 0 w 1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7" name="Freeform 1154">
                <a:extLst>
                  <a:ext uri="{FF2B5EF4-FFF2-40B4-BE49-F238E27FC236}">
                    <a16:creationId xmlns:a16="http://schemas.microsoft.com/office/drawing/2014/main" id="{CDF4409A-719A-414A-8EC8-5116A0FAF7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6" y="1644"/>
                <a:ext cx="2" cy="8"/>
              </a:xfrm>
              <a:custGeom>
                <a:avLst/>
                <a:gdLst>
                  <a:gd name="T0" fmla="*/ 0 w 2"/>
                  <a:gd name="T1" fmla="*/ 0 h 8"/>
                  <a:gd name="T2" fmla="*/ 0 w 2"/>
                  <a:gd name="T3" fmla="*/ 5 h 8"/>
                  <a:gd name="T4" fmla="*/ 1 w 2"/>
                  <a:gd name="T5" fmla="*/ 5 h 8"/>
                  <a:gd name="T6" fmla="*/ 1 w 2"/>
                  <a:gd name="T7" fmla="*/ 8 h 8"/>
                  <a:gd name="T8" fmla="*/ 2 w 2"/>
                  <a:gd name="T9" fmla="*/ 5 h 8"/>
                  <a:gd name="T10" fmla="*/ 1 w 2"/>
                  <a:gd name="T11" fmla="*/ 3 h 8"/>
                  <a:gd name="T12" fmla="*/ 0 w 2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0" y="0"/>
                    </a:moveTo>
                    <a:lnTo>
                      <a:pt x="0" y="5"/>
                    </a:lnTo>
                    <a:lnTo>
                      <a:pt x="1" y="5"/>
                    </a:lnTo>
                    <a:lnTo>
                      <a:pt x="1" y="8"/>
                    </a:lnTo>
                    <a:lnTo>
                      <a:pt x="2" y="5"/>
                    </a:lnTo>
                    <a:lnTo>
                      <a:pt x="1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8" name="Freeform 1155">
                <a:extLst>
                  <a:ext uri="{FF2B5EF4-FFF2-40B4-BE49-F238E27FC236}">
                    <a16:creationId xmlns:a16="http://schemas.microsoft.com/office/drawing/2014/main" id="{310FDE84-79B2-405A-BBAD-5FD42ACFB9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2" y="1650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2 h 3"/>
                  <a:gd name="T4" fmla="*/ 2 w 2"/>
                  <a:gd name="T5" fmla="*/ 3 h 3"/>
                  <a:gd name="T6" fmla="*/ 2 w 2"/>
                  <a:gd name="T7" fmla="*/ 2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9" name="Freeform 1156">
                <a:extLst>
                  <a:ext uri="{FF2B5EF4-FFF2-40B4-BE49-F238E27FC236}">
                    <a16:creationId xmlns:a16="http://schemas.microsoft.com/office/drawing/2014/main" id="{F010CD52-4525-4C41-B70E-7EABCC6D99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6" y="1158"/>
                <a:ext cx="8" cy="12"/>
              </a:xfrm>
              <a:custGeom>
                <a:avLst/>
                <a:gdLst>
                  <a:gd name="T0" fmla="*/ 2 w 8"/>
                  <a:gd name="T1" fmla="*/ 0 h 12"/>
                  <a:gd name="T2" fmla="*/ 1 w 8"/>
                  <a:gd name="T3" fmla="*/ 1 h 12"/>
                  <a:gd name="T4" fmla="*/ 1 w 8"/>
                  <a:gd name="T5" fmla="*/ 3 h 12"/>
                  <a:gd name="T6" fmla="*/ 2 w 8"/>
                  <a:gd name="T7" fmla="*/ 4 h 12"/>
                  <a:gd name="T8" fmla="*/ 1 w 8"/>
                  <a:gd name="T9" fmla="*/ 5 h 12"/>
                  <a:gd name="T10" fmla="*/ 0 w 8"/>
                  <a:gd name="T11" fmla="*/ 7 h 12"/>
                  <a:gd name="T12" fmla="*/ 0 w 8"/>
                  <a:gd name="T13" fmla="*/ 10 h 12"/>
                  <a:gd name="T14" fmla="*/ 2 w 8"/>
                  <a:gd name="T15" fmla="*/ 11 h 12"/>
                  <a:gd name="T16" fmla="*/ 6 w 8"/>
                  <a:gd name="T17" fmla="*/ 11 h 12"/>
                  <a:gd name="T18" fmla="*/ 7 w 8"/>
                  <a:gd name="T19" fmla="*/ 12 h 12"/>
                  <a:gd name="T20" fmla="*/ 8 w 8"/>
                  <a:gd name="T21" fmla="*/ 11 h 12"/>
                  <a:gd name="T22" fmla="*/ 8 w 8"/>
                  <a:gd name="T23" fmla="*/ 10 h 12"/>
                  <a:gd name="T24" fmla="*/ 8 w 8"/>
                  <a:gd name="T25" fmla="*/ 7 h 12"/>
                  <a:gd name="T26" fmla="*/ 8 w 8"/>
                  <a:gd name="T27" fmla="*/ 6 h 12"/>
                  <a:gd name="T28" fmla="*/ 8 w 8"/>
                  <a:gd name="T29" fmla="*/ 5 h 12"/>
                  <a:gd name="T30" fmla="*/ 8 w 8"/>
                  <a:gd name="T31" fmla="*/ 4 h 12"/>
                  <a:gd name="T32" fmla="*/ 7 w 8"/>
                  <a:gd name="T33" fmla="*/ 4 h 12"/>
                  <a:gd name="T34" fmla="*/ 6 w 8"/>
                  <a:gd name="T35" fmla="*/ 4 h 12"/>
                  <a:gd name="T36" fmla="*/ 6 w 8"/>
                  <a:gd name="T37" fmla="*/ 3 h 12"/>
                  <a:gd name="T38" fmla="*/ 7 w 8"/>
                  <a:gd name="T39" fmla="*/ 3 h 12"/>
                  <a:gd name="T40" fmla="*/ 7 w 8"/>
                  <a:gd name="T41" fmla="*/ 1 h 12"/>
                  <a:gd name="T42" fmla="*/ 6 w 8"/>
                  <a:gd name="T43" fmla="*/ 0 h 12"/>
                  <a:gd name="T44" fmla="*/ 6 w 8"/>
                  <a:gd name="T45" fmla="*/ 0 h 12"/>
                  <a:gd name="T46" fmla="*/ 2 w 8"/>
                  <a:gd name="T4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" h="12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2" y="11"/>
                    </a:lnTo>
                    <a:lnTo>
                      <a:pt x="6" y="11"/>
                    </a:lnTo>
                    <a:lnTo>
                      <a:pt x="7" y="12"/>
                    </a:lnTo>
                    <a:lnTo>
                      <a:pt x="8" y="11"/>
                    </a:lnTo>
                    <a:lnTo>
                      <a:pt x="8" y="10"/>
                    </a:lnTo>
                    <a:lnTo>
                      <a:pt x="8" y="7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7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0" name="Freeform 1157">
                <a:extLst>
                  <a:ext uri="{FF2B5EF4-FFF2-40B4-BE49-F238E27FC236}">
                    <a16:creationId xmlns:a16="http://schemas.microsoft.com/office/drawing/2014/main" id="{810FE212-DE07-4D32-8223-46D58AD3BD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6" y="1123"/>
                <a:ext cx="9" cy="21"/>
              </a:xfrm>
              <a:custGeom>
                <a:avLst/>
                <a:gdLst>
                  <a:gd name="T0" fmla="*/ 3 w 9"/>
                  <a:gd name="T1" fmla="*/ 21 h 21"/>
                  <a:gd name="T2" fmla="*/ 6 w 9"/>
                  <a:gd name="T3" fmla="*/ 19 h 21"/>
                  <a:gd name="T4" fmla="*/ 7 w 9"/>
                  <a:gd name="T5" fmla="*/ 14 h 21"/>
                  <a:gd name="T6" fmla="*/ 6 w 9"/>
                  <a:gd name="T7" fmla="*/ 13 h 21"/>
                  <a:gd name="T8" fmla="*/ 8 w 9"/>
                  <a:gd name="T9" fmla="*/ 11 h 21"/>
                  <a:gd name="T10" fmla="*/ 7 w 9"/>
                  <a:gd name="T11" fmla="*/ 8 h 21"/>
                  <a:gd name="T12" fmla="*/ 9 w 9"/>
                  <a:gd name="T13" fmla="*/ 5 h 21"/>
                  <a:gd name="T14" fmla="*/ 8 w 9"/>
                  <a:gd name="T15" fmla="*/ 4 h 21"/>
                  <a:gd name="T16" fmla="*/ 8 w 9"/>
                  <a:gd name="T17" fmla="*/ 1 h 21"/>
                  <a:gd name="T18" fmla="*/ 7 w 9"/>
                  <a:gd name="T19" fmla="*/ 0 h 21"/>
                  <a:gd name="T20" fmla="*/ 6 w 9"/>
                  <a:gd name="T21" fmla="*/ 0 h 21"/>
                  <a:gd name="T22" fmla="*/ 6 w 9"/>
                  <a:gd name="T23" fmla="*/ 2 h 21"/>
                  <a:gd name="T24" fmla="*/ 3 w 9"/>
                  <a:gd name="T25" fmla="*/ 6 h 21"/>
                  <a:gd name="T26" fmla="*/ 3 w 9"/>
                  <a:gd name="T27" fmla="*/ 7 h 21"/>
                  <a:gd name="T28" fmla="*/ 3 w 9"/>
                  <a:gd name="T29" fmla="*/ 7 h 21"/>
                  <a:gd name="T30" fmla="*/ 3 w 9"/>
                  <a:gd name="T31" fmla="*/ 10 h 21"/>
                  <a:gd name="T32" fmla="*/ 1 w 9"/>
                  <a:gd name="T33" fmla="*/ 11 h 21"/>
                  <a:gd name="T34" fmla="*/ 1 w 9"/>
                  <a:gd name="T35" fmla="*/ 13 h 21"/>
                  <a:gd name="T36" fmla="*/ 0 w 9"/>
                  <a:gd name="T37" fmla="*/ 16 h 21"/>
                  <a:gd name="T38" fmla="*/ 0 w 9"/>
                  <a:gd name="T39" fmla="*/ 18 h 21"/>
                  <a:gd name="T40" fmla="*/ 1 w 9"/>
                  <a:gd name="T41" fmla="*/ 21 h 21"/>
                  <a:gd name="T42" fmla="*/ 3 w 9"/>
                  <a:gd name="T4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21">
                    <a:moveTo>
                      <a:pt x="3" y="21"/>
                    </a:moveTo>
                    <a:lnTo>
                      <a:pt x="6" y="19"/>
                    </a:lnTo>
                    <a:lnTo>
                      <a:pt x="7" y="14"/>
                    </a:lnTo>
                    <a:lnTo>
                      <a:pt x="6" y="13"/>
                    </a:lnTo>
                    <a:lnTo>
                      <a:pt x="8" y="11"/>
                    </a:lnTo>
                    <a:lnTo>
                      <a:pt x="7" y="8"/>
                    </a:lnTo>
                    <a:lnTo>
                      <a:pt x="9" y="5"/>
                    </a:lnTo>
                    <a:lnTo>
                      <a:pt x="8" y="4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3" y="6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3" y="10"/>
                    </a:lnTo>
                    <a:lnTo>
                      <a:pt x="1" y="11"/>
                    </a:lnTo>
                    <a:lnTo>
                      <a:pt x="1" y="13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1" y="21"/>
                    </a:lnTo>
                    <a:lnTo>
                      <a:pt x="3" y="2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1" name="Freeform 1158">
                <a:extLst>
                  <a:ext uri="{FF2B5EF4-FFF2-40B4-BE49-F238E27FC236}">
                    <a16:creationId xmlns:a16="http://schemas.microsoft.com/office/drawing/2014/main" id="{125FE6F7-ADD7-481E-A9D7-F84E954139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22" y="1698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2" name="Freeform 1159">
                <a:extLst>
                  <a:ext uri="{FF2B5EF4-FFF2-40B4-BE49-F238E27FC236}">
                    <a16:creationId xmlns:a16="http://schemas.microsoft.com/office/drawing/2014/main" id="{5AF8CA7B-5A89-47D3-8943-23EE4C7347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6" y="1640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3" name="Freeform 1160">
                <a:extLst>
                  <a:ext uri="{FF2B5EF4-FFF2-40B4-BE49-F238E27FC236}">
                    <a16:creationId xmlns:a16="http://schemas.microsoft.com/office/drawing/2014/main" id="{2948277A-DF83-47E5-86D1-3846E7904D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4" y="1145"/>
                <a:ext cx="5" cy="2"/>
              </a:xfrm>
              <a:custGeom>
                <a:avLst/>
                <a:gdLst>
                  <a:gd name="T0" fmla="*/ 4 w 5"/>
                  <a:gd name="T1" fmla="*/ 2 h 2"/>
                  <a:gd name="T2" fmla="*/ 5 w 5"/>
                  <a:gd name="T3" fmla="*/ 0 h 2"/>
                  <a:gd name="T4" fmla="*/ 1 w 5"/>
                  <a:gd name="T5" fmla="*/ 0 h 2"/>
                  <a:gd name="T6" fmla="*/ 0 w 5"/>
                  <a:gd name="T7" fmla="*/ 1 h 2"/>
                  <a:gd name="T8" fmla="*/ 1 w 5"/>
                  <a:gd name="T9" fmla="*/ 2 h 2"/>
                  <a:gd name="T10" fmla="*/ 4 w 5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4" y="2"/>
                    </a:moveTo>
                    <a:lnTo>
                      <a:pt x="5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4" name="Freeform 1161">
                <a:extLst>
                  <a:ext uri="{FF2B5EF4-FFF2-40B4-BE49-F238E27FC236}">
                    <a16:creationId xmlns:a16="http://schemas.microsoft.com/office/drawing/2014/main" id="{59061540-F2D6-4BB2-9922-1E51C6FEEB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2" y="1080"/>
                <a:ext cx="32" cy="20"/>
              </a:xfrm>
              <a:custGeom>
                <a:avLst/>
                <a:gdLst>
                  <a:gd name="T0" fmla="*/ 3 w 32"/>
                  <a:gd name="T1" fmla="*/ 8 h 20"/>
                  <a:gd name="T2" fmla="*/ 5 w 32"/>
                  <a:gd name="T3" fmla="*/ 8 h 20"/>
                  <a:gd name="T4" fmla="*/ 6 w 32"/>
                  <a:gd name="T5" fmla="*/ 8 h 20"/>
                  <a:gd name="T6" fmla="*/ 8 w 32"/>
                  <a:gd name="T7" fmla="*/ 8 h 20"/>
                  <a:gd name="T8" fmla="*/ 10 w 32"/>
                  <a:gd name="T9" fmla="*/ 8 h 20"/>
                  <a:gd name="T10" fmla="*/ 11 w 32"/>
                  <a:gd name="T11" fmla="*/ 9 h 20"/>
                  <a:gd name="T12" fmla="*/ 10 w 32"/>
                  <a:gd name="T13" fmla="*/ 10 h 20"/>
                  <a:gd name="T14" fmla="*/ 10 w 32"/>
                  <a:gd name="T15" fmla="*/ 13 h 20"/>
                  <a:gd name="T16" fmla="*/ 12 w 32"/>
                  <a:gd name="T17" fmla="*/ 15 h 20"/>
                  <a:gd name="T18" fmla="*/ 14 w 32"/>
                  <a:gd name="T19" fmla="*/ 13 h 20"/>
                  <a:gd name="T20" fmla="*/ 14 w 32"/>
                  <a:gd name="T21" fmla="*/ 11 h 20"/>
                  <a:gd name="T22" fmla="*/ 15 w 32"/>
                  <a:gd name="T23" fmla="*/ 10 h 20"/>
                  <a:gd name="T24" fmla="*/ 16 w 32"/>
                  <a:gd name="T25" fmla="*/ 13 h 20"/>
                  <a:gd name="T26" fmla="*/ 16 w 32"/>
                  <a:gd name="T27" fmla="*/ 15 h 20"/>
                  <a:gd name="T28" fmla="*/ 18 w 32"/>
                  <a:gd name="T29" fmla="*/ 19 h 20"/>
                  <a:gd name="T30" fmla="*/ 21 w 32"/>
                  <a:gd name="T31" fmla="*/ 17 h 20"/>
                  <a:gd name="T32" fmla="*/ 22 w 32"/>
                  <a:gd name="T33" fmla="*/ 19 h 20"/>
                  <a:gd name="T34" fmla="*/ 23 w 32"/>
                  <a:gd name="T35" fmla="*/ 19 h 20"/>
                  <a:gd name="T36" fmla="*/ 26 w 32"/>
                  <a:gd name="T37" fmla="*/ 20 h 20"/>
                  <a:gd name="T38" fmla="*/ 27 w 32"/>
                  <a:gd name="T39" fmla="*/ 17 h 20"/>
                  <a:gd name="T40" fmla="*/ 29 w 32"/>
                  <a:gd name="T41" fmla="*/ 16 h 20"/>
                  <a:gd name="T42" fmla="*/ 32 w 32"/>
                  <a:gd name="T43" fmla="*/ 11 h 20"/>
                  <a:gd name="T44" fmla="*/ 31 w 32"/>
                  <a:gd name="T45" fmla="*/ 9 h 20"/>
                  <a:gd name="T46" fmla="*/ 32 w 32"/>
                  <a:gd name="T47" fmla="*/ 7 h 20"/>
                  <a:gd name="T48" fmla="*/ 32 w 32"/>
                  <a:gd name="T49" fmla="*/ 4 h 20"/>
                  <a:gd name="T50" fmla="*/ 31 w 32"/>
                  <a:gd name="T51" fmla="*/ 2 h 20"/>
                  <a:gd name="T52" fmla="*/ 31 w 32"/>
                  <a:gd name="T53" fmla="*/ 0 h 20"/>
                  <a:gd name="T54" fmla="*/ 29 w 32"/>
                  <a:gd name="T55" fmla="*/ 0 h 20"/>
                  <a:gd name="T56" fmla="*/ 28 w 32"/>
                  <a:gd name="T57" fmla="*/ 0 h 20"/>
                  <a:gd name="T58" fmla="*/ 27 w 32"/>
                  <a:gd name="T59" fmla="*/ 0 h 20"/>
                  <a:gd name="T60" fmla="*/ 23 w 32"/>
                  <a:gd name="T61" fmla="*/ 0 h 20"/>
                  <a:gd name="T62" fmla="*/ 21 w 32"/>
                  <a:gd name="T63" fmla="*/ 3 h 20"/>
                  <a:gd name="T64" fmla="*/ 18 w 32"/>
                  <a:gd name="T65" fmla="*/ 3 h 20"/>
                  <a:gd name="T66" fmla="*/ 17 w 32"/>
                  <a:gd name="T67" fmla="*/ 3 h 20"/>
                  <a:gd name="T68" fmla="*/ 16 w 32"/>
                  <a:gd name="T69" fmla="*/ 2 h 20"/>
                  <a:gd name="T70" fmla="*/ 14 w 32"/>
                  <a:gd name="T71" fmla="*/ 2 h 20"/>
                  <a:gd name="T72" fmla="*/ 8 w 32"/>
                  <a:gd name="T73" fmla="*/ 3 h 20"/>
                  <a:gd name="T74" fmla="*/ 5 w 32"/>
                  <a:gd name="T75" fmla="*/ 3 h 20"/>
                  <a:gd name="T76" fmla="*/ 3 w 32"/>
                  <a:gd name="T77" fmla="*/ 3 h 20"/>
                  <a:gd name="T78" fmla="*/ 3 w 32"/>
                  <a:gd name="T79" fmla="*/ 4 h 20"/>
                  <a:gd name="T80" fmla="*/ 0 w 32"/>
                  <a:gd name="T81" fmla="*/ 7 h 20"/>
                  <a:gd name="T82" fmla="*/ 0 w 32"/>
                  <a:gd name="T83" fmla="*/ 9 h 20"/>
                  <a:gd name="T84" fmla="*/ 3 w 32"/>
                  <a:gd name="T85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2" h="20">
                    <a:moveTo>
                      <a:pt x="3" y="8"/>
                    </a:moveTo>
                    <a:lnTo>
                      <a:pt x="5" y="8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10" y="8"/>
                    </a:lnTo>
                    <a:lnTo>
                      <a:pt x="11" y="9"/>
                    </a:lnTo>
                    <a:lnTo>
                      <a:pt x="10" y="10"/>
                    </a:lnTo>
                    <a:lnTo>
                      <a:pt x="10" y="13"/>
                    </a:lnTo>
                    <a:lnTo>
                      <a:pt x="12" y="15"/>
                    </a:lnTo>
                    <a:lnTo>
                      <a:pt x="14" y="13"/>
                    </a:lnTo>
                    <a:lnTo>
                      <a:pt x="14" y="11"/>
                    </a:lnTo>
                    <a:lnTo>
                      <a:pt x="15" y="10"/>
                    </a:lnTo>
                    <a:lnTo>
                      <a:pt x="16" y="13"/>
                    </a:lnTo>
                    <a:lnTo>
                      <a:pt x="16" y="15"/>
                    </a:lnTo>
                    <a:lnTo>
                      <a:pt x="18" y="19"/>
                    </a:lnTo>
                    <a:lnTo>
                      <a:pt x="21" y="17"/>
                    </a:lnTo>
                    <a:lnTo>
                      <a:pt x="22" y="19"/>
                    </a:lnTo>
                    <a:lnTo>
                      <a:pt x="23" y="19"/>
                    </a:lnTo>
                    <a:lnTo>
                      <a:pt x="26" y="20"/>
                    </a:lnTo>
                    <a:lnTo>
                      <a:pt x="27" y="17"/>
                    </a:lnTo>
                    <a:lnTo>
                      <a:pt x="29" y="16"/>
                    </a:lnTo>
                    <a:lnTo>
                      <a:pt x="32" y="11"/>
                    </a:lnTo>
                    <a:lnTo>
                      <a:pt x="31" y="9"/>
                    </a:lnTo>
                    <a:lnTo>
                      <a:pt x="32" y="7"/>
                    </a:lnTo>
                    <a:lnTo>
                      <a:pt x="32" y="4"/>
                    </a:lnTo>
                    <a:lnTo>
                      <a:pt x="31" y="2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3" y="0"/>
                    </a:lnTo>
                    <a:lnTo>
                      <a:pt x="21" y="3"/>
                    </a:lnTo>
                    <a:lnTo>
                      <a:pt x="18" y="3"/>
                    </a:lnTo>
                    <a:lnTo>
                      <a:pt x="17" y="3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8" y="3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3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5" name="Freeform 1162">
                <a:extLst>
                  <a:ext uri="{FF2B5EF4-FFF2-40B4-BE49-F238E27FC236}">
                    <a16:creationId xmlns:a16="http://schemas.microsoft.com/office/drawing/2014/main" id="{A06E6D7E-1791-4123-B1D6-BB433E0AA4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1" y="1683"/>
                <a:ext cx="39" cy="49"/>
              </a:xfrm>
              <a:custGeom>
                <a:avLst/>
                <a:gdLst>
                  <a:gd name="T0" fmla="*/ 12 w 39"/>
                  <a:gd name="T1" fmla="*/ 6 h 49"/>
                  <a:gd name="T2" fmla="*/ 10 w 39"/>
                  <a:gd name="T3" fmla="*/ 3 h 49"/>
                  <a:gd name="T4" fmla="*/ 6 w 39"/>
                  <a:gd name="T5" fmla="*/ 0 h 49"/>
                  <a:gd name="T6" fmla="*/ 4 w 39"/>
                  <a:gd name="T7" fmla="*/ 0 h 49"/>
                  <a:gd name="T8" fmla="*/ 1 w 39"/>
                  <a:gd name="T9" fmla="*/ 4 h 49"/>
                  <a:gd name="T10" fmla="*/ 3 w 39"/>
                  <a:gd name="T11" fmla="*/ 6 h 49"/>
                  <a:gd name="T12" fmla="*/ 6 w 39"/>
                  <a:gd name="T13" fmla="*/ 8 h 49"/>
                  <a:gd name="T14" fmla="*/ 1 w 39"/>
                  <a:gd name="T15" fmla="*/ 10 h 49"/>
                  <a:gd name="T16" fmla="*/ 3 w 39"/>
                  <a:gd name="T17" fmla="*/ 14 h 49"/>
                  <a:gd name="T18" fmla="*/ 5 w 39"/>
                  <a:gd name="T19" fmla="*/ 14 h 49"/>
                  <a:gd name="T20" fmla="*/ 7 w 39"/>
                  <a:gd name="T21" fmla="*/ 15 h 49"/>
                  <a:gd name="T22" fmla="*/ 10 w 39"/>
                  <a:gd name="T23" fmla="*/ 18 h 49"/>
                  <a:gd name="T24" fmla="*/ 9 w 39"/>
                  <a:gd name="T25" fmla="*/ 21 h 49"/>
                  <a:gd name="T26" fmla="*/ 12 w 39"/>
                  <a:gd name="T27" fmla="*/ 23 h 49"/>
                  <a:gd name="T28" fmla="*/ 15 w 39"/>
                  <a:gd name="T29" fmla="*/ 20 h 49"/>
                  <a:gd name="T30" fmla="*/ 12 w 39"/>
                  <a:gd name="T31" fmla="*/ 24 h 49"/>
                  <a:gd name="T32" fmla="*/ 13 w 39"/>
                  <a:gd name="T33" fmla="*/ 26 h 49"/>
                  <a:gd name="T34" fmla="*/ 18 w 39"/>
                  <a:gd name="T35" fmla="*/ 28 h 49"/>
                  <a:gd name="T36" fmla="*/ 20 w 39"/>
                  <a:gd name="T37" fmla="*/ 29 h 49"/>
                  <a:gd name="T38" fmla="*/ 20 w 39"/>
                  <a:gd name="T39" fmla="*/ 34 h 49"/>
                  <a:gd name="T40" fmla="*/ 23 w 39"/>
                  <a:gd name="T41" fmla="*/ 34 h 49"/>
                  <a:gd name="T42" fmla="*/ 27 w 39"/>
                  <a:gd name="T43" fmla="*/ 35 h 49"/>
                  <a:gd name="T44" fmla="*/ 27 w 39"/>
                  <a:gd name="T45" fmla="*/ 43 h 49"/>
                  <a:gd name="T46" fmla="*/ 29 w 39"/>
                  <a:gd name="T47" fmla="*/ 45 h 49"/>
                  <a:gd name="T48" fmla="*/ 38 w 39"/>
                  <a:gd name="T49" fmla="*/ 48 h 49"/>
                  <a:gd name="T50" fmla="*/ 38 w 39"/>
                  <a:gd name="T51" fmla="*/ 43 h 49"/>
                  <a:gd name="T52" fmla="*/ 38 w 39"/>
                  <a:gd name="T53" fmla="*/ 38 h 49"/>
                  <a:gd name="T54" fmla="*/ 37 w 39"/>
                  <a:gd name="T55" fmla="*/ 32 h 49"/>
                  <a:gd name="T56" fmla="*/ 31 w 39"/>
                  <a:gd name="T57" fmla="*/ 22 h 49"/>
                  <a:gd name="T58" fmla="*/ 28 w 39"/>
                  <a:gd name="T59" fmla="*/ 15 h 49"/>
                  <a:gd name="T60" fmla="*/ 24 w 39"/>
                  <a:gd name="T61" fmla="*/ 12 h 49"/>
                  <a:gd name="T62" fmla="*/ 18 w 39"/>
                  <a:gd name="T63" fmla="*/ 11 h 49"/>
                  <a:gd name="T64" fmla="*/ 16 w 39"/>
                  <a:gd name="T65" fmla="*/ 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" h="49">
                    <a:moveTo>
                      <a:pt x="16" y="9"/>
                    </a:moveTo>
                    <a:lnTo>
                      <a:pt x="12" y="6"/>
                    </a:lnTo>
                    <a:lnTo>
                      <a:pt x="11" y="4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9" y="6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1" y="10"/>
                    </a:lnTo>
                    <a:lnTo>
                      <a:pt x="3" y="11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7" y="15"/>
                    </a:lnTo>
                    <a:lnTo>
                      <a:pt x="7" y="17"/>
                    </a:lnTo>
                    <a:lnTo>
                      <a:pt x="10" y="18"/>
                    </a:lnTo>
                    <a:lnTo>
                      <a:pt x="12" y="17"/>
                    </a:lnTo>
                    <a:lnTo>
                      <a:pt x="9" y="21"/>
                    </a:lnTo>
                    <a:lnTo>
                      <a:pt x="11" y="23"/>
                    </a:lnTo>
                    <a:lnTo>
                      <a:pt x="12" y="23"/>
                    </a:lnTo>
                    <a:lnTo>
                      <a:pt x="12" y="21"/>
                    </a:lnTo>
                    <a:lnTo>
                      <a:pt x="15" y="20"/>
                    </a:lnTo>
                    <a:lnTo>
                      <a:pt x="15" y="23"/>
                    </a:lnTo>
                    <a:lnTo>
                      <a:pt x="12" y="24"/>
                    </a:lnTo>
                    <a:lnTo>
                      <a:pt x="12" y="26"/>
                    </a:lnTo>
                    <a:lnTo>
                      <a:pt x="13" y="26"/>
                    </a:lnTo>
                    <a:lnTo>
                      <a:pt x="15" y="28"/>
                    </a:lnTo>
                    <a:lnTo>
                      <a:pt x="18" y="28"/>
                    </a:lnTo>
                    <a:lnTo>
                      <a:pt x="18" y="29"/>
                    </a:lnTo>
                    <a:lnTo>
                      <a:pt x="20" y="29"/>
                    </a:lnTo>
                    <a:lnTo>
                      <a:pt x="20" y="32"/>
                    </a:lnTo>
                    <a:lnTo>
                      <a:pt x="20" y="34"/>
                    </a:lnTo>
                    <a:lnTo>
                      <a:pt x="22" y="37"/>
                    </a:lnTo>
                    <a:lnTo>
                      <a:pt x="23" y="34"/>
                    </a:lnTo>
                    <a:lnTo>
                      <a:pt x="24" y="35"/>
                    </a:lnTo>
                    <a:lnTo>
                      <a:pt x="27" y="35"/>
                    </a:lnTo>
                    <a:lnTo>
                      <a:pt x="23" y="39"/>
                    </a:lnTo>
                    <a:lnTo>
                      <a:pt x="27" y="43"/>
                    </a:lnTo>
                    <a:lnTo>
                      <a:pt x="29" y="43"/>
                    </a:lnTo>
                    <a:lnTo>
                      <a:pt x="29" y="45"/>
                    </a:lnTo>
                    <a:lnTo>
                      <a:pt x="37" y="49"/>
                    </a:lnTo>
                    <a:lnTo>
                      <a:pt x="38" y="48"/>
                    </a:lnTo>
                    <a:lnTo>
                      <a:pt x="39" y="48"/>
                    </a:lnTo>
                    <a:lnTo>
                      <a:pt x="38" y="43"/>
                    </a:lnTo>
                    <a:lnTo>
                      <a:pt x="38" y="40"/>
                    </a:lnTo>
                    <a:lnTo>
                      <a:pt x="38" y="38"/>
                    </a:lnTo>
                    <a:lnTo>
                      <a:pt x="38" y="34"/>
                    </a:lnTo>
                    <a:lnTo>
                      <a:pt x="37" y="32"/>
                    </a:lnTo>
                    <a:lnTo>
                      <a:pt x="32" y="28"/>
                    </a:lnTo>
                    <a:lnTo>
                      <a:pt x="31" y="22"/>
                    </a:lnTo>
                    <a:lnTo>
                      <a:pt x="28" y="18"/>
                    </a:lnTo>
                    <a:lnTo>
                      <a:pt x="28" y="15"/>
                    </a:lnTo>
                    <a:lnTo>
                      <a:pt x="27" y="14"/>
                    </a:lnTo>
                    <a:lnTo>
                      <a:pt x="24" y="12"/>
                    </a:lnTo>
                    <a:lnTo>
                      <a:pt x="21" y="11"/>
                    </a:lnTo>
                    <a:lnTo>
                      <a:pt x="18" y="11"/>
                    </a:lnTo>
                    <a:lnTo>
                      <a:pt x="16" y="10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6" name="Freeform 1163">
                <a:extLst>
                  <a:ext uri="{FF2B5EF4-FFF2-40B4-BE49-F238E27FC236}">
                    <a16:creationId xmlns:a16="http://schemas.microsoft.com/office/drawing/2014/main" id="{726F8250-299D-4BFB-B744-5AD4CAFA70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7" y="1615"/>
                <a:ext cx="18" cy="40"/>
              </a:xfrm>
              <a:custGeom>
                <a:avLst/>
                <a:gdLst>
                  <a:gd name="T0" fmla="*/ 13 w 18"/>
                  <a:gd name="T1" fmla="*/ 5 h 40"/>
                  <a:gd name="T2" fmla="*/ 10 w 18"/>
                  <a:gd name="T3" fmla="*/ 9 h 40"/>
                  <a:gd name="T4" fmla="*/ 9 w 18"/>
                  <a:gd name="T5" fmla="*/ 11 h 40"/>
                  <a:gd name="T6" fmla="*/ 7 w 18"/>
                  <a:gd name="T7" fmla="*/ 12 h 40"/>
                  <a:gd name="T8" fmla="*/ 7 w 18"/>
                  <a:gd name="T9" fmla="*/ 11 h 40"/>
                  <a:gd name="T10" fmla="*/ 5 w 18"/>
                  <a:gd name="T11" fmla="*/ 10 h 40"/>
                  <a:gd name="T12" fmla="*/ 9 w 18"/>
                  <a:gd name="T13" fmla="*/ 9 h 40"/>
                  <a:gd name="T14" fmla="*/ 11 w 18"/>
                  <a:gd name="T15" fmla="*/ 6 h 40"/>
                  <a:gd name="T16" fmla="*/ 11 w 18"/>
                  <a:gd name="T17" fmla="*/ 4 h 40"/>
                  <a:gd name="T18" fmla="*/ 11 w 18"/>
                  <a:gd name="T19" fmla="*/ 3 h 40"/>
                  <a:gd name="T20" fmla="*/ 10 w 18"/>
                  <a:gd name="T21" fmla="*/ 3 h 40"/>
                  <a:gd name="T22" fmla="*/ 8 w 18"/>
                  <a:gd name="T23" fmla="*/ 4 h 40"/>
                  <a:gd name="T24" fmla="*/ 7 w 18"/>
                  <a:gd name="T25" fmla="*/ 4 h 40"/>
                  <a:gd name="T26" fmla="*/ 8 w 18"/>
                  <a:gd name="T27" fmla="*/ 2 h 40"/>
                  <a:gd name="T28" fmla="*/ 4 w 18"/>
                  <a:gd name="T29" fmla="*/ 0 h 40"/>
                  <a:gd name="T30" fmla="*/ 0 w 18"/>
                  <a:gd name="T31" fmla="*/ 6 h 40"/>
                  <a:gd name="T32" fmla="*/ 2 w 18"/>
                  <a:gd name="T33" fmla="*/ 10 h 40"/>
                  <a:gd name="T34" fmla="*/ 0 w 18"/>
                  <a:gd name="T35" fmla="*/ 12 h 40"/>
                  <a:gd name="T36" fmla="*/ 0 w 18"/>
                  <a:gd name="T37" fmla="*/ 14 h 40"/>
                  <a:gd name="T38" fmla="*/ 2 w 18"/>
                  <a:gd name="T39" fmla="*/ 14 h 40"/>
                  <a:gd name="T40" fmla="*/ 4 w 18"/>
                  <a:gd name="T41" fmla="*/ 16 h 40"/>
                  <a:gd name="T42" fmla="*/ 4 w 18"/>
                  <a:gd name="T43" fmla="*/ 17 h 40"/>
                  <a:gd name="T44" fmla="*/ 3 w 18"/>
                  <a:gd name="T45" fmla="*/ 17 h 40"/>
                  <a:gd name="T46" fmla="*/ 0 w 18"/>
                  <a:gd name="T47" fmla="*/ 17 h 40"/>
                  <a:gd name="T48" fmla="*/ 0 w 18"/>
                  <a:gd name="T49" fmla="*/ 18 h 40"/>
                  <a:gd name="T50" fmla="*/ 2 w 18"/>
                  <a:gd name="T51" fmla="*/ 20 h 40"/>
                  <a:gd name="T52" fmla="*/ 0 w 18"/>
                  <a:gd name="T53" fmla="*/ 22 h 40"/>
                  <a:gd name="T54" fmla="*/ 2 w 18"/>
                  <a:gd name="T55" fmla="*/ 22 h 40"/>
                  <a:gd name="T56" fmla="*/ 4 w 18"/>
                  <a:gd name="T57" fmla="*/ 25 h 40"/>
                  <a:gd name="T58" fmla="*/ 2 w 18"/>
                  <a:gd name="T59" fmla="*/ 25 h 40"/>
                  <a:gd name="T60" fmla="*/ 0 w 18"/>
                  <a:gd name="T61" fmla="*/ 26 h 40"/>
                  <a:gd name="T62" fmla="*/ 2 w 18"/>
                  <a:gd name="T63" fmla="*/ 28 h 40"/>
                  <a:gd name="T64" fmla="*/ 4 w 18"/>
                  <a:gd name="T65" fmla="*/ 28 h 40"/>
                  <a:gd name="T66" fmla="*/ 3 w 18"/>
                  <a:gd name="T67" fmla="*/ 29 h 40"/>
                  <a:gd name="T68" fmla="*/ 4 w 18"/>
                  <a:gd name="T69" fmla="*/ 33 h 40"/>
                  <a:gd name="T70" fmla="*/ 7 w 18"/>
                  <a:gd name="T71" fmla="*/ 40 h 40"/>
                  <a:gd name="T72" fmla="*/ 10 w 18"/>
                  <a:gd name="T73" fmla="*/ 40 h 40"/>
                  <a:gd name="T74" fmla="*/ 10 w 18"/>
                  <a:gd name="T75" fmla="*/ 39 h 40"/>
                  <a:gd name="T76" fmla="*/ 10 w 18"/>
                  <a:gd name="T77" fmla="*/ 38 h 40"/>
                  <a:gd name="T78" fmla="*/ 8 w 18"/>
                  <a:gd name="T79" fmla="*/ 38 h 40"/>
                  <a:gd name="T80" fmla="*/ 8 w 18"/>
                  <a:gd name="T81" fmla="*/ 34 h 40"/>
                  <a:gd name="T82" fmla="*/ 7 w 18"/>
                  <a:gd name="T83" fmla="*/ 31 h 40"/>
                  <a:gd name="T84" fmla="*/ 7 w 18"/>
                  <a:gd name="T85" fmla="*/ 28 h 40"/>
                  <a:gd name="T86" fmla="*/ 7 w 18"/>
                  <a:gd name="T87" fmla="*/ 26 h 40"/>
                  <a:gd name="T88" fmla="*/ 8 w 18"/>
                  <a:gd name="T89" fmla="*/ 23 h 40"/>
                  <a:gd name="T90" fmla="*/ 10 w 18"/>
                  <a:gd name="T91" fmla="*/ 23 h 40"/>
                  <a:gd name="T92" fmla="*/ 10 w 18"/>
                  <a:gd name="T93" fmla="*/ 21 h 40"/>
                  <a:gd name="T94" fmla="*/ 8 w 18"/>
                  <a:gd name="T95" fmla="*/ 21 h 40"/>
                  <a:gd name="T96" fmla="*/ 7 w 18"/>
                  <a:gd name="T97" fmla="*/ 21 h 40"/>
                  <a:gd name="T98" fmla="*/ 4 w 18"/>
                  <a:gd name="T99" fmla="*/ 21 h 40"/>
                  <a:gd name="T100" fmla="*/ 7 w 18"/>
                  <a:gd name="T101" fmla="*/ 20 h 40"/>
                  <a:gd name="T102" fmla="*/ 8 w 18"/>
                  <a:gd name="T103" fmla="*/ 20 h 40"/>
                  <a:gd name="T104" fmla="*/ 10 w 18"/>
                  <a:gd name="T105" fmla="*/ 17 h 40"/>
                  <a:gd name="T106" fmla="*/ 10 w 18"/>
                  <a:gd name="T107" fmla="*/ 14 h 40"/>
                  <a:gd name="T108" fmla="*/ 13 w 18"/>
                  <a:gd name="T109" fmla="*/ 11 h 40"/>
                  <a:gd name="T110" fmla="*/ 14 w 18"/>
                  <a:gd name="T111" fmla="*/ 9 h 40"/>
                  <a:gd name="T112" fmla="*/ 18 w 18"/>
                  <a:gd name="T113" fmla="*/ 4 h 40"/>
                  <a:gd name="T114" fmla="*/ 16 w 18"/>
                  <a:gd name="T115" fmla="*/ 4 h 40"/>
                  <a:gd name="T116" fmla="*/ 13 w 18"/>
                  <a:gd name="T117" fmla="*/ 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8" h="40">
                    <a:moveTo>
                      <a:pt x="13" y="5"/>
                    </a:moveTo>
                    <a:lnTo>
                      <a:pt x="10" y="9"/>
                    </a:lnTo>
                    <a:lnTo>
                      <a:pt x="9" y="11"/>
                    </a:lnTo>
                    <a:lnTo>
                      <a:pt x="7" y="12"/>
                    </a:lnTo>
                    <a:lnTo>
                      <a:pt x="7" y="11"/>
                    </a:lnTo>
                    <a:lnTo>
                      <a:pt x="5" y="10"/>
                    </a:lnTo>
                    <a:lnTo>
                      <a:pt x="9" y="9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8" y="2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4" y="17"/>
                    </a:lnTo>
                    <a:lnTo>
                      <a:pt x="3" y="17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2" y="20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4" y="25"/>
                    </a:lnTo>
                    <a:lnTo>
                      <a:pt x="2" y="25"/>
                    </a:lnTo>
                    <a:lnTo>
                      <a:pt x="0" y="26"/>
                    </a:lnTo>
                    <a:lnTo>
                      <a:pt x="2" y="28"/>
                    </a:lnTo>
                    <a:lnTo>
                      <a:pt x="4" y="28"/>
                    </a:lnTo>
                    <a:lnTo>
                      <a:pt x="3" y="29"/>
                    </a:lnTo>
                    <a:lnTo>
                      <a:pt x="4" y="33"/>
                    </a:lnTo>
                    <a:lnTo>
                      <a:pt x="7" y="40"/>
                    </a:lnTo>
                    <a:lnTo>
                      <a:pt x="10" y="40"/>
                    </a:lnTo>
                    <a:lnTo>
                      <a:pt x="10" y="39"/>
                    </a:lnTo>
                    <a:lnTo>
                      <a:pt x="10" y="38"/>
                    </a:lnTo>
                    <a:lnTo>
                      <a:pt x="8" y="38"/>
                    </a:lnTo>
                    <a:lnTo>
                      <a:pt x="8" y="34"/>
                    </a:lnTo>
                    <a:lnTo>
                      <a:pt x="7" y="31"/>
                    </a:lnTo>
                    <a:lnTo>
                      <a:pt x="7" y="28"/>
                    </a:lnTo>
                    <a:lnTo>
                      <a:pt x="7" y="26"/>
                    </a:lnTo>
                    <a:lnTo>
                      <a:pt x="8" y="23"/>
                    </a:lnTo>
                    <a:lnTo>
                      <a:pt x="10" y="23"/>
                    </a:lnTo>
                    <a:lnTo>
                      <a:pt x="10" y="21"/>
                    </a:lnTo>
                    <a:lnTo>
                      <a:pt x="8" y="21"/>
                    </a:lnTo>
                    <a:lnTo>
                      <a:pt x="7" y="21"/>
                    </a:lnTo>
                    <a:lnTo>
                      <a:pt x="4" y="21"/>
                    </a:lnTo>
                    <a:lnTo>
                      <a:pt x="7" y="20"/>
                    </a:lnTo>
                    <a:lnTo>
                      <a:pt x="8" y="20"/>
                    </a:lnTo>
                    <a:lnTo>
                      <a:pt x="10" y="17"/>
                    </a:lnTo>
                    <a:lnTo>
                      <a:pt x="10" y="14"/>
                    </a:lnTo>
                    <a:lnTo>
                      <a:pt x="13" y="11"/>
                    </a:lnTo>
                    <a:lnTo>
                      <a:pt x="14" y="9"/>
                    </a:lnTo>
                    <a:lnTo>
                      <a:pt x="18" y="4"/>
                    </a:lnTo>
                    <a:lnTo>
                      <a:pt x="16" y="4"/>
                    </a:lnTo>
                    <a:lnTo>
                      <a:pt x="1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7" name="Freeform 1164">
                <a:extLst>
                  <a:ext uri="{FF2B5EF4-FFF2-40B4-BE49-F238E27FC236}">
                    <a16:creationId xmlns:a16="http://schemas.microsoft.com/office/drawing/2014/main" id="{554C55E4-74BC-48E6-8BB8-4B09A050DF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0" y="1626"/>
                <a:ext cx="5" cy="10"/>
              </a:xfrm>
              <a:custGeom>
                <a:avLst/>
                <a:gdLst>
                  <a:gd name="T0" fmla="*/ 3 w 5"/>
                  <a:gd name="T1" fmla="*/ 0 h 10"/>
                  <a:gd name="T2" fmla="*/ 2 w 5"/>
                  <a:gd name="T3" fmla="*/ 0 h 10"/>
                  <a:gd name="T4" fmla="*/ 0 w 5"/>
                  <a:gd name="T5" fmla="*/ 0 h 10"/>
                  <a:gd name="T6" fmla="*/ 2 w 5"/>
                  <a:gd name="T7" fmla="*/ 3 h 10"/>
                  <a:gd name="T8" fmla="*/ 3 w 5"/>
                  <a:gd name="T9" fmla="*/ 6 h 10"/>
                  <a:gd name="T10" fmla="*/ 3 w 5"/>
                  <a:gd name="T11" fmla="*/ 9 h 10"/>
                  <a:gd name="T12" fmla="*/ 5 w 5"/>
                  <a:gd name="T13" fmla="*/ 10 h 10"/>
                  <a:gd name="T14" fmla="*/ 5 w 5"/>
                  <a:gd name="T15" fmla="*/ 7 h 10"/>
                  <a:gd name="T16" fmla="*/ 4 w 5"/>
                  <a:gd name="T17" fmla="*/ 3 h 10"/>
                  <a:gd name="T18" fmla="*/ 3 w 5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10">
                    <a:moveTo>
                      <a:pt x="3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5" y="10"/>
                    </a:lnTo>
                    <a:lnTo>
                      <a:pt x="5" y="7"/>
                    </a:lnTo>
                    <a:lnTo>
                      <a:pt x="4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8" name="Freeform 1165">
                <a:extLst>
                  <a:ext uri="{FF2B5EF4-FFF2-40B4-BE49-F238E27FC236}">
                    <a16:creationId xmlns:a16="http://schemas.microsoft.com/office/drawing/2014/main" id="{04439434-9649-4DC3-A852-2812A56818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1" y="1363"/>
                <a:ext cx="7" cy="6"/>
              </a:xfrm>
              <a:custGeom>
                <a:avLst/>
                <a:gdLst>
                  <a:gd name="T0" fmla="*/ 2 w 7"/>
                  <a:gd name="T1" fmla="*/ 6 h 6"/>
                  <a:gd name="T2" fmla="*/ 2 w 7"/>
                  <a:gd name="T3" fmla="*/ 5 h 6"/>
                  <a:gd name="T4" fmla="*/ 4 w 7"/>
                  <a:gd name="T5" fmla="*/ 5 h 6"/>
                  <a:gd name="T6" fmla="*/ 5 w 7"/>
                  <a:gd name="T7" fmla="*/ 5 h 6"/>
                  <a:gd name="T8" fmla="*/ 6 w 7"/>
                  <a:gd name="T9" fmla="*/ 5 h 6"/>
                  <a:gd name="T10" fmla="*/ 7 w 7"/>
                  <a:gd name="T11" fmla="*/ 4 h 6"/>
                  <a:gd name="T12" fmla="*/ 7 w 7"/>
                  <a:gd name="T13" fmla="*/ 2 h 6"/>
                  <a:gd name="T14" fmla="*/ 5 w 7"/>
                  <a:gd name="T15" fmla="*/ 2 h 6"/>
                  <a:gd name="T16" fmla="*/ 5 w 7"/>
                  <a:gd name="T17" fmla="*/ 1 h 6"/>
                  <a:gd name="T18" fmla="*/ 4 w 7"/>
                  <a:gd name="T19" fmla="*/ 0 h 6"/>
                  <a:gd name="T20" fmla="*/ 1 w 7"/>
                  <a:gd name="T21" fmla="*/ 1 h 6"/>
                  <a:gd name="T22" fmla="*/ 0 w 7"/>
                  <a:gd name="T23" fmla="*/ 4 h 6"/>
                  <a:gd name="T24" fmla="*/ 1 w 7"/>
                  <a:gd name="T25" fmla="*/ 5 h 6"/>
                  <a:gd name="T26" fmla="*/ 1 w 7"/>
                  <a:gd name="T27" fmla="*/ 6 h 6"/>
                  <a:gd name="T28" fmla="*/ 2 w 7"/>
                  <a:gd name="T2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6">
                    <a:moveTo>
                      <a:pt x="2" y="6"/>
                    </a:moveTo>
                    <a:lnTo>
                      <a:pt x="2" y="5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6" y="5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9" name="Freeform 1166">
                <a:extLst>
                  <a:ext uri="{FF2B5EF4-FFF2-40B4-BE49-F238E27FC236}">
                    <a16:creationId xmlns:a16="http://schemas.microsoft.com/office/drawing/2014/main" id="{7504E152-A717-4786-8BBC-819B9EAB75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7" y="1182"/>
                <a:ext cx="106" cy="84"/>
              </a:xfrm>
              <a:custGeom>
                <a:avLst/>
                <a:gdLst>
                  <a:gd name="T0" fmla="*/ 7 w 106"/>
                  <a:gd name="T1" fmla="*/ 61 h 84"/>
                  <a:gd name="T2" fmla="*/ 7 w 106"/>
                  <a:gd name="T3" fmla="*/ 67 h 84"/>
                  <a:gd name="T4" fmla="*/ 7 w 106"/>
                  <a:gd name="T5" fmla="*/ 76 h 84"/>
                  <a:gd name="T6" fmla="*/ 6 w 106"/>
                  <a:gd name="T7" fmla="*/ 84 h 84"/>
                  <a:gd name="T8" fmla="*/ 9 w 106"/>
                  <a:gd name="T9" fmla="*/ 83 h 84"/>
                  <a:gd name="T10" fmla="*/ 17 w 106"/>
                  <a:gd name="T11" fmla="*/ 82 h 84"/>
                  <a:gd name="T12" fmla="*/ 22 w 106"/>
                  <a:gd name="T13" fmla="*/ 77 h 84"/>
                  <a:gd name="T14" fmla="*/ 24 w 106"/>
                  <a:gd name="T15" fmla="*/ 79 h 84"/>
                  <a:gd name="T16" fmla="*/ 25 w 106"/>
                  <a:gd name="T17" fmla="*/ 83 h 84"/>
                  <a:gd name="T18" fmla="*/ 34 w 106"/>
                  <a:gd name="T19" fmla="*/ 79 h 84"/>
                  <a:gd name="T20" fmla="*/ 39 w 106"/>
                  <a:gd name="T21" fmla="*/ 72 h 84"/>
                  <a:gd name="T22" fmla="*/ 45 w 106"/>
                  <a:gd name="T23" fmla="*/ 67 h 84"/>
                  <a:gd name="T24" fmla="*/ 47 w 106"/>
                  <a:gd name="T25" fmla="*/ 65 h 84"/>
                  <a:gd name="T26" fmla="*/ 56 w 106"/>
                  <a:gd name="T27" fmla="*/ 62 h 84"/>
                  <a:gd name="T28" fmla="*/ 59 w 106"/>
                  <a:gd name="T29" fmla="*/ 56 h 84"/>
                  <a:gd name="T30" fmla="*/ 65 w 106"/>
                  <a:gd name="T31" fmla="*/ 52 h 84"/>
                  <a:gd name="T32" fmla="*/ 72 w 106"/>
                  <a:gd name="T33" fmla="*/ 52 h 84"/>
                  <a:gd name="T34" fmla="*/ 81 w 106"/>
                  <a:gd name="T35" fmla="*/ 49 h 84"/>
                  <a:gd name="T36" fmla="*/ 93 w 106"/>
                  <a:gd name="T37" fmla="*/ 46 h 84"/>
                  <a:gd name="T38" fmla="*/ 103 w 106"/>
                  <a:gd name="T39" fmla="*/ 44 h 84"/>
                  <a:gd name="T40" fmla="*/ 106 w 106"/>
                  <a:gd name="T41" fmla="*/ 37 h 84"/>
                  <a:gd name="T42" fmla="*/ 104 w 106"/>
                  <a:gd name="T43" fmla="*/ 32 h 84"/>
                  <a:gd name="T44" fmla="*/ 104 w 106"/>
                  <a:gd name="T45" fmla="*/ 21 h 84"/>
                  <a:gd name="T46" fmla="*/ 98 w 106"/>
                  <a:gd name="T47" fmla="*/ 14 h 84"/>
                  <a:gd name="T48" fmla="*/ 91 w 106"/>
                  <a:gd name="T49" fmla="*/ 16 h 84"/>
                  <a:gd name="T50" fmla="*/ 86 w 106"/>
                  <a:gd name="T51" fmla="*/ 20 h 84"/>
                  <a:gd name="T52" fmla="*/ 87 w 106"/>
                  <a:gd name="T53" fmla="*/ 12 h 84"/>
                  <a:gd name="T54" fmla="*/ 86 w 106"/>
                  <a:gd name="T55" fmla="*/ 12 h 84"/>
                  <a:gd name="T56" fmla="*/ 79 w 106"/>
                  <a:gd name="T57" fmla="*/ 5 h 84"/>
                  <a:gd name="T58" fmla="*/ 72 w 106"/>
                  <a:gd name="T59" fmla="*/ 0 h 84"/>
                  <a:gd name="T60" fmla="*/ 58 w 106"/>
                  <a:gd name="T61" fmla="*/ 2 h 84"/>
                  <a:gd name="T62" fmla="*/ 47 w 106"/>
                  <a:gd name="T63" fmla="*/ 3 h 84"/>
                  <a:gd name="T64" fmla="*/ 46 w 106"/>
                  <a:gd name="T65" fmla="*/ 8 h 84"/>
                  <a:gd name="T66" fmla="*/ 47 w 106"/>
                  <a:gd name="T67" fmla="*/ 17 h 84"/>
                  <a:gd name="T68" fmla="*/ 40 w 106"/>
                  <a:gd name="T69" fmla="*/ 21 h 84"/>
                  <a:gd name="T70" fmla="*/ 33 w 106"/>
                  <a:gd name="T71" fmla="*/ 28 h 84"/>
                  <a:gd name="T72" fmla="*/ 25 w 106"/>
                  <a:gd name="T73" fmla="*/ 33 h 84"/>
                  <a:gd name="T74" fmla="*/ 20 w 106"/>
                  <a:gd name="T75" fmla="*/ 39 h 84"/>
                  <a:gd name="T76" fmla="*/ 18 w 106"/>
                  <a:gd name="T77" fmla="*/ 44 h 84"/>
                  <a:gd name="T78" fmla="*/ 12 w 106"/>
                  <a:gd name="T79" fmla="*/ 46 h 84"/>
                  <a:gd name="T80" fmla="*/ 8 w 106"/>
                  <a:gd name="T81" fmla="*/ 51 h 84"/>
                  <a:gd name="T82" fmla="*/ 3 w 106"/>
                  <a:gd name="T83" fmla="*/ 55 h 84"/>
                  <a:gd name="T84" fmla="*/ 0 w 106"/>
                  <a:gd name="T85" fmla="*/ 57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6" h="84">
                    <a:moveTo>
                      <a:pt x="3" y="59"/>
                    </a:moveTo>
                    <a:lnTo>
                      <a:pt x="7" y="59"/>
                    </a:lnTo>
                    <a:lnTo>
                      <a:pt x="7" y="61"/>
                    </a:lnTo>
                    <a:lnTo>
                      <a:pt x="5" y="60"/>
                    </a:lnTo>
                    <a:lnTo>
                      <a:pt x="6" y="66"/>
                    </a:lnTo>
                    <a:lnTo>
                      <a:pt x="7" y="67"/>
                    </a:lnTo>
                    <a:lnTo>
                      <a:pt x="7" y="69"/>
                    </a:lnTo>
                    <a:lnTo>
                      <a:pt x="7" y="72"/>
                    </a:lnTo>
                    <a:lnTo>
                      <a:pt x="7" y="76"/>
                    </a:lnTo>
                    <a:lnTo>
                      <a:pt x="6" y="78"/>
                    </a:lnTo>
                    <a:lnTo>
                      <a:pt x="6" y="83"/>
                    </a:lnTo>
                    <a:lnTo>
                      <a:pt x="6" y="84"/>
                    </a:lnTo>
                    <a:lnTo>
                      <a:pt x="7" y="83"/>
                    </a:lnTo>
                    <a:lnTo>
                      <a:pt x="8" y="84"/>
                    </a:lnTo>
                    <a:lnTo>
                      <a:pt x="9" y="83"/>
                    </a:lnTo>
                    <a:lnTo>
                      <a:pt x="12" y="82"/>
                    </a:lnTo>
                    <a:lnTo>
                      <a:pt x="14" y="82"/>
                    </a:lnTo>
                    <a:lnTo>
                      <a:pt x="17" y="82"/>
                    </a:lnTo>
                    <a:lnTo>
                      <a:pt x="20" y="78"/>
                    </a:lnTo>
                    <a:lnTo>
                      <a:pt x="22" y="78"/>
                    </a:lnTo>
                    <a:lnTo>
                      <a:pt x="22" y="77"/>
                    </a:lnTo>
                    <a:lnTo>
                      <a:pt x="23" y="76"/>
                    </a:lnTo>
                    <a:lnTo>
                      <a:pt x="24" y="77"/>
                    </a:lnTo>
                    <a:lnTo>
                      <a:pt x="24" y="79"/>
                    </a:lnTo>
                    <a:lnTo>
                      <a:pt x="23" y="80"/>
                    </a:lnTo>
                    <a:lnTo>
                      <a:pt x="24" y="83"/>
                    </a:lnTo>
                    <a:lnTo>
                      <a:pt x="25" y="83"/>
                    </a:lnTo>
                    <a:lnTo>
                      <a:pt x="29" y="80"/>
                    </a:lnTo>
                    <a:lnTo>
                      <a:pt x="31" y="82"/>
                    </a:lnTo>
                    <a:lnTo>
                      <a:pt x="34" y="79"/>
                    </a:lnTo>
                    <a:lnTo>
                      <a:pt x="36" y="76"/>
                    </a:lnTo>
                    <a:lnTo>
                      <a:pt x="36" y="74"/>
                    </a:lnTo>
                    <a:lnTo>
                      <a:pt x="39" y="72"/>
                    </a:lnTo>
                    <a:lnTo>
                      <a:pt x="39" y="71"/>
                    </a:lnTo>
                    <a:lnTo>
                      <a:pt x="42" y="67"/>
                    </a:lnTo>
                    <a:lnTo>
                      <a:pt x="45" y="67"/>
                    </a:lnTo>
                    <a:lnTo>
                      <a:pt x="45" y="65"/>
                    </a:lnTo>
                    <a:lnTo>
                      <a:pt x="46" y="62"/>
                    </a:lnTo>
                    <a:lnTo>
                      <a:pt x="47" y="65"/>
                    </a:lnTo>
                    <a:lnTo>
                      <a:pt x="51" y="65"/>
                    </a:lnTo>
                    <a:lnTo>
                      <a:pt x="53" y="62"/>
                    </a:lnTo>
                    <a:lnTo>
                      <a:pt x="56" y="62"/>
                    </a:lnTo>
                    <a:lnTo>
                      <a:pt x="57" y="59"/>
                    </a:lnTo>
                    <a:lnTo>
                      <a:pt x="58" y="59"/>
                    </a:lnTo>
                    <a:lnTo>
                      <a:pt x="59" y="56"/>
                    </a:lnTo>
                    <a:lnTo>
                      <a:pt x="61" y="54"/>
                    </a:lnTo>
                    <a:lnTo>
                      <a:pt x="64" y="54"/>
                    </a:lnTo>
                    <a:lnTo>
                      <a:pt x="65" y="52"/>
                    </a:lnTo>
                    <a:lnTo>
                      <a:pt x="67" y="54"/>
                    </a:lnTo>
                    <a:lnTo>
                      <a:pt x="68" y="52"/>
                    </a:lnTo>
                    <a:lnTo>
                      <a:pt x="72" y="52"/>
                    </a:lnTo>
                    <a:lnTo>
                      <a:pt x="74" y="51"/>
                    </a:lnTo>
                    <a:lnTo>
                      <a:pt x="76" y="51"/>
                    </a:lnTo>
                    <a:lnTo>
                      <a:pt x="81" y="49"/>
                    </a:lnTo>
                    <a:lnTo>
                      <a:pt x="85" y="49"/>
                    </a:lnTo>
                    <a:lnTo>
                      <a:pt x="90" y="45"/>
                    </a:lnTo>
                    <a:lnTo>
                      <a:pt x="93" y="46"/>
                    </a:lnTo>
                    <a:lnTo>
                      <a:pt x="98" y="45"/>
                    </a:lnTo>
                    <a:lnTo>
                      <a:pt x="100" y="44"/>
                    </a:lnTo>
                    <a:lnTo>
                      <a:pt x="103" y="44"/>
                    </a:lnTo>
                    <a:lnTo>
                      <a:pt x="106" y="42"/>
                    </a:lnTo>
                    <a:lnTo>
                      <a:pt x="106" y="39"/>
                    </a:lnTo>
                    <a:lnTo>
                      <a:pt x="106" y="37"/>
                    </a:lnTo>
                    <a:lnTo>
                      <a:pt x="104" y="36"/>
                    </a:lnTo>
                    <a:lnTo>
                      <a:pt x="104" y="34"/>
                    </a:lnTo>
                    <a:lnTo>
                      <a:pt x="104" y="32"/>
                    </a:lnTo>
                    <a:lnTo>
                      <a:pt x="103" y="28"/>
                    </a:lnTo>
                    <a:lnTo>
                      <a:pt x="104" y="26"/>
                    </a:lnTo>
                    <a:lnTo>
                      <a:pt x="104" y="21"/>
                    </a:lnTo>
                    <a:lnTo>
                      <a:pt x="100" y="16"/>
                    </a:lnTo>
                    <a:lnTo>
                      <a:pt x="100" y="15"/>
                    </a:lnTo>
                    <a:lnTo>
                      <a:pt x="98" y="14"/>
                    </a:lnTo>
                    <a:lnTo>
                      <a:pt x="95" y="15"/>
                    </a:lnTo>
                    <a:lnTo>
                      <a:pt x="92" y="15"/>
                    </a:lnTo>
                    <a:lnTo>
                      <a:pt x="91" y="16"/>
                    </a:lnTo>
                    <a:lnTo>
                      <a:pt x="91" y="19"/>
                    </a:lnTo>
                    <a:lnTo>
                      <a:pt x="86" y="21"/>
                    </a:lnTo>
                    <a:lnTo>
                      <a:pt x="86" y="20"/>
                    </a:lnTo>
                    <a:lnTo>
                      <a:pt x="90" y="17"/>
                    </a:lnTo>
                    <a:lnTo>
                      <a:pt x="90" y="14"/>
                    </a:lnTo>
                    <a:lnTo>
                      <a:pt x="87" y="12"/>
                    </a:lnTo>
                    <a:lnTo>
                      <a:pt x="86" y="14"/>
                    </a:lnTo>
                    <a:lnTo>
                      <a:pt x="85" y="14"/>
                    </a:lnTo>
                    <a:lnTo>
                      <a:pt x="86" y="12"/>
                    </a:lnTo>
                    <a:lnTo>
                      <a:pt x="85" y="11"/>
                    </a:lnTo>
                    <a:lnTo>
                      <a:pt x="80" y="8"/>
                    </a:lnTo>
                    <a:lnTo>
                      <a:pt x="79" y="5"/>
                    </a:lnTo>
                    <a:lnTo>
                      <a:pt x="78" y="4"/>
                    </a:lnTo>
                    <a:lnTo>
                      <a:pt x="78" y="3"/>
                    </a:lnTo>
                    <a:lnTo>
                      <a:pt x="72" y="0"/>
                    </a:lnTo>
                    <a:lnTo>
                      <a:pt x="67" y="3"/>
                    </a:lnTo>
                    <a:lnTo>
                      <a:pt x="59" y="3"/>
                    </a:lnTo>
                    <a:lnTo>
                      <a:pt x="58" y="2"/>
                    </a:lnTo>
                    <a:lnTo>
                      <a:pt x="52" y="3"/>
                    </a:lnTo>
                    <a:lnTo>
                      <a:pt x="50" y="2"/>
                    </a:lnTo>
                    <a:lnTo>
                      <a:pt x="47" y="3"/>
                    </a:lnTo>
                    <a:lnTo>
                      <a:pt x="46" y="4"/>
                    </a:lnTo>
                    <a:lnTo>
                      <a:pt x="47" y="5"/>
                    </a:lnTo>
                    <a:lnTo>
                      <a:pt x="46" y="8"/>
                    </a:lnTo>
                    <a:lnTo>
                      <a:pt x="46" y="10"/>
                    </a:lnTo>
                    <a:lnTo>
                      <a:pt x="45" y="15"/>
                    </a:lnTo>
                    <a:lnTo>
                      <a:pt x="47" y="17"/>
                    </a:lnTo>
                    <a:lnTo>
                      <a:pt x="46" y="19"/>
                    </a:lnTo>
                    <a:lnTo>
                      <a:pt x="42" y="19"/>
                    </a:lnTo>
                    <a:lnTo>
                      <a:pt x="40" y="21"/>
                    </a:lnTo>
                    <a:lnTo>
                      <a:pt x="39" y="23"/>
                    </a:lnTo>
                    <a:lnTo>
                      <a:pt x="35" y="25"/>
                    </a:lnTo>
                    <a:lnTo>
                      <a:pt x="33" y="28"/>
                    </a:lnTo>
                    <a:lnTo>
                      <a:pt x="28" y="31"/>
                    </a:lnTo>
                    <a:lnTo>
                      <a:pt x="25" y="32"/>
                    </a:lnTo>
                    <a:lnTo>
                      <a:pt x="25" y="33"/>
                    </a:lnTo>
                    <a:lnTo>
                      <a:pt x="26" y="37"/>
                    </a:lnTo>
                    <a:lnTo>
                      <a:pt x="26" y="39"/>
                    </a:lnTo>
                    <a:lnTo>
                      <a:pt x="20" y="39"/>
                    </a:lnTo>
                    <a:lnTo>
                      <a:pt x="20" y="38"/>
                    </a:lnTo>
                    <a:lnTo>
                      <a:pt x="20" y="42"/>
                    </a:lnTo>
                    <a:lnTo>
                      <a:pt x="18" y="44"/>
                    </a:lnTo>
                    <a:lnTo>
                      <a:pt x="17" y="44"/>
                    </a:lnTo>
                    <a:lnTo>
                      <a:pt x="17" y="45"/>
                    </a:lnTo>
                    <a:lnTo>
                      <a:pt x="12" y="46"/>
                    </a:lnTo>
                    <a:lnTo>
                      <a:pt x="12" y="49"/>
                    </a:lnTo>
                    <a:lnTo>
                      <a:pt x="9" y="50"/>
                    </a:lnTo>
                    <a:lnTo>
                      <a:pt x="8" y="51"/>
                    </a:lnTo>
                    <a:lnTo>
                      <a:pt x="7" y="51"/>
                    </a:lnTo>
                    <a:lnTo>
                      <a:pt x="6" y="54"/>
                    </a:lnTo>
                    <a:lnTo>
                      <a:pt x="3" y="55"/>
                    </a:lnTo>
                    <a:lnTo>
                      <a:pt x="1" y="56"/>
                    </a:lnTo>
                    <a:lnTo>
                      <a:pt x="0" y="56"/>
                    </a:lnTo>
                    <a:lnTo>
                      <a:pt x="0" y="57"/>
                    </a:lnTo>
                    <a:lnTo>
                      <a:pt x="3" y="5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0" name="Freeform 1167">
                <a:extLst>
                  <a:ext uri="{FF2B5EF4-FFF2-40B4-BE49-F238E27FC236}">
                    <a16:creationId xmlns:a16="http://schemas.microsoft.com/office/drawing/2014/main" id="{9234B746-6012-47A7-9ACB-7FDA82A782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11" y="1100"/>
                <a:ext cx="80" cy="45"/>
              </a:xfrm>
              <a:custGeom>
                <a:avLst/>
                <a:gdLst>
                  <a:gd name="T0" fmla="*/ 1 w 80"/>
                  <a:gd name="T1" fmla="*/ 30 h 45"/>
                  <a:gd name="T2" fmla="*/ 0 w 80"/>
                  <a:gd name="T3" fmla="*/ 34 h 45"/>
                  <a:gd name="T4" fmla="*/ 4 w 80"/>
                  <a:gd name="T5" fmla="*/ 35 h 45"/>
                  <a:gd name="T6" fmla="*/ 8 w 80"/>
                  <a:gd name="T7" fmla="*/ 34 h 45"/>
                  <a:gd name="T8" fmla="*/ 12 w 80"/>
                  <a:gd name="T9" fmla="*/ 40 h 45"/>
                  <a:gd name="T10" fmla="*/ 13 w 80"/>
                  <a:gd name="T11" fmla="*/ 36 h 45"/>
                  <a:gd name="T12" fmla="*/ 18 w 80"/>
                  <a:gd name="T13" fmla="*/ 33 h 45"/>
                  <a:gd name="T14" fmla="*/ 17 w 80"/>
                  <a:gd name="T15" fmla="*/ 36 h 45"/>
                  <a:gd name="T16" fmla="*/ 16 w 80"/>
                  <a:gd name="T17" fmla="*/ 41 h 45"/>
                  <a:gd name="T18" fmla="*/ 17 w 80"/>
                  <a:gd name="T19" fmla="*/ 44 h 45"/>
                  <a:gd name="T20" fmla="*/ 18 w 80"/>
                  <a:gd name="T21" fmla="*/ 45 h 45"/>
                  <a:gd name="T22" fmla="*/ 24 w 80"/>
                  <a:gd name="T23" fmla="*/ 41 h 45"/>
                  <a:gd name="T24" fmla="*/ 27 w 80"/>
                  <a:gd name="T25" fmla="*/ 36 h 45"/>
                  <a:gd name="T26" fmla="*/ 30 w 80"/>
                  <a:gd name="T27" fmla="*/ 31 h 45"/>
                  <a:gd name="T28" fmla="*/ 30 w 80"/>
                  <a:gd name="T29" fmla="*/ 35 h 45"/>
                  <a:gd name="T30" fmla="*/ 32 w 80"/>
                  <a:gd name="T31" fmla="*/ 40 h 45"/>
                  <a:gd name="T32" fmla="*/ 34 w 80"/>
                  <a:gd name="T33" fmla="*/ 35 h 45"/>
                  <a:gd name="T34" fmla="*/ 39 w 80"/>
                  <a:gd name="T35" fmla="*/ 29 h 45"/>
                  <a:gd name="T36" fmla="*/ 40 w 80"/>
                  <a:gd name="T37" fmla="*/ 28 h 45"/>
                  <a:gd name="T38" fmla="*/ 45 w 80"/>
                  <a:gd name="T39" fmla="*/ 20 h 45"/>
                  <a:gd name="T40" fmla="*/ 50 w 80"/>
                  <a:gd name="T41" fmla="*/ 20 h 45"/>
                  <a:gd name="T42" fmla="*/ 51 w 80"/>
                  <a:gd name="T43" fmla="*/ 23 h 45"/>
                  <a:gd name="T44" fmla="*/ 47 w 80"/>
                  <a:gd name="T45" fmla="*/ 29 h 45"/>
                  <a:gd name="T46" fmla="*/ 42 w 80"/>
                  <a:gd name="T47" fmla="*/ 35 h 45"/>
                  <a:gd name="T48" fmla="*/ 42 w 80"/>
                  <a:gd name="T49" fmla="*/ 40 h 45"/>
                  <a:gd name="T50" fmla="*/ 47 w 80"/>
                  <a:gd name="T51" fmla="*/ 40 h 45"/>
                  <a:gd name="T52" fmla="*/ 50 w 80"/>
                  <a:gd name="T53" fmla="*/ 35 h 45"/>
                  <a:gd name="T54" fmla="*/ 55 w 80"/>
                  <a:gd name="T55" fmla="*/ 33 h 45"/>
                  <a:gd name="T56" fmla="*/ 58 w 80"/>
                  <a:gd name="T57" fmla="*/ 33 h 45"/>
                  <a:gd name="T58" fmla="*/ 64 w 80"/>
                  <a:gd name="T59" fmla="*/ 30 h 45"/>
                  <a:gd name="T60" fmla="*/ 67 w 80"/>
                  <a:gd name="T61" fmla="*/ 20 h 45"/>
                  <a:gd name="T62" fmla="*/ 72 w 80"/>
                  <a:gd name="T63" fmla="*/ 23 h 45"/>
                  <a:gd name="T64" fmla="*/ 69 w 80"/>
                  <a:gd name="T65" fmla="*/ 17 h 45"/>
                  <a:gd name="T66" fmla="*/ 74 w 80"/>
                  <a:gd name="T67" fmla="*/ 13 h 45"/>
                  <a:gd name="T68" fmla="*/ 79 w 80"/>
                  <a:gd name="T69" fmla="*/ 13 h 45"/>
                  <a:gd name="T70" fmla="*/ 80 w 80"/>
                  <a:gd name="T71" fmla="*/ 5 h 45"/>
                  <a:gd name="T72" fmla="*/ 80 w 80"/>
                  <a:gd name="T73" fmla="*/ 0 h 45"/>
                  <a:gd name="T74" fmla="*/ 74 w 80"/>
                  <a:gd name="T75" fmla="*/ 1 h 45"/>
                  <a:gd name="T76" fmla="*/ 74 w 80"/>
                  <a:gd name="T77" fmla="*/ 7 h 45"/>
                  <a:gd name="T78" fmla="*/ 72 w 80"/>
                  <a:gd name="T79" fmla="*/ 6 h 45"/>
                  <a:gd name="T80" fmla="*/ 69 w 80"/>
                  <a:gd name="T81" fmla="*/ 6 h 45"/>
                  <a:gd name="T82" fmla="*/ 66 w 80"/>
                  <a:gd name="T83" fmla="*/ 1 h 45"/>
                  <a:gd name="T84" fmla="*/ 61 w 80"/>
                  <a:gd name="T85" fmla="*/ 1 h 45"/>
                  <a:gd name="T86" fmla="*/ 52 w 80"/>
                  <a:gd name="T87" fmla="*/ 2 h 45"/>
                  <a:gd name="T88" fmla="*/ 50 w 80"/>
                  <a:gd name="T89" fmla="*/ 5 h 45"/>
                  <a:gd name="T90" fmla="*/ 41 w 80"/>
                  <a:gd name="T91" fmla="*/ 11 h 45"/>
                  <a:gd name="T92" fmla="*/ 35 w 80"/>
                  <a:gd name="T93" fmla="*/ 13 h 45"/>
                  <a:gd name="T94" fmla="*/ 30 w 80"/>
                  <a:gd name="T95" fmla="*/ 16 h 45"/>
                  <a:gd name="T96" fmla="*/ 25 w 80"/>
                  <a:gd name="T97" fmla="*/ 17 h 45"/>
                  <a:gd name="T98" fmla="*/ 18 w 80"/>
                  <a:gd name="T99" fmla="*/ 20 h 45"/>
                  <a:gd name="T100" fmla="*/ 8 w 80"/>
                  <a:gd name="T101" fmla="*/ 22 h 45"/>
                  <a:gd name="T102" fmla="*/ 2 w 80"/>
                  <a:gd name="T103" fmla="*/ 25 h 45"/>
                  <a:gd name="T104" fmla="*/ 4 w 80"/>
                  <a:gd name="T105" fmla="*/ 2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0" h="45">
                    <a:moveTo>
                      <a:pt x="4" y="29"/>
                    </a:moveTo>
                    <a:lnTo>
                      <a:pt x="2" y="29"/>
                    </a:lnTo>
                    <a:lnTo>
                      <a:pt x="1" y="30"/>
                    </a:lnTo>
                    <a:lnTo>
                      <a:pt x="2" y="31"/>
                    </a:lnTo>
                    <a:lnTo>
                      <a:pt x="2" y="33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1" y="35"/>
                    </a:lnTo>
                    <a:lnTo>
                      <a:pt x="4" y="35"/>
                    </a:lnTo>
                    <a:lnTo>
                      <a:pt x="5" y="34"/>
                    </a:lnTo>
                    <a:lnTo>
                      <a:pt x="6" y="33"/>
                    </a:lnTo>
                    <a:lnTo>
                      <a:pt x="8" y="34"/>
                    </a:lnTo>
                    <a:lnTo>
                      <a:pt x="10" y="36"/>
                    </a:lnTo>
                    <a:lnTo>
                      <a:pt x="10" y="39"/>
                    </a:lnTo>
                    <a:lnTo>
                      <a:pt x="12" y="40"/>
                    </a:lnTo>
                    <a:lnTo>
                      <a:pt x="12" y="39"/>
                    </a:lnTo>
                    <a:lnTo>
                      <a:pt x="13" y="36"/>
                    </a:lnTo>
                    <a:lnTo>
                      <a:pt x="13" y="36"/>
                    </a:lnTo>
                    <a:lnTo>
                      <a:pt x="14" y="34"/>
                    </a:lnTo>
                    <a:lnTo>
                      <a:pt x="16" y="34"/>
                    </a:lnTo>
                    <a:lnTo>
                      <a:pt x="18" y="33"/>
                    </a:lnTo>
                    <a:lnTo>
                      <a:pt x="19" y="33"/>
                    </a:lnTo>
                    <a:lnTo>
                      <a:pt x="19" y="35"/>
                    </a:lnTo>
                    <a:lnTo>
                      <a:pt x="17" y="36"/>
                    </a:lnTo>
                    <a:lnTo>
                      <a:pt x="16" y="39"/>
                    </a:lnTo>
                    <a:lnTo>
                      <a:pt x="17" y="40"/>
                    </a:lnTo>
                    <a:lnTo>
                      <a:pt x="16" y="41"/>
                    </a:lnTo>
                    <a:lnTo>
                      <a:pt x="14" y="42"/>
                    </a:lnTo>
                    <a:lnTo>
                      <a:pt x="16" y="45"/>
                    </a:lnTo>
                    <a:lnTo>
                      <a:pt x="17" y="44"/>
                    </a:lnTo>
                    <a:lnTo>
                      <a:pt x="18" y="44"/>
                    </a:lnTo>
                    <a:lnTo>
                      <a:pt x="18" y="45"/>
                    </a:lnTo>
                    <a:lnTo>
                      <a:pt x="18" y="45"/>
                    </a:lnTo>
                    <a:lnTo>
                      <a:pt x="22" y="42"/>
                    </a:lnTo>
                    <a:lnTo>
                      <a:pt x="23" y="41"/>
                    </a:lnTo>
                    <a:lnTo>
                      <a:pt x="24" y="41"/>
                    </a:lnTo>
                    <a:lnTo>
                      <a:pt x="27" y="39"/>
                    </a:lnTo>
                    <a:lnTo>
                      <a:pt x="25" y="37"/>
                    </a:lnTo>
                    <a:lnTo>
                      <a:pt x="27" y="36"/>
                    </a:lnTo>
                    <a:lnTo>
                      <a:pt x="29" y="35"/>
                    </a:lnTo>
                    <a:lnTo>
                      <a:pt x="29" y="33"/>
                    </a:lnTo>
                    <a:lnTo>
                      <a:pt x="30" y="31"/>
                    </a:lnTo>
                    <a:lnTo>
                      <a:pt x="30" y="33"/>
                    </a:lnTo>
                    <a:lnTo>
                      <a:pt x="30" y="34"/>
                    </a:lnTo>
                    <a:lnTo>
                      <a:pt x="30" y="35"/>
                    </a:lnTo>
                    <a:lnTo>
                      <a:pt x="30" y="39"/>
                    </a:lnTo>
                    <a:lnTo>
                      <a:pt x="30" y="40"/>
                    </a:lnTo>
                    <a:lnTo>
                      <a:pt x="32" y="40"/>
                    </a:lnTo>
                    <a:lnTo>
                      <a:pt x="34" y="37"/>
                    </a:lnTo>
                    <a:lnTo>
                      <a:pt x="34" y="36"/>
                    </a:lnTo>
                    <a:lnTo>
                      <a:pt x="34" y="35"/>
                    </a:lnTo>
                    <a:lnTo>
                      <a:pt x="35" y="34"/>
                    </a:lnTo>
                    <a:lnTo>
                      <a:pt x="38" y="31"/>
                    </a:lnTo>
                    <a:lnTo>
                      <a:pt x="39" y="29"/>
                    </a:lnTo>
                    <a:lnTo>
                      <a:pt x="38" y="27"/>
                    </a:lnTo>
                    <a:lnTo>
                      <a:pt x="39" y="25"/>
                    </a:lnTo>
                    <a:lnTo>
                      <a:pt x="40" y="28"/>
                    </a:lnTo>
                    <a:lnTo>
                      <a:pt x="44" y="25"/>
                    </a:lnTo>
                    <a:lnTo>
                      <a:pt x="45" y="22"/>
                    </a:lnTo>
                    <a:lnTo>
                      <a:pt x="45" y="20"/>
                    </a:lnTo>
                    <a:lnTo>
                      <a:pt x="47" y="19"/>
                    </a:lnTo>
                    <a:lnTo>
                      <a:pt x="49" y="19"/>
                    </a:lnTo>
                    <a:lnTo>
                      <a:pt x="50" y="20"/>
                    </a:lnTo>
                    <a:lnTo>
                      <a:pt x="51" y="18"/>
                    </a:lnTo>
                    <a:lnTo>
                      <a:pt x="52" y="19"/>
                    </a:lnTo>
                    <a:lnTo>
                      <a:pt x="51" y="23"/>
                    </a:lnTo>
                    <a:lnTo>
                      <a:pt x="49" y="25"/>
                    </a:lnTo>
                    <a:lnTo>
                      <a:pt x="49" y="28"/>
                    </a:lnTo>
                    <a:lnTo>
                      <a:pt x="47" y="29"/>
                    </a:lnTo>
                    <a:lnTo>
                      <a:pt x="47" y="30"/>
                    </a:lnTo>
                    <a:lnTo>
                      <a:pt x="45" y="31"/>
                    </a:lnTo>
                    <a:lnTo>
                      <a:pt x="42" y="35"/>
                    </a:lnTo>
                    <a:lnTo>
                      <a:pt x="42" y="36"/>
                    </a:lnTo>
                    <a:lnTo>
                      <a:pt x="44" y="39"/>
                    </a:lnTo>
                    <a:lnTo>
                      <a:pt x="42" y="40"/>
                    </a:lnTo>
                    <a:lnTo>
                      <a:pt x="45" y="41"/>
                    </a:lnTo>
                    <a:lnTo>
                      <a:pt x="46" y="41"/>
                    </a:lnTo>
                    <a:lnTo>
                      <a:pt x="47" y="40"/>
                    </a:lnTo>
                    <a:lnTo>
                      <a:pt x="50" y="40"/>
                    </a:lnTo>
                    <a:lnTo>
                      <a:pt x="50" y="37"/>
                    </a:lnTo>
                    <a:lnTo>
                      <a:pt x="50" y="35"/>
                    </a:lnTo>
                    <a:lnTo>
                      <a:pt x="52" y="34"/>
                    </a:lnTo>
                    <a:lnTo>
                      <a:pt x="52" y="33"/>
                    </a:lnTo>
                    <a:lnTo>
                      <a:pt x="55" y="33"/>
                    </a:lnTo>
                    <a:lnTo>
                      <a:pt x="56" y="31"/>
                    </a:lnTo>
                    <a:lnTo>
                      <a:pt x="56" y="33"/>
                    </a:lnTo>
                    <a:lnTo>
                      <a:pt x="58" y="33"/>
                    </a:lnTo>
                    <a:lnTo>
                      <a:pt x="60" y="31"/>
                    </a:lnTo>
                    <a:lnTo>
                      <a:pt x="63" y="31"/>
                    </a:lnTo>
                    <a:lnTo>
                      <a:pt x="64" y="30"/>
                    </a:lnTo>
                    <a:lnTo>
                      <a:pt x="66" y="27"/>
                    </a:lnTo>
                    <a:lnTo>
                      <a:pt x="67" y="23"/>
                    </a:lnTo>
                    <a:lnTo>
                      <a:pt x="67" y="20"/>
                    </a:lnTo>
                    <a:lnTo>
                      <a:pt x="68" y="20"/>
                    </a:lnTo>
                    <a:lnTo>
                      <a:pt x="69" y="23"/>
                    </a:lnTo>
                    <a:lnTo>
                      <a:pt x="72" y="23"/>
                    </a:lnTo>
                    <a:lnTo>
                      <a:pt x="72" y="22"/>
                    </a:lnTo>
                    <a:lnTo>
                      <a:pt x="72" y="20"/>
                    </a:lnTo>
                    <a:lnTo>
                      <a:pt x="69" y="17"/>
                    </a:lnTo>
                    <a:lnTo>
                      <a:pt x="69" y="16"/>
                    </a:lnTo>
                    <a:lnTo>
                      <a:pt x="72" y="14"/>
                    </a:lnTo>
                    <a:lnTo>
                      <a:pt x="74" y="13"/>
                    </a:lnTo>
                    <a:lnTo>
                      <a:pt x="77" y="13"/>
                    </a:lnTo>
                    <a:lnTo>
                      <a:pt x="78" y="13"/>
                    </a:lnTo>
                    <a:lnTo>
                      <a:pt x="79" y="13"/>
                    </a:lnTo>
                    <a:lnTo>
                      <a:pt x="80" y="11"/>
                    </a:lnTo>
                    <a:lnTo>
                      <a:pt x="80" y="10"/>
                    </a:lnTo>
                    <a:lnTo>
                      <a:pt x="80" y="5"/>
                    </a:lnTo>
                    <a:lnTo>
                      <a:pt x="80" y="4"/>
                    </a:lnTo>
                    <a:lnTo>
                      <a:pt x="80" y="2"/>
                    </a:lnTo>
                    <a:lnTo>
                      <a:pt x="80" y="0"/>
                    </a:lnTo>
                    <a:lnTo>
                      <a:pt x="79" y="0"/>
                    </a:lnTo>
                    <a:lnTo>
                      <a:pt x="77" y="0"/>
                    </a:lnTo>
                    <a:lnTo>
                      <a:pt x="74" y="1"/>
                    </a:lnTo>
                    <a:lnTo>
                      <a:pt x="74" y="5"/>
                    </a:lnTo>
                    <a:lnTo>
                      <a:pt x="74" y="6"/>
                    </a:lnTo>
                    <a:lnTo>
                      <a:pt x="74" y="7"/>
                    </a:lnTo>
                    <a:lnTo>
                      <a:pt x="73" y="7"/>
                    </a:lnTo>
                    <a:lnTo>
                      <a:pt x="72" y="6"/>
                    </a:lnTo>
                    <a:lnTo>
                      <a:pt x="72" y="6"/>
                    </a:lnTo>
                    <a:lnTo>
                      <a:pt x="72" y="7"/>
                    </a:lnTo>
                    <a:lnTo>
                      <a:pt x="71" y="7"/>
                    </a:lnTo>
                    <a:lnTo>
                      <a:pt x="69" y="6"/>
                    </a:lnTo>
                    <a:lnTo>
                      <a:pt x="69" y="4"/>
                    </a:lnTo>
                    <a:lnTo>
                      <a:pt x="67" y="1"/>
                    </a:lnTo>
                    <a:lnTo>
                      <a:pt x="66" y="1"/>
                    </a:lnTo>
                    <a:lnTo>
                      <a:pt x="66" y="2"/>
                    </a:lnTo>
                    <a:lnTo>
                      <a:pt x="63" y="2"/>
                    </a:lnTo>
                    <a:lnTo>
                      <a:pt x="61" y="1"/>
                    </a:lnTo>
                    <a:lnTo>
                      <a:pt x="60" y="1"/>
                    </a:lnTo>
                    <a:lnTo>
                      <a:pt x="55" y="1"/>
                    </a:lnTo>
                    <a:lnTo>
                      <a:pt x="52" y="2"/>
                    </a:lnTo>
                    <a:lnTo>
                      <a:pt x="51" y="4"/>
                    </a:lnTo>
                    <a:lnTo>
                      <a:pt x="50" y="6"/>
                    </a:lnTo>
                    <a:lnTo>
                      <a:pt x="50" y="5"/>
                    </a:lnTo>
                    <a:lnTo>
                      <a:pt x="49" y="5"/>
                    </a:lnTo>
                    <a:lnTo>
                      <a:pt x="44" y="8"/>
                    </a:lnTo>
                    <a:lnTo>
                      <a:pt x="41" y="11"/>
                    </a:lnTo>
                    <a:lnTo>
                      <a:pt x="40" y="11"/>
                    </a:lnTo>
                    <a:lnTo>
                      <a:pt x="38" y="12"/>
                    </a:lnTo>
                    <a:lnTo>
                      <a:pt x="35" y="13"/>
                    </a:lnTo>
                    <a:lnTo>
                      <a:pt x="34" y="14"/>
                    </a:lnTo>
                    <a:lnTo>
                      <a:pt x="33" y="16"/>
                    </a:lnTo>
                    <a:lnTo>
                      <a:pt x="30" y="16"/>
                    </a:lnTo>
                    <a:lnTo>
                      <a:pt x="29" y="16"/>
                    </a:lnTo>
                    <a:lnTo>
                      <a:pt x="27" y="16"/>
                    </a:lnTo>
                    <a:lnTo>
                      <a:pt x="25" y="17"/>
                    </a:lnTo>
                    <a:lnTo>
                      <a:pt x="24" y="17"/>
                    </a:lnTo>
                    <a:lnTo>
                      <a:pt x="21" y="19"/>
                    </a:lnTo>
                    <a:lnTo>
                      <a:pt x="18" y="20"/>
                    </a:lnTo>
                    <a:lnTo>
                      <a:pt x="16" y="20"/>
                    </a:lnTo>
                    <a:lnTo>
                      <a:pt x="13" y="20"/>
                    </a:lnTo>
                    <a:lnTo>
                      <a:pt x="8" y="22"/>
                    </a:lnTo>
                    <a:lnTo>
                      <a:pt x="7" y="25"/>
                    </a:lnTo>
                    <a:lnTo>
                      <a:pt x="5" y="25"/>
                    </a:lnTo>
                    <a:lnTo>
                      <a:pt x="2" y="25"/>
                    </a:lnTo>
                    <a:lnTo>
                      <a:pt x="1" y="28"/>
                    </a:lnTo>
                    <a:lnTo>
                      <a:pt x="4" y="28"/>
                    </a:lnTo>
                    <a:lnTo>
                      <a:pt x="4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1" name="Freeform 1168">
                <a:extLst>
                  <a:ext uri="{FF2B5EF4-FFF2-40B4-BE49-F238E27FC236}">
                    <a16:creationId xmlns:a16="http://schemas.microsoft.com/office/drawing/2014/main" id="{C59B22D6-D184-44F7-8AE8-4D6671BBF5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6" y="1128"/>
                <a:ext cx="10" cy="6"/>
              </a:xfrm>
              <a:custGeom>
                <a:avLst/>
                <a:gdLst>
                  <a:gd name="T0" fmla="*/ 2 w 10"/>
                  <a:gd name="T1" fmla="*/ 0 h 6"/>
                  <a:gd name="T2" fmla="*/ 0 w 10"/>
                  <a:gd name="T3" fmla="*/ 1 h 6"/>
                  <a:gd name="T4" fmla="*/ 0 w 10"/>
                  <a:gd name="T5" fmla="*/ 1 h 6"/>
                  <a:gd name="T6" fmla="*/ 2 w 10"/>
                  <a:gd name="T7" fmla="*/ 1 h 6"/>
                  <a:gd name="T8" fmla="*/ 3 w 10"/>
                  <a:gd name="T9" fmla="*/ 3 h 6"/>
                  <a:gd name="T10" fmla="*/ 4 w 10"/>
                  <a:gd name="T11" fmla="*/ 5 h 6"/>
                  <a:gd name="T12" fmla="*/ 5 w 10"/>
                  <a:gd name="T13" fmla="*/ 5 h 6"/>
                  <a:gd name="T14" fmla="*/ 8 w 10"/>
                  <a:gd name="T15" fmla="*/ 6 h 6"/>
                  <a:gd name="T16" fmla="*/ 9 w 10"/>
                  <a:gd name="T17" fmla="*/ 5 h 6"/>
                  <a:gd name="T18" fmla="*/ 10 w 10"/>
                  <a:gd name="T19" fmla="*/ 3 h 6"/>
                  <a:gd name="T20" fmla="*/ 10 w 10"/>
                  <a:gd name="T21" fmla="*/ 2 h 6"/>
                  <a:gd name="T22" fmla="*/ 9 w 10"/>
                  <a:gd name="T23" fmla="*/ 1 h 6"/>
                  <a:gd name="T24" fmla="*/ 8 w 10"/>
                  <a:gd name="T25" fmla="*/ 0 h 6"/>
                  <a:gd name="T26" fmla="*/ 6 w 10"/>
                  <a:gd name="T27" fmla="*/ 1 h 6"/>
                  <a:gd name="T28" fmla="*/ 3 w 10"/>
                  <a:gd name="T29" fmla="*/ 0 h 6"/>
                  <a:gd name="T30" fmla="*/ 2 w 10"/>
                  <a:gd name="T3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6">
                    <a:moveTo>
                      <a:pt x="2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3" y="3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8" y="6"/>
                    </a:lnTo>
                    <a:lnTo>
                      <a:pt x="9" y="5"/>
                    </a:lnTo>
                    <a:lnTo>
                      <a:pt x="10" y="3"/>
                    </a:lnTo>
                    <a:lnTo>
                      <a:pt x="10" y="2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2" name="Freeform 1169">
                <a:extLst>
                  <a:ext uri="{FF2B5EF4-FFF2-40B4-BE49-F238E27FC236}">
                    <a16:creationId xmlns:a16="http://schemas.microsoft.com/office/drawing/2014/main" id="{1F193C2D-C316-4D0F-89C6-7905572737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30" y="1287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  <a:gd name="T10" fmla="*/ 1 w 2"/>
                  <a:gd name="T11" fmla="*/ 2 h 2"/>
                  <a:gd name="T12" fmla="*/ 1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1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3" name="Freeform 1170">
                <a:extLst>
                  <a:ext uri="{FF2B5EF4-FFF2-40B4-BE49-F238E27FC236}">
                    <a16:creationId xmlns:a16="http://schemas.microsoft.com/office/drawing/2014/main" id="{0123F739-C117-47C9-8AAC-0DCB72DE96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3" y="1629"/>
                <a:ext cx="6" cy="9"/>
              </a:xfrm>
              <a:custGeom>
                <a:avLst/>
                <a:gdLst>
                  <a:gd name="T0" fmla="*/ 0 w 6"/>
                  <a:gd name="T1" fmla="*/ 1 h 9"/>
                  <a:gd name="T2" fmla="*/ 0 w 6"/>
                  <a:gd name="T3" fmla="*/ 3 h 9"/>
                  <a:gd name="T4" fmla="*/ 3 w 6"/>
                  <a:gd name="T5" fmla="*/ 7 h 9"/>
                  <a:gd name="T6" fmla="*/ 3 w 6"/>
                  <a:gd name="T7" fmla="*/ 9 h 9"/>
                  <a:gd name="T8" fmla="*/ 5 w 6"/>
                  <a:gd name="T9" fmla="*/ 9 h 9"/>
                  <a:gd name="T10" fmla="*/ 6 w 6"/>
                  <a:gd name="T11" fmla="*/ 8 h 9"/>
                  <a:gd name="T12" fmla="*/ 5 w 6"/>
                  <a:gd name="T13" fmla="*/ 4 h 9"/>
                  <a:gd name="T14" fmla="*/ 0 w 6"/>
                  <a:gd name="T15" fmla="*/ 0 h 9"/>
                  <a:gd name="T16" fmla="*/ 0 w 6"/>
                  <a:gd name="T1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9">
                    <a:moveTo>
                      <a:pt x="0" y="1"/>
                    </a:moveTo>
                    <a:lnTo>
                      <a:pt x="0" y="3"/>
                    </a:lnTo>
                    <a:lnTo>
                      <a:pt x="3" y="7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6" y="8"/>
                    </a:lnTo>
                    <a:lnTo>
                      <a:pt x="5" y="4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4" name="Freeform 1171">
                <a:extLst>
                  <a:ext uri="{FF2B5EF4-FFF2-40B4-BE49-F238E27FC236}">
                    <a16:creationId xmlns:a16="http://schemas.microsoft.com/office/drawing/2014/main" id="{2D1A4201-3269-40C2-9AB7-5ACD46CDC3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0" y="1100"/>
                <a:ext cx="36" cy="24"/>
              </a:xfrm>
              <a:custGeom>
                <a:avLst/>
                <a:gdLst>
                  <a:gd name="T0" fmla="*/ 2 w 36"/>
                  <a:gd name="T1" fmla="*/ 7 h 24"/>
                  <a:gd name="T2" fmla="*/ 2 w 36"/>
                  <a:gd name="T3" fmla="*/ 10 h 24"/>
                  <a:gd name="T4" fmla="*/ 0 w 36"/>
                  <a:gd name="T5" fmla="*/ 11 h 24"/>
                  <a:gd name="T6" fmla="*/ 1 w 36"/>
                  <a:gd name="T7" fmla="*/ 13 h 24"/>
                  <a:gd name="T8" fmla="*/ 1 w 36"/>
                  <a:gd name="T9" fmla="*/ 16 h 24"/>
                  <a:gd name="T10" fmla="*/ 2 w 36"/>
                  <a:gd name="T11" fmla="*/ 17 h 24"/>
                  <a:gd name="T12" fmla="*/ 5 w 36"/>
                  <a:gd name="T13" fmla="*/ 18 h 24"/>
                  <a:gd name="T14" fmla="*/ 6 w 36"/>
                  <a:gd name="T15" fmla="*/ 20 h 24"/>
                  <a:gd name="T16" fmla="*/ 5 w 36"/>
                  <a:gd name="T17" fmla="*/ 22 h 24"/>
                  <a:gd name="T18" fmla="*/ 6 w 36"/>
                  <a:gd name="T19" fmla="*/ 23 h 24"/>
                  <a:gd name="T20" fmla="*/ 7 w 36"/>
                  <a:gd name="T21" fmla="*/ 23 h 24"/>
                  <a:gd name="T22" fmla="*/ 10 w 36"/>
                  <a:gd name="T23" fmla="*/ 23 h 24"/>
                  <a:gd name="T24" fmla="*/ 11 w 36"/>
                  <a:gd name="T25" fmla="*/ 22 h 24"/>
                  <a:gd name="T26" fmla="*/ 13 w 36"/>
                  <a:gd name="T27" fmla="*/ 24 h 24"/>
                  <a:gd name="T28" fmla="*/ 16 w 36"/>
                  <a:gd name="T29" fmla="*/ 24 h 24"/>
                  <a:gd name="T30" fmla="*/ 18 w 36"/>
                  <a:gd name="T31" fmla="*/ 23 h 24"/>
                  <a:gd name="T32" fmla="*/ 21 w 36"/>
                  <a:gd name="T33" fmla="*/ 23 h 24"/>
                  <a:gd name="T34" fmla="*/ 22 w 36"/>
                  <a:gd name="T35" fmla="*/ 20 h 24"/>
                  <a:gd name="T36" fmla="*/ 22 w 36"/>
                  <a:gd name="T37" fmla="*/ 20 h 24"/>
                  <a:gd name="T38" fmla="*/ 23 w 36"/>
                  <a:gd name="T39" fmla="*/ 19 h 24"/>
                  <a:gd name="T40" fmla="*/ 24 w 36"/>
                  <a:gd name="T41" fmla="*/ 18 h 24"/>
                  <a:gd name="T42" fmla="*/ 27 w 36"/>
                  <a:gd name="T43" fmla="*/ 14 h 24"/>
                  <a:gd name="T44" fmla="*/ 27 w 36"/>
                  <a:gd name="T45" fmla="*/ 13 h 24"/>
                  <a:gd name="T46" fmla="*/ 26 w 36"/>
                  <a:gd name="T47" fmla="*/ 13 h 24"/>
                  <a:gd name="T48" fmla="*/ 23 w 36"/>
                  <a:gd name="T49" fmla="*/ 13 h 24"/>
                  <a:gd name="T50" fmla="*/ 23 w 36"/>
                  <a:gd name="T51" fmla="*/ 12 h 24"/>
                  <a:gd name="T52" fmla="*/ 26 w 36"/>
                  <a:gd name="T53" fmla="*/ 10 h 24"/>
                  <a:gd name="T54" fmla="*/ 28 w 36"/>
                  <a:gd name="T55" fmla="*/ 10 h 24"/>
                  <a:gd name="T56" fmla="*/ 33 w 36"/>
                  <a:gd name="T57" fmla="*/ 8 h 24"/>
                  <a:gd name="T58" fmla="*/ 34 w 36"/>
                  <a:gd name="T59" fmla="*/ 8 h 24"/>
                  <a:gd name="T60" fmla="*/ 36 w 36"/>
                  <a:gd name="T61" fmla="*/ 5 h 24"/>
                  <a:gd name="T62" fmla="*/ 36 w 36"/>
                  <a:gd name="T63" fmla="*/ 4 h 24"/>
                  <a:gd name="T64" fmla="*/ 33 w 36"/>
                  <a:gd name="T65" fmla="*/ 4 h 24"/>
                  <a:gd name="T66" fmla="*/ 33 w 36"/>
                  <a:gd name="T67" fmla="*/ 2 h 24"/>
                  <a:gd name="T68" fmla="*/ 30 w 36"/>
                  <a:gd name="T69" fmla="*/ 2 h 24"/>
                  <a:gd name="T70" fmla="*/ 27 w 36"/>
                  <a:gd name="T71" fmla="*/ 2 h 24"/>
                  <a:gd name="T72" fmla="*/ 27 w 36"/>
                  <a:gd name="T73" fmla="*/ 1 h 24"/>
                  <a:gd name="T74" fmla="*/ 24 w 36"/>
                  <a:gd name="T75" fmla="*/ 1 h 24"/>
                  <a:gd name="T76" fmla="*/ 22 w 36"/>
                  <a:gd name="T77" fmla="*/ 1 h 24"/>
                  <a:gd name="T78" fmla="*/ 21 w 36"/>
                  <a:gd name="T79" fmla="*/ 1 h 24"/>
                  <a:gd name="T80" fmla="*/ 18 w 36"/>
                  <a:gd name="T81" fmla="*/ 0 h 24"/>
                  <a:gd name="T82" fmla="*/ 17 w 36"/>
                  <a:gd name="T83" fmla="*/ 0 h 24"/>
                  <a:gd name="T84" fmla="*/ 16 w 36"/>
                  <a:gd name="T85" fmla="*/ 0 h 24"/>
                  <a:gd name="T86" fmla="*/ 11 w 36"/>
                  <a:gd name="T87" fmla="*/ 1 h 24"/>
                  <a:gd name="T88" fmla="*/ 8 w 36"/>
                  <a:gd name="T89" fmla="*/ 1 h 24"/>
                  <a:gd name="T90" fmla="*/ 7 w 36"/>
                  <a:gd name="T91" fmla="*/ 2 h 24"/>
                  <a:gd name="T92" fmla="*/ 5 w 36"/>
                  <a:gd name="T93" fmla="*/ 4 h 24"/>
                  <a:gd name="T94" fmla="*/ 5 w 36"/>
                  <a:gd name="T95" fmla="*/ 5 h 24"/>
                  <a:gd name="T96" fmla="*/ 2 w 36"/>
                  <a:gd name="T97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" h="24">
                    <a:moveTo>
                      <a:pt x="2" y="7"/>
                    </a:moveTo>
                    <a:lnTo>
                      <a:pt x="2" y="10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1" y="16"/>
                    </a:lnTo>
                    <a:lnTo>
                      <a:pt x="2" y="17"/>
                    </a:lnTo>
                    <a:lnTo>
                      <a:pt x="5" y="18"/>
                    </a:lnTo>
                    <a:lnTo>
                      <a:pt x="6" y="20"/>
                    </a:lnTo>
                    <a:lnTo>
                      <a:pt x="5" y="22"/>
                    </a:lnTo>
                    <a:lnTo>
                      <a:pt x="6" y="23"/>
                    </a:lnTo>
                    <a:lnTo>
                      <a:pt x="7" y="23"/>
                    </a:lnTo>
                    <a:lnTo>
                      <a:pt x="10" y="23"/>
                    </a:lnTo>
                    <a:lnTo>
                      <a:pt x="11" y="22"/>
                    </a:lnTo>
                    <a:lnTo>
                      <a:pt x="13" y="24"/>
                    </a:lnTo>
                    <a:lnTo>
                      <a:pt x="16" y="24"/>
                    </a:lnTo>
                    <a:lnTo>
                      <a:pt x="18" y="23"/>
                    </a:lnTo>
                    <a:lnTo>
                      <a:pt x="21" y="23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23" y="19"/>
                    </a:lnTo>
                    <a:lnTo>
                      <a:pt x="24" y="18"/>
                    </a:lnTo>
                    <a:lnTo>
                      <a:pt x="27" y="14"/>
                    </a:lnTo>
                    <a:lnTo>
                      <a:pt x="27" y="13"/>
                    </a:lnTo>
                    <a:lnTo>
                      <a:pt x="26" y="13"/>
                    </a:lnTo>
                    <a:lnTo>
                      <a:pt x="23" y="13"/>
                    </a:lnTo>
                    <a:lnTo>
                      <a:pt x="23" y="12"/>
                    </a:lnTo>
                    <a:lnTo>
                      <a:pt x="26" y="10"/>
                    </a:lnTo>
                    <a:lnTo>
                      <a:pt x="28" y="10"/>
                    </a:lnTo>
                    <a:lnTo>
                      <a:pt x="33" y="8"/>
                    </a:lnTo>
                    <a:lnTo>
                      <a:pt x="34" y="8"/>
                    </a:lnTo>
                    <a:lnTo>
                      <a:pt x="36" y="5"/>
                    </a:lnTo>
                    <a:lnTo>
                      <a:pt x="36" y="4"/>
                    </a:lnTo>
                    <a:lnTo>
                      <a:pt x="33" y="4"/>
                    </a:lnTo>
                    <a:lnTo>
                      <a:pt x="33" y="2"/>
                    </a:lnTo>
                    <a:lnTo>
                      <a:pt x="30" y="2"/>
                    </a:lnTo>
                    <a:lnTo>
                      <a:pt x="27" y="2"/>
                    </a:lnTo>
                    <a:lnTo>
                      <a:pt x="27" y="1"/>
                    </a:lnTo>
                    <a:lnTo>
                      <a:pt x="24" y="1"/>
                    </a:lnTo>
                    <a:lnTo>
                      <a:pt x="22" y="1"/>
                    </a:lnTo>
                    <a:lnTo>
                      <a:pt x="21" y="1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1" y="1"/>
                    </a:lnTo>
                    <a:lnTo>
                      <a:pt x="8" y="1"/>
                    </a:lnTo>
                    <a:lnTo>
                      <a:pt x="7" y="2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5" name="Freeform 1172">
                <a:extLst>
                  <a:ext uri="{FF2B5EF4-FFF2-40B4-BE49-F238E27FC236}">
                    <a16:creationId xmlns:a16="http://schemas.microsoft.com/office/drawing/2014/main" id="{AE30EABC-74B5-4710-AE77-8CDC12F53B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22" y="1119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0 h 3"/>
                  <a:gd name="T4" fmla="*/ 1 w 3"/>
                  <a:gd name="T5" fmla="*/ 1 h 3"/>
                  <a:gd name="T6" fmla="*/ 0 w 3"/>
                  <a:gd name="T7" fmla="*/ 3 h 3"/>
                  <a:gd name="T8" fmla="*/ 1 w 3"/>
                  <a:gd name="T9" fmla="*/ 3 h 3"/>
                  <a:gd name="T10" fmla="*/ 2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6" name="Freeform 1173">
                <a:extLst>
                  <a:ext uri="{FF2B5EF4-FFF2-40B4-BE49-F238E27FC236}">
                    <a16:creationId xmlns:a16="http://schemas.microsoft.com/office/drawing/2014/main" id="{5AB1451B-43F2-4B26-820D-F7564C6E2C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4" y="1093"/>
                <a:ext cx="9" cy="12"/>
              </a:xfrm>
              <a:custGeom>
                <a:avLst/>
                <a:gdLst>
                  <a:gd name="T0" fmla="*/ 2 w 9"/>
                  <a:gd name="T1" fmla="*/ 11 h 12"/>
                  <a:gd name="T2" fmla="*/ 3 w 9"/>
                  <a:gd name="T3" fmla="*/ 12 h 12"/>
                  <a:gd name="T4" fmla="*/ 6 w 9"/>
                  <a:gd name="T5" fmla="*/ 11 h 12"/>
                  <a:gd name="T6" fmla="*/ 8 w 9"/>
                  <a:gd name="T7" fmla="*/ 8 h 12"/>
                  <a:gd name="T8" fmla="*/ 8 w 9"/>
                  <a:gd name="T9" fmla="*/ 6 h 12"/>
                  <a:gd name="T10" fmla="*/ 8 w 9"/>
                  <a:gd name="T11" fmla="*/ 4 h 12"/>
                  <a:gd name="T12" fmla="*/ 8 w 9"/>
                  <a:gd name="T13" fmla="*/ 2 h 12"/>
                  <a:gd name="T14" fmla="*/ 9 w 9"/>
                  <a:gd name="T15" fmla="*/ 0 h 12"/>
                  <a:gd name="T16" fmla="*/ 6 w 9"/>
                  <a:gd name="T17" fmla="*/ 1 h 12"/>
                  <a:gd name="T18" fmla="*/ 5 w 9"/>
                  <a:gd name="T19" fmla="*/ 1 h 12"/>
                  <a:gd name="T20" fmla="*/ 4 w 9"/>
                  <a:gd name="T21" fmla="*/ 0 h 12"/>
                  <a:gd name="T22" fmla="*/ 3 w 9"/>
                  <a:gd name="T23" fmla="*/ 1 h 12"/>
                  <a:gd name="T24" fmla="*/ 2 w 9"/>
                  <a:gd name="T25" fmla="*/ 1 h 12"/>
                  <a:gd name="T26" fmla="*/ 0 w 9"/>
                  <a:gd name="T27" fmla="*/ 3 h 12"/>
                  <a:gd name="T28" fmla="*/ 0 w 9"/>
                  <a:gd name="T29" fmla="*/ 6 h 12"/>
                  <a:gd name="T30" fmla="*/ 0 w 9"/>
                  <a:gd name="T31" fmla="*/ 8 h 12"/>
                  <a:gd name="T32" fmla="*/ 2 w 9"/>
                  <a:gd name="T33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2">
                    <a:moveTo>
                      <a:pt x="2" y="11"/>
                    </a:moveTo>
                    <a:lnTo>
                      <a:pt x="3" y="12"/>
                    </a:lnTo>
                    <a:lnTo>
                      <a:pt x="6" y="11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7" name="Freeform 1174">
                <a:extLst>
                  <a:ext uri="{FF2B5EF4-FFF2-40B4-BE49-F238E27FC236}">
                    <a16:creationId xmlns:a16="http://schemas.microsoft.com/office/drawing/2014/main" id="{BAB50F83-970B-4656-BD71-5F106D948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88" y="1139"/>
                <a:ext cx="106" cy="65"/>
              </a:xfrm>
              <a:custGeom>
                <a:avLst/>
                <a:gdLst>
                  <a:gd name="T0" fmla="*/ 54 w 106"/>
                  <a:gd name="T1" fmla="*/ 38 h 65"/>
                  <a:gd name="T2" fmla="*/ 54 w 106"/>
                  <a:gd name="T3" fmla="*/ 28 h 65"/>
                  <a:gd name="T4" fmla="*/ 56 w 106"/>
                  <a:gd name="T5" fmla="*/ 25 h 65"/>
                  <a:gd name="T6" fmla="*/ 56 w 106"/>
                  <a:gd name="T7" fmla="*/ 14 h 65"/>
                  <a:gd name="T8" fmla="*/ 51 w 106"/>
                  <a:gd name="T9" fmla="*/ 9 h 65"/>
                  <a:gd name="T10" fmla="*/ 49 w 106"/>
                  <a:gd name="T11" fmla="*/ 6 h 65"/>
                  <a:gd name="T12" fmla="*/ 34 w 106"/>
                  <a:gd name="T13" fmla="*/ 1 h 65"/>
                  <a:gd name="T14" fmla="*/ 38 w 106"/>
                  <a:gd name="T15" fmla="*/ 9 h 65"/>
                  <a:gd name="T16" fmla="*/ 29 w 106"/>
                  <a:gd name="T17" fmla="*/ 5 h 65"/>
                  <a:gd name="T18" fmla="*/ 21 w 106"/>
                  <a:gd name="T19" fmla="*/ 11 h 65"/>
                  <a:gd name="T20" fmla="*/ 32 w 106"/>
                  <a:gd name="T21" fmla="*/ 15 h 65"/>
                  <a:gd name="T22" fmla="*/ 19 w 106"/>
                  <a:gd name="T23" fmla="*/ 17 h 65"/>
                  <a:gd name="T24" fmla="*/ 11 w 106"/>
                  <a:gd name="T25" fmla="*/ 23 h 65"/>
                  <a:gd name="T26" fmla="*/ 23 w 106"/>
                  <a:gd name="T27" fmla="*/ 25 h 65"/>
                  <a:gd name="T28" fmla="*/ 15 w 106"/>
                  <a:gd name="T29" fmla="*/ 29 h 65"/>
                  <a:gd name="T30" fmla="*/ 1 w 106"/>
                  <a:gd name="T31" fmla="*/ 30 h 65"/>
                  <a:gd name="T32" fmla="*/ 4 w 106"/>
                  <a:gd name="T33" fmla="*/ 36 h 65"/>
                  <a:gd name="T34" fmla="*/ 7 w 106"/>
                  <a:gd name="T35" fmla="*/ 40 h 65"/>
                  <a:gd name="T36" fmla="*/ 13 w 106"/>
                  <a:gd name="T37" fmla="*/ 41 h 65"/>
                  <a:gd name="T38" fmla="*/ 17 w 106"/>
                  <a:gd name="T39" fmla="*/ 47 h 65"/>
                  <a:gd name="T40" fmla="*/ 24 w 106"/>
                  <a:gd name="T41" fmla="*/ 40 h 65"/>
                  <a:gd name="T42" fmla="*/ 28 w 106"/>
                  <a:gd name="T43" fmla="*/ 42 h 65"/>
                  <a:gd name="T44" fmla="*/ 32 w 106"/>
                  <a:gd name="T45" fmla="*/ 47 h 65"/>
                  <a:gd name="T46" fmla="*/ 39 w 106"/>
                  <a:gd name="T47" fmla="*/ 47 h 65"/>
                  <a:gd name="T48" fmla="*/ 49 w 106"/>
                  <a:gd name="T49" fmla="*/ 46 h 65"/>
                  <a:gd name="T50" fmla="*/ 41 w 106"/>
                  <a:gd name="T51" fmla="*/ 51 h 65"/>
                  <a:gd name="T52" fmla="*/ 28 w 106"/>
                  <a:gd name="T53" fmla="*/ 51 h 65"/>
                  <a:gd name="T54" fmla="*/ 15 w 106"/>
                  <a:gd name="T55" fmla="*/ 52 h 65"/>
                  <a:gd name="T56" fmla="*/ 18 w 106"/>
                  <a:gd name="T57" fmla="*/ 63 h 65"/>
                  <a:gd name="T58" fmla="*/ 33 w 106"/>
                  <a:gd name="T59" fmla="*/ 64 h 65"/>
                  <a:gd name="T60" fmla="*/ 41 w 106"/>
                  <a:gd name="T61" fmla="*/ 64 h 65"/>
                  <a:gd name="T62" fmla="*/ 46 w 106"/>
                  <a:gd name="T63" fmla="*/ 59 h 65"/>
                  <a:gd name="T64" fmla="*/ 54 w 106"/>
                  <a:gd name="T65" fmla="*/ 59 h 65"/>
                  <a:gd name="T66" fmla="*/ 63 w 106"/>
                  <a:gd name="T67" fmla="*/ 57 h 65"/>
                  <a:gd name="T68" fmla="*/ 65 w 106"/>
                  <a:gd name="T69" fmla="*/ 59 h 65"/>
                  <a:gd name="T70" fmla="*/ 73 w 106"/>
                  <a:gd name="T71" fmla="*/ 58 h 65"/>
                  <a:gd name="T72" fmla="*/ 78 w 106"/>
                  <a:gd name="T73" fmla="*/ 63 h 65"/>
                  <a:gd name="T74" fmla="*/ 88 w 106"/>
                  <a:gd name="T75" fmla="*/ 62 h 65"/>
                  <a:gd name="T76" fmla="*/ 90 w 106"/>
                  <a:gd name="T77" fmla="*/ 57 h 65"/>
                  <a:gd name="T78" fmla="*/ 96 w 106"/>
                  <a:gd name="T79" fmla="*/ 49 h 65"/>
                  <a:gd name="T80" fmla="*/ 106 w 106"/>
                  <a:gd name="T81" fmla="*/ 38 h 65"/>
                  <a:gd name="T82" fmla="*/ 96 w 106"/>
                  <a:gd name="T83" fmla="*/ 34 h 65"/>
                  <a:gd name="T84" fmla="*/ 93 w 106"/>
                  <a:gd name="T85" fmla="*/ 40 h 65"/>
                  <a:gd name="T86" fmla="*/ 90 w 106"/>
                  <a:gd name="T87" fmla="*/ 34 h 65"/>
                  <a:gd name="T88" fmla="*/ 82 w 106"/>
                  <a:gd name="T89" fmla="*/ 38 h 65"/>
                  <a:gd name="T90" fmla="*/ 89 w 106"/>
                  <a:gd name="T91" fmla="*/ 28 h 65"/>
                  <a:gd name="T92" fmla="*/ 85 w 106"/>
                  <a:gd name="T93" fmla="*/ 26 h 65"/>
                  <a:gd name="T94" fmla="*/ 89 w 106"/>
                  <a:gd name="T95" fmla="*/ 17 h 65"/>
                  <a:gd name="T96" fmla="*/ 94 w 106"/>
                  <a:gd name="T97" fmla="*/ 9 h 65"/>
                  <a:gd name="T98" fmla="*/ 89 w 106"/>
                  <a:gd name="T99" fmla="*/ 3 h 65"/>
                  <a:gd name="T100" fmla="*/ 79 w 106"/>
                  <a:gd name="T101" fmla="*/ 12 h 65"/>
                  <a:gd name="T102" fmla="*/ 76 w 106"/>
                  <a:gd name="T103" fmla="*/ 20 h 65"/>
                  <a:gd name="T104" fmla="*/ 72 w 106"/>
                  <a:gd name="T105" fmla="*/ 28 h 65"/>
                  <a:gd name="T106" fmla="*/ 72 w 106"/>
                  <a:gd name="T107" fmla="*/ 35 h 65"/>
                  <a:gd name="T108" fmla="*/ 69 w 106"/>
                  <a:gd name="T109" fmla="*/ 42 h 65"/>
                  <a:gd name="T110" fmla="*/ 60 w 106"/>
                  <a:gd name="T111" fmla="*/ 3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6" h="65">
                    <a:moveTo>
                      <a:pt x="60" y="37"/>
                    </a:moveTo>
                    <a:lnTo>
                      <a:pt x="58" y="36"/>
                    </a:lnTo>
                    <a:lnTo>
                      <a:pt x="57" y="38"/>
                    </a:lnTo>
                    <a:lnTo>
                      <a:pt x="55" y="38"/>
                    </a:lnTo>
                    <a:lnTo>
                      <a:pt x="54" y="38"/>
                    </a:lnTo>
                    <a:lnTo>
                      <a:pt x="55" y="34"/>
                    </a:lnTo>
                    <a:lnTo>
                      <a:pt x="56" y="32"/>
                    </a:lnTo>
                    <a:lnTo>
                      <a:pt x="57" y="29"/>
                    </a:lnTo>
                    <a:lnTo>
                      <a:pt x="56" y="29"/>
                    </a:lnTo>
                    <a:lnTo>
                      <a:pt x="54" y="28"/>
                    </a:lnTo>
                    <a:lnTo>
                      <a:pt x="51" y="28"/>
                    </a:lnTo>
                    <a:lnTo>
                      <a:pt x="51" y="26"/>
                    </a:lnTo>
                    <a:lnTo>
                      <a:pt x="52" y="25"/>
                    </a:lnTo>
                    <a:lnTo>
                      <a:pt x="55" y="26"/>
                    </a:lnTo>
                    <a:lnTo>
                      <a:pt x="56" y="25"/>
                    </a:lnTo>
                    <a:lnTo>
                      <a:pt x="56" y="20"/>
                    </a:lnTo>
                    <a:lnTo>
                      <a:pt x="54" y="18"/>
                    </a:lnTo>
                    <a:lnTo>
                      <a:pt x="55" y="17"/>
                    </a:lnTo>
                    <a:lnTo>
                      <a:pt x="56" y="15"/>
                    </a:lnTo>
                    <a:lnTo>
                      <a:pt x="56" y="14"/>
                    </a:lnTo>
                    <a:lnTo>
                      <a:pt x="55" y="13"/>
                    </a:lnTo>
                    <a:lnTo>
                      <a:pt x="55" y="12"/>
                    </a:lnTo>
                    <a:lnTo>
                      <a:pt x="54" y="11"/>
                    </a:lnTo>
                    <a:lnTo>
                      <a:pt x="52" y="11"/>
                    </a:lnTo>
                    <a:lnTo>
                      <a:pt x="51" y="9"/>
                    </a:lnTo>
                    <a:lnTo>
                      <a:pt x="50" y="11"/>
                    </a:lnTo>
                    <a:lnTo>
                      <a:pt x="45" y="11"/>
                    </a:lnTo>
                    <a:lnTo>
                      <a:pt x="45" y="9"/>
                    </a:lnTo>
                    <a:lnTo>
                      <a:pt x="46" y="6"/>
                    </a:lnTo>
                    <a:lnTo>
                      <a:pt x="49" y="6"/>
                    </a:lnTo>
                    <a:lnTo>
                      <a:pt x="48" y="2"/>
                    </a:lnTo>
                    <a:lnTo>
                      <a:pt x="45" y="1"/>
                    </a:lnTo>
                    <a:lnTo>
                      <a:pt x="41" y="1"/>
                    </a:lnTo>
                    <a:lnTo>
                      <a:pt x="40" y="0"/>
                    </a:lnTo>
                    <a:lnTo>
                      <a:pt x="34" y="1"/>
                    </a:lnTo>
                    <a:lnTo>
                      <a:pt x="33" y="2"/>
                    </a:lnTo>
                    <a:lnTo>
                      <a:pt x="34" y="3"/>
                    </a:lnTo>
                    <a:lnTo>
                      <a:pt x="34" y="5"/>
                    </a:lnTo>
                    <a:lnTo>
                      <a:pt x="37" y="7"/>
                    </a:lnTo>
                    <a:lnTo>
                      <a:pt x="38" y="9"/>
                    </a:lnTo>
                    <a:lnTo>
                      <a:pt x="37" y="8"/>
                    </a:lnTo>
                    <a:lnTo>
                      <a:pt x="34" y="6"/>
                    </a:lnTo>
                    <a:lnTo>
                      <a:pt x="32" y="6"/>
                    </a:lnTo>
                    <a:lnTo>
                      <a:pt x="32" y="5"/>
                    </a:lnTo>
                    <a:lnTo>
                      <a:pt x="29" y="5"/>
                    </a:lnTo>
                    <a:lnTo>
                      <a:pt x="27" y="6"/>
                    </a:lnTo>
                    <a:lnTo>
                      <a:pt x="26" y="6"/>
                    </a:lnTo>
                    <a:lnTo>
                      <a:pt x="24" y="7"/>
                    </a:lnTo>
                    <a:lnTo>
                      <a:pt x="23" y="9"/>
                    </a:lnTo>
                    <a:lnTo>
                      <a:pt x="21" y="11"/>
                    </a:lnTo>
                    <a:lnTo>
                      <a:pt x="22" y="13"/>
                    </a:lnTo>
                    <a:lnTo>
                      <a:pt x="26" y="14"/>
                    </a:lnTo>
                    <a:lnTo>
                      <a:pt x="28" y="14"/>
                    </a:lnTo>
                    <a:lnTo>
                      <a:pt x="30" y="15"/>
                    </a:lnTo>
                    <a:lnTo>
                      <a:pt x="32" y="15"/>
                    </a:lnTo>
                    <a:lnTo>
                      <a:pt x="33" y="17"/>
                    </a:lnTo>
                    <a:lnTo>
                      <a:pt x="32" y="17"/>
                    </a:lnTo>
                    <a:lnTo>
                      <a:pt x="28" y="17"/>
                    </a:lnTo>
                    <a:lnTo>
                      <a:pt x="24" y="15"/>
                    </a:lnTo>
                    <a:lnTo>
                      <a:pt x="19" y="17"/>
                    </a:lnTo>
                    <a:lnTo>
                      <a:pt x="18" y="17"/>
                    </a:lnTo>
                    <a:lnTo>
                      <a:pt x="16" y="17"/>
                    </a:lnTo>
                    <a:lnTo>
                      <a:pt x="13" y="19"/>
                    </a:lnTo>
                    <a:lnTo>
                      <a:pt x="11" y="23"/>
                    </a:lnTo>
                    <a:lnTo>
                      <a:pt x="11" y="23"/>
                    </a:lnTo>
                    <a:lnTo>
                      <a:pt x="13" y="23"/>
                    </a:lnTo>
                    <a:lnTo>
                      <a:pt x="17" y="24"/>
                    </a:lnTo>
                    <a:lnTo>
                      <a:pt x="19" y="24"/>
                    </a:lnTo>
                    <a:lnTo>
                      <a:pt x="22" y="24"/>
                    </a:lnTo>
                    <a:lnTo>
                      <a:pt x="23" y="25"/>
                    </a:lnTo>
                    <a:lnTo>
                      <a:pt x="24" y="26"/>
                    </a:lnTo>
                    <a:lnTo>
                      <a:pt x="22" y="28"/>
                    </a:lnTo>
                    <a:lnTo>
                      <a:pt x="19" y="28"/>
                    </a:lnTo>
                    <a:lnTo>
                      <a:pt x="18" y="29"/>
                    </a:lnTo>
                    <a:lnTo>
                      <a:pt x="15" y="29"/>
                    </a:lnTo>
                    <a:lnTo>
                      <a:pt x="12" y="26"/>
                    </a:lnTo>
                    <a:lnTo>
                      <a:pt x="9" y="28"/>
                    </a:lnTo>
                    <a:lnTo>
                      <a:pt x="7" y="26"/>
                    </a:lnTo>
                    <a:lnTo>
                      <a:pt x="5" y="28"/>
                    </a:lnTo>
                    <a:lnTo>
                      <a:pt x="1" y="30"/>
                    </a:lnTo>
                    <a:lnTo>
                      <a:pt x="2" y="31"/>
                    </a:lnTo>
                    <a:lnTo>
                      <a:pt x="2" y="34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4" y="36"/>
                    </a:lnTo>
                    <a:lnTo>
                      <a:pt x="5" y="40"/>
                    </a:lnTo>
                    <a:lnTo>
                      <a:pt x="6" y="40"/>
                    </a:lnTo>
                    <a:lnTo>
                      <a:pt x="7" y="37"/>
                    </a:lnTo>
                    <a:lnTo>
                      <a:pt x="9" y="38"/>
                    </a:lnTo>
                    <a:lnTo>
                      <a:pt x="7" y="40"/>
                    </a:lnTo>
                    <a:lnTo>
                      <a:pt x="10" y="41"/>
                    </a:lnTo>
                    <a:lnTo>
                      <a:pt x="10" y="45"/>
                    </a:lnTo>
                    <a:lnTo>
                      <a:pt x="12" y="45"/>
                    </a:lnTo>
                    <a:lnTo>
                      <a:pt x="13" y="43"/>
                    </a:lnTo>
                    <a:lnTo>
                      <a:pt x="13" y="41"/>
                    </a:lnTo>
                    <a:lnTo>
                      <a:pt x="15" y="42"/>
                    </a:lnTo>
                    <a:lnTo>
                      <a:pt x="16" y="42"/>
                    </a:lnTo>
                    <a:lnTo>
                      <a:pt x="15" y="43"/>
                    </a:lnTo>
                    <a:lnTo>
                      <a:pt x="15" y="45"/>
                    </a:lnTo>
                    <a:lnTo>
                      <a:pt x="17" y="47"/>
                    </a:lnTo>
                    <a:lnTo>
                      <a:pt x="19" y="46"/>
                    </a:lnTo>
                    <a:lnTo>
                      <a:pt x="19" y="45"/>
                    </a:lnTo>
                    <a:lnTo>
                      <a:pt x="23" y="43"/>
                    </a:lnTo>
                    <a:lnTo>
                      <a:pt x="24" y="41"/>
                    </a:lnTo>
                    <a:lnTo>
                      <a:pt x="24" y="40"/>
                    </a:lnTo>
                    <a:lnTo>
                      <a:pt x="26" y="42"/>
                    </a:lnTo>
                    <a:lnTo>
                      <a:pt x="27" y="41"/>
                    </a:lnTo>
                    <a:lnTo>
                      <a:pt x="29" y="40"/>
                    </a:lnTo>
                    <a:lnTo>
                      <a:pt x="30" y="40"/>
                    </a:lnTo>
                    <a:lnTo>
                      <a:pt x="28" y="42"/>
                    </a:lnTo>
                    <a:lnTo>
                      <a:pt x="26" y="43"/>
                    </a:lnTo>
                    <a:lnTo>
                      <a:pt x="26" y="46"/>
                    </a:lnTo>
                    <a:lnTo>
                      <a:pt x="28" y="47"/>
                    </a:lnTo>
                    <a:lnTo>
                      <a:pt x="30" y="46"/>
                    </a:lnTo>
                    <a:lnTo>
                      <a:pt x="32" y="47"/>
                    </a:lnTo>
                    <a:lnTo>
                      <a:pt x="33" y="46"/>
                    </a:lnTo>
                    <a:lnTo>
                      <a:pt x="35" y="46"/>
                    </a:lnTo>
                    <a:lnTo>
                      <a:pt x="38" y="45"/>
                    </a:lnTo>
                    <a:lnTo>
                      <a:pt x="39" y="46"/>
                    </a:lnTo>
                    <a:lnTo>
                      <a:pt x="39" y="47"/>
                    </a:lnTo>
                    <a:lnTo>
                      <a:pt x="41" y="47"/>
                    </a:lnTo>
                    <a:lnTo>
                      <a:pt x="44" y="46"/>
                    </a:lnTo>
                    <a:lnTo>
                      <a:pt x="45" y="47"/>
                    </a:lnTo>
                    <a:lnTo>
                      <a:pt x="48" y="47"/>
                    </a:lnTo>
                    <a:lnTo>
                      <a:pt x="49" y="46"/>
                    </a:lnTo>
                    <a:lnTo>
                      <a:pt x="50" y="47"/>
                    </a:lnTo>
                    <a:lnTo>
                      <a:pt x="49" y="48"/>
                    </a:lnTo>
                    <a:lnTo>
                      <a:pt x="48" y="49"/>
                    </a:lnTo>
                    <a:lnTo>
                      <a:pt x="43" y="49"/>
                    </a:lnTo>
                    <a:lnTo>
                      <a:pt x="41" y="51"/>
                    </a:lnTo>
                    <a:lnTo>
                      <a:pt x="39" y="51"/>
                    </a:lnTo>
                    <a:lnTo>
                      <a:pt x="37" y="51"/>
                    </a:lnTo>
                    <a:lnTo>
                      <a:pt x="34" y="49"/>
                    </a:lnTo>
                    <a:lnTo>
                      <a:pt x="30" y="49"/>
                    </a:lnTo>
                    <a:lnTo>
                      <a:pt x="28" y="51"/>
                    </a:lnTo>
                    <a:lnTo>
                      <a:pt x="26" y="51"/>
                    </a:lnTo>
                    <a:lnTo>
                      <a:pt x="23" y="51"/>
                    </a:lnTo>
                    <a:lnTo>
                      <a:pt x="22" y="52"/>
                    </a:lnTo>
                    <a:lnTo>
                      <a:pt x="18" y="51"/>
                    </a:lnTo>
                    <a:lnTo>
                      <a:pt x="15" y="52"/>
                    </a:lnTo>
                    <a:lnTo>
                      <a:pt x="15" y="54"/>
                    </a:lnTo>
                    <a:lnTo>
                      <a:pt x="15" y="57"/>
                    </a:lnTo>
                    <a:lnTo>
                      <a:pt x="15" y="59"/>
                    </a:lnTo>
                    <a:lnTo>
                      <a:pt x="16" y="60"/>
                    </a:lnTo>
                    <a:lnTo>
                      <a:pt x="18" y="63"/>
                    </a:lnTo>
                    <a:lnTo>
                      <a:pt x="21" y="64"/>
                    </a:lnTo>
                    <a:lnTo>
                      <a:pt x="23" y="65"/>
                    </a:lnTo>
                    <a:lnTo>
                      <a:pt x="27" y="65"/>
                    </a:lnTo>
                    <a:lnTo>
                      <a:pt x="29" y="64"/>
                    </a:lnTo>
                    <a:lnTo>
                      <a:pt x="33" y="64"/>
                    </a:lnTo>
                    <a:lnTo>
                      <a:pt x="33" y="65"/>
                    </a:lnTo>
                    <a:lnTo>
                      <a:pt x="35" y="65"/>
                    </a:lnTo>
                    <a:lnTo>
                      <a:pt x="38" y="64"/>
                    </a:lnTo>
                    <a:lnTo>
                      <a:pt x="39" y="64"/>
                    </a:lnTo>
                    <a:lnTo>
                      <a:pt x="41" y="64"/>
                    </a:lnTo>
                    <a:lnTo>
                      <a:pt x="41" y="63"/>
                    </a:lnTo>
                    <a:lnTo>
                      <a:pt x="44" y="63"/>
                    </a:lnTo>
                    <a:lnTo>
                      <a:pt x="45" y="62"/>
                    </a:lnTo>
                    <a:lnTo>
                      <a:pt x="45" y="60"/>
                    </a:lnTo>
                    <a:lnTo>
                      <a:pt x="46" y="59"/>
                    </a:lnTo>
                    <a:lnTo>
                      <a:pt x="49" y="59"/>
                    </a:lnTo>
                    <a:lnTo>
                      <a:pt x="49" y="58"/>
                    </a:lnTo>
                    <a:lnTo>
                      <a:pt x="51" y="59"/>
                    </a:lnTo>
                    <a:lnTo>
                      <a:pt x="54" y="59"/>
                    </a:lnTo>
                    <a:lnTo>
                      <a:pt x="54" y="59"/>
                    </a:lnTo>
                    <a:lnTo>
                      <a:pt x="56" y="59"/>
                    </a:lnTo>
                    <a:lnTo>
                      <a:pt x="57" y="59"/>
                    </a:lnTo>
                    <a:lnTo>
                      <a:pt x="61" y="58"/>
                    </a:lnTo>
                    <a:lnTo>
                      <a:pt x="62" y="58"/>
                    </a:lnTo>
                    <a:lnTo>
                      <a:pt x="63" y="57"/>
                    </a:lnTo>
                    <a:lnTo>
                      <a:pt x="63" y="55"/>
                    </a:lnTo>
                    <a:lnTo>
                      <a:pt x="66" y="55"/>
                    </a:lnTo>
                    <a:lnTo>
                      <a:pt x="66" y="57"/>
                    </a:lnTo>
                    <a:lnTo>
                      <a:pt x="65" y="58"/>
                    </a:lnTo>
                    <a:lnTo>
                      <a:pt x="65" y="59"/>
                    </a:lnTo>
                    <a:lnTo>
                      <a:pt x="67" y="60"/>
                    </a:lnTo>
                    <a:lnTo>
                      <a:pt x="69" y="60"/>
                    </a:lnTo>
                    <a:lnTo>
                      <a:pt x="69" y="59"/>
                    </a:lnTo>
                    <a:lnTo>
                      <a:pt x="72" y="58"/>
                    </a:lnTo>
                    <a:lnTo>
                      <a:pt x="73" y="58"/>
                    </a:lnTo>
                    <a:lnTo>
                      <a:pt x="73" y="59"/>
                    </a:lnTo>
                    <a:lnTo>
                      <a:pt x="72" y="60"/>
                    </a:lnTo>
                    <a:lnTo>
                      <a:pt x="72" y="62"/>
                    </a:lnTo>
                    <a:lnTo>
                      <a:pt x="74" y="63"/>
                    </a:lnTo>
                    <a:lnTo>
                      <a:pt x="78" y="63"/>
                    </a:lnTo>
                    <a:lnTo>
                      <a:pt x="82" y="62"/>
                    </a:lnTo>
                    <a:lnTo>
                      <a:pt x="83" y="62"/>
                    </a:lnTo>
                    <a:lnTo>
                      <a:pt x="85" y="60"/>
                    </a:lnTo>
                    <a:lnTo>
                      <a:pt x="86" y="62"/>
                    </a:lnTo>
                    <a:lnTo>
                      <a:pt x="88" y="62"/>
                    </a:lnTo>
                    <a:lnTo>
                      <a:pt x="88" y="60"/>
                    </a:lnTo>
                    <a:lnTo>
                      <a:pt x="88" y="59"/>
                    </a:lnTo>
                    <a:lnTo>
                      <a:pt x="89" y="59"/>
                    </a:lnTo>
                    <a:lnTo>
                      <a:pt x="90" y="58"/>
                    </a:lnTo>
                    <a:lnTo>
                      <a:pt x="90" y="57"/>
                    </a:lnTo>
                    <a:lnTo>
                      <a:pt x="93" y="55"/>
                    </a:lnTo>
                    <a:lnTo>
                      <a:pt x="94" y="55"/>
                    </a:lnTo>
                    <a:lnTo>
                      <a:pt x="96" y="52"/>
                    </a:lnTo>
                    <a:lnTo>
                      <a:pt x="96" y="51"/>
                    </a:lnTo>
                    <a:lnTo>
                      <a:pt x="96" y="49"/>
                    </a:lnTo>
                    <a:lnTo>
                      <a:pt x="97" y="49"/>
                    </a:lnTo>
                    <a:lnTo>
                      <a:pt x="100" y="48"/>
                    </a:lnTo>
                    <a:lnTo>
                      <a:pt x="102" y="46"/>
                    </a:lnTo>
                    <a:lnTo>
                      <a:pt x="105" y="41"/>
                    </a:lnTo>
                    <a:lnTo>
                      <a:pt x="106" y="38"/>
                    </a:lnTo>
                    <a:lnTo>
                      <a:pt x="105" y="36"/>
                    </a:lnTo>
                    <a:lnTo>
                      <a:pt x="104" y="34"/>
                    </a:lnTo>
                    <a:lnTo>
                      <a:pt x="101" y="31"/>
                    </a:lnTo>
                    <a:lnTo>
                      <a:pt x="100" y="31"/>
                    </a:lnTo>
                    <a:lnTo>
                      <a:pt x="96" y="34"/>
                    </a:lnTo>
                    <a:lnTo>
                      <a:pt x="96" y="36"/>
                    </a:lnTo>
                    <a:lnTo>
                      <a:pt x="95" y="38"/>
                    </a:lnTo>
                    <a:lnTo>
                      <a:pt x="95" y="38"/>
                    </a:lnTo>
                    <a:lnTo>
                      <a:pt x="95" y="40"/>
                    </a:lnTo>
                    <a:lnTo>
                      <a:pt x="93" y="40"/>
                    </a:lnTo>
                    <a:lnTo>
                      <a:pt x="91" y="42"/>
                    </a:lnTo>
                    <a:lnTo>
                      <a:pt x="90" y="41"/>
                    </a:lnTo>
                    <a:lnTo>
                      <a:pt x="93" y="37"/>
                    </a:lnTo>
                    <a:lnTo>
                      <a:pt x="93" y="35"/>
                    </a:lnTo>
                    <a:lnTo>
                      <a:pt x="90" y="34"/>
                    </a:lnTo>
                    <a:lnTo>
                      <a:pt x="88" y="34"/>
                    </a:lnTo>
                    <a:lnTo>
                      <a:pt x="86" y="35"/>
                    </a:lnTo>
                    <a:lnTo>
                      <a:pt x="83" y="37"/>
                    </a:lnTo>
                    <a:lnTo>
                      <a:pt x="82" y="38"/>
                    </a:lnTo>
                    <a:lnTo>
                      <a:pt x="82" y="38"/>
                    </a:lnTo>
                    <a:lnTo>
                      <a:pt x="82" y="36"/>
                    </a:lnTo>
                    <a:lnTo>
                      <a:pt x="85" y="34"/>
                    </a:lnTo>
                    <a:lnTo>
                      <a:pt x="89" y="31"/>
                    </a:lnTo>
                    <a:lnTo>
                      <a:pt x="90" y="29"/>
                    </a:lnTo>
                    <a:lnTo>
                      <a:pt x="89" y="28"/>
                    </a:lnTo>
                    <a:lnTo>
                      <a:pt x="86" y="28"/>
                    </a:lnTo>
                    <a:lnTo>
                      <a:pt x="84" y="29"/>
                    </a:lnTo>
                    <a:lnTo>
                      <a:pt x="83" y="29"/>
                    </a:lnTo>
                    <a:lnTo>
                      <a:pt x="83" y="28"/>
                    </a:lnTo>
                    <a:lnTo>
                      <a:pt x="85" y="26"/>
                    </a:lnTo>
                    <a:lnTo>
                      <a:pt x="88" y="24"/>
                    </a:lnTo>
                    <a:lnTo>
                      <a:pt x="89" y="24"/>
                    </a:lnTo>
                    <a:lnTo>
                      <a:pt x="90" y="23"/>
                    </a:lnTo>
                    <a:lnTo>
                      <a:pt x="90" y="18"/>
                    </a:lnTo>
                    <a:lnTo>
                      <a:pt x="89" y="17"/>
                    </a:lnTo>
                    <a:lnTo>
                      <a:pt x="89" y="14"/>
                    </a:lnTo>
                    <a:lnTo>
                      <a:pt x="90" y="12"/>
                    </a:lnTo>
                    <a:lnTo>
                      <a:pt x="90" y="11"/>
                    </a:lnTo>
                    <a:lnTo>
                      <a:pt x="91" y="9"/>
                    </a:lnTo>
                    <a:lnTo>
                      <a:pt x="94" y="9"/>
                    </a:lnTo>
                    <a:lnTo>
                      <a:pt x="94" y="8"/>
                    </a:lnTo>
                    <a:lnTo>
                      <a:pt x="93" y="6"/>
                    </a:lnTo>
                    <a:lnTo>
                      <a:pt x="94" y="5"/>
                    </a:lnTo>
                    <a:lnTo>
                      <a:pt x="90" y="3"/>
                    </a:lnTo>
                    <a:lnTo>
                      <a:pt x="89" y="3"/>
                    </a:lnTo>
                    <a:lnTo>
                      <a:pt x="84" y="8"/>
                    </a:lnTo>
                    <a:lnTo>
                      <a:pt x="82" y="8"/>
                    </a:lnTo>
                    <a:lnTo>
                      <a:pt x="80" y="11"/>
                    </a:lnTo>
                    <a:lnTo>
                      <a:pt x="82" y="12"/>
                    </a:lnTo>
                    <a:lnTo>
                      <a:pt x="79" y="12"/>
                    </a:lnTo>
                    <a:lnTo>
                      <a:pt x="78" y="11"/>
                    </a:lnTo>
                    <a:lnTo>
                      <a:pt x="77" y="12"/>
                    </a:lnTo>
                    <a:lnTo>
                      <a:pt x="74" y="15"/>
                    </a:lnTo>
                    <a:lnTo>
                      <a:pt x="76" y="18"/>
                    </a:lnTo>
                    <a:lnTo>
                      <a:pt x="76" y="20"/>
                    </a:lnTo>
                    <a:lnTo>
                      <a:pt x="77" y="22"/>
                    </a:lnTo>
                    <a:lnTo>
                      <a:pt x="78" y="24"/>
                    </a:lnTo>
                    <a:lnTo>
                      <a:pt x="77" y="28"/>
                    </a:lnTo>
                    <a:lnTo>
                      <a:pt x="74" y="26"/>
                    </a:lnTo>
                    <a:lnTo>
                      <a:pt x="72" y="28"/>
                    </a:lnTo>
                    <a:lnTo>
                      <a:pt x="71" y="28"/>
                    </a:lnTo>
                    <a:lnTo>
                      <a:pt x="69" y="29"/>
                    </a:lnTo>
                    <a:lnTo>
                      <a:pt x="71" y="31"/>
                    </a:lnTo>
                    <a:lnTo>
                      <a:pt x="71" y="32"/>
                    </a:lnTo>
                    <a:lnTo>
                      <a:pt x="72" y="35"/>
                    </a:lnTo>
                    <a:lnTo>
                      <a:pt x="73" y="38"/>
                    </a:lnTo>
                    <a:lnTo>
                      <a:pt x="69" y="40"/>
                    </a:lnTo>
                    <a:lnTo>
                      <a:pt x="71" y="41"/>
                    </a:lnTo>
                    <a:lnTo>
                      <a:pt x="71" y="42"/>
                    </a:lnTo>
                    <a:lnTo>
                      <a:pt x="69" y="42"/>
                    </a:lnTo>
                    <a:lnTo>
                      <a:pt x="68" y="40"/>
                    </a:lnTo>
                    <a:lnTo>
                      <a:pt x="63" y="38"/>
                    </a:lnTo>
                    <a:lnTo>
                      <a:pt x="62" y="40"/>
                    </a:lnTo>
                    <a:lnTo>
                      <a:pt x="60" y="38"/>
                    </a:lnTo>
                    <a:lnTo>
                      <a:pt x="60" y="3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8" name="Freeform 1175">
                <a:extLst>
                  <a:ext uri="{FF2B5EF4-FFF2-40B4-BE49-F238E27FC236}">
                    <a16:creationId xmlns:a16="http://schemas.microsoft.com/office/drawing/2014/main" id="{3103AD7C-BF14-49DD-B8CB-955D938ACC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14" y="1130"/>
                <a:ext cx="4" cy="3"/>
              </a:xfrm>
              <a:custGeom>
                <a:avLst/>
                <a:gdLst>
                  <a:gd name="T0" fmla="*/ 3 w 4"/>
                  <a:gd name="T1" fmla="*/ 3 h 3"/>
                  <a:gd name="T2" fmla="*/ 4 w 4"/>
                  <a:gd name="T3" fmla="*/ 1 h 3"/>
                  <a:gd name="T4" fmla="*/ 3 w 4"/>
                  <a:gd name="T5" fmla="*/ 0 h 3"/>
                  <a:gd name="T6" fmla="*/ 2 w 4"/>
                  <a:gd name="T7" fmla="*/ 0 h 3"/>
                  <a:gd name="T8" fmla="*/ 0 w 4"/>
                  <a:gd name="T9" fmla="*/ 0 h 3"/>
                  <a:gd name="T10" fmla="*/ 0 w 4"/>
                  <a:gd name="T11" fmla="*/ 1 h 3"/>
                  <a:gd name="T12" fmla="*/ 3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9" name="Freeform 1176">
                <a:extLst>
                  <a:ext uri="{FF2B5EF4-FFF2-40B4-BE49-F238E27FC236}">
                    <a16:creationId xmlns:a16="http://schemas.microsoft.com/office/drawing/2014/main" id="{01DBD613-ED4E-4893-ACE8-6C98AB7AF3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0" y="1727"/>
                <a:ext cx="2" cy="4"/>
              </a:xfrm>
              <a:custGeom>
                <a:avLst/>
                <a:gdLst>
                  <a:gd name="T0" fmla="*/ 0 w 2"/>
                  <a:gd name="T1" fmla="*/ 4 h 4"/>
                  <a:gd name="T2" fmla="*/ 1 w 2"/>
                  <a:gd name="T3" fmla="*/ 4 h 4"/>
                  <a:gd name="T4" fmla="*/ 2 w 2"/>
                  <a:gd name="T5" fmla="*/ 4 h 4"/>
                  <a:gd name="T6" fmla="*/ 2 w 2"/>
                  <a:gd name="T7" fmla="*/ 1 h 4"/>
                  <a:gd name="T8" fmla="*/ 2 w 2"/>
                  <a:gd name="T9" fmla="*/ 0 h 4"/>
                  <a:gd name="T10" fmla="*/ 1 w 2"/>
                  <a:gd name="T11" fmla="*/ 1 h 4"/>
                  <a:gd name="T12" fmla="*/ 0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1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0" name="Freeform 1177">
                <a:extLst>
                  <a:ext uri="{FF2B5EF4-FFF2-40B4-BE49-F238E27FC236}">
                    <a16:creationId xmlns:a16="http://schemas.microsoft.com/office/drawing/2014/main" id="{F706B7A0-8E3D-42BD-8421-E019EF7423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18" y="1144"/>
                <a:ext cx="4" cy="4"/>
              </a:xfrm>
              <a:custGeom>
                <a:avLst/>
                <a:gdLst>
                  <a:gd name="T0" fmla="*/ 3 w 4"/>
                  <a:gd name="T1" fmla="*/ 2 h 4"/>
                  <a:gd name="T2" fmla="*/ 4 w 4"/>
                  <a:gd name="T3" fmla="*/ 0 h 4"/>
                  <a:gd name="T4" fmla="*/ 3 w 4"/>
                  <a:gd name="T5" fmla="*/ 0 h 4"/>
                  <a:gd name="T6" fmla="*/ 2 w 4"/>
                  <a:gd name="T7" fmla="*/ 0 h 4"/>
                  <a:gd name="T8" fmla="*/ 2 w 4"/>
                  <a:gd name="T9" fmla="*/ 2 h 4"/>
                  <a:gd name="T10" fmla="*/ 0 w 4"/>
                  <a:gd name="T11" fmla="*/ 3 h 4"/>
                  <a:gd name="T12" fmla="*/ 0 w 4"/>
                  <a:gd name="T13" fmla="*/ 4 h 4"/>
                  <a:gd name="T14" fmla="*/ 0 w 4"/>
                  <a:gd name="T15" fmla="*/ 4 h 4"/>
                  <a:gd name="T16" fmla="*/ 3 w 4"/>
                  <a:gd name="T17" fmla="*/ 3 h 4"/>
                  <a:gd name="T18" fmla="*/ 3 w 4"/>
                  <a:gd name="T1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3" y="2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1" name="Freeform 1178">
                <a:extLst>
                  <a:ext uri="{FF2B5EF4-FFF2-40B4-BE49-F238E27FC236}">
                    <a16:creationId xmlns:a16="http://schemas.microsoft.com/office/drawing/2014/main" id="{7AC99772-028D-44E3-AF71-F9F4BE6583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9" y="1456"/>
                <a:ext cx="4" cy="4"/>
              </a:xfrm>
              <a:custGeom>
                <a:avLst/>
                <a:gdLst>
                  <a:gd name="T0" fmla="*/ 3 w 4"/>
                  <a:gd name="T1" fmla="*/ 3 h 4"/>
                  <a:gd name="T2" fmla="*/ 4 w 4"/>
                  <a:gd name="T3" fmla="*/ 2 h 4"/>
                  <a:gd name="T4" fmla="*/ 3 w 4"/>
                  <a:gd name="T5" fmla="*/ 0 h 4"/>
                  <a:gd name="T6" fmla="*/ 2 w 4"/>
                  <a:gd name="T7" fmla="*/ 2 h 4"/>
                  <a:gd name="T8" fmla="*/ 0 w 4"/>
                  <a:gd name="T9" fmla="*/ 2 h 4"/>
                  <a:gd name="T10" fmla="*/ 0 w 4"/>
                  <a:gd name="T11" fmla="*/ 4 h 4"/>
                  <a:gd name="T12" fmla="*/ 0 w 4"/>
                  <a:gd name="T13" fmla="*/ 4 h 4"/>
                  <a:gd name="T14" fmla="*/ 3 w 4"/>
                  <a:gd name="T1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2" name="Freeform 1179">
                <a:extLst>
                  <a:ext uri="{FF2B5EF4-FFF2-40B4-BE49-F238E27FC236}">
                    <a16:creationId xmlns:a16="http://schemas.microsoft.com/office/drawing/2014/main" id="{A46463D6-F355-46A4-9BC3-DF1C52383F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5" y="1761"/>
                <a:ext cx="2" cy="3"/>
              </a:xfrm>
              <a:custGeom>
                <a:avLst/>
                <a:gdLst>
                  <a:gd name="T0" fmla="*/ 1 w 2"/>
                  <a:gd name="T1" fmla="*/ 1 h 3"/>
                  <a:gd name="T2" fmla="*/ 1 w 2"/>
                  <a:gd name="T3" fmla="*/ 1 h 3"/>
                  <a:gd name="T4" fmla="*/ 1 w 2"/>
                  <a:gd name="T5" fmla="*/ 0 h 3"/>
                  <a:gd name="T6" fmla="*/ 0 w 2"/>
                  <a:gd name="T7" fmla="*/ 0 h 3"/>
                  <a:gd name="T8" fmla="*/ 0 w 2"/>
                  <a:gd name="T9" fmla="*/ 1 h 3"/>
                  <a:gd name="T10" fmla="*/ 0 w 2"/>
                  <a:gd name="T11" fmla="*/ 3 h 3"/>
                  <a:gd name="T12" fmla="*/ 1 w 2"/>
                  <a:gd name="T13" fmla="*/ 3 h 3"/>
                  <a:gd name="T14" fmla="*/ 2 w 2"/>
                  <a:gd name="T15" fmla="*/ 2 h 3"/>
                  <a:gd name="T16" fmla="*/ 2 w 2"/>
                  <a:gd name="T17" fmla="*/ 1 h 3"/>
                  <a:gd name="T18" fmla="*/ 1 w 2"/>
                  <a:gd name="T1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3" name="Freeform 1180">
                <a:extLst>
                  <a:ext uri="{FF2B5EF4-FFF2-40B4-BE49-F238E27FC236}">
                    <a16:creationId xmlns:a16="http://schemas.microsoft.com/office/drawing/2014/main" id="{7DB6C827-6EB5-48E7-8B09-ADF5695881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38" y="1447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3 w 3"/>
                  <a:gd name="T5" fmla="*/ 1 h 3"/>
                  <a:gd name="T6" fmla="*/ 2 w 3"/>
                  <a:gd name="T7" fmla="*/ 0 h 3"/>
                  <a:gd name="T8" fmla="*/ 0 w 3"/>
                  <a:gd name="T9" fmla="*/ 1 h 3"/>
                  <a:gd name="T10" fmla="*/ 1 w 3"/>
                  <a:gd name="T11" fmla="*/ 3 h 3"/>
                  <a:gd name="T12" fmla="*/ 2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4" name="Freeform 1181">
                <a:extLst>
                  <a:ext uri="{FF2B5EF4-FFF2-40B4-BE49-F238E27FC236}">
                    <a16:creationId xmlns:a16="http://schemas.microsoft.com/office/drawing/2014/main" id="{45C31E00-C3F0-42B3-A859-76B99A4834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3" y="1153"/>
                <a:ext cx="4" cy="3"/>
              </a:xfrm>
              <a:custGeom>
                <a:avLst/>
                <a:gdLst>
                  <a:gd name="T0" fmla="*/ 4 w 4"/>
                  <a:gd name="T1" fmla="*/ 1 h 3"/>
                  <a:gd name="T2" fmla="*/ 3 w 4"/>
                  <a:gd name="T3" fmla="*/ 0 h 3"/>
                  <a:gd name="T4" fmla="*/ 1 w 4"/>
                  <a:gd name="T5" fmla="*/ 0 h 3"/>
                  <a:gd name="T6" fmla="*/ 0 w 4"/>
                  <a:gd name="T7" fmla="*/ 1 h 3"/>
                  <a:gd name="T8" fmla="*/ 1 w 4"/>
                  <a:gd name="T9" fmla="*/ 3 h 3"/>
                  <a:gd name="T10" fmla="*/ 4 w 4"/>
                  <a:gd name="T11" fmla="*/ 3 h 3"/>
                  <a:gd name="T12" fmla="*/ 4 w 4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4" y="3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5" name="Freeform 1182">
                <a:extLst>
                  <a:ext uri="{FF2B5EF4-FFF2-40B4-BE49-F238E27FC236}">
                    <a16:creationId xmlns:a16="http://schemas.microsoft.com/office/drawing/2014/main" id="{C7DD3437-BEDD-4762-8560-0163059ED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0" y="1762"/>
                <a:ext cx="2" cy="4"/>
              </a:xfrm>
              <a:custGeom>
                <a:avLst/>
                <a:gdLst>
                  <a:gd name="T0" fmla="*/ 0 w 2"/>
                  <a:gd name="T1" fmla="*/ 2 h 4"/>
                  <a:gd name="T2" fmla="*/ 0 w 2"/>
                  <a:gd name="T3" fmla="*/ 4 h 4"/>
                  <a:gd name="T4" fmla="*/ 2 w 2"/>
                  <a:gd name="T5" fmla="*/ 2 h 4"/>
                  <a:gd name="T6" fmla="*/ 2 w 2"/>
                  <a:gd name="T7" fmla="*/ 1 h 4"/>
                  <a:gd name="T8" fmla="*/ 2 w 2"/>
                  <a:gd name="T9" fmla="*/ 0 h 4"/>
                  <a:gd name="T10" fmla="*/ 2 w 2"/>
                  <a:gd name="T11" fmla="*/ 0 h 4"/>
                  <a:gd name="T12" fmla="*/ 2 w 2"/>
                  <a:gd name="T13" fmla="*/ 0 h 4"/>
                  <a:gd name="T14" fmla="*/ 2 w 2"/>
                  <a:gd name="T15" fmla="*/ 1 h 4"/>
                  <a:gd name="T16" fmla="*/ 1 w 2"/>
                  <a:gd name="T17" fmla="*/ 2 h 4"/>
                  <a:gd name="T18" fmla="*/ 0 w 2"/>
                  <a:gd name="T19" fmla="*/ 1 h 4"/>
                  <a:gd name="T20" fmla="*/ 0 w 2"/>
                  <a:gd name="T21" fmla="*/ 2 h 4"/>
                  <a:gd name="T22" fmla="*/ 0 w 2"/>
                  <a:gd name="T2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6" name="Freeform 1183">
                <a:extLst>
                  <a:ext uri="{FF2B5EF4-FFF2-40B4-BE49-F238E27FC236}">
                    <a16:creationId xmlns:a16="http://schemas.microsoft.com/office/drawing/2014/main" id="{31120AE1-DDB3-47FB-8356-FA50DED849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3" y="1424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3 w 3"/>
                  <a:gd name="T5" fmla="*/ 1 h 1"/>
                  <a:gd name="T6" fmla="*/ 1 w 3"/>
                  <a:gd name="T7" fmla="*/ 0 h 1"/>
                  <a:gd name="T8" fmla="*/ 0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7" name="Freeform 1184">
                <a:extLst>
                  <a:ext uri="{FF2B5EF4-FFF2-40B4-BE49-F238E27FC236}">
                    <a16:creationId xmlns:a16="http://schemas.microsoft.com/office/drawing/2014/main" id="{007075B0-85CA-44CA-8808-0B94DF17EF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3" y="1402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1 w 4"/>
                  <a:gd name="T3" fmla="*/ 1 h 1"/>
                  <a:gd name="T4" fmla="*/ 2 w 4"/>
                  <a:gd name="T5" fmla="*/ 1 h 1"/>
                  <a:gd name="T6" fmla="*/ 4 w 4"/>
                  <a:gd name="T7" fmla="*/ 0 h 1"/>
                  <a:gd name="T8" fmla="*/ 1 w 4"/>
                  <a:gd name="T9" fmla="*/ 0 h 1"/>
                  <a:gd name="T10" fmla="*/ 0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8" name="Freeform 1185">
                <a:extLst>
                  <a:ext uri="{FF2B5EF4-FFF2-40B4-BE49-F238E27FC236}">
                    <a16:creationId xmlns:a16="http://schemas.microsoft.com/office/drawing/2014/main" id="{3CB41E0F-C3E9-44F4-8F83-FA0BAF3094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1" y="1176"/>
                <a:ext cx="4" cy="3"/>
              </a:xfrm>
              <a:custGeom>
                <a:avLst/>
                <a:gdLst>
                  <a:gd name="T0" fmla="*/ 3 w 4"/>
                  <a:gd name="T1" fmla="*/ 0 h 3"/>
                  <a:gd name="T2" fmla="*/ 0 w 4"/>
                  <a:gd name="T3" fmla="*/ 1 h 3"/>
                  <a:gd name="T4" fmla="*/ 2 w 4"/>
                  <a:gd name="T5" fmla="*/ 3 h 3"/>
                  <a:gd name="T6" fmla="*/ 4 w 4"/>
                  <a:gd name="T7" fmla="*/ 3 h 3"/>
                  <a:gd name="T8" fmla="*/ 3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9" name="Freeform 1186">
                <a:extLst>
                  <a:ext uri="{FF2B5EF4-FFF2-40B4-BE49-F238E27FC236}">
                    <a16:creationId xmlns:a16="http://schemas.microsoft.com/office/drawing/2014/main" id="{2BD9A53D-ED8C-46FF-B0B0-BFA441D5F6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4" y="1433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2 w 3"/>
                  <a:gd name="T9" fmla="*/ 0 h 2"/>
                  <a:gd name="T10" fmla="*/ 1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0" name="Freeform 1187">
                <a:extLst>
                  <a:ext uri="{FF2B5EF4-FFF2-40B4-BE49-F238E27FC236}">
                    <a16:creationId xmlns:a16="http://schemas.microsoft.com/office/drawing/2014/main" id="{88BB9518-1874-4124-9C8C-AEAED1AFB4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7" y="1399"/>
                <a:ext cx="4" cy="4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3 h 4"/>
                  <a:gd name="T4" fmla="*/ 2 w 4"/>
                  <a:gd name="T5" fmla="*/ 4 h 4"/>
                  <a:gd name="T6" fmla="*/ 3 w 4"/>
                  <a:gd name="T7" fmla="*/ 4 h 4"/>
                  <a:gd name="T8" fmla="*/ 4 w 4"/>
                  <a:gd name="T9" fmla="*/ 2 h 4"/>
                  <a:gd name="T10" fmla="*/ 4 w 4"/>
                  <a:gd name="T11" fmla="*/ 0 h 4"/>
                  <a:gd name="T12" fmla="*/ 3 w 4"/>
                  <a:gd name="T13" fmla="*/ 2 h 4"/>
                  <a:gd name="T14" fmla="*/ 0 w 4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3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3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1" name="Freeform 1188">
                <a:extLst>
                  <a:ext uri="{FF2B5EF4-FFF2-40B4-BE49-F238E27FC236}">
                    <a16:creationId xmlns:a16="http://schemas.microsoft.com/office/drawing/2014/main" id="{3924337D-3768-4552-BD09-7134857BDD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05" y="1173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1 h 3"/>
                  <a:gd name="T4" fmla="*/ 1 w 2"/>
                  <a:gd name="T5" fmla="*/ 0 h 3"/>
                  <a:gd name="T6" fmla="*/ 0 w 2"/>
                  <a:gd name="T7" fmla="*/ 0 h 3"/>
                  <a:gd name="T8" fmla="*/ 0 w 2"/>
                  <a:gd name="T9" fmla="*/ 1 h 3"/>
                  <a:gd name="T10" fmla="*/ 1 w 2"/>
                  <a:gd name="T11" fmla="*/ 3 h 3"/>
                  <a:gd name="T12" fmla="*/ 1 w 2"/>
                  <a:gd name="T13" fmla="*/ 3 h 3"/>
                  <a:gd name="T14" fmla="*/ 2 w 2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2" name="Freeform 1189">
                <a:extLst>
                  <a:ext uri="{FF2B5EF4-FFF2-40B4-BE49-F238E27FC236}">
                    <a16:creationId xmlns:a16="http://schemas.microsoft.com/office/drawing/2014/main" id="{0BFF6219-4332-4634-9494-89731A1BA5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7" y="1125"/>
                <a:ext cx="11" cy="11"/>
              </a:xfrm>
              <a:custGeom>
                <a:avLst/>
                <a:gdLst>
                  <a:gd name="T0" fmla="*/ 5 w 11"/>
                  <a:gd name="T1" fmla="*/ 11 h 11"/>
                  <a:gd name="T2" fmla="*/ 7 w 11"/>
                  <a:gd name="T3" fmla="*/ 10 h 11"/>
                  <a:gd name="T4" fmla="*/ 10 w 11"/>
                  <a:gd name="T5" fmla="*/ 11 h 11"/>
                  <a:gd name="T6" fmla="*/ 11 w 11"/>
                  <a:gd name="T7" fmla="*/ 11 h 11"/>
                  <a:gd name="T8" fmla="*/ 11 w 11"/>
                  <a:gd name="T9" fmla="*/ 8 h 11"/>
                  <a:gd name="T10" fmla="*/ 11 w 11"/>
                  <a:gd name="T11" fmla="*/ 5 h 11"/>
                  <a:gd name="T12" fmla="*/ 7 w 11"/>
                  <a:gd name="T13" fmla="*/ 2 h 11"/>
                  <a:gd name="T14" fmla="*/ 5 w 11"/>
                  <a:gd name="T15" fmla="*/ 0 h 11"/>
                  <a:gd name="T16" fmla="*/ 1 w 11"/>
                  <a:gd name="T17" fmla="*/ 2 h 11"/>
                  <a:gd name="T18" fmla="*/ 0 w 11"/>
                  <a:gd name="T19" fmla="*/ 4 h 11"/>
                  <a:gd name="T20" fmla="*/ 0 w 11"/>
                  <a:gd name="T21" fmla="*/ 6 h 11"/>
                  <a:gd name="T22" fmla="*/ 2 w 11"/>
                  <a:gd name="T23" fmla="*/ 8 h 11"/>
                  <a:gd name="T24" fmla="*/ 3 w 11"/>
                  <a:gd name="T25" fmla="*/ 11 h 11"/>
                  <a:gd name="T26" fmla="*/ 5 w 11"/>
                  <a:gd name="T2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11">
                    <a:moveTo>
                      <a:pt x="5" y="11"/>
                    </a:moveTo>
                    <a:lnTo>
                      <a:pt x="7" y="10"/>
                    </a:lnTo>
                    <a:lnTo>
                      <a:pt x="10" y="11"/>
                    </a:lnTo>
                    <a:lnTo>
                      <a:pt x="11" y="11"/>
                    </a:lnTo>
                    <a:lnTo>
                      <a:pt x="11" y="8"/>
                    </a:lnTo>
                    <a:lnTo>
                      <a:pt x="11" y="5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3" y="11"/>
                    </a:lnTo>
                    <a:lnTo>
                      <a:pt x="5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3" name="Freeform 1190">
                <a:extLst>
                  <a:ext uri="{FF2B5EF4-FFF2-40B4-BE49-F238E27FC236}">
                    <a16:creationId xmlns:a16="http://schemas.microsoft.com/office/drawing/2014/main" id="{C40046B8-8749-4D2E-B56C-565FA134DE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6" y="1167"/>
                <a:ext cx="51" cy="51"/>
              </a:xfrm>
              <a:custGeom>
                <a:avLst/>
                <a:gdLst>
                  <a:gd name="T0" fmla="*/ 14 w 51"/>
                  <a:gd name="T1" fmla="*/ 8 h 51"/>
                  <a:gd name="T2" fmla="*/ 16 w 51"/>
                  <a:gd name="T3" fmla="*/ 9 h 51"/>
                  <a:gd name="T4" fmla="*/ 14 w 51"/>
                  <a:gd name="T5" fmla="*/ 13 h 51"/>
                  <a:gd name="T6" fmla="*/ 13 w 51"/>
                  <a:gd name="T7" fmla="*/ 17 h 51"/>
                  <a:gd name="T8" fmla="*/ 11 w 51"/>
                  <a:gd name="T9" fmla="*/ 20 h 51"/>
                  <a:gd name="T10" fmla="*/ 11 w 51"/>
                  <a:gd name="T11" fmla="*/ 25 h 51"/>
                  <a:gd name="T12" fmla="*/ 10 w 51"/>
                  <a:gd name="T13" fmla="*/ 21 h 51"/>
                  <a:gd name="T14" fmla="*/ 6 w 51"/>
                  <a:gd name="T15" fmla="*/ 20 h 51"/>
                  <a:gd name="T16" fmla="*/ 5 w 51"/>
                  <a:gd name="T17" fmla="*/ 24 h 51"/>
                  <a:gd name="T18" fmla="*/ 1 w 51"/>
                  <a:gd name="T19" fmla="*/ 24 h 51"/>
                  <a:gd name="T20" fmla="*/ 0 w 51"/>
                  <a:gd name="T21" fmla="*/ 27 h 51"/>
                  <a:gd name="T22" fmla="*/ 3 w 51"/>
                  <a:gd name="T23" fmla="*/ 27 h 51"/>
                  <a:gd name="T24" fmla="*/ 8 w 51"/>
                  <a:gd name="T25" fmla="*/ 27 h 51"/>
                  <a:gd name="T26" fmla="*/ 14 w 51"/>
                  <a:gd name="T27" fmla="*/ 29 h 51"/>
                  <a:gd name="T28" fmla="*/ 27 w 51"/>
                  <a:gd name="T29" fmla="*/ 31 h 51"/>
                  <a:gd name="T30" fmla="*/ 21 w 51"/>
                  <a:gd name="T31" fmla="*/ 32 h 51"/>
                  <a:gd name="T32" fmla="*/ 14 w 51"/>
                  <a:gd name="T33" fmla="*/ 34 h 51"/>
                  <a:gd name="T34" fmla="*/ 16 w 51"/>
                  <a:gd name="T35" fmla="*/ 36 h 51"/>
                  <a:gd name="T36" fmla="*/ 10 w 51"/>
                  <a:gd name="T37" fmla="*/ 35 h 51"/>
                  <a:gd name="T38" fmla="*/ 8 w 51"/>
                  <a:gd name="T39" fmla="*/ 36 h 51"/>
                  <a:gd name="T40" fmla="*/ 7 w 51"/>
                  <a:gd name="T41" fmla="*/ 37 h 51"/>
                  <a:gd name="T42" fmla="*/ 10 w 51"/>
                  <a:gd name="T43" fmla="*/ 40 h 51"/>
                  <a:gd name="T44" fmla="*/ 10 w 51"/>
                  <a:gd name="T45" fmla="*/ 41 h 51"/>
                  <a:gd name="T46" fmla="*/ 7 w 51"/>
                  <a:gd name="T47" fmla="*/ 43 h 51"/>
                  <a:gd name="T48" fmla="*/ 8 w 51"/>
                  <a:gd name="T49" fmla="*/ 48 h 51"/>
                  <a:gd name="T50" fmla="*/ 12 w 51"/>
                  <a:gd name="T51" fmla="*/ 48 h 51"/>
                  <a:gd name="T52" fmla="*/ 14 w 51"/>
                  <a:gd name="T53" fmla="*/ 48 h 51"/>
                  <a:gd name="T54" fmla="*/ 17 w 51"/>
                  <a:gd name="T55" fmla="*/ 47 h 51"/>
                  <a:gd name="T56" fmla="*/ 24 w 51"/>
                  <a:gd name="T57" fmla="*/ 51 h 51"/>
                  <a:gd name="T58" fmla="*/ 25 w 51"/>
                  <a:gd name="T59" fmla="*/ 46 h 51"/>
                  <a:gd name="T60" fmla="*/ 27 w 51"/>
                  <a:gd name="T61" fmla="*/ 48 h 51"/>
                  <a:gd name="T62" fmla="*/ 29 w 51"/>
                  <a:gd name="T63" fmla="*/ 47 h 51"/>
                  <a:gd name="T64" fmla="*/ 30 w 51"/>
                  <a:gd name="T65" fmla="*/ 43 h 51"/>
                  <a:gd name="T66" fmla="*/ 28 w 51"/>
                  <a:gd name="T67" fmla="*/ 41 h 51"/>
                  <a:gd name="T68" fmla="*/ 31 w 51"/>
                  <a:gd name="T69" fmla="*/ 38 h 51"/>
                  <a:gd name="T70" fmla="*/ 34 w 51"/>
                  <a:gd name="T71" fmla="*/ 37 h 51"/>
                  <a:gd name="T72" fmla="*/ 35 w 51"/>
                  <a:gd name="T73" fmla="*/ 38 h 51"/>
                  <a:gd name="T74" fmla="*/ 35 w 51"/>
                  <a:gd name="T75" fmla="*/ 32 h 51"/>
                  <a:gd name="T76" fmla="*/ 38 w 51"/>
                  <a:gd name="T77" fmla="*/ 31 h 51"/>
                  <a:gd name="T78" fmla="*/ 40 w 51"/>
                  <a:gd name="T79" fmla="*/ 29 h 51"/>
                  <a:gd name="T80" fmla="*/ 45 w 51"/>
                  <a:gd name="T81" fmla="*/ 23 h 51"/>
                  <a:gd name="T82" fmla="*/ 47 w 51"/>
                  <a:gd name="T83" fmla="*/ 18 h 51"/>
                  <a:gd name="T84" fmla="*/ 51 w 51"/>
                  <a:gd name="T85" fmla="*/ 10 h 51"/>
                  <a:gd name="T86" fmla="*/ 47 w 51"/>
                  <a:gd name="T87" fmla="*/ 7 h 51"/>
                  <a:gd name="T88" fmla="*/ 49 w 51"/>
                  <a:gd name="T89" fmla="*/ 4 h 51"/>
                  <a:gd name="T90" fmla="*/ 47 w 51"/>
                  <a:gd name="T91" fmla="*/ 2 h 51"/>
                  <a:gd name="T92" fmla="*/ 46 w 51"/>
                  <a:gd name="T93" fmla="*/ 4 h 51"/>
                  <a:gd name="T94" fmla="*/ 42 w 51"/>
                  <a:gd name="T95" fmla="*/ 8 h 51"/>
                  <a:gd name="T96" fmla="*/ 40 w 51"/>
                  <a:gd name="T97" fmla="*/ 10 h 51"/>
                  <a:gd name="T98" fmla="*/ 40 w 51"/>
                  <a:gd name="T99" fmla="*/ 7 h 51"/>
                  <a:gd name="T100" fmla="*/ 38 w 51"/>
                  <a:gd name="T101" fmla="*/ 2 h 51"/>
                  <a:gd name="T102" fmla="*/ 34 w 51"/>
                  <a:gd name="T103" fmla="*/ 0 h 51"/>
                  <a:gd name="T104" fmla="*/ 29 w 51"/>
                  <a:gd name="T105" fmla="*/ 2 h 51"/>
                  <a:gd name="T106" fmla="*/ 27 w 51"/>
                  <a:gd name="T107" fmla="*/ 6 h 51"/>
                  <a:gd name="T108" fmla="*/ 28 w 51"/>
                  <a:gd name="T109" fmla="*/ 12 h 51"/>
                  <a:gd name="T110" fmla="*/ 25 w 51"/>
                  <a:gd name="T111" fmla="*/ 12 h 51"/>
                  <a:gd name="T112" fmla="*/ 28 w 51"/>
                  <a:gd name="T113" fmla="*/ 17 h 51"/>
                  <a:gd name="T114" fmla="*/ 27 w 51"/>
                  <a:gd name="T115" fmla="*/ 21 h 51"/>
                  <a:gd name="T116" fmla="*/ 23 w 51"/>
                  <a:gd name="T117" fmla="*/ 21 h 51"/>
                  <a:gd name="T118" fmla="*/ 22 w 51"/>
                  <a:gd name="T119" fmla="*/ 12 h 51"/>
                  <a:gd name="T120" fmla="*/ 21 w 51"/>
                  <a:gd name="T121" fmla="*/ 8 h 51"/>
                  <a:gd name="T122" fmla="*/ 19 w 51"/>
                  <a:gd name="T123" fmla="*/ 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1" h="51">
                    <a:moveTo>
                      <a:pt x="17" y="6"/>
                    </a:moveTo>
                    <a:lnTo>
                      <a:pt x="16" y="6"/>
                    </a:lnTo>
                    <a:lnTo>
                      <a:pt x="14" y="8"/>
                    </a:lnTo>
                    <a:lnTo>
                      <a:pt x="13" y="9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7" y="10"/>
                    </a:lnTo>
                    <a:lnTo>
                      <a:pt x="14" y="12"/>
                    </a:lnTo>
                    <a:lnTo>
                      <a:pt x="14" y="13"/>
                    </a:lnTo>
                    <a:lnTo>
                      <a:pt x="12" y="13"/>
                    </a:lnTo>
                    <a:lnTo>
                      <a:pt x="12" y="17"/>
                    </a:lnTo>
                    <a:lnTo>
                      <a:pt x="13" y="17"/>
                    </a:lnTo>
                    <a:lnTo>
                      <a:pt x="13" y="18"/>
                    </a:lnTo>
                    <a:lnTo>
                      <a:pt x="11" y="19"/>
                    </a:lnTo>
                    <a:lnTo>
                      <a:pt x="11" y="20"/>
                    </a:lnTo>
                    <a:lnTo>
                      <a:pt x="12" y="23"/>
                    </a:lnTo>
                    <a:lnTo>
                      <a:pt x="12" y="24"/>
                    </a:lnTo>
                    <a:lnTo>
                      <a:pt x="11" y="25"/>
                    </a:lnTo>
                    <a:lnTo>
                      <a:pt x="10" y="25"/>
                    </a:lnTo>
                    <a:lnTo>
                      <a:pt x="10" y="21"/>
                    </a:lnTo>
                    <a:lnTo>
                      <a:pt x="10" y="21"/>
                    </a:lnTo>
                    <a:lnTo>
                      <a:pt x="8" y="19"/>
                    </a:lnTo>
                    <a:lnTo>
                      <a:pt x="7" y="20"/>
                    </a:lnTo>
                    <a:lnTo>
                      <a:pt x="6" y="20"/>
                    </a:lnTo>
                    <a:lnTo>
                      <a:pt x="5" y="21"/>
                    </a:lnTo>
                    <a:lnTo>
                      <a:pt x="3" y="23"/>
                    </a:lnTo>
                    <a:lnTo>
                      <a:pt x="5" y="24"/>
                    </a:lnTo>
                    <a:lnTo>
                      <a:pt x="3" y="24"/>
                    </a:lnTo>
                    <a:lnTo>
                      <a:pt x="2" y="23"/>
                    </a:lnTo>
                    <a:lnTo>
                      <a:pt x="1" y="24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0" y="27"/>
                    </a:lnTo>
                    <a:lnTo>
                      <a:pt x="1" y="27"/>
                    </a:lnTo>
                    <a:lnTo>
                      <a:pt x="2" y="27"/>
                    </a:lnTo>
                    <a:lnTo>
                      <a:pt x="3" y="27"/>
                    </a:lnTo>
                    <a:lnTo>
                      <a:pt x="6" y="27"/>
                    </a:lnTo>
                    <a:lnTo>
                      <a:pt x="7" y="27"/>
                    </a:lnTo>
                    <a:lnTo>
                      <a:pt x="8" y="27"/>
                    </a:lnTo>
                    <a:lnTo>
                      <a:pt x="11" y="29"/>
                    </a:lnTo>
                    <a:lnTo>
                      <a:pt x="13" y="27"/>
                    </a:lnTo>
                    <a:lnTo>
                      <a:pt x="14" y="29"/>
                    </a:lnTo>
                    <a:lnTo>
                      <a:pt x="17" y="29"/>
                    </a:lnTo>
                    <a:lnTo>
                      <a:pt x="25" y="30"/>
                    </a:lnTo>
                    <a:lnTo>
                      <a:pt x="27" y="31"/>
                    </a:lnTo>
                    <a:lnTo>
                      <a:pt x="25" y="32"/>
                    </a:lnTo>
                    <a:lnTo>
                      <a:pt x="23" y="32"/>
                    </a:lnTo>
                    <a:lnTo>
                      <a:pt x="21" y="32"/>
                    </a:lnTo>
                    <a:lnTo>
                      <a:pt x="18" y="34"/>
                    </a:lnTo>
                    <a:lnTo>
                      <a:pt x="14" y="34"/>
                    </a:lnTo>
                    <a:lnTo>
                      <a:pt x="14" y="34"/>
                    </a:lnTo>
                    <a:lnTo>
                      <a:pt x="16" y="34"/>
                    </a:lnTo>
                    <a:lnTo>
                      <a:pt x="17" y="35"/>
                    </a:lnTo>
                    <a:lnTo>
                      <a:pt x="16" y="36"/>
                    </a:lnTo>
                    <a:lnTo>
                      <a:pt x="12" y="35"/>
                    </a:lnTo>
                    <a:lnTo>
                      <a:pt x="11" y="34"/>
                    </a:lnTo>
                    <a:lnTo>
                      <a:pt x="10" y="35"/>
                    </a:lnTo>
                    <a:lnTo>
                      <a:pt x="10" y="36"/>
                    </a:lnTo>
                    <a:lnTo>
                      <a:pt x="10" y="37"/>
                    </a:lnTo>
                    <a:lnTo>
                      <a:pt x="8" y="36"/>
                    </a:lnTo>
                    <a:lnTo>
                      <a:pt x="7" y="36"/>
                    </a:lnTo>
                    <a:lnTo>
                      <a:pt x="7" y="36"/>
                    </a:lnTo>
                    <a:lnTo>
                      <a:pt x="7" y="37"/>
                    </a:lnTo>
                    <a:lnTo>
                      <a:pt x="8" y="38"/>
                    </a:lnTo>
                    <a:lnTo>
                      <a:pt x="11" y="38"/>
                    </a:lnTo>
                    <a:lnTo>
                      <a:pt x="10" y="40"/>
                    </a:lnTo>
                    <a:lnTo>
                      <a:pt x="11" y="42"/>
                    </a:lnTo>
                    <a:lnTo>
                      <a:pt x="10" y="42"/>
                    </a:lnTo>
                    <a:lnTo>
                      <a:pt x="10" y="41"/>
                    </a:lnTo>
                    <a:lnTo>
                      <a:pt x="8" y="41"/>
                    </a:lnTo>
                    <a:lnTo>
                      <a:pt x="7" y="42"/>
                    </a:lnTo>
                    <a:lnTo>
                      <a:pt x="7" y="43"/>
                    </a:lnTo>
                    <a:lnTo>
                      <a:pt x="7" y="44"/>
                    </a:lnTo>
                    <a:lnTo>
                      <a:pt x="7" y="47"/>
                    </a:lnTo>
                    <a:lnTo>
                      <a:pt x="8" y="48"/>
                    </a:lnTo>
                    <a:lnTo>
                      <a:pt x="11" y="47"/>
                    </a:lnTo>
                    <a:lnTo>
                      <a:pt x="11" y="48"/>
                    </a:lnTo>
                    <a:lnTo>
                      <a:pt x="12" y="48"/>
                    </a:lnTo>
                    <a:lnTo>
                      <a:pt x="13" y="47"/>
                    </a:lnTo>
                    <a:lnTo>
                      <a:pt x="16" y="46"/>
                    </a:lnTo>
                    <a:lnTo>
                      <a:pt x="14" y="48"/>
                    </a:lnTo>
                    <a:lnTo>
                      <a:pt x="14" y="49"/>
                    </a:lnTo>
                    <a:lnTo>
                      <a:pt x="16" y="49"/>
                    </a:lnTo>
                    <a:lnTo>
                      <a:pt x="17" y="47"/>
                    </a:lnTo>
                    <a:lnTo>
                      <a:pt x="18" y="48"/>
                    </a:lnTo>
                    <a:lnTo>
                      <a:pt x="18" y="51"/>
                    </a:lnTo>
                    <a:lnTo>
                      <a:pt x="24" y="51"/>
                    </a:lnTo>
                    <a:lnTo>
                      <a:pt x="25" y="48"/>
                    </a:lnTo>
                    <a:lnTo>
                      <a:pt x="25" y="47"/>
                    </a:lnTo>
                    <a:lnTo>
                      <a:pt x="25" y="46"/>
                    </a:lnTo>
                    <a:lnTo>
                      <a:pt x="25" y="44"/>
                    </a:lnTo>
                    <a:lnTo>
                      <a:pt x="27" y="46"/>
                    </a:lnTo>
                    <a:lnTo>
                      <a:pt x="27" y="48"/>
                    </a:lnTo>
                    <a:lnTo>
                      <a:pt x="28" y="49"/>
                    </a:lnTo>
                    <a:lnTo>
                      <a:pt x="29" y="49"/>
                    </a:lnTo>
                    <a:lnTo>
                      <a:pt x="29" y="47"/>
                    </a:lnTo>
                    <a:lnTo>
                      <a:pt x="29" y="46"/>
                    </a:lnTo>
                    <a:lnTo>
                      <a:pt x="29" y="44"/>
                    </a:lnTo>
                    <a:lnTo>
                      <a:pt x="30" y="43"/>
                    </a:lnTo>
                    <a:lnTo>
                      <a:pt x="28" y="43"/>
                    </a:lnTo>
                    <a:lnTo>
                      <a:pt x="27" y="43"/>
                    </a:lnTo>
                    <a:lnTo>
                      <a:pt x="28" y="41"/>
                    </a:lnTo>
                    <a:lnTo>
                      <a:pt x="29" y="41"/>
                    </a:lnTo>
                    <a:lnTo>
                      <a:pt x="30" y="40"/>
                    </a:lnTo>
                    <a:lnTo>
                      <a:pt x="31" y="38"/>
                    </a:lnTo>
                    <a:lnTo>
                      <a:pt x="31" y="37"/>
                    </a:lnTo>
                    <a:lnTo>
                      <a:pt x="33" y="37"/>
                    </a:lnTo>
                    <a:lnTo>
                      <a:pt x="34" y="37"/>
                    </a:lnTo>
                    <a:lnTo>
                      <a:pt x="34" y="38"/>
                    </a:lnTo>
                    <a:lnTo>
                      <a:pt x="35" y="40"/>
                    </a:lnTo>
                    <a:lnTo>
                      <a:pt x="35" y="38"/>
                    </a:lnTo>
                    <a:lnTo>
                      <a:pt x="38" y="35"/>
                    </a:lnTo>
                    <a:lnTo>
                      <a:pt x="38" y="35"/>
                    </a:lnTo>
                    <a:lnTo>
                      <a:pt x="35" y="32"/>
                    </a:lnTo>
                    <a:lnTo>
                      <a:pt x="35" y="32"/>
                    </a:lnTo>
                    <a:lnTo>
                      <a:pt x="36" y="31"/>
                    </a:lnTo>
                    <a:lnTo>
                      <a:pt x="38" y="31"/>
                    </a:lnTo>
                    <a:lnTo>
                      <a:pt x="39" y="31"/>
                    </a:lnTo>
                    <a:lnTo>
                      <a:pt x="40" y="30"/>
                    </a:lnTo>
                    <a:lnTo>
                      <a:pt x="40" y="29"/>
                    </a:lnTo>
                    <a:lnTo>
                      <a:pt x="42" y="26"/>
                    </a:lnTo>
                    <a:lnTo>
                      <a:pt x="42" y="25"/>
                    </a:lnTo>
                    <a:lnTo>
                      <a:pt x="45" y="23"/>
                    </a:lnTo>
                    <a:lnTo>
                      <a:pt x="47" y="21"/>
                    </a:lnTo>
                    <a:lnTo>
                      <a:pt x="47" y="20"/>
                    </a:lnTo>
                    <a:lnTo>
                      <a:pt x="47" y="18"/>
                    </a:lnTo>
                    <a:lnTo>
                      <a:pt x="49" y="14"/>
                    </a:lnTo>
                    <a:lnTo>
                      <a:pt x="51" y="13"/>
                    </a:lnTo>
                    <a:lnTo>
                      <a:pt x="51" y="10"/>
                    </a:lnTo>
                    <a:lnTo>
                      <a:pt x="51" y="9"/>
                    </a:lnTo>
                    <a:lnTo>
                      <a:pt x="49" y="8"/>
                    </a:lnTo>
                    <a:lnTo>
                      <a:pt x="47" y="7"/>
                    </a:lnTo>
                    <a:lnTo>
                      <a:pt x="49" y="7"/>
                    </a:lnTo>
                    <a:lnTo>
                      <a:pt x="50" y="6"/>
                    </a:lnTo>
                    <a:lnTo>
                      <a:pt x="49" y="4"/>
                    </a:lnTo>
                    <a:lnTo>
                      <a:pt x="50" y="3"/>
                    </a:lnTo>
                    <a:lnTo>
                      <a:pt x="49" y="2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47" y="4"/>
                    </a:lnTo>
                    <a:lnTo>
                      <a:pt x="46" y="4"/>
                    </a:lnTo>
                    <a:lnTo>
                      <a:pt x="45" y="3"/>
                    </a:lnTo>
                    <a:lnTo>
                      <a:pt x="42" y="4"/>
                    </a:lnTo>
                    <a:lnTo>
                      <a:pt x="42" y="8"/>
                    </a:lnTo>
                    <a:lnTo>
                      <a:pt x="41" y="9"/>
                    </a:lnTo>
                    <a:lnTo>
                      <a:pt x="41" y="9"/>
                    </a:lnTo>
                    <a:lnTo>
                      <a:pt x="40" y="10"/>
                    </a:lnTo>
                    <a:lnTo>
                      <a:pt x="39" y="10"/>
                    </a:lnTo>
                    <a:lnTo>
                      <a:pt x="39" y="8"/>
                    </a:lnTo>
                    <a:lnTo>
                      <a:pt x="40" y="7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38" y="2"/>
                    </a:lnTo>
                    <a:lnTo>
                      <a:pt x="36" y="1"/>
                    </a:lnTo>
                    <a:lnTo>
                      <a:pt x="36" y="0"/>
                    </a:lnTo>
                    <a:lnTo>
                      <a:pt x="34" y="0"/>
                    </a:lnTo>
                    <a:lnTo>
                      <a:pt x="33" y="1"/>
                    </a:lnTo>
                    <a:lnTo>
                      <a:pt x="30" y="1"/>
                    </a:lnTo>
                    <a:lnTo>
                      <a:pt x="29" y="2"/>
                    </a:lnTo>
                    <a:lnTo>
                      <a:pt x="28" y="2"/>
                    </a:lnTo>
                    <a:lnTo>
                      <a:pt x="27" y="3"/>
                    </a:lnTo>
                    <a:lnTo>
                      <a:pt x="27" y="6"/>
                    </a:lnTo>
                    <a:lnTo>
                      <a:pt x="25" y="7"/>
                    </a:lnTo>
                    <a:lnTo>
                      <a:pt x="27" y="9"/>
                    </a:lnTo>
                    <a:lnTo>
                      <a:pt x="28" y="12"/>
                    </a:lnTo>
                    <a:lnTo>
                      <a:pt x="29" y="13"/>
                    </a:lnTo>
                    <a:lnTo>
                      <a:pt x="27" y="12"/>
                    </a:lnTo>
                    <a:lnTo>
                      <a:pt x="25" y="12"/>
                    </a:lnTo>
                    <a:lnTo>
                      <a:pt x="24" y="13"/>
                    </a:lnTo>
                    <a:lnTo>
                      <a:pt x="28" y="15"/>
                    </a:lnTo>
                    <a:lnTo>
                      <a:pt x="28" y="17"/>
                    </a:lnTo>
                    <a:lnTo>
                      <a:pt x="27" y="17"/>
                    </a:lnTo>
                    <a:lnTo>
                      <a:pt x="25" y="20"/>
                    </a:lnTo>
                    <a:lnTo>
                      <a:pt x="27" y="21"/>
                    </a:lnTo>
                    <a:lnTo>
                      <a:pt x="24" y="24"/>
                    </a:lnTo>
                    <a:lnTo>
                      <a:pt x="23" y="23"/>
                    </a:lnTo>
                    <a:lnTo>
                      <a:pt x="23" y="21"/>
                    </a:lnTo>
                    <a:lnTo>
                      <a:pt x="23" y="19"/>
                    </a:lnTo>
                    <a:lnTo>
                      <a:pt x="23" y="13"/>
                    </a:lnTo>
                    <a:lnTo>
                      <a:pt x="22" y="12"/>
                    </a:lnTo>
                    <a:lnTo>
                      <a:pt x="21" y="10"/>
                    </a:lnTo>
                    <a:lnTo>
                      <a:pt x="22" y="9"/>
                    </a:lnTo>
                    <a:lnTo>
                      <a:pt x="21" y="8"/>
                    </a:lnTo>
                    <a:lnTo>
                      <a:pt x="21" y="7"/>
                    </a:lnTo>
                    <a:lnTo>
                      <a:pt x="19" y="4"/>
                    </a:lnTo>
                    <a:lnTo>
                      <a:pt x="19" y="4"/>
                    </a:lnTo>
                    <a:lnTo>
                      <a:pt x="1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4" name="Freeform 1191">
                <a:extLst>
                  <a:ext uri="{FF2B5EF4-FFF2-40B4-BE49-F238E27FC236}">
                    <a16:creationId xmlns:a16="http://schemas.microsoft.com/office/drawing/2014/main" id="{EA5F2411-3BD1-4669-83BE-86A9129E28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2" y="1113"/>
                <a:ext cx="5" cy="4"/>
              </a:xfrm>
              <a:custGeom>
                <a:avLst/>
                <a:gdLst>
                  <a:gd name="T0" fmla="*/ 3 w 5"/>
                  <a:gd name="T1" fmla="*/ 3 h 4"/>
                  <a:gd name="T2" fmla="*/ 3 w 5"/>
                  <a:gd name="T3" fmla="*/ 1 h 4"/>
                  <a:gd name="T4" fmla="*/ 5 w 5"/>
                  <a:gd name="T5" fmla="*/ 0 h 4"/>
                  <a:gd name="T6" fmla="*/ 2 w 5"/>
                  <a:gd name="T7" fmla="*/ 0 h 4"/>
                  <a:gd name="T8" fmla="*/ 0 w 5"/>
                  <a:gd name="T9" fmla="*/ 1 h 4"/>
                  <a:gd name="T10" fmla="*/ 0 w 5"/>
                  <a:gd name="T11" fmla="*/ 4 h 4"/>
                  <a:gd name="T12" fmla="*/ 1 w 5"/>
                  <a:gd name="T13" fmla="*/ 4 h 4"/>
                  <a:gd name="T14" fmla="*/ 3 w 5"/>
                  <a:gd name="T1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3" y="3"/>
                    </a:moveTo>
                    <a:lnTo>
                      <a:pt x="3" y="1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5" name="Freeform 1192">
                <a:extLst>
                  <a:ext uri="{FF2B5EF4-FFF2-40B4-BE49-F238E27FC236}">
                    <a16:creationId xmlns:a16="http://schemas.microsoft.com/office/drawing/2014/main" id="{00F8476C-75DE-4468-9E37-90E2E072FA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1" y="1072"/>
                <a:ext cx="46" cy="65"/>
              </a:xfrm>
              <a:custGeom>
                <a:avLst/>
                <a:gdLst>
                  <a:gd name="T0" fmla="*/ 4 w 46"/>
                  <a:gd name="T1" fmla="*/ 39 h 65"/>
                  <a:gd name="T2" fmla="*/ 7 w 46"/>
                  <a:gd name="T3" fmla="*/ 38 h 65"/>
                  <a:gd name="T4" fmla="*/ 14 w 46"/>
                  <a:gd name="T5" fmla="*/ 39 h 65"/>
                  <a:gd name="T6" fmla="*/ 17 w 46"/>
                  <a:gd name="T7" fmla="*/ 39 h 65"/>
                  <a:gd name="T8" fmla="*/ 16 w 46"/>
                  <a:gd name="T9" fmla="*/ 41 h 65"/>
                  <a:gd name="T10" fmla="*/ 15 w 46"/>
                  <a:gd name="T11" fmla="*/ 44 h 65"/>
                  <a:gd name="T12" fmla="*/ 21 w 46"/>
                  <a:gd name="T13" fmla="*/ 46 h 65"/>
                  <a:gd name="T14" fmla="*/ 23 w 46"/>
                  <a:gd name="T15" fmla="*/ 48 h 65"/>
                  <a:gd name="T16" fmla="*/ 23 w 46"/>
                  <a:gd name="T17" fmla="*/ 51 h 65"/>
                  <a:gd name="T18" fmla="*/ 20 w 46"/>
                  <a:gd name="T19" fmla="*/ 61 h 65"/>
                  <a:gd name="T20" fmla="*/ 22 w 46"/>
                  <a:gd name="T21" fmla="*/ 65 h 65"/>
                  <a:gd name="T22" fmla="*/ 24 w 46"/>
                  <a:gd name="T23" fmla="*/ 65 h 65"/>
                  <a:gd name="T24" fmla="*/ 27 w 46"/>
                  <a:gd name="T25" fmla="*/ 65 h 65"/>
                  <a:gd name="T26" fmla="*/ 31 w 46"/>
                  <a:gd name="T27" fmla="*/ 63 h 65"/>
                  <a:gd name="T28" fmla="*/ 34 w 46"/>
                  <a:gd name="T29" fmla="*/ 59 h 65"/>
                  <a:gd name="T30" fmla="*/ 35 w 46"/>
                  <a:gd name="T31" fmla="*/ 53 h 65"/>
                  <a:gd name="T32" fmla="*/ 35 w 46"/>
                  <a:gd name="T33" fmla="*/ 50 h 65"/>
                  <a:gd name="T34" fmla="*/ 37 w 46"/>
                  <a:gd name="T35" fmla="*/ 47 h 65"/>
                  <a:gd name="T36" fmla="*/ 39 w 46"/>
                  <a:gd name="T37" fmla="*/ 45 h 65"/>
                  <a:gd name="T38" fmla="*/ 44 w 46"/>
                  <a:gd name="T39" fmla="*/ 41 h 65"/>
                  <a:gd name="T40" fmla="*/ 44 w 46"/>
                  <a:gd name="T41" fmla="*/ 36 h 65"/>
                  <a:gd name="T42" fmla="*/ 46 w 46"/>
                  <a:gd name="T43" fmla="*/ 34 h 65"/>
                  <a:gd name="T44" fmla="*/ 45 w 46"/>
                  <a:gd name="T45" fmla="*/ 29 h 65"/>
                  <a:gd name="T46" fmla="*/ 42 w 46"/>
                  <a:gd name="T47" fmla="*/ 29 h 65"/>
                  <a:gd name="T48" fmla="*/ 39 w 46"/>
                  <a:gd name="T49" fmla="*/ 28 h 65"/>
                  <a:gd name="T50" fmla="*/ 43 w 46"/>
                  <a:gd name="T51" fmla="*/ 24 h 65"/>
                  <a:gd name="T52" fmla="*/ 42 w 46"/>
                  <a:gd name="T53" fmla="*/ 22 h 65"/>
                  <a:gd name="T54" fmla="*/ 43 w 46"/>
                  <a:gd name="T55" fmla="*/ 17 h 65"/>
                  <a:gd name="T56" fmla="*/ 39 w 46"/>
                  <a:gd name="T57" fmla="*/ 15 h 65"/>
                  <a:gd name="T58" fmla="*/ 33 w 46"/>
                  <a:gd name="T59" fmla="*/ 17 h 65"/>
                  <a:gd name="T60" fmla="*/ 31 w 46"/>
                  <a:gd name="T61" fmla="*/ 21 h 65"/>
                  <a:gd name="T62" fmla="*/ 29 w 46"/>
                  <a:gd name="T63" fmla="*/ 18 h 65"/>
                  <a:gd name="T64" fmla="*/ 33 w 46"/>
                  <a:gd name="T65" fmla="*/ 16 h 65"/>
                  <a:gd name="T66" fmla="*/ 33 w 46"/>
                  <a:gd name="T67" fmla="*/ 10 h 65"/>
                  <a:gd name="T68" fmla="*/ 32 w 46"/>
                  <a:gd name="T69" fmla="*/ 6 h 65"/>
                  <a:gd name="T70" fmla="*/ 28 w 46"/>
                  <a:gd name="T71" fmla="*/ 2 h 65"/>
                  <a:gd name="T72" fmla="*/ 23 w 46"/>
                  <a:gd name="T73" fmla="*/ 2 h 65"/>
                  <a:gd name="T74" fmla="*/ 20 w 46"/>
                  <a:gd name="T75" fmla="*/ 5 h 65"/>
                  <a:gd name="T76" fmla="*/ 18 w 46"/>
                  <a:gd name="T77" fmla="*/ 0 h 65"/>
                  <a:gd name="T78" fmla="*/ 16 w 46"/>
                  <a:gd name="T79" fmla="*/ 4 h 65"/>
                  <a:gd name="T80" fmla="*/ 14 w 46"/>
                  <a:gd name="T81" fmla="*/ 7 h 65"/>
                  <a:gd name="T82" fmla="*/ 11 w 46"/>
                  <a:gd name="T83" fmla="*/ 12 h 65"/>
                  <a:gd name="T84" fmla="*/ 14 w 46"/>
                  <a:gd name="T85" fmla="*/ 12 h 65"/>
                  <a:gd name="T86" fmla="*/ 17 w 46"/>
                  <a:gd name="T87" fmla="*/ 12 h 65"/>
                  <a:gd name="T88" fmla="*/ 12 w 46"/>
                  <a:gd name="T89" fmla="*/ 16 h 65"/>
                  <a:gd name="T90" fmla="*/ 10 w 46"/>
                  <a:gd name="T91" fmla="*/ 19 h 65"/>
                  <a:gd name="T92" fmla="*/ 16 w 46"/>
                  <a:gd name="T93" fmla="*/ 16 h 65"/>
                  <a:gd name="T94" fmla="*/ 18 w 46"/>
                  <a:gd name="T95" fmla="*/ 15 h 65"/>
                  <a:gd name="T96" fmla="*/ 20 w 46"/>
                  <a:gd name="T97" fmla="*/ 19 h 65"/>
                  <a:gd name="T98" fmla="*/ 16 w 46"/>
                  <a:gd name="T99" fmla="*/ 21 h 65"/>
                  <a:gd name="T100" fmla="*/ 16 w 46"/>
                  <a:gd name="T101" fmla="*/ 24 h 65"/>
                  <a:gd name="T102" fmla="*/ 20 w 46"/>
                  <a:gd name="T103" fmla="*/ 24 h 65"/>
                  <a:gd name="T104" fmla="*/ 15 w 46"/>
                  <a:gd name="T105" fmla="*/ 28 h 65"/>
                  <a:gd name="T106" fmla="*/ 14 w 46"/>
                  <a:gd name="T107" fmla="*/ 28 h 65"/>
                  <a:gd name="T108" fmla="*/ 15 w 46"/>
                  <a:gd name="T109" fmla="*/ 30 h 65"/>
                  <a:gd name="T110" fmla="*/ 11 w 46"/>
                  <a:gd name="T111" fmla="*/ 33 h 65"/>
                  <a:gd name="T112" fmla="*/ 9 w 46"/>
                  <a:gd name="T113" fmla="*/ 29 h 65"/>
                  <a:gd name="T114" fmla="*/ 3 w 46"/>
                  <a:gd name="T115" fmla="*/ 29 h 65"/>
                  <a:gd name="T116" fmla="*/ 0 w 46"/>
                  <a:gd name="T117" fmla="*/ 34 h 65"/>
                  <a:gd name="T118" fmla="*/ 1 w 46"/>
                  <a:gd name="T119" fmla="*/ 3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6" h="65">
                    <a:moveTo>
                      <a:pt x="1" y="39"/>
                    </a:moveTo>
                    <a:lnTo>
                      <a:pt x="4" y="39"/>
                    </a:lnTo>
                    <a:lnTo>
                      <a:pt x="5" y="38"/>
                    </a:lnTo>
                    <a:lnTo>
                      <a:pt x="7" y="38"/>
                    </a:lnTo>
                    <a:lnTo>
                      <a:pt x="10" y="39"/>
                    </a:lnTo>
                    <a:lnTo>
                      <a:pt x="14" y="39"/>
                    </a:lnTo>
                    <a:lnTo>
                      <a:pt x="14" y="40"/>
                    </a:lnTo>
                    <a:lnTo>
                      <a:pt x="17" y="39"/>
                    </a:lnTo>
                    <a:lnTo>
                      <a:pt x="17" y="40"/>
                    </a:lnTo>
                    <a:lnTo>
                      <a:pt x="16" y="41"/>
                    </a:lnTo>
                    <a:lnTo>
                      <a:pt x="15" y="42"/>
                    </a:lnTo>
                    <a:lnTo>
                      <a:pt x="15" y="44"/>
                    </a:lnTo>
                    <a:lnTo>
                      <a:pt x="18" y="44"/>
                    </a:lnTo>
                    <a:lnTo>
                      <a:pt x="21" y="46"/>
                    </a:lnTo>
                    <a:lnTo>
                      <a:pt x="22" y="48"/>
                    </a:lnTo>
                    <a:lnTo>
                      <a:pt x="23" y="48"/>
                    </a:lnTo>
                    <a:lnTo>
                      <a:pt x="24" y="50"/>
                    </a:lnTo>
                    <a:lnTo>
                      <a:pt x="23" y="51"/>
                    </a:lnTo>
                    <a:lnTo>
                      <a:pt x="23" y="53"/>
                    </a:lnTo>
                    <a:lnTo>
                      <a:pt x="20" y="61"/>
                    </a:lnTo>
                    <a:lnTo>
                      <a:pt x="21" y="63"/>
                    </a:lnTo>
                    <a:lnTo>
                      <a:pt x="22" y="65"/>
                    </a:lnTo>
                    <a:lnTo>
                      <a:pt x="23" y="65"/>
                    </a:lnTo>
                    <a:lnTo>
                      <a:pt x="24" y="65"/>
                    </a:lnTo>
                    <a:lnTo>
                      <a:pt x="26" y="65"/>
                    </a:lnTo>
                    <a:lnTo>
                      <a:pt x="27" y="65"/>
                    </a:lnTo>
                    <a:lnTo>
                      <a:pt x="31" y="64"/>
                    </a:lnTo>
                    <a:lnTo>
                      <a:pt x="31" y="63"/>
                    </a:lnTo>
                    <a:lnTo>
                      <a:pt x="32" y="62"/>
                    </a:lnTo>
                    <a:lnTo>
                      <a:pt x="34" y="59"/>
                    </a:lnTo>
                    <a:lnTo>
                      <a:pt x="34" y="57"/>
                    </a:lnTo>
                    <a:lnTo>
                      <a:pt x="35" y="53"/>
                    </a:lnTo>
                    <a:lnTo>
                      <a:pt x="37" y="51"/>
                    </a:lnTo>
                    <a:lnTo>
                      <a:pt x="35" y="50"/>
                    </a:lnTo>
                    <a:lnTo>
                      <a:pt x="35" y="48"/>
                    </a:lnTo>
                    <a:lnTo>
                      <a:pt x="37" y="47"/>
                    </a:lnTo>
                    <a:lnTo>
                      <a:pt x="38" y="45"/>
                    </a:lnTo>
                    <a:lnTo>
                      <a:pt x="39" y="45"/>
                    </a:lnTo>
                    <a:lnTo>
                      <a:pt x="42" y="42"/>
                    </a:lnTo>
                    <a:lnTo>
                      <a:pt x="44" y="41"/>
                    </a:lnTo>
                    <a:lnTo>
                      <a:pt x="44" y="39"/>
                    </a:lnTo>
                    <a:lnTo>
                      <a:pt x="44" y="36"/>
                    </a:lnTo>
                    <a:lnTo>
                      <a:pt x="46" y="35"/>
                    </a:lnTo>
                    <a:lnTo>
                      <a:pt x="46" y="34"/>
                    </a:lnTo>
                    <a:lnTo>
                      <a:pt x="45" y="32"/>
                    </a:lnTo>
                    <a:lnTo>
                      <a:pt x="45" y="29"/>
                    </a:lnTo>
                    <a:lnTo>
                      <a:pt x="44" y="29"/>
                    </a:lnTo>
                    <a:lnTo>
                      <a:pt x="42" y="29"/>
                    </a:lnTo>
                    <a:lnTo>
                      <a:pt x="39" y="29"/>
                    </a:lnTo>
                    <a:lnTo>
                      <a:pt x="39" y="28"/>
                    </a:lnTo>
                    <a:lnTo>
                      <a:pt x="39" y="25"/>
                    </a:lnTo>
                    <a:lnTo>
                      <a:pt x="43" y="24"/>
                    </a:lnTo>
                    <a:lnTo>
                      <a:pt x="43" y="23"/>
                    </a:lnTo>
                    <a:lnTo>
                      <a:pt x="42" y="22"/>
                    </a:lnTo>
                    <a:lnTo>
                      <a:pt x="42" y="19"/>
                    </a:lnTo>
                    <a:lnTo>
                      <a:pt x="43" y="17"/>
                    </a:lnTo>
                    <a:lnTo>
                      <a:pt x="40" y="15"/>
                    </a:lnTo>
                    <a:lnTo>
                      <a:pt x="39" y="15"/>
                    </a:lnTo>
                    <a:lnTo>
                      <a:pt x="37" y="17"/>
                    </a:lnTo>
                    <a:lnTo>
                      <a:pt x="33" y="17"/>
                    </a:lnTo>
                    <a:lnTo>
                      <a:pt x="33" y="19"/>
                    </a:lnTo>
                    <a:lnTo>
                      <a:pt x="31" y="21"/>
                    </a:lnTo>
                    <a:lnTo>
                      <a:pt x="29" y="21"/>
                    </a:lnTo>
                    <a:lnTo>
                      <a:pt x="29" y="18"/>
                    </a:lnTo>
                    <a:lnTo>
                      <a:pt x="32" y="17"/>
                    </a:lnTo>
                    <a:lnTo>
                      <a:pt x="33" y="16"/>
                    </a:lnTo>
                    <a:lnTo>
                      <a:pt x="33" y="13"/>
                    </a:lnTo>
                    <a:lnTo>
                      <a:pt x="33" y="10"/>
                    </a:lnTo>
                    <a:lnTo>
                      <a:pt x="33" y="7"/>
                    </a:lnTo>
                    <a:lnTo>
                      <a:pt x="32" y="6"/>
                    </a:lnTo>
                    <a:lnTo>
                      <a:pt x="31" y="4"/>
                    </a:lnTo>
                    <a:lnTo>
                      <a:pt x="28" y="2"/>
                    </a:lnTo>
                    <a:lnTo>
                      <a:pt x="26" y="4"/>
                    </a:lnTo>
                    <a:lnTo>
                      <a:pt x="23" y="2"/>
                    </a:lnTo>
                    <a:lnTo>
                      <a:pt x="21" y="5"/>
                    </a:lnTo>
                    <a:lnTo>
                      <a:pt x="20" y="5"/>
                    </a:lnTo>
                    <a:lnTo>
                      <a:pt x="20" y="1"/>
                    </a:lnTo>
                    <a:lnTo>
                      <a:pt x="18" y="0"/>
                    </a:lnTo>
                    <a:lnTo>
                      <a:pt x="17" y="2"/>
                    </a:lnTo>
                    <a:lnTo>
                      <a:pt x="16" y="4"/>
                    </a:lnTo>
                    <a:lnTo>
                      <a:pt x="15" y="5"/>
                    </a:lnTo>
                    <a:lnTo>
                      <a:pt x="14" y="7"/>
                    </a:lnTo>
                    <a:lnTo>
                      <a:pt x="11" y="10"/>
                    </a:lnTo>
                    <a:lnTo>
                      <a:pt x="11" y="12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6" y="11"/>
                    </a:lnTo>
                    <a:lnTo>
                      <a:pt x="17" y="12"/>
                    </a:lnTo>
                    <a:lnTo>
                      <a:pt x="15" y="15"/>
                    </a:lnTo>
                    <a:lnTo>
                      <a:pt x="12" y="16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14" y="18"/>
                    </a:lnTo>
                    <a:lnTo>
                      <a:pt x="16" y="16"/>
                    </a:lnTo>
                    <a:lnTo>
                      <a:pt x="17" y="16"/>
                    </a:lnTo>
                    <a:lnTo>
                      <a:pt x="18" y="15"/>
                    </a:lnTo>
                    <a:lnTo>
                      <a:pt x="20" y="17"/>
                    </a:lnTo>
                    <a:lnTo>
                      <a:pt x="20" y="19"/>
                    </a:lnTo>
                    <a:lnTo>
                      <a:pt x="18" y="19"/>
                    </a:lnTo>
                    <a:lnTo>
                      <a:pt x="16" y="21"/>
                    </a:lnTo>
                    <a:lnTo>
                      <a:pt x="15" y="23"/>
                    </a:lnTo>
                    <a:lnTo>
                      <a:pt x="16" y="24"/>
                    </a:lnTo>
                    <a:lnTo>
                      <a:pt x="18" y="24"/>
                    </a:lnTo>
                    <a:lnTo>
                      <a:pt x="20" y="24"/>
                    </a:lnTo>
                    <a:lnTo>
                      <a:pt x="18" y="27"/>
                    </a:lnTo>
                    <a:lnTo>
                      <a:pt x="15" y="28"/>
                    </a:lnTo>
                    <a:lnTo>
                      <a:pt x="14" y="27"/>
                    </a:lnTo>
                    <a:lnTo>
                      <a:pt x="14" y="28"/>
                    </a:lnTo>
                    <a:lnTo>
                      <a:pt x="15" y="29"/>
                    </a:lnTo>
                    <a:lnTo>
                      <a:pt x="15" y="30"/>
                    </a:lnTo>
                    <a:lnTo>
                      <a:pt x="12" y="33"/>
                    </a:lnTo>
                    <a:lnTo>
                      <a:pt x="11" y="33"/>
                    </a:lnTo>
                    <a:lnTo>
                      <a:pt x="10" y="30"/>
                    </a:lnTo>
                    <a:lnTo>
                      <a:pt x="9" y="29"/>
                    </a:lnTo>
                    <a:lnTo>
                      <a:pt x="6" y="27"/>
                    </a:lnTo>
                    <a:lnTo>
                      <a:pt x="3" y="29"/>
                    </a:lnTo>
                    <a:lnTo>
                      <a:pt x="3" y="30"/>
                    </a:lnTo>
                    <a:lnTo>
                      <a:pt x="0" y="34"/>
                    </a:lnTo>
                    <a:lnTo>
                      <a:pt x="1" y="36"/>
                    </a:lnTo>
                    <a:lnTo>
                      <a:pt x="1" y="3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6" name="Freeform 1193">
                <a:extLst>
                  <a:ext uri="{FF2B5EF4-FFF2-40B4-BE49-F238E27FC236}">
                    <a16:creationId xmlns:a16="http://schemas.microsoft.com/office/drawing/2014/main" id="{4395EB75-4619-4C3A-B852-2CEBE1023D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3" y="1162"/>
                <a:ext cx="13" cy="5"/>
              </a:xfrm>
              <a:custGeom>
                <a:avLst/>
                <a:gdLst>
                  <a:gd name="T0" fmla="*/ 2 w 13"/>
                  <a:gd name="T1" fmla="*/ 3 h 5"/>
                  <a:gd name="T2" fmla="*/ 5 w 13"/>
                  <a:gd name="T3" fmla="*/ 3 h 5"/>
                  <a:gd name="T4" fmla="*/ 6 w 13"/>
                  <a:gd name="T5" fmla="*/ 3 h 5"/>
                  <a:gd name="T6" fmla="*/ 10 w 13"/>
                  <a:gd name="T7" fmla="*/ 2 h 5"/>
                  <a:gd name="T8" fmla="*/ 11 w 13"/>
                  <a:gd name="T9" fmla="*/ 2 h 5"/>
                  <a:gd name="T10" fmla="*/ 13 w 13"/>
                  <a:gd name="T11" fmla="*/ 1 h 5"/>
                  <a:gd name="T12" fmla="*/ 12 w 13"/>
                  <a:gd name="T13" fmla="*/ 0 h 5"/>
                  <a:gd name="T14" fmla="*/ 8 w 13"/>
                  <a:gd name="T15" fmla="*/ 0 h 5"/>
                  <a:gd name="T16" fmla="*/ 7 w 13"/>
                  <a:gd name="T17" fmla="*/ 0 h 5"/>
                  <a:gd name="T18" fmla="*/ 5 w 13"/>
                  <a:gd name="T19" fmla="*/ 1 h 5"/>
                  <a:gd name="T20" fmla="*/ 4 w 13"/>
                  <a:gd name="T21" fmla="*/ 1 h 5"/>
                  <a:gd name="T22" fmla="*/ 1 w 13"/>
                  <a:gd name="T23" fmla="*/ 2 h 5"/>
                  <a:gd name="T24" fmla="*/ 0 w 13"/>
                  <a:gd name="T25" fmla="*/ 2 h 5"/>
                  <a:gd name="T26" fmla="*/ 0 w 13"/>
                  <a:gd name="T27" fmla="*/ 3 h 5"/>
                  <a:gd name="T28" fmla="*/ 1 w 13"/>
                  <a:gd name="T29" fmla="*/ 5 h 5"/>
                  <a:gd name="T30" fmla="*/ 2 w 13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5">
                    <a:moveTo>
                      <a:pt x="2" y="3"/>
                    </a:moveTo>
                    <a:lnTo>
                      <a:pt x="5" y="3"/>
                    </a:lnTo>
                    <a:lnTo>
                      <a:pt x="6" y="3"/>
                    </a:lnTo>
                    <a:lnTo>
                      <a:pt x="10" y="2"/>
                    </a:lnTo>
                    <a:lnTo>
                      <a:pt x="11" y="2"/>
                    </a:lnTo>
                    <a:lnTo>
                      <a:pt x="13" y="1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7" name="Freeform 1194">
                <a:extLst>
                  <a:ext uri="{FF2B5EF4-FFF2-40B4-BE49-F238E27FC236}">
                    <a16:creationId xmlns:a16="http://schemas.microsoft.com/office/drawing/2014/main" id="{A7F0F5BE-C289-4E8D-8476-FD64174DB4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7" y="1164"/>
                <a:ext cx="3" cy="4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0 h 4"/>
                  <a:gd name="T4" fmla="*/ 1 w 3"/>
                  <a:gd name="T5" fmla="*/ 3 h 4"/>
                  <a:gd name="T6" fmla="*/ 2 w 3"/>
                  <a:gd name="T7" fmla="*/ 4 h 4"/>
                  <a:gd name="T8" fmla="*/ 3 w 3"/>
                  <a:gd name="T9" fmla="*/ 3 h 4"/>
                  <a:gd name="T10" fmla="*/ 2 w 3"/>
                  <a:gd name="T11" fmla="*/ 1 h 4"/>
                  <a:gd name="T12" fmla="*/ 1 w 3"/>
                  <a:gd name="T13" fmla="*/ 0 h 4"/>
                  <a:gd name="T14" fmla="*/ 0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8" name="Freeform 1195">
                <a:extLst>
                  <a:ext uri="{FF2B5EF4-FFF2-40B4-BE49-F238E27FC236}">
                    <a16:creationId xmlns:a16="http://schemas.microsoft.com/office/drawing/2014/main" id="{97B6D940-3653-466C-BF0B-56228299C0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7" y="1032"/>
                <a:ext cx="72" cy="118"/>
              </a:xfrm>
              <a:custGeom>
                <a:avLst/>
                <a:gdLst>
                  <a:gd name="T0" fmla="*/ 5 w 72"/>
                  <a:gd name="T1" fmla="*/ 110 h 118"/>
                  <a:gd name="T2" fmla="*/ 17 w 72"/>
                  <a:gd name="T3" fmla="*/ 110 h 118"/>
                  <a:gd name="T4" fmla="*/ 20 w 72"/>
                  <a:gd name="T5" fmla="*/ 105 h 118"/>
                  <a:gd name="T6" fmla="*/ 21 w 72"/>
                  <a:gd name="T7" fmla="*/ 108 h 118"/>
                  <a:gd name="T8" fmla="*/ 23 w 72"/>
                  <a:gd name="T9" fmla="*/ 116 h 118"/>
                  <a:gd name="T10" fmla="*/ 31 w 72"/>
                  <a:gd name="T11" fmla="*/ 109 h 118"/>
                  <a:gd name="T12" fmla="*/ 34 w 72"/>
                  <a:gd name="T13" fmla="*/ 104 h 118"/>
                  <a:gd name="T14" fmla="*/ 38 w 72"/>
                  <a:gd name="T15" fmla="*/ 95 h 118"/>
                  <a:gd name="T16" fmla="*/ 42 w 72"/>
                  <a:gd name="T17" fmla="*/ 92 h 118"/>
                  <a:gd name="T18" fmla="*/ 40 w 72"/>
                  <a:gd name="T19" fmla="*/ 104 h 118"/>
                  <a:gd name="T20" fmla="*/ 50 w 72"/>
                  <a:gd name="T21" fmla="*/ 90 h 118"/>
                  <a:gd name="T22" fmla="*/ 56 w 72"/>
                  <a:gd name="T23" fmla="*/ 91 h 118"/>
                  <a:gd name="T24" fmla="*/ 68 w 72"/>
                  <a:gd name="T25" fmla="*/ 85 h 118"/>
                  <a:gd name="T26" fmla="*/ 67 w 72"/>
                  <a:gd name="T27" fmla="*/ 74 h 118"/>
                  <a:gd name="T28" fmla="*/ 66 w 72"/>
                  <a:gd name="T29" fmla="*/ 75 h 118"/>
                  <a:gd name="T30" fmla="*/ 61 w 72"/>
                  <a:gd name="T31" fmla="*/ 72 h 118"/>
                  <a:gd name="T32" fmla="*/ 60 w 72"/>
                  <a:gd name="T33" fmla="*/ 68 h 118"/>
                  <a:gd name="T34" fmla="*/ 70 w 72"/>
                  <a:gd name="T35" fmla="*/ 55 h 118"/>
                  <a:gd name="T36" fmla="*/ 70 w 72"/>
                  <a:gd name="T37" fmla="*/ 53 h 118"/>
                  <a:gd name="T38" fmla="*/ 72 w 72"/>
                  <a:gd name="T39" fmla="*/ 42 h 118"/>
                  <a:gd name="T40" fmla="*/ 65 w 72"/>
                  <a:gd name="T41" fmla="*/ 53 h 118"/>
                  <a:gd name="T42" fmla="*/ 65 w 72"/>
                  <a:gd name="T43" fmla="*/ 46 h 118"/>
                  <a:gd name="T44" fmla="*/ 65 w 72"/>
                  <a:gd name="T45" fmla="*/ 38 h 118"/>
                  <a:gd name="T46" fmla="*/ 59 w 72"/>
                  <a:gd name="T47" fmla="*/ 35 h 118"/>
                  <a:gd name="T48" fmla="*/ 59 w 72"/>
                  <a:gd name="T49" fmla="*/ 16 h 118"/>
                  <a:gd name="T50" fmla="*/ 55 w 72"/>
                  <a:gd name="T51" fmla="*/ 1 h 118"/>
                  <a:gd name="T52" fmla="*/ 44 w 72"/>
                  <a:gd name="T53" fmla="*/ 0 h 118"/>
                  <a:gd name="T54" fmla="*/ 51 w 72"/>
                  <a:gd name="T55" fmla="*/ 7 h 118"/>
                  <a:gd name="T56" fmla="*/ 46 w 72"/>
                  <a:gd name="T57" fmla="*/ 12 h 118"/>
                  <a:gd name="T58" fmla="*/ 42 w 72"/>
                  <a:gd name="T59" fmla="*/ 16 h 118"/>
                  <a:gd name="T60" fmla="*/ 35 w 72"/>
                  <a:gd name="T61" fmla="*/ 21 h 118"/>
                  <a:gd name="T62" fmla="*/ 37 w 72"/>
                  <a:gd name="T63" fmla="*/ 28 h 118"/>
                  <a:gd name="T64" fmla="*/ 28 w 72"/>
                  <a:gd name="T65" fmla="*/ 27 h 118"/>
                  <a:gd name="T66" fmla="*/ 26 w 72"/>
                  <a:gd name="T67" fmla="*/ 30 h 118"/>
                  <a:gd name="T68" fmla="*/ 17 w 72"/>
                  <a:gd name="T69" fmla="*/ 28 h 118"/>
                  <a:gd name="T70" fmla="*/ 25 w 72"/>
                  <a:gd name="T71" fmla="*/ 39 h 118"/>
                  <a:gd name="T72" fmla="*/ 29 w 72"/>
                  <a:gd name="T73" fmla="*/ 44 h 118"/>
                  <a:gd name="T74" fmla="*/ 28 w 72"/>
                  <a:gd name="T75" fmla="*/ 48 h 118"/>
                  <a:gd name="T76" fmla="*/ 14 w 72"/>
                  <a:gd name="T77" fmla="*/ 40 h 118"/>
                  <a:gd name="T78" fmla="*/ 11 w 72"/>
                  <a:gd name="T79" fmla="*/ 48 h 118"/>
                  <a:gd name="T80" fmla="*/ 16 w 72"/>
                  <a:gd name="T81" fmla="*/ 58 h 118"/>
                  <a:gd name="T82" fmla="*/ 10 w 72"/>
                  <a:gd name="T83" fmla="*/ 58 h 118"/>
                  <a:gd name="T84" fmla="*/ 4 w 72"/>
                  <a:gd name="T85" fmla="*/ 67 h 118"/>
                  <a:gd name="T86" fmla="*/ 12 w 72"/>
                  <a:gd name="T87" fmla="*/ 69 h 118"/>
                  <a:gd name="T88" fmla="*/ 12 w 72"/>
                  <a:gd name="T89" fmla="*/ 72 h 118"/>
                  <a:gd name="T90" fmla="*/ 20 w 72"/>
                  <a:gd name="T91" fmla="*/ 74 h 118"/>
                  <a:gd name="T92" fmla="*/ 25 w 72"/>
                  <a:gd name="T93" fmla="*/ 78 h 118"/>
                  <a:gd name="T94" fmla="*/ 18 w 72"/>
                  <a:gd name="T95" fmla="*/ 79 h 118"/>
                  <a:gd name="T96" fmla="*/ 26 w 72"/>
                  <a:gd name="T97" fmla="*/ 84 h 118"/>
                  <a:gd name="T98" fmla="*/ 11 w 72"/>
                  <a:gd name="T99" fmla="*/ 78 h 118"/>
                  <a:gd name="T100" fmla="*/ 6 w 72"/>
                  <a:gd name="T101" fmla="*/ 87 h 118"/>
                  <a:gd name="T102" fmla="*/ 1 w 72"/>
                  <a:gd name="T103" fmla="*/ 95 h 118"/>
                  <a:gd name="T104" fmla="*/ 6 w 72"/>
                  <a:gd name="T105" fmla="*/ 98 h 118"/>
                  <a:gd name="T106" fmla="*/ 3 w 72"/>
                  <a:gd name="T107" fmla="*/ 10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2" h="118">
                    <a:moveTo>
                      <a:pt x="3" y="102"/>
                    </a:moveTo>
                    <a:lnTo>
                      <a:pt x="1" y="103"/>
                    </a:lnTo>
                    <a:lnTo>
                      <a:pt x="1" y="108"/>
                    </a:lnTo>
                    <a:lnTo>
                      <a:pt x="3" y="107"/>
                    </a:lnTo>
                    <a:lnTo>
                      <a:pt x="5" y="107"/>
                    </a:lnTo>
                    <a:lnTo>
                      <a:pt x="5" y="110"/>
                    </a:lnTo>
                    <a:lnTo>
                      <a:pt x="7" y="112"/>
                    </a:lnTo>
                    <a:lnTo>
                      <a:pt x="12" y="114"/>
                    </a:lnTo>
                    <a:lnTo>
                      <a:pt x="14" y="114"/>
                    </a:lnTo>
                    <a:lnTo>
                      <a:pt x="15" y="112"/>
                    </a:lnTo>
                    <a:lnTo>
                      <a:pt x="15" y="109"/>
                    </a:lnTo>
                    <a:lnTo>
                      <a:pt x="17" y="110"/>
                    </a:lnTo>
                    <a:lnTo>
                      <a:pt x="17" y="112"/>
                    </a:lnTo>
                    <a:lnTo>
                      <a:pt x="17" y="114"/>
                    </a:lnTo>
                    <a:lnTo>
                      <a:pt x="17" y="116"/>
                    </a:lnTo>
                    <a:lnTo>
                      <a:pt x="18" y="115"/>
                    </a:lnTo>
                    <a:lnTo>
                      <a:pt x="21" y="110"/>
                    </a:lnTo>
                    <a:lnTo>
                      <a:pt x="20" y="105"/>
                    </a:lnTo>
                    <a:lnTo>
                      <a:pt x="21" y="103"/>
                    </a:lnTo>
                    <a:lnTo>
                      <a:pt x="23" y="101"/>
                    </a:lnTo>
                    <a:lnTo>
                      <a:pt x="25" y="98"/>
                    </a:lnTo>
                    <a:lnTo>
                      <a:pt x="25" y="101"/>
                    </a:lnTo>
                    <a:lnTo>
                      <a:pt x="22" y="105"/>
                    </a:lnTo>
                    <a:lnTo>
                      <a:pt x="21" y="108"/>
                    </a:lnTo>
                    <a:lnTo>
                      <a:pt x="22" y="109"/>
                    </a:lnTo>
                    <a:lnTo>
                      <a:pt x="21" y="114"/>
                    </a:lnTo>
                    <a:lnTo>
                      <a:pt x="22" y="115"/>
                    </a:lnTo>
                    <a:lnTo>
                      <a:pt x="22" y="118"/>
                    </a:lnTo>
                    <a:lnTo>
                      <a:pt x="22" y="118"/>
                    </a:lnTo>
                    <a:lnTo>
                      <a:pt x="23" y="116"/>
                    </a:lnTo>
                    <a:lnTo>
                      <a:pt x="25" y="114"/>
                    </a:lnTo>
                    <a:lnTo>
                      <a:pt x="28" y="110"/>
                    </a:lnTo>
                    <a:lnTo>
                      <a:pt x="29" y="105"/>
                    </a:lnTo>
                    <a:lnTo>
                      <a:pt x="31" y="104"/>
                    </a:lnTo>
                    <a:lnTo>
                      <a:pt x="32" y="107"/>
                    </a:lnTo>
                    <a:lnTo>
                      <a:pt x="31" y="109"/>
                    </a:lnTo>
                    <a:lnTo>
                      <a:pt x="31" y="110"/>
                    </a:lnTo>
                    <a:lnTo>
                      <a:pt x="32" y="110"/>
                    </a:lnTo>
                    <a:lnTo>
                      <a:pt x="34" y="108"/>
                    </a:lnTo>
                    <a:lnTo>
                      <a:pt x="37" y="107"/>
                    </a:lnTo>
                    <a:lnTo>
                      <a:pt x="37" y="105"/>
                    </a:lnTo>
                    <a:lnTo>
                      <a:pt x="34" y="104"/>
                    </a:lnTo>
                    <a:lnTo>
                      <a:pt x="34" y="104"/>
                    </a:lnTo>
                    <a:lnTo>
                      <a:pt x="37" y="103"/>
                    </a:lnTo>
                    <a:lnTo>
                      <a:pt x="37" y="101"/>
                    </a:lnTo>
                    <a:lnTo>
                      <a:pt x="35" y="99"/>
                    </a:lnTo>
                    <a:lnTo>
                      <a:pt x="35" y="97"/>
                    </a:lnTo>
                    <a:lnTo>
                      <a:pt x="38" y="95"/>
                    </a:lnTo>
                    <a:lnTo>
                      <a:pt x="39" y="91"/>
                    </a:lnTo>
                    <a:lnTo>
                      <a:pt x="42" y="91"/>
                    </a:lnTo>
                    <a:lnTo>
                      <a:pt x="43" y="88"/>
                    </a:lnTo>
                    <a:lnTo>
                      <a:pt x="43" y="91"/>
                    </a:lnTo>
                    <a:lnTo>
                      <a:pt x="43" y="92"/>
                    </a:lnTo>
                    <a:lnTo>
                      <a:pt x="42" y="92"/>
                    </a:lnTo>
                    <a:lnTo>
                      <a:pt x="40" y="96"/>
                    </a:lnTo>
                    <a:lnTo>
                      <a:pt x="38" y="98"/>
                    </a:lnTo>
                    <a:lnTo>
                      <a:pt x="38" y="102"/>
                    </a:lnTo>
                    <a:lnTo>
                      <a:pt x="38" y="103"/>
                    </a:lnTo>
                    <a:lnTo>
                      <a:pt x="39" y="105"/>
                    </a:lnTo>
                    <a:lnTo>
                      <a:pt x="40" y="104"/>
                    </a:lnTo>
                    <a:lnTo>
                      <a:pt x="42" y="101"/>
                    </a:lnTo>
                    <a:lnTo>
                      <a:pt x="46" y="97"/>
                    </a:lnTo>
                    <a:lnTo>
                      <a:pt x="48" y="95"/>
                    </a:lnTo>
                    <a:lnTo>
                      <a:pt x="48" y="92"/>
                    </a:lnTo>
                    <a:lnTo>
                      <a:pt x="49" y="90"/>
                    </a:lnTo>
                    <a:lnTo>
                      <a:pt x="50" y="90"/>
                    </a:lnTo>
                    <a:lnTo>
                      <a:pt x="50" y="91"/>
                    </a:lnTo>
                    <a:lnTo>
                      <a:pt x="50" y="92"/>
                    </a:lnTo>
                    <a:lnTo>
                      <a:pt x="50" y="95"/>
                    </a:lnTo>
                    <a:lnTo>
                      <a:pt x="51" y="93"/>
                    </a:lnTo>
                    <a:lnTo>
                      <a:pt x="54" y="91"/>
                    </a:lnTo>
                    <a:lnTo>
                      <a:pt x="56" y="91"/>
                    </a:lnTo>
                    <a:lnTo>
                      <a:pt x="59" y="91"/>
                    </a:lnTo>
                    <a:lnTo>
                      <a:pt x="62" y="90"/>
                    </a:lnTo>
                    <a:lnTo>
                      <a:pt x="63" y="90"/>
                    </a:lnTo>
                    <a:lnTo>
                      <a:pt x="66" y="88"/>
                    </a:lnTo>
                    <a:lnTo>
                      <a:pt x="67" y="87"/>
                    </a:lnTo>
                    <a:lnTo>
                      <a:pt x="68" y="85"/>
                    </a:lnTo>
                    <a:lnTo>
                      <a:pt x="68" y="84"/>
                    </a:lnTo>
                    <a:lnTo>
                      <a:pt x="68" y="82"/>
                    </a:lnTo>
                    <a:lnTo>
                      <a:pt x="67" y="81"/>
                    </a:lnTo>
                    <a:lnTo>
                      <a:pt x="68" y="79"/>
                    </a:lnTo>
                    <a:lnTo>
                      <a:pt x="68" y="74"/>
                    </a:lnTo>
                    <a:lnTo>
                      <a:pt x="67" y="74"/>
                    </a:lnTo>
                    <a:lnTo>
                      <a:pt x="66" y="76"/>
                    </a:lnTo>
                    <a:lnTo>
                      <a:pt x="63" y="79"/>
                    </a:lnTo>
                    <a:lnTo>
                      <a:pt x="62" y="79"/>
                    </a:lnTo>
                    <a:lnTo>
                      <a:pt x="62" y="78"/>
                    </a:lnTo>
                    <a:lnTo>
                      <a:pt x="63" y="76"/>
                    </a:lnTo>
                    <a:lnTo>
                      <a:pt x="66" y="75"/>
                    </a:lnTo>
                    <a:lnTo>
                      <a:pt x="66" y="73"/>
                    </a:lnTo>
                    <a:lnTo>
                      <a:pt x="63" y="70"/>
                    </a:lnTo>
                    <a:lnTo>
                      <a:pt x="63" y="69"/>
                    </a:lnTo>
                    <a:lnTo>
                      <a:pt x="62" y="69"/>
                    </a:lnTo>
                    <a:lnTo>
                      <a:pt x="61" y="70"/>
                    </a:lnTo>
                    <a:lnTo>
                      <a:pt x="61" y="72"/>
                    </a:lnTo>
                    <a:lnTo>
                      <a:pt x="60" y="70"/>
                    </a:lnTo>
                    <a:lnTo>
                      <a:pt x="57" y="70"/>
                    </a:lnTo>
                    <a:lnTo>
                      <a:pt x="56" y="72"/>
                    </a:lnTo>
                    <a:lnTo>
                      <a:pt x="54" y="72"/>
                    </a:lnTo>
                    <a:lnTo>
                      <a:pt x="55" y="70"/>
                    </a:lnTo>
                    <a:lnTo>
                      <a:pt x="60" y="68"/>
                    </a:lnTo>
                    <a:lnTo>
                      <a:pt x="62" y="68"/>
                    </a:lnTo>
                    <a:lnTo>
                      <a:pt x="66" y="64"/>
                    </a:lnTo>
                    <a:lnTo>
                      <a:pt x="67" y="63"/>
                    </a:lnTo>
                    <a:lnTo>
                      <a:pt x="70" y="58"/>
                    </a:lnTo>
                    <a:lnTo>
                      <a:pt x="71" y="56"/>
                    </a:lnTo>
                    <a:lnTo>
                      <a:pt x="70" y="55"/>
                    </a:lnTo>
                    <a:lnTo>
                      <a:pt x="68" y="55"/>
                    </a:lnTo>
                    <a:lnTo>
                      <a:pt x="67" y="56"/>
                    </a:lnTo>
                    <a:lnTo>
                      <a:pt x="66" y="55"/>
                    </a:lnTo>
                    <a:lnTo>
                      <a:pt x="67" y="53"/>
                    </a:lnTo>
                    <a:lnTo>
                      <a:pt x="68" y="53"/>
                    </a:lnTo>
                    <a:lnTo>
                      <a:pt x="70" y="53"/>
                    </a:lnTo>
                    <a:lnTo>
                      <a:pt x="71" y="52"/>
                    </a:lnTo>
                    <a:lnTo>
                      <a:pt x="71" y="50"/>
                    </a:lnTo>
                    <a:lnTo>
                      <a:pt x="72" y="47"/>
                    </a:lnTo>
                    <a:lnTo>
                      <a:pt x="72" y="45"/>
                    </a:lnTo>
                    <a:lnTo>
                      <a:pt x="72" y="44"/>
                    </a:lnTo>
                    <a:lnTo>
                      <a:pt x="72" y="42"/>
                    </a:lnTo>
                    <a:lnTo>
                      <a:pt x="70" y="41"/>
                    </a:lnTo>
                    <a:lnTo>
                      <a:pt x="68" y="42"/>
                    </a:lnTo>
                    <a:lnTo>
                      <a:pt x="66" y="47"/>
                    </a:lnTo>
                    <a:lnTo>
                      <a:pt x="65" y="50"/>
                    </a:lnTo>
                    <a:lnTo>
                      <a:pt x="66" y="51"/>
                    </a:lnTo>
                    <a:lnTo>
                      <a:pt x="65" y="53"/>
                    </a:lnTo>
                    <a:lnTo>
                      <a:pt x="63" y="53"/>
                    </a:lnTo>
                    <a:lnTo>
                      <a:pt x="63" y="53"/>
                    </a:lnTo>
                    <a:lnTo>
                      <a:pt x="63" y="52"/>
                    </a:lnTo>
                    <a:lnTo>
                      <a:pt x="62" y="51"/>
                    </a:lnTo>
                    <a:lnTo>
                      <a:pt x="62" y="50"/>
                    </a:lnTo>
                    <a:lnTo>
                      <a:pt x="65" y="46"/>
                    </a:lnTo>
                    <a:lnTo>
                      <a:pt x="63" y="44"/>
                    </a:lnTo>
                    <a:lnTo>
                      <a:pt x="65" y="42"/>
                    </a:lnTo>
                    <a:lnTo>
                      <a:pt x="65" y="44"/>
                    </a:lnTo>
                    <a:lnTo>
                      <a:pt x="66" y="42"/>
                    </a:lnTo>
                    <a:lnTo>
                      <a:pt x="66" y="40"/>
                    </a:lnTo>
                    <a:lnTo>
                      <a:pt x="65" y="38"/>
                    </a:lnTo>
                    <a:lnTo>
                      <a:pt x="62" y="38"/>
                    </a:lnTo>
                    <a:lnTo>
                      <a:pt x="60" y="38"/>
                    </a:lnTo>
                    <a:lnTo>
                      <a:pt x="60" y="40"/>
                    </a:lnTo>
                    <a:lnTo>
                      <a:pt x="59" y="39"/>
                    </a:lnTo>
                    <a:lnTo>
                      <a:pt x="59" y="39"/>
                    </a:lnTo>
                    <a:lnTo>
                      <a:pt x="59" y="35"/>
                    </a:lnTo>
                    <a:lnTo>
                      <a:pt x="57" y="33"/>
                    </a:lnTo>
                    <a:lnTo>
                      <a:pt x="57" y="28"/>
                    </a:lnTo>
                    <a:lnTo>
                      <a:pt x="57" y="24"/>
                    </a:lnTo>
                    <a:lnTo>
                      <a:pt x="59" y="22"/>
                    </a:lnTo>
                    <a:lnTo>
                      <a:pt x="59" y="18"/>
                    </a:lnTo>
                    <a:lnTo>
                      <a:pt x="59" y="16"/>
                    </a:lnTo>
                    <a:lnTo>
                      <a:pt x="61" y="12"/>
                    </a:lnTo>
                    <a:lnTo>
                      <a:pt x="61" y="10"/>
                    </a:lnTo>
                    <a:lnTo>
                      <a:pt x="59" y="7"/>
                    </a:lnTo>
                    <a:lnTo>
                      <a:pt x="59" y="5"/>
                    </a:lnTo>
                    <a:lnTo>
                      <a:pt x="55" y="2"/>
                    </a:lnTo>
                    <a:lnTo>
                      <a:pt x="55" y="1"/>
                    </a:lnTo>
                    <a:lnTo>
                      <a:pt x="51" y="0"/>
                    </a:lnTo>
                    <a:lnTo>
                      <a:pt x="50" y="0"/>
                    </a:lnTo>
                    <a:lnTo>
                      <a:pt x="50" y="1"/>
                    </a:lnTo>
                    <a:lnTo>
                      <a:pt x="50" y="2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44" y="2"/>
                    </a:lnTo>
                    <a:lnTo>
                      <a:pt x="43" y="5"/>
                    </a:lnTo>
                    <a:lnTo>
                      <a:pt x="44" y="6"/>
                    </a:lnTo>
                    <a:lnTo>
                      <a:pt x="46" y="6"/>
                    </a:lnTo>
                    <a:lnTo>
                      <a:pt x="49" y="6"/>
                    </a:lnTo>
                    <a:lnTo>
                      <a:pt x="51" y="7"/>
                    </a:lnTo>
                    <a:lnTo>
                      <a:pt x="51" y="8"/>
                    </a:lnTo>
                    <a:lnTo>
                      <a:pt x="54" y="8"/>
                    </a:lnTo>
                    <a:lnTo>
                      <a:pt x="54" y="11"/>
                    </a:lnTo>
                    <a:lnTo>
                      <a:pt x="50" y="13"/>
                    </a:lnTo>
                    <a:lnTo>
                      <a:pt x="49" y="13"/>
                    </a:lnTo>
                    <a:lnTo>
                      <a:pt x="46" y="12"/>
                    </a:lnTo>
                    <a:lnTo>
                      <a:pt x="45" y="12"/>
                    </a:lnTo>
                    <a:lnTo>
                      <a:pt x="43" y="12"/>
                    </a:lnTo>
                    <a:lnTo>
                      <a:pt x="44" y="13"/>
                    </a:lnTo>
                    <a:lnTo>
                      <a:pt x="45" y="13"/>
                    </a:lnTo>
                    <a:lnTo>
                      <a:pt x="43" y="16"/>
                    </a:lnTo>
                    <a:lnTo>
                      <a:pt x="42" y="16"/>
                    </a:lnTo>
                    <a:lnTo>
                      <a:pt x="39" y="13"/>
                    </a:lnTo>
                    <a:lnTo>
                      <a:pt x="35" y="15"/>
                    </a:lnTo>
                    <a:lnTo>
                      <a:pt x="34" y="17"/>
                    </a:lnTo>
                    <a:lnTo>
                      <a:pt x="33" y="18"/>
                    </a:lnTo>
                    <a:lnTo>
                      <a:pt x="33" y="19"/>
                    </a:lnTo>
                    <a:lnTo>
                      <a:pt x="35" y="21"/>
                    </a:lnTo>
                    <a:lnTo>
                      <a:pt x="35" y="23"/>
                    </a:lnTo>
                    <a:lnTo>
                      <a:pt x="38" y="24"/>
                    </a:lnTo>
                    <a:lnTo>
                      <a:pt x="38" y="25"/>
                    </a:lnTo>
                    <a:lnTo>
                      <a:pt x="37" y="25"/>
                    </a:lnTo>
                    <a:lnTo>
                      <a:pt x="35" y="27"/>
                    </a:lnTo>
                    <a:lnTo>
                      <a:pt x="37" y="28"/>
                    </a:lnTo>
                    <a:lnTo>
                      <a:pt x="37" y="29"/>
                    </a:lnTo>
                    <a:lnTo>
                      <a:pt x="35" y="29"/>
                    </a:lnTo>
                    <a:lnTo>
                      <a:pt x="34" y="28"/>
                    </a:lnTo>
                    <a:lnTo>
                      <a:pt x="32" y="28"/>
                    </a:lnTo>
                    <a:lnTo>
                      <a:pt x="29" y="27"/>
                    </a:lnTo>
                    <a:lnTo>
                      <a:pt x="28" y="27"/>
                    </a:lnTo>
                    <a:lnTo>
                      <a:pt x="26" y="27"/>
                    </a:lnTo>
                    <a:lnTo>
                      <a:pt x="26" y="29"/>
                    </a:lnTo>
                    <a:lnTo>
                      <a:pt x="27" y="31"/>
                    </a:lnTo>
                    <a:lnTo>
                      <a:pt x="26" y="33"/>
                    </a:lnTo>
                    <a:lnTo>
                      <a:pt x="26" y="31"/>
                    </a:lnTo>
                    <a:lnTo>
                      <a:pt x="26" y="30"/>
                    </a:lnTo>
                    <a:lnTo>
                      <a:pt x="23" y="29"/>
                    </a:lnTo>
                    <a:lnTo>
                      <a:pt x="21" y="29"/>
                    </a:lnTo>
                    <a:lnTo>
                      <a:pt x="21" y="29"/>
                    </a:lnTo>
                    <a:lnTo>
                      <a:pt x="20" y="28"/>
                    </a:lnTo>
                    <a:lnTo>
                      <a:pt x="18" y="27"/>
                    </a:lnTo>
                    <a:lnTo>
                      <a:pt x="17" y="28"/>
                    </a:lnTo>
                    <a:lnTo>
                      <a:pt x="18" y="30"/>
                    </a:lnTo>
                    <a:lnTo>
                      <a:pt x="18" y="33"/>
                    </a:lnTo>
                    <a:lnTo>
                      <a:pt x="18" y="36"/>
                    </a:lnTo>
                    <a:lnTo>
                      <a:pt x="21" y="38"/>
                    </a:lnTo>
                    <a:lnTo>
                      <a:pt x="23" y="38"/>
                    </a:lnTo>
                    <a:lnTo>
                      <a:pt x="25" y="39"/>
                    </a:lnTo>
                    <a:lnTo>
                      <a:pt x="23" y="39"/>
                    </a:lnTo>
                    <a:lnTo>
                      <a:pt x="21" y="39"/>
                    </a:lnTo>
                    <a:lnTo>
                      <a:pt x="23" y="40"/>
                    </a:lnTo>
                    <a:lnTo>
                      <a:pt x="25" y="42"/>
                    </a:lnTo>
                    <a:lnTo>
                      <a:pt x="26" y="44"/>
                    </a:lnTo>
                    <a:lnTo>
                      <a:pt x="29" y="44"/>
                    </a:lnTo>
                    <a:lnTo>
                      <a:pt x="31" y="42"/>
                    </a:lnTo>
                    <a:lnTo>
                      <a:pt x="32" y="42"/>
                    </a:lnTo>
                    <a:lnTo>
                      <a:pt x="32" y="44"/>
                    </a:lnTo>
                    <a:lnTo>
                      <a:pt x="29" y="45"/>
                    </a:lnTo>
                    <a:lnTo>
                      <a:pt x="29" y="48"/>
                    </a:lnTo>
                    <a:lnTo>
                      <a:pt x="28" y="48"/>
                    </a:lnTo>
                    <a:lnTo>
                      <a:pt x="25" y="46"/>
                    </a:lnTo>
                    <a:lnTo>
                      <a:pt x="20" y="45"/>
                    </a:lnTo>
                    <a:lnTo>
                      <a:pt x="17" y="42"/>
                    </a:lnTo>
                    <a:lnTo>
                      <a:pt x="16" y="41"/>
                    </a:lnTo>
                    <a:lnTo>
                      <a:pt x="15" y="40"/>
                    </a:lnTo>
                    <a:lnTo>
                      <a:pt x="14" y="40"/>
                    </a:lnTo>
                    <a:lnTo>
                      <a:pt x="14" y="42"/>
                    </a:lnTo>
                    <a:lnTo>
                      <a:pt x="14" y="44"/>
                    </a:lnTo>
                    <a:lnTo>
                      <a:pt x="12" y="45"/>
                    </a:lnTo>
                    <a:lnTo>
                      <a:pt x="14" y="47"/>
                    </a:lnTo>
                    <a:lnTo>
                      <a:pt x="12" y="48"/>
                    </a:lnTo>
                    <a:lnTo>
                      <a:pt x="11" y="48"/>
                    </a:lnTo>
                    <a:lnTo>
                      <a:pt x="11" y="51"/>
                    </a:lnTo>
                    <a:lnTo>
                      <a:pt x="10" y="52"/>
                    </a:lnTo>
                    <a:lnTo>
                      <a:pt x="10" y="56"/>
                    </a:lnTo>
                    <a:lnTo>
                      <a:pt x="11" y="57"/>
                    </a:lnTo>
                    <a:lnTo>
                      <a:pt x="14" y="58"/>
                    </a:lnTo>
                    <a:lnTo>
                      <a:pt x="16" y="58"/>
                    </a:lnTo>
                    <a:lnTo>
                      <a:pt x="17" y="58"/>
                    </a:lnTo>
                    <a:lnTo>
                      <a:pt x="17" y="59"/>
                    </a:lnTo>
                    <a:lnTo>
                      <a:pt x="16" y="59"/>
                    </a:lnTo>
                    <a:lnTo>
                      <a:pt x="14" y="59"/>
                    </a:lnTo>
                    <a:lnTo>
                      <a:pt x="11" y="59"/>
                    </a:lnTo>
                    <a:lnTo>
                      <a:pt x="10" y="58"/>
                    </a:lnTo>
                    <a:lnTo>
                      <a:pt x="7" y="58"/>
                    </a:lnTo>
                    <a:lnTo>
                      <a:pt x="5" y="62"/>
                    </a:lnTo>
                    <a:lnTo>
                      <a:pt x="5" y="64"/>
                    </a:lnTo>
                    <a:lnTo>
                      <a:pt x="6" y="65"/>
                    </a:lnTo>
                    <a:lnTo>
                      <a:pt x="5" y="67"/>
                    </a:lnTo>
                    <a:lnTo>
                      <a:pt x="4" y="67"/>
                    </a:lnTo>
                    <a:lnTo>
                      <a:pt x="4" y="69"/>
                    </a:lnTo>
                    <a:lnTo>
                      <a:pt x="5" y="70"/>
                    </a:lnTo>
                    <a:lnTo>
                      <a:pt x="6" y="69"/>
                    </a:lnTo>
                    <a:lnTo>
                      <a:pt x="10" y="69"/>
                    </a:lnTo>
                    <a:lnTo>
                      <a:pt x="11" y="68"/>
                    </a:lnTo>
                    <a:lnTo>
                      <a:pt x="12" y="69"/>
                    </a:lnTo>
                    <a:lnTo>
                      <a:pt x="12" y="70"/>
                    </a:lnTo>
                    <a:lnTo>
                      <a:pt x="10" y="70"/>
                    </a:lnTo>
                    <a:lnTo>
                      <a:pt x="9" y="73"/>
                    </a:lnTo>
                    <a:lnTo>
                      <a:pt x="10" y="74"/>
                    </a:lnTo>
                    <a:lnTo>
                      <a:pt x="11" y="74"/>
                    </a:lnTo>
                    <a:lnTo>
                      <a:pt x="12" y="72"/>
                    </a:lnTo>
                    <a:lnTo>
                      <a:pt x="14" y="72"/>
                    </a:lnTo>
                    <a:lnTo>
                      <a:pt x="16" y="70"/>
                    </a:lnTo>
                    <a:lnTo>
                      <a:pt x="16" y="72"/>
                    </a:lnTo>
                    <a:lnTo>
                      <a:pt x="15" y="73"/>
                    </a:lnTo>
                    <a:lnTo>
                      <a:pt x="16" y="74"/>
                    </a:lnTo>
                    <a:lnTo>
                      <a:pt x="20" y="74"/>
                    </a:lnTo>
                    <a:lnTo>
                      <a:pt x="20" y="75"/>
                    </a:lnTo>
                    <a:lnTo>
                      <a:pt x="18" y="75"/>
                    </a:lnTo>
                    <a:lnTo>
                      <a:pt x="18" y="76"/>
                    </a:lnTo>
                    <a:lnTo>
                      <a:pt x="20" y="76"/>
                    </a:lnTo>
                    <a:lnTo>
                      <a:pt x="22" y="76"/>
                    </a:lnTo>
                    <a:lnTo>
                      <a:pt x="25" y="78"/>
                    </a:lnTo>
                    <a:lnTo>
                      <a:pt x="29" y="79"/>
                    </a:lnTo>
                    <a:lnTo>
                      <a:pt x="31" y="80"/>
                    </a:lnTo>
                    <a:lnTo>
                      <a:pt x="26" y="80"/>
                    </a:lnTo>
                    <a:lnTo>
                      <a:pt x="23" y="80"/>
                    </a:lnTo>
                    <a:lnTo>
                      <a:pt x="21" y="79"/>
                    </a:lnTo>
                    <a:lnTo>
                      <a:pt x="18" y="79"/>
                    </a:lnTo>
                    <a:lnTo>
                      <a:pt x="18" y="80"/>
                    </a:lnTo>
                    <a:lnTo>
                      <a:pt x="21" y="81"/>
                    </a:lnTo>
                    <a:lnTo>
                      <a:pt x="26" y="82"/>
                    </a:lnTo>
                    <a:lnTo>
                      <a:pt x="29" y="82"/>
                    </a:lnTo>
                    <a:lnTo>
                      <a:pt x="31" y="84"/>
                    </a:lnTo>
                    <a:lnTo>
                      <a:pt x="26" y="84"/>
                    </a:lnTo>
                    <a:lnTo>
                      <a:pt x="25" y="84"/>
                    </a:lnTo>
                    <a:lnTo>
                      <a:pt x="21" y="82"/>
                    </a:lnTo>
                    <a:lnTo>
                      <a:pt x="17" y="82"/>
                    </a:lnTo>
                    <a:lnTo>
                      <a:pt x="16" y="81"/>
                    </a:lnTo>
                    <a:lnTo>
                      <a:pt x="15" y="80"/>
                    </a:lnTo>
                    <a:lnTo>
                      <a:pt x="11" y="78"/>
                    </a:lnTo>
                    <a:lnTo>
                      <a:pt x="10" y="79"/>
                    </a:lnTo>
                    <a:lnTo>
                      <a:pt x="9" y="80"/>
                    </a:lnTo>
                    <a:lnTo>
                      <a:pt x="5" y="80"/>
                    </a:lnTo>
                    <a:lnTo>
                      <a:pt x="4" y="81"/>
                    </a:lnTo>
                    <a:lnTo>
                      <a:pt x="4" y="86"/>
                    </a:lnTo>
                    <a:lnTo>
                      <a:pt x="6" y="87"/>
                    </a:lnTo>
                    <a:lnTo>
                      <a:pt x="6" y="90"/>
                    </a:lnTo>
                    <a:lnTo>
                      <a:pt x="5" y="91"/>
                    </a:lnTo>
                    <a:lnTo>
                      <a:pt x="4" y="87"/>
                    </a:lnTo>
                    <a:lnTo>
                      <a:pt x="3" y="87"/>
                    </a:lnTo>
                    <a:lnTo>
                      <a:pt x="1" y="92"/>
                    </a:lnTo>
                    <a:lnTo>
                      <a:pt x="1" y="95"/>
                    </a:lnTo>
                    <a:lnTo>
                      <a:pt x="3" y="96"/>
                    </a:lnTo>
                    <a:lnTo>
                      <a:pt x="4" y="95"/>
                    </a:lnTo>
                    <a:lnTo>
                      <a:pt x="5" y="95"/>
                    </a:lnTo>
                    <a:lnTo>
                      <a:pt x="6" y="97"/>
                    </a:lnTo>
                    <a:lnTo>
                      <a:pt x="7" y="98"/>
                    </a:lnTo>
                    <a:lnTo>
                      <a:pt x="6" y="98"/>
                    </a:lnTo>
                    <a:lnTo>
                      <a:pt x="5" y="99"/>
                    </a:lnTo>
                    <a:lnTo>
                      <a:pt x="4" y="97"/>
                    </a:lnTo>
                    <a:lnTo>
                      <a:pt x="0" y="97"/>
                    </a:lnTo>
                    <a:lnTo>
                      <a:pt x="0" y="101"/>
                    </a:lnTo>
                    <a:lnTo>
                      <a:pt x="1" y="102"/>
                    </a:lnTo>
                    <a:lnTo>
                      <a:pt x="3" y="10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9" name="Freeform 1196">
                <a:extLst>
                  <a:ext uri="{FF2B5EF4-FFF2-40B4-BE49-F238E27FC236}">
                    <a16:creationId xmlns:a16="http://schemas.microsoft.com/office/drawing/2014/main" id="{19486AC5-53AA-40C1-ADA0-03245ED00B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19" y="1055"/>
                <a:ext cx="4" cy="2"/>
              </a:xfrm>
              <a:custGeom>
                <a:avLst/>
                <a:gdLst>
                  <a:gd name="T0" fmla="*/ 3 w 4"/>
                  <a:gd name="T1" fmla="*/ 2 h 2"/>
                  <a:gd name="T2" fmla="*/ 4 w 4"/>
                  <a:gd name="T3" fmla="*/ 2 h 2"/>
                  <a:gd name="T4" fmla="*/ 4 w 4"/>
                  <a:gd name="T5" fmla="*/ 2 h 2"/>
                  <a:gd name="T6" fmla="*/ 4 w 4"/>
                  <a:gd name="T7" fmla="*/ 1 h 2"/>
                  <a:gd name="T8" fmla="*/ 3 w 4"/>
                  <a:gd name="T9" fmla="*/ 1 h 2"/>
                  <a:gd name="T10" fmla="*/ 1 w 4"/>
                  <a:gd name="T11" fmla="*/ 0 h 2"/>
                  <a:gd name="T12" fmla="*/ 0 w 4"/>
                  <a:gd name="T13" fmla="*/ 0 h 2"/>
                  <a:gd name="T14" fmla="*/ 0 w 4"/>
                  <a:gd name="T15" fmla="*/ 0 h 2"/>
                  <a:gd name="T16" fmla="*/ 0 w 4"/>
                  <a:gd name="T17" fmla="*/ 1 h 2"/>
                  <a:gd name="T18" fmla="*/ 3 w 4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0" name="Freeform 1197">
                <a:extLst>
                  <a:ext uri="{FF2B5EF4-FFF2-40B4-BE49-F238E27FC236}">
                    <a16:creationId xmlns:a16="http://schemas.microsoft.com/office/drawing/2014/main" id="{E712C168-5D23-4F39-BEBD-FC1B0C609B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1" y="1062"/>
                <a:ext cx="12" cy="16"/>
              </a:xfrm>
              <a:custGeom>
                <a:avLst/>
                <a:gdLst>
                  <a:gd name="T0" fmla="*/ 2 w 12"/>
                  <a:gd name="T1" fmla="*/ 9 h 16"/>
                  <a:gd name="T2" fmla="*/ 4 w 12"/>
                  <a:gd name="T3" fmla="*/ 8 h 16"/>
                  <a:gd name="T4" fmla="*/ 4 w 12"/>
                  <a:gd name="T5" fmla="*/ 10 h 16"/>
                  <a:gd name="T6" fmla="*/ 2 w 12"/>
                  <a:gd name="T7" fmla="*/ 11 h 16"/>
                  <a:gd name="T8" fmla="*/ 2 w 12"/>
                  <a:gd name="T9" fmla="*/ 14 h 16"/>
                  <a:gd name="T10" fmla="*/ 3 w 12"/>
                  <a:gd name="T11" fmla="*/ 15 h 16"/>
                  <a:gd name="T12" fmla="*/ 3 w 12"/>
                  <a:gd name="T13" fmla="*/ 16 h 16"/>
                  <a:gd name="T14" fmla="*/ 6 w 12"/>
                  <a:gd name="T15" fmla="*/ 14 h 16"/>
                  <a:gd name="T16" fmla="*/ 7 w 12"/>
                  <a:gd name="T17" fmla="*/ 11 h 16"/>
                  <a:gd name="T18" fmla="*/ 7 w 12"/>
                  <a:gd name="T19" fmla="*/ 9 h 16"/>
                  <a:gd name="T20" fmla="*/ 11 w 12"/>
                  <a:gd name="T21" fmla="*/ 8 h 16"/>
                  <a:gd name="T22" fmla="*/ 12 w 12"/>
                  <a:gd name="T23" fmla="*/ 4 h 16"/>
                  <a:gd name="T24" fmla="*/ 11 w 12"/>
                  <a:gd name="T25" fmla="*/ 3 h 16"/>
                  <a:gd name="T26" fmla="*/ 8 w 12"/>
                  <a:gd name="T27" fmla="*/ 3 h 16"/>
                  <a:gd name="T28" fmla="*/ 7 w 12"/>
                  <a:gd name="T29" fmla="*/ 3 h 16"/>
                  <a:gd name="T30" fmla="*/ 8 w 12"/>
                  <a:gd name="T31" fmla="*/ 0 h 16"/>
                  <a:gd name="T32" fmla="*/ 7 w 12"/>
                  <a:gd name="T33" fmla="*/ 0 h 16"/>
                  <a:gd name="T34" fmla="*/ 4 w 12"/>
                  <a:gd name="T35" fmla="*/ 3 h 16"/>
                  <a:gd name="T36" fmla="*/ 1 w 12"/>
                  <a:gd name="T37" fmla="*/ 4 h 16"/>
                  <a:gd name="T38" fmla="*/ 1 w 12"/>
                  <a:gd name="T39" fmla="*/ 5 h 16"/>
                  <a:gd name="T40" fmla="*/ 0 w 12"/>
                  <a:gd name="T41" fmla="*/ 6 h 16"/>
                  <a:gd name="T42" fmla="*/ 0 w 12"/>
                  <a:gd name="T43" fmla="*/ 8 h 16"/>
                  <a:gd name="T44" fmla="*/ 2 w 12"/>
                  <a:gd name="T45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" h="16">
                    <a:moveTo>
                      <a:pt x="2" y="9"/>
                    </a:moveTo>
                    <a:lnTo>
                      <a:pt x="4" y="8"/>
                    </a:lnTo>
                    <a:lnTo>
                      <a:pt x="4" y="10"/>
                    </a:lnTo>
                    <a:lnTo>
                      <a:pt x="2" y="11"/>
                    </a:lnTo>
                    <a:lnTo>
                      <a:pt x="2" y="14"/>
                    </a:lnTo>
                    <a:lnTo>
                      <a:pt x="3" y="15"/>
                    </a:lnTo>
                    <a:lnTo>
                      <a:pt x="3" y="16"/>
                    </a:lnTo>
                    <a:lnTo>
                      <a:pt x="6" y="14"/>
                    </a:lnTo>
                    <a:lnTo>
                      <a:pt x="7" y="11"/>
                    </a:lnTo>
                    <a:lnTo>
                      <a:pt x="7" y="9"/>
                    </a:lnTo>
                    <a:lnTo>
                      <a:pt x="11" y="8"/>
                    </a:lnTo>
                    <a:lnTo>
                      <a:pt x="12" y="4"/>
                    </a:lnTo>
                    <a:lnTo>
                      <a:pt x="11" y="3"/>
                    </a:lnTo>
                    <a:lnTo>
                      <a:pt x="8" y="3"/>
                    </a:lnTo>
                    <a:lnTo>
                      <a:pt x="7" y="3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4" y="3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1" name="Freeform 1198">
                <a:extLst>
                  <a:ext uri="{FF2B5EF4-FFF2-40B4-BE49-F238E27FC236}">
                    <a16:creationId xmlns:a16="http://schemas.microsoft.com/office/drawing/2014/main" id="{D9618FF4-3851-4FF8-930A-CBBC3F4916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7" y="1107"/>
                <a:ext cx="27" cy="37"/>
              </a:xfrm>
              <a:custGeom>
                <a:avLst/>
                <a:gdLst>
                  <a:gd name="T0" fmla="*/ 2 w 27"/>
                  <a:gd name="T1" fmla="*/ 20 h 37"/>
                  <a:gd name="T2" fmla="*/ 5 w 27"/>
                  <a:gd name="T3" fmla="*/ 21 h 37"/>
                  <a:gd name="T4" fmla="*/ 7 w 27"/>
                  <a:gd name="T5" fmla="*/ 24 h 37"/>
                  <a:gd name="T6" fmla="*/ 7 w 27"/>
                  <a:gd name="T7" fmla="*/ 26 h 37"/>
                  <a:gd name="T8" fmla="*/ 6 w 27"/>
                  <a:gd name="T9" fmla="*/ 26 h 37"/>
                  <a:gd name="T10" fmla="*/ 4 w 27"/>
                  <a:gd name="T11" fmla="*/ 23 h 37"/>
                  <a:gd name="T12" fmla="*/ 1 w 27"/>
                  <a:gd name="T13" fmla="*/ 23 h 37"/>
                  <a:gd name="T14" fmla="*/ 0 w 27"/>
                  <a:gd name="T15" fmla="*/ 24 h 37"/>
                  <a:gd name="T16" fmla="*/ 0 w 27"/>
                  <a:gd name="T17" fmla="*/ 27 h 37"/>
                  <a:gd name="T18" fmla="*/ 2 w 27"/>
                  <a:gd name="T19" fmla="*/ 28 h 37"/>
                  <a:gd name="T20" fmla="*/ 2 w 27"/>
                  <a:gd name="T21" fmla="*/ 30 h 37"/>
                  <a:gd name="T22" fmla="*/ 4 w 27"/>
                  <a:gd name="T23" fmla="*/ 32 h 37"/>
                  <a:gd name="T24" fmla="*/ 2 w 27"/>
                  <a:gd name="T25" fmla="*/ 33 h 37"/>
                  <a:gd name="T26" fmla="*/ 2 w 27"/>
                  <a:gd name="T27" fmla="*/ 35 h 37"/>
                  <a:gd name="T28" fmla="*/ 4 w 27"/>
                  <a:gd name="T29" fmla="*/ 34 h 37"/>
                  <a:gd name="T30" fmla="*/ 5 w 27"/>
                  <a:gd name="T31" fmla="*/ 33 h 37"/>
                  <a:gd name="T32" fmla="*/ 6 w 27"/>
                  <a:gd name="T33" fmla="*/ 33 h 37"/>
                  <a:gd name="T34" fmla="*/ 6 w 27"/>
                  <a:gd name="T35" fmla="*/ 35 h 37"/>
                  <a:gd name="T36" fmla="*/ 8 w 27"/>
                  <a:gd name="T37" fmla="*/ 35 h 37"/>
                  <a:gd name="T38" fmla="*/ 11 w 27"/>
                  <a:gd name="T39" fmla="*/ 34 h 37"/>
                  <a:gd name="T40" fmla="*/ 12 w 27"/>
                  <a:gd name="T41" fmla="*/ 35 h 37"/>
                  <a:gd name="T42" fmla="*/ 16 w 27"/>
                  <a:gd name="T43" fmla="*/ 34 h 37"/>
                  <a:gd name="T44" fmla="*/ 16 w 27"/>
                  <a:gd name="T45" fmla="*/ 34 h 37"/>
                  <a:gd name="T46" fmla="*/ 16 w 27"/>
                  <a:gd name="T47" fmla="*/ 37 h 37"/>
                  <a:gd name="T48" fmla="*/ 18 w 27"/>
                  <a:gd name="T49" fmla="*/ 37 h 37"/>
                  <a:gd name="T50" fmla="*/ 18 w 27"/>
                  <a:gd name="T51" fmla="*/ 35 h 37"/>
                  <a:gd name="T52" fmla="*/ 22 w 27"/>
                  <a:gd name="T53" fmla="*/ 33 h 37"/>
                  <a:gd name="T54" fmla="*/ 23 w 27"/>
                  <a:gd name="T55" fmla="*/ 30 h 37"/>
                  <a:gd name="T56" fmla="*/ 22 w 27"/>
                  <a:gd name="T57" fmla="*/ 28 h 37"/>
                  <a:gd name="T58" fmla="*/ 21 w 27"/>
                  <a:gd name="T59" fmla="*/ 27 h 37"/>
                  <a:gd name="T60" fmla="*/ 21 w 27"/>
                  <a:gd name="T61" fmla="*/ 27 h 37"/>
                  <a:gd name="T62" fmla="*/ 22 w 27"/>
                  <a:gd name="T63" fmla="*/ 26 h 37"/>
                  <a:gd name="T64" fmla="*/ 23 w 27"/>
                  <a:gd name="T65" fmla="*/ 26 h 37"/>
                  <a:gd name="T66" fmla="*/ 24 w 27"/>
                  <a:gd name="T67" fmla="*/ 24 h 37"/>
                  <a:gd name="T68" fmla="*/ 27 w 27"/>
                  <a:gd name="T69" fmla="*/ 23 h 37"/>
                  <a:gd name="T70" fmla="*/ 26 w 27"/>
                  <a:gd name="T71" fmla="*/ 20 h 37"/>
                  <a:gd name="T72" fmla="*/ 26 w 27"/>
                  <a:gd name="T73" fmla="*/ 17 h 37"/>
                  <a:gd name="T74" fmla="*/ 26 w 27"/>
                  <a:gd name="T75" fmla="*/ 16 h 37"/>
                  <a:gd name="T76" fmla="*/ 23 w 27"/>
                  <a:gd name="T77" fmla="*/ 16 h 37"/>
                  <a:gd name="T78" fmla="*/ 22 w 27"/>
                  <a:gd name="T79" fmla="*/ 13 h 37"/>
                  <a:gd name="T80" fmla="*/ 22 w 27"/>
                  <a:gd name="T81" fmla="*/ 12 h 37"/>
                  <a:gd name="T82" fmla="*/ 21 w 27"/>
                  <a:gd name="T83" fmla="*/ 12 h 37"/>
                  <a:gd name="T84" fmla="*/ 21 w 27"/>
                  <a:gd name="T85" fmla="*/ 10 h 37"/>
                  <a:gd name="T86" fmla="*/ 19 w 27"/>
                  <a:gd name="T87" fmla="*/ 9 h 37"/>
                  <a:gd name="T88" fmla="*/ 18 w 27"/>
                  <a:gd name="T89" fmla="*/ 7 h 37"/>
                  <a:gd name="T90" fmla="*/ 18 w 27"/>
                  <a:gd name="T91" fmla="*/ 6 h 37"/>
                  <a:gd name="T92" fmla="*/ 18 w 27"/>
                  <a:gd name="T93" fmla="*/ 4 h 37"/>
                  <a:gd name="T94" fmla="*/ 15 w 27"/>
                  <a:gd name="T95" fmla="*/ 0 h 37"/>
                  <a:gd name="T96" fmla="*/ 13 w 27"/>
                  <a:gd name="T97" fmla="*/ 0 h 37"/>
                  <a:gd name="T98" fmla="*/ 11 w 27"/>
                  <a:gd name="T99" fmla="*/ 3 h 37"/>
                  <a:gd name="T100" fmla="*/ 8 w 27"/>
                  <a:gd name="T101" fmla="*/ 4 h 37"/>
                  <a:gd name="T102" fmla="*/ 8 w 27"/>
                  <a:gd name="T103" fmla="*/ 7 h 37"/>
                  <a:gd name="T104" fmla="*/ 7 w 27"/>
                  <a:gd name="T105" fmla="*/ 7 h 37"/>
                  <a:gd name="T106" fmla="*/ 6 w 27"/>
                  <a:gd name="T107" fmla="*/ 7 h 37"/>
                  <a:gd name="T108" fmla="*/ 5 w 27"/>
                  <a:gd name="T109" fmla="*/ 11 h 37"/>
                  <a:gd name="T110" fmla="*/ 5 w 27"/>
                  <a:gd name="T111" fmla="*/ 13 h 37"/>
                  <a:gd name="T112" fmla="*/ 4 w 27"/>
                  <a:gd name="T113" fmla="*/ 16 h 37"/>
                  <a:gd name="T114" fmla="*/ 5 w 27"/>
                  <a:gd name="T115" fmla="*/ 18 h 37"/>
                  <a:gd name="T116" fmla="*/ 2 w 27"/>
                  <a:gd name="T117" fmla="*/ 18 h 37"/>
                  <a:gd name="T118" fmla="*/ 2 w 27"/>
                  <a:gd name="T119" fmla="*/ 2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7" h="37">
                    <a:moveTo>
                      <a:pt x="2" y="20"/>
                    </a:moveTo>
                    <a:lnTo>
                      <a:pt x="5" y="21"/>
                    </a:lnTo>
                    <a:lnTo>
                      <a:pt x="7" y="24"/>
                    </a:lnTo>
                    <a:lnTo>
                      <a:pt x="7" y="26"/>
                    </a:lnTo>
                    <a:lnTo>
                      <a:pt x="6" y="26"/>
                    </a:lnTo>
                    <a:lnTo>
                      <a:pt x="4" y="23"/>
                    </a:lnTo>
                    <a:lnTo>
                      <a:pt x="1" y="23"/>
                    </a:lnTo>
                    <a:lnTo>
                      <a:pt x="0" y="24"/>
                    </a:lnTo>
                    <a:lnTo>
                      <a:pt x="0" y="27"/>
                    </a:lnTo>
                    <a:lnTo>
                      <a:pt x="2" y="28"/>
                    </a:lnTo>
                    <a:lnTo>
                      <a:pt x="2" y="30"/>
                    </a:lnTo>
                    <a:lnTo>
                      <a:pt x="4" y="32"/>
                    </a:lnTo>
                    <a:lnTo>
                      <a:pt x="2" y="33"/>
                    </a:lnTo>
                    <a:lnTo>
                      <a:pt x="2" y="35"/>
                    </a:lnTo>
                    <a:lnTo>
                      <a:pt x="4" y="34"/>
                    </a:lnTo>
                    <a:lnTo>
                      <a:pt x="5" y="33"/>
                    </a:lnTo>
                    <a:lnTo>
                      <a:pt x="6" y="33"/>
                    </a:lnTo>
                    <a:lnTo>
                      <a:pt x="6" y="35"/>
                    </a:lnTo>
                    <a:lnTo>
                      <a:pt x="8" y="35"/>
                    </a:lnTo>
                    <a:lnTo>
                      <a:pt x="11" y="34"/>
                    </a:lnTo>
                    <a:lnTo>
                      <a:pt x="12" y="35"/>
                    </a:lnTo>
                    <a:lnTo>
                      <a:pt x="16" y="34"/>
                    </a:lnTo>
                    <a:lnTo>
                      <a:pt x="16" y="34"/>
                    </a:lnTo>
                    <a:lnTo>
                      <a:pt x="16" y="37"/>
                    </a:lnTo>
                    <a:lnTo>
                      <a:pt x="18" y="37"/>
                    </a:lnTo>
                    <a:lnTo>
                      <a:pt x="18" y="35"/>
                    </a:lnTo>
                    <a:lnTo>
                      <a:pt x="22" y="33"/>
                    </a:lnTo>
                    <a:lnTo>
                      <a:pt x="23" y="30"/>
                    </a:lnTo>
                    <a:lnTo>
                      <a:pt x="22" y="28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22" y="26"/>
                    </a:lnTo>
                    <a:lnTo>
                      <a:pt x="23" y="26"/>
                    </a:lnTo>
                    <a:lnTo>
                      <a:pt x="24" y="24"/>
                    </a:lnTo>
                    <a:lnTo>
                      <a:pt x="27" y="23"/>
                    </a:lnTo>
                    <a:lnTo>
                      <a:pt x="26" y="20"/>
                    </a:lnTo>
                    <a:lnTo>
                      <a:pt x="26" y="17"/>
                    </a:lnTo>
                    <a:lnTo>
                      <a:pt x="26" y="16"/>
                    </a:lnTo>
                    <a:lnTo>
                      <a:pt x="23" y="16"/>
                    </a:lnTo>
                    <a:lnTo>
                      <a:pt x="22" y="13"/>
                    </a:lnTo>
                    <a:lnTo>
                      <a:pt x="22" y="12"/>
                    </a:lnTo>
                    <a:lnTo>
                      <a:pt x="21" y="12"/>
                    </a:lnTo>
                    <a:lnTo>
                      <a:pt x="21" y="10"/>
                    </a:lnTo>
                    <a:lnTo>
                      <a:pt x="19" y="9"/>
                    </a:lnTo>
                    <a:lnTo>
                      <a:pt x="18" y="7"/>
                    </a:lnTo>
                    <a:lnTo>
                      <a:pt x="18" y="6"/>
                    </a:lnTo>
                    <a:lnTo>
                      <a:pt x="18" y="4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1" y="3"/>
                    </a:lnTo>
                    <a:lnTo>
                      <a:pt x="8" y="4"/>
                    </a:lnTo>
                    <a:lnTo>
                      <a:pt x="8" y="7"/>
                    </a:lnTo>
                    <a:lnTo>
                      <a:pt x="7" y="7"/>
                    </a:lnTo>
                    <a:lnTo>
                      <a:pt x="6" y="7"/>
                    </a:lnTo>
                    <a:lnTo>
                      <a:pt x="5" y="11"/>
                    </a:lnTo>
                    <a:lnTo>
                      <a:pt x="5" y="13"/>
                    </a:lnTo>
                    <a:lnTo>
                      <a:pt x="4" y="16"/>
                    </a:lnTo>
                    <a:lnTo>
                      <a:pt x="5" y="18"/>
                    </a:lnTo>
                    <a:lnTo>
                      <a:pt x="2" y="18"/>
                    </a:lnTo>
                    <a:lnTo>
                      <a:pt x="2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2" name="Freeform 1199">
                <a:extLst>
                  <a:ext uri="{FF2B5EF4-FFF2-40B4-BE49-F238E27FC236}">
                    <a16:creationId xmlns:a16="http://schemas.microsoft.com/office/drawing/2014/main" id="{CF36DE8F-F4F0-4565-A370-467F0958D7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3" y="1163"/>
                <a:ext cx="9" cy="12"/>
              </a:xfrm>
              <a:custGeom>
                <a:avLst/>
                <a:gdLst>
                  <a:gd name="T0" fmla="*/ 1 w 9"/>
                  <a:gd name="T1" fmla="*/ 1 h 12"/>
                  <a:gd name="T2" fmla="*/ 1 w 9"/>
                  <a:gd name="T3" fmla="*/ 4 h 12"/>
                  <a:gd name="T4" fmla="*/ 0 w 9"/>
                  <a:gd name="T5" fmla="*/ 6 h 12"/>
                  <a:gd name="T6" fmla="*/ 0 w 9"/>
                  <a:gd name="T7" fmla="*/ 8 h 12"/>
                  <a:gd name="T8" fmla="*/ 0 w 9"/>
                  <a:gd name="T9" fmla="*/ 10 h 12"/>
                  <a:gd name="T10" fmla="*/ 3 w 9"/>
                  <a:gd name="T11" fmla="*/ 12 h 12"/>
                  <a:gd name="T12" fmla="*/ 5 w 9"/>
                  <a:gd name="T13" fmla="*/ 12 h 12"/>
                  <a:gd name="T14" fmla="*/ 6 w 9"/>
                  <a:gd name="T15" fmla="*/ 11 h 12"/>
                  <a:gd name="T16" fmla="*/ 9 w 9"/>
                  <a:gd name="T17" fmla="*/ 7 h 12"/>
                  <a:gd name="T18" fmla="*/ 9 w 9"/>
                  <a:gd name="T19" fmla="*/ 6 h 12"/>
                  <a:gd name="T20" fmla="*/ 9 w 9"/>
                  <a:gd name="T21" fmla="*/ 5 h 12"/>
                  <a:gd name="T22" fmla="*/ 9 w 9"/>
                  <a:gd name="T23" fmla="*/ 4 h 12"/>
                  <a:gd name="T24" fmla="*/ 7 w 9"/>
                  <a:gd name="T25" fmla="*/ 2 h 12"/>
                  <a:gd name="T26" fmla="*/ 6 w 9"/>
                  <a:gd name="T27" fmla="*/ 2 h 12"/>
                  <a:gd name="T28" fmla="*/ 5 w 9"/>
                  <a:gd name="T29" fmla="*/ 0 h 12"/>
                  <a:gd name="T30" fmla="*/ 4 w 9"/>
                  <a:gd name="T31" fmla="*/ 0 h 12"/>
                  <a:gd name="T32" fmla="*/ 1 w 9"/>
                  <a:gd name="T33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2">
                    <a:moveTo>
                      <a:pt x="1" y="1"/>
                    </a:moveTo>
                    <a:lnTo>
                      <a:pt x="1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6" y="11"/>
                    </a:lnTo>
                    <a:lnTo>
                      <a:pt x="9" y="7"/>
                    </a:lnTo>
                    <a:lnTo>
                      <a:pt x="9" y="6"/>
                    </a:lnTo>
                    <a:lnTo>
                      <a:pt x="9" y="5"/>
                    </a:lnTo>
                    <a:lnTo>
                      <a:pt x="9" y="4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3" name="Freeform 1200">
                <a:extLst>
                  <a:ext uri="{FF2B5EF4-FFF2-40B4-BE49-F238E27FC236}">
                    <a16:creationId xmlns:a16="http://schemas.microsoft.com/office/drawing/2014/main" id="{761CAFC9-9934-4D45-B5C0-52B237CF0B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6" y="1124"/>
                <a:ext cx="10" cy="6"/>
              </a:xfrm>
              <a:custGeom>
                <a:avLst/>
                <a:gdLst>
                  <a:gd name="T0" fmla="*/ 5 w 10"/>
                  <a:gd name="T1" fmla="*/ 6 h 6"/>
                  <a:gd name="T2" fmla="*/ 6 w 10"/>
                  <a:gd name="T3" fmla="*/ 4 h 6"/>
                  <a:gd name="T4" fmla="*/ 10 w 10"/>
                  <a:gd name="T5" fmla="*/ 4 h 6"/>
                  <a:gd name="T6" fmla="*/ 10 w 10"/>
                  <a:gd name="T7" fmla="*/ 3 h 6"/>
                  <a:gd name="T8" fmla="*/ 9 w 10"/>
                  <a:gd name="T9" fmla="*/ 0 h 6"/>
                  <a:gd name="T10" fmla="*/ 6 w 10"/>
                  <a:gd name="T11" fmla="*/ 0 h 6"/>
                  <a:gd name="T12" fmla="*/ 4 w 10"/>
                  <a:gd name="T13" fmla="*/ 1 h 6"/>
                  <a:gd name="T14" fmla="*/ 3 w 10"/>
                  <a:gd name="T15" fmla="*/ 1 h 6"/>
                  <a:gd name="T16" fmla="*/ 0 w 10"/>
                  <a:gd name="T17" fmla="*/ 5 h 6"/>
                  <a:gd name="T18" fmla="*/ 0 w 10"/>
                  <a:gd name="T19" fmla="*/ 5 h 6"/>
                  <a:gd name="T20" fmla="*/ 3 w 10"/>
                  <a:gd name="T21" fmla="*/ 6 h 6"/>
                  <a:gd name="T22" fmla="*/ 5 w 10"/>
                  <a:gd name="T2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6">
                    <a:moveTo>
                      <a:pt x="5" y="6"/>
                    </a:moveTo>
                    <a:lnTo>
                      <a:pt x="6" y="4"/>
                    </a:lnTo>
                    <a:lnTo>
                      <a:pt x="10" y="4"/>
                    </a:lnTo>
                    <a:lnTo>
                      <a:pt x="10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3" y="6"/>
                    </a:lnTo>
                    <a:lnTo>
                      <a:pt x="5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4" name="Freeform 1201">
                <a:extLst>
                  <a:ext uri="{FF2B5EF4-FFF2-40B4-BE49-F238E27FC236}">
                    <a16:creationId xmlns:a16="http://schemas.microsoft.com/office/drawing/2014/main" id="{B67781B1-7D57-454D-BED8-49AA8B92E8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2" y="1562"/>
                <a:ext cx="7" cy="7"/>
              </a:xfrm>
              <a:custGeom>
                <a:avLst/>
                <a:gdLst>
                  <a:gd name="T0" fmla="*/ 1 w 7"/>
                  <a:gd name="T1" fmla="*/ 1 h 7"/>
                  <a:gd name="T2" fmla="*/ 0 w 7"/>
                  <a:gd name="T3" fmla="*/ 1 h 7"/>
                  <a:gd name="T4" fmla="*/ 0 w 7"/>
                  <a:gd name="T5" fmla="*/ 2 h 7"/>
                  <a:gd name="T6" fmla="*/ 2 w 7"/>
                  <a:gd name="T7" fmla="*/ 4 h 7"/>
                  <a:gd name="T8" fmla="*/ 2 w 7"/>
                  <a:gd name="T9" fmla="*/ 4 h 7"/>
                  <a:gd name="T10" fmla="*/ 3 w 7"/>
                  <a:gd name="T11" fmla="*/ 5 h 7"/>
                  <a:gd name="T12" fmla="*/ 3 w 7"/>
                  <a:gd name="T13" fmla="*/ 6 h 7"/>
                  <a:gd name="T14" fmla="*/ 5 w 7"/>
                  <a:gd name="T15" fmla="*/ 7 h 7"/>
                  <a:gd name="T16" fmla="*/ 5 w 7"/>
                  <a:gd name="T17" fmla="*/ 7 h 7"/>
                  <a:gd name="T18" fmla="*/ 6 w 7"/>
                  <a:gd name="T19" fmla="*/ 6 h 7"/>
                  <a:gd name="T20" fmla="*/ 6 w 7"/>
                  <a:gd name="T21" fmla="*/ 5 h 7"/>
                  <a:gd name="T22" fmla="*/ 7 w 7"/>
                  <a:gd name="T23" fmla="*/ 4 h 7"/>
                  <a:gd name="T24" fmla="*/ 7 w 7"/>
                  <a:gd name="T25" fmla="*/ 2 h 7"/>
                  <a:gd name="T26" fmla="*/ 7 w 7"/>
                  <a:gd name="T27" fmla="*/ 2 h 7"/>
                  <a:gd name="T28" fmla="*/ 6 w 7"/>
                  <a:gd name="T29" fmla="*/ 1 h 7"/>
                  <a:gd name="T30" fmla="*/ 2 w 7"/>
                  <a:gd name="T31" fmla="*/ 0 h 7"/>
                  <a:gd name="T32" fmla="*/ 1 w 7"/>
                  <a:gd name="T3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7">
                    <a:moveTo>
                      <a:pt x="1" y="1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6" y="6"/>
                    </a:lnTo>
                    <a:lnTo>
                      <a:pt x="6" y="5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6" y="1"/>
                    </a:lnTo>
                    <a:lnTo>
                      <a:pt x="2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5" name="Freeform 1202">
                <a:extLst>
                  <a:ext uri="{FF2B5EF4-FFF2-40B4-BE49-F238E27FC236}">
                    <a16:creationId xmlns:a16="http://schemas.microsoft.com/office/drawing/2014/main" id="{CAFD56FF-347A-495B-B9AF-0FC649E852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15" y="1578"/>
                <a:ext cx="7" cy="7"/>
              </a:xfrm>
              <a:custGeom>
                <a:avLst/>
                <a:gdLst>
                  <a:gd name="T0" fmla="*/ 7 w 7"/>
                  <a:gd name="T1" fmla="*/ 0 h 7"/>
                  <a:gd name="T2" fmla="*/ 5 w 7"/>
                  <a:gd name="T3" fmla="*/ 0 h 7"/>
                  <a:gd name="T4" fmla="*/ 2 w 7"/>
                  <a:gd name="T5" fmla="*/ 2 h 7"/>
                  <a:gd name="T6" fmla="*/ 2 w 7"/>
                  <a:gd name="T7" fmla="*/ 3 h 7"/>
                  <a:gd name="T8" fmla="*/ 1 w 7"/>
                  <a:gd name="T9" fmla="*/ 5 h 7"/>
                  <a:gd name="T10" fmla="*/ 0 w 7"/>
                  <a:gd name="T11" fmla="*/ 6 h 7"/>
                  <a:gd name="T12" fmla="*/ 1 w 7"/>
                  <a:gd name="T13" fmla="*/ 7 h 7"/>
                  <a:gd name="T14" fmla="*/ 1 w 7"/>
                  <a:gd name="T15" fmla="*/ 7 h 7"/>
                  <a:gd name="T16" fmla="*/ 3 w 7"/>
                  <a:gd name="T17" fmla="*/ 6 h 7"/>
                  <a:gd name="T18" fmla="*/ 5 w 7"/>
                  <a:gd name="T19" fmla="*/ 6 h 7"/>
                  <a:gd name="T20" fmla="*/ 6 w 7"/>
                  <a:gd name="T21" fmla="*/ 5 h 7"/>
                  <a:gd name="T22" fmla="*/ 7 w 7"/>
                  <a:gd name="T23" fmla="*/ 3 h 7"/>
                  <a:gd name="T24" fmla="*/ 7 w 7"/>
                  <a:gd name="T25" fmla="*/ 2 h 7"/>
                  <a:gd name="T26" fmla="*/ 7 w 7"/>
                  <a:gd name="T27" fmla="*/ 2 h 7"/>
                  <a:gd name="T28" fmla="*/ 7 w 7"/>
                  <a:gd name="T29" fmla="*/ 1 h 7"/>
                  <a:gd name="T30" fmla="*/ 7 w 7"/>
                  <a:gd name="T3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lnTo>
                      <a:pt x="5" y="0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6" name="Freeform 1203">
                <a:extLst>
                  <a:ext uri="{FF2B5EF4-FFF2-40B4-BE49-F238E27FC236}">
                    <a16:creationId xmlns:a16="http://schemas.microsoft.com/office/drawing/2014/main" id="{1BF86367-605D-4B78-9BD4-9B5E57FB82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1" y="1532"/>
                <a:ext cx="7" cy="4"/>
              </a:xfrm>
              <a:custGeom>
                <a:avLst/>
                <a:gdLst>
                  <a:gd name="T0" fmla="*/ 4 w 7"/>
                  <a:gd name="T1" fmla="*/ 2 h 4"/>
                  <a:gd name="T2" fmla="*/ 2 w 7"/>
                  <a:gd name="T3" fmla="*/ 1 h 4"/>
                  <a:gd name="T4" fmla="*/ 1 w 7"/>
                  <a:gd name="T5" fmla="*/ 0 h 4"/>
                  <a:gd name="T6" fmla="*/ 0 w 7"/>
                  <a:gd name="T7" fmla="*/ 1 h 4"/>
                  <a:gd name="T8" fmla="*/ 2 w 7"/>
                  <a:gd name="T9" fmla="*/ 2 h 4"/>
                  <a:gd name="T10" fmla="*/ 3 w 7"/>
                  <a:gd name="T11" fmla="*/ 3 h 4"/>
                  <a:gd name="T12" fmla="*/ 4 w 7"/>
                  <a:gd name="T13" fmla="*/ 3 h 4"/>
                  <a:gd name="T14" fmla="*/ 7 w 7"/>
                  <a:gd name="T15" fmla="*/ 4 h 4"/>
                  <a:gd name="T16" fmla="*/ 6 w 7"/>
                  <a:gd name="T17" fmla="*/ 3 h 4"/>
                  <a:gd name="T18" fmla="*/ 4 w 7"/>
                  <a:gd name="T1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">
                    <a:moveTo>
                      <a:pt x="4" y="2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7" name="Freeform 1204">
                <a:extLst>
                  <a:ext uri="{FF2B5EF4-FFF2-40B4-BE49-F238E27FC236}">
                    <a16:creationId xmlns:a16="http://schemas.microsoft.com/office/drawing/2014/main" id="{1258437C-A8C7-4AD4-B53C-6F8DD493F7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9" y="1557"/>
                <a:ext cx="4" cy="5"/>
              </a:xfrm>
              <a:custGeom>
                <a:avLst/>
                <a:gdLst>
                  <a:gd name="T0" fmla="*/ 4 w 4"/>
                  <a:gd name="T1" fmla="*/ 5 h 5"/>
                  <a:gd name="T2" fmla="*/ 4 w 4"/>
                  <a:gd name="T3" fmla="*/ 5 h 5"/>
                  <a:gd name="T4" fmla="*/ 4 w 4"/>
                  <a:gd name="T5" fmla="*/ 4 h 5"/>
                  <a:gd name="T6" fmla="*/ 3 w 4"/>
                  <a:gd name="T7" fmla="*/ 3 h 5"/>
                  <a:gd name="T8" fmla="*/ 3 w 4"/>
                  <a:gd name="T9" fmla="*/ 1 h 5"/>
                  <a:gd name="T10" fmla="*/ 2 w 4"/>
                  <a:gd name="T11" fmla="*/ 0 h 5"/>
                  <a:gd name="T12" fmla="*/ 0 w 4"/>
                  <a:gd name="T13" fmla="*/ 1 h 5"/>
                  <a:gd name="T14" fmla="*/ 0 w 4"/>
                  <a:gd name="T15" fmla="*/ 1 h 5"/>
                  <a:gd name="T16" fmla="*/ 2 w 4"/>
                  <a:gd name="T17" fmla="*/ 3 h 5"/>
                  <a:gd name="T18" fmla="*/ 2 w 4"/>
                  <a:gd name="T19" fmla="*/ 4 h 5"/>
                  <a:gd name="T20" fmla="*/ 4 w 4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5">
                    <a:moveTo>
                      <a:pt x="4" y="5"/>
                    </a:moveTo>
                    <a:lnTo>
                      <a:pt x="4" y="5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8" name="Freeform 1205">
                <a:extLst>
                  <a:ext uri="{FF2B5EF4-FFF2-40B4-BE49-F238E27FC236}">
                    <a16:creationId xmlns:a16="http://schemas.microsoft.com/office/drawing/2014/main" id="{471D52C2-3E01-494D-B38D-8BE72998E0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7" y="1534"/>
                <a:ext cx="7" cy="6"/>
              </a:xfrm>
              <a:custGeom>
                <a:avLst/>
                <a:gdLst>
                  <a:gd name="T0" fmla="*/ 2 w 7"/>
                  <a:gd name="T1" fmla="*/ 5 h 6"/>
                  <a:gd name="T2" fmla="*/ 5 w 7"/>
                  <a:gd name="T3" fmla="*/ 5 h 6"/>
                  <a:gd name="T4" fmla="*/ 5 w 7"/>
                  <a:gd name="T5" fmla="*/ 6 h 6"/>
                  <a:gd name="T6" fmla="*/ 6 w 7"/>
                  <a:gd name="T7" fmla="*/ 6 h 6"/>
                  <a:gd name="T8" fmla="*/ 7 w 7"/>
                  <a:gd name="T9" fmla="*/ 5 h 6"/>
                  <a:gd name="T10" fmla="*/ 7 w 7"/>
                  <a:gd name="T11" fmla="*/ 5 h 6"/>
                  <a:gd name="T12" fmla="*/ 7 w 7"/>
                  <a:gd name="T13" fmla="*/ 4 h 6"/>
                  <a:gd name="T14" fmla="*/ 6 w 7"/>
                  <a:gd name="T15" fmla="*/ 2 h 6"/>
                  <a:gd name="T16" fmla="*/ 5 w 7"/>
                  <a:gd name="T17" fmla="*/ 1 h 6"/>
                  <a:gd name="T18" fmla="*/ 3 w 7"/>
                  <a:gd name="T19" fmla="*/ 1 h 6"/>
                  <a:gd name="T20" fmla="*/ 2 w 7"/>
                  <a:gd name="T21" fmla="*/ 0 h 6"/>
                  <a:gd name="T22" fmla="*/ 1 w 7"/>
                  <a:gd name="T23" fmla="*/ 0 h 6"/>
                  <a:gd name="T24" fmla="*/ 0 w 7"/>
                  <a:gd name="T25" fmla="*/ 0 h 6"/>
                  <a:gd name="T26" fmla="*/ 0 w 7"/>
                  <a:gd name="T27" fmla="*/ 1 h 6"/>
                  <a:gd name="T28" fmla="*/ 2 w 7"/>
                  <a:gd name="T29" fmla="*/ 1 h 6"/>
                  <a:gd name="T30" fmla="*/ 2 w 7"/>
                  <a:gd name="T31" fmla="*/ 2 h 6"/>
                  <a:gd name="T32" fmla="*/ 2 w 7"/>
                  <a:gd name="T33" fmla="*/ 4 h 6"/>
                  <a:gd name="T34" fmla="*/ 2 w 7"/>
                  <a:gd name="T3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" h="6">
                    <a:moveTo>
                      <a:pt x="2" y="5"/>
                    </a:moveTo>
                    <a:lnTo>
                      <a:pt x="5" y="5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9" name="Freeform 1206">
                <a:extLst>
                  <a:ext uri="{FF2B5EF4-FFF2-40B4-BE49-F238E27FC236}">
                    <a16:creationId xmlns:a16="http://schemas.microsoft.com/office/drawing/2014/main" id="{A4F76C37-99BD-42EF-9CCB-382A954F77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3" y="1691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0" name="Freeform 1207">
                <a:extLst>
                  <a:ext uri="{FF2B5EF4-FFF2-40B4-BE49-F238E27FC236}">
                    <a16:creationId xmlns:a16="http://schemas.microsoft.com/office/drawing/2014/main" id="{E4DE9B56-9B67-472E-AB88-1475DFB934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1" y="1687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2 w 3"/>
                  <a:gd name="T3" fmla="*/ 0 h 2"/>
                  <a:gd name="T4" fmla="*/ 1 w 3"/>
                  <a:gd name="T5" fmla="*/ 1 h 2"/>
                  <a:gd name="T6" fmla="*/ 0 w 3"/>
                  <a:gd name="T7" fmla="*/ 1 h 2"/>
                  <a:gd name="T8" fmla="*/ 0 w 3"/>
                  <a:gd name="T9" fmla="*/ 2 h 2"/>
                  <a:gd name="T10" fmla="*/ 1 w 3"/>
                  <a:gd name="T11" fmla="*/ 2 h 2"/>
                  <a:gd name="T12" fmla="*/ 3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2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1" name="Freeform 1208">
                <a:extLst>
                  <a:ext uri="{FF2B5EF4-FFF2-40B4-BE49-F238E27FC236}">
                    <a16:creationId xmlns:a16="http://schemas.microsoft.com/office/drawing/2014/main" id="{CCD431D0-D1BA-4745-BF41-06C3404523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8" y="1346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1 h 2"/>
                  <a:gd name="T3" fmla="*/ 0 h 2"/>
                  <a:gd name="T4" fmla="*/ 1 h 2"/>
                  <a:gd name="T5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2" name="Freeform 1209">
                <a:extLst>
                  <a:ext uri="{FF2B5EF4-FFF2-40B4-BE49-F238E27FC236}">
                    <a16:creationId xmlns:a16="http://schemas.microsoft.com/office/drawing/2014/main" id="{93C949B4-4888-4084-AF04-53F2E82B97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9" y="1648"/>
                <a:ext cx="3" cy="4"/>
              </a:xfrm>
              <a:custGeom>
                <a:avLst/>
                <a:gdLst>
                  <a:gd name="T0" fmla="*/ 0 w 3"/>
                  <a:gd name="T1" fmla="*/ 4 h 4"/>
                  <a:gd name="T2" fmla="*/ 1 w 3"/>
                  <a:gd name="T3" fmla="*/ 4 h 4"/>
                  <a:gd name="T4" fmla="*/ 1 w 3"/>
                  <a:gd name="T5" fmla="*/ 2 h 4"/>
                  <a:gd name="T6" fmla="*/ 3 w 3"/>
                  <a:gd name="T7" fmla="*/ 1 h 4"/>
                  <a:gd name="T8" fmla="*/ 1 w 3"/>
                  <a:gd name="T9" fmla="*/ 0 h 4"/>
                  <a:gd name="T10" fmla="*/ 0 w 3"/>
                  <a:gd name="T11" fmla="*/ 1 h 4"/>
                  <a:gd name="T12" fmla="*/ 0 w 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lnTo>
                      <a:pt x="1" y="4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  <p:grpSp>
          <p:nvGrpSpPr>
            <p:cNvPr id="10" name="Group 1411">
              <a:extLst>
                <a:ext uri="{FF2B5EF4-FFF2-40B4-BE49-F238E27FC236}">
                  <a16:creationId xmlns:a16="http://schemas.microsoft.com/office/drawing/2014/main" id="{1BE0A62C-E10F-45EB-A6C3-EF24706C3F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5646738" y="1584325"/>
              <a:ext cx="1476375" cy="3251200"/>
              <a:chOff x="-3557" y="998"/>
              <a:chExt cx="930" cy="2048"/>
            </a:xfrm>
            <a:grpFill/>
          </p:grpSpPr>
          <p:sp>
            <p:nvSpPr>
              <p:cNvPr id="53" name="Freeform 1211">
                <a:extLst>
                  <a:ext uri="{FF2B5EF4-FFF2-40B4-BE49-F238E27FC236}">
                    <a16:creationId xmlns:a16="http://schemas.microsoft.com/office/drawing/2014/main" id="{F1F7DC11-710C-4258-ADEC-85842C18EF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4" y="1546"/>
                <a:ext cx="6" cy="5"/>
              </a:xfrm>
              <a:custGeom>
                <a:avLst/>
                <a:gdLst>
                  <a:gd name="T0" fmla="*/ 4 w 6"/>
                  <a:gd name="T1" fmla="*/ 1 h 5"/>
                  <a:gd name="T2" fmla="*/ 3 w 6"/>
                  <a:gd name="T3" fmla="*/ 1 h 5"/>
                  <a:gd name="T4" fmla="*/ 0 w 6"/>
                  <a:gd name="T5" fmla="*/ 3 h 5"/>
                  <a:gd name="T6" fmla="*/ 1 w 6"/>
                  <a:gd name="T7" fmla="*/ 3 h 5"/>
                  <a:gd name="T8" fmla="*/ 3 w 6"/>
                  <a:gd name="T9" fmla="*/ 3 h 5"/>
                  <a:gd name="T10" fmla="*/ 5 w 6"/>
                  <a:gd name="T11" fmla="*/ 5 h 5"/>
                  <a:gd name="T12" fmla="*/ 5 w 6"/>
                  <a:gd name="T13" fmla="*/ 4 h 5"/>
                  <a:gd name="T14" fmla="*/ 6 w 6"/>
                  <a:gd name="T15" fmla="*/ 3 h 5"/>
                  <a:gd name="T16" fmla="*/ 6 w 6"/>
                  <a:gd name="T17" fmla="*/ 1 h 5"/>
                  <a:gd name="T18" fmla="*/ 6 w 6"/>
                  <a:gd name="T19" fmla="*/ 1 h 5"/>
                  <a:gd name="T20" fmla="*/ 5 w 6"/>
                  <a:gd name="T21" fmla="*/ 0 h 5"/>
                  <a:gd name="T22" fmla="*/ 4 w 6"/>
                  <a:gd name="T2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4" y="1"/>
                    </a:moveTo>
                    <a:lnTo>
                      <a:pt x="3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" name="Freeform 1212">
                <a:extLst>
                  <a:ext uri="{FF2B5EF4-FFF2-40B4-BE49-F238E27FC236}">
                    <a16:creationId xmlns:a16="http://schemas.microsoft.com/office/drawing/2014/main" id="{8FBABB65-882A-4600-8762-E418EA4B26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4" y="1684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1 w 3"/>
                  <a:gd name="T5" fmla="*/ 0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3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" name="Freeform 1213">
                <a:extLst>
                  <a:ext uri="{FF2B5EF4-FFF2-40B4-BE49-F238E27FC236}">
                    <a16:creationId xmlns:a16="http://schemas.microsoft.com/office/drawing/2014/main" id="{FB3B745B-DD8B-458D-AB04-1C704554C2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8" y="1505"/>
                <a:ext cx="4" cy="2"/>
              </a:xfrm>
              <a:custGeom>
                <a:avLst/>
                <a:gdLst>
                  <a:gd name="T0" fmla="*/ 3 w 4"/>
                  <a:gd name="T1" fmla="*/ 0 h 2"/>
                  <a:gd name="T2" fmla="*/ 0 w 4"/>
                  <a:gd name="T3" fmla="*/ 2 h 2"/>
                  <a:gd name="T4" fmla="*/ 2 w 4"/>
                  <a:gd name="T5" fmla="*/ 2 h 2"/>
                  <a:gd name="T6" fmla="*/ 3 w 4"/>
                  <a:gd name="T7" fmla="*/ 1 h 2"/>
                  <a:gd name="T8" fmla="*/ 4 w 4"/>
                  <a:gd name="T9" fmla="*/ 0 h 2"/>
                  <a:gd name="T10" fmla="*/ 4 w 4"/>
                  <a:gd name="T11" fmla="*/ 0 h 2"/>
                  <a:gd name="T12" fmla="*/ 3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" name="Freeform 1214">
                <a:extLst>
                  <a:ext uri="{FF2B5EF4-FFF2-40B4-BE49-F238E27FC236}">
                    <a16:creationId xmlns:a16="http://schemas.microsoft.com/office/drawing/2014/main" id="{3185737D-7CB4-474B-A700-7FF7DC4B87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0" y="1415"/>
                <a:ext cx="3" cy="4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1 h 4"/>
                  <a:gd name="T4" fmla="*/ 1 w 3"/>
                  <a:gd name="T5" fmla="*/ 4 h 4"/>
                  <a:gd name="T6" fmla="*/ 1 w 3"/>
                  <a:gd name="T7" fmla="*/ 4 h 4"/>
                  <a:gd name="T8" fmla="*/ 2 w 3"/>
                  <a:gd name="T9" fmla="*/ 1 h 4"/>
                  <a:gd name="T10" fmla="*/ 3 w 3"/>
                  <a:gd name="T11" fmla="*/ 1 h 4"/>
                  <a:gd name="T12" fmla="*/ 3 w 3"/>
                  <a:gd name="T13" fmla="*/ 0 h 4"/>
                  <a:gd name="T14" fmla="*/ 1 w 3"/>
                  <a:gd name="T15" fmla="*/ 0 h 4"/>
                  <a:gd name="T16" fmla="*/ 1 w 3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lnTo>
                      <a:pt x="0" y="1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" name="Freeform 1215">
                <a:extLst>
                  <a:ext uri="{FF2B5EF4-FFF2-40B4-BE49-F238E27FC236}">
                    <a16:creationId xmlns:a16="http://schemas.microsoft.com/office/drawing/2014/main" id="{7805CA93-ADEF-4F5F-8DD6-9F5FE99D89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3" y="1380"/>
                <a:ext cx="9" cy="7"/>
              </a:xfrm>
              <a:custGeom>
                <a:avLst/>
                <a:gdLst>
                  <a:gd name="T0" fmla="*/ 5 w 9"/>
                  <a:gd name="T1" fmla="*/ 2 h 7"/>
                  <a:gd name="T2" fmla="*/ 4 w 9"/>
                  <a:gd name="T3" fmla="*/ 1 h 7"/>
                  <a:gd name="T4" fmla="*/ 3 w 9"/>
                  <a:gd name="T5" fmla="*/ 0 h 7"/>
                  <a:gd name="T6" fmla="*/ 2 w 9"/>
                  <a:gd name="T7" fmla="*/ 1 h 7"/>
                  <a:gd name="T8" fmla="*/ 0 w 9"/>
                  <a:gd name="T9" fmla="*/ 2 h 7"/>
                  <a:gd name="T10" fmla="*/ 2 w 9"/>
                  <a:gd name="T11" fmla="*/ 4 h 7"/>
                  <a:gd name="T12" fmla="*/ 3 w 9"/>
                  <a:gd name="T13" fmla="*/ 4 h 7"/>
                  <a:gd name="T14" fmla="*/ 3 w 9"/>
                  <a:gd name="T15" fmla="*/ 5 h 7"/>
                  <a:gd name="T16" fmla="*/ 3 w 9"/>
                  <a:gd name="T17" fmla="*/ 6 h 7"/>
                  <a:gd name="T18" fmla="*/ 3 w 9"/>
                  <a:gd name="T19" fmla="*/ 7 h 7"/>
                  <a:gd name="T20" fmla="*/ 4 w 9"/>
                  <a:gd name="T21" fmla="*/ 6 h 7"/>
                  <a:gd name="T22" fmla="*/ 4 w 9"/>
                  <a:gd name="T23" fmla="*/ 5 h 7"/>
                  <a:gd name="T24" fmla="*/ 5 w 9"/>
                  <a:gd name="T25" fmla="*/ 5 h 7"/>
                  <a:gd name="T26" fmla="*/ 8 w 9"/>
                  <a:gd name="T27" fmla="*/ 5 h 7"/>
                  <a:gd name="T28" fmla="*/ 8 w 9"/>
                  <a:gd name="T29" fmla="*/ 5 h 7"/>
                  <a:gd name="T30" fmla="*/ 9 w 9"/>
                  <a:gd name="T31" fmla="*/ 4 h 7"/>
                  <a:gd name="T32" fmla="*/ 9 w 9"/>
                  <a:gd name="T33" fmla="*/ 2 h 7"/>
                  <a:gd name="T34" fmla="*/ 5 w 9"/>
                  <a:gd name="T3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" h="7">
                    <a:moveTo>
                      <a:pt x="5" y="2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3" y="7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9" y="4"/>
                    </a:lnTo>
                    <a:lnTo>
                      <a:pt x="9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" name="Freeform 1216">
                <a:extLst>
                  <a:ext uri="{FF2B5EF4-FFF2-40B4-BE49-F238E27FC236}">
                    <a16:creationId xmlns:a16="http://schemas.microsoft.com/office/drawing/2014/main" id="{2481BB39-AE59-4BEB-86D4-1C8ED662AC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6" y="1425"/>
                <a:ext cx="10" cy="8"/>
              </a:xfrm>
              <a:custGeom>
                <a:avLst/>
                <a:gdLst>
                  <a:gd name="T0" fmla="*/ 2 w 10"/>
                  <a:gd name="T1" fmla="*/ 1 h 8"/>
                  <a:gd name="T2" fmla="*/ 1 w 10"/>
                  <a:gd name="T3" fmla="*/ 2 h 8"/>
                  <a:gd name="T4" fmla="*/ 0 w 10"/>
                  <a:gd name="T5" fmla="*/ 1 h 8"/>
                  <a:gd name="T6" fmla="*/ 0 w 10"/>
                  <a:gd name="T7" fmla="*/ 2 h 8"/>
                  <a:gd name="T8" fmla="*/ 0 w 10"/>
                  <a:gd name="T9" fmla="*/ 5 h 8"/>
                  <a:gd name="T10" fmla="*/ 1 w 10"/>
                  <a:gd name="T11" fmla="*/ 7 h 8"/>
                  <a:gd name="T12" fmla="*/ 1 w 10"/>
                  <a:gd name="T13" fmla="*/ 7 h 8"/>
                  <a:gd name="T14" fmla="*/ 2 w 10"/>
                  <a:gd name="T15" fmla="*/ 7 h 8"/>
                  <a:gd name="T16" fmla="*/ 5 w 10"/>
                  <a:gd name="T17" fmla="*/ 7 h 8"/>
                  <a:gd name="T18" fmla="*/ 6 w 10"/>
                  <a:gd name="T19" fmla="*/ 8 h 8"/>
                  <a:gd name="T20" fmla="*/ 7 w 10"/>
                  <a:gd name="T21" fmla="*/ 8 h 8"/>
                  <a:gd name="T22" fmla="*/ 10 w 10"/>
                  <a:gd name="T23" fmla="*/ 8 h 8"/>
                  <a:gd name="T24" fmla="*/ 10 w 10"/>
                  <a:gd name="T25" fmla="*/ 7 h 8"/>
                  <a:gd name="T26" fmla="*/ 10 w 10"/>
                  <a:gd name="T27" fmla="*/ 6 h 8"/>
                  <a:gd name="T28" fmla="*/ 10 w 10"/>
                  <a:gd name="T29" fmla="*/ 4 h 8"/>
                  <a:gd name="T30" fmla="*/ 7 w 10"/>
                  <a:gd name="T31" fmla="*/ 4 h 8"/>
                  <a:gd name="T32" fmla="*/ 6 w 10"/>
                  <a:gd name="T33" fmla="*/ 2 h 8"/>
                  <a:gd name="T34" fmla="*/ 5 w 10"/>
                  <a:gd name="T35" fmla="*/ 2 h 8"/>
                  <a:gd name="T36" fmla="*/ 4 w 10"/>
                  <a:gd name="T37" fmla="*/ 2 h 8"/>
                  <a:gd name="T38" fmla="*/ 4 w 10"/>
                  <a:gd name="T39" fmla="*/ 1 h 8"/>
                  <a:gd name="T40" fmla="*/ 4 w 10"/>
                  <a:gd name="T41" fmla="*/ 0 h 8"/>
                  <a:gd name="T42" fmla="*/ 4 w 10"/>
                  <a:gd name="T43" fmla="*/ 0 h 8"/>
                  <a:gd name="T44" fmla="*/ 2 w 10"/>
                  <a:gd name="T4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" h="8">
                    <a:moveTo>
                      <a:pt x="2" y="1"/>
                    </a:moveTo>
                    <a:lnTo>
                      <a:pt x="1" y="2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6" y="8"/>
                    </a:lnTo>
                    <a:lnTo>
                      <a:pt x="7" y="8"/>
                    </a:lnTo>
                    <a:lnTo>
                      <a:pt x="10" y="8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7" y="4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" name="Freeform 1217">
                <a:extLst>
                  <a:ext uri="{FF2B5EF4-FFF2-40B4-BE49-F238E27FC236}">
                    <a16:creationId xmlns:a16="http://schemas.microsoft.com/office/drawing/2014/main" id="{85E6C003-A116-418D-9D90-8CDA5C182F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2" y="1504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  <a:gd name="T8" fmla="*/ 2 w 2"/>
                  <a:gd name="T9" fmla="*/ 1 h 1"/>
                  <a:gd name="T10" fmla="*/ 2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" name="Freeform 1218">
                <a:extLst>
                  <a:ext uri="{FF2B5EF4-FFF2-40B4-BE49-F238E27FC236}">
                    <a16:creationId xmlns:a16="http://schemas.microsoft.com/office/drawing/2014/main" id="{2D93E9F2-B7DD-435B-A4E9-64E3BE5DC4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2" y="1414"/>
                <a:ext cx="2" cy="4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4 h 4"/>
                  <a:gd name="T4" fmla="*/ 1 w 2"/>
                  <a:gd name="T5" fmla="*/ 2 h 4"/>
                  <a:gd name="T6" fmla="*/ 1 w 2"/>
                  <a:gd name="T7" fmla="*/ 0 h 4"/>
                  <a:gd name="T8" fmla="*/ 0 w 2"/>
                  <a:gd name="T9" fmla="*/ 2 h 4"/>
                  <a:gd name="T10" fmla="*/ 0 w 2"/>
                  <a:gd name="T11" fmla="*/ 4 h 4"/>
                  <a:gd name="T12" fmla="*/ 1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lnTo>
                      <a:pt x="2" y="4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" name="Freeform 1219">
                <a:extLst>
                  <a:ext uri="{FF2B5EF4-FFF2-40B4-BE49-F238E27FC236}">
                    <a16:creationId xmlns:a16="http://schemas.microsoft.com/office/drawing/2014/main" id="{9B315942-9BEE-43AA-A72B-B733261200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8" y="1408"/>
                <a:ext cx="3" cy="5"/>
              </a:xfrm>
              <a:custGeom>
                <a:avLst/>
                <a:gdLst>
                  <a:gd name="T0" fmla="*/ 3 w 3"/>
                  <a:gd name="T1" fmla="*/ 2 h 5"/>
                  <a:gd name="T2" fmla="*/ 3 w 3"/>
                  <a:gd name="T3" fmla="*/ 1 h 5"/>
                  <a:gd name="T4" fmla="*/ 1 w 3"/>
                  <a:gd name="T5" fmla="*/ 1 h 5"/>
                  <a:gd name="T6" fmla="*/ 1 w 3"/>
                  <a:gd name="T7" fmla="*/ 0 h 5"/>
                  <a:gd name="T8" fmla="*/ 1 w 3"/>
                  <a:gd name="T9" fmla="*/ 2 h 5"/>
                  <a:gd name="T10" fmla="*/ 0 w 3"/>
                  <a:gd name="T11" fmla="*/ 4 h 5"/>
                  <a:gd name="T12" fmla="*/ 0 w 3"/>
                  <a:gd name="T13" fmla="*/ 5 h 5"/>
                  <a:gd name="T14" fmla="*/ 3 w 3"/>
                  <a:gd name="T15" fmla="*/ 5 h 5"/>
                  <a:gd name="T16" fmla="*/ 3 w 3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lnTo>
                      <a:pt x="3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" name="Freeform 1220">
                <a:extLst>
                  <a:ext uri="{FF2B5EF4-FFF2-40B4-BE49-F238E27FC236}">
                    <a16:creationId xmlns:a16="http://schemas.microsoft.com/office/drawing/2014/main" id="{A77102F6-574D-40B6-AFEE-3911CB6060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8" y="1379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2 h 2"/>
                  <a:gd name="T6" fmla="*/ 1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" name="Freeform 1221">
                <a:extLst>
                  <a:ext uri="{FF2B5EF4-FFF2-40B4-BE49-F238E27FC236}">
                    <a16:creationId xmlns:a16="http://schemas.microsoft.com/office/drawing/2014/main" id="{D21CB803-EE82-4EA2-9507-B73F133618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2" y="1418"/>
                <a:ext cx="23" cy="23"/>
              </a:xfrm>
              <a:custGeom>
                <a:avLst/>
                <a:gdLst>
                  <a:gd name="T0" fmla="*/ 12 w 23"/>
                  <a:gd name="T1" fmla="*/ 1 h 23"/>
                  <a:gd name="T2" fmla="*/ 10 w 23"/>
                  <a:gd name="T3" fmla="*/ 2 h 23"/>
                  <a:gd name="T4" fmla="*/ 6 w 23"/>
                  <a:gd name="T5" fmla="*/ 7 h 23"/>
                  <a:gd name="T6" fmla="*/ 5 w 23"/>
                  <a:gd name="T7" fmla="*/ 8 h 23"/>
                  <a:gd name="T8" fmla="*/ 4 w 23"/>
                  <a:gd name="T9" fmla="*/ 11 h 23"/>
                  <a:gd name="T10" fmla="*/ 2 w 23"/>
                  <a:gd name="T11" fmla="*/ 13 h 23"/>
                  <a:gd name="T12" fmla="*/ 2 w 23"/>
                  <a:gd name="T13" fmla="*/ 15 h 23"/>
                  <a:gd name="T14" fmla="*/ 2 w 23"/>
                  <a:gd name="T15" fmla="*/ 18 h 23"/>
                  <a:gd name="T16" fmla="*/ 2 w 23"/>
                  <a:gd name="T17" fmla="*/ 19 h 23"/>
                  <a:gd name="T18" fmla="*/ 0 w 23"/>
                  <a:gd name="T19" fmla="*/ 21 h 23"/>
                  <a:gd name="T20" fmla="*/ 2 w 23"/>
                  <a:gd name="T21" fmla="*/ 21 h 23"/>
                  <a:gd name="T22" fmla="*/ 3 w 23"/>
                  <a:gd name="T23" fmla="*/ 21 h 23"/>
                  <a:gd name="T24" fmla="*/ 4 w 23"/>
                  <a:gd name="T25" fmla="*/ 23 h 23"/>
                  <a:gd name="T26" fmla="*/ 8 w 23"/>
                  <a:gd name="T27" fmla="*/ 21 h 23"/>
                  <a:gd name="T28" fmla="*/ 9 w 23"/>
                  <a:gd name="T29" fmla="*/ 23 h 23"/>
                  <a:gd name="T30" fmla="*/ 11 w 23"/>
                  <a:gd name="T31" fmla="*/ 21 h 23"/>
                  <a:gd name="T32" fmla="*/ 12 w 23"/>
                  <a:gd name="T33" fmla="*/ 21 h 23"/>
                  <a:gd name="T34" fmla="*/ 12 w 23"/>
                  <a:gd name="T35" fmla="*/ 20 h 23"/>
                  <a:gd name="T36" fmla="*/ 16 w 23"/>
                  <a:gd name="T37" fmla="*/ 19 h 23"/>
                  <a:gd name="T38" fmla="*/ 17 w 23"/>
                  <a:gd name="T39" fmla="*/ 19 h 23"/>
                  <a:gd name="T40" fmla="*/ 19 w 23"/>
                  <a:gd name="T41" fmla="*/ 18 h 23"/>
                  <a:gd name="T42" fmla="*/ 21 w 23"/>
                  <a:gd name="T43" fmla="*/ 13 h 23"/>
                  <a:gd name="T44" fmla="*/ 21 w 23"/>
                  <a:gd name="T45" fmla="*/ 11 h 23"/>
                  <a:gd name="T46" fmla="*/ 22 w 23"/>
                  <a:gd name="T47" fmla="*/ 9 h 23"/>
                  <a:gd name="T48" fmla="*/ 23 w 23"/>
                  <a:gd name="T49" fmla="*/ 7 h 23"/>
                  <a:gd name="T50" fmla="*/ 23 w 23"/>
                  <a:gd name="T51" fmla="*/ 6 h 23"/>
                  <a:gd name="T52" fmla="*/ 23 w 23"/>
                  <a:gd name="T53" fmla="*/ 3 h 23"/>
                  <a:gd name="T54" fmla="*/ 22 w 23"/>
                  <a:gd name="T55" fmla="*/ 2 h 23"/>
                  <a:gd name="T56" fmla="*/ 21 w 23"/>
                  <a:gd name="T57" fmla="*/ 2 h 23"/>
                  <a:gd name="T58" fmla="*/ 20 w 23"/>
                  <a:gd name="T59" fmla="*/ 1 h 23"/>
                  <a:gd name="T60" fmla="*/ 17 w 23"/>
                  <a:gd name="T61" fmla="*/ 0 h 23"/>
                  <a:gd name="T62" fmla="*/ 15 w 23"/>
                  <a:gd name="T63" fmla="*/ 1 h 23"/>
                  <a:gd name="T64" fmla="*/ 14 w 23"/>
                  <a:gd name="T65" fmla="*/ 1 h 23"/>
                  <a:gd name="T66" fmla="*/ 14 w 23"/>
                  <a:gd name="T67" fmla="*/ 1 h 23"/>
                  <a:gd name="T68" fmla="*/ 12 w 23"/>
                  <a:gd name="T69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3" h="23">
                    <a:moveTo>
                      <a:pt x="12" y="1"/>
                    </a:moveTo>
                    <a:lnTo>
                      <a:pt x="10" y="2"/>
                    </a:lnTo>
                    <a:lnTo>
                      <a:pt x="6" y="7"/>
                    </a:lnTo>
                    <a:lnTo>
                      <a:pt x="5" y="8"/>
                    </a:lnTo>
                    <a:lnTo>
                      <a:pt x="4" y="11"/>
                    </a:lnTo>
                    <a:lnTo>
                      <a:pt x="2" y="13"/>
                    </a:lnTo>
                    <a:lnTo>
                      <a:pt x="2" y="15"/>
                    </a:lnTo>
                    <a:lnTo>
                      <a:pt x="2" y="18"/>
                    </a:lnTo>
                    <a:lnTo>
                      <a:pt x="2" y="19"/>
                    </a:lnTo>
                    <a:lnTo>
                      <a:pt x="0" y="21"/>
                    </a:lnTo>
                    <a:lnTo>
                      <a:pt x="2" y="21"/>
                    </a:lnTo>
                    <a:lnTo>
                      <a:pt x="3" y="21"/>
                    </a:lnTo>
                    <a:lnTo>
                      <a:pt x="4" y="23"/>
                    </a:lnTo>
                    <a:lnTo>
                      <a:pt x="8" y="21"/>
                    </a:lnTo>
                    <a:lnTo>
                      <a:pt x="9" y="23"/>
                    </a:lnTo>
                    <a:lnTo>
                      <a:pt x="11" y="21"/>
                    </a:lnTo>
                    <a:lnTo>
                      <a:pt x="12" y="21"/>
                    </a:lnTo>
                    <a:lnTo>
                      <a:pt x="12" y="20"/>
                    </a:lnTo>
                    <a:lnTo>
                      <a:pt x="16" y="19"/>
                    </a:lnTo>
                    <a:lnTo>
                      <a:pt x="17" y="19"/>
                    </a:lnTo>
                    <a:lnTo>
                      <a:pt x="19" y="18"/>
                    </a:lnTo>
                    <a:lnTo>
                      <a:pt x="21" y="13"/>
                    </a:lnTo>
                    <a:lnTo>
                      <a:pt x="21" y="11"/>
                    </a:lnTo>
                    <a:lnTo>
                      <a:pt x="22" y="9"/>
                    </a:lnTo>
                    <a:lnTo>
                      <a:pt x="23" y="7"/>
                    </a:lnTo>
                    <a:lnTo>
                      <a:pt x="23" y="6"/>
                    </a:lnTo>
                    <a:lnTo>
                      <a:pt x="23" y="3"/>
                    </a:lnTo>
                    <a:lnTo>
                      <a:pt x="22" y="2"/>
                    </a:lnTo>
                    <a:lnTo>
                      <a:pt x="21" y="2"/>
                    </a:lnTo>
                    <a:lnTo>
                      <a:pt x="20" y="1"/>
                    </a:lnTo>
                    <a:lnTo>
                      <a:pt x="17" y="0"/>
                    </a:lnTo>
                    <a:lnTo>
                      <a:pt x="15" y="1"/>
                    </a:lnTo>
                    <a:lnTo>
                      <a:pt x="14" y="1"/>
                    </a:lnTo>
                    <a:lnTo>
                      <a:pt x="14" y="1"/>
                    </a:lnTo>
                    <a:lnTo>
                      <a:pt x="1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" name="Freeform 1222">
                <a:extLst>
                  <a:ext uri="{FF2B5EF4-FFF2-40B4-BE49-F238E27FC236}">
                    <a16:creationId xmlns:a16="http://schemas.microsoft.com/office/drawing/2014/main" id="{B6C93507-B857-4018-8A40-AEA8B3F38C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8" y="1396"/>
                <a:ext cx="6" cy="6"/>
              </a:xfrm>
              <a:custGeom>
                <a:avLst/>
                <a:gdLst>
                  <a:gd name="T0" fmla="*/ 2 w 6"/>
                  <a:gd name="T1" fmla="*/ 6 h 6"/>
                  <a:gd name="T2" fmla="*/ 3 w 6"/>
                  <a:gd name="T3" fmla="*/ 5 h 6"/>
                  <a:gd name="T4" fmla="*/ 5 w 6"/>
                  <a:gd name="T5" fmla="*/ 5 h 6"/>
                  <a:gd name="T6" fmla="*/ 6 w 6"/>
                  <a:gd name="T7" fmla="*/ 2 h 6"/>
                  <a:gd name="T8" fmla="*/ 6 w 6"/>
                  <a:gd name="T9" fmla="*/ 0 h 6"/>
                  <a:gd name="T10" fmla="*/ 3 w 6"/>
                  <a:gd name="T11" fmla="*/ 0 h 6"/>
                  <a:gd name="T12" fmla="*/ 2 w 6"/>
                  <a:gd name="T13" fmla="*/ 0 h 6"/>
                  <a:gd name="T14" fmla="*/ 1 w 6"/>
                  <a:gd name="T15" fmla="*/ 2 h 6"/>
                  <a:gd name="T16" fmla="*/ 0 w 6"/>
                  <a:gd name="T17" fmla="*/ 3 h 6"/>
                  <a:gd name="T18" fmla="*/ 1 w 6"/>
                  <a:gd name="T19" fmla="*/ 6 h 6"/>
                  <a:gd name="T20" fmla="*/ 2 w 6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6">
                    <a:moveTo>
                      <a:pt x="2" y="6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" name="Freeform 1223">
                <a:extLst>
                  <a:ext uri="{FF2B5EF4-FFF2-40B4-BE49-F238E27FC236}">
                    <a16:creationId xmlns:a16="http://schemas.microsoft.com/office/drawing/2014/main" id="{2C609F89-8156-491E-95FA-4A8C7852B6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9" y="1393"/>
                <a:ext cx="13" cy="11"/>
              </a:xfrm>
              <a:custGeom>
                <a:avLst/>
                <a:gdLst>
                  <a:gd name="T0" fmla="*/ 11 w 13"/>
                  <a:gd name="T1" fmla="*/ 3 h 11"/>
                  <a:gd name="T2" fmla="*/ 10 w 13"/>
                  <a:gd name="T3" fmla="*/ 3 h 11"/>
                  <a:gd name="T4" fmla="*/ 7 w 13"/>
                  <a:gd name="T5" fmla="*/ 4 h 11"/>
                  <a:gd name="T6" fmla="*/ 6 w 13"/>
                  <a:gd name="T7" fmla="*/ 5 h 11"/>
                  <a:gd name="T8" fmla="*/ 4 w 13"/>
                  <a:gd name="T9" fmla="*/ 5 h 11"/>
                  <a:gd name="T10" fmla="*/ 1 w 13"/>
                  <a:gd name="T11" fmla="*/ 6 h 11"/>
                  <a:gd name="T12" fmla="*/ 1 w 13"/>
                  <a:gd name="T13" fmla="*/ 8 h 11"/>
                  <a:gd name="T14" fmla="*/ 0 w 13"/>
                  <a:gd name="T15" fmla="*/ 9 h 11"/>
                  <a:gd name="T16" fmla="*/ 0 w 13"/>
                  <a:gd name="T17" fmla="*/ 11 h 11"/>
                  <a:gd name="T18" fmla="*/ 1 w 13"/>
                  <a:gd name="T19" fmla="*/ 10 h 11"/>
                  <a:gd name="T20" fmla="*/ 2 w 13"/>
                  <a:gd name="T21" fmla="*/ 11 h 11"/>
                  <a:gd name="T22" fmla="*/ 4 w 13"/>
                  <a:gd name="T23" fmla="*/ 11 h 11"/>
                  <a:gd name="T24" fmla="*/ 9 w 13"/>
                  <a:gd name="T25" fmla="*/ 8 h 11"/>
                  <a:gd name="T26" fmla="*/ 9 w 13"/>
                  <a:gd name="T27" fmla="*/ 6 h 11"/>
                  <a:gd name="T28" fmla="*/ 10 w 13"/>
                  <a:gd name="T29" fmla="*/ 6 h 11"/>
                  <a:gd name="T30" fmla="*/ 12 w 13"/>
                  <a:gd name="T31" fmla="*/ 4 h 11"/>
                  <a:gd name="T32" fmla="*/ 13 w 13"/>
                  <a:gd name="T33" fmla="*/ 3 h 11"/>
                  <a:gd name="T34" fmla="*/ 13 w 13"/>
                  <a:gd name="T35" fmla="*/ 0 h 11"/>
                  <a:gd name="T36" fmla="*/ 12 w 13"/>
                  <a:gd name="T37" fmla="*/ 0 h 11"/>
                  <a:gd name="T38" fmla="*/ 11 w 13"/>
                  <a:gd name="T39" fmla="*/ 0 h 11"/>
                  <a:gd name="T40" fmla="*/ 11 w 13"/>
                  <a:gd name="T41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" h="11">
                    <a:moveTo>
                      <a:pt x="11" y="3"/>
                    </a:moveTo>
                    <a:lnTo>
                      <a:pt x="10" y="3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4" y="5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1" y="10"/>
                    </a:lnTo>
                    <a:lnTo>
                      <a:pt x="2" y="11"/>
                    </a:lnTo>
                    <a:lnTo>
                      <a:pt x="4" y="11"/>
                    </a:lnTo>
                    <a:lnTo>
                      <a:pt x="9" y="8"/>
                    </a:lnTo>
                    <a:lnTo>
                      <a:pt x="9" y="6"/>
                    </a:lnTo>
                    <a:lnTo>
                      <a:pt x="10" y="6"/>
                    </a:lnTo>
                    <a:lnTo>
                      <a:pt x="12" y="4"/>
                    </a:lnTo>
                    <a:lnTo>
                      <a:pt x="13" y="3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1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" name="Freeform 1224">
                <a:extLst>
                  <a:ext uri="{FF2B5EF4-FFF2-40B4-BE49-F238E27FC236}">
                    <a16:creationId xmlns:a16="http://schemas.microsoft.com/office/drawing/2014/main" id="{F3230642-BD31-4436-9EC1-8693242B4E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7" y="1386"/>
                <a:ext cx="6" cy="5"/>
              </a:xfrm>
              <a:custGeom>
                <a:avLst/>
                <a:gdLst>
                  <a:gd name="T0" fmla="*/ 5 w 6"/>
                  <a:gd name="T1" fmla="*/ 0 h 5"/>
                  <a:gd name="T2" fmla="*/ 4 w 6"/>
                  <a:gd name="T3" fmla="*/ 1 h 5"/>
                  <a:gd name="T4" fmla="*/ 3 w 6"/>
                  <a:gd name="T5" fmla="*/ 1 h 5"/>
                  <a:gd name="T6" fmla="*/ 1 w 6"/>
                  <a:gd name="T7" fmla="*/ 4 h 5"/>
                  <a:gd name="T8" fmla="*/ 0 w 6"/>
                  <a:gd name="T9" fmla="*/ 5 h 5"/>
                  <a:gd name="T10" fmla="*/ 1 w 6"/>
                  <a:gd name="T11" fmla="*/ 5 h 5"/>
                  <a:gd name="T12" fmla="*/ 3 w 6"/>
                  <a:gd name="T13" fmla="*/ 5 h 5"/>
                  <a:gd name="T14" fmla="*/ 4 w 6"/>
                  <a:gd name="T15" fmla="*/ 4 h 5"/>
                  <a:gd name="T16" fmla="*/ 6 w 6"/>
                  <a:gd name="T17" fmla="*/ 3 h 5"/>
                  <a:gd name="T18" fmla="*/ 6 w 6"/>
                  <a:gd name="T19" fmla="*/ 1 h 5"/>
                  <a:gd name="T20" fmla="*/ 6 w 6"/>
                  <a:gd name="T21" fmla="*/ 0 h 5"/>
                  <a:gd name="T22" fmla="*/ 5 w 6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5" y="0"/>
                    </a:moveTo>
                    <a:lnTo>
                      <a:pt x="4" y="1"/>
                    </a:lnTo>
                    <a:lnTo>
                      <a:pt x="3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" name="Freeform 1225">
                <a:extLst>
                  <a:ext uri="{FF2B5EF4-FFF2-40B4-BE49-F238E27FC236}">
                    <a16:creationId xmlns:a16="http://schemas.microsoft.com/office/drawing/2014/main" id="{727E4645-F2E0-4022-9FC8-5D26946A3B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000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2 w 3"/>
                  <a:gd name="T3" fmla="*/ 0 h 3"/>
                  <a:gd name="T4" fmla="*/ 0 w 3"/>
                  <a:gd name="T5" fmla="*/ 0 h 3"/>
                  <a:gd name="T6" fmla="*/ 0 w 3"/>
                  <a:gd name="T7" fmla="*/ 3 h 3"/>
                  <a:gd name="T8" fmla="*/ 2 w 3"/>
                  <a:gd name="T9" fmla="*/ 3 h 3"/>
                  <a:gd name="T10" fmla="*/ 3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" name="Freeform 1226">
                <a:extLst>
                  <a:ext uri="{FF2B5EF4-FFF2-40B4-BE49-F238E27FC236}">
                    <a16:creationId xmlns:a16="http://schemas.microsoft.com/office/drawing/2014/main" id="{A3DBC441-E3E5-4D2B-8CFE-CB22179DCC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6" y="1745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3 h 3"/>
                  <a:gd name="T4" fmla="*/ 1 w 2"/>
                  <a:gd name="T5" fmla="*/ 3 h 3"/>
                  <a:gd name="T6" fmla="*/ 1 w 2"/>
                  <a:gd name="T7" fmla="*/ 3 h 3"/>
                  <a:gd name="T8" fmla="*/ 2 w 2"/>
                  <a:gd name="T9" fmla="*/ 3 h 3"/>
                  <a:gd name="T10" fmla="*/ 2 w 2"/>
                  <a:gd name="T11" fmla="*/ 1 h 3"/>
                  <a:gd name="T12" fmla="*/ 1 w 2"/>
                  <a:gd name="T13" fmla="*/ 0 h 3"/>
                  <a:gd name="T14" fmla="*/ 0 w 2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" name="Freeform 1227">
                <a:extLst>
                  <a:ext uri="{FF2B5EF4-FFF2-40B4-BE49-F238E27FC236}">
                    <a16:creationId xmlns:a16="http://schemas.microsoft.com/office/drawing/2014/main" id="{F4401D1A-EB36-4A27-9A36-6E6101768D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43" y="1797"/>
                <a:ext cx="2" cy="8"/>
              </a:xfrm>
              <a:custGeom>
                <a:avLst/>
                <a:gdLst>
                  <a:gd name="T0" fmla="*/ 1 w 2"/>
                  <a:gd name="T1" fmla="*/ 8 h 8"/>
                  <a:gd name="T2" fmla="*/ 1 w 2"/>
                  <a:gd name="T3" fmla="*/ 8 h 8"/>
                  <a:gd name="T4" fmla="*/ 2 w 2"/>
                  <a:gd name="T5" fmla="*/ 6 h 8"/>
                  <a:gd name="T6" fmla="*/ 1 w 2"/>
                  <a:gd name="T7" fmla="*/ 5 h 8"/>
                  <a:gd name="T8" fmla="*/ 1 w 2"/>
                  <a:gd name="T9" fmla="*/ 5 h 8"/>
                  <a:gd name="T10" fmla="*/ 1 w 2"/>
                  <a:gd name="T11" fmla="*/ 4 h 8"/>
                  <a:gd name="T12" fmla="*/ 1 w 2"/>
                  <a:gd name="T13" fmla="*/ 3 h 8"/>
                  <a:gd name="T14" fmla="*/ 2 w 2"/>
                  <a:gd name="T15" fmla="*/ 1 h 8"/>
                  <a:gd name="T16" fmla="*/ 1 w 2"/>
                  <a:gd name="T17" fmla="*/ 1 h 8"/>
                  <a:gd name="T18" fmla="*/ 1 w 2"/>
                  <a:gd name="T19" fmla="*/ 0 h 8"/>
                  <a:gd name="T20" fmla="*/ 0 w 2"/>
                  <a:gd name="T21" fmla="*/ 1 h 8"/>
                  <a:gd name="T22" fmla="*/ 0 w 2"/>
                  <a:gd name="T23" fmla="*/ 1 h 8"/>
                  <a:gd name="T24" fmla="*/ 0 w 2"/>
                  <a:gd name="T25" fmla="*/ 3 h 8"/>
                  <a:gd name="T26" fmla="*/ 1 w 2"/>
                  <a:gd name="T27" fmla="*/ 5 h 8"/>
                  <a:gd name="T28" fmla="*/ 0 w 2"/>
                  <a:gd name="T29" fmla="*/ 6 h 8"/>
                  <a:gd name="T30" fmla="*/ 1 w 2"/>
                  <a:gd name="T3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" h="8">
                    <a:moveTo>
                      <a:pt x="1" y="8"/>
                    </a:moveTo>
                    <a:lnTo>
                      <a:pt x="1" y="8"/>
                    </a:lnTo>
                    <a:lnTo>
                      <a:pt x="2" y="6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" name="Freeform 1228">
                <a:extLst>
                  <a:ext uri="{FF2B5EF4-FFF2-40B4-BE49-F238E27FC236}">
                    <a16:creationId xmlns:a16="http://schemas.microsoft.com/office/drawing/2014/main" id="{4C7CB3EA-F2FD-49C1-AAAB-9D9668438B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5" y="1512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3 h 3"/>
                  <a:gd name="T6" fmla="*/ 2 w 2"/>
                  <a:gd name="T7" fmla="*/ 1 h 3"/>
                  <a:gd name="T8" fmla="*/ 1 w 2"/>
                  <a:gd name="T9" fmla="*/ 0 h 3"/>
                  <a:gd name="T10" fmla="*/ 0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" name="Freeform 1229">
                <a:extLst>
                  <a:ext uri="{FF2B5EF4-FFF2-40B4-BE49-F238E27FC236}">
                    <a16:creationId xmlns:a16="http://schemas.microsoft.com/office/drawing/2014/main" id="{63A2BFB0-411D-4B97-ABE5-D72FEE3919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41" y="180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" name="Rectangle 1230">
                <a:extLst>
                  <a:ext uri="{FF2B5EF4-FFF2-40B4-BE49-F238E27FC236}">
                    <a16:creationId xmlns:a16="http://schemas.microsoft.com/office/drawing/2014/main" id="{2960890E-05F6-4823-9C2B-E585EBF827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428" y="1276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" name="Freeform 1231">
                <a:extLst>
                  <a:ext uri="{FF2B5EF4-FFF2-40B4-BE49-F238E27FC236}">
                    <a16:creationId xmlns:a16="http://schemas.microsoft.com/office/drawing/2014/main" id="{7CD695A1-11AA-4A2D-B6EE-94DA4E3B6A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3" y="1526"/>
                <a:ext cx="1" cy="7"/>
              </a:xfrm>
              <a:custGeom>
                <a:avLst/>
                <a:gdLst>
                  <a:gd name="T0" fmla="*/ 1 w 1"/>
                  <a:gd name="T1" fmla="*/ 1 h 7"/>
                  <a:gd name="T2" fmla="*/ 1 w 1"/>
                  <a:gd name="T3" fmla="*/ 0 h 7"/>
                  <a:gd name="T4" fmla="*/ 0 w 1"/>
                  <a:gd name="T5" fmla="*/ 3 h 7"/>
                  <a:gd name="T6" fmla="*/ 0 w 1"/>
                  <a:gd name="T7" fmla="*/ 6 h 7"/>
                  <a:gd name="T8" fmla="*/ 1 w 1"/>
                  <a:gd name="T9" fmla="*/ 7 h 7"/>
                  <a:gd name="T10" fmla="*/ 1 w 1"/>
                  <a:gd name="T11" fmla="*/ 6 h 7"/>
                  <a:gd name="T12" fmla="*/ 1 w 1"/>
                  <a:gd name="T13" fmla="*/ 4 h 7"/>
                  <a:gd name="T14" fmla="*/ 1 w 1"/>
                  <a:gd name="T15" fmla="*/ 2 h 7"/>
                  <a:gd name="T16" fmla="*/ 1 w 1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7">
                    <a:moveTo>
                      <a:pt x="1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" name="Freeform 1232">
                <a:extLst>
                  <a:ext uri="{FF2B5EF4-FFF2-40B4-BE49-F238E27FC236}">
                    <a16:creationId xmlns:a16="http://schemas.microsoft.com/office/drawing/2014/main" id="{6FA95657-ED4B-4C1D-9F73-8ED60689C0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4" y="998"/>
                <a:ext cx="287" cy="224"/>
              </a:xfrm>
              <a:custGeom>
                <a:avLst/>
                <a:gdLst>
                  <a:gd name="T0" fmla="*/ 83 w 287"/>
                  <a:gd name="T1" fmla="*/ 39 h 224"/>
                  <a:gd name="T2" fmla="*/ 88 w 287"/>
                  <a:gd name="T3" fmla="*/ 47 h 224"/>
                  <a:gd name="T4" fmla="*/ 103 w 287"/>
                  <a:gd name="T5" fmla="*/ 58 h 224"/>
                  <a:gd name="T6" fmla="*/ 85 w 287"/>
                  <a:gd name="T7" fmla="*/ 58 h 224"/>
                  <a:gd name="T8" fmla="*/ 108 w 287"/>
                  <a:gd name="T9" fmla="*/ 63 h 224"/>
                  <a:gd name="T10" fmla="*/ 94 w 287"/>
                  <a:gd name="T11" fmla="*/ 74 h 224"/>
                  <a:gd name="T12" fmla="*/ 128 w 287"/>
                  <a:gd name="T13" fmla="*/ 79 h 224"/>
                  <a:gd name="T14" fmla="*/ 151 w 287"/>
                  <a:gd name="T15" fmla="*/ 75 h 224"/>
                  <a:gd name="T16" fmla="*/ 157 w 287"/>
                  <a:gd name="T17" fmla="*/ 86 h 224"/>
                  <a:gd name="T18" fmla="*/ 142 w 287"/>
                  <a:gd name="T19" fmla="*/ 96 h 224"/>
                  <a:gd name="T20" fmla="*/ 114 w 287"/>
                  <a:gd name="T21" fmla="*/ 112 h 224"/>
                  <a:gd name="T22" fmla="*/ 88 w 287"/>
                  <a:gd name="T23" fmla="*/ 85 h 224"/>
                  <a:gd name="T24" fmla="*/ 79 w 287"/>
                  <a:gd name="T25" fmla="*/ 120 h 224"/>
                  <a:gd name="T26" fmla="*/ 94 w 287"/>
                  <a:gd name="T27" fmla="*/ 135 h 224"/>
                  <a:gd name="T28" fmla="*/ 74 w 287"/>
                  <a:gd name="T29" fmla="*/ 137 h 224"/>
                  <a:gd name="T30" fmla="*/ 42 w 287"/>
                  <a:gd name="T31" fmla="*/ 154 h 224"/>
                  <a:gd name="T32" fmla="*/ 66 w 287"/>
                  <a:gd name="T33" fmla="*/ 148 h 224"/>
                  <a:gd name="T34" fmla="*/ 52 w 287"/>
                  <a:gd name="T35" fmla="*/ 166 h 224"/>
                  <a:gd name="T36" fmla="*/ 52 w 287"/>
                  <a:gd name="T37" fmla="*/ 176 h 224"/>
                  <a:gd name="T38" fmla="*/ 61 w 287"/>
                  <a:gd name="T39" fmla="*/ 181 h 224"/>
                  <a:gd name="T40" fmla="*/ 32 w 287"/>
                  <a:gd name="T41" fmla="*/ 161 h 224"/>
                  <a:gd name="T42" fmla="*/ 32 w 287"/>
                  <a:gd name="T43" fmla="*/ 181 h 224"/>
                  <a:gd name="T44" fmla="*/ 14 w 287"/>
                  <a:gd name="T45" fmla="*/ 184 h 224"/>
                  <a:gd name="T46" fmla="*/ 4 w 287"/>
                  <a:gd name="T47" fmla="*/ 201 h 224"/>
                  <a:gd name="T48" fmla="*/ 13 w 287"/>
                  <a:gd name="T49" fmla="*/ 199 h 224"/>
                  <a:gd name="T50" fmla="*/ 19 w 287"/>
                  <a:gd name="T51" fmla="*/ 206 h 224"/>
                  <a:gd name="T52" fmla="*/ 34 w 287"/>
                  <a:gd name="T53" fmla="*/ 207 h 224"/>
                  <a:gd name="T54" fmla="*/ 46 w 287"/>
                  <a:gd name="T55" fmla="*/ 210 h 224"/>
                  <a:gd name="T56" fmla="*/ 55 w 287"/>
                  <a:gd name="T57" fmla="*/ 203 h 224"/>
                  <a:gd name="T58" fmla="*/ 69 w 287"/>
                  <a:gd name="T59" fmla="*/ 222 h 224"/>
                  <a:gd name="T60" fmla="*/ 89 w 287"/>
                  <a:gd name="T61" fmla="*/ 205 h 224"/>
                  <a:gd name="T62" fmla="*/ 70 w 287"/>
                  <a:gd name="T63" fmla="*/ 192 h 224"/>
                  <a:gd name="T64" fmla="*/ 72 w 287"/>
                  <a:gd name="T65" fmla="*/ 183 h 224"/>
                  <a:gd name="T66" fmla="*/ 103 w 287"/>
                  <a:gd name="T67" fmla="*/ 183 h 224"/>
                  <a:gd name="T68" fmla="*/ 120 w 287"/>
                  <a:gd name="T69" fmla="*/ 169 h 224"/>
                  <a:gd name="T70" fmla="*/ 137 w 287"/>
                  <a:gd name="T71" fmla="*/ 161 h 224"/>
                  <a:gd name="T72" fmla="*/ 127 w 287"/>
                  <a:gd name="T73" fmla="*/ 144 h 224"/>
                  <a:gd name="T74" fmla="*/ 128 w 287"/>
                  <a:gd name="T75" fmla="*/ 137 h 224"/>
                  <a:gd name="T76" fmla="*/ 137 w 287"/>
                  <a:gd name="T77" fmla="*/ 137 h 224"/>
                  <a:gd name="T78" fmla="*/ 140 w 287"/>
                  <a:gd name="T79" fmla="*/ 131 h 224"/>
                  <a:gd name="T80" fmla="*/ 158 w 287"/>
                  <a:gd name="T81" fmla="*/ 135 h 224"/>
                  <a:gd name="T82" fmla="*/ 174 w 287"/>
                  <a:gd name="T83" fmla="*/ 132 h 224"/>
                  <a:gd name="T84" fmla="*/ 180 w 287"/>
                  <a:gd name="T85" fmla="*/ 119 h 224"/>
                  <a:gd name="T86" fmla="*/ 203 w 287"/>
                  <a:gd name="T87" fmla="*/ 110 h 224"/>
                  <a:gd name="T88" fmla="*/ 246 w 287"/>
                  <a:gd name="T89" fmla="*/ 89 h 224"/>
                  <a:gd name="T90" fmla="*/ 218 w 287"/>
                  <a:gd name="T91" fmla="*/ 86 h 224"/>
                  <a:gd name="T92" fmla="*/ 242 w 287"/>
                  <a:gd name="T93" fmla="*/ 76 h 224"/>
                  <a:gd name="T94" fmla="*/ 275 w 287"/>
                  <a:gd name="T95" fmla="*/ 67 h 224"/>
                  <a:gd name="T96" fmla="*/ 280 w 287"/>
                  <a:gd name="T97" fmla="*/ 38 h 224"/>
                  <a:gd name="T98" fmla="*/ 269 w 287"/>
                  <a:gd name="T99" fmla="*/ 29 h 224"/>
                  <a:gd name="T100" fmla="*/ 265 w 287"/>
                  <a:gd name="T101" fmla="*/ 24 h 224"/>
                  <a:gd name="T102" fmla="*/ 248 w 287"/>
                  <a:gd name="T103" fmla="*/ 13 h 224"/>
                  <a:gd name="T104" fmla="*/ 220 w 287"/>
                  <a:gd name="T105" fmla="*/ 8 h 224"/>
                  <a:gd name="T106" fmla="*/ 192 w 287"/>
                  <a:gd name="T107" fmla="*/ 16 h 224"/>
                  <a:gd name="T108" fmla="*/ 178 w 287"/>
                  <a:gd name="T109" fmla="*/ 2 h 224"/>
                  <a:gd name="T110" fmla="*/ 173 w 287"/>
                  <a:gd name="T111" fmla="*/ 17 h 224"/>
                  <a:gd name="T112" fmla="*/ 163 w 287"/>
                  <a:gd name="T113" fmla="*/ 17 h 224"/>
                  <a:gd name="T114" fmla="*/ 147 w 287"/>
                  <a:gd name="T115" fmla="*/ 24 h 224"/>
                  <a:gd name="T116" fmla="*/ 129 w 287"/>
                  <a:gd name="T117" fmla="*/ 18 h 224"/>
                  <a:gd name="T118" fmla="*/ 127 w 287"/>
                  <a:gd name="T119" fmla="*/ 29 h 224"/>
                  <a:gd name="T120" fmla="*/ 113 w 287"/>
                  <a:gd name="T121" fmla="*/ 24 h 224"/>
                  <a:gd name="T122" fmla="*/ 101 w 287"/>
                  <a:gd name="T123" fmla="*/ 22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7" h="224">
                    <a:moveTo>
                      <a:pt x="80" y="33"/>
                    </a:moveTo>
                    <a:lnTo>
                      <a:pt x="79" y="35"/>
                    </a:lnTo>
                    <a:lnTo>
                      <a:pt x="80" y="36"/>
                    </a:lnTo>
                    <a:lnTo>
                      <a:pt x="83" y="36"/>
                    </a:lnTo>
                    <a:lnTo>
                      <a:pt x="83" y="35"/>
                    </a:lnTo>
                    <a:lnTo>
                      <a:pt x="83" y="33"/>
                    </a:lnTo>
                    <a:lnTo>
                      <a:pt x="85" y="33"/>
                    </a:lnTo>
                    <a:lnTo>
                      <a:pt x="86" y="32"/>
                    </a:lnTo>
                    <a:lnTo>
                      <a:pt x="88" y="32"/>
                    </a:lnTo>
                    <a:lnTo>
                      <a:pt x="89" y="34"/>
                    </a:lnTo>
                    <a:lnTo>
                      <a:pt x="90" y="33"/>
                    </a:lnTo>
                    <a:lnTo>
                      <a:pt x="90" y="30"/>
                    </a:lnTo>
                    <a:lnTo>
                      <a:pt x="91" y="30"/>
                    </a:lnTo>
                    <a:lnTo>
                      <a:pt x="90" y="33"/>
                    </a:lnTo>
                    <a:lnTo>
                      <a:pt x="91" y="34"/>
                    </a:lnTo>
                    <a:lnTo>
                      <a:pt x="94" y="34"/>
                    </a:lnTo>
                    <a:lnTo>
                      <a:pt x="92" y="35"/>
                    </a:lnTo>
                    <a:lnTo>
                      <a:pt x="89" y="35"/>
                    </a:lnTo>
                    <a:lnTo>
                      <a:pt x="85" y="38"/>
                    </a:lnTo>
                    <a:lnTo>
                      <a:pt x="83" y="39"/>
                    </a:lnTo>
                    <a:lnTo>
                      <a:pt x="84" y="41"/>
                    </a:lnTo>
                    <a:lnTo>
                      <a:pt x="84" y="42"/>
                    </a:lnTo>
                    <a:lnTo>
                      <a:pt x="85" y="42"/>
                    </a:lnTo>
                    <a:lnTo>
                      <a:pt x="86" y="41"/>
                    </a:lnTo>
                    <a:lnTo>
                      <a:pt x="89" y="41"/>
                    </a:lnTo>
                    <a:lnTo>
                      <a:pt x="91" y="40"/>
                    </a:lnTo>
                    <a:lnTo>
                      <a:pt x="95" y="40"/>
                    </a:lnTo>
                    <a:lnTo>
                      <a:pt x="100" y="39"/>
                    </a:lnTo>
                    <a:lnTo>
                      <a:pt x="101" y="40"/>
                    </a:lnTo>
                    <a:lnTo>
                      <a:pt x="101" y="41"/>
                    </a:lnTo>
                    <a:lnTo>
                      <a:pt x="99" y="41"/>
                    </a:lnTo>
                    <a:lnTo>
                      <a:pt x="97" y="41"/>
                    </a:lnTo>
                    <a:lnTo>
                      <a:pt x="96" y="41"/>
                    </a:lnTo>
                    <a:lnTo>
                      <a:pt x="94" y="42"/>
                    </a:lnTo>
                    <a:lnTo>
                      <a:pt x="90" y="42"/>
                    </a:lnTo>
                    <a:lnTo>
                      <a:pt x="88" y="45"/>
                    </a:lnTo>
                    <a:lnTo>
                      <a:pt x="85" y="45"/>
                    </a:lnTo>
                    <a:lnTo>
                      <a:pt x="84" y="45"/>
                    </a:lnTo>
                    <a:lnTo>
                      <a:pt x="85" y="47"/>
                    </a:lnTo>
                    <a:lnTo>
                      <a:pt x="88" y="47"/>
                    </a:lnTo>
                    <a:lnTo>
                      <a:pt x="89" y="49"/>
                    </a:lnTo>
                    <a:lnTo>
                      <a:pt x="88" y="50"/>
                    </a:lnTo>
                    <a:lnTo>
                      <a:pt x="85" y="50"/>
                    </a:lnTo>
                    <a:lnTo>
                      <a:pt x="83" y="47"/>
                    </a:lnTo>
                    <a:lnTo>
                      <a:pt x="83" y="47"/>
                    </a:lnTo>
                    <a:lnTo>
                      <a:pt x="80" y="49"/>
                    </a:lnTo>
                    <a:lnTo>
                      <a:pt x="80" y="51"/>
                    </a:lnTo>
                    <a:lnTo>
                      <a:pt x="79" y="52"/>
                    </a:lnTo>
                    <a:lnTo>
                      <a:pt x="80" y="53"/>
                    </a:lnTo>
                    <a:lnTo>
                      <a:pt x="83" y="55"/>
                    </a:lnTo>
                    <a:lnTo>
                      <a:pt x="85" y="55"/>
                    </a:lnTo>
                    <a:lnTo>
                      <a:pt x="89" y="56"/>
                    </a:lnTo>
                    <a:lnTo>
                      <a:pt x="91" y="56"/>
                    </a:lnTo>
                    <a:lnTo>
                      <a:pt x="91" y="56"/>
                    </a:lnTo>
                    <a:lnTo>
                      <a:pt x="94" y="57"/>
                    </a:lnTo>
                    <a:lnTo>
                      <a:pt x="96" y="58"/>
                    </a:lnTo>
                    <a:lnTo>
                      <a:pt x="97" y="58"/>
                    </a:lnTo>
                    <a:lnTo>
                      <a:pt x="99" y="58"/>
                    </a:lnTo>
                    <a:lnTo>
                      <a:pt x="101" y="58"/>
                    </a:lnTo>
                    <a:lnTo>
                      <a:pt x="103" y="58"/>
                    </a:lnTo>
                    <a:lnTo>
                      <a:pt x="106" y="56"/>
                    </a:lnTo>
                    <a:lnTo>
                      <a:pt x="111" y="57"/>
                    </a:lnTo>
                    <a:lnTo>
                      <a:pt x="113" y="56"/>
                    </a:lnTo>
                    <a:lnTo>
                      <a:pt x="114" y="55"/>
                    </a:lnTo>
                    <a:lnTo>
                      <a:pt x="116" y="55"/>
                    </a:lnTo>
                    <a:lnTo>
                      <a:pt x="117" y="55"/>
                    </a:lnTo>
                    <a:lnTo>
                      <a:pt x="117" y="56"/>
                    </a:lnTo>
                    <a:lnTo>
                      <a:pt x="117" y="57"/>
                    </a:lnTo>
                    <a:lnTo>
                      <a:pt x="113" y="57"/>
                    </a:lnTo>
                    <a:lnTo>
                      <a:pt x="108" y="58"/>
                    </a:lnTo>
                    <a:lnTo>
                      <a:pt x="107" y="59"/>
                    </a:lnTo>
                    <a:lnTo>
                      <a:pt x="105" y="59"/>
                    </a:lnTo>
                    <a:lnTo>
                      <a:pt x="105" y="61"/>
                    </a:lnTo>
                    <a:lnTo>
                      <a:pt x="102" y="59"/>
                    </a:lnTo>
                    <a:lnTo>
                      <a:pt x="100" y="61"/>
                    </a:lnTo>
                    <a:lnTo>
                      <a:pt x="97" y="61"/>
                    </a:lnTo>
                    <a:lnTo>
                      <a:pt x="96" y="61"/>
                    </a:lnTo>
                    <a:lnTo>
                      <a:pt x="95" y="61"/>
                    </a:lnTo>
                    <a:lnTo>
                      <a:pt x="91" y="58"/>
                    </a:lnTo>
                    <a:lnTo>
                      <a:pt x="85" y="58"/>
                    </a:lnTo>
                    <a:lnTo>
                      <a:pt x="84" y="57"/>
                    </a:lnTo>
                    <a:lnTo>
                      <a:pt x="81" y="57"/>
                    </a:lnTo>
                    <a:lnTo>
                      <a:pt x="79" y="57"/>
                    </a:lnTo>
                    <a:lnTo>
                      <a:pt x="78" y="58"/>
                    </a:lnTo>
                    <a:lnTo>
                      <a:pt x="79" y="61"/>
                    </a:lnTo>
                    <a:lnTo>
                      <a:pt x="80" y="62"/>
                    </a:lnTo>
                    <a:lnTo>
                      <a:pt x="80" y="65"/>
                    </a:lnTo>
                    <a:lnTo>
                      <a:pt x="80" y="68"/>
                    </a:lnTo>
                    <a:lnTo>
                      <a:pt x="81" y="69"/>
                    </a:lnTo>
                    <a:lnTo>
                      <a:pt x="83" y="69"/>
                    </a:lnTo>
                    <a:lnTo>
                      <a:pt x="86" y="73"/>
                    </a:lnTo>
                    <a:lnTo>
                      <a:pt x="88" y="74"/>
                    </a:lnTo>
                    <a:lnTo>
                      <a:pt x="89" y="74"/>
                    </a:lnTo>
                    <a:lnTo>
                      <a:pt x="91" y="70"/>
                    </a:lnTo>
                    <a:lnTo>
                      <a:pt x="95" y="68"/>
                    </a:lnTo>
                    <a:lnTo>
                      <a:pt x="99" y="65"/>
                    </a:lnTo>
                    <a:lnTo>
                      <a:pt x="101" y="63"/>
                    </a:lnTo>
                    <a:lnTo>
                      <a:pt x="102" y="62"/>
                    </a:lnTo>
                    <a:lnTo>
                      <a:pt x="103" y="62"/>
                    </a:lnTo>
                    <a:lnTo>
                      <a:pt x="108" y="63"/>
                    </a:lnTo>
                    <a:lnTo>
                      <a:pt x="112" y="63"/>
                    </a:lnTo>
                    <a:lnTo>
                      <a:pt x="114" y="63"/>
                    </a:lnTo>
                    <a:lnTo>
                      <a:pt x="118" y="64"/>
                    </a:lnTo>
                    <a:lnTo>
                      <a:pt x="122" y="65"/>
                    </a:lnTo>
                    <a:lnTo>
                      <a:pt x="127" y="65"/>
                    </a:lnTo>
                    <a:lnTo>
                      <a:pt x="128" y="67"/>
                    </a:lnTo>
                    <a:lnTo>
                      <a:pt x="128" y="67"/>
                    </a:lnTo>
                    <a:lnTo>
                      <a:pt x="124" y="67"/>
                    </a:lnTo>
                    <a:lnTo>
                      <a:pt x="122" y="67"/>
                    </a:lnTo>
                    <a:lnTo>
                      <a:pt x="118" y="67"/>
                    </a:lnTo>
                    <a:lnTo>
                      <a:pt x="114" y="64"/>
                    </a:lnTo>
                    <a:lnTo>
                      <a:pt x="112" y="64"/>
                    </a:lnTo>
                    <a:lnTo>
                      <a:pt x="111" y="64"/>
                    </a:lnTo>
                    <a:lnTo>
                      <a:pt x="107" y="64"/>
                    </a:lnTo>
                    <a:lnTo>
                      <a:pt x="105" y="64"/>
                    </a:lnTo>
                    <a:lnTo>
                      <a:pt x="103" y="65"/>
                    </a:lnTo>
                    <a:lnTo>
                      <a:pt x="100" y="67"/>
                    </a:lnTo>
                    <a:lnTo>
                      <a:pt x="99" y="69"/>
                    </a:lnTo>
                    <a:lnTo>
                      <a:pt x="95" y="72"/>
                    </a:lnTo>
                    <a:lnTo>
                      <a:pt x="94" y="74"/>
                    </a:lnTo>
                    <a:lnTo>
                      <a:pt x="91" y="75"/>
                    </a:lnTo>
                    <a:lnTo>
                      <a:pt x="91" y="76"/>
                    </a:lnTo>
                    <a:lnTo>
                      <a:pt x="94" y="78"/>
                    </a:lnTo>
                    <a:lnTo>
                      <a:pt x="96" y="79"/>
                    </a:lnTo>
                    <a:lnTo>
                      <a:pt x="96" y="80"/>
                    </a:lnTo>
                    <a:lnTo>
                      <a:pt x="99" y="81"/>
                    </a:lnTo>
                    <a:lnTo>
                      <a:pt x="102" y="81"/>
                    </a:lnTo>
                    <a:lnTo>
                      <a:pt x="107" y="84"/>
                    </a:lnTo>
                    <a:lnTo>
                      <a:pt x="111" y="84"/>
                    </a:lnTo>
                    <a:lnTo>
                      <a:pt x="113" y="80"/>
                    </a:lnTo>
                    <a:lnTo>
                      <a:pt x="113" y="76"/>
                    </a:lnTo>
                    <a:lnTo>
                      <a:pt x="117" y="76"/>
                    </a:lnTo>
                    <a:lnTo>
                      <a:pt x="119" y="76"/>
                    </a:lnTo>
                    <a:lnTo>
                      <a:pt x="117" y="78"/>
                    </a:lnTo>
                    <a:lnTo>
                      <a:pt x="117" y="79"/>
                    </a:lnTo>
                    <a:lnTo>
                      <a:pt x="118" y="80"/>
                    </a:lnTo>
                    <a:lnTo>
                      <a:pt x="122" y="79"/>
                    </a:lnTo>
                    <a:lnTo>
                      <a:pt x="124" y="79"/>
                    </a:lnTo>
                    <a:lnTo>
                      <a:pt x="127" y="78"/>
                    </a:lnTo>
                    <a:lnTo>
                      <a:pt x="128" y="79"/>
                    </a:lnTo>
                    <a:lnTo>
                      <a:pt x="125" y="80"/>
                    </a:lnTo>
                    <a:lnTo>
                      <a:pt x="122" y="80"/>
                    </a:lnTo>
                    <a:lnTo>
                      <a:pt x="120" y="81"/>
                    </a:lnTo>
                    <a:lnTo>
                      <a:pt x="118" y="81"/>
                    </a:lnTo>
                    <a:lnTo>
                      <a:pt x="114" y="84"/>
                    </a:lnTo>
                    <a:lnTo>
                      <a:pt x="114" y="86"/>
                    </a:lnTo>
                    <a:lnTo>
                      <a:pt x="117" y="86"/>
                    </a:lnTo>
                    <a:lnTo>
                      <a:pt x="119" y="86"/>
                    </a:lnTo>
                    <a:lnTo>
                      <a:pt x="123" y="89"/>
                    </a:lnTo>
                    <a:lnTo>
                      <a:pt x="129" y="89"/>
                    </a:lnTo>
                    <a:lnTo>
                      <a:pt x="130" y="89"/>
                    </a:lnTo>
                    <a:lnTo>
                      <a:pt x="133" y="89"/>
                    </a:lnTo>
                    <a:lnTo>
                      <a:pt x="141" y="85"/>
                    </a:lnTo>
                    <a:lnTo>
                      <a:pt x="142" y="85"/>
                    </a:lnTo>
                    <a:lnTo>
                      <a:pt x="147" y="81"/>
                    </a:lnTo>
                    <a:lnTo>
                      <a:pt x="146" y="81"/>
                    </a:lnTo>
                    <a:lnTo>
                      <a:pt x="145" y="81"/>
                    </a:lnTo>
                    <a:lnTo>
                      <a:pt x="148" y="78"/>
                    </a:lnTo>
                    <a:lnTo>
                      <a:pt x="150" y="78"/>
                    </a:lnTo>
                    <a:lnTo>
                      <a:pt x="151" y="75"/>
                    </a:lnTo>
                    <a:lnTo>
                      <a:pt x="152" y="75"/>
                    </a:lnTo>
                    <a:lnTo>
                      <a:pt x="153" y="78"/>
                    </a:lnTo>
                    <a:lnTo>
                      <a:pt x="153" y="78"/>
                    </a:lnTo>
                    <a:lnTo>
                      <a:pt x="155" y="75"/>
                    </a:lnTo>
                    <a:lnTo>
                      <a:pt x="159" y="72"/>
                    </a:lnTo>
                    <a:lnTo>
                      <a:pt x="164" y="70"/>
                    </a:lnTo>
                    <a:lnTo>
                      <a:pt x="170" y="68"/>
                    </a:lnTo>
                    <a:lnTo>
                      <a:pt x="170" y="69"/>
                    </a:lnTo>
                    <a:lnTo>
                      <a:pt x="164" y="72"/>
                    </a:lnTo>
                    <a:lnTo>
                      <a:pt x="162" y="72"/>
                    </a:lnTo>
                    <a:lnTo>
                      <a:pt x="156" y="75"/>
                    </a:lnTo>
                    <a:lnTo>
                      <a:pt x="155" y="79"/>
                    </a:lnTo>
                    <a:lnTo>
                      <a:pt x="152" y="80"/>
                    </a:lnTo>
                    <a:lnTo>
                      <a:pt x="150" y="80"/>
                    </a:lnTo>
                    <a:lnTo>
                      <a:pt x="148" y="84"/>
                    </a:lnTo>
                    <a:lnTo>
                      <a:pt x="147" y="85"/>
                    </a:lnTo>
                    <a:lnTo>
                      <a:pt x="147" y="85"/>
                    </a:lnTo>
                    <a:lnTo>
                      <a:pt x="153" y="85"/>
                    </a:lnTo>
                    <a:lnTo>
                      <a:pt x="155" y="86"/>
                    </a:lnTo>
                    <a:lnTo>
                      <a:pt x="157" y="86"/>
                    </a:lnTo>
                    <a:lnTo>
                      <a:pt x="159" y="87"/>
                    </a:lnTo>
                    <a:lnTo>
                      <a:pt x="159" y="89"/>
                    </a:lnTo>
                    <a:lnTo>
                      <a:pt x="162" y="89"/>
                    </a:lnTo>
                    <a:lnTo>
                      <a:pt x="162" y="89"/>
                    </a:lnTo>
                    <a:lnTo>
                      <a:pt x="164" y="90"/>
                    </a:lnTo>
                    <a:lnTo>
                      <a:pt x="161" y="91"/>
                    </a:lnTo>
                    <a:lnTo>
                      <a:pt x="159" y="92"/>
                    </a:lnTo>
                    <a:lnTo>
                      <a:pt x="157" y="90"/>
                    </a:lnTo>
                    <a:lnTo>
                      <a:pt x="153" y="89"/>
                    </a:lnTo>
                    <a:lnTo>
                      <a:pt x="148" y="89"/>
                    </a:lnTo>
                    <a:lnTo>
                      <a:pt x="141" y="90"/>
                    </a:lnTo>
                    <a:lnTo>
                      <a:pt x="137" y="91"/>
                    </a:lnTo>
                    <a:lnTo>
                      <a:pt x="136" y="91"/>
                    </a:lnTo>
                    <a:lnTo>
                      <a:pt x="135" y="91"/>
                    </a:lnTo>
                    <a:lnTo>
                      <a:pt x="136" y="92"/>
                    </a:lnTo>
                    <a:lnTo>
                      <a:pt x="140" y="93"/>
                    </a:lnTo>
                    <a:lnTo>
                      <a:pt x="142" y="93"/>
                    </a:lnTo>
                    <a:lnTo>
                      <a:pt x="145" y="95"/>
                    </a:lnTo>
                    <a:lnTo>
                      <a:pt x="145" y="96"/>
                    </a:lnTo>
                    <a:lnTo>
                      <a:pt x="142" y="96"/>
                    </a:lnTo>
                    <a:lnTo>
                      <a:pt x="140" y="95"/>
                    </a:lnTo>
                    <a:lnTo>
                      <a:pt x="136" y="95"/>
                    </a:lnTo>
                    <a:lnTo>
                      <a:pt x="134" y="93"/>
                    </a:lnTo>
                    <a:lnTo>
                      <a:pt x="133" y="92"/>
                    </a:lnTo>
                    <a:lnTo>
                      <a:pt x="129" y="95"/>
                    </a:lnTo>
                    <a:lnTo>
                      <a:pt x="125" y="95"/>
                    </a:lnTo>
                    <a:lnTo>
                      <a:pt x="122" y="93"/>
                    </a:lnTo>
                    <a:lnTo>
                      <a:pt x="118" y="92"/>
                    </a:lnTo>
                    <a:lnTo>
                      <a:pt x="116" y="92"/>
                    </a:lnTo>
                    <a:lnTo>
                      <a:pt x="114" y="91"/>
                    </a:lnTo>
                    <a:lnTo>
                      <a:pt x="109" y="91"/>
                    </a:lnTo>
                    <a:lnTo>
                      <a:pt x="109" y="93"/>
                    </a:lnTo>
                    <a:lnTo>
                      <a:pt x="109" y="96"/>
                    </a:lnTo>
                    <a:lnTo>
                      <a:pt x="111" y="103"/>
                    </a:lnTo>
                    <a:lnTo>
                      <a:pt x="111" y="104"/>
                    </a:lnTo>
                    <a:lnTo>
                      <a:pt x="108" y="107"/>
                    </a:lnTo>
                    <a:lnTo>
                      <a:pt x="108" y="108"/>
                    </a:lnTo>
                    <a:lnTo>
                      <a:pt x="109" y="109"/>
                    </a:lnTo>
                    <a:lnTo>
                      <a:pt x="112" y="112"/>
                    </a:lnTo>
                    <a:lnTo>
                      <a:pt x="114" y="112"/>
                    </a:lnTo>
                    <a:lnTo>
                      <a:pt x="116" y="113"/>
                    </a:lnTo>
                    <a:lnTo>
                      <a:pt x="113" y="113"/>
                    </a:lnTo>
                    <a:lnTo>
                      <a:pt x="112" y="113"/>
                    </a:lnTo>
                    <a:lnTo>
                      <a:pt x="112" y="114"/>
                    </a:lnTo>
                    <a:lnTo>
                      <a:pt x="111" y="113"/>
                    </a:lnTo>
                    <a:lnTo>
                      <a:pt x="109" y="110"/>
                    </a:lnTo>
                    <a:lnTo>
                      <a:pt x="108" y="110"/>
                    </a:lnTo>
                    <a:lnTo>
                      <a:pt x="107" y="112"/>
                    </a:lnTo>
                    <a:lnTo>
                      <a:pt x="106" y="110"/>
                    </a:lnTo>
                    <a:lnTo>
                      <a:pt x="106" y="107"/>
                    </a:lnTo>
                    <a:lnTo>
                      <a:pt x="106" y="103"/>
                    </a:lnTo>
                    <a:lnTo>
                      <a:pt x="105" y="97"/>
                    </a:lnTo>
                    <a:lnTo>
                      <a:pt x="102" y="95"/>
                    </a:lnTo>
                    <a:lnTo>
                      <a:pt x="102" y="92"/>
                    </a:lnTo>
                    <a:lnTo>
                      <a:pt x="97" y="90"/>
                    </a:lnTo>
                    <a:lnTo>
                      <a:pt x="96" y="90"/>
                    </a:lnTo>
                    <a:lnTo>
                      <a:pt x="94" y="87"/>
                    </a:lnTo>
                    <a:lnTo>
                      <a:pt x="92" y="85"/>
                    </a:lnTo>
                    <a:lnTo>
                      <a:pt x="90" y="85"/>
                    </a:lnTo>
                    <a:lnTo>
                      <a:pt x="88" y="85"/>
                    </a:lnTo>
                    <a:lnTo>
                      <a:pt x="80" y="92"/>
                    </a:lnTo>
                    <a:lnTo>
                      <a:pt x="80" y="95"/>
                    </a:lnTo>
                    <a:lnTo>
                      <a:pt x="80" y="97"/>
                    </a:lnTo>
                    <a:lnTo>
                      <a:pt x="81" y="98"/>
                    </a:lnTo>
                    <a:lnTo>
                      <a:pt x="84" y="98"/>
                    </a:lnTo>
                    <a:lnTo>
                      <a:pt x="85" y="101"/>
                    </a:lnTo>
                    <a:lnTo>
                      <a:pt x="85" y="103"/>
                    </a:lnTo>
                    <a:lnTo>
                      <a:pt x="84" y="103"/>
                    </a:lnTo>
                    <a:lnTo>
                      <a:pt x="83" y="101"/>
                    </a:lnTo>
                    <a:lnTo>
                      <a:pt x="81" y="101"/>
                    </a:lnTo>
                    <a:lnTo>
                      <a:pt x="80" y="99"/>
                    </a:lnTo>
                    <a:lnTo>
                      <a:pt x="79" y="99"/>
                    </a:lnTo>
                    <a:lnTo>
                      <a:pt x="78" y="101"/>
                    </a:lnTo>
                    <a:lnTo>
                      <a:pt x="77" y="102"/>
                    </a:lnTo>
                    <a:lnTo>
                      <a:pt x="78" y="104"/>
                    </a:lnTo>
                    <a:lnTo>
                      <a:pt x="79" y="104"/>
                    </a:lnTo>
                    <a:lnTo>
                      <a:pt x="80" y="108"/>
                    </a:lnTo>
                    <a:lnTo>
                      <a:pt x="80" y="114"/>
                    </a:lnTo>
                    <a:lnTo>
                      <a:pt x="79" y="116"/>
                    </a:lnTo>
                    <a:lnTo>
                      <a:pt x="79" y="120"/>
                    </a:lnTo>
                    <a:lnTo>
                      <a:pt x="78" y="122"/>
                    </a:lnTo>
                    <a:lnTo>
                      <a:pt x="78" y="125"/>
                    </a:lnTo>
                    <a:lnTo>
                      <a:pt x="79" y="126"/>
                    </a:lnTo>
                    <a:lnTo>
                      <a:pt x="80" y="125"/>
                    </a:lnTo>
                    <a:lnTo>
                      <a:pt x="79" y="129"/>
                    </a:lnTo>
                    <a:lnTo>
                      <a:pt x="78" y="131"/>
                    </a:lnTo>
                    <a:lnTo>
                      <a:pt x="77" y="130"/>
                    </a:lnTo>
                    <a:lnTo>
                      <a:pt x="77" y="127"/>
                    </a:lnTo>
                    <a:lnTo>
                      <a:pt x="74" y="126"/>
                    </a:lnTo>
                    <a:lnTo>
                      <a:pt x="73" y="127"/>
                    </a:lnTo>
                    <a:lnTo>
                      <a:pt x="73" y="131"/>
                    </a:lnTo>
                    <a:lnTo>
                      <a:pt x="75" y="136"/>
                    </a:lnTo>
                    <a:lnTo>
                      <a:pt x="79" y="135"/>
                    </a:lnTo>
                    <a:lnTo>
                      <a:pt x="80" y="136"/>
                    </a:lnTo>
                    <a:lnTo>
                      <a:pt x="81" y="138"/>
                    </a:lnTo>
                    <a:lnTo>
                      <a:pt x="85" y="138"/>
                    </a:lnTo>
                    <a:lnTo>
                      <a:pt x="89" y="139"/>
                    </a:lnTo>
                    <a:lnTo>
                      <a:pt x="90" y="138"/>
                    </a:lnTo>
                    <a:lnTo>
                      <a:pt x="92" y="136"/>
                    </a:lnTo>
                    <a:lnTo>
                      <a:pt x="94" y="135"/>
                    </a:lnTo>
                    <a:lnTo>
                      <a:pt x="95" y="135"/>
                    </a:lnTo>
                    <a:lnTo>
                      <a:pt x="95" y="136"/>
                    </a:lnTo>
                    <a:lnTo>
                      <a:pt x="94" y="137"/>
                    </a:lnTo>
                    <a:lnTo>
                      <a:pt x="94" y="141"/>
                    </a:lnTo>
                    <a:lnTo>
                      <a:pt x="92" y="141"/>
                    </a:lnTo>
                    <a:lnTo>
                      <a:pt x="90" y="139"/>
                    </a:lnTo>
                    <a:lnTo>
                      <a:pt x="86" y="139"/>
                    </a:lnTo>
                    <a:lnTo>
                      <a:pt x="84" y="141"/>
                    </a:lnTo>
                    <a:lnTo>
                      <a:pt x="84" y="142"/>
                    </a:lnTo>
                    <a:lnTo>
                      <a:pt x="85" y="143"/>
                    </a:lnTo>
                    <a:lnTo>
                      <a:pt x="88" y="143"/>
                    </a:lnTo>
                    <a:lnTo>
                      <a:pt x="88" y="144"/>
                    </a:lnTo>
                    <a:lnTo>
                      <a:pt x="86" y="144"/>
                    </a:lnTo>
                    <a:lnTo>
                      <a:pt x="86" y="148"/>
                    </a:lnTo>
                    <a:lnTo>
                      <a:pt x="83" y="143"/>
                    </a:lnTo>
                    <a:lnTo>
                      <a:pt x="81" y="143"/>
                    </a:lnTo>
                    <a:lnTo>
                      <a:pt x="80" y="142"/>
                    </a:lnTo>
                    <a:lnTo>
                      <a:pt x="80" y="139"/>
                    </a:lnTo>
                    <a:lnTo>
                      <a:pt x="75" y="137"/>
                    </a:lnTo>
                    <a:lnTo>
                      <a:pt x="74" y="137"/>
                    </a:lnTo>
                    <a:lnTo>
                      <a:pt x="70" y="133"/>
                    </a:lnTo>
                    <a:lnTo>
                      <a:pt x="70" y="133"/>
                    </a:lnTo>
                    <a:lnTo>
                      <a:pt x="69" y="133"/>
                    </a:lnTo>
                    <a:lnTo>
                      <a:pt x="67" y="135"/>
                    </a:lnTo>
                    <a:lnTo>
                      <a:pt x="66" y="135"/>
                    </a:lnTo>
                    <a:lnTo>
                      <a:pt x="63" y="136"/>
                    </a:lnTo>
                    <a:lnTo>
                      <a:pt x="61" y="135"/>
                    </a:lnTo>
                    <a:lnTo>
                      <a:pt x="56" y="136"/>
                    </a:lnTo>
                    <a:lnTo>
                      <a:pt x="55" y="135"/>
                    </a:lnTo>
                    <a:lnTo>
                      <a:pt x="52" y="138"/>
                    </a:lnTo>
                    <a:lnTo>
                      <a:pt x="50" y="142"/>
                    </a:lnTo>
                    <a:lnTo>
                      <a:pt x="50" y="144"/>
                    </a:lnTo>
                    <a:lnTo>
                      <a:pt x="47" y="144"/>
                    </a:lnTo>
                    <a:lnTo>
                      <a:pt x="46" y="146"/>
                    </a:lnTo>
                    <a:lnTo>
                      <a:pt x="44" y="147"/>
                    </a:lnTo>
                    <a:lnTo>
                      <a:pt x="44" y="148"/>
                    </a:lnTo>
                    <a:lnTo>
                      <a:pt x="41" y="150"/>
                    </a:lnTo>
                    <a:lnTo>
                      <a:pt x="40" y="153"/>
                    </a:lnTo>
                    <a:lnTo>
                      <a:pt x="41" y="153"/>
                    </a:lnTo>
                    <a:lnTo>
                      <a:pt x="42" y="154"/>
                    </a:lnTo>
                    <a:lnTo>
                      <a:pt x="40" y="154"/>
                    </a:lnTo>
                    <a:lnTo>
                      <a:pt x="39" y="155"/>
                    </a:lnTo>
                    <a:lnTo>
                      <a:pt x="41" y="158"/>
                    </a:lnTo>
                    <a:lnTo>
                      <a:pt x="45" y="158"/>
                    </a:lnTo>
                    <a:lnTo>
                      <a:pt x="46" y="156"/>
                    </a:lnTo>
                    <a:lnTo>
                      <a:pt x="46" y="155"/>
                    </a:lnTo>
                    <a:lnTo>
                      <a:pt x="49" y="155"/>
                    </a:lnTo>
                    <a:lnTo>
                      <a:pt x="52" y="153"/>
                    </a:lnTo>
                    <a:lnTo>
                      <a:pt x="52" y="155"/>
                    </a:lnTo>
                    <a:lnTo>
                      <a:pt x="50" y="156"/>
                    </a:lnTo>
                    <a:lnTo>
                      <a:pt x="49" y="159"/>
                    </a:lnTo>
                    <a:lnTo>
                      <a:pt x="49" y="160"/>
                    </a:lnTo>
                    <a:lnTo>
                      <a:pt x="52" y="160"/>
                    </a:lnTo>
                    <a:lnTo>
                      <a:pt x="53" y="160"/>
                    </a:lnTo>
                    <a:lnTo>
                      <a:pt x="56" y="158"/>
                    </a:lnTo>
                    <a:lnTo>
                      <a:pt x="60" y="155"/>
                    </a:lnTo>
                    <a:lnTo>
                      <a:pt x="62" y="150"/>
                    </a:lnTo>
                    <a:lnTo>
                      <a:pt x="64" y="147"/>
                    </a:lnTo>
                    <a:lnTo>
                      <a:pt x="66" y="147"/>
                    </a:lnTo>
                    <a:lnTo>
                      <a:pt x="66" y="148"/>
                    </a:lnTo>
                    <a:lnTo>
                      <a:pt x="64" y="149"/>
                    </a:lnTo>
                    <a:lnTo>
                      <a:pt x="61" y="153"/>
                    </a:lnTo>
                    <a:lnTo>
                      <a:pt x="62" y="155"/>
                    </a:lnTo>
                    <a:lnTo>
                      <a:pt x="61" y="155"/>
                    </a:lnTo>
                    <a:lnTo>
                      <a:pt x="60" y="158"/>
                    </a:lnTo>
                    <a:lnTo>
                      <a:pt x="60" y="158"/>
                    </a:lnTo>
                    <a:lnTo>
                      <a:pt x="61" y="158"/>
                    </a:lnTo>
                    <a:lnTo>
                      <a:pt x="60" y="159"/>
                    </a:lnTo>
                    <a:lnTo>
                      <a:pt x="58" y="159"/>
                    </a:lnTo>
                    <a:lnTo>
                      <a:pt x="57" y="161"/>
                    </a:lnTo>
                    <a:lnTo>
                      <a:pt x="57" y="163"/>
                    </a:lnTo>
                    <a:lnTo>
                      <a:pt x="60" y="163"/>
                    </a:lnTo>
                    <a:lnTo>
                      <a:pt x="58" y="164"/>
                    </a:lnTo>
                    <a:lnTo>
                      <a:pt x="56" y="163"/>
                    </a:lnTo>
                    <a:lnTo>
                      <a:pt x="53" y="163"/>
                    </a:lnTo>
                    <a:lnTo>
                      <a:pt x="52" y="164"/>
                    </a:lnTo>
                    <a:lnTo>
                      <a:pt x="50" y="164"/>
                    </a:lnTo>
                    <a:lnTo>
                      <a:pt x="50" y="165"/>
                    </a:lnTo>
                    <a:lnTo>
                      <a:pt x="51" y="166"/>
                    </a:lnTo>
                    <a:lnTo>
                      <a:pt x="52" y="166"/>
                    </a:lnTo>
                    <a:lnTo>
                      <a:pt x="53" y="165"/>
                    </a:lnTo>
                    <a:lnTo>
                      <a:pt x="55" y="166"/>
                    </a:lnTo>
                    <a:lnTo>
                      <a:pt x="56" y="166"/>
                    </a:lnTo>
                    <a:lnTo>
                      <a:pt x="56" y="167"/>
                    </a:lnTo>
                    <a:lnTo>
                      <a:pt x="55" y="167"/>
                    </a:lnTo>
                    <a:lnTo>
                      <a:pt x="52" y="167"/>
                    </a:lnTo>
                    <a:lnTo>
                      <a:pt x="51" y="167"/>
                    </a:lnTo>
                    <a:lnTo>
                      <a:pt x="51" y="169"/>
                    </a:lnTo>
                    <a:lnTo>
                      <a:pt x="53" y="169"/>
                    </a:lnTo>
                    <a:lnTo>
                      <a:pt x="53" y="170"/>
                    </a:lnTo>
                    <a:lnTo>
                      <a:pt x="51" y="171"/>
                    </a:lnTo>
                    <a:lnTo>
                      <a:pt x="50" y="171"/>
                    </a:lnTo>
                    <a:lnTo>
                      <a:pt x="50" y="172"/>
                    </a:lnTo>
                    <a:lnTo>
                      <a:pt x="51" y="175"/>
                    </a:lnTo>
                    <a:lnTo>
                      <a:pt x="53" y="175"/>
                    </a:lnTo>
                    <a:lnTo>
                      <a:pt x="53" y="173"/>
                    </a:lnTo>
                    <a:lnTo>
                      <a:pt x="56" y="171"/>
                    </a:lnTo>
                    <a:lnTo>
                      <a:pt x="56" y="173"/>
                    </a:lnTo>
                    <a:lnTo>
                      <a:pt x="53" y="175"/>
                    </a:lnTo>
                    <a:lnTo>
                      <a:pt x="52" y="176"/>
                    </a:lnTo>
                    <a:lnTo>
                      <a:pt x="52" y="177"/>
                    </a:lnTo>
                    <a:lnTo>
                      <a:pt x="55" y="178"/>
                    </a:lnTo>
                    <a:lnTo>
                      <a:pt x="57" y="178"/>
                    </a:lnTo>
                    <a:lnTo>
                      <a:pt x="57" y="178"/>
                    </a:lnTo>
                    <a:lnTo>
                      <a:pt x="58" y="178"/>
                    </a:lnTo>
                    <a:lnTo>
                      <a:pt x="60" y="179"/>
                    </a:lnTo>
                    <a:lnTo>
                      <a:pt x="63" y="178"/>
                    </a:lnTo>
                    <a:lnTo>
                      <a:pt x="67" y="175"/>
                    </a:lnTo>
                    <a:lnTo>
                      <a:pt x="67" y="175"/>
                    </a:lnTo>
                    <a:lnTo>
                      <a:pt x="69" y="173"/>
                    </a:lnTo>
                    <a:lnTo>
                      <a:pt x="73" y="170"/>
                    </a:lnTo>
                    <a:lnTo>
                      <a:pt x="73" y="167"/>
                    </a:lnTo>
                    <a:lnTo>
                      <a:pt x="74" y="166"/>
                    </a:lnTo>
                    <a:lnTo>
                      <a:pt x="75" y="166"/>
                    </a:lnTo>
                    <a:lnTo>
                      <a:pt x="74" y="167"/>
                    </a:lnTo>
                    <a:lnTo>
                      <a:pt x="74" y="170"/>
                    </a:lnTo>
                    <a:lnTo>
                      <a:pt x="70" y="173"/>
                    </a:lnTo>
                    <a:lnTo>
                      <a:pt x="67" y="176"/>
                    </a:lnTo>
                    <a:lnTo>
                      <a:pt x="64" y="179"/>
                    </a:lnTo>
                    <a:lnTo>
                      <a:pt x="61" y="181"/>
                    </a:lnTo>
                    <a:lnTo>
                      <a:pt x="60" y="182"/>
                    </a:lnTo>
                    <a:lnTo>
                      <a:pt x="61" y="183"/>
                    </a:lnTo>
                    <a:lnTo>
                      <a:pt x="60" y="184"/>
                    </a:lnTo>
                    <a:lnTo>
                      <a:pt x="57" y="181"/>
                    </a:lnTo>
                    <a:lnTo>
                      <a:pt x="52" y="182"/>
                    </a:lnTo>
                    <a:lnTo>
                      <a:pt x="52" y="183"/>
                    </a:lnTo>
                    <a:lnTo>
                      <a:pt x="51" y="182"/>
                    </a:lnTo>
                    <a:lnTo>
                      <a:pt x="50" y="179"/>
                    </a:lnTo>
                    <a:lnTo>
                      <a:pt x="46" y="178"/>
                    </a:lnTo>
                    <a:lnTo>
                      <a:pt x="45" y="178"/>
                    </a:lnTo>
                    <a:lnTo>
                      <a:pt x="44" y="177"/>
                    </a:lnTo>
                    <a:lnTo>
                      <a:pt x="45" y="175"/>
                    </a:lnTo>
                    <a:lnTo>
                      <a:pt x="45" y="169"/>
                    </a:lnTo>
                    <a:lnTo>
                      <a:pt x="44" y="165"/>
                    </a:lnTo>
                    <a:lnTo>
                      <a:pt x="41" y="161"/>
                    </a:lnTo>
                    <a:lnTo>
                      <a:pt x="40" y="161"/>
                    </a:lnTo>
                    <a:lnTo>
                      <a:pt x="38" y="161"/>
                    </a:lnTo>
                    <a:lnTo>
                      <a:pt x="36" y="161"/>
                    </a:lnTo>
                    <a:lnTo>
                      <a:pt x="34" y="161"/>
                    </a:lnTo>
                    <a:lnTo>
                      <a:pt x="32" y="161"/>
                    </a:lnTo>
                    <a:lnTo>
                      <a:pt x="30" y="163"/>
                    </a:lnTo>
                    <a:lnTo>
                      <a:pt x="30" y="164"/>
                    </a:lnTo>
                    <a:lnTo>
                      <a:pt x="30" y="166"/>
                    </a:lnTo>
                    <a:lnTo>
                      <a:pt x="30" y="166"/>
                    </a:lnTo>
                    <a:lnTo>
                      <a:pt x="30" y="170"/>
                    </a:lnTo>
                    <a:lnTo>
                      <a:pt x="30" y="172"/>
                    </a:lnTo>
                    <a:lnTo>
                      <a:pt x="32" y="172"/>
                    </a:lnTo>
                    <a:lnTo>
                      <a:pt x="32" y="173"/>
                    </a:lnTo>
                    <a:lnTo>
                      <a:pt x="29" y="175"/>
                    </a:lnTo>
                    <a:lnTo>
                      <a:pt x="29" y="176"/>
                    </a:lnTo>
                    <a:lnTo>
                      <a:pt x="30" y="177"/>
                    </a:lnTo>
                    <a:lnTo>
                      <a:pt x="32" y="177"/>
                    </a:lnTo>
                    <a:lnTo>
                      <a:pt x="33" y="177"/>
                    </a:lnTo>
                    <a:lnTo>
                      <a:pt x="35" y="177"/>
                    </a:lnTo>
                    <a:lnTo>
                      <a:pt x="34" y="178"/>
                    </a:lnTo>
                    <a:lnTo>
                      <a:pt x="33" y="178"/>
                    </a:lnTo>
                    <a:lnTo>
                      <a:pt x="32" y="178"/>
                    </a:lnTo>
                    <a:lnTo>
                      <a:pt x="34" y="179"/>
                    </a:lnTo>
                    <a:lnTo>
                      <a:pt x="33" y="181"/>
                    </a:lnTo>
                    <a:lnTo>
                      <a:pt x="32" y="181"/>
                    </a:lnTo>
                    <a:lnTo>
                      <a:pt x="32" y="182"/>
                    </a:lnTo>
                    <a:lnTo>
                      <a:pt x="33" y="182"/>
                    </a:lnTo>
                    <a:lnTo>
                      <a:pt x="34" y="183"/>
                    </a:lnTo>
                    <a:lnTo>
                      <a:pt x="35" y="183"/>
                    </a:lnTo>
                    <a:lnTo>
                      <a:pt x="36" y="183"/>
                    </a:lnTo>
                    <a:lnTo>
                      <a:pt x="35" y="184"/>
                    </a:lnTo>
                    <a:lnTo>
                      <a:pt x="34" y="184"/>
                    </a:lnTo>
                    <a:lnTo>
                      <a:pt x="33" y="186"/>
                    </a:lnTo>
                    <a:lnTo>
                      <a:pt x="30" y="183"/>
                    </a:lnTo>
                    <a:lnTo>
                      <a:pt x="29" y="183"/>
                    </a:lnTo>
                    <a:lnTo>
                      <a:pt x="29" y="184"/>
                    </a:lnTo>
                    <a:lnTo>
                      <a:pt x="28" y="184"/>
                    </a:lnTo>
                    <a:lnTo>
                      <a:pt x="27" y="183"/>
                    </a:lnTo>
                    <a:lnTo>
                      <a:pt x="25" y="182"/>
                    </a:lnTo>
                    <a:lnTo>
                      <a:pt x="24" y="183"/>
                    </a:lnTo>
                    <a:lnTo>
                      <a:pt x="21" y="183"/>
                    </a:lnTo>
                    <a:lnTo>
                      <a:pt x="18" y="182"/>
                    </a:lnTo>
                    <a:lnTo>
                      <a:pt x="16" y="182"/>
                    </a:lnTo>
                    <a:lnTo>
                      <a:pt x="14" y="183"/>
                    </a:lnTo>
                    <a:lnTo>
                      <a:pt x="14" y="184"/>
                    </a:lnTo>
                    <a:lnTo>
                      <a:pt x="13" y="184"/>
                    </a:lnTo>
                    <a:lnTo>
                      <a:pt x="12" y="186"/>
                    </a:lnTo>
                    <a:lnTo>
                      <a:pt x="11" y="187"/>
                    </a:lnTo>
                    <a:lnTo>
                      <a:pt x="7" y="187"/>
                    </a:lnTo>
                    <a:lnTo>
                      <a:pt x="6" y="188"/>
                    </a:lnTo>
                    <a:lnTo>
                      <a:pt x="5" y="188"/>
                    </a:lnTo>
                    <a:lnTo>
                      <a:pt x="4" y="189"/>
                    </a:lnTo>
                    <a:lnTo>
                      <a:pt x="2" y="192"/>
                    </a:lnTo>
                    <a:lnTo>
                      <a:pt x="4" y="192"/>
                    </a:lnTo>
                    <a:lnTo>
                      <a:pt x="2" y="194"/>
                    </a:lnTo>
                    <a:lnTo>
                      <a:pt x="0" y="195"/>
                    </a:lnTo>
                    <a:lnTo>
                      <a:pt x="0" y="196"/>
                    </a:lnTo>
                    <a:lnTo>
                      <a:pt x="0" y="198"/>
                    </a:lnTo>
                    <a:lnTo>
                      <a:pt x="0" y="200"/>
                    </a:lnTo>
                    <a:lnTo>
                      <a:pt x="1" y="201"/>
                    </a:lnTo>
                    <a:lnTo>
                      <a:pt x="4" y="201"/>
                    </a:lnTo>
                    <a:lnTo>
                      <a:pt x="5" y="199"/>
                    </a:lnTo>
                    <a:lnTo>
                      <a:pt x="5" y="199"/>
                    </a:lnTo>
                    <a:lnTo>
                      <a:pt x="5" y="200"/>
                    </a:lnTo>
                    <a:lnTo>
                      <a:pt x="4" y="201"/>
                    </a:lnTo>
                    <a:lnTo>
                      <a:pt x="5" y="203"/>
                    </a:lnTo>
                    <a:lnTo>
                      <a:pt x="6" y="200"/>
                    </a:lnTo>
                    <a:lnTo>
                      <a:pt x="6" y="198"/>
                    </a:lnTo>
                    <a:lnTo>
                      <a:pt x="7" y="194"/>
                    </a:lnTo>
                    <a:lnTo>
                      <a:pt x="8" y="193"/>
                    </a:lnTo>
                    <a:lnTo>
                      <a:pt x="10" y="192"/>
                    </a:lnTo>
                    <a:lnTo>
                      <a:pt x="7" y="196"/>
                    </a:lnTo>
                    <a:lnTo>
                      <a:pt x="7" y="198"/>
                    </a:lnTo>
                    <a:lnTo>
                      <a:pt x="7" y="199"/>
                    </a:lnTo>
                    <a:lnTo>
                      <a:pt x="7" y="201"/>
                    </a:lnTo>
                    <a:lnTo>
                      <a:pt x="6" y="203"/>
                    </a:lnTo>
                    <a:lnTo>
                      <a:pt x="6" y="204"/>
                    </a:lnTo>
                    <a:lnTo>
                      <a:pt x="7" y="204"/>
                    </a:lnTo>
                    <a:lnTo>
                      <a:pt x="8" y="205"/>
                    </a:lnTo>
                    <a:lnTo>
                      <a:pt x="11" y="205"/>
                    </a:lnTo>
                    <a:lnTo>
                      <a:pt x="11" y="204"/>
                    </a:lnTo>
                    <a:lnTo>
                      <a:pt x="11" y="203"/>
                    </a:lnTo>
                    <a:lnTo>
                      <a:pt x="12" y="201"/>
                    </a:lnTo>
                    <a:lnTo>
                      <a:pt x="13" y="199"/>
                    </a:lnTo>
                    <a:lnTo>
                      <a:pt x="13" y="199"/>
                    </a:lnTo>
                    <a:lnTo>
                      <a:pt x="13" y="200"/>
                    </a:lnTo>
                    <a:lnTo>
                      <a:pt x="13" y="200"/>
                    </a:lnTo>
                    <a:lnTo>
                      <a:pt x="13" y="204"/>
                    </a:lnTo>
                    <a:lnTo>
                      <a:pt x="13" y="205"/>
                    </a:lnTo>
                    <a:lnTo>
                      <a:pt x="13" y="206"/>
                    </a:lnTo>
                    <a:lnTo>
                      <a:pt x="14" y="207"/>
                    </a:lnTo>
                    <a:lnTo>
                      <a:pt x="16" y="209"/>
                    </a:lnTo>
                    <a:lnTo>
                      <a:pt x="17" y="207"/>
                    </a:lnTo>
                    <a:lnTo>
                      <a:pt x="17" y="205"/>
                    </a:lnTo>
                    <a:lnTo>
                      <a:pt x="16" y="205"/>
                    </a:lnTo>
                    <a:lnTo>
                      <a:pt x="17" y="205"/>
                    </a:lnTo>
                    <a:lnTo>
                      <a:pt x="18" y="205"/>
                    </a:lnTo>
                    <a:lnTo>
                      <a:pt x="19" y="204"/>
                    </a:lnTo>
                    <a:lnTo>
                      <a:pt x="19" y="201"/>
                    </a:lnTo>
                    <a:lnTo>
                      <a:pt x="18" y="201"/>
                    </a:lnTo>
                    <a:lnTo>
                      <a:pt x="18" y="199"/>
                    </a:lnTo>
                    <a:lnTo>
                      <a:pt x="19" y="200"/>
                    </a:lnTo>
                    <a:lnTo>
                      <a:pt x="21" y="203"/>
                    </a:lnTo>
                    <a:lnTo>
                      <a:pt x="21" y="204"/>
                    </a:lnTo>
                    <a:lnTo>
                      <a:pt x="19" y="206"/>
                    </a:lnTo>
                    <a:lnTo>
                      <a:pt x="18" y="206"/>
                    </a:lnTo>
                    <a:lnTo>
                      <a:pt x="17" y="207"/>
                    </a:lnTo>
                    <a:lnTo>
                      <a:pt x="18" y="209"/>
                    </a:lnTo>
                    <a:lnTo>
                      <a:pt x="19" y="209"/>
                    </a:lnTo>
                    <a:lnTo>
                      <a:pt x="19" y="210"/>
                    </a:lnTo>
                    <a:lnTo>
                      <a:pt x="21" y="210"/>
                    </a:lnTo>
                    <a:lnTo>
                      <a:pt x="22" y="210"/>
                    </a:lnTo>
                    <a:lnTo>
                      <a:pt x="24" y="212"/>
                    </a:lnTo>
                    <a:lnTo>
                      <a:pt x="25" y="212"/>
                    </a:lnTo>
                    <a:lnTo>
                      <a:pt x="25" y="215"/>
                    </a:lnTo>
                    <a:lnTo>
                      <a:pt x="30" y="215"/>
                    </a:lnTo>
                    <a:lnTo>
                      <a:pt x="32" y="215"/>
                    </a:lnTo>
                    <a:lnTo>
                      <a:pt x="33" y="215"/>
                    </a:lnTo>
                    <a:lnTo>
                      <a:pt x="33" y="213"/>
                    </a:lnTo>
                    <a:lnTo>
                      <a:pt x="32" y="211"/>
                    </a:lnTo>
                    <a:lnTo>
                      <a:pt x="30" y="207"/>
                    </a:lnTo>
                    <a:lnTo>
                      <a:pt x="32" y="205"/>
                    </a:lnTo>
                    <a:lnTo>
                      <a:pt x="33" y="204"/>
                    </a:lnTo>
                    <a:lnTo>
                      <a:pt x="33" y="205"/>
                    </a:lnTo>
                    <a:lnTo>
                      <a:pt x="34" y="207"/>
                    </a:lnTo>
                    <a:lnTo>
                      <a:pt x="34" y="210"/>
                    </a:lnTo>
                    <a:lnTo>
                      <a:pt x="34" y="210"/>
                    </a:lnTo>
                    <a:lnTo>
                      <a:pt x="35" y="210"/>
                    </a:lnTo>
                    <a:lnTo>
                      <a:pt x="35" y="210"/>
                    </a:lnTo>
                    <a:lnTo>
                      <a:pt x="38" y="210"/>
                    </a:lnTo>
                    <a:lnTo>
                      <a:pt x="38" y="209"/>
                    </a:lnTo>
                    <a:lnTo>
                      <a:pt x="38" y="207"/>
                    </a:lnTo>
                    <a:lnTo>
                      <a:pt x="39" y="206"/>
                    </a:lnTo>
                    <a:lnTo>
                      <a:pt x="40" y="204"/>
                    </a:lnTo>
                    <a:lnTo>
                      <a:pt x="40" y="203"/>
                    </a:lnTo>
                    <a:lnTo>
                      <a:pt x="41" y="203"/>
                    </a:lnTo>
                    <a:lnTo>
                      <a:pt x="41" y="205"/>
                    </a:lnTo>
                    <a:lnTo>
                      <a:pt x="41" y="206"/>
                    </a:lnTo>
                    <a:lnTo>
                      <a:pt x="40" y="207"/>
                    </a:lnTo>
                    <a:lnTo>
                      <a:pt x="40" y="210"/>
                    </a:lnTo>
                    <a:lnTo>
                      <a:pt x="41" y="210"/>
                    </a:lnTo>
                    <a:lnTo>
                      <a:pt x="41" y="212"/>
                    </a:lnTo>
                    <a:lnTo>
                      <a:pt x="42" y="213"/>
                    </a:lnTo>
                    <a:lnTo>
                      <a:pt x="45" y="212"/>
                    </a:lnTo>
                    <a:lnTo>
                      <a:pt x="46" y="210"/>
                    </a:lnTo>
                    <a:lnTo>
                      <a:pt x="45" y="207"/>
                    </a:lnTo>
                    <a:lnTo>
                      <a:pt x="46" y="205"/>
                    </a:lnTo>
                    <a:lnTo>
                      <a:pt x="47" y="203"/>
                    </a:lnTo>
                    <a:lnTo>
                      <a:pt x="50" y="203"/>
                    </a:lnTo>
                    <a:lnTo>
                      <a:pt x="47" y="205"/>
                    </a:lnTo>
                    <a:lnTo>
                      <a:pt x="47" y="206"/>
                    </a:lnTo>
                    <a:lnTo>
                      <a:pt x="47" y="209"/>
                    </a:lnTo>
                    <a:lnTo>
                      <a:pt x="46" y="212"/>
                    </a:lnTo>
                    <a:lnTo>
                      <a:pt x="46" y="213"/>
                    </a:lnTo>
                    <a:lnTo>
                      <a:pt x="49" y="215"/>
                    </a:lnTo>
                    <a:lnTo>
                      <a:pt x="50" y="215"/>
                    </a:lnTo>
                    <a:lnTo>
                      <a:pt x="52" y="216"/>
                    </a:lnTo>
                    <a:lnTo>
                      <a:pt x="53" y="215"/>
                    </a:lnTo>
                    <a:lnTo>
                      <a:pt x="53" y="212"/>
                    </a:lnTo>
                    <a:lnTo>
                      <a:pt x="55" y="211"/>
                    </a:lnTo>
                    <a:lnTo>
                      <a:pt x="53" y="210"/>
                    </a:lnTo>
                    <a:lnTo>
                      <a:pt x="52" y="206"/>
                    </a:lnTo>
                    <a:lnTo>
                      <a:pt x="53" y="203"/>
                    </a:lnTo>
                    <a:lnTo>
                      <a:pt x="53" y="200"/>
                    </a:lnTo>
                    <a:lnTo>
                      <a:pt x="55" y="203"/>
                    </a:lnTo>
                    <a:lnTo>
                      <a:pt x="55" y="204"/>
                    </a:lnTo>
                    <a:lnTo>
                      <a:pt x="53" y="206"/>
                    </a:lnTo>
                    <a:lnTo>
                      <a:pt x="55" y="209"/>
                    </a:lnTo>
                    <a:lnTo>
                      <a:pt x="57" y="210"/>
                    </a:lnTo>
                    <a:lnTo>
                      <a:pt x="58" y="210"/>
                    </a:lnTo>
                    <a:lnTo>
                      <a:pt x="56" y="211"/>
                    </a:lnTo>
                    <a:lnTo>
                      <a:pt x="56" y="213"/>
                    </a:lnTo>
                    <a:lnTo>
                      <a:pt x="56" y="215"/>
                    </a:lnTo>
                    <a:lnTo>
                      <a:pt x="58" y="216"/>
                    </a:lnTo>
                    <a:lnTo>
                      <a:pt x="60" y="213"/>
                    </a:lnTo>
                    <a:lnTo>
                      <a:pt x="62" y="217"/>
                    </a:lnTo>
                    <a:lnTo>
                      <a:pt x="62" y="218"/>
                    </a:lnTo>
                    <a:lnTo>
                      <a:pt x="61" y="221"/>
                    </a:lnTo>
                    <a:lnTo>
                      <a:pt x="60" y="222"/>
                    </a:lnTo>
                    <a:lnTo>
                      <a:pt x="60" y="223"/>
                    </a:lnTo>
                    <a:lnTo>
                      <a:pt x="61" y="224"/>
                    </a:lnTo>
                    <a:lnTo>
                      <a:pt x="63" y="224"/>
                    </a:lnTo>
                    <a:lnTo>
                      <a:pt x="64" y="223"/>
                    </a:lnTo>
                    <a:lnTo>
                      <a:pt x="66" y="224"/>
                    </a:lnTo>
                    <a:lnTo>
                      <a:pt x="69" y="222"/>
                    </a:lnTo>
                    <a:lnTo>
                      <a:pt x="70" y="222"/>
                    </a:lnTo>
                    <a:lnTo>
                      <a:pt x="72" y="222"/>
                    </a:lnTo>
                    <a:lnTo>
                      <a:pt x="75" y="220"/>
                    </a:lnTo>
                    <a:lnTo>
                      <a:pt x="77" y="220"/>
                    </a:lnTo>
                    <a:lnTo>
                      <a:pt x="78" y="216"/>
                    </a:lnTo>
                    <a:lnTo>
                      <a:pt x="79" y="216"/>
                    </a:lnTo>
                    <a:lnTo>
                      <a:pt x="80" y="216"/>
                    </a:lnTo>
                    <a:lnTo>
                      <a:pt x="80" y="218"/>
                    </a:lnTo>
                    <a:lnTo>
                      <a:pt x="79" y="221"/>
                    </a:lnTo>
                    <a:lnTo>
                      <a:pt x="80" y="222"/>
                    </a:lnTo>
                    <a:lnTo>
                      <a:pt x="81" y="220"/>
                    </a:lnTo>
                    <a:lnTo>
                      <a:pt x="83" y="217"/>
                    </a:lnTo>
                    <a:lnTo>
                      <a:pt x="85" y="216"/>
                    </a:lnTo>
                    <a:lnTo>
                      <a:pt x="88" y="216"/>
                    </a:lnTo>
                    <a:lnTo>
                      <a:pt x="90" y="212"/>
                    </a:lnTo>
                    <a:lnTo>
                      <a:pt x="90" y="209"/>
                    </a:lnTo>
                    <a:lnTo>
                      <a:pt x="90" y="207"/>
                    </a:lnTo>
                    <a:lnTo>
                      <a:pt x="90" y="205"/>
                    </a:lnTo>
                    <a:lnTo>
                      <a:pt x="89" y="205"/>
                    </a:lnTo>
                    <a:lnTo>
                      <a:pt x="89" y="205"/>
                    </a:lnTo>
                    <a:lnTo>
                      <a:pt x="86" y="205"/>
                    </a:lnTo>
                    <a:lnTo>
                      <a:pt x="84" y="206"/>
                    </a:lnTo>
                    <a:lnTo>
                      <a:pt x="83" y="207"/>
                    </a:lnTo>
                    <a:lnTo>
                      <a:pt x="81" y="209"/>
                    </a:lnTo>
                    <a:lnTo>
                      <a:pt x="83" y="206"/>
                    </a:lnTo>
                    <a:lnTo>
                      <a:pt x="83" y="205"/>
                    </a:lnTo>
                    <a:lnTo>
                      <a:pt x="81" y="205"/>
                    </a:lnTo>
                    <a:lnTo>
                      <a:pt x="80" y="204"/>
                    </a:lnTo>
                    <a:lnTo>
                      <a:pt x="81" y="203"/>
                    </a:lnTo>
                    <a:lnTo>
                      <a:pt x="83" y="203"/>
                    </a:lnTo>
                    <a:lnTo>
                      <a:pt x="84" y="199"/>
                    </a:lnTo>
                    <a:lnTo>
                      <a:pt x="85" y="198"/>
                    </a:lnTo>
                    <a:lnTo>
                      <a:pt x="84" y="195"/>
                    </a:lnTo>
                    <a:lnTo>
                      <a:pt x="81" y="194"/>
                    </a:lnTo>
                    <a:lnTo>
                      <a:pt x="78" y="195"/>
                    </a:lnTo>
                    <a:lnTo>
                      <a:pt x="75" y="198"/>
                    </a:lnTo>
                    <a:lnTo>
                      <a:pt x="77" y="195"/>
                    </a:lnTo>
                    <a:lnTo>
                      <a:pt x="75" y="193"/>
                    </a:lnTo>
                    <a:lnTo>
                      <a:pt x="73" y="190"/>
                    </a:lnTo>
                    <a:lnTo>
                      <a:pt x="70" y="192"/>
                    </a:lnTo>
                    <a:lnTo>
                      <a:pt x="70" y="193"/>
                    </a:lnTo>
                    <a:lnTo>
                      <a:pt x="69" y="192"/>
                    </a:lnTo>
                    <a:lnTo>
                      <a:pt x="67" y="195"/>
                    </a:lnTo>
                    <a:lnTo>
                      <a:pt x="64" y="195"/>
                    </a:lnTo>
                    <a:lnTo>
                      <a:pt x="66" y="192"/>
                    </a:lnTo>
                    <a:lnTo>
                      <a:pt x="64" y="190"/>
                    </a:lnTo>
                    <a:lnTo>
                      <a:pt x="66" y="190"/>
                    </a:lnTo>
                    <a:lnTo>
                      <a:pt x="67" y="190"/>
                    </a:lnTo>
                    <a:lnTo>
                      <a:pt x="69" y="189"/>
                    </a:lnTo>
                    <a:lnTo>
                      <a:pt x="70" y="190"/>
                    </a:lnTo>
                    <a:lnTo>
                      <a:pt x="70" y="189"/>
                    </a:lnTo>
                    <a:lnTo>
                      <a:pt x="69" y="187"/>
                    </a:lnTo>
                    <a:lnTo>
                      <a:pt x="70" y="186"/>
                    </a:lnTo>
                    <a:lnTo>
                      <a:pt x="70" y="182"/>
                    </a:lnTo>
                    <a:lnTo>
                      <a:pt x="70" y="181"/>
                    </a:lnTo>
                    <a:lnTo>
                      <a:pt x="73" y="178"/>
                    </a:lnTo>
                    <a:lnTo>
                      <a:pt x="73" y="179"/>
                    </a:lnTo>
                    <a:lnTo>
                      <a:pt x="73" y="181"/>
                    </a:lnTo>
                    <a:lnTo>
                      <a:pt x="73" y="182"/>
                    </a:lnTo>
                    <a:lnTo>
                      <a:pt x="72" y="183"/>
                    </a:lnTo>
                    <a:lnTo>
                      <a:pt x="73" y="188"/>
                    </a:lnTo>
                    <a:lnTo>
                      <a:pt x="78" y="194"/>
                    </a:lnTo>
                    <a:lnTo>
                      <a:pt x="80" y="194"/>
                    </a:lnTo>
                    <a:lnTo>
                      <a:pt x="80" y="193"/>
                    </a:lnTo>
                    <a:lnTo>
                      <a:pt x="84" y="193"/>
                    </a:lnTo>
                    <a:lnTo>
                      <a:pt x="89" y="196"/>
                    </a:lnTo>
                    <a:lnTo>
                      <a:pt x="90" y="195"/>
                    </a:lnTo>
                    <a:lnTo>
                      <a:pt x="91" y="193"/>
                    </a:lnTo>
                    <a:lnTo>
                      <a:pt x="92" y="192"/>
                    </a:lnTo>
                    <a:lnTo>
                      <a:pt x="94" y="192"/>
                    </a:lnTo>
                    <a:lnTo>
                      <a:pt x="92" y="193"/>
                    </a:lnTo>
                    <a:lnTo>
                      <a:pt x="94" y="193"/>
                    </a:lnTo>
                    <a:lnTo>
                      <a:pt x="96" y="192"/>
                    </a:lnTo>
                    <a:lnTo>
                      <a:pt x="96" y="190"/>
                    </a:lnTo>
                    <a:lnTo>
                      <a:pt x="97" y="189"/>
                    </a:lnTo>
                    <a:lnTo>
                      <a:pt x="97" y="190"/>
                    </a:lnTo>
                    <a:lnTo>
                      <a:pt x="100" y="189"/>
                    </a:lnTo>
                    <a:lnTo>
                      <a:pt x="100" y="187"/>
                    </a:lnTo>
                    <a:lnTo>
                      <a:pt x="103" y="186"/>
                    </a:lnTo>
                    <a:lnTo>
                      <a:pt x="103" y="183"/>
                    </a:lnTo>
                    <a:lnTo>
                      <a:pt x="102" y="183"/>
                    </a:lnTo>
                    <a:lnTo>
                      <a:pt x="101" y="183"/>
                    </a:lnTo>
                    <a:lnTo>
                      <a:pt x="102" y="181"/>
                    </a:lnTo>
                    <a:lnTo>
                      <a:pt x="103" y="177"/>
                    </a:lnTo>
                    <a:lnTo>
                      <a:pt x="106" y="176"/>
                    </a:lnTo>
                    <a:lnTo>
                      <a:pt x="111" y="177"/>
                    </a:lnTo>
                    <a:lnTo>
                      <a:pt x="112" y="178"/>
                    </a:lnTo>
                    <a:lnTo>
                      <a:pt x="116" y="178"/>
                    </a:lnTo>
                    <a:lnTo>
                      <a:pt x="117" y="177"/>
                    </a:lnTo>
                    <a:lnTo>
                      <a:pt x="118" y="177"/>
                    </a:lnTo>
                    <a:lnTo>
                      <a:pt x="120" y="179"/>
                    </a:lnTo>
                    <a:lnTo>
                      <a:pt x="122" y="178"/>
                    </a:lnTo>
                    <a:lnTo>
                      <a:pt x="124" y="177"/>
                    </a:lnTo>
                    <a:lnTo>
                      <a:pt x="125" y="176"/>
                    </a:lnTo>
                    <a:lnTo>
                      <a:pt x="125" y="175"/>
                    </a:lnTo>
                    <a:lnTo>
                      <a:pt x="123" y="175"/>
                    </a:lnTo>
                    <a:lnTo>
                      <a:pt x="117" y="171"/>
                    </a:lnTo>
                    <a:lnTo>
                      <a:pt x="117" y="170"/>
                    </a:lnTo>
                    <a:lnTo>
                      <a:pt x="118" y="169"/>
                    </a:lnTo>
                    <a:lnTo>
                      <a:pt x="120" y="169"/>
                    </a:lnTo>
                    <a:lnTo>
                      <a:pt x="120" y="170"/>
                    </a:lnTo>
                    <a:lnTo>
                      <a:pt x="123" y="170"/>
                    </a:lnTo>
                    <a:lnTo>
                      <a:pt x="127" y="172"/>
                    </a:lnTo>
                    <a:lnTo>
                      <a:pt x="128" y="172"/>
                    </a:lnTo>
                    <a:lnTo>
                      <a:pt x="130" y="170"/>
                    </a:lnTo>
                    <a:lnTo>
                      <a:pt x="131" y="170"/>
                    </a:lnTo>
                    <a:lnTo>
                      <a:pt x="133" y="169"/>
                    </a:lnTo>
                    <a:lnTo>
                      <a:pt x="131" y="166"/>
                    </a:lnTo>
                    <a:lnTo>
                      <a:pt x="129" y="164"/>
                    </a:lnTo>
                    <a:lnTo>
                      <a:pt x="128" y="164"/>
                    </a:lnTo>
                    <a:lnTo>
                      <a:pt x="128" y="163"/>
                    </a:lnTo>
                    <a:lnTo>
                      <a:pt x="125" y="161"/>
                    </a:lnTo>
                    <a:lnTo>
                      <a:pt x="125" y="160"/>
                    </a:lnTo>
                    <a:lnTo>
                      <a:pt x="128" y="160"/>
                    </a:lnTo>
                    <a:lnTo>
                      <a:pt x="129" y="161"/>
                    </a:lnTo>
                    <a:lnTo>
                      <a:pt x="129" y="163"/>
                    </a:lnTo>
                    <a:lnTo>
                      <a:pt x="131" y="164"/>
                    </a:lnTo>
                    <a:lnTo>
                      <a:pt x="133" y="164"/>
                    </a:lnTo>
                    <a:lnTo>
                      <a:pt x="134" y="164"/>
                    </a:lnTo>
                    <a:lnTo>
                      <a:pt x="137" y="161"/>
                    </a:lnTo>
                    <a:lnTo>
                      <a:pt x="137" y="161"/>
                    </a:lnTo>
                    <a:lnTo>
                      <a:pt x="139" y="159"/>
                    </a:lnTo>
                    <a:lnTo>
                      <a:pt x="141" y="154"/>
                    </a:lnTo>
                    <a:lnTo>
                      <a:pt x="141" y="153"/>
                    </a:lnTo>
                    <a:lnTo>
                      <a:pt x="140" y="152"/>
                    </a:lnTo>
                    <a:lnTo>
                      <a:pt x="137" y="149"/>
                    </a:lnTo>
                    <a:lnTo>
                      <a:pt x="136" y="150"/>
                    </a:lnTo>
                    <a:lnTo>
                      <a:pt x="134" y="150"/>
                    </a:lnTo>
                    <a:lnTo>
                      <a:pt x="131" y="150"/>
                    </a:lnTo>
                    <a:lnTo>
                      <a:pt x="133" y="149"/>
                    </a:lnTo>
                    <a:lnTo>
                      <a:pt x="134" y="148"/>
                    </a:lnTo>
                    <a:lnTo>
                      <a:pt x="137" y="148"/>
                    </a:lnTo>
                    <a:lnTo>
                      <a:pt x="137" y="147"/>
                    </a:lnTo>
                    <a:lnTo>
                      <a:pt x="134" y="144"/>
                    </a:lnTo>
                    <a:lnTo>
                      <a:pt x="133" y="143"/>
                    </a:lnTo>
                    <a:lnTo>
                      <a:pt x="130" y="144"/>
                    </a:lnTo>
                    <a:lnTo>
                      <a:pt x="129" y="143"/>
                    </a:lnTo>
                    <a:lnTo>
                      <a:pt x="129" y="144"/>
                    </a:lnTo>
                    <a:lnTo>
                      <a:pt x="127" y="144"/>
                    </a:lnTo>
                    <a:lnTo>
                      <a:pt x="127" y="144"/>
                    </a:lnTo>
                    <a:lnTo>
                      <a:pt x="125" y="144"/>
                    </a:lnTo>
                    <a:lnTo>
                      <a:pt x="124" y="144"/>
                    </a:lnTo>
                    <a:lnTo>
                      <a:pt x="124" y="143"/>
                    </a:lnTo>
                    <a:lnTo>
                      <a:pt x="124" y="142"/>
                    </a:lnTo>
                    <a:lnTo>
                      <a:pt x="120" y="139"/>
                    </a:lnTo>
                    <a:lnTo>
                      <a:pt x="120" y="138"/>
                    </a:lnTo>
                    <a:lnTo>
                      <a:pt x="122" y="139"/>
                    </a:lnTo>
                    <a:lnTo>
                      <a:pt x="125" y="141"/>
                    </a:lnTo>
                    <a:lnTo>
                      <a:pt x="127" y="142"/>
                    </a:lnTo>
                    <a:lnTo>
                      <a:pt x="127" y="143"/>
                    </a:lnTo>
                    <a:lnTo>
                      <a:pt x="130" y="142"/>
                    </a:lnTo>
                    <a:lnTo>
                      <a:pt x="134" y="142"/>
                    </a:lnTo>
                    <a:lnTo>
                      <a:pt x="136" y="143"/>
                    </a:lnTo>
                    <a:lnTo>
                      <a:pt x="137" y="143"/>
                    </a:lnTo>
                    <a:lnTo>
                      <a:pt x="137" y="141"/>
                    </a:lnTo>
                    <a:lnTo>
                      <a:pt x="133" y="139"/>
                    </a:lnTo>
                    <a:lnTo>
                      <a:pt x="129" y="139"/>
                    </a:lnTo>
                    <a:lnTo>
                      <a:pt x="125" y="138"/>
                    </a:lnTo>
                    <a:lnTo>
                      <a:pt x="127" y="137"/>
                    </a:lnTo>
                    <a:lnTo>
                      <a:pt x="128" y="137"/>
                    </a:lnTo>
                    <a:lnTo>
                      <a:pt x="130" y="138"/>
                    </a:lnTo>
                    <a:lnTo>
                      <a:pt x="135" y="138"/>
                    </a:lnTo>
                    <a:lnTo>
                      <a:pt x="137" y="139"/>
                    </a:lnTo>
                    <a:lnTo>
                      <a:pt x="139" y="141"/>
                    </a:lnTo>
                    <a:lnTo>
                      <a:pt x="139" y="143"/>
                    </a:lnTo>
                    <a:lnTo>
                      <a:pt x="139" y="144"/>
                    </a:lnTo>
                    <a:lnTo>
                      <a:pt x="142" y="147"/>
                    </a:lnTo>
                    <a:lnTo>
                      <a:pt x="145" y="148"/>
                    </a:lnTo>
                    <a:lnTo>
                      <a:pt x="146" y="149"/>
                    </a:lnTo>
                    <a:lnTo>
                      <a:pt x="147" y="149"/>
                    </a:lnTo>
                    <a:lnTo>
                      <a:pt x="148" y="148"/>
                    </a:lnTo>
                    <a:lnTo>
                      <a:pt x="148" y="146"/>
                    </a:lnTo>
                    <a:lnTo>
                      <a:pt x="148" y="144"/>
                    </a:lnTo>
                    <a:lnTo>
                      <a:pt x="147" y="143"/>
                    </a:lnTo>
                    <a:lnTo>
                      <a:pt x="150" y="142"/>
                    </a:lnTo>
                    <a:lnTo>
                      <a:pt x="148" y="141"/>
                    </a:lnTo>
                    <a:lnTo>
                      <a:pt x="142" y="139"/>
                    </a:lnTo>
                    <a:lnTo>
                      <a:pt x="141" y="139"/>
                    </a:lnTo>
                    <a:lnTo>
                      <a:pt x="140" y="139"/>
                    </a:lnTo>
                    <a:lnTo>
                      <a:pt x="137" y="137"/>
                    </a:lnTo>
                    <a:lnTo>
                      <a:pt x="135" y="137"/>
                    </a:lnTo>
                    <a:lnTo>
                      <a:pt x="134" y="136"/>
                    </a:lnTo>
                    <a:lnTo>
                      <a:pt x="133" y="136"/>
                    </a:lnTo>
                    <a:lnTo>
                      <a:pt x="131" y="136"/>
                    </a:lnTo>
                    <a:lnTo>
                      <a:pt x="130" y="136"/>
                    </a:lnTo>
                    <a:lnTo>
                      <a:pt x="130" y="135"/>
                    </a:lnTo>
                    <a:lnTo>
                      <a:pt x="128" y="133"/>
                    </a:lnTo>
                    <a:lnTo>
                      <a:pt x="127" y="132"/>
                    </a:lnTo>
                    <a:lnTo>
                      <a:pt x="129" y="131"/>
                    </a:lnTo>
                    <a:lnTo>
                      <a:pt x="130" y="132"/>
                    </a:lnTo>
                    <a:lnTo>
                      <a:pt x="133" y="133"/>
                    </a:lnTo>
                    <a:lnTo>
                      <a:pt x="133" y="131"/>
                    </a:lnTo>
                    <a:lnTo>
                      <a:pt x="133" y="131"/>
                    </a:lnTo>
                    <a:lnTo>
                      <a:pt x="133" y="130"/>
                    </a:lnTo>
                    <a:lnTo>
                      <a:pt x="134" y="131"/>
                    </a:lnTo>
                    <a:lnTo>
                      <a:pt x="135" y="133"/>
                    </a:lnTo>
                    <a:lnTo>
                      <a:pt x="136" y="135"/>
                    </a:lnTo>
                    <a:lnTo>
                      <a:pt x="142" y="136"/>
                    </a:lnTo>
                    <a:lnTo>
                      <a:pt x="142" y="135"/>
                    </a:lnTo>
                    <a:lnTo>
                      <a:pt x="140" y="131"/>
                    </a:lnTo>
                    <a:lnTo>
                      <a:pt x="137" y="130"/>
                    </a:lnTo>
                    <a:lnTo>
                      <a:pt x="136" y="129"/>
                    </a:lnTo>
                    <a:lnTo>
                      <a:pt x="135" y="127"/>
                    </a:lnTo>
                    <a:lnTo>
                      <a:pt x="136" y="126"/>
                    </a:lnTo>
                    <a:lnTo>
                      <a:pt x="137" y="129"/>
                    </a:lnTo>
                    <a:lnTo>
                      <a:pt x="141" y="129"/>
                    </a:lnTo>
                    <a:lnTo>
                      <a:pt x="142" y="129"/>
                    </a:lnTo>
                    <a:lnTo>
                      <a:pt x="142" y="131"/>
                    </a:lnTo>
                    <a:lnTo>
                      <a:pt x="144" y="131"/>
                    </a:lnTo>
                    <a:lnTo>
                      <a:pt x="145" y="133"/>
                    </a:lnTo>
                    <a:lnTo>
                      <a:pt x="147" y="133"/>
                    </a:lnTo>
                    <a:lnTo>
                      <a:pt x="148" y="135"/>
                    </a:lnTo>
                    <a:lnTo>
                      <a:pt x="150" y="135"/>
                    </a:lnTo>
                    <a:lnTo>
                      <a:pt x="151" y="133"/>
                    </a:lnTo>
                    <a:lnTo>
                      <a:pt x="152" y="133"/>
                    </a:lnTo>
                    <a:lnTo>
                      <a:pt x="155" y="136"/>
                    </a:lnTo>
                    <a:lnTo>
                      <a:pt x="155" y="135"/>
                    </a:lnTo>
                    <a:lnTo>
                      <a:pt x="156" y="133"/>
                    </a:lnTo>
                    <a:lnTo>
                      <a:pt x="157" y="132"/>
                    </a:lnTo>
                    <a:lnTo>
                      <a:pt x="158" y="135"/>
                    </a:lnTo>
                    <a:lnTo>
                      <a:pt x="161" y="135"/>
                    </a:lnTo>
                    <a:lnTo>
                      <a:pt x="162" y="133"/>
                    </a:lnTo>
                    <a:lnTo>
                      <a:pt x="162" y="127"/>
                    </a:lnTo>
                    <a:lnTo>
                      <a:pt x="157" y="124"/>
                    </a:lnTo>
                    <a:lnTo>
                      <a:pt x="155" y="122"/>
                    </a:lnTo>
                    <a:lnTo>
                      <a:pt x="155" y="124"/>
                    </a:lnTo>
                    <a:lnTo>
                      <a:pt x="153" y="122"/>
                    </a:lnTo>
                    <a:lnTo>
                      <a:pt x="153" y="121"/>
                    </a:lnTo>
                    <a:lnTo>
                      <a:pt x="157" y="121"/>
                    </a:lnTo>
                    <a:lnTo>
                      <a:pt x="158" y="122"/>
                    </a:lnTo>
                    <a:lnTo>
                      <a:pt x="159" y="121"/>
                    </a:lnTo>
                    <a:lnTo>
                      <a:pt x="161" y="122"/>
                    </a:lnTo>
                    <a:lnTo>
                      <a:pt x="161" y="125"/>
                    </a:lnTo>
                    <a:lnTo>
                      <a:pt x="162" y="125"/>
                    </a:lnTo>
                    <a:lnTo>
                      <a:pt x="164" y="126"/>
                    </a:lnTo>
                    <a:lnTo>
                      <a:pt x="164" y="130"/>
                    </a:lnTo>
                    <a:lnTo>
                      <a:pt x="165" y="131"/>
                    </a:lnTo>
                    <a:lnTo>
                      <a:pt x="168" y="131"/>
                    </a:lnTo>
                    <a:lnTo>
                      <a:pt x="168" y="132"/>
                    </a:lnTo>
                    <a:lnTo>
                      <a:pt x="174" y="132"/>
                    </a:lnTo>
                    <a:lnTo>
                      <a:pt x="176" y="132"/>
                    </a:lnTo>
                    <a:lnTo>
                      <a:pt x="180" y="129"/>
                    </a:lnTo>
                    <a:lnTo>
                      <a:pt x="180" y="127"/>
                    </a:lnTo>
                    <a:lnTo>
                      <a:pt x="179" y="126"/>
                    </a:lnTo>
                    <a:lnTo>
                      <a:pt x="178" y="127"/>
                    </a:lnTo>
                    <a:lnTo>
                      <a:pt x="176" y="126"/>
                    </a:lnTo>
                    <a:lnTo>
                      <a:pt x="178" y="125"/>
                    </a:lnTo>
                    <a:lnTo>
                      <a:pt x="180" y="125"/>
                    </a:lnTo>
                    <a:lnTo>
                      <a:pt x="184" y="125"/>
                    </a:lnTo>
                    <a:lnTo>
                      <a:pt x="185" y="124"/>
                    </a:lnTo>
                    <a:lnTo>
                      <a:pt x="186" y="122"/>
                    </a:lnTo>
                    <a:lnTo>
                      <a:pt x="185" y="120"/>
                    </a:lnTo>
                    <a:lnTo>
                      <a:pt x="179" y="120"/>
                    </a:lnTo>
                    <a:lnTo>
                      <a:pt x="175" y="119"/>
                    </a:lnTo>
                    <a:lnTo>
                      <a:pt x="175" y="118"/>
                    </a:lnTo>
                    <a:lnTo>
                      <a:pt x="178" y="118"/>
                    </a:lnTo>
                    <a:lnTo>
                      <a:pt x="178" y="116"/>
                    </a:lnTo>
                    <a:lnTo>
                      <a:pt x="179" y="116"/>
                    </a:lnTo>
                    <a:lnTo>
                      <a:pt x="179" y="119"/>
                    </a:lnTo>
                    <a:lnTo>
                      <a:pt x="180" y="119"/>
                    </a:lnTo>
                    <a:lnTo>
                      <a:pt x="181" y="118"/>
                    </a:lnTo>
                    <a:lnTo>
                      <a:pt x="185" y="119"/>
                    </a:lnTo>
                    <a:lnTo>
                      <a:pt x="186" y="118"/>
                    </a:lnTo>
                    <a:lnTo>
                      <a:pt x="189" y="120"/>
                    </a:lnTo>
                    <a:lnTo>
                      <a:pt x="190" y="119"/>
                    </a:lnTo>
                    <a:lnTo>
                      <a:pt x="192" y="118"/>
                    </a:lnTo>
                    <a:lnTo>
                      <a:pt x="191" y="115"/>
                    </a:lnTo>
                    <a:lnTo>
                      <a:pt x="189" y="114"/>
                    </a:lnTo>
                    <a:lnTo>
                      <a:pt x="190" y="113"/>
                    </a:lnTo>
                    <a:lnTo>
                      <a:pt x="191" y="112"/>
                    </a:lnTo>
                    <a:lnTo>
                      <a:pt x="190" y="108"/>
                    </a:lnTo>
                    <a:lnTo>
                      <a:pt x="192" y="109"/>
                    </a:lnTo>
                    <a:lnTo>
                      <a:pt x="192" y="112"/>
                    </a:lnTo>
                    <a:lnTo>
                      <a:pt x="191" y="113"/>
                    </a:lnTo>
                    <a:lnTo>
                      <a:pt x="191" y="114"/>
                    </a:lnTo>
                    <a:lnTo>
                      <a:pt x="194" y="114"/>
                    </a:lnTo>
                    <a:lnTo>
                      <a:pt x="195" y="114"/>
                    </a:lnTo>
                    <a:lnTo>
                      <a:pt x="200" y="114"/>
                    </a:lnTo>
                    <a:lnTo>
                      <a:pt x="201" y="112"/>
                    </a:lnTo>
                    <a:lnTo>
                      <a:pt x="203" y="110"/>
                    </a:lnTo>
                    <a:lnTo>
                      <a:pt x="203" y="108"/>
                    </a:lnTo>
                    <a:lnTo>
                      <a:pt x="203" y="107"/>
                    </a:lnTo>
                    <a:lnTo>
                      <a:pt x="206" y="107"/>
                    </a:lnTo>
                    <a:lnTo>
                      <a:pt x="207" y="106"/>
                    </a:lnTo>
                    <a:lnTo>
                      <a:pt x="208" y="106"/>
                    </a:lnTo>
                    <a:lnTo>
                      <a:pt x="211" y="104"/>
                    </a:lnTo>
                    <a:lnTo>
                      <a:pt x="214" y="104"/>
                    </a:lnTo>
                    <a:lnTo>
                      <a:pt x="217" y="102"/>
                    </a:lnTo>
                    <a:lnTo>
                      <a:pt x="220" y="101"/>
                    </a:lnTo>
                    <a:lnTo>
                      <a:pt x="223" y="99"/>
                    </a:lnTo>
                    <a:lnTo>
                      <a:pt x="224" y="99"/>
                    </a:lnTo>
                    <a:lnTo>
                      <a:pt x="226" y="98"/>
                    </a:lnTo>
                    <a:lnTo>
                      <a:pt x="228" y="98"/>
                    </a:lnTo>
                    <a:lnTo>
                      <a:pt x="231" y="97"/>
                    </a:lnTo>
                    <a:lnTo>
                      <a:pt x="234" y="95"/>
                    </a:lnTo>
                    <a:lnTo>
                      <a:pt x="235" y="95"/>
                    </a:lnTo>
                    <a:lnTo>
                      <a:pt x="237" y="92"/>
                    </a:lnTo>
                    <a:lnTo>
                      <a:pt x="241" y="91"/>
                    </a:lnTo>
                    <a:lnTo>
                      <a:pt x="242" y="91"/>
                    </a:lnTo>
                    <a:lnTo>
                      <a:pt x="246" y="89"/>
                    </a:lnTo>
                    <a:lnTo>
                      <a:pt x="247" y="86"/>
                    </a:lnTo>
                    <a:lnTo>
                      <a:pt x="250" y="82"/>
                    </a:lnTo>
                    <a:lnTo>
                      <a:pt x="246" y="82"/>
                    </a:lnTo>
                    <a:lnTo>
                      <a:pt x="243" y="82"/>
                    </a:lnTo>
                    <a:lnTo>
                      <a:pt x="241" y="82"/>
                    </a:lnTo>
                    <a:lnTo>
                      <a:pt x="239" y="82"/>
                    </a:lnTo>
                    <a:lnTo>
                      <a:pt x="236" y="86"/>
                    </a:lnTo>
                    <a:lnTo>
                      <a:pt x="230" y="87"/>
                    </a:lnTo>
                    <a:lnTo>
                      <a:pt x="223" y="87"/>
                    </a:lnTo>
                    <a:lnTo>
                      <a:pt x="219" y="87"/>
                    </a:lnTo>
                    <a:lnTo>
                      <a:pt x="213" y="87"/>
                    </a:lnTo>
                    <a:lnTo>
                      <a:pt x="211" y="89"/>
                    </a:lnTo>
                    <a:lnTo>
                      <a:pt x="211" y="86"/>
                    </a:lnTo>
                    <a:lnTo>
                      <a:pt x="208" y="87"/>
                    </a:lnTo>
                    <a:lnTo>
                      <a:pt x="209" y="85"/>
                    </a:lnTo>
                    <a:lnTo>
                      <a:pt x="211" y="85"/>
                    </a:lnTo>
                    <a:lnTo>
                      <a:pt x="213" y="85"/>
                    </a:lnTo>
                    <a:lnTo>
                      <a:pt x="214" y="84"/>
                    </a:lnTo>
                    <a:lnTo>
                      <a:pt x="215" y="85"/>
                    </a:lnTo>
                    <a:lnTo>
                      <a:pt x="218" y="86"/>
                    </a:lnTo>
                    <a:lnTo>
                      <a:pt x="222" y="85"/>
                    </a:lnTo>
                    <a:lnTo>
                      <a:pt x="224" y="85"/>
                    </a:lnTo>
                    <a:lnTo>
                      <a:pt x="230" y="84"/>
                    </a:lnTo>
                    <a:lnTo>
                      <a:pt x="239" y="80"/>
                    </a:lnTo>
                    <a:lnTo>
                      <a:pt x="241" y="79"/>
                    </a:lnTo>
                    <a:lnTo>
                      <a:pt x="240" y="78"/>
                    </a:lnTo>
                    <a:lnTo>
                      <a:pt x="235" y="76"/>
                    </a:lnTo>
                    <a:lnTo>
                      <a:pt x="228" y="76"/>
                    </a:lnTo>
                    <a:lnTo>
                      <a:pt x="226" y="74"/>
                    </a:lnTo>
                    <a:lnTo>
                      <a:pt x="230" y="75"/>
                    </a:lnTo>
                    <a:lnTo>
                      <a:pt x="232" y="75"/>
                    </a:lnTo>
                    <a:lnTo>
                      <a:pt x="231" y="74"/>
                    </a:lnTo>
                    <a:lnTo>
                      <a:pt x="229" y="72"/>
                    </a:lnTo>
                    <a:lnTo>
                      <a:pt x="229" y="69"/>
                    </a:lnTo>
                    <a:lnTo>
                      <a:pt x="231" y="72"/>
                    </a:lnTo>
                    <a:lnTo>
                      <a:pt x="234" y="75"/>
                    </a:lnTo>
                    <a:lnTo>
                      <a:pt x="235" y="75"/>
                    </a:lnTo>
                    <a:lnTo>
                      <a:pt x="236" y="74"/>
                    </a:lnTo>
                    <a:lnTo>
                      <a:pt x="237" y="75"/>
                    </a:lnTo>
                    <a:lnTo>
                      <a:pt x="242" y="76"/>
                    </a:lnTo>
                    <a:lnTo>
                      <a:pt x="243" y="78"/>
                    </a:lnTo>
                    <a:lnTo>
                      <a:pt x="245" y="76"/>
                    </a:lnTo>
                    <a:lnTo>
                      <a:pt x="247" y="78"/>
                    </a:lnTo>
                    <a:lnTo>
                      <a:pt x="250" y="76"/>
                    </a:lnTo>
                    <a:lnTo>
                      <a:pt x="247" y="76"/>
                    </a:lnTo>
                    <a:lnTo>
                      <a:pt x="245" y="75"/>
                    </a:lnTo>
                    <a:lnTo>
                      <a:pt x="245" y="74"/>
                    </a:lnTo>
                    <a:lnTo>
                      <a:pt x="248" y="74"/>
                    </a:lnTo>
                    <a:lnTo>
                      <a:pt x="251" y="75"/>
                    </a:lnTo>
                    <a:lnTo>
                      <a:pt x="253" y="78"/>
                    </a:lnTo>
                    <a:lnTo>
                      <a:pt x="254" y="76"/>
                    </a:lnTo>
                    <a:lnTo>
                      <a:pt x="256" y="75"/>
                    </a:lnTo>
                    <a:lnTo>
                      <a:pt x="257" y="76"/>
                    </a:lnTo>
                    <a:lnTo>
                      <a:pt x="260" y="76"/>
                    </a:lnTo>
                    <a:lnTo>
                      <a:pt x="263" y="75"/>
                    </a:lnTo>
                    <a:lnTo>
                      <a:pt x="265" y="74"/>
                    </a:lnTo>
                    <a:lnTo>
                      <a:pt x="268" y="73"/>
                    </a:lnTo>
                    <a:lnTo>
                      <a:pt x="274" y="69"/>
                    </a:lnTo>
                    <a:lnTo>
                      <a:pt x="275" y="68"/>
                    </a:lnTo>
                    <a:lnTo>
                      <a:pt x="275" y="67"/>
                    </a:lnTo>
                    <a:lnTo>
                      <a:pt x="278" y="67"/>
                    </a:lnTo>
                    <a:lnTo>
                      <a:pt x="279" y="67"/>
                    </a:lnTo>
                    <a:lnTo>
                      <a:pt x="280" y="65"/>
                    </a:lnTo>
                    <a:lnTo>
                      <a:pt x="284" y="64"/>
                    </a:lnTo>
                    <a:lnTo>
                      <a:pt x="287" y="59"/>
                    </a:lnTo>
                    <a:lnTo>
                      <a:pt x="287" y="55"/>
                    </a:lnTo>
                    <a:lnTo>
                      <a:pt x="287" y="51"/>
                    </a:lnTo>
                    <a:lnTo>
                      <a:pt x="286" y="49"/>
                    </a:lnTo>
                    <a:lnTo>
                      <a:pt x="284" y="47"/>
                    </a:lnTo>
                    <a:lnTo>
                      <a:pt x="282" y="47"/>
                    </a:lnTo>
                    <a:lnTo>
                      <a:pt x="281" y="47"/>
                    </a:lnTo>
                    <a:lnTo>
                      <a:pt x="280" y="47"/>
                    </a:lnTo>
                    <a:lnTo>
                      <a:pt x="279" y="50"/>
                    </a:lnTo>
                    <a:lnTo>
                      <a:pt x="276" y="50"/>
                    </a:lnTo>
                    <a:lnTo>
                      <a:pt x="276" y="50"/>
                    </a:lnTo>
                    <a:lnTo>
                      <a:pt x="279" y="46"/>
                    </a:lnTo>
                    <a:lnTo>
                      <a:pt x="279" y="44"/>
                    </a:lnTo>
                    <a:lnTo>
                      <a:pt x="281" y="44"/>
                    </a:lnTo>
                    <a:lnTo>
                      <a:pt x="281" y="40"/>
                    </a:lnTo>
                    <a:lnTo>
                      <a:pt x="280" y="38"/>
                    </a:lnTo>
                    <a:lnTo>
                      <a:pt x="280" y="38"/>
                    </a:lnTo>
                    <a:lnTo>
                      <a:pt x="281" y="36"/>
                    </a:lnTo>
                    <a:lnTo>
                      <a:pt x="282" y="32"/>
                    </a:lnTo>
                    <a:lnTo>
                      <a:pt x="280" y="32"/>
                    </a:lnTo>
                    <a:lnTo>
                      <a:pt x="278" y="32"/>
                    </a:lnTo>
                    <a:lnTo>
                      <a:pt x="278" y="34"/>
                    </a:lnTo>
                    <a:lnTo>
                      <a:pt x="276" y="35"/>
                    </a:lnTo>
                    <a:lnTo>
                      <a:pt x="275" y="35"/>
                    </a:lnTo>
                    <a:lnTo>
                      <a:pt x="274" y="34"/>
                    </a:lnTo>
                    <a:lnTo>
                      <a:pt x="275" y="33"/>
                    </a:lnTo>
                    <a:lnTo>
                      <a:pt x="275" y="32"/>
                    </a:lnTo>
                    <a:lnTo>
                      <a:pt x="276" y="30"/>
                    </a:lnTo>
                    <a:lnTo>
                      <a:pt x="275" y="29"/>
                    </a:lnTo>
                    <a:lnTo>
                      <a:pt x="274" y="30"/>
                    </a:lnTo>
                    <a:lnTo>
                      <a:pt x="273" y="33"/>
                    </a:lnTo>
                    <a:lnTo>
                      <a:pt x="271" y="34"/>
                    </a:lnTo>
                    <a:lnTo>
                      <a:pt x="270" y="33"/>
                    </a:lnTo>
                    <a:lnTo>
                      <a:pt x="271" y="30"/>
                    </a:lnTo>
                    <a:lnTo>
                      <a:pt x="271" y="29"/>
                    </a:lnTo>
                    <a:lnTo>
                      <a:pt x="269" y="29"/>
                    </a:lnTo>
                    <a:lnTo>
                      <a:pt x="265" y="30"/>
                    </a:lnTo>
                    <a:lnTo>
                      <a:pt x="264" y="33"/>
                    </a:lnTo>
                    <a:lnTo>
                      <a:pt x="262" y="33"/>
                    </a:lnTo>
                    <a:lnTo>
                      <a:pt x="262" y="33"/>
                    </a:lnTo>
                    <a:lnTo>
                      <a:pt x="260" y="35"/>
                    </a:lnTo>
                    <a:lnTo>
                      <a:pt x="258" y="35"/>
                    </a:lnTo>
                    <a:lnTo>
                      <a:pt x="257" y="34"/>
                    </a:lnTo>
                    <a:lnTo>
                      <a:pt x="252" y="34"/>
                    </a:lnTo>
                    <a:lnTo>
                      <a:pt x="248" y="34"/>
                    </a:lnTo>
                    <a:lnTo>
                      <a:pt x="251" y="33"/>
                    </a:lnTo>
                    <a:lnTo>
                      <a:pt x="252" y="32"/>
                    </a:lnTo>
                    <a:lnTo>
                      <a:pt x="253" y="33"/>
                    </a:lnTo>
                    <a:lnTo>
                      <a:pt x="256" y="33"/>
                    </a:lnTo>
                    <a:lnTo>
                      <a:pt x="258" y="30"/>
                    </a:lnTo>
                    <a:lnTo>
                      <a:pt x="260" y="30"/>
                    </a:lnTo>
                    <a:lnTo>
                      <a:pt x="263" y="28"/>
                    </a:lnTo>
                    <a:lnTo>
                      <a:pt x="267" y="25"/>
                    </a:lnTo>
                    <a:lnTo>
                      <a:pt x="268" y="24"/>
                    </a:lnTo>
                    <a:lnTo>
                      <a:pt x="268" y="24"/>
                    </a:lnTo>
                    <a:lnTo>
                      <a:pt x="265" y="24"/>
                    </a:lnTo>
                    <a:lnTo>
                      <a:pt x="262" y="22"/>
                    </a:lnTo>
                    <a:lnTo>
                      <a:pt x="260" y="19"/>
                    </a:lnTo>
                    <a:lnTo>
                      <a:pt x="259" y="19"/>
                    </a:lnTo>
                    <a:lnTo>
                      <a:pt x="258" y="21"/>
                    </a:lnTo>
                    <a:lnTo>
                      <a:pt x="257" y="22"/>
                    </a:lnTo>
                    <a:lnTo>
                      <a:pt x="256" y="22"/>
                    </a:lnTo>
                    <a:lnTo>
                      <a:pt x="256" y="21"/>
                    </a:lnTo>
                    <a:lnTo>
                      <a:pt x="257" y="19"/>
                    </a:lnTo>
                    <a:lnTo>
                      <a:pt x="257" y="17"/>
                    </a:lnTo>
                    <a:lnTo>
                      <a:pt x="253" y="18"/>
                    </a:lnTo>
                    <a:lnTo>
                      <a:pt x="252" y="19"/>
                    </a:lnTo>
                    <a:lnTo>
                      <a:pt x="251" y="19"/>
                    </a:lnTo>
                    <a:lnTo>
                      <a:pt x="250" y="17"/>
                    </a:lnTo>
                    <a:lnTo>
                      <a:pt x="248" y="17"/>
                    </a:lnTo>
                    <a:lnTo>
                      <a:pt x="247" y="18"/>
                    </a:lnTo>
                    <a:lnTo>
                      <a:pt x="246" y="17"/>
                    </a:lnTo>
                    <a:lnTo>
                      <a:pt x="247" y="16"/>
                    </a:lnTo>
                    <a:lnTo>
                      <a:pt x="247" y="15"/>
                    </a:lnTo>
                    <a:lnTo>
                      <a:pt x="247" y="15"/>
                    </a:lnTo>
                    <a:lnTo>
                      <a:pt x="248" y="13"/>
                    </a:lnTo>
                    <a:lnTo>
                      <a:pt x="247" y="12"/>
                    </a:lnTo>
                    <a:lnTo>
                      <a:pt x="243" y="11"/>
                    </a:lnTo>
                    <a:lnTo>
                      <a:pt x="240" y="10"/>
                    </a:lnTo>
                    <a:lnTo>
                      <a:pt x="239" y="10"/>
                    </a:lnTo>
                    <a:lnTo>
                      <a:pt x="236" y="12"/>
                    </a:lnTo>
                    <a:lnTo>
                      <a:pt x="235" y="13"/>
                    </a:lnTo>
                    <a:lnTo>
                      <a:pt x="234" y="15"/>
                    </a:lnTo>
                    <a:lnTo>
                      <a:pt x="232" y="12"/>
                    </a:lnTo>
                    <a:lnTo>
                      <a:pt x="235" y="10"/>
                    </a:lnTo>
                    <a:lnTo>
                      <a:pt x="235" y="8"/>
                    </a:lnTo>
                    <a:lnTo>
                      <a:pt x="232" y="8"/>
                    </a:lnTo>
                    <a:lnTo>
                      <a:pt x="230" y="7"/>
                    </a:lnTo>
                    <a:lnTo>
                      <a:pt x="229" y="7"/>
                    </a:lnTo>
                    <a:lnTo>
                      <a:pt x="226" y="8"/>
                    </a:lnTo>
                    <a:lnTo>
                      <a:pt x="224" y="11"/>
                    </a:lnTo>
                    <a:lnTo>
                      <a:pt x="222" y="15"/>
                    </a:lnTo>
                    <a:lnTo>
                      <a:pt x="219" y="15"/>
                    </a:lnTo>
                    <a:lnTo>
                      <a:pt x="219" y="13"/>
                    </a:lnTo>
                    <a:lnTo>
                      <a:pt x="220" y="11"/>
                    </a:lnTo>
                    <a:lnTo>
                      <a:pt x="220" y="8"/>
                    </a:lnTo>
                    <a:lnTo>
                      <a:pt x="219" y="7"/>
                    </a:lnTo>
                    <a:lnTo>
                      <a:pt x="219" y="5"/>
                    </a:lnTo>
                    <a:lnTo>
                      <a:pt x="215" y="4"/>
                    </a:lnTo>
                    <a:lnTo>
                      <a:pt x="213" y="5"/>
                    </a:lnTo>
                    <a:lnTo>
                      <a:pt x="211" y="4"/>
                    </a:lnTo>
                    <a:lnTo>
                      <a:pt x="209" y="1"/>
                    </a:lnTo>
                    <a:lnTo>
                      <a:pt x="207" y="1"/>
                    </a:lnTo>
                    <a:lnTo>
                      <a:pt x="204" y="2"/>
                    </a:lnTo>
                    <a:lnTo>
                      <a:pt x="202" y="1"/>
                    </a:lnTo>
                    <a:lnTo>
                      <a:pt x="201" y="1"/>
                    </a:lnTo>
                    <a:lnTo>
                      <a:pt x="200" y="0"/>
                    </a:lnTo>
                    <a:lnTo>
                      <a:pt x="198" y="1"/>
                    </a:lnTo>
                    <a:lnTo>
                      <a:pt x="197" y="4"/>
                    </a:lnTo>
                    <a:lnTo>
                      <a:pt x="200" y="8"/>
                    </a:lnTo>
                    <a:lnTo>
                      <a:pt x="198" y="12"/>
                    </a:lnTo>
                    <a:lnTo>
                      <a:pt x="198" y="16"/>
                    </a:lnTo>
                    <a:lnTo>
                      <a:pt x="197" y="16"/>
                    </a:lnTo>
                    <a:lnTo>
                      <a:pt x="196" y="16"/>
                    </a:lnTo>
                    <a:lnTo>
                      <a:pt x="194" y="17"/>
                    </a:lnTo>
                    <a:lnTo>
                      <a:pt x="192" y="16"/>
                    </a:lnTo>
                    <a:lnTo>
                      <a:pt x="194" y="13"/>
                    </a:lnTo>
                    <a:lnTo>
                      <a:pt x="192" y="11"/>
                    </a:lnTo>
                    <a:lnTo>
                      <a:pt x="194" y="8"/>
                    </a:lnTo>
                    <a:lnTo>
                      <a:pt x="194" y="6"/>
                    </a:lnTo>
                    <a:lnTo>
                      <a:pt x="194" y="5"/>
                    </a:lnTo>
                    <a:lnTo>
                      <a:pt x="191" y="7"/>
                    </a:lnTo>
                    <a:lnTo>
                      <a:pt x="190" y="8"/>
                    </a:lnTo>
                    <a:lnTo>
                      <a:pt x="189" y="8"/>
                    </a:lnTo>
                    <a:lnTo>
                      <a:pt x="187" y="8"/>
                    </a:lnTo>
                    <a:lnTo>
                      <a:pt x="189" y="5"/>
                    </a:lnTo>
                    <a:lnTo>
                      <a:pt x="187" y="4"/>
                    </a:lnTo>
                    <a:lnTo>
                      <a:pt x="187" y="5"/>
                    </a:lnTo>
                    <a:lnTo>
                      <a:pt x="185" y="7"/>
                    </a:lnTo>
                    <a:lnTo>
                      <a:pt x="184" y="7"/>
                    </a:lnTo>
                    <a:lnTo>
                      <a:pt x="184" y="6"/>
                    </a:lnTo>
                    <a:lnTo>
                      <a:pt x="185" y="5"/>
                    </a:lnTo>
                    <a:lnTo>
                      <a:pt x="185" y="2"/>
                    </a:lnTo>
                    <a:lnTo>
                      <a:pt x="184" y="1"/>
                    </a:lnTo>
                    <a:lnTo>
                      <a:pt x="179" y="0"/>
                    </a:lnTo>
                    <a:lnTo>
                      <a:pt x="178" y="2"/>
                    </a:lnTo>
                    <a:lnTo>
                      <a:pt x="175" y="2"/>
                    </a:lnTo>
                    <a:lnTo>
                      <a:pt x="174" y="2"/>
                    </a:lnTo>
                    <a:lnTo>
                      <a:pt x="175" y="5"/>
                    </a:lnTo>
                    <a:lnTo>
                      <a:pt x="176" y="5"/>
                    </a:lnTo>
                    <a:lnTo>
                      <a:pt x="178" y="6"/>
                    </a:lnTo>
                    <a:lnTo>
                      <a:pt x="175" y="6"/>
                    </a:lnTo>
                    <a:lnTo>
                      <a:pt x="175" y="7"/>
                    </a:lnTo>
                    <a:lnTo>
                      <a:pt x="175" y="8"/>
                    </a:lnTo>
                    <a:lnTo>
                      <a:pt x="178" y="11"/>
                    </a:lnTo>
                    <a:lnTo>
                      <a:pt x="178" y="12"/>
                    </a:lnTo>
                    <a:lnTo>
                      <a:pt x="178" y="12"/>
                    </a:lnTo>
                    <a:lnTo>
                      <a:pt x="179" y="15"/>
                    </a:lnTo>
                    <a:lnTo>
                      <a:pt x="180" y="16"/>
                    </a:lnTo>
                    <a:lnTo>
                      <a:pt x="180" y="16"/>
                    </a:lnTo>
                    <a:lnTo>
                      <a:pt x="179" y="17"/>
                    </a:lnTo>
                    <a:lnTo>
                      <a:pt x="179" y="17"/>
                    </a:lnTo>
                    <a:lnTo>
                      <a:pt x="175" y="13"/>
                    </a:lnTo>
                    <a:lnTo>
                      <a:pt x="174" y="13"/>
                    </a:lnTo>
                    <a:lnTo>
                      <a:pt x="173" y="15"/>
                    </a:lnTo>
                    <a:lnTo>
                      <a:pt x="173" y="17"/>
                    </a:lnTo>
                    <a:lnTo>
                      <a:pt x="172" y="16"/>
                    </a:lnTo>
                    <a:lnTo>
                      <a:pt x="172" y="13"/>
                    </a:lnTo>
                    <a:lnTo>
                      <a:pt x="172" y="10"/>
                    </a:lnTo>
                    <a:lnTo>
                      <a:pt x="170" y="8"/>
                    </a:lnTo>
                    <a:lnTo>
                      <a:pt x="170" y="5"/>
                    </a:lnTo>
                    <a:lnTo>
                      <a:pt x="170" y="5"/>
                    </a:lnTo>
                    <a:lnTo>
                      <a:pt x="169" y="5"/>
                    </a:lnTo>
                    <a:lnTo>
                      <a:pt x="167" y="2"/>
                    </a:lnTo>
                    <a:lnTo>
                      <a:pt x="165" y="2"/>
                    </a:lnTo>
                    <a:lnTo>
                      <a:pt x="164" y="5"/>
                    </a:lnTo>
                    <a:lnTo>
                      <a:pt x="164" y="8"/>
                    </a:lnTo>
                    <a:lnTo>
                      <a:pt x="164" y="12"/>
                    </a:lnTo>
                    <a:lnTo>
                      <a:pt x="165" y="16"/>
                    </a:lnTo>
                    <a:lnTo>
                      <a:pt x="165" y="18"/>
                    </a:lnTo>
                    <a:lnTo>
                      <a:pt x="165" y="19"/>
                    </a:lnTo>
                    <a:lnTo>
                      <a:pt x="165" y="22"/>
                    </a:lnTo>
                    <a:lnTo>
                      <a:pt x="165" y="23"/>
                    </a:lnTo>
                    <a:lnTo>
                      <a:pt x="164" y="21"/>
                    </a:lnTo>
                    <a:lnTo>
                      <a:pt x="163" y="18"/>
                    </a:lnTo>
                    <a:lnTo>
                      <a:pt x="163" y="17"/>
                    </a:lnTo>
                    <a:lnTo>
                      <a:pt x="163" y="15"/>
                    </a:lnTo>
                    <a:lnTo>
                      <a:pt x="162" y="12"/>
                    </a:lnTo>
                    <a:lnTo>
                      <a:pt x="162" y="8"/>
                    </a:lnTo>
                    <a:lnTo>
                      <a:pt x="158" y="6"/>
                    </a:lnTo>
                    <a:lnTo>
                      <a:pt x="157" y="7"/>
                    </a:lnTo>
                    <a:lnTo>
                      <a:pt x="156" y="8"/>
                    </a:lnTo>
                    <a:lnTo>
                      <a:pt x="155" y="10"/>
                    </a:lnTo>
                    <a:lnTo>
                      <a:pt x="156" y="12"/>
                    </a:lnTo>
                    <a:lnTo>
                      <a:pt x="159" y="15"/>
                    </a:lnTo>
                    <a:lnTo>
                      <a:pt x="159" y="17"/>
                    </a:lnTo>
                    <a:lnTo>
                      <a:pt x="156" y="16"/>
                    </a:lnTo>
                    <a:lnTo>
                      <a:pt x="155" y="16"/>
                    </a:lnTo>
                    <a:lnTo>
                      <a:pt x="153" y="16"/>
                    </a:lnTo>
                    <a:lnTo>
                      <a:pt x="152" y="17"/>
                    </a:lnTo>
                    <a:lnTo>
                      <a:pt x="153" y="21"/>
                    </a:lnTo>
                    <a:lnTo>
                      <a:pt x="152" y="22"/>
                    </a:lnTo>
                    <a:lnTo>
                      <a:pt x="151" y="23"/>
                    </a:lnTo>
                    <a:lnTo>
                      <a:pt x="150" y="25"/>
                    </a:lnTo>
                    <a:lnTo>
                      <a:pt x="147" y="25"/>
                    </a:lnTo>
                    <a:lnTo>
                      <a:pt x="147" y="24"/>
                    </a:lnTo>
                    <a:lnTo>
                      <a:pt x="147" y="23"/>
                    </a:lnTo>
                    <a:lnTo>
                      <a:pt x="146" y="23"/>
                    </a:lnTo>
                    <a:lnTo>
                      <a:pt x="145" y="25"/>
                    </a:lnTo>
                    <a:lnTo>
                      <a:pt x="144" y="25"/>
                    </a:lnTo>
                    <a:lnTo>
                      <a:pt x="142" y="22"/>
                    </a:lnTo>
                    <a:lnTo>
                      <a:pt x="144" y="18"/>
                    </a:lnTo>
                    <a:lnTo>
                      <a:pt x="144" y="17"/>
                    </a:lnTo>
                    <a:lnTo>
                      <a:pt x="139" y="16"/>
                    </a:lnTo>
                    <a:lnTo>
                      <a:pt x="139" y="15"/>
                    </a:lnTo>
                    <a:lnTo>
                      <a:pt x="140" y="13"/>
                    </a:lnTo>
                    <a:lnTo>
                      <a:pt x="140" y="11"/>
                    </a:lnTo>
                    <a:lnTo>
                      <a:pt x="139" y="10"/>
                    </a:lnTo>
                    <a:lnTo>
                      <a:pt x="135" y="10"/>
                    </a:lnTo>
                    <a:lnTo>
                      <a:pt x="134" y="10"/>
                    </a:lnTo>
                    <a:lnTo>
                      <a:pt x="131" y="10"/>
                    </a:lnTo>
                    <a:lnTo>
                      <a:pt x="131" y="12"/>
                    </a:lnTo>
                    <a:lnTo>
                      <a:pt x="133" y="13"/>
                    </a:lnTo>
                    <a:lnTo>
                      <a:pt x="133" y="17"/>
                    </a:lnTo>
                    <a:lnTo>
                      <a:pt x="131" y="18"/>
                    </a:lnTo>
                    <a:lnTo>
                      <a:pt x="129" y="18"/>
                    </a:lnTo>
                    <a:lnTo>
                      <a:pt x="128" y="18"/>
                    </a:lnTo>
                    <a:lnTo>
                      <a:pt x="125" y="17"/>
                    </a:lnTo>
                    <a:lnTo>
                      <a:pt x="124" y="17"/>
                    </a:lnTo>
                    <a:lnTo>
                      <a:pt x="123" y="19"/>
                    </a:lnTo>
                    <a:lnTo>
                      <a:pt x="124" y="21"/>
                    </a:lnTo>
                    <a:lnTo>
                      <a:pt x="125" y="22"/>
                    </a:lnTo>
                    <a:lnTo>
                      <a:pt x="127" y="24"/>
                    </a:lnTo>
                    <a:lnTo>
                      <a:pt x="127" y="25"/>
                    </a:lnTo>
                    <a:lnTo>
                      <a:pt x="128" y="28"/>
                    </a:lnTo>
                    <a:lnTo>
                      <a:pt x="129" y="28"/>
                    </a:lnTo>
                    <a:lnTo>
                      <a:pt x="130" y="30"/>
                    </a:lnTo>
                    <a:lnTo>
                      <a:pt x="130" y="33"/>
                    </a:lnTo>
                    <a:lnTo>
                      <a:pt x="129" y="34"/>
                    </a:lnTo>
                    <a:lnTo>
                      <a:pt x="130" y="32"/>
                    </a:lnTo>
                    <a:lnTo>
                      <a:pt x="129" y="32"/>
                    </a:lnTo>
                    <a:lnTo>
                      <a:pt x="128" y="34"/>
                    </a:lnTo>
                    <a:lnTo>
                      <a:pt x="127" y="33"/>
                    </a:lnTo>
                    <a:lnTo>
                      <a:pt x="127" y="30"/>
                    </a:lnTo>
                    <a:lnTo>
                      <a:pt x="127" y="30"/>
                    </a:lnTo>
                    <a:lnTo>
                      <a:pt x="127" y="29"/>
                    </a:lnTo>
                    <a:lnTo>
                      <a:pt x="125" y="30"/>
                    </a:lnTo>
                    <a:lnTo>
                      <a:pt x="124" y="30"/>
                    </a:lnTo>
                    <a:lnTo>
                      <a:pt x="124" y="33"/>
                    </a:lnTo>
                    <a:lnTo>
                      <a:pt x="123" y="34"/>
                    </a:lnTo>
                    <a:lnTo>
                      <a:pt x="123" y="33"/>
                    </a:lnTo>
                    <a:lnTo>
                      <a:pt x="122" y="32"/>
                    </a:lnTo>
                    <a:lnTo>
                      <a:pt x="122" y="29"/>
                    </a:lnTo>
                    <a:lnTo>
                      <a:pt x="122" y="27"/>
                    </a:lnTo>
                    <a:lnTo>
                      <a:pt x="120" y="24"/>
                    </a:lnTo>
                    <a:lnTo>
                      <a:pt x="119" y="24"/>
                    </a:lnTo>
                    <a:lnTo>
                      <a:pt x="117" y="28"/>
                    </a:lnTo>
                    <a:lnTo>
                      <a:pt x="116" y="28"/>
                    </a:lnTo>
                    <a:lnTo>
                      <a:pt x="116" y="30"/>
                    </a:lnTo>
                    <a:lnTo>
                      <a:pt x="117" y="32"/>
                    </a:lnTo>
                    <a:lnTo>
                      <a:pt x="116" y="33"/>
                    </a:lnTo>
                    <a:lnTo>
                      <a:pt x="114" y="32"/>
                    </a:lnTo>
                    <a:lnTo>
                      <a:pt x="114" y="30"/>
                    </a:lnTo>
                    <a:lnTo>
                      <a:pt x="113" y="28"/>
                    </a:lnTo>
                    <a:lnTo>
                      <a:pt x="114" y="27"/>
                    </a:lnTo>
                    <a:lnTo>
                      <a:pt x="113" y="24"/>
                    </a:lnTo>
                    <a:lnTo>
                      <a:pt x="112" y="23"/>
                    </a:lnTo>
                    <a:lnTo>
                      <a:pt x="112" y="21"/>
                    </a:lnTo>
                    <a:lnTo>
                      <a:pt x="112" y="18"/>
                    </a:lnTo>
                    <a:lnTo>
                      <a:pt x="111" y="18"/>
                    </a:lnTo>
                    <a:lnTo>
                      <a:pt x="107" y="21"/>
                    </a:lnTo>
                    <a:lnTo>
                      <a:pt x="106" y="21"/>
                    </a:lnTo>
                    <a:lnTo>
                      <a:pt x="106" y="23"/>
                    </a:lnTo>
                    <a:lnTo>
                      <a:pt x="106" y="25"/>
                    </a:lnTo>
                    <a:lnTo>
                      <a:pt x="106" y="25"/>
                    </a:lnTo>
                    <a:lnTo>
                      <a:pt x="106" y="28"/>
                    </a:lnTo>
                    <a:lnTo>
                      <a:pt x="105" y="28"/>
                    </a:lnTo>
                    <a:lnTo>
                      <a:pt x="103" y="27"/>
                    </a:lnTo>
                    <a:lnTo>
                      <a:pt x="105" y="25"/>
                    </a:lnTo>
                    <a:lnTo>
                      <a:pt x="103" y="25"/>
                    </a:lnTo>
                    <a:lnTo>
                      <a:pt x="102" y="27"/>
                    </a:lnTo>
                    <a:lnTo>
                      <a:pt x="101" y="29"/>
                    </a:lnTo>
                    <a:lnTo>
                      <a:pt x="100" y="30"/>
                    </a:lnTo>
                    <a:lnTo>
                      <a:pt x="100" y="25"/>
                    </a:lnTo>
                    <a:lnTo>
                      <a:pt x="101" y="24"/>
                    </a:lnTo>
                    <a:lnTo>
                      <a:pt x="101" y="22"/>
                    </a:lnTo>
                    <a:lnTo>
                      <a:pt x="99" y="22"/>
                    </a:lnTo>
                    <a:lnTo>
                      <a:pt x="99" y="23"/>
                    </a:lnTo>
                    <a:lnTo>
                      <a:pt x="94" y="23"/>
                    </a:lnTo>
                    <a:lnTo>
                      <a:pt x="90" y="24"/>
                    </a:lnTo>
                    <a:lnTo>
                      <a:pt x="89" y="24"/>
                    </a:lnTo>
                    <a:lnTo>
                      <a:pt x="86" y="25"/>
                    </a:lnTo>
                    <a:lnTo>
                      <a:pt x="85" y="28"/>
                    </a:lnTo>
                    <a:lnTo>
                      <a:pt x="83" y="28"/>
                    </a:lnTo>
                    <a:lnTo>
                      <a:pt x="80" y="28"/>
                    </a:lnTo>
                    <a:lnTo>
                      <a:pt x="80" y="30"/>
                    </a:lnTo>
                    <a:lnTo>
                      <a:pt x="79" y="30"/>
                    </a:lnTo>
                    <a:lnTo>
                      <a:pt x="78" y="30"/>
                    </a:lnTo>
                    <a:lnTo>
                      <a:pt x="79" y="33"/>
                    </a:lnTo>
                    <a:lnTo>
                      <a:pt x="80" y="3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" name="Freeform 1233">
                <a:extLst>
                  <a:ext uri="{FF2B5EF4-FFF2-40B4-BE49-F238E27FC236}">
                    <a16:creationId xmlns:a16="http://schemas.microsoft.com/office/drawing/2014/main" id="{7EBA10A9-BA19-40CB-A714-AF996006F0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7" y="1798"/>
                <a:ext cx="20" cy="21"/>
              </a:xfrm>
              <a:custGeom>
                <a:avLst/>
                <a:gdLst>
                  <a:gd name="T0" fmla="*/ 1 w 20"/>
                  <a:gd name="T1" fmla="*/ 19 h 21"/>
                  <a:gd name="T2" fmla="*/ 5 w 20"/>
                  <a:gd name="T3" fmla="*/ 20 h 21"/>
                  <a:gd name="T4" fmla="*/ 6 w 20"/>
                  <a:gd name="T5" fmla="*/ 21 h 21"/>
                  <a:gd name="T6" fmla="*/ 6 w 20"/>
                  <a:gd name="T7" fmla="*/ 21 h 21"/>
                  <a:gd name="T8" fmla="*/ 6 w 20"/>
                  <a:gd name="T9" fmla="*/ 19 h 21"/>
                  <a:gd name="T10" fmla="*/ 7 w 20"/>
                  <a:gd name="T11" fmla="*/ 19 h 21"/>
                  <a:gd name="T12" fmla="*/ 9 w 20"/>
                  <a:gd name="T13" fmla="*/ 20 h 21"/>
                  <a:gd name="T14" fmla="*/ 10 w 20"/>
                  <a:gd name="T15" fmla="*/ 20 h 21"/>
                  <a:gd name="T16" fmla="*/ 13 w 20"/>
                  <a:gd name="T17" fmla="*/ 17 h 21"/>
                  <a:gd name="T18" fmla="*/ 16 w 20"/>
                  <a:gd name="T19" fmla="*/ 17 h 21"/>
                  <a:gd name="T20" fmla="*/ 17 w 20"/>
                  <a:gd name="T21" fmla="*/ 16 h 21"/>
                  <a:gd name="T22" fmla="*/ 20 w 20"/>
                  <a:gd name="T23" fmla="*/ 16 h 21"/>
                  <a:gd name="T24" fmla="*/ 18 w 20"/>
                  <a:gd name="T25" fmla="*/ 15 h 21"/>
                  <a:gd name="T26" fmla="*/ 18 w 20"/>
                  <a:gd name="T27" fmla="*/ 13 h 21"/>
                  <a:gd name="T28" fmla="*/ 16 w 20"/>
                  <a:gd name="T29" fmla="*/ 11 h 21"/>
                  <a:gd name="T30" fmla="*/ 15 w 20"/>
                  <a:gd name="T31" fmla="*/ 13 h 21"/>
                  <a:gd name="T32" fmla="*/ 15 w 20"/>
                  <a:gd name="T33" fmla="*/ 14 h 21"/>
                  <a:gd name="T34" fmla="*/ 13 w 20"/>
                  <a:gd name="T35" fmla="*/ 15 h 21"/>
                  <a:gd name="T36" fmla="*/ 13 w 20"/>
                  <a:gd name="T37" fmla="*/ 14 h 21"/>
                  <a:gd name="T38" fmla="*/ 15 w 20"/>
                  <a:gd name="T39" fmla="*/ 13 h 21"/>
                  <a:gd name="T40" fmla="*/ 13 w 20"/>
                  <a:gd name="T41" fmla="*/ 10 h 21"/>
                  <a:gd name="T42" fmla="*/ 11 w 20"/>
                  <a:gd name="T43" fmla="*/ 10 h 21"/>
                  <a:gd name="T44" fmla="*/ 12 w 20"/>
                  <a:gd name="T45" fmla="*/ 9 h 21"/>
                  <a:gd name="T46" fmla="*/ 15 w 20"/>
                  <a:gd name="T47" fmla="*/ 4 h 21"/>
                  <a:gd name="T48" fmla="*/ 15 w 20"/>
                  <a:gd name="T49" fmla="*/ 3 h 21"/>
                  <a:gd name="T50" fmla="*/ 13 w 20"/>
                  <a:gd name="T51" fmla="*/ 3 h 21"/>
                  <a:gd name="T52" fmla="*/ 13 w 20"/>
                  <a:gd name="T53" fmla="*/ 2 h 21"/>
                  <a:gd name="T54" fmla="*/ 13 w 20"/>
                  <a:gd name="T55" fmla="*/ 0 h 21"/>
                  <a:gd name="T56" fmla="*/ 12 w 20"/>
                  <a:gd name="T57" fmla="*/ 0 h 21"/>
                  <a:gd name="T58" fmla="*/ 11 w 20"/>
                  <a:gd name="T59" fmla="*/ 3 h 21"/>
                  <a:gd name="T60" fmla="*/ 9 w 20"/>
                  <a:gd name="T61" fmla="*/ 4 h 21"/>
                  <a:gd name="T62" fmla="*/ 7 w 20"/>
                  <a:gd name="T63" fmla="*/ 7 h 21"/>
                  <a:gd name="T64" fmla="*/ 6 w 20"/>
                  <a:gd name="T65" fmla="*/ 8 h 21"/>
                  <a:gd name="T66" fmla="*/ 5 w 20"/>
                  <a:gd name="T67" fmla="*/ 11 h 21"/>
                  <a:gd name="T68" fmla="*/ 1 w 20"/>
                  <a:gd name="T69" fmla="*/ 13 h 21"/>
                  <a:gd name="T70" fmla="*/ 0 w 20"/>
                  <a:gd name="T71" fmla="*/ 14 h 21"/>
                  <a:gd name="T72" fmla="*/ 1 w 20"/>
                  <a:gd name="T73" fmla="*/ 16 h 21"/>
                  <a:gd name="T74" fmla="*/ 1 w 20"/>
                  <a:gd name="T75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" h="21">
                    <a:moveTo>
                      <a:pt x="1" y="19"/>
                    </a:moveTo>
                    <a:lnTo>
                      <a:pt x="5" y="20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6" y="19"/>
                    </a:lnTo>
                    <a:lnTo>
                      <a:pt x="7" y="19"/>
                    </a:lnTo>
                    <a:lnTo>
                      <a:pt x="9" y="20"/>
                    </a:lnTo>
                    <a:lnTo>
                      <a:pt x="10" y="20"/>
                    </a:lnTo>
                    <a:lnTo>
                      <a:pt x="13" y="17"/>
                    </a:lnTo>
                    <a:lnTo>
                      <a:pt x="16" y="17"/>
                    </a:lnTo>
                    <a:lnTo>
                      <a:pt x="17" y="16"/>
                    </a:lnTo>
                    <a:lnTo>
                      <a:pt x="20" y="16"/>
                    </a:lnTo>
                    <a:lnTo>
                      <a:pt x="18" y="15"/>
                    </a:lnTo>
                    <a:lnTo>
                      <a:pt x="18" y="13"/>
                    </a:lnTo>
                    <a:lnTo>
                      <a:pt x="16" y="11"/>
                    </a:lnTo>
                    <a:lnTo>
                      <a:pt x="15" y="13"/>
                    </a:lnTo>
                    <a:lnTo>
                      <a:pt x="15" y="14"/>
                    </a:lnTo>
                    <a:lnTo>
                      <a:pt x="13" y="15"/>
                    </a:lnTo>
                    <a:lnTo>
                      <a:pt x="13" y="14"/>
                    </a:lnTo>
                    <a:lnTo>
                      <a:pt x="15" y="13"/>
                    </a:lnTo>
                    <a:lnTo>
                      <a:pt x="13" y="10"/>
                    </a:lnTo>
                    <a:lnTo>
                      <a:pt x="11" y="10"/>
                    </a:lnTo>
                    <a:lnTo>
                      <a:pt x="12" y="9"/>
                    </a:lnTo>
                    <a:lnTo>
                      <a:pt x="15" y="4"/>
                    </a:lnTo>
                    <a:lnTo>
                      <a:pt x="15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1" y="3"/>
                    </a:lnTo>
                    <a:lnTo>
                      <a:pt x="9" y="4"/>
                    </a:lnTo>
                    <a:lnTo>
                      <a:pt x="7" y="7"/>
                    </a:lnTo>
                    <a:lnTo>
                      <a:pt x="6" y="8"/>
                    </a:lnTo>
                    <a:lnTo>
                      <a:pt x="5" y="11"/>
                    </a:lnTo>
                    <a:lnTo>
                      <a:pt x="1" y="13"/>
                    </a:lnTo>
                    <a:lnTo>
                      <a:pt x="0" y="14"/>
                    </a:lnTo>
                    <a:lnTo>
                      <a:pt x="1" y="16"/>
                    </a:lnTo>
                    <a:lnTo>
                      <a:pt x="1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" name="Freeform 1234">
                <a:extLst>
                  <a:ext uri="{FF2B5EF4-FFF2-40B4-BE49-F238E27FC236}">
                    <a16:creationId xmlns:a16="http://schemas.microsoft.com/office/drawing/2014/main" id="{A80ACBF1-92BC-457B-9F8A-748AB9E68A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0" y="1734"/>
                <a:ext cx="67" cy="73"/>
              </a:xfrm>
              <a:custGeom>
                <a:avLst/>
                <a:gdLst>
                  <a:gd name="T0" fmla="*/ 61 w 67"/>
                  <a:gd name="T1" fmla="*/ 37 h 73"/>
                  <a:gd name="T2" fmla="*/ 55 w 67"/>
                  <a:gd name="T3" fmla="*/ 32 h 73"/>
                  <a:gd name="T4" fmla="*/ 52 w 67"/>
                  <a:gd name="T5" fmla="*/ 34 h 73"/>
                  <a:gd name="T6" fmla="*/ 49 w 67"/>
                  <a:gd name="T7" fmla="*/ 33 h 73"/>
                  <a:gd name="T8" fmla="*/ 45 w 67"/>
                  <a:gd name="T9" fmla="*/ 37 h 73"/>
                  <a:gd name="T10" fmla="*/ 43 w 67"/>
                  <a:gd name="T11" fmla="*/ 34 h 73"/>
                  <a:gd name="T12" fmla="*/ 39 w 67"/>
                  <a:gd name="T13" fmla="*/ 32 h 73"/>
                  <a:gd name="T14" fmla="*/ 39 w 67"/>
                  <a:gd name="T15" fmla="*/ 28 h 73"/>
                  <a:gd name="T16" fmla="*/ 41 w 67"/>
                  <a:gd name="T17" fmla="*/ 26 h 73"/>
                  <a:gd name="T18" fmla="*/ 39 w 67"/>
                  <a:gd name="T19" fmla="*/ 23 h 73"/>
                  <a:gd name="T20" fmla="*/ 35 w 67"/>
                  <a:gd name="T21" fmla="*/ 22 h 73"/>
                  <a:gd name="T22" fmla="*/ 29 w 67"/>
                  <a:gd name="T23" fmla="*/ 27 h 73"/>
                  <a:gd name="T24" fmla="*/ 34 w 67"/>
                  <a:gd name="T25" fmla="*/ 18 h 73"/>
                  <a:gd name="T26" fmla="*/ 39 w 67"/>
                  <a:gd name="T27" fmla="*/ 12 h 73"/>
                  <a:gd name="T28" fmla="*/ 44 w 67"/>
                  <a:gd name="T29" fmla="*/ 9 h 73"/>
                  <a:gd name="T30" fmla="*/ 41 w 67"/>
                  <a:gd name="T31" fmla="*/ 4 h 73"/>
                  <a:gd name="T32" fmla="*/ 46 w 67"/>
                  <a:gd name="T33" fmla="*/ 1 h 73"/>
                  <a:gd name="T34" fmla="*/ 41 w 67"/>
                  <a:gd name="T35" fmla="*/ 1 h 73"/>
                  <a:gd name="T36" fmla="*/ 33 w 67"/>
                  <a:gd name="T37" fmla="*/ 7 h 73"/>
                  <a:gd name="T38" fmla="*/ 28 w 67"/>
                  <a:gd name="T39" fmla="*/ 12 h 73"/>
                  <a:gd name="T40" fmla="*/ 27 w 67"/>
                  <a:gd name="T41" fmla="*/ 17 h 73"/>
                  <a:gd name="T42" fmla="*/ 23 w 67"/>
                  <a:gd name="T43" fmla="*/ 21 h 73"/>
                  <a:gd name="T44" fmla="*/ 19 w 67"/>
                  <a:gd name="T45" fmla="*/ 30 h 73"/>
                  <a:gd name="T46" fmla="*/ 17 w 67"/>
                  <a:gd name="T47" fmla="*/ 34 h 73"/>
                  <a:gd name="T48" fmla="*/ 11 w 67"/>
                  <a:gd name="T49" fmla="*/ 38 h 73"/>
                  <a:gd name="T50" fmla="*/ 7 w 67"/>
                  <a:gd name="T51" fmla="*/ 39 h 73"/>
                  <a:gd name="T52" fmla="*/ 4 w 67"/>
                  <a:gd name="T53" fmla="*/ 44 h 73"/>
                  <a:gd name="T54" fmla="*/ 4 w 67"/>
                  <a:gd name="T55" fmla="*/ 50 h 73"/>
                  <a:gd name="T56" fmla="*/ 1 w 67"/>
                  <a:gd name="T57" fmla="*/ 56 h 73"/>
                  <a:gd name="T58" fmla="*/ 11 w 67"/>
                  <a:gd name="T59" fmla="*/ 54 h 73"/>
                  <a:gd name="T60" fmla="*/ 19 w 67"/>
                  <a:gd name="T61" fmla="*/ 56 h 73"/>
                  <a:gd name="T62" fmla="*/ 25 w 67"/>
                  <a:gd name="T63" fmla="*/ 56 h 73"/>
                  <a:gd name="T64" fmla="*/ 32 w 67"/>
                  <a:gd name="T65" fmla="*/ 56 h 73"/>
                  <a:gd name="T66" fmla="*/ 33 w 67"/>
                  <a:gd name="T67" fmla="*/ 55 h 73"/>
                  <a:gd name="T68" fmla="*/ 34 w 67"/>
                  <a:gd name="T69" fmla="*/ 56 h 73"/>
                  <a:gd name="T70" fmla="*/ 33 w 67"/>
                  <a:gd name="T71" fmla="*/ 58 h 73"/>
                  <a:gd name="T72" fmla="*/ 39 w 67"/>
                  <a:gd name="T73" fmla="*/ 57 h 73"/>
                  <a:gd name="T74" fmla="*/ 46 w 67"/>
                  <a:gd name="T75" fmla="*/ 57 h 73"/>
                  <a:gd name="T76" fmla="*/ 39 w 67"/>
                  <a:gd name="T77" fmla="*/ 62 h 73"/>
                  <a:gd name="T78" fmla="*/ 33 w 67"/>
                  <a:gd name="T79" fmla="*/ 66 h 73"/>
                  <a:gd name="T80" fmla="*/ 36 w 67"/>
                  <a:gd name="T81" fmla="*/ 67 h 73"/>
                  <a:gd name="T82" fmla="*/ 41 w 67"/>
                  <a:gd name="T83" fmla="*/ 64 h 73"/>
                  <a:gd name="T84" fmla="*/ 46 w 67"/>
                  <a:gd name="T85" fmla="*/ 62 h 73"/>
                  <a:gd name="T86" fmla="*/ 51 w 67"/>
                  <a:gd name="T87" fmla="*/ 54 h 73"/>
                  <a:gd name="T88" fmla="*/ 53 w 67"/>
                  <a:gd name="T89" fmla="*/ 61 h 73"/>
                  <a:gd name="T90" fmla="*/ 50 w 67"/>
                  <a:gd name="T91" fmla="*/ 71 h 73"/>
                  <a:gd name="T92" fmla="*/ 58 w 67"/>
                  <a:gd name="T93" fmla="*/ 64 h 73"/>
                  <a:gd name="T94" fmla="*/ 56 w 67"/>
                  <a:gd name="T95" fmla="*/ 73 h 73"/>
                  <a:gd name="T96" fmla="*/ 62 w 67"/>
                  <a:gd name="T97" fmla="*/ 72 h 73"/>
                  <a:gd name="T98" fmla="*/ 63 w 67"/>
                  <a:gd name="T99" fmla="*/ 66 h 73"/>
                  <a:gd name="T100" fmla="*/ 66 w 67"/>
                  <a:gd name="T101" fmla="*/ 57 h 73"/>
                  <a:gd name="T102" fmla="*/ 61 w 67"/>
                  <a:gd name="T103" fmla="*/ 56 h 73"/>
                  <a:gd name="T104" fmla="*/ 64 w 67"/>
                  <a:gd name="T105" fmla="*/ 52 h 73"/>
                  <a:gd name="T106" fmla="*/ 57 w 67"/>
                  <a:gd name="T107" fmla="*/ 58 h 73"/>
                  <a:gd name="T108" fmla="*/ 56 w 67"/>
                  <a:gd name="T109" fmla="*/ 55 h 73"/>
                  <a:gd name="T110" fmla="*/ 55 w 67"/>
                  <a:gd name="T111" fmla="*/ 51 h 73"/>
                  <a:gd name="T112" fmla="*/ 62 w 67"/>
                  <a:gd name="T113" fmla="*/ 46 h 73"/>
                  <a:gd name="T114" fmla="*/ 62 w 67"/>
                  <a:gd name="T115" fmla="*/ 44 h 73"/>
                  <a:gd name="T116" fmla="*/ 57 w 67"/>
                  <a:gd name="T117" fmla="*/ 47 h 73"/>
                  <a:gd name="T118" fmla="*/ 53 w 67"/>
                  <a:gd name="T119" fmla="*/ 47 h 73"/>
                  <a:gd name="T120" fmla="*/ 56 w 67"/>
                  <a:gd name="T121" fmla="*/ 43 h 73"/>
                  <a:gd name="T122" fmla="*/ 55 w 67"/>
                  <a:gd name="T123" fmla="*/ 4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7" h="73">
                    <a:moveTo>
                      <a:pt x="55" y="40"/>
                    </a:moveTo>
                    <a:lnTo>
                      <a:pt x="56" y="40"/>
                    </a:lnTo>
                    <a:lnTo>
                      <a:pt x="58" y="39"/>
                    </a:lnTo>
                    <a:lnTo>
                      <a:pt x="58" y="38"/>
                    </a:lnTo>
                    <a:lnTo>
                      <a:pt x="60" y="38"/>
                    </a:lnTo>
                    <a:lnTo>
                      <a:pt x="61" y="38"/>
                    </a:lnTo>
                    <a:lnTo>
                      <a:pt x="61" y="37"/>
                    </a:lnTo>
                    <a:lnTo>
                      <a:pt x="62" y="35"/>
                    </a:lnTo>
                    <a:lnTo>
                      <a:pt x="62" y="34"/>
                    </a:lnTo>
                    <a:lnTo>
                      <a:pt x="61" y="33"/>
                    </a:lnTo>
                    <a:lnTo>
                      <a:pt x="58" y="32"/>
                    </a:lnTo>
                    <a:lnTo>
                      <a:pt x="57" y="32"/>
                    </a:lnTo>
                    <a:lnTo>
                      <a:pt x="55" y="32"/>
                    </a:lnTo>
                    <a:lnTo>
                      <a:pt x="55" y="32"/>
                    </a:lnTo>
                    <a:lnTo>
                      <a:pt x="55" y="33"/>
                    </a:lnTo>
                    <a:lnTo>
                      <a:pt x="53" y="34"/>
                    </a:lnTo>
                    <a:lnTo>
                      <a:pt x="53" y="37"/>
                    </a:lnTo>
                    <a:lnTo>
                      <a:pt x="52" y="37"/>
                    </a:lnTo>
                    <a:lnTo>
                      <a:pt x="52" y="37"/>
                    </a:lnTo>
                    <a:lnTo>
                      <a:pt x="52" y="34"/>
                    </a:lnTo>
                    <a:lnTo>
                      <a:pt x="52" y="34"/>
                    </a:lnTo>
                    <a:lnTo>
                      <a:pt x="53" y="33"/>
                    </a:lnTo>
                    <a:lnTo>
                      <a:pt x="53" y="32"/>
                    </a:lnTo>
                    <a:lnTo>
                      <a:pt x="53" y="30"/>
                    </a:lnTo>
                    <a:lnTo>
                      <a:pt x="51" y="32"/>
                    </a:lnTo>
                    <a:lnTo>
                      <a:pt x="51" y="33"/>
                    </a:lnTo>
                    <a:lnTo>
                      <a:pt x="50" y="34"/>
                    </a:lnTo>
                    <a:lnTo>
                      <a:pt x="49" y="33"/>
                    </a:lnTo>
                    <a:lnTo>
                      <a:pt x="49" y="34"/>
                    </a:lnTo>
                    <a:lnTo>
                      <a:pt x="47" y="34"/>
                    </a:lnTo>
                    <a:lnTo>
                      <a:pt x="46" y="34"/>
                    </a:lnTo>
                    <a:lnTo>
                      <a:pt x="45" y="35"/>
                    </a:lnTo>
                    <a:lnTo>
                      <a:pt x="45" y="37"/>
                    </a:lnTo>
                    <a:lnTo>
                      <a:pt x="44" y="38"/>
                    </a:lnTo>
                    <a:lnTo>
                      <a:pt x="45" y="37"/>
                    </a:lnTo>
                    <a:lnTo>
                      <a:pt x="45" y="34"/>
                    </a:lnTo>
                    <a:lnTo>
                      <a:pt x="46" y="32"/>
                    </a:lnTo>
                    <a:lnTo>
                      <a:pt x="46" y="32"/>
                    </a:lnTo>
                    <a:lnTo>
                      <a:pt x="45" y="33"/>
                    </a:lnTo>
                    <a:lnTo>
                      <a:pt x="44" y="33"/>
                    </a:lnTo>
                    <a:lnTo>
                      <a:pt x="43" y="34"/>
                    </a:lnTo>
                    <a:lnTo>
                      <a:pt x="43" y="34"/>
                    </a:lnTo>
                    <a:lnTo>
                      <a:pt x="43" y="33"/>
                    </a:lnTo>
                    <a:lnTo>
                      <a:pt x="44" y="32"/>
                    </a:lnTo>
                    <a:lnTo>
                      <a:pt x="44" y="32"/>
                    </a:lnTo>
                    <a:lnTo>
                      <a:pt x="41" y="32"/>
                    </a:lnTo>
                    <a:lnTo>
                      <a:pt x="40" y="33"/>
                    </a:lnTo>
                    <a:lnTo>
                      <a:pt x="39" y="33"/>
                    </a:lnTo>
                    <a:lnTo>
                      <a:pt x="39" y="32"/>
                    </a:lnTo>
                    <a:lnTo>
                      <a:pt x="39" y="32"/>
                    </a:lnTo>
                    <a:lnTo>
                      <a:pt x="36" y="33"/>
                    </a:lnTo>
                    <a:lnTo>
                      <a:pt x="36" y="33"/>
                    </a:lnTo>
                    <a:lnTo>
                      <a:pt x="35" y="32"/>
                    </a:lnTo>
                    <a:lnTo>
                      <a:pt x="38" y="30"/>
                    </a:lnTo>
                    <a:lnTo>
                      <a:pt x="39" y="29"/>
                    </a:lnTo>
                    <a:lnTo>
                      <a:pt x="39" y="28"/>
                    </a:lnTo>
                    <a:lnTo>
                      <a:pt x="39" y="28"/>
                    </a:lnTo>
                    <a:lnTo>
                      <a:pt x="38" y="28"/>
                    </a:lnTo>
                    <a:lnTo>
                      <a:pt x="36" y="29"/>
                    </a:lnTo>
                    <a:lnTo>
                      <a:pt x="36" y="28"/>
                    </a:lnTo>
                    <a:lnTo>
                      <a:pt x="39" y="27"/>
                    </a:lnTo>
                    <a:lnTo>
                      <a:pt x="40" y="27"/>
                    </a:lnTo>
                    <a:lnTo>
                      <a:pt x="41" y="26"/>
                    </a:lnTo>
                    <a:lnTo>
                      <a:pt x="43" y="26"/>
                    </a:lnTo>
                    <a:lnTo>
                      <a:pt x="44" y="24"/>
                    </a:lnTo>
                    <a:lnTo>
                      <a:pt x="44" y="23"/>
                    </a:lnTo>
                    <a:lnTo>
                      <a:pt x="43" y="24"/>
                    </a:lnTo>
                    <a:lnTo>
                      <a:pt x="41" y="24"/>
                    </a:lnTo>
                    <a:lnTo>
                      <a:pt x="40" y="24"/>
                    </a:lnTo>
                    <a:lnTo>
                      <a:pt x="39" y="23"/>
                    </a:lnTo>
                    <a:lnTo>
                      <a:pt x="38" y="23"/>
                    </a:lnTo>
                    <a:lnTo>
                      <a:pt x="36" y="23"/>
                    </a:lnTo>
                    <a:lnTo>
                      <a:pt x="38" y="22"/>
                    </a:lnTo>
                    <a:lnTo>
                      <a:pt x="39" y="21"/>
                    </a:lnTo>
                    <a:lnTo>
                      <a:pt x="38" y="21"/>
                    </a:lnTo>
                    <a:lnTo>
                      <a:pt x="36" y="21"/>
                    </a:lnTo>
                    <a:lnTo>
                      <a:pt x="35" y="22"/>
                    </a:lnTo>
                    <a:lnTo>
                      <a:pt x="35" y="23"/>
                    </a:lnTo>
                    <a:lnTo>
                      <a:pt x="34" y="24"/>
                    </a:lnTo>
                    <a:lnTo>
                      <a:pt x="33" y="26"/>
                    </a:lnTo>
                    <a:lnTo>
                      <a:pt x="32" y="27"/>
                    </a:lnTo>
                    <a:lnTo>
                      <a:pt x="30" y="28"/>
                    </a:lnTo>
                    <a:lnTo>
                      <a:pt x="29" y="29"/>
                    </a:lnTo>
                    <a:lnTo>
                      <a:pt x="29" y="27"/>
                    </a:lnTo>
                    <a:lnTo>
                      <a:pt x="29" y="26"/>
                    </a:lnTo>
                    <a:lnTo>
                      <a:pt x="30" y="24"/>
                    </a:lnTo>
                    <a:lnTo>
                      <a:pt x="30" y="23"/>
                    </a:lnTo>
                    <a:lnTo>
                      <a:pt x="32" y="22"/>
                    </a:lnTo>
                    <a:lnTo>
                      <a:pt x="33" y="20"/>
                    </a:lnTo>
                    <a:lnTo>
                      <a:pt x="33" y="20"/>
                    </a:lnTo>
                    <a:lnTo>
                      <a:pt x="34" y="18"/>
                    </a:lnTo>
                    <a:lnTo>
                      <a:pt x="35" y="17"/>
                    </a:lnTo>
                    <a:lnTo>
                      <a:pt x="35" y="16"/>
                    </a:lnTo>
                    <a:lnTo>
                      <a:pt x="36" y="15"/>
                    </a:lnTo>
                    <a:lnTo>
                      <a:pt x="38" y="14"/>
                    </a:lnTo>
                    <a:lnTo>
                      <a:pt x="39" y="14"/>
                    </a:lnTo>
                    <a:lnTo>
                      <a:pt x="39" y="12"/>
                    </a:lnTo>
                    <a:lnTo>
                      <a:pt x="39" y="12"/>
                    </a:lnTo>
                    <a:lnTo>
                      <a:pt x="40" y="11"/>
                    </a:lnTo>
                    <a:lnTo>
                      <a:pt x="40" y="10"/>
                    </a:lnTo>
                    <a:lnTo>
                      <a:pt x="40" y="11"/>
                    </a:lnTo>
                    <a:lnTo>
                      <a:pt x="40" y="11"/>
                    </a:lnTo>
                    <a:lnTo>
                      <a:pt x="40" y="12"/>
                    </a:lnTo>
                    <a:lnTo>
                      <a:pt x="41" y="10"/>
                    </a:lnTo>
                    <a:lnTo>
                      <a:pt x="44" y="9"/>
                    </a:lnTo>
                    <a:lnTo>
                      <a:pt x="44" y="7"/>
                    </a:lnTo>
                    <a:lnTo>
                      <a:pt x="44" y="6"/>
                    </a:lnTo>
                    <a:lnTo>
                      <a:pt x="43" y="6"/>
                    </a:lnTo>
                    <a:lnTo>
                      <a:pt x="41" y="7"/>
                    </a:lnTo>
                    <a:lnTo>
                      <a:pt x="41" y="5"/>
                    </a:lnTo>
                    <a:lnTo>
                      <a:pt x="41" y="5"/>
                    </a:lnTo>
                    <a:lnTo>
                      <a:pt x="41" y="4"/>
                    </a:lnTo>
                    <a:lnTo>
                      <a:pt x="43" y="4"/>
                    </a:lnTo>
                    <a:lnTo>
                      <a:pt x="44" y="4"/>
                    </a:lnTo>
                    <a:lnTo>
                      <a:pt x="45" y="5"/>
                    </a:lnTo>
                    <a:lnTo>
                      <a:pt x="46" y="5"/>
                    </a:lnTo>
                    <a:lnTo>
                      <a:pt x="47" y="4"/>
                    </a:lnTo>
                    <a:lnTo>
                      <a:pt x="47" y="0"/>
                    </a:lnTo>
                    <a:lnTo>
                      <a:pt x="46" y="1"/>
                    </a:lnTo>
                    <a:lnTo>
                      <a:pt x="45" y="1"/>
                    </a:lnTo>
                    <a:lnTo>
                      <a:pt x="45" y="3"/>
                    </a:lnTo>
                    <a:lnTo>
                      <a:pt x="44" y="3"/>
                    </a:lnTo>
                    <a:lnTo>
                      <a:pt x="44" y="1"/>
                    </a:lnTo>
                    <a:lnTo>
                      <a:pt x="44" y="0"/>
                    </a:lnTo>
                    <a:lnTo>
                      <a:pt x="43" y="1"/>
                    </a:lnTo>
                    <a:lnTo>
                      <a:pt x="41" y="1"/>
                    </a:lnTo>
                    <a:lnTo>
                      <a:pt x="40" y="1"/>
                    </a:lnTo>
                    <a:lnTo>
                      <a:pt x="40" y="3"/>
                    </a:lnTo>
                    <a:lnTo>
                      <a:pt x="39" y="4"/>
                    </a:lnTo>
                    <a:lnTo>
                      <a:pt x="36" y="4"/>
                    </a:lnTo>
                    <a:lnTo>
                      <a:pt x="35" y="5"/>
                    </a:lnTo>
                    <a:lnTo>
                      <a:pt x="33" y="6"/>
                    </a:lnTo>
                    <a:lnTo>
                      <a:pt x="33" y="7"/>
                    </a:lnTo>
                    <a:lnTo>
                      <a:pt x="32" y="9"/>
                    </a:lnTo>
                    <a:lnTo>
                      <a:pt x="30" y="7"/>
                    </a:lnTo>
                    <a:lnTo>
                      <a:pt x="30" y="9"/>
                    </a:lnTo>
                    <a:lnTo>
                      <a:pt x="32" y="9"/>
                    </a:lnTo>
                    <a:lnTo>
                      <a:pt x="32" y="10"/>
                    </a:lnTo>
                    <a:lnTo>
                      <a:pt x="30" y="11"/>
                    </a:lnTo>
                    <a:lnTo>
                      <a:pt x="28" y="12"/>
                    </a:lnTo>
                    <a:lnTo>
                      <a:pt x="27" y="14"/>
                    </a:lnTo>
                    <a:lnTo>
                      <a:pt x="28" y="14"/>
                    </a:lnTo>
                    <a:lnTo>
                      <a:pt x="27" y="15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7" y="16"/>
                    </a:lnTo>
                    <a:lnTo>
                      <a:pt x="27" y="17"/>
                    </a:lnTo>
                    <a:lnTo>
                      <a:pt x="24" y="17"/>
                    </a:lnTo>
                    <a:lnTo>
                      <a:pt x="24" y="18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5" y="20"/>
                    </a:lnTo>
                    <a:lnTo>
                      <a:pt x="24" y="21"/>
                    </a:lnTo>
                    <a:lnTo>
                      <a:pt x="23" y="21"/>
                    </a:lnTo>
                    <a:lnTo>
                      <a:pt x="22" y="22"/>
                    </a:lnTo>
                    <a:lnTo>
                      <a:pt x="21" y="23"/>
                    </a:lnTo>
                    <a:lnTo>
                      <a:pt x="19" y="27"/>
                    </a:lnTo>
                    <a:lnTo>
                      <a:pt x="19" y="28"/>
                    </a:lnTo>
                    <a:lnTo>
                      <a:pt x="19" y="29"/>
                    </a:lnTo>
                    <a:lnTo>
                      <a:pt x="19" y="29"/>
                    </a:lnTo>
                    <a:lnTo>
                      <a:pt x="19" y="30"/>
                    </a:lnTo>
                    <a:lnTo>
                      <a:pt x="18" y="29"/>
                    </a:lnTo>
                    <a:lnTo>
                      <a:pt x="18" y="29"/>
                    </a:lnTo>
                    <a:lnTo>
                      <a:pt x="16" y="30"/>
                    </a:lnTo>
                    <a:lnTo>
                      <a:pt x="16" y="32"/>
                    </a:lnTo>
                    <a:lnTo>
                      <a:pt x="16" y="33"/>
                    </a:lnTo>
                    <a:lnTo>
                      <a:pt x="17" y="33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6" y="35"/>
                    </a:lnTo>
                    <a:lnTo>
                      <a:pt x="15" y="37"/>
                    </a:lnTo>
                    <a:lnTo>
                      <a:pt x="13" y="35"/>
                    </a:lnTo>
                    <a:lnTo>
                      <a:pt x="12" y="37"/>
                    </a:lnTo>
                    <a:lnTo>
                      <a:pt x="12" y="37"/>
                    </a:lnTo>
                    <a:lnTo>
                      <a:pt x="11" y="38"/>
                    </a:lnTo>
                    <a:lnTo>
                      <a:pt x="10" y="40"/>
                    </a:lnTo>
                    <a:lnTo>
                      <a:pt x="8" y="41"/>
                    </a:lnTo>
                    <a:lnTo>
                      <a:pt x="8" y="41"/>
                    </a:lnTo>
                    <a:lnTo>
                      <a:pt x="8" y="40"/>
                    </a:lnTo>
                    <a:lnTo>
                      <a:pt x="7" y="41"/>
                    </a:lnTo>
                    <a:lnTo>
                      <a:pt x="6" y="40"/>
                    </a:lnTo>
                    <a:lnTo>
                      <a:pt x="7" y="39"/>
                    </a:lnTo>
                    <a:lnTo>
                      <a:pt x="8" y="39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6" y="39"/>
                    </a:lnTo>
                    <a:lnTo>
                      <a:pt x="4" y="41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5" y="43"/>
                    </a:lnTo>
                    <a:lnTo>
                      <a:pt x="8" y="43"/>
                    </a:lnTo>
                    <a:lnTo>
                      <a:pt x="11" y="43"/>
                    </a:lnTo>
                    <a:lnTo>
                      <a:pt x="10" y="44"/>
                    </a:lnTo>
                    <a:lnTo>
                      <a:pt x="7" y="46"/>
                    </a:lnTo>
                    <a:lnTo>
                      <a:pt x="6" y="49"/>
                    </a:lnTo>
                    <a:lnTo>
                      <a:pt x="4" y="50"/>
                    </a:lnTo>
                    <a:lnTo>
                      <a:pt x="1" y="51"/>
                    </a:lnTo>
                    <a:lnTo>
                      <a:pt x="0" y="51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55"/>
                    </a:lnTo>
                    <a:lnTo>
                      <a:pt x="0" y="56"/>
                    </a:lnTo>
                    <a:lnTo>
                      <a:pt x="1" y="56"/>
                    </a:lnTo>
                    <a:lnTo>
                      <a:pt x="4" y="57"/>
                    </a:lnTo>
                    <a:lnTo>
                      <a:pt x="6" y="57"/>
                    </a:lnTo>
                    <a:lnTo>
                      <a:pt x="7" y="56"/>
                    </a:lnTo>
                    <a:lnTo>
                      <a:pt x="10" y="55"/>
                    </a:lnTo>
                    <a:lnTo>
                      <a:pt x="11" y="54"/>
                    </a:lnTo>
                    <a:lnTo>
                      <a:pt x="11" y="54"/>
                    </a:lnTo>
                    <a:lnTo>
                      <a:pt x="11" y="54"/>
                    </a:lnTo>
                    <a:lnTo>
                      <a:pt x="10" y="55"/>
                    </a:lnTo>
                    <a:lnTo>
                      <a:pt x="12" y="56"/>
                    </a:lnTo>
                    <a:lnTo>
                      <a:pt x="13" y="55"/>
                    </a:lnTo>
                    <a:lnTo>
                      <a:pt x="15" y="56"/>
                    </a:lnTo>
                    <a:lnTo>
                      <a:pt x="17" y="56"/>
                    </a:lnTo>
                    <a:lnTo>
                      <a:pt x="19" y="56"/>
                    </a:lnTo>
                    <a:lnTo>
                      <a:pt x="19" y="56"/>
                    </a:lnTo>
                    <a:lnTo>
                      <a:pt x="21" y="57"/>
                    </a:lnTo>
                    <a:lnTo>
                      <a:pt x="22" y="57"/>
                    </a:lnTo>
                    <a:lnTo>
                      <a:pt x="23" y="57"/>
                    </a:lnTo>
                    <a:lnTo>
                      <a:pt x="23" y="58"/>
                    </a:lnTo>
                    <a:lnTo>
                      <a:pt x="24" y="58"/>
                    </a:lnTo>
                    <a:lnTo>
                      <a:pt x="25" y="57"/>
                    </a:lnTo>
                    <a:lnTo>
                      <a:pt x="25" y="56"/>
                    </a:lnTo>
                    <a:lnTo>
                      <a:pt x="27" y="57"/>
                    </a:lnTo>
                    <a:lnTo>
                      <a:pt x="28" y="57"/>
                    </a:lnTo>
                    <a:lnTo>
                      <a:pt x="28" y="57"/>
                    </a:lnTo>
                    <a:lnTo>
                      <a:pt x="29" y="56"/>
                    </a:lnTo>
                    <a:lnTo>
                      <a:pt x="30" y="56"/>
                    </a:lnTo>
                    <a:lnTo>
                      <a:pt x="32" y="57"/>
                    </a:lnTo>
                    <a:lnTo>
                      <a:pt x="32" y="56"/>
                    </a:lnTo>
                    <a:lnTo>
                      <a:pt x="32" y="55"/>
                    </a:lnTo>
                    <a:lnTo>
                      <a:pt x="32" y="54"/>
                    </a:lnTo>
                    <a:lnTo>
                      <a:pt x="32" y="54"/>
                    </a:lnTo>
                    <a:lnTo>
                      <a:pt x="33" y="52"/>
                    </a:lnTo>
                    <a:lnTo>
                      <a:pt x="34" y="52"/>
                    </a:lnTo>
                    <a:lnTo>
                      <a:pt x="33" y="54"/>
                    </a:lnTo>
                    <a:lnTo>
                      <a:pt x="33" y="55"/>
                    </a:lnTo>
                    <a:lnTo>
                      <a:pt x="33" y="56"/>
                    </a:lnTo>
                    <a:lnTo>
                      <a:pt x="33" y="55"/>
                    </a:lnTo>
                    <a:lnTo>
                      <a:pt x="34" y="54"/>
                    </a:lnTo>
                    <a:lnTo>
                      <a:pt x="35" y="54"/>
                    </a:lnTo>
                    <a:lnTo>
                      <a:pt x="35" y="55"/>
                    </a:lnTo>
                    <a:lnTo>
                      <a:pt x="34" y="56"/>
                    </a:lnTo>
                    <a:lnTo>
                      <a:pt x="34" y="56"/>
                    </a:lnTo>
                    <a:lnTo>
                      <a:pt x="35" y="56"/>
                    </a:lnTo>
                    <a:lnTo>
                      <a:pt x="36" y="56"/>
                    </a:lnTo>
                    <a:lnTo>
                      <a:pt x="36" y="56"/>
                    </a:lnTo>
                    <a:lnTo>
                      <a:pt x="34" y="57"/>
                    </a:lnTo>
                    <a:lnTo>
                      <a:pt x="32" y="58"/>
                    </a:lnTo>
                    <a:lnTo>
                      <a:pt x="33" y="58"/>
                    </a:lnTo>
                    <a:lnTo>
                      <a:pt x="33" y="58"/>
                    </a:lnTo>
                    <a:lnTo>
                      <a:pt x="34" y="58"/>
                    </a:lnTo>
                    <a:lnTo>
                      <a:pt x="35" y="60"/>
                    </a:lnTo>
                    <a:lnTo>
                      <a:pt x="36" y="60"/>
                    </a:lnTo>
                    <a:lnTo>
                      <a:pt x="36" y="60"/>
                    </a:lnTo>
                    <a:lnTo>
                      <a:pt x="38" y="60"/>
                    </a:lnTo>
                    <a:lnTo>
                      <a:pt x="39" y="58"/>
                    </a:lnTo>
                    <a:lnTo>
                      <a:pt x="39" y="57"/>
                    </a:lnTo>
                    <a:lnTo>
                      <a:pt x="39" y="56"/>
                    </a:lnTo>
                    <a:lnTo>
                      <a:pt x="40" y="57"/>
                    </a:lnTo>
                    <a:lnTo>
                      <a:pt x="41" y="57"/>
                    </a:lnTo>
                    <a:lnTo>
                      <a:pt x="43" y="58"/>
                    </a:lnTo>
                    <a:lnTo>
                      <a:pt x="44" y="58"/>
                    </a:lnTo>
                    <a:lnTo>
                      <a:pt x="45" y="57"/>
                    </a:lnTo>
                    <a:lnTo>
                      <a:pt x="46" y="57"/>
                    </a:lnTo>
                    <a:lnTo>
                      <a:pt x="45" y="58"/>
                    </a:lnTo>
                    <a:lnTo>
                      <a:pt x="45" y="58"/>
                    </a:lnTo>
                    <a:lnTo>
                      <a:pt x="43" y="60"/>
                    </a:lnTo>
                    <a:lnTo>
                      <a:pt x="41" y="60"/>
                    </a:lnTo>
                    <a:lnTo>
                      <a:pt x="40" y="61"/>
                    </a:lnTo>
                    <a:lnTo>
                      <a:pt x="40" y="62"/>
                    </a:lnTo>
                    <a:lnTo>
                      <a:pt x="39" y="62"/>
                    </a:lnTo>
                    <a:lnTo>
                      <a:pt x="39" y="63"/>
                    </a:lnTo>
                    <a:lnTo>
                      <a:pt x="38" y="63"/>
                    </a:lnTo>
                    <a:lnTo>
                      <a:pt x="36" y="63"/>
                    </a:lnTo>
                    <a:lnTo>
                      <a:pt x="36" y="64"/>
                    </a:lnTo>
                    <a:lnTo>
                      <a:pt x="35" y="64"/>
                    </a:lnTo>
                    <a:lnTo>
                      <a:pt x="34" y="64"/>
                    </a:lnTo>
                    <a:lnTo>
                      <a:pt x="33" y="66"/>
                    </a:lnTo>
                    <a:lnTo>
                      <a:pt x="32" y="67"/>
                    </a:lnTo>
                    <a:lnTo>
                      <a:pt x="33" y="68"/>
                    </a:lnTo>
                    <a:lnTo>
                      <a:pt x="33" y="68"/>
                    </a:lnTo>
                    <a:lnTo>
                      <a:pt x="34" y="68"/>
                    </a:lnTo>
                    <a:lnTo>
                      <a:pt x="35" y="68"/>
                    </a:lnTo>
                    <a:lnTo>
                      <a:pt x="35" y="67"/>
                    </a:lnTo>
                    <a:lnTo>
                      <a:pt x="36" y="67"/>
                    </a:lnTo>
                    <a:lnTo>
                      <a:pt x="36" y="68"/>
                    </a:lnTo>
                    <a:lnTo>
                      <a:pt x="36" y="68"/>
                    </a:lnTo>
                    <a:lnTo>
                      <a:pt x="39" y="68"/>
                    </a:lnTo>
                    <a:lnTo>
                      <a:pt x="40" y="67"/>
                    </a:lnTo>
                    <a:lnTo>
                      <a:pt x="40" y="66"/>
                    </a:lnTo>
                    <a:lnTo>
                      <a:pt x="40" y="66"/>
                    </a:lnTo>
                    <a:lnTo>
                      <a:pt x="41" y="64"/>
                    </a:lnTo>
                    <a:lnTo>
                      <a:pt x="41" y="63"/>
                    </a:lnTo>
                    <a:lnTo>
                      <a:pt x="43" y="63"/>
                    </a:lnTo>
                    <a:lnTo>
                      <a:pt x="44" y="61"/>
                    </a:lnTo>
                    <a:lnTo>
                      <a:pt x="45" y="61"/>
                    </a:lnTo>
                    <a:lnTo>
                      <a:pt x="46" y="61"/>
                    </a:lnTo>
                    <a:lnTo>
                      <a:pt x="47" y="61"/>
                    </a:lnTo>
                    <a:lnTo>
                      <a:pt x="46" y="62"/>
                    </a:lnTo>
                    <a:lnTo>
                      <a:pt x="47" y="62"/>
                    </a:lnTo>
                    <a:lnTo>
                      <a:pt x="47" y="61"/>
                    </a:lnTo>
                    <a:lnTo>
                      <a:pt x="49" y="58"/>
                    </a:lnTo>
                    <a:lnTo>
                      <a:pt x="50" y="56"/>
                    </a:lnTo>
                    <a:lnTo>
                      <a:pt x="50" y="55"/>
                    </a:lnTo>
                    <a:lnTo>
                      <a:pt x="50" y="54"/>
                    </a:lnTo>
                    <a:lnTo>
                      <a:pt x="51" y="54"/>
                    </a:lnTo>
                    <a:lnTo>
                      <a:pt x="51" y="55"/>
                    </a:lnTo>
                    <a:lnTo>
                      <a:pt x="52" y="55"/>
                    </a:lnTo>
                    <a:lnTo>
                      <a:pt x="53" y="56"/>
                    </a:lnTo>
                    <a:lnTo>
                      <a:pt x="53" y="57"/>
                    </a:lnTo>
                    <a:lnTo>
                      <a:pt x="53" y="58"/>
                    </a:lnTo>
                    <a:lnTo>
                      <a:pt x="52" y="61"/>
                    </a:lnTo>
                    <a:lnTo>
                      <a:pt x="53" y="61"/>
                    </a:lnTo>
                    <a:lnTo>
                      <a:pt x="52" y="62"/>
                    </a:lnTo>
                    <a:lnTo>
                      <a:pt x="51" y="63"/>
                    </a:lnTo>
                    <a:lnTo>
                      <a:pt x="50" y="67"/>
                    </a:lnTo>
                    <a:lnTo>
                      <a:pt x="50" y="68"/>
                    </a:lnTo>
                    <a:lnTo>
                      <a:pt x="50" y="69"/>
                    </a:lnTo>
                    <a:lnTo>
                      <a:pt x="50" y="71"/>
                    </a:lnTo>
                    <a:lnTo>
                      <a:pt x="50" y="71"/>
                    </a:lnTo>
                    <a:lnTo>
                      <a:pt x="52" y="69"/>
                    </a:lnTo>
                    <a:lnTo>
                      <a:pt x="53" y="67"/>
                    </a:lnTo>
                    <a:lnTo>
                      <a:pt x="53" y="67"/>
                    </a:lnTo>
                    <a:lnTo>
                      <a:pt x="56" y="64"/>
                    </a:lnTo>
                    <a:lnTo>
                      <a:pt x="56" y="63"/>
                    </a:lnTo>
                    <a:lnTo>
                      <a:pt x="57" y="64"/>
                    </a:lnTo>
                    <a:lnTo>
                      <a:pt x="58" y="64"/>
                    </a:lnTo>
                    <a:lnTo>
                      <a:pt x="58" y="64"/>
                    </a:lnTo>
                    <a:lnTo>
                      <a:pt x="57" y="66"/>
                    </a:lnTo>
                    <a:lnTo>
                      <a:pt x="55" y="67"/>
                    </a:lnTo>
                    <a:lnTo>
                      <a:pt x="55" y="68"/>
                    </a:lnTo>
                    <a:lnTo>
                      <a:pt x="55" y="71"/>
                    </a:lnTo>
                    <a:lnTo>
                      <a:pt x="56" y="71"/>
                    </a:lnTo>
                    <a:lnTo>
                      <a:pt x="56" y="73"/>
                    </a:lnTo>
                    <a:lnTo>
                      <a:pt x="57" y="73"/>
                    </a:lnTo>
                    <a:lnTo>
                      <a:pt x="57" y="72"/>
                    </a:lnTo>
                    <a:lnTo>
                      <a:pt x="58" y="71"/>
                    </a:lnTo>
                    <a:lnTo>
                      <a:pt x="58" y="71"/>
                    </a:lnTo>
                    <a:lnTo>
                      <a:pt x="60" y="73"/>
                    </a:lnTo>
                    <a:lnTo>
                      <a:pt x="61" y="73"/>
                    </a:lnTo>
                    <a:lnTo>
                      <a:pt x="62" y="72"/>
                    </a:lnTo>
                    <a:lnTo>
                      <a:pt x="62" y="71"/>
                    </a:lnTo>
                    <a:lnTo>
                      <a:pt x="63" y="71"/>
                    </a:lnTo>
                    <a:lnTo>
                      <a:pt x="63" y="69"/>
                    </a:lnTo>
                    <a:lnTo>
                      <a:pt x="63" y="68"/>
                    </a:lnTo>
                    <a:lnTo>
                      <a:pt x="63" y="68"/>
                    </a:lnTo>
                    <a:lnTo>
                      <a:pt x="64" y="67"/>
                    </a:lnTo>
                    <a:lnTo>
                      <a:pt x="63" y="66"/>
                    </a:lnTo>
                    <a:lnTo>
                      <a:pt x="63" y="64"/>
                    </a:lnTo>
                    <a:lnTo>
                      <a:pt x="66" y="62"/>
                    </a:lnTo>
                    <a:lnTo>
                      <a:pt x="67" y="60"/>
                    </a:lnTo>
                    <a:lnTo>
                      <a:pt x="67" y="57"/>
                    </a:lnTo>
                    <a:lnTo>
                      <a:pt x="66" y="56"/>
                    </a:lnTo>
                    <a:lnTo>
                      <a:pt x="66" y="56"/>
                    </a:lnTo>
                    <a:lnTo>
                      <a:pt x="66" y="57"/>
                    </a:lnTo>
                    <a:lnTo>
                      <a:pt x="64" y="58"/>
                    </a:lnTo>
                    <a:lnTo>
                      <a:pt x="63" y="60"/>
                    </a:lnTo>
                    <a:lnTo>
                      <a:pt x="62" y="61"/>
                    </a:lnTo>
                    <a:lnTo>
                      <a:pt x="61" y="61"/>
                    </a:lnTo>
                    <a:lnTo>
                      <a:pt x="61" y="60"/>
                    </a:lnTo>
                    <a:lnTo>
                      <a:pt x="61" y="58"/>
                    </a:lnTo>
                    <a:lnTo>
                      <a:pt x="61" y="56"/>
                    </a:lnTo>
                    <a:lnTo>
                      <a:pt x="63" y="55"/>
                    </a:lnTo>
                    <a:lnTo>
                      <a:pt x="63" y="55"/>
                    </a:lnTo>
                    <a:lnTo>
                      <a:pt x="64" y="54"/>
                    </a:lnTo>
                    <a:lnTo>
                      <a:pt x="66" y="54"/>
                    </a:lnTo>
                    <a:lnTo>
                      <a:pt x="66" y="52"/>
                    </a:lnTo>
                    <a:lnTo>
                      <a:pt x="66" y="51"/>
                    </a:lnTo>
                    <a:lnTo>
                      <a:pt x="64" y="52"/>
                    </a:lnTo>
                    <a:lnTo>
                      <a:pt x="64" y="52"/>
                    </a:lnTo>
                    <a:lnTo>
                      <a:pt x="62" y="54"/>
                    </a:lnTo>
                    <a:lnTo>
                      <a:pt x="62" y="54"/>
                    </a:lnTo>
                    <a:lnTo>
                      <a:pt x="60" y="55"/>
                    </a:lnTo>
                    <a:lnTo>
                      <a:pt x="60" y="56"/>
                    </a:lnTo>
                    <a:lnTo>
                      <a:pt x="57" y="57"/>
                    </a:lnTo>
                    <a:lnTo>
                      <a:pt x="57" y="58"/>
                    </a:lnTo>
                    <a:lnTo>
                      <a:pt x="56" y="58"/>
                    </a:lnTo>
                    <a:lnTo>
                      <a:pt x="55" y="57"/>
                    </a:lnTo>
                    <a:lnTo>
                      <a:pt x="55" y="56"/>
                    </a:lnTo>
                    <a:lnTo>
                      <a:pt x="55" y="55"/>
                    </a:lnTo>
                    <a:lnTo>
                      <a:pt x="55" y="54"/>
                    </a:lnTo>
                    <a:lnTo>
                      <a:pt x="55" y="55"/>
                    </a:lnTo>
                    <a:lnTo>
                      <a:pt x="56" y="55"/>
                    </a:lnTo>
                    <a:lnTo>
                      <a:pt x="57" y="54"/>
                    </a:lnTo>
                    <a:lnTo>
                      <a:pt x="56" y="54"/>
                    </a:lnTo>
                    <a:lnTo>
                      <a:pt x="55" y="52"/>
                    </a:lnTo>
                    <a:lnTo>
                      <a:pt x="56" y="52"/>
                    </a:lnTo>
                    <a:lnTo>
                      <a:pt x="57" y="52"/>
                    </a:lnTo>
                    <a:lnTo>
                      <a:pt x="56" y="52"/>
                    </a:lnTo>
                    <a:lnTo>
                      <a:pt x="55" y="51"/>
                    </a:lnTo>
                    <a:lnTo>
                      <a:pt x="55" y="50"/>
                    </a:lnTo>
                    <a:lnTo>
                      <a:pt x="55" y="50"/>
                    </a:lnTo>
                    <a:lnTo>
                      <a:pt x="57" y="50"/>
                    </a:lnTo>
                    <a:lnTo>
                      <a:pt x="57" y="50"/>
                    </a:lnTo>
                    <a:lnTo>
                      <a:pt x="60" y="49"/>
                    </a:lnTo>
                    <a:lnTo>
                      <a:pt x="60" y="46"/>
                    </a:lnTo>
                    <a:lnTo>
                      <a:pt x="62" y="46"/>
                    </a:lnTo>
                    <a:lnTo>
                      <a:pt x="62" y="47"/>
                    </a:lnTo>
                    <a:lnTo>
                      <a:pt x="64" y="46"/>
                    </a:lnTo>
                    <a:lnTo>
                      <a:pt x="64" y="45"/>
                    </a:lnTo>
                    <a:lnTo>
                      <a:pt x="64" y="43"/>
                    </a:lnTo>
                    <a:lnTo>
                      <a:pt x="64" y="43"/>
                    </a:lnTo>
                    <a:lnTo>
                      <a:pt x="63" y="44"/>
                    </a:lnTo>
                    <a:lnTo>
                      <a:pt x="62" y="44"/>
                    </a:lnTo>
                    <a:lnTo>
                      <a:pt x="61" y="44"/>
                    </a:lnTo>
                    <a:lnTo>
                      <a:pt x="60" y="44"/>
                    </a:lnTo>
                    <a:lnTo>
                      <a:pt x="60" y="44"/>
                    </a:lnTo>
                    <a:lnTo>
                      <a:pt x="60" y="45"/>
                    </a:lnTo>
                    <a:lnTo>
                      <a:pt x="60" y="46"/>
                    </a:lnTo>
                    <a:lnTo>
                      <a:pt x="58" y="46"/>
                    </a:lnTo>
                    <a:lnTo>
                      <a:pt x="57" y="47"/>
                    </a:lnTo>
                    <a:lnTo>
                      <a:pt x="56" y="47"/>
                    </a:lnTo>
                    <a:lnTo>
                      <a:pt x="56" y="49"/>
                    </a:lnTo>
                    <a:lnTo>
                      <a:pt x="55" y="49"/>
                    </a:lnTo>
                    <a:lnTo>
                      <a:pt x="56" y="49"/>
                    </a:lnTo>
                    <a:lnTo>
                      <a:pt x="56" y="46"/>
                    </a:lnTo>
                    <a:lnTo>
                      <a:pt x="55" y="47"/>
                    </a:lnTo>
                    <a:lnTo>
                      <a:pt x="53" y="47"/>
                    </a:lnTo>
                    <a:lnTo>
                      <a:pt x="55" y="46"/>
                    </a:lnTo>
                    <a:lnTo>
                      <a:pt x="56" y="46"/>
                    </a:lnTo>
                    <a:lnTo>
                      <a:pt x="56" y="45"/>
                    </a:lnTo>
                    <a:lnTo>
                      <a:pt x="56" y="45"/>
                    </a:lnTo>
                    <a:lnTo>
                      <a:pt x="56" y="44"/>
                    </a:lnTo>
                    <a:lnTo>
                      <a:pt x="57" y="43"/>
                    </a:lnTo>
                    <a:lnTo>
                      <a:pt x="56" y="43"/>
                    </a:lnTo>
                    <a:lnTo>
                      <a:pt x="56" y="43"/>
                    </a:lnTo>
                    <a:lnTo>
                      <a:pt x="56" y="41"/>
                    </a:lnTo>
                    <a:lnTo>
                      <a:pt x="56" y="40"/>
                    </a:lnTo>
                    <a:lnTo>
                      <a:pt x="56" y="40"/>
                    </a:lnTo>
                    <a:lnTo>
                      <a:pt x="55" y="41"/>
                    </a:lnTo>
                    <a:lnTo>
                      <a:pt x="52" y="40"/>
                    </a:lnTo>
                    <a:lnTo>
                      <a:pt x="55" y="40"/>
                    </a:lnTo>
                    <a:lnTo>
                      <a:pt x="55" y="4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" name="Freeform 1235">
                <a:extLst>
                  <a:ext uri="{FF2B5EF4-FFF2-40B4-BE49-F238E27FC236}">
                    <a16:creationId xmlns:a16="http://schemas.microsoft.com/office/drawing/2014/main" id="{FD8A4027-6D08-47EA-96FE-200909D788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5" y="1785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1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  <a:gd name="T10" fmla="*/ 1 w 3"/>
                  <a:gd name="T11" fmla="*/ 0 h 1"/>
                  <a:gd name="T12" fmla="*/ 0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" name="Freeform 1236">
                <a:extLst>
                  <a:ext uri="{FF2B5EF4-FFF2-40B4-BE49-F238E27FC236}">
                    <a16:creationId xmlns:a16="http://schemas.microsoft.com/office/drawing/2014/main" id="{E33EE345-64BB-4B7E-9A97-E1D91EC7E3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37" y="179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" name="Freeform 1237">
                <a:extLst>
                  <a:ext uri="{FF2B5EF4-FFF2-40B4-BE49-F238E27FC236}">
                    <a16:creationId xmlns:a16="http://schemas.microsoft.com/office/drawing/2014/main" id="{C0304FE6-76EA-4425-8455-7BD1F85DC8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5" y="1641"/>
                <a:ext cx="7" cy="8"/>
              </a:xfrm>
              <a:custGeom>
                <a:avLst/>
                <a:gdLst>
                  <a:gd name="T0" fmla="*/ 3 w 7"/>
                  <a:gd name="T1" fmla="*/ 2 h 8"/>
                  <a:gd name="T2" fmla="*/ 1 w 7"/>
                  <a:gd name="T3" fmla="*/ 3 h 8"/>
                  <a:gd name="T4" fmla="*/ 1 w 7"/>
                  <a:gd name="T5" fmla="*/ 6 h 8"/>
                  <a:gd name="T6" fmla="*/ 4 w 7"/>
                  <a:gd name="T7" fmla="*/ 6 h 8"/>
                  <a:gd name="T8" fmla="*/ 6 w 7"/>
                  <a:gd name="T9" fmla="*/ 3 h 8"/>
                  <a:gd name="T10" fmla="*/ 5 w 7"/>
                  <a:gd name="T11" fmla="*/ 6 h 8"/>
                  <a:gd name="T12" fmla="*/ 5 w 7"/>
                  <a:gd name="T13" fmla="*/ 8 h 8"/>
                  <a:gd name="T14" fmla="*/ 7 w 7"/>
                  <a:gd name="T15" fmla="*/ 6 h 8"/>
                  <a:gd name="T16" fmla="*/ 7 w 7"/>
                  <a:gd name="T17" fmla="*/ 1 h 8"/>
                  <a:gd name="T18" fmla="*/ 5 w 7"/>
                  <a:gd name="T19" fmla="*/ 0 h 8"/>
                  <a:gd name="T20" fmla="*/ 3 w 7"/>
                  <a:gd name="T21" fmla="*/ 0 h 8"/>
                  <a:gd name="T22" fmla="*/ 0 w 7"/>
                  <a:gd name="T23" fmla="*/ 2 h 8"/>
                  <a:gd name="T24" fmla="*/ 3 w 7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8">
                    <a:moveTo>
                      <a:pt x="3" y="2"/>
                    </a:moveTo>
                    <a:lnTo>
                      <a:pt x="1" y="3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6" y="3"/>
                    </a:lnTo>
                    <a:lnTo>
                      <a:pt x="5" y="6"/>
                    </a:lnTo>
                    <a:lnTo>
                      <a:pt x="5" y="8"/>
                    </a:lnTo>
                    <a:lnTo>
                      <a:pt x="7" y="6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" name="Freeform 1238">
                <a:extLst>
                  <a:ext uri="{FF2B5EF4-FFF2-40B4-BE49-F238E27FC236}">
                    <a16:creationId xmlns:a16="http://schemas.microsoft.com/office/drawing/2014/main" id="{2FE155BA-D0CC-4D6F-8C38-2D730903EA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60" y="1262"/>
                <a:ext cx="7" cy="5"/>
              </a:xfrm>
              <a:custGeom>
                <a:avLst/>
                <a:gdLst>
                  <a:gd name="T0" fmla="*/ 4 w 7"/>
                  <a:gd name="T1" fmla="*/ 4 h 5"/>
                  <a:gd name="T2" fmla="*/ 5 w 7"/>
                  <a:gd name="T3" fmla="*/ 5 h 5"/>
                  <a:gd name="T4" fmla="*/ 7 w 7"/>
                  <a:gd name="T5" fmla="*/ 4 h 5"/>
                  <a:gd name="T6" fmla="*/ 4 w 7"/>
                  <a:gd name="T7" fmla="*/ 2 h 5"/>
                  <a:gd name="T8" fmla="*/ 2 w 7"/>
                  <a:gd name="T9" fmla="*/ 0 h 5"/>
                  <a:gd name="T10" fmla="*/ 0 w 7"/>
                  <a:gd name="T11" fmla="*/ 2 h 5"/>
                  <a:gd name="T12" fmla="*/ 2 w 7"/>
                  <a:gd name="T13" fmla="*/ 4 h 5"/>
                  <a:gd name="T14" fmla="*/ 4 w 7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5">
                    <a:moveTo>
                      <a:pt x="4" y="4"/>
                    </a:moveTo>
                    <a:lnTo>
                      <a:pt x="5" y="5"/>
                    </a:lnTo>
                    <a:lnTo>
                      <a:pt x="7" y="4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" name="Freeform 1239">
                <a:extLst>
                  <a:ext uri="{FF2B5EF4-FFF2-40B4-BE49-F238E27FC236}">
                    <a16:creationId xmlns:a16="http://schemas.microsoft.com/office/drawing/2014/main" id="{D1741515-C114-4F30-A756-A382EB89CA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3" y="1620"/>
                <a:ext cx="6" cy="5"/>
              </a:xfrm>
              <a:custGeom>
                <a:avLst/>
                <a:gdLst>
                  <a:gd name="T0" fmla="*/ 3 w 6"/>
                  <a:gd name="T1" fmla="*/ 4 h 5"/>
                  <a:gd name="T2" fmla="*/ 3 w 6"/>
                  <a:gd name="T3" fmla="*/ 5 h 5"/>
                  <a:gd name="T4" fmla="*/ 5 w 6"/>
                  <a:gd name="T5" fmla="*/ 5 h 5"/>
                  <a:gd name="T6" fmla="*/ 6 w 6"/>
                  <a:gd name="T7" fmla="*/ 3 h 5"/>
                  <a:gd name="T8" fmla="*/ 5 w 6"/>
                  <a:gd name="T9" fmla="*/ 0 h 5"/>
                  <a:gd name="T10" fmla="*/ 1 w 6"/>
                  <a:gd name="T11" fmla="*/ 1 h 5"/>
                  <a:gd name="T12" fmla="*/ 0 w 6"/>
                  <a:gd name="T13" fmla="*/ 4 h 5"/>
                  <a:gd name="T14" fmla="*/ 3 w 6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5">
                    <a:moveTo>
                      <a:pt x="3" y="4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6" y="3"/>
                    </a:lnTo>
                    <a:lnTo>
                      <a:pt x="5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" name="Freeform 1240">
                <a:extLst>
                  <a:ext uri="{FF2B5EF4-FFF2-40B4-BE49-F238E27FC236}">
                    <a16:creationId xmlns:a16="http://schemas.microsoft.com/office/drawing/2014/main" id="{59B8C78F-C247-4E9D-9D17-A919AC9752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0" y="1610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0 h 4"/>
                  <a:gd name="T4" fmla="*/ 0 w 2"/>
                  <a:gd name="T5" fmla="*/ 2 h 4"/>
                  <a:gd name="T6" fmla="*/ 0 w 2"/>
                  <a:gd name="T7" fmla="*/ 4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" name="Freeform 1241">
                <a:extLst>
                  <a:ext uri="{FF2B5EF4-FFF2-40B4-BE49-F238E27FC236}">
                    <a16:creationId xmlns:a16="http://schemas.microsoft.com/office/drawing/2014/main" id="{2DF8244D-2538-4798-A02B-DB2FDC9BDD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5" y="1637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1 h 3"/>
                  <a:gd name="T4" fmla="*/ 3 w 3"/>
                  <a:gd name="T5" fmla="*/ 3 h 3"/>
                  <a:gd name="T6" fmla="*/ 3 w 3"/>
                  <a:gd name="T7" fmla="*/ 1 h 3"/>
                  <a:gd name="T8" fmla="*/ 1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0" y="1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" name="Freeform 1242">
                <a:extLst>
                  <a:ext uri="{FF2B5EF4-FFF2-40B4-BE49-F238E27FC236}">
                    <a16:creationId xmlns:a16="http://schemas.microsoft.com/office/drawing/2014/main" id="{73D28F72-648F-47BE-80B2-793B2715D8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0" y="1631"/>
                <a:ext cx="4" cy="4"/>
              </a:xfrm>
              <a:custGeom>
                <a:avLst/>
                <a:gdLst>
                  <a:gd name="T0" fmla="*/ 4 w 4"/>
                  <a:gd name="T1" fmla="*/ 2 h 4"/>
                  <a:gd name="T2" fmla="*/ 4 w 4"/>
                  <a:gd name="T3" fmla="*/ 0 h 4"/>
                  <a:gd name="T4" fmla="*/ 2 w 4"/>
                  <a:gd name="T5" fmla="*/ 0 h 4"/>
                  <a:gd name="T6" fmla="*/ 0 w 4"/>
                  <a:gd name="T7" fmla="*/ 1 h 4"/>
                  <a:gd name="T8" fmla="*/ 0 w 4"/>
                  <a:gd name="T9" fmla="*/ 4 h 4"/>
                  <a:gd name="T10" fmla="*/ 1 w 4"/>
                  <a:gd name="T11" fmla="*/ 2 h 4"/>
                  <a:gd name="T12" fmla="*/ 4 w 4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" name="Freeform 1243">
                <a:extLst>
                  <a:ext uri="{FF2B5EF4-FFF2-40B4-BE49-F238E27FC236}">
                    <a16:creationId xmlns:a16="http://schemas.microsoft.com/office/drawing/2014/main" id="{2017A8BE-4372-4949-93C4-F4C9893E3F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41" y="1284"/>
                <a:ext cx="2" cy="6"/>
              </a:xfrm>
              <a:custGeom>
                <a:avLst/>
                <a:gdLst>
                  <a:gd name="T0" fmla="*/ 2 w 2"/>
                  <a:gd name="T1" fmla="*/ 6 h 6"/>
                  <a:gd name="T2" fmla="*/ 2 w 2"/>
                  <a:gd name="T3" fmla="*/ 5 h 6"/>
                  <a:gd name="T4" fmla="*/ 2 w 2"/>
                  <a:gd name="T5" fmla="*/ 0 h 6"/>
                  <a:gd name="T6" fmla="*/ 1 w 2"/>
                  <a:gd name="T7" fmla="*/ 3 h 6"/>
                  <a:gd name="T8" fmla="*/ 0 w 2"/>
                  <a:gd name="T9" fmla="*/ 4 h 6"/>
                  <a:gd name="T10" fmla="*/ 0 w 2"/>
                  <a:gd name="T11" fmla="*/ 5 h 6"/>
                  <a:gd name="T12" fmla="*/ 0 w 2"/>
                  <a:gd name="T13" fmla="*/ 5 h 6"/>
                  <a:gd name="T14" fmla="*/ 2 w 2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2" y="6"/>
                    </a:moveTo>
                    <a:lnTo>
                      <a:pt x="2" y="5"/>
                    </a:lnTo>
                    <a:lnTo>
                      <a:pt x="2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" name="Freeform 1244">
                <a:extLst>
                  <a:ext uri="{FF2B5EF4-FFF2-40B4-BE49-F238E27FC236}">
                    <a16:creationId xmlns:a16="http://schemas.microsoft.com/office/drawing/2014/main" id="{1F7E7E41-E95A-4D56-8336-E23D54DC6C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27" y="1272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0 h 3"/>
                  <a:gd name="T4" fmla="*/ 0 w 2"/>
                  <a:gd name="T5" fmla="*/ 1 h 3"/>
                  <a:gd name="T6" fmla="*/ 0 w 2"/>
                  <a:gd name="T7" fmla="*/ 3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" name="Freeform 1245">
                <a:extLst>
                  <a:ext uri="{FF2B5EF4-FFF2-40B4-BE49-F238E27FC236}">
                    <a16:creationId xmlns:a16="http://schemas.microsoft.com/office/drawing/2014/main" id="{3413D0CB-7EAB-40C3-ACE7-C45EE77772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33" y="1276"/>
                <a:ext cx="18" cy="15"/>
              </a:xfrm>
              <a:custGeom>
                <a:avLst/>
                <a:gdLst>
                  <a:gd name="T0" fmla="*/ 1 w 18"/>
                  <a:gd name="T1" fmla="*/ 14 h 15"/>
                  <a:gd name="T2" fmla="*/ 3 w 18"/>
                  <a:gd name="T3" fmla="*/ 15 h 15"/>
                  <a:gd name="T4" fmla="*/ 4 w 18"/>
                  <a:gd name="T5" fmla="*/ 14 h 15"/>
                  <a:gd name="T6" fmla="*/ 6 w 18"/>
                  <a:gd name="T7" fmla="*/ 13 h 15"/>
                  <a:gd name="T8" fmla="*/ 14 w 18"/>
                  <a:gd name="T9" fmla="*/ 8 h 15"/>
                  <a:gd name="T10" fmla="*/ 16 w 18"/>
                  <a:gd name="T11" fmla="*/ 6 h 15"/>
                  <a:gd name="T12" fmla="*/ 18 w 18"/>
                  <a:gd name="T13" fmla="*/ 3 h 15"/>
                  <a:gd name="T14" fmla="*/ 17 w 18"/>
                  <a:gd name="T15" fmla="*/ 5 h 15"/>
                  <a:gd name="T16" fmla="*/ 16 w 18"/>
                  <a:gd name="T17" fmla="*/ 3 h 15"/>
                  <a:gd name="T18" fmla="*/ 15 w 18"/>
                  <a:gd name="T19" fmla="*/ 0 h 15"/>
                  <a:gd name="T20" fmla="*/ 14 w 18"/>
                  <a:gd name="T21" fmla="*/ 0 h 15"/>
                  <a:gd name="T22" fmla="*/ 12 w 18"/>
                  <a:gd name="T23" fmla="*/ 2 h 15"/>
                  <a:gd name="T24" fmla="*/ 10 w 18"/>
                  <a:gd name="T25" fmla="*/ 3 h 15"/>
                  <a:gd name="T26" fmla="*/ 10 w 18"/>
                  <a:gd name="T27" fmla="*/ 5 h 15"/>
                  <a:gd name="T28" fmla="*/ 9 w 18"/>
                  <a:gd name="T29" fmla="*/ 5 h 15"/>
                  <a:gd name="T30" fmla="*/ 8 w 18"/>
                  <a:gd name="T31" fmla="*/ 6 h 15"/>
                  <a:gd name="T32" fmla="*/ 8 w 18"/>
                  <a:gd name="T33" fmla="*/ 7 h 15"/>
                  <a:gd name="T34" fmla="*/ 6 w 18"/>
                  <a:gd name="T35" fmla="*/ 6 h 15"/>
                  <a:gd name="T36" fmla="*/ 8 w 18"/>
                  <a:gd name="T37" fmla="*/ 5 h 15"/>
                  <a:gd name="T38" fmla="*/ 6 w 18"/>
                  <a:gd name="T39" fmla="*/ 3 h 15"/>
                  <a:gd name="T40" fmla="*/ 5 w 18"/>
                  <a:gd name="T41" fmla="*/ 5 h 15"/>
                  <a:gd name="T42" fmla="*/ 4 w 18"/>
                  <a:gd name="T43" fmla="*/ 5 h 15"/>
                  <a:gd name="T44" fmla="*/ 3 w 18"/>
                  <a:gd name="T45" fmla="*/ 7 h 15"/>
                  <a:gd name="T46" fmla="*/ 1 w 18"/>
                  <a:gd name="T47" fmla="*/ 8 h 15"/>
                  <a:gd name="T48" fmla="*/ 1 w 18"/>
                  <a:gd name="T49" fmla="*/ 11 h 15"/>
                  <a:gd name="T50" fmla="*/ 0 w 18"/>
                  <a:gd name="T51" fmla="*/ 13 h 15"/>
                  <a:gd name="T52" fmla="*/ 1 w 18"/>
                  <a:gd name="T53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" h="15">
                    <a:moveTo>
                      <a:pt x="1" y="14"/>
                    </a:moveTo>
                    <a:lnTo>
                      <a:pt x="3" y="15"/>
                    </a:lnTo>
                    <a:lnTo>
                      <a:pt x="4" y="14"/>
                    </a:lnTo>
                    <a:lnTo>
                      <a:pt x="6" y="13"/>
                    </a:lnTo>
                    <a:lnTo>
                      <a:pt x="14" y="8"/>
                    </a:lnTo>
                    <a:lnTo>
                      <a:pt x="16" y="6"/>
                    </a:lnTo>
                    <a:lnTo>
                      <a:pt x="18" y="3"/>
                    </a:lnTo>
                    <a:lnTo>
                      <a:pt x="17" y="5"/>
                    </a:lnTo>
                    <a:lnTo>
                      <a:pt x="16" y="3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0" y="3"/>
                    </a:lnTo>
                    <a:lnTo>
                      <a:pt x="10" y="5"/>
                    </a:lnTo>
                    <a:lnTo>
                      <a:pt x="9" y="5"/>
                    </a:lnTo>
                    <a:lnTo>
                      <a:pt x="8" y="6"/>
                    </a:lnTo>
                    <a:lnTo>
                      <a:pt x="8" y="7"/>
                    </a:lnTo>
                    <a:lnTo>
                      <a:pt x="6" y="6"/>
                    </a:lnTo>
                    <a:lnTo>
                      <a:pt x="8" y="5"/>
                    </a:lnTo>
                    <a:lnTo>
                      <a:pt x="6" y="3"/>
                    </a:lnTo>
                    <a:lnTo>
                      <a:pt x="5" y="5"/>
                    </a:lnTo>
                    <a:lnTo>
                      <a:pt x="4" y="5"/>
                    </a:lnTo>
                    <a:lnTo>
                      <a:pt x="3" y="7"/>
                    </a:lnTo>
                    <a:lnTo>
                      <a:pt x="1" y="8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1" y="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" name="Freeform 1246">
                <a:extLst>
                  <a:ext uri="{FF2B5EF4-FFF2-40B4-BE49-F238E27FC236}">
                    <a16:creationId xmlns:a16="http://schemas.microsoft.com/office/drawing/2014/main" id="{4B70539E-0E47-43DC-AA50-9BE67D62FB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51" y="1265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0 h 3"/>
                  <a:gd name="T4" fmla="*/ 0 w 2"/>
                  <a:gd name="T5" fmla="*/ 1 h 3"/>
                  <a:gd name="T6" fmla="*/ 0 w 2"/>
                  <a:gd name="T7" fmla="*/ 2 h 3"/>
                  <a:gd name="T8" fmla="*/ 1 w 2"/>
                  <a:gd name="T9" fmla="*/ 3 h 3"/>
                  <a:gd name="T10" fmla="*/ 2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" name="Freeform 1247">
                <a:extLst>
                  <a:ext uri="{FF2B5EF4-FFF2-40B4-BE49-F238E27FC236}">
                    <a16:creationId xmlns:a16="http://schemas.microsoft.com/office/drawing/2014/main" id="{1822107A-58B0-4594-98E7-94E6B13CC4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41" y="1291"/>
                <a:ext cx="7" cy="11"/>
              </a:xfrm>
              <a:custGeom>
                <a:avLst/>
                <a:gdLst>
                  <a:gd name="T0" fmla="*/ 1 w 7"/>
                  <a:gd name="T1" fmla="*/ 7 h 11"/>
                  <a:gd name="T2" fmla="*/ 2 w 7"/>
                  <a:gd name="T3" fmla="*/ 8 h 11"/>
                  <a:gd name="T4" fmla="*/ 6 w 7"/>
                  <a:gd name="T5" fmla="*/ 11 h 11"/>
                  <a:gd name="T6" fmla="*/ 7 w 7"/>
                  <a:gd name="T7" fmla="*/ 10 h 11"/>
                  <a:gd name="T8" fmla="*/ 6 w 7"/>
                  <a:gd name="T9" fmla="*/ 7 h 11"/>
                  <a:gd name="T10" fmla="*/ 6 w 7"/>
                  <a:gd name="T11" fmla="*/ 3 h 11"/>
                  <a:gd name="T12" fmla="*/ 3 w 7"/>
                  <a:gd name="T13" fmla="*/ 3 h 11"/>
                  <a:gd name="T14" fmla="*/ 1 w 7"/>
                  <a:gd name="T15" fmla="*/ 0 h 11"/>
                  <a:gd name="T16" fmla="*/ 0 w 7"/>
                  <a:gd name="T17" fmla="*/ 0 h 11"/>
                  <a:gd name="T18" fmla="*/ 0 w 7"/>
                  <a:gd name="T19" fmla="*/ 2 h 11"/>
                  <a:gd name="T20" fmla="*/ 3 w 7"/>
                  <a:gd name="T21" fmla="*/ 5 h 11"/>
                  <a:gd name="T22" fmla="*/ 1 w 7"/>
                  <a:gd name="T23" fmla="*/ 5 h 11"/>
                  <a:gd name="T24" fmla="*/ 1 w 7"/>
                  <a:gd name="T25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11">
                    <a:moveTo>
                      <a:pt x="1" y="7"/>
                    </a:moveTo>
                    <a:lnTo>
                      <a:pt x="2" y="8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6" y="7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1" y="5"/>
                    </a:lnTo>
                    <a:lnTo>
                      <a:pt x="1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" name="Freeform 1248">
                <a:extLst>
                  <a:ext uri="{FF2B5EF4-FFF2-40B4-BE49-F238E27FC236}">
                    <a16:creationId xmlns:a16="http://schemas.microsoft.com/office/drawing/2014/main" id="{7D2A7734-3B24-423B-89FB-338284A79C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39" y="1281"/>
                <a:ext cx="6" cy="12"/>
              </a:xfrm>
              <a:custGeom>
                <a:avLst/>
                <a:gdLst>
                  <a:gd name="T0" fmla="*/ 1 w 6"/>
                  <a:gd name="T1" fmla="*/ 10 h 12"/>
                  <a:gd name="T2" fmla="*/ 0 w 6"/>
                  <a:gd name="T3" fmla="*/ 10 h 12"/>
                  <a:gd name="T4" fmla="*/ 3 w 6"/>
                  <a:gd name="T5" fmla="*/ 12 h 12"/>
                  <a:gd name="T6" fmla="*/ 6 w 6"/>
                  <a:gd name="T7" fmla="*/ 10 h 12"/>
                  <a:gd name="T8" fmla="*/ 5 w 6"/>
                  <a:gd name="T9" fmla="*/ 9 h 12"/>
                  <a:gd name="T10" fmla="*/ 6 w 6"/>
                  <a:gd name="T11" fmla="*/ 7 h 12"/>
                  <a:gd name="T12" fmla="*/ 6 w 6"/>
                  <a:gd name="T13" fmla="*/ 2 h 12"/>
                  <a:gd name="T14" fmla="*/ 5 w 6"/>
                  <a:gd name="T15" fmla="*/ 0 h 12"/>
                  <a:gd name="T16" fmla="*/ 4 w 6"/>
                  <a:gd name="T17" fmla="*/ 1 h 12"/>
                  <a:gd name="T18" fmla="*/ 4 w 6"/>
                  <a:gd name="T19" fmla="*/ 2 h 12"/>
                  <a:gd name="T20" fmla="*/ 3 w 6"/>
                  <a:gd name="T21" fmla="*/ 1 h 12"/>
                  <a:gd name="T22" fmla="*/ 1 w 6"/>
                  <a:gd name="T23" fmla="*/ 2 h 12"/>
                  <a:gd name="T24" fmla="*/ 1 w 6"/>
                  <a:gd name="T25" fmla="*/ 7 h 12"/>
                  <a:gd name="T26" fmla="*/ 3 w 6"/>
                  <a:gd name="T27" fmla="*/ 9 h 12"/>
                  <a:gd name="T28" fmla="*/ 1 w 6"/>
                  <a:gd name="T29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12">
                    <a:moveTo>
                      <a:pt x="1" y="10"/>
                    </a:moveTo>
                    <a:lnTo>
                      <a:pt x="0" y="10"/>
                    </a:lnTo>
                    <a:lnTo>
                      <a:pt x="3" y="12"/>
                    </a:lnTo>
                    <a:lnTo>
                      <a:pt x="6" y="10"/>
                    </a:lnTo>
                    <a:lnTo>
                      <a:pt x="5" y="9"/>
                    </a:lnTo>
                    <a:lnTo>
                      <a:pt x="6" y="7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1" y="7"/>
                    </a:lnTo>
                    <a:lnTo>
                      <a:pt x="3" y="9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" name="Freeform 1249">
                <a:extLst>
                  <a:ext uri="{FF2B5EF4-FFF2-40B4-BE49-F238E27FC236}">
                    <a16:creationId xmlns:a16="http://schemas.microsoft.com/office/drawing/2014/main" id="{34A74227-E0AC-4CCD-A232-52E292536C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1" y="1511"/>
                <a:ext cx="9" cy="8"/>
              </a:xfrm>
              <a:custGeom>
                <a:avLst/>
                <a:gdLst>
                  <a:gd name="T0" fmla="*/ 1 w 9"/>
                  <a:gd name="T1" fmla="*/ 2 h 8"/>
                  <a:gd name="T2" fmla="*/ 2 w 9"/>
                  <a:gd name="T3" fmla="*/ 4 h 8"/>
                  <a:gd name="T4" fmla="*/ 2 w 9"/>
                  <a:gd name="T5" fmla="*/ 4 h 8"/>
                  <a:gd name="T6" fmla="*/ 4 w 9"/>
                  <a:gd name="T7" fmla="*/ 5 h 8"/>
                  <a:gd name="T8" fmla="*/ 4 w 9"/>
                  <a:gd name="T9" fmla="*/ 7 h 8"/>
                  <a:gd name="T10" fmla="*/ 5 w 9"/>
                  <a:gd name="T11" fmla="*/ 7 h 8"/>
                  <a:gd name="T12" fmla="*/ 6 w 9"/>
                  <a:gd name="T13" fmla="*/ 7 h 8"/>
                  <a:gd name="T14" fmla="*/ 6 w 9"/>
                  <a:gd name="T15" fmla="*/ 8 h 8"/>
                  <a:gd name="T16" fmla="*/ 7 w 9"/>
                  <a:gd name="T17" fmla="*/ 7 h 8"/>
                  <a:gd name="T18" fmla="*/ 7 w 9"/>
                  <a:gd name="T19" fmla="*/ 7 h 8"/>
                  <a:gd name="T20" fmla="*/ 9 w 9"/>
                  <a:gd name="T21" fmla="*/ 6 h 8"/>
                  <a:gd name="T22" fmla="*/ 9 w 9"/>
                  <a:gd name="T23" fmla="*/ 6 h 8"/>
                  <a:gd name="T24" fmla="*/ 7 w 9"/>
                  <a:gd name="T25" fmla="*/ 5 h 8"/>
                  <a:gd name="T26" fmla="*/ 9 w 9"/>
                  <a:gd name="T27" fmla="*/ 4 h 8"/>
                  <a:gd name="T28" fmla="*/ 9 w 9"/>
                  <a:gd name="T29" fmla="*/ 4 h 8"/>
                  <a:gd name="T30" fmla="*/ 6 w 9"/>
                  <a:gd name="T31" fmla="*/ 2 h 8"/>
                  <a:gd name="T32" fmla="*/ 5 w 9"/>
                  <a:gd name="T33" fmla="*/ 2 h 8"/>
                  <a:gd name="T34" fmla="*/ 5 w 9"/>
                  <a:gd name="T35" fmla="*/ 1 h 8"/>
                  <a:gd name="T36" fmla="*/ 4 w 9"/>
                  <a:gd name="T37" fmla="*/ 1 h 8"/>
                  <a:gd name="T38" fmla="*/ 2 w 9"/>
                  <a:gd name="T39" fmla="*/ 1 h 8"/>
                  <a:gd name="T40" fmla="*/ 2 w 9"/>
                  <a:gd name="T41" fmla="*/ 0 h 8"/>
                  <a:gd name="T42" fmla="*/ 1 w 9"/>
                  <a:gd name="T43" fmla="*/ 1 h 8"/>
                  <a:gd name="T44" fmla="*/ 0 w 9"/>
                  <a:gd name="T45" fmla="*/ 1 h 8"/>
                  <a:gd name="T46" fmla="*/ 1 w 9"/>
                  <a:gd name="T47" fmla="*/ 2 h 8"/>
                  <a:gd name="T48" fmla="*/ 1 w 9"/>
                  <a:gd name="T4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" h="8">
                    <a:moveTo>
                      <a:pt x="1" y="2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4" y="5"/>
                    </a:lnTo>
                    <a:lnTo>
                      <a:pt x="4" y="7"/>
                    </a:lnTo>
                    <a:lnTo>
                      <a:pt x="5" y="7"/>
                    </a:lnTo>
                    <a:lnTo>
                      <a:pt x="6" y="7"/>
                    </a:lnTo>
                    <a:lnTo>
                      <a:pt x="6" y="8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7" y="5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" name="Freeform 1250">
                <a:extLst>
                  <a:ext uri="{FF2B5EF4-FFF2-40B4-BE49-F238E27FC236}">
                    <a16:creationId xmlns:a16="http://schemas.microsoft.com/office/drawing/2014/main" id="{DF56F3F8-6EC2-48A0-A742-3E074D90A5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79" y="1385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2 w 2"/>
                  <a:gd name="T5" fmla="*/ 1 h 2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" name="Freeform 1251">
                <a:extLst>
                  <a:ext uri="{FF2B5EF4-FFF2-40B4-BE49-F238E27FC236}">
                    <a16:creationId xmlns:a16="http://schemas.microsoft.com/office/drawing/2014/main" id="{424AA561-34AE-4B66-B496-45B4287674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76" y="1387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0 w 2"/>
                  <a:gd name="T3" fmla="*/ 3 h 3"/>
                  <a:gd name="T4" fmla="*/ 1 w 2"/>
                  <a:gd name="T5" fmla="*/ 3 h 3"/>
                  <a:gd name="T6" fmla="*/ 2 w 2"/>
                  <a:gd name="T7" fmla="*/ 3 h 3"/>
                  <a:gd name="T8" fmla="*/ 2 w 2"/>
                  <a:gd name="T9" fmla="*/ 2 h 3"/>
                  <a:gd name="T10" fmla="*/ 1 w 2"/>
                  <a:gd name="T11" fmla="*/ 0 h 3"/>
                  <a:gd name="T12" fmla="*/ 0 w 2"/>
                  <a:gd name="T13" fmla="*/ 0 h 3"/>
                  <a:gd name="T14" fmla="*/ 0 w 2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" name="Freeform 1252">
                <a:extLst>
                  <a:ext uri="{FF2B5EF4-FFF2-40B4-BE49-F238E27FC236}">
                    <a16:creationId xmlns:a16="http://schemas.microsoft.com/office/drawing/2014/main" id="{7F1B9DA5-63D8-492E-9B5F-8C8155DEA5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2" y="1378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0 w 3"/>
                  <a:gd name="T5" fmla="*/ 1 h 2"/>
                  <a:gd name="T6" fmla="*/ 0 w 3"/>
                  <a:gd name="T7" fmla="*/ 1 h 2"/>
                  <a:gd name="T8" fmla="*/ 1 w 3"/>
                  <a:gd name="T9" fmla="*/ 1 h 2"/>
                  <a:gd name="T10" fmla="*/ 2 w 3"/>
                  <a:gd name="T11" fmla="*/ 2 h 2"/>
                  <a:gd name="T12" fmla="*/ 3 w 3"/>
                  <a:gd name="T13" fmla="*/ 2 h 2"/>
                  <a:gd name="T14" fmla="*/ 3 w 3"/>
                  <a:gd name="T15" fmla="*/ 1 h 2"/>
                  <a:gd name="T16" fmla="*/ 1 w 3"/>
                  <a:gd name="T17" fmla="*/ 0 h 2"/>
                  <a:gd name="T18" fmla="*/ 1 w 3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" name="Freeform 1253">
                <a:extLst>
                  <a:ext uri="{FF2B5EF4-FFF2-40B4-BE49-F238E27FC236}">
                    <a16:creationId xmlns:a16="http://schemas.microsoft.com/office/drawing/2014/main" id="{2EDCE126-1D78-4AAE-A184-0D10FFEDE8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75" y="1386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" name="Freeform 1254">
                <a:extLst>
                  <a:ext uri="{FF2B5EF4-FFF2-40B4-BE49-F238E27FC236}">
                    <a16:creationId xmlns:a16="http://schemas.microsoft.com/office/drawing/2014/main" id="{E582A34E-0CF2-46F6-92BB-0ED80807DB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1" y="1375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2 w 4"/>
                  <a:gd name="T3" fmla="*/ 3 h 3"/>
                  <a:gd name="T4" fmla="*/ 3 w 4"/>
                  <a:gd name="T5" fmla="*/ 3 h 3"/>
                  <a:gd name="T6" fmla="*/ 4 w 4"/>
                  <a:gd name="T7" fmla="*/ 3 h 3"/>
                  <a:gd name="T8" fmla="*/ 3 w 4"/>
                  <a:gd name="T9" fmla="*/ 1 h 3"/>
                  <a:gd name="T10" fmla="*/ 2 w 4"/>
                  <a:gd name="T11" fmla="*/ 1 h 3"/>
                  <a:gd name="T12" fmla="*/ 0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2" y="3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" name="Freeform 1255">
                <a:extLst>
                  <a:ext uri="{FF2B5EF4-FFF2-40B4-BE49-F238E27FC236}">
                    <a16:creationId xmlns:a16="http://schemas.microsoft.com/office/drawing/2014/main" id="{ADA79B9E-6401-4616-B673-E7BA8C0956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3" y="1513"/>
                <a:ext cx="10" cy="10"/>
              </a:xfrm>
              <a:custGeom>
                <a:avLst/>
                <a:gdLst>
                  <a:gd name="T0" fmla="*/ 10 w 10"/>
                  <a:gd name="T1" fmla="*/ 4 h 10"/>
                  <a:gd name="T2" fmla="*/ 8 w 10"/>
                  <a:gd name="T3" fmla="*/ 3 h 10"/>
                  <a:gd name="T4" fmla="*/ 6 w 10"/>
                  <a:gd name="T5" fmla="*/ 3 h 10"/>
                  <a:gd name="T6" fmla="*/ 5 w 10"/>
                  <a:gd name="T7" fmla="*/ 2 h 10"/>
                  <a:gd name="T8" fmla="*/ 4 w 10"/>
                  <a:gd name="T9" fmla="*/ 0 h 10"/>
                  <a:gd name="T10" fmla="*/ 4 w 10"/>
                  <a:gd name="T11" fmla="*/ 2 h 10"/>
                  <a:gd name="T12" fmla="*/ 1 w 10"/>
                  <a:gd name="T13" fmla="*/ 2 h 10"/>
                  <a:gd name="T14" fmla="*/ 0 w 10"/>
                  <a:gd name="T15" fmla="*/ 0 h 10"/>
                  <a:gd name="T16" fmla="*/ 0 w 10"/>
                  <a:gd name="T17" fmla="*/ 2 h 10"/>
                  <a:gd name="T18" fmla="*/ 0 w 10"/>
                  <a:gd name="T19" fmla="*/ 4 h 10"/>
                  <a:gd name="T20" fmla="*/ 2 w 10"/>
                  <a:gd name="T21" fmla="*/ 5 h 10"/>
                  <a:gd name="T22" fmla="*/ 2 w 10"/>
                  <a:gd name="T23" fmla="*/ 6 h 10"/>
                  <a:gd name="T24" fmla="*/ 4 w 10"/>
                  <a:gd name="T25" fmla="*/ 8 h 10"/>
                  <a:gd name="T26" fmla="*/ 4 w 10"/>
                  <a:gd name="T27" fmla="*/ 9 h 10"/>
                  <a:gd name="T28" fmla="*/ 5 w 10"/>
                  <a:gd name="T29" fmla="*/ 10 h 10"/>
                  <a:gd name="T30" fmla="*/ 6 w 10"/>
                  <a:gd name="T31" fmla="*/ 10 h 10"/>
                  <a:gd name="T32" fmla="*/ 7 w 10"/>
                  <a:gd name="T33" fmla="*/ 9 h 10"/>
                  <a:gd name="T34" fmla="*/ 8 w 10"/>
                  <a:gd name="T35" fmla="*/ 9 h 10"/>
                  <a:gd name="T36" fmla="*/ 10 w 10"/>
                  <a:gd name="T37" fmla="*/ 8 h 10"/>
                  <a:gd name="T38" fmla="*/ 10 w 10"/>
                  <a:gd name="T39" fmla="*/ 8 h 10"/>
                  <a:gd name="T40" fmla="*/ 10 w 10"/>
                  <a:gd name="T41" fmla="*/ 6 h 10"/>
                  <a:gd name="T42" fmla="*/ 10 w 10"/>
                  <a:gd name="T4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10">
                    <a:moveTo>
                      <a:pt x="10" y="4"/>
                    </a:moveTo>
                    <a:lnTo>
                      <a:pt x="8" y="3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4" y="9"/>
                    </a:lnTo>
                    <a:lnTo>
                      <a:pt x="5" y="10"/>
                    </a:lnTo>
                    <a:lnTo>
                      <a:pt x="6" y="10"/>
                    </a:lnTo>
                    <a:lnTo>
                      <a:pt x="7" y="9"/>
                    </a:lnTo>
                    <a:lnTo>
                      <a:pt x="8" y="9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1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" name="Freeform 1256">
                <a:extLst>
                  <a:ext uri="{FF2B5EF4-FFF2-40B4-BE49-F238E27FC236}">
                    <a16:creationId xmlns:a16="http://schemas.microsoft.com/office/drawing/2014/main" id="{2C985B76-8DFA-4B56-B39A-2FFAB77EBD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3" y="1375"/>
                <a:ext cx="1" cy="5"/>
              </a:xfrm>
              <a:custGeom>
                <a:avLst/>
                <a:gdLst>
                  <a:gd name="T0" fmla="*/ 1 w 1"/>
                  <a:gd name="T1" fmla="*/ 5 h 5"/>
                  <a:gd name="T2" fmla="*/ 1 w 1"/>
                  <a:gd name="T3" fmla="*/ 4 h 5"/>
                  <a:gd name="T4" fmla="*/ 1 w 1"/>
                  <a:gd name="T5" fmla="*/ 1 h 5"/>
                  <a:gd name="T6" fmla="*/ 1 w 1"/>
                  <a:gd name="T7" fmla="*/ 0 h 5"/>
                  <a:gd name="T8" fmla="*/ 0 w 1"/>
                  <a:gd name="T9" fmla="*/ 0 h 5"/>
                  <a:gd name="T10" fmla="*/ 0 w 1"/>
                  <a:gd name="T11" fmla="*/ 3 h 5"/>
                  <a:gd name="T12" fmla="*/ 0 w 1"/>
                  <a:gd name="T13" fmla="*/ 3 h 5"/>
                  <a:gd name="T14" fmla="*/ 0 w 1"/>
                  <a:gd name="T15" fmla="*/ 4 h 5"/>
                  <a:gd name="T16" fmla="*/ 1 w 1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5">
                    <a:moveTo>
                      <a:pt x="1" y="5"/>
                    </a:moveTo>
                    <a:lnTo>
                      <a:pt x="1" y="4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" name="Freeform 1257">
                <a:extLst>
                  <a:ext uri="{FF2B5EF4-FFF2-40B4-BE49-F238E27FC236}">
                    <a16:creationId xmlns:a16="http://schemas.microsoft.com/office/drawing/2014/main" id="{274A556D-2257-4A0A-8F6B-8E23958023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0" y="1375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3 h 3"/>
                  <a:gd name="T8" fmla="*/ 1 w 1"/>
                  <a:gd name="T9" fmla="*/ 0 h 3"/>
                  <a:gd name="T10" fmla="*/ 1 w 1"/>
                  <a:gd name="T11" fmla="*/ 0 h 3"/>
                  <a:gd name="T12" fmla="*/ 0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" name="Freeform 1258">
                <a:extLst>
                  <a:ext uri="{FF2B5EF4-FFF2-40B4-BE49-F238E27FC236}">
                    <a16:creationId xmlns:a16="http://schemas.microsoft.com/office/drawing/2014/main" id="{88D57E3B-7ECA-4E01-8BB1-D7B8C9786B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8" y="1363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0 w 4"/>
                  <a:gd name="T3" fmla="*/ 1 h 1"/>
                  <a:gd name="T4" fmla="*/ 2 w 4"/>
                  <a:gd name="T5" fmla="*/ 1 h 1"/>
                  <a:gd name="T6" fmla="*/ 3 w 4"/>
                  <a:gd name="T7" fmla="*/ 1 h 1"/>
                  <a:gd name="T8" fmla="*/ 4 w 4"/>
                  <a:gd name="T9" fmla="*/ 0 h 1"/>
                  <a:gd name="T10" fmla="*/ 3 w 4"/>
                  <a:gd name="T11" fmla="*/ 0 h 1"/>
                  <a:gd name="T12" fmla="*/ 2 w 4"/>
                  <a:gd name="T13" fmla="*/ 0 h 1"/>
                  <a:gd name="T14" fmla="*/ 0 w 4"/>
                  <a:gd name="T1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" name="Freeform 1259">
                <a:extLst>
                  <a:ext uri="{FF2B5EF4-FFF2-40B4-BE49-F238E27FC236}">
                    <a16:creationId xmlns:a16="http://schemas.microsoft.com/office/drawing/2014/main" id="{14361379-9870-4E36-A6A9-DCA8DECF55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7" y="1412"/>
                <a:ext cx="3" cy="8"/>
              </a:xfrm>
              <a:custGeom>
                <a:avLst/>
                <a:gdLst>
                  <a:gd name="T0" fmla="*/ 2 w 3"/>
                  <a:gd name="T1" fmla="*/ 0 h 8"/>
                  <a:gd name="T2" fmla="*/ 1 w 3"/>
                  <a:gd name="T3" fmla="*/ 1 h 8"/>
                  <a:gd name="T4" fmla="*/ 1 w 3"/>
                  <a:gd name="T5" fmla="*/ 2 h 8"/>
                  <a:gd name="T6" fmla="*/ 0 w 3"/>
                  <a:gd name="T7" fmla="*/ 4 h 8"/>
                  <a:gd name="T8" fmla="*/ 1 w 3"/>
                  <a:gd name="T9" fmla="*/ 6 h 8"/>
                  <a:gd name="T10" fmla="*/ 1 w 3"/>
                  <a:gd name="T11" fmla="*/ 7 h 8"/>
                  <a:gd name="T12" fmla="*/ 2 w 3"/>
                  <a:gd name="T13" fmla="*/ 8 h 8"/>
                  <a:gd name="T14" fmla="*/ 2 w 3"/>
                  <a:gd name="T15" fmla="*/ 8 h 8"/>
                  <a:gd name="T16" fmla="*/ 3 w 3"/>
                  <a:gd name="T17" fmla="*/ 8 h 8"/>
                  <a:gd name="T18" fmla="*/ 3 w 3"/>
                  <a:gd name="T19" fmla="*/ 4 h 8"/>
                  <a:gd name="T20" fmla="*/ 3 w 3"/>
                  <a:gd name="T21" fmla="*/ 2 h 8"/>
                  <a:gd name="T22" fmla="*/ 2 w 3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8">
                    <a:moveTo>
                      <a:pt x="2" y="0"/>
                    </a:moveTo>
                    <a:lnTo>
                      <a:pt x="1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" name="Freeform 1260">
                <a:extLst>
                  <a:ext uri="{FF2B5EF4-FFF2-40B4-BE49-F238E27FC236}">
                    <a16:creationId xmlns:a16="http://schemas.microsoft.com/office/drawing/2014/main" id="{5B67BCE6-A0AF-4B59-AB82-1202E3E6EE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7" y="1363"/>
                <a:ext cx="8" cy="5"/>
              </a:xfrm>
              <a:custGeom>
                <a:avLst/>
                <a:gdLst>
                  <a:gd name="T0" fmla="*/ 4 w 8"/>
                  <a:gd name="T1" fmla="*/ 0 h 5"/>
                  <a:gd name="T2" fmla="*/ 2 w 8"/>
                  <a:gd name="T3" fmla="*/ 0 h 5"/>
                  <a:gd name="T4" fmla="*/ 2 w 8"/>
                  <a:gd name="T5" fmla="*/ 0 h 5"/>
                  <a:gd name="T6" fmla="*/ 0 w 8"/>
                  <a:gd name="T7" fmla="*/ 1 h 5"/>
                  <a:gd name="T8" fmla="*/ 1 w 8"/>
                  <a:gd name="T9" fmla="*/ 1 h 5"/>
                  <a:gd name="T10" fmla="*/ 1 w 8"/>
                  <a:gd name="T11" fmla="*/ 4 h 5"/>
                  <a:gd name="T12" fmla="*/ 2 w 8"/>
                  <a:gd name="T13" fmla="*/ 4 h 5"/>
                  <a:gd name="T14" fmla="*/ 2 w 8"/>
                  <a:gd name="T15" fmla="*/ 2 h 5"/>
                  <a:gd name="T16" fmla="*/ 3 w 8"/>
                  <a:gd name="T17" fmla="*/ 5 h 5"/>
                  <a:gd name="T18" fmla="*/ 6 w 8"/>
                  <a:gd name="T19" fmla="*/ 5 h 5"/>
                  <a:gd name="T20" fmla="*/ 6 w 8"/>
                  <a:gd name="T21" fmla="*/ 5 h 5"/>
                  <a:gd name="T22" fmla="*/ 7 w 8"/>
                  <a:gd name="T23" fmla="*/ 5 h 5"/>
                  <a:gd name="T24" fmla="*/ 8 w 8"/>
                  <a:gd name="T25" fmla="*/ 4 h 5"/>
                  <a:gd name="T26" fmla="*/ 7 w 8"/>
                  <a:gd name="T27" fmla="*/ 2 h 5"/>
                  <a:gd name="T28" fmla="*/ 4 w 8"/>
                  <a:gd name="T29" fmla="*/ 1 h 5"/>
                  <a:gd name="T30" fmla="*/ 4 w 8"/>
                  <a:gd name="T3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5">
                    <a:moveTo>
                      <a:pt x="4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3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8" y="4"/>
                    </a:lnTo>
                    <a:lnTo>
                      <a:pt x="7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" name="Freeform 1261">
                <a:extLst>
                  <a:ext uri="{FF2B5EF4-FFF2-40B4-BE49-F238E27FC236}">
                    <a16:creationId xmlns:a16="http://schemas.microsoft.com/office/drawing/2014/main" id="{C63DCE5F-D8AD-4DAC-AE46-196C7BC650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6" y="1657"/>
                <a:ext cx="8" cy="7"/>
              </a:xfrm>
              <a:custGeom>
                <a:avLst/>
                <a:gdLst>
                  <a:gd name="T0" fmla="*/ 5 w 8"/>
                  <a:gd name="T1" fmla="*/ 4 h 7"/>
                  <a:gd name="T2" fmla="*/ 7 w 8"/>
                  <a:gd name="T3" fmla="*/ 1 h 7"/>
                  <a:gd name="T4" fmla="*/ 8 w 8"/>
                  <a:gd name="T5" fmla="*/ 0 h 7"/>
                  <a:gd name="T6" fmla="*/ 5 w 8"/>
                  <a:gd name="T7" fmla="*/ 1 h 7"/>
                  <a:gd name="T8" fmla="*/ 3 w 8"/>
                  <a:gd name="T9" fmla="*/ 3 h 7"/>
                  <a:gd name="T10" fmla="*/ 2 w 8"/>
                  <a:gd name="T11" fmla="*/ 3 h 7"/>
                  <a:gd name="T12" fmla="*/ 0 w 8"/>
                  <a:gd name="T13" fmla="*/ 7 h 7"/>
                  <a:gd name="T14" fmla="*/ 1 w 8"/>
                  <a:gd name="T15" fmla="*/ 6 h 7"/>
                  <a:gd name="T16" fmla="*/ 3 w 8"/>
                  <a:gd name="T17" fmla="*/ 4 h 7"/>
                  <a:gd name="T18" fmla="*/ 5 w 8"/>
                  <a:gd name="T1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7">
                    <a:moveTo>
                      <a:pt x="5" y="4"/>
                    </a:moveTo>
                    <a:lnTo>
                      <a:pt x="7" y="1"/>
                    </a:lnTo>
                    <a:lnTo>
                      <a:pt x="8" y="0"/>
                    </a:lnTo>
                    <a:lnTo>
                      <a:pt x="5" y="1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0" y="7"/>
                    </a:lnTo>
                    <a:lnTo>
                      <a:pt x="1" y="6"/>
                    </a:lnTo>
                    <a:lnTo>
                      <a:pt x="3" y="4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" name="Freeform 1262">
                <a:extLst>
                  <a:ext uri="{FF2B5EF4-FFF2-40B4-BE49-F238E27FC236}">
                    <a16:creationId xmlns:a16="http://schemas.microsoft.com/office/drawing/2014/main" id="{2034E6A3-A054-40A1-B412-ED66D55B69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0" y="1420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1 w 1"/>
                  <a:gd name="T5" fmla="*/ 0 h 2"/>
                  <a:gd name="T6" fmla="*/ 0 w 1"/>
                  <a:gd name="T7" fmla="*/ 1 h 2"/>
                  <a:gd name="T8" fmla="*/ 1 w 1"/>
                  <a:gd name="T9" fmla="*/ 2 h 2"/>
                  <a:gd name="T10" fmla="*/ 1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" name="Freeform 1263">
                <a:extLst>
                  <a:ext uri="{FF2B5EF4-FFF2-40B4-BE49-F238E27FC236}">
                    <a16:creationId xmlns:a16="http://schemas.microsoft.com/office/drawing/2014/main" id="{7C37009F-9BC2-4936-8282-19A9113ACB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6" y="1378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1 w 3"/>
                  <a:gd name="T3" fmla="*/ 0 h 1"/>
                  <a:gd name="T4" fmla="*/ 0 w 3"/>
                  <a:gd name="T5" fmla="*/ 0 h 1"/>
                  <a:gd name="T6" fmla="*/ 3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" name="Freeform 1264">
                <a:extLst>
                  <a:ext uri="{FF2B5EF4-FFF2-40B4-BE49-F238E27FC236}">
                    <a16:creationId xmlns:a16="http://schemas.microsoft.com/office/drawing/2014/main" id="{C8BCF7C5-972C-4294-BE10-4CE68C4D5A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1" y="1350"/>
                <a:ext cx="36" cy="36"/>
              </a:xfrm>
              <a:custGeom>
                <a:avLst/>
                <a:gdLst>
                  <a:gd name="T0" fmla="*/ 12 w 36"/>
                  <a:gd name="T1" fmla="*/ 30 h 36"/>
                  <a:gd name="T2" fmla="*/ 14 w 36"/>
                  <a:gd name="T3" fmla="*/ 30 h 36"/>
                  <a:gd name="T4" fmla="*/ 15 w 36"/>
                  <a:gd name="T5" fmla="*/ 34 h 36"/>
                  <a:gd name="T6" fmla="*/ 16 w 36"/>
                  <a:gd name="T7" fmla="*/ 35 h 36"/>
                  <a:gd name="T8" fmla="*/ 19 w 36"/>
                  <a:gd name="T9" fmla="*/ 32 h 36"/>
                  <a:gd name="T10" fmla="*/ 19 w 36"/>
                  <a:gd name="T11" fmla="*/ 35 h 36"/>
                  <a:gd name="T12" fmla="*/ 21 w 36"/>
                  <a:gd name="T13" fmla="*/ 36 h 36"/>
                  <a:gd name="T14" fmla="*/ 22 w 36"/>
                  <a:gd name="T15" fmla="*/ 36 h 36"/>
                  <a:gd name="T16" fmla="*/ 25 w 36"/>
                  <a:gd name="T17" fmla="*/ 36 h 36"/>
                  <a:gd name="T18" fmla="*/ 27 w 36"/>
                  <a:gd name="T19" fmla="*/ 35 h 36"/>
                  <a:gd name="T20" fmla="*/ 28 w 36"/>
                  <a:gd name="T21" fmla="*/ 34 h 36"/>
                  <a:gd name="T22" fmla="*/ 31 w 36"/>
                  <a:gd name="T23" fmla="*/ 32 h 36"/>
                  <a:gd name="T24" fmla="*/ 32 w 36"/>
                  <a:gd name="T25" fmla="*/ 34 h 36"/>
                  <a:gd name="T26" fmla="*/ 33 w 36"/>
                  <a:gd name="T27" fmla="*/ 32 h 36"/>
                  <a:gd name="T28" fmla="*/ 36 w 36"/>
                  <a:gd name="T29" fmla="*/ 31 h 36"/>
                  <a:gd name="T30" fmla="*/ 36 w 36"/>
                  <a:gd name="T31" fmla="*/ 29 h 36"/>
                  <a:gd name="T32" fmla="*/ 33 w 36"/>
                  <a:gd name="T33" fmla="*/ 30 h 36"/>
                  <a:gd name="T34" fmla="*/ 32 w 36"/>
                  <a:gd name="T35" fmla="*/ 29 h 36"/>
                  <a:gd name="T36" fmla="*/ 34 w 36"/>
                  <a:gd name="T37" fmla="*/ 24 h 36"/>
                  <a:gd name="T38" fmla="*/ 36 w 36"/>
                  <a:gd name="T39" fmla="*/ 22 h 36"/>
                  <a:gd name="T40" fmla="*/ 33 w 36"/>
                  <a:gd name="T41" fmla="*/ 23 h 36"/>
                  <a:gd name="T42" fmla="*/ 31 w 36"/>
                  <a:gd name="T43" fmla="*/ 26 h 36"/>
                  <a:gd name="T44" fmla="*/ 31 w 36"/>
                  <a:gd name="T45" fmla="*/ 24 h 36"/>
                  <a:gd name="T46" fmla="*/ 33 w 36"/>
                  <a:gd name="T47" fmla="*/ 19 h 36"/>
                  <a:gd name="T48" fmla="*/ 32 w 36"/>
                  <a:gd name="T49" fmla="*/ 12 h 36"/>
                  <a:gd name="T50" fmla="*/ 28 w 36"/>
                  <a:gd name="T51" fmla="*/ 11 h 36"/>
                  <a:gd name="T52" fmla="*/ 28 w 36"/>
                  <a:gd name="T53" fmla="*/ 8 h 36"/>
                  <a:gd name="T54" fmla="*/ 27 w 36"/>
                  <a:gd name="T55" fmla="*/ 8 h 36"/>
                  <a:gd name="T56" fmla="*/ 25 w 36"/>
                  <a:gd name="T57" fmla="*/ 11 h 36"/>
                  <a:gd name="T58" fmla="*/ 26 w 36"/>
                  <a:gd name="T59" fmla="*/ 8 h 36"/>
                  <a:gd name="T60" fmla="*/ 27 w 36"/>
                  <a:gd name="T61" fmla="*/ 7 h 36"/>
                  <a:gd name="T62" fmla="*/ 26 w 36"/>
                  <a:gd name="T63" fmla="*/ 5 h 36"/>
                  <a:gd name="T64" fmla="*/ 26 w 36"/>
                  <a:gd name="T65" fmla="*/ 2 h 36"/>
                  <a:gd name="T66" fmla="*/ 26 w 36"/>
                  <a:gd name="T67" fmla="*/ 0 h 36"/>
                  <a:gd name="T68" fmla="*/ 23 w 36"/>
                  <a:gd name="T69" fmla="*/ 1 h 36"/>
                  <a:gd name="T70" fmla="*/ 20 w 36"/>
                  <a:gd name="T71" fmla="*/ 3 h 36"/>
                  <a:gd name="T72" fmla="*/ 19 w 36"/>
                  <a:gd name="T73" fmla="*/ 7 h 36"/>
                  <a:gd name="T74" fmla="*/ 20 w 36"/>
                  <a:gd name="T75" fmla="*/ 11 h 36"/>
                  <a:gd name="T76" fmla="*/ 17 w 36"/>
                  <a:gd name="T77" fmla="*/ 11 h 36"/>
                  <a:gd name="T78" fmla="*/ 17 w 36"/>
                  <a:gd name="T79" fmla="*/ 7 h 36"/>
                  <a:gd name="T80" fmla="*/ 16 w 36"/>
                  <a:gd name="T81" fmla="*/ 7 h 36"/>
                  <a:gd name="T82" fmla="*/ 16 w 36"/>
                  <a:gd name="T83" fmla="*/ 9 h 36"/>
                  <a:gd name="T84" fmla="*/ 14 w 36"/>
                  <a:gd name="T85" fmla="*/ 9 h 36"/>
                  <a:gd name="T86" fmla="*/ 15 w 36"/>
                  <a:gd name="T87" fmla="*/ 12 h 36"/>
                  <a:gd name="T88" fmla="*/ 14 w 36"/>
                  <a:gd name="T89" fmla="*/ 13 h 36"/>
                  <a:gd name="T90" fmla="*/ 12 w 36"/>
                  <a:gd name="T91" fmla="*/ 13 h 36"/>
                  <a:gd name="T92" fmla="*/ 11 w 36"/>
                  <a:gd name="T93" fmla="*/ 15 h 36"/>
                  <a:gd name="T94" fmla="*/ 8 w 36"/>
                  <a:gd name="T95" fmla="*/ 15 h 36"/>
                  <a:gd name="T96" fmla="*/ 6 w 36"/>
                  <a:gd name="T97" fmla="*/ 15 h 36"/>
                  <a:gd name="T98" fmla="*/ 5 w 36"/>
                  <a:gd name="T99" fmla="*/ 15 h 36"/>
                  <a:gd name="T100" fmla="*/ 0 w 36"/>
                  <a:gd name="T101" fmla="*/ 18 h 36"/>
                  <a:gd name="T102" fmla="*/ 0 w 36"/>
                  <a:gd name="T103" fmla="*/ 20 h 36"/>
                  <a:gd name="T104" fmla="*/ 3 w 36"/>
                  <a:gd name="T105" fmla="*/ 23 h 36"/>
                  <a:gd name="T106" fmla="*/ 5 w 36"/>
                  <a:gd name="T107" fmla="*/ 23 h 36"/>
                  <a:gd name="T108" fmla="*/ 4 w 36"/>
                  <a:gd name="T109" fmla="*/ 22 h 36"/>
                  <a:gd name="T110" fmla="*/ 5 w 36"/>
                  <a:gd name="T111" fmla="*/ 19 h 36"/>
                  <a:gd name="T112" fmla="*/ 6 w 36"/>
                  <a:gd name="T113" fmla="*/ 22 h 36"/>
                  <a:gd name="T114" fmla="*/ 6 w 36"/>
                  <a:gd name="T115" fmla="*/ 24 h 36"/>
                  <a:gd name="T116" fmla="*/ 9 w 36"/>
                  <a:gd name="T117" fmla="*/ 26 h 36"/>
                  <a:gd name="T118" fmla="*/ 10 w 36"/>
                  <a:gd name="T119" fmla="*/ 24 h 36"/>
                  <a:gd name="T120" fmla="*/ 10 w 36"/>
                  <a:gd name="T121" fmla="*/ 25 h 36"/>
                  <a:gd name="T122" fmla="*/ 10 w 36"/>
                  <a:gd name="T123" fmla="*/ 28 h 36"/>
                  <a:gd name="T124" fmla="*/ 12 w 36"/>
                  <a:gd name="T125" fmla="*/ 3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6" h="36">
                    <a:moveTo>
                      <a:pt x="12" y="30"/>
                    </a:moveTo>
                    <a:lnTo>
                      <a:pt x="14" y="30"/>
                    </a:lnTo>
                    <a:lnTo>
                      <a:pt x="15" y="34"/>
                    </a:lnTo>
                    <a:lnTo>
                      <a:pt x="16" y="35"/>
                    </a:lnTo>
                    <a:lnTo>
                      <a:pt x="19" y="32"/>
                    </a:lnTo>
                    <a:lnTo>
                      <a:pt x="19" y="35"/>
                    </a:lnTo>
                    <a:lnTo>
                      <a:pt x="21" y="36"/>
                    </a:lnTo>
                    <a:lnTo>
                      <a:pt x="22" y="36"/>
                    </a:lnTo>
                    <a:lnTo>
                      <a:pt x="25" y="36"/>
                    </a:lnTo>
                    <a:lnTo>
                      <a:pt x="27" y="35"/>
                    </a:lnTo>
                    <a:lnTo>
                      <a:pt x="28" y="34"/>
                    </a:lnTo>
                    <a:lnTo>
                      <a:pt x="31" y="32"/>
                    </a:lnTo>
                    <a:lnTo>
                      <a:pt x="32" y="34"/>
                    </a:lnTo>
                    <a:lnTo>
                      <a:pt x="33" y="32"/>
                    </a:lnTo>
                    <a:lnTo>
                      <a:pt x="36" y="31"/>
                    </a:lnTo>
                    <a:lnTo>
                      <a:pt x="36" y="29"/>
                    </a:lnTo>
                    <a:lnTo>
                      <a:pt x="33" y="30"/>
                    </a:lnTo>
                    <a:lnTo>
                      <a:pt x="32" y="29"/>
                    </a:lnTo>
                    <a:lnTo>
                      <a:pt x="34" y="24"/>
                    </a:lnTo>
                    <a:lnTo>
                      <a:pt x="36" y="22"/>
                    </a:lnTo>
                    <a:lnTo>
                      <a:pt x="33" y="23"/>
                    </a:lnTo>
                    <a:lnTo>
                      <a:pt x="31" y="26"/>
                    </a:lnTo>
                    <a:lnTo>
                      <a:pt x="31" y="24"/>
                    </a:lnTo>
                    <a:lnTo>
                      <a:pt x="33" y="19"/>
                    </a:lnTo>
                    <a:lnTo>
                      <a:pt x="32" y="12"/>
                    </a:lnTo>
                    <a:lnTo>
                      <a:pt x="28" y="11"/>
                    </a:lnTo>
                    <a:lnTo>
                      <a:pt x="28" y="8"/>
                    </a:lnTo>
                    <a:lnTo>
                      <a:pt x="27" y="8"/>
                    </a:lnTo>
                    <a:lnTo>
                      <a:pt x="25" y="11"/>
                    </a:lnTo>
                    <a:lnTo>
                      <a:pt x="26" y="8"/>
                    </a:lnTo>
                    <a:lnTo>
                      <a:pt x="27" y="7"/>
                    </a:lnTo>
                    <a:lnTo>
                      <a:pt x="26" y="5"/>
                    </a:lnTo>
                    <a:lnTo>
                      <a:pt x="26" y="2"/>
                    </a:lnTo>
                    <a:lnTo>
                      <a:pt x="26" y="0"/>
                    </a:lnTo>
                    <a:lnTo>
                      <a:pt x="23" y="1"/>
                    </a:lnTo>
                    <a:lnTo>
                      <a:pt x="20" y="3"/>
                    </a:lnTo>
                    <a:lnTo>
                      <a:pt x="19" y="7"/>
                    </a:lnTo>
                    <a:lnTo>
                      <a:pt x="20" y="11"/>
                    </a:lnTo>
                    <a:lnTo>
                      <a:pt x="17" y="11"/>
                    </a:lnTo>
                    <a:lnTo>
                      <a:pt x="17" y="7"/>
                    </a:lnTo>
                    <a:lnTo>
                      <a:pt x="16" y="7"/>
                    </a:lnTo>
                    <a:lnTo>
                      <a:pt x="16" y="9"/>
                    </a:lnTo>
                    <a:lnTo>
                      <a:pt x="14" y="9"/>
                    </a:lnTo>
                    <a:lnTo>
                      <a:pt x="15" y="12"/>
                    </a:lnTo>
                    <a:lnTo>
                      <a:pt x="14" y="13"/>
                    </a:lnTo>
                    <a:lnTo>
                      <a:pt x="12" y="13"/>
                    </a:lnTo>
                    <a:lnTo>
                      <a:pt x="11" y="15"/>
                    </a:lnTo>
                    <a:lnTo>
                      <a:pt x="8" y="15"/>
                    </a:lnTo>
                    <a:lnTo>
                      <a:pt x="6" y="15"/>
                    </a:lnTo>
                    <a:lnTo>
                      <a:pt x="5" y="15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3" y="23"/>
                    </a:lnTo>
                    <a:lnTo>
                      <a:pt x="5" y="23"/>
                    </a:lnTo>
                    <a:lnTo>
                      <a:pt x="4" y="22"/>
                    </a:lnTo>
                    <a:lnTo>
                      <a:pt x="5" y="19"/>
                    </a:lnTo>
                    <a:lnTo>
                      <a:pt x="6" y="22"/>
                    </a:lnTo>
                    <a:lnTo>
                      <a:pt x="6" y="24"/>
                    </a:lnTo>
                    <a:lnTo>
                      <a:pt x="9" y="26"/>
                    </a:lnTo>
                    <a:lnTo>
                      <a:pt x="10" y="24"/>
                    </a:lnTo>
                    <a:lnTo>
                      <a:pt x="10" y="25"/>
                    </a:lnTo>
                    <a:lnTo>
                      <a:pt x="10" y="28"/>
                    </a:lnTo>
                    <a:lnTo>
                      <a:pt x="12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" name="Freeform 1265">
                <a:extLst>
                  <a:ext uri="{FF2B5EF4-FFF2-40B4-BE49-F238E27FC236}">
                    <a16:creationId xmlns:a16="http://schemas.microsoft.com/office/drawing/2014/main" id="{D0D4A305-9B19-4A78-B79E-6087BA0624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73" y="1228"/>
                <a:ext cx="142" cy="137"/>
              </a:xfrm>
              <a:custGeom>
                <a:avLst/>
                <a:gdLst>
                  <a:gd name="T0" fmla="*/ 136 w 142"/>
                  <a:gd name="T1" fmla="*/ 105 h 137"/>
                  <a:gd name="T2" fmla="*/ 129 w 142"/>
                  <a:gd name="T3" fmla="*/ 93 h 137"/>
                  <a:gd name="T4" fmla="*/ 125 w 142"/>
                  <a:gd name="T5" fmla="*/ 76 h 137"/>
                  <a:gd name="T6" fmla="*/ 129 w 142"/>
                  <a:gd name="T7" fmla="*/ 60 h 137"/>
                  <a:gd name="T8" fmla="*/ 136 w 142"/>
                  <a:gd name="T9" fmla="*/ 42 h 137"/>
                  <a:gd name="T10" fmla="*/ 137 w 142"/>
                  <a:gd name="T11" fmla="*/ 27 h 137"/>
                  <a:gd name="T12" fmla="*/ 129 w 142"/>
                  <a:gd name="T13" fmla="*/ 16 h 137"/>
                  <a:gd name="T14" fmla="*/ 120 w 142"/>
                  <a:gd name="T15" fmla="*/ 22 h 137"/>
                  <a:gd name="T16" fmla="*/ 113 w 142"/>
                  <a:gd name="T17" fmla="*/ 43 h 137"/>
                  <a:gd name="T18" fmla="*/ 107 w 142"/>
                  <a:gd name="T19" fmla="*/ 56 h 137"/>
                  <a:gd name="T20" fmla="*/ 103 w 142"/>
                  <a:gd name="T21" fmla="*/ 63 h 137"/>
                  <a:gd name="T22" fmla="*/ 103 w 142"/>
                  <a:gd name="T23" fmla="*/ 49 h 137"/>
                  <a:gd name="T24" fmla="*/ 108 w 142"/>
                  <a:gd name="T25" fmla="*/ 34 h 137"/>
                  <a:gd name="T26" fmla="*/ 100 w 142"/>
                  <a:gd name="T27" fmla="*/ 23 h 137"/>
                  <a:gd name="T28" fmla="*/ 100 w 142"/>
                  <a:gd name="T29" fmla="*/ 31 h 137"/>
                  <a:gd name="T30" fmla="*/ 95 w 142"/>
                  <a:gd name="T31" fmla="*/ 33 h 137"/>
                  <a:gd name="T32" fmla="*/ 85 w 142"/>
                  <a:gd name="T33" fmla="*/ 32 h 137"/>
                  <a:gd name="T34" fmla="*/ 86 w 142"/>
                  <a:gd name="T35" fmla="*/ 30 h 137"/>
                  <a:gd name="T36" fmla="*/ 86 w 142"/>
                  <a:gd name="T37" fmla="*/ 19 h 137"/>
                  <a:gd name="T38" fmla="*/ 74 w 142"/>
                  <a:gd name="T39" fmla="*/ 20 h 137"/>
                  <a:gd name="T40" fmla="*/ 62 w 142"/>
                  <a:gd name="T41" fmla="*/ 20 h 137"/>
                  <a:gd name="T42" fmla="*/ 74 w 142"/>
                  <a:gd name="T43" fmla="*/ 10 h 137"/>
                  <a:gd name="T44" fmla="*/ 53 w 142"/>
                  <a:gd name="T45" fmla="*/ 5 h 137"/>
                  <a:gd name="T46" fmla="*/ 27 w 142"/>
                  <a:gd name="T47" fmla="*/ 22 h 137"/>
                  <a:gd name="T48" fmla="*/ 13 w 142"/>
                  <a:gd name="T49" fmla="*/ 34 h 137"/>
                  <a:gd name="T50" fmla="*/ 18 w 142"/>
                  <a:gd name="T51" fmla="*/ 40 h 137"/>
                  <a:gd name="T52" fmla="*/ 20 w 142"/>
                  <a:gd name="T53" fmla="*/ 44 h 137"/>
                  <a:gd name="T54" fmla="*/ 41 w 142"/>
                  <a:gd name="T55" fmla="*/ 47 h 137"/>
                  <a:gd name="T56" fmla="*/ 30 w 142"/>
                  <a:gd name="T57" fmla="*/ 48 h 137"/>
                  <a:gd name="T58" fmla="*/ 8 w 142"/>
                  <a:gd name="T59" fmla="*/ 50 h 137"/>
                  <a:gd name="T60" fmla="*/ 12 w 142"/>
                  <a:gd name="T61" fmla="*/ 65 h 137"/>
                  <a:gd name="T62" fmla="*/ 20 w 142"/>
                  <a:gd name="T63" fmla="*/ 68 h 137"/>
                  <a:gd name="T64" fmla="*/ 34 w 142"/>
                  <a:gd name="T65" fmla="*/ 70 h 137"/>
                  <a:gd name="T66" fmla="*/ 46 w 142"/>
                  <a:gd name="T67" fmla="*/ 76 h 137"/>
                  <a:gd name="T68" fmla="*/ 56 w 142"/>
                  <a:gd name="T69" fmla="*/ 85 h 137"/>
                  <a:gd name="T70" fmla="*/ 45 w 142"/>
                  <a:gd name="T71" fmla="*/ 87 h 137"/>
                  <a:gd name="T72" fmla="*/ 31 w 142"/>
                  <a:gd name="T73" fmla="*/ 80 h 137"/>
                  <a:gd name="T74" fmla="*/ 7 w 142"/>
                  <a:gd name="T75" fmla="*/ 77 h 137"/>
                  <a:gd name="T76" fmla="*/ 2 w 142"/>
                  <a:gd name="T77" fmla="*/ 93 h 137"/>
                  <a:gd name="T78" fmla="*/ 12 w 142"/>
                  <a:gd name="T79" fmla="*/ 105 h 137"/>
                  <a:gd name="T80" fmla="*/ 20 w 142"/>
                  <a:gd name="T81" fmla="*/ 110 h 137"/>
                  <a:gd name="T82" fmla="*/ 18 w 142"/>
                  <a:gd name="T83" fmla="*/ 122 h 137"/>
                  <a:gd name="T84" fmla="*/ 24 w 142"/>
                  <a:gd name="T85" fmla="*/ 128 h 137"/>
                  <a:gd name="T86" fmla="*/ 39 w 142"/>
                  <a:gd name="T87" fmla="*/ 129 h 137"/>
                  <a:gd name="T88" fmla="*/ 47 w 142"/>
                  <a:gd name="T89" fmla="*/ 130 h 137"/>
                  <a:gd name="T90" fmla="*/ 62 w 142"/>
                  <a:gd name="T91" fmla="*/ 123 h 137"/>
                  <a:gd name="T92" fmla="*/ 79 w 142"/>
                  <a:gd name="T93" fmla="*/ 119 h 137"/>
                  <a:gd name="T94" fmla="*/ 85 w 142"/>
                  <a:gd name="T95" fmla="*/ 114 h 137"/>
                  <a:gd name="T96" fmla="*/ 85 w 142"/>
                  <a:gd name="T97" fmla="*/ 124 h 137"/>
                  <a:gd name="T98" fmla="*/ 94 w 142"/>
                  <a:gd name="T99" fmla="*/ 127 h 137"/>
                  <a:gd name="T100" fmla="*/ 95 w 142"/>
                  <a:gd name="T101" fmla="*/ 133 h 137"/>
                  <a:gd name="T102" fmla="*/ 106 w 142"/>
                  <a:gd name="T103" fmla="*/ 136 h 137"/>
                  <a:gd name="T104" fmla="*/ 112 w 142"/>
                  <a:gd name="T105" fmla="*/ 137 h 137"/>
                  <a:gd name="T106" fmla="*/ 120 w 142"/>
                  <a:gd name="T107" fmla="*/ 136 h 137"/>
                  <a:gd name="T108" fmla="*/ 122 w 142"/>
                  <a:gd name="T109" fmla="*/ 129 h 137"/>
                  <a:gd name="T110" fmla="*/ 118 w 142"/>
                  <a:gd name="T111" fmla="*/ 124 h 137"/>
                  <a:gd name="T112" fmla="*/ 113 w 142"/>
                  <a:gd name="T113" fmla="*/ 123 h 137"/>
                  <a:gd name="T114" fmla="*/ 119 w 142"/>
                  <a:gd name="T115" fmla="*/ 120 h 137"/>
                  <a:gd name="T116" fmla="*/ 126 w 142"/>
                  <a:gd name="T117" fmla="*/ 113 h 137"/>
                  <a:gd name="T118" fmla="*/ 130 w 142"/>
                  <a:gd name="T119" fmla="*/ 120 h 137"/>
                  <a:gd name="T120" fmla="*/ 136 w 142"/>
                  <a:gd name="T121" fmla="*/ 12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2" h="137">
                    <a:moveTo>
                      <a:pt x="141" y="110"/>
                    </a:moveTo>
                    <a:lnTo>
                      <a:pt x="140" y="110"/>
                    </a:lnTo>
                    <a:lnTo>
                      <a:pt x="139" y="110"/>
                    </a:lnTo>
                    <a:lnTo>
                      <a:pt x="137" y="110"/>
                    </a:lnTo>
                    <a:lnTo>
                      <a:pt x="137" y="107"/>
                    </a:lnTo>
                    <a:lnTo>
                      <a:pt x="139" y="107"/>
                    </a:lnTo>
                    <a:lnTo>
                      <a:pt x="139" y="106"/>
                    </a:lnTo>
                    <a:lnTo>
                      <a:pt x="136" y="106"/>
                    </a:lnTo>
                    <a:lnTo>
                      <a:pt x="136" y="105"/>
                    </a:lnTo>
                    <a:lnTo>
                      <a:pt x="134" y="104"/>
                    </a:lnTo>
                    <a:lnTo>
                      <a:pt x="134" y="102"/>
                    </a:lnTo>
                    <a:lnTo>
                      <a:pt x="133" y="99"/>
                    </a:lnTo>
                    <a:lnTo>
                      <a:pt x="133" y="96"/>
                    </a:lnTo>
                    <a:lnTo>
                      <a:pt x="133" y="94"/>
                    </a:lnTo>
                    <a:lnTo>
                      <a:pt x="133" y="91"/>
                    </a:lnTo>
                    <a:lnTo>
                      <a:pt x="131" y="94"/>
                    </a:lnTo>
                    <a:lnTo>
                      <a:pt x="131" y="95"/>
                    </a:lnTo>
                    <a:lnTo>
                      <a:pt x="129" y="93"/>
                    </a:lnTo>
                    <a:lnTo>
                      <a:pt x="128" y="91"/>
                    </a:lnTo>
                    <a:lnTo>
                      <a:pt x="126" y="88"/>
                    </a:lnTo>
                    <a:lnTo>
                      <a:pt x="125" y="87"/>
                    </a:lnTo>
                    <a:lnTo>
                      <a:pt x="125" y="83"/>
                    </a:lnTo>
                    <a:lnTo>
                      <a:pt x="123" y="82"/>
                    </a:lnTo>
                    <a:lnTo>
                      <a:pt x="123" y="79"/>
                    </a:lnTo>
                    <a:lnTo>
                      <a:pt x="123" y="78"/>
                    </a:lnTo>
                    <a:lnTo>
                      <a:pt x="123" y="77"/>
                    </a:lnTo>
                    <a:lnTo>
                      <a:pt x="125" y="76"/>
                    </a:lnTo>
                    <a:lnTo>
                      <a:pt x="125" y="74"/>
                    </a:lnTo>
                    <a:lnTo>
                      <a:pt x="126" y="74"/>
                    </a:lnTo>
                    <a:lnTo>
                      <a:pt x="128" y="74"/>
                    </a:lnTo>
                    <a:lnTo>
                      <a:pt x="129" y="73"/>
                    </a:lnTo>
                    <a:lnTo>
                      <a:pt x="129" y="72"/>
                    </a:lnTo>
                    <a:lnTo>
                      <a:pt x="130" y="67"/>
                    </a:lnTo>
                    <a:lnTo>
                      <a:pt x="130" y="65"/>
                    </a:lnTo>
                    <a:lnTo>
                      <a:pt x="131" y="63"/>
                    </a:lnTo>
                    <a:lnTo>
                      <a:pt x="129" y="60"/>
                    </a:lnTo>
                    <a:lnTo>
                      <a:pt x="130" y="57"/>
                    </a:lnTo>
                    <a:lnTo>
                      <a:pt x="131" y="57"/>
                    </a:lnTo>
                    <a:lnTo>
                      <a:pt x="131" y="55"/>
                    </a:lnTo>
                    <a:lnTo>
                      <a:pt x="134" y="51"/>
                    </a:lnTo>
                    <a:lnTo>
                      <a:pt x="134" y="50"/>
                    </a:lnTo>
                    <a:lnTo>
                      <a:pt x="135" y="49"/>
                    </a:lnTo>
                    <a:lnTo>
                      <a:pt x="135" y="44"/>
                    </a:lnTo>
                    <a:lnTo>
                      <a:pt x="136" y="44"/>
                    </a:lnTo>
                    <a:lnTo>
                      <a:pt x="136" y="42"/>
                    </a:lnTo>
                    <a:lnTo>
                      <a:pt x="139" y="39"/>
                    </a:lnTo>
                    <a:lnTo>
                      <a:pt x="139" y="37"/>
                    </a:lnTo>
                    <a:lnTo>
                      <a:pt x="139" y="36"/>
                    </a:lnTo>
                    <a:lnTo>
                      <a:pt x="140" y="36"/>
                    </a:lnTo>
                    <a:lnTo>
                      <a:pt x="140" y="33"/>
                    </a:lnTo>
                    <a:lnTo>
                      <a:pt x="140" y="31"/>
                    </a:lnTo>
                    <a:lnTo>
                      <a:pt x="140" y="30"/>
                    </a:lnTo>
                    <a:lnTo>
                      <a:pt x="140" y="28"/>
                    </a:lnTo>
                    <a:lnTo>
                      <a:pt x="137" y="27"/>
                    </a:lnTo>
                    <a:lnTo>
                      <a:pt x="137" y="23"/>
                    </a:lnTo>
                    <a:lnTo>
                      <a:pt x="137" y="22"/>
                    </a:lnTo>
                    <a:lnTo>
                      <a:pt x="136" y="19"/>
                    </a:lnTo>
                    <a:lnTo>
                      <a:pt x="134" y="19"/>
                    </a:lnTo>
                    <a:lnTo>
                      <a:pt x="134" y="17"/>
                    </a:lnTo>
                    <a:lnTo>
                      <a:pt x="133" y="17"/>
                    </a:lnTo>
                    <a:lnTo>
                      <a:pt x="133" y="21"/>
                    </a:lnTo>
                    <a:lnTo>
                      <a:pt x="131" y="21"/>
                    </a:lnTo>
                    <a:lnTo>
                      <a:pt x="129" y="16"/>
                    </a:lnTo>
                    <a:lnTo>
                      <a:pt x="128" y="16"/>
                    </a:lnTo>
                    <a:lnTo>
                      <a:pt x="126" y="15"/>
                    </a:lnTo>
                    <a:lnTo>
                      <a:pt x="124" y="15"/>
                    </a:lnTo>
                    <a:lnTo>
                      <a:pt x="125" y="19"/>
                    </a:lnTo>
                    <a:lnTo>
                      <a:pt x="124" y="19"/>
                    </a:lnTo>
                    <a:lnTo>
                      <a:pt x="123" y="19"/>
                    </a:lnTo>
                    <a:lnTo>
                      <a:pt x="122" y="21"/>
                    </a:lnTo>
                    <a:lnTo>
                      <a:pt x="122" y="22"/>
                    </a:lnTo>
                    <a:lnTo>
                      <a:pt x="120" y="22"/>
                    </a:lnTo>
                    <a:lnTo>
                      <a:pt x="119" y="28"/>
                    </a:lnTo>
                    <a:lnTo>
                      <a:pt x="119" y="31"/>
                    </a:lnTo>
                    <a:lnTo>
                      <a:pt x="118" y="32"/>
                    </a:lnTo>
                    <a:lnTo>
                      <a:pt x="117" y="34"/>
                    </a:lnTo>
                    <a:lnTo>
                      <a:pt x="117" y="36"/>
                    </a:lnTo>
                    <a:lnTo>
                      <a:pt x="117" y="37"/>
                    </a:lnTo>
                    <a:lnTo>
                      <a:pt x="115" y="38"/>
                    </a:lnTo>
                    <a:lnTo>
                      <a:pt x="114" y="42"/>
                    </a:lnTo>
                    <a:lnTo>
                      <a:pt x="113" y="43"/>
                    </a:lnTo>
                    <a:lnTo>
                      <a:pt x="112" y="43"/>
                    </a:lnTo>
                    <a:lnTo>
                      <a:pt x="111" y="47"/>
                    </a:lnTo>
                    <a:lnTo>
                      <a:pt x="112" y="48"/>
                    </a:lnTo>
                    <a:lnTo>
                      <a:pt x="111" y="49"/>
                    </a:lnTo>
                    <a:lnTo>
                      <a:pt x="111" y="51"/>
                    </a:lnTo>
                    <a:lnTo>
                      <a:pt x="109" y="54"/>
                    </a:lnTo>
                    <a:lnTo>
                      <a:pt x="111" y="55"/>
                    </a:lnTo>
                    <a:lnTo>
                      <a:pt x="109" y="56"/>
                    </a:lnTo>
                    <a:lnTo>
                      <a:pt x="107" y="56"/>
                    </a:lnTo>
                    <a:lnTo>
                      <a:pt x="108" y="57"/>
                    </a:lnTo>
                    <a:lnTo>
                      <a:pt x="111" y="59"/>
                    </a:lnTo>
                    <a:lnTo>
                      <a:pt x="111" y="61"/>
                    </a:lnTo>
                    <a:lnTo>
                      <a:pt x="109" y="60"/>
                    </a:lnTo>
                    <a:lnTo>
                      <a:pt x="107" y="60"/>
                    </a:lnTo>
                    <a:lnTo>
                      <a:pt x="106" y="61"/>
                    </a:lnTo>
                    <a:lnTo>
                      <a:pt x="104" y="61"/>
                    </a:lnTo>
                    <a:lnTo>
                      <a:pt x="103" y="62"/>
                    </a:lnTo>
                    <a:lnTo>
                      <a:pt x="103" y="63"/>
                    </a:lnTo>
                    <a:lnTo>
                      <a:pt x="103" y="65"/>
                    </a:lnTo>
                    <a:lnTo>
                      <a:pt x="101" y="63"/>
                    </a:lnTo>
                    <a:lnTo>
                      <a:pt x="101" y="62"/>
                    </a:lnTo>
                    <a:lnTo>
                      <a:pt x="102" y="60"/>
                    </a:lnTo>
                    <a:lnTo>
                      <a:pt x="101" y="59"/>
                    </a:lnTo>
                    <a:lnTo>
                      <a:pt x="101" y="56"/>
                    </a:lnTo>
                    <a:lnTo>
                      <a:pt x="102" y="53"/>
                    </a:lnTo>
                    <a:lnTo>
                      <a:pt x="102" y="50"/>
                    </a:lnTo>
                    <a:lnTo>
                      <a:pt x="103" y="49"/>
                    </a:lnTo>
                    <a:lnTo>
                      <a:pt x="104" y="47"/>
                    </a:lnTo>
                    <a:lnTo>
                      <a:pt x="104" y="45"/>
                    </a:lnTo>
                    <a:lnTo>
                      <a:pt x="106" y="40"/>
                    </a:lnTo>
                    <a:lnTo>
                      <a:pt x="108" y="39"/>
                    </a:lnTo>
                    <a:lnTo>
                      <a:pt x="108" y="37"/>
                    </a:lnTo>
                    <a:lnTo>
                      <a:pt x="107" y="37"/>
                    </a:lnTo>
                    <a:lnTo>
                      <a:pt x="106" y="37"/>
                    </a:lnTo>
                    <a:lnTo>
                      <a:pt x="106" y="36"/>
                    </a:lnTo>
                    <a:lnTo>
                      <a:pt x="108" y="34"/>
                    </a:lnTo>
                    <a:lnTo>
                      <a:pt x="108" y="30"/>
                    </a:lnTo>
                    <a:lnTo>
                      <a:pt x="107" y="28"/>
                    </a:lnTo>
                    <a:lnTo>
                      <a:pt x="106" y="26"/>
                    </a:lnTo>
                    <a:lnTo>
                      <a:pt x="107" y="26"/>
                    </a:lnTo>
                    <a:lnTo>
                      <a:pt x="107" y="22"/>
                    </a:lnTo>
                    <a:lnTo>
                      <a:pt x="106" y="22"/>
                    </a:lnTo>
                    <a:lnTo>
                      <a:pt x="103" y="20"/>
                    </a:lnTo>
                    <a:lnTo>
                      <a:pt x="101" y="21"/>
                    </a:lnTo>
                    <a:lnTo>
                      <a:pt x="100" y="23"/>
                    </a:lnTo>
                    <a:lnTo>
                      <a:pt x="102" y="25"/>
                    </a:lnTo>
                    <a:lnTo>
                      <a:pt x="102" y="27"/>
                    </a:lnTo>
                    <a:lnTo>
                      <a:pt x="102" y="28"/>
                    </a:lnTo>
                    <a:lnTo>
                      <a:pt x="102" y="30"/>
                    </a:lnTo>
                    <a:lnTo>
                      <a:pt x="101" y="30"/>
                    </a:lnTo>
                    <a:lnTo>
                      <a:pt x="101" y="27"/>
                    </a:lnTo>
                    <a:lnTo>
                      <a:pt x="100" y="27"/>
                    </a:lnTo>
                    <a:lnTo>
                      <a:pt x="98" y="30"/>
                    </a:lnTo>
                    <a:lnTo>
                      <a:pt x="100" y="31"/>
                    </a:lnTo>
                    <a:lnTo>
                      <a:pt x="100" y="32"/>
                    </a:lnTo>
                    <a:lnTo>
                      <a:pt x="101" y="34"/>
                    </a:lnTo>
                    <a:lnTo>
                      <a:pt x="100" y="36"/>
                    </a:lnTo>
                    <a:lnTo>
                      <a:pt x="100" y="34"/>
                    </a:lnTo>
                    <a:lnTo>
                      <a:pt x="98" y="34"/>
                    </a:lnTo>
                    <a:lnTo>
                      <a:pt x="97" y="37"/>
                    </a:lnTo>
                    <a:lnTo>
                      <a:pt x="96" y="36"/>
                    </a:lnTo>
                    <a:lnTo>
                      <a:pt x="96" y="33"/>
                    </a:lnTo>
                    <a:lnTo>
                      <a:pt x="95" y="33"/>
                    </a:lnTo>
                    <a:lnTo>
                      <a:pt x="94" y="36"/>
                    </a:lnTo>
                    <a:lnTo>
                      <a:pt x="92" y="36"/>
                    </a:lnTo>
                    <a:lnTo>
                      <a:pt x="92" y="33"/>
                    </a:lnTo>
                    <a:lnTo>
                      <a:pt x="94" y="32"/>
                    </a:lnTo>
                    <a:lnTo>
                      <a:pt x="94" y="31"/>
                    </a:lnTo>
                    <a:lnTo>
                      <a:pt x="91" y="32"/>
                    </a:lnTo>
                    <a:lnTo>
                      <a:pt x="89" y="34"/>
                    </a:lnTo>
                    <a:lnTo>
                      <a:pt x="86" y="32"/>
                    </a:lnTo>
                    <a:lnTo>
                      <a:pt x="85" y="32"/>
                    </a:lnTo>
                    <a:lnTo>
                      <a:pt x="84" y="33"/>
                    </a:lnTo>
                    <a:lnTo>
                      <a:pt x="81" y="33"/>
                    </a:lnTo>
                    <a:lnTo>
                      <a:pt x="81" y="32"/>
                    </a:lnTo>
                    <a:lnTo>
                      <a:pt x="79" y="33"/>
                    </a:lnTo>
                    <a:lnTo>
                      <a:pt x="78" y="32"/>
                    </a:lnTo>
                    <a:lnTo>
                      <a:pt x="79" y="31"/>
                    </a:lnTo>
                    <a:lnTo>
                      <a:pt x="83" y="30"/>
                    </a:lnTo>
                    <a:lnTo>
                      <a:pt x="84" y="31"/>
                    </a:lnTo>
                    <a:lnTo>
                      <a:pt x="86" y="30"/>
                    </a:lnTo>
                    <a:lnTo>
                      <a:pt x="86" y="28"/>
                    </a:lnTo>
                    <a:lnTo>
                      <a:pt x="87" y="28"/>
                    </a:lnTo>
                    <a:lnTo>
                      <a:pt x="89" y="28"/>
                    </a:lnTo>
                    <a:lnTo>
                      <a:pt x="91" y="27"/>
                    </a:lnTo>
                    <a:lnTo>
                      <a:pt x="91" y="25"/>
                    </a:lnTo>
                    <a:lnTo>
                      <a:pt x="91" y="23"/>
                    </a:lnTo>
                    <a:lnTo>
                      <a:pt x="90" y="22"/>
                    </a:lnTo>
                    <a:lnTo>
                      <a:pt x="89" y="19"/>
                    </a:lnTo>
                    <a:lnTo>
                      <a:pt x="86" y="19"/>
                    </a:lnTo>
                    <a:lnTo>
                      <a:pt x="85" y="16"/>
                    </a:lnTo>
                    <a:lnTo>
                      <a:pt x="83" y="14"/>
                    </a:lnTo>
                    <a:lnTo>
                      <a:pt x="81" y="13"/>
                    </a:lnTo>
                    <a:lnTo>
                      <a:pt x="80" y="13"/>
                    </a:lnTo>
                    <a:lnTo>
                      <a:pt x="78" y="14"/>
                    </a:lnTo>
                    <a:lnTo>
                      <a:pt x="76" y="14"/>
                    </a:lnTo>
                    <a:lnTo>
                      <a:pt x="73" y="17"/>
                    </a:lnTo>
                    <a:lnTo>
                      <a:pt x="74" y="19"/>
                    </a:lnTo>
                    <a:lnTo>
                      <a:pt x="74" y="20"/>
                    </a:lnTo>
                    <a:lnTo>
                      <a:pt x="73" y="21"/>
                    </a:lnTo>
                    <a:lnTo>
                      <a:pt x="70" y="21"/>
                    </a:lnTo>
                    <a:lnTo>
                      <a:pt x="70" y="20"/>
                    </a:lnTo>
                    <a:lnTo>
                      <a:pt x="69" y="21"/>
                    </a:lnTo>
                    <a:lnTo>
                      <a:pt x="68" y="20"/>
                    </a:lnTo>
                    <a:lnTo>
                      <a:pt x="66" y="20"/>
                    </a:lnTo>
                    <a:lnTo>
                      <a:pt x="64" y="21"/>
                    </a:lnTo>
                    <a:lnTo>
                      <a:pt x="62" y="20"/>
                    </a:lnTo>
                    <a:lnTo>
                      <a:pt x="62" y="20"/>
                    </a:lnTo>
                    <a:lnTo>
                      <a:pt x="62" y="19"/>
                    </a:lnTo>
                    <a:lnTo>
                      <a:pt x="66" y="19"/>
                    </a:lnTo>
                    <a:lnTo>
                      <a:pt x="67" y="16"/>
                    </a:lnTo>
                    <a:lnTo>
                      <a:pt x="68" y="16"/>
                    </a:lnTo>
                    <a:lnTo>
                      <a:pt x="69" y="16"/>
                    </a:lnTo>
                    <a:lnTo>
                      <a:pt x="70" y="14"/>
                    </a:lnTo>
                    <a:lnTo>
                      <a:pt x="72" y="11"/>
                    </a:lnTo>
                    <a:lnTo>
                      <a:pt x="72" y="10"/>
                    </a:lnTo>
                    <a:lnTo>
                      <a:pt x="74" y="10"/>
                    </a:lnTo>
                    <a:lnTo>
                      <a:pt x="75" y="8"/>
                    </a:lnTo>
                    <a:lnTo>
                      <a:pt x="75" y="4"/>
                    </a:lnTo>
                    <a:lnTo>
                      <a:pt x="75" y="3"/>
                    </a:lnTo>
                    <a:lnTo>
                      <a:pt x="75" y="0"/>
                    </a:lnTo>
                    <a:lnTo>
                      <a:pt x="73" y="0"/>
                    </a:lnTo>
                    <a:lnTo>
                      <a:pt x="69" y="2"/>
                    </a:lnTo>
                    <a:lnTo>
                      <a:pt x="66" y="2"/>
                    </a:lnTo>
                    <a:lnTo>
                      <a:pt x="62" y="4"/>
                    </a:lnTo>
                    <a:lnTo>
                      <a:pt x="53" y="5"/>
                    </a:lnTo>
                    <a:lnTo>
                      <a:pt x="45" y="9"/>
                    </a:lnTo>
                    <a:lnTo>
                      <a:pt x="42" y="11"/>
                    </a:lnTo>
                    <a:lnTo>
                      <a:pt x="36" y="13"/>
                    </a:lnTo>
                    <a:lnTo>
                      <a:pt x="28" y="16"/>
                    </a:lnTo>
                    <a:lnTo>
                      <a:pt x="25" y="19"/>
                    </a:lnTo>
                    <a:lnTo>
                      <a:pt x="25" y="20"/>
                    </a:lnTo>
                    <a:lnTo>
                      <a:pt x="27" y="20"/>
                    </a:lnTo>
                    <a:lnTo>
                      <a:pt x="28" y="21"/>
                    </a:lnTo>
                    <a:lnTo>
                      <a:pt x="27" y="22"/>
                    </a:lnTo>
                    <a:lnTo>
                      <a:pt x="24" y="22"/>
                    </a:lnTo>
                    <a:lnTo>
                      <a:pt x="20" y="26"/>
                    </a:lnTo>
                    <a:lnTo>
                      <a:pt x="18" y="26"/>
                    </a:lnTo>
                    <a:lnTo>
                      <a:pt x="16" y="27"/>
                    </a:lnTo>
                    <a:lnTo>
                      <a:pt x="16" y="28"/>
                    </a:lnTo>
                    <a:lnTo>
                      <a:pt x="13" y="31"/>
                    </a:lnTo>
                    <a:lnTo>
                      <a:pt x="12" y="33"/>
                    </a:lnTo>
                    <a:lnTo>
                      <a:pt x="12" y="36"/>
                    </a:lnTo>
                    <a:lnTo>
                      <a:pt x="13" y="34"/>
                    </a:lnTo>
                    <a:lnTo>
                      <a:pt x="14" y="36"/>
                    </a:lnTo>
                    <a:lnTo>
                      <a:pt x="13" y="37"/>
                    </a:lnTo>
                    <a:lnTo>
                      <a:pt x="14" y="38"/>
                    </a:lnTo>
                    <a:lnTo>
                      <a:pt x="16" y="38"/>
                    </a:lnTo>
                    <a:lnTo>
                      <a:pt x="17" y="37"/>
                    </a:lnTo>
                    <a:lnTo>
                      <a:pt x="19" y="37"/>
                    </a:lnTo>
                    <a:lnTo>
                      <a:pt x="20" y="38"/>
                    </a:lnTo>
                    <a:lnTo>
                      <a:pt x="20" y="39"/>
                    </a:lnTo>
                    <a:lnTo>
                      <a:pt x="18" y="40"/>
                    </a:lnTo>
                    <a:lnTo>
                      <a:pt x="16" y="39"/>
                    </a:lnTo>
                    <a:lnTo>
                      <a:pt x="14" y="39"/>
                    </a:lnTo>
                    <a:lnTo>
                      <a:pt x="14" y="42"/>
                    </a:lnTo>
                    <a:lnTo>
                      <a:pt x="18" y="44"/>
                    </a:lnTo>
                    <a:lnTo>
                      <a:pt x="19" y="43"/>
                    </a:lnTo>
                    <a:lnTo>
                      <a:pt x="19" y="42"/>
                    </a:lnTo>
                    <a:lnTo>
                      <a:pt x="20" y="42"/>
                    </a:lnTo>
                    <a:lnTo>
                      <a:pt x="22" y="42"/>
                    </a:lnTo>
                    <a:lnTo>
                      <a:pt x="20" y="44"/>
                    </a:lnTo>
                    <a:lnTo>
                      <a:pt x="23" y="44"/>
                    </a:lnTo>
                    <a:lnTo>
                      <a:pt x="27" y="44"/>
                    </a:lnTo>
                    <a:lnTo>
                      <a:pt x="29" y="43"/>
                    </a:lnTo>
                    <a:lnTo>
                      <a:pt x="31" y="43"/>
                    </a:lnTo>
                    <a:lnTo>
                      <a:pt x="34" y="44"/>
                    </a:lnTo>
                    <a:lnTo>
                      <a:pt x="36" y="44"/>
                    </a:lnTo>
                    <a:lnTo>
                      <a:pt x="39" y="45"/>
                    </a:lnTo>
                    <a:lnTo>
                      <a:pt x="40" y="47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0" y="48"/>
                    </a:lnTo>
                    <a:lnTo>
                      <a:pt x="36" y="47"/>
                    </a:lnTo>
                    <a:lnTo>
                      <a:pt x="33" y="47"/>
                    </a:lnTo>
                    <a:lnTo>
                      <a:pt x="31" y="47"/>
                    </a:lnTo>
                    <a:lnTo>
                      <a:pt x="34" y="48"/>
                    </a:lnTo>
                    <a:lnTo>
                      <a:pt x="35" y="49"/>
                    </a:lnTo>
                    <a:lnTo>
                      <a:pt x="31" y="49"/>
                    </a:lnTo>
                    <a:lnTo>
                      <a:pt x="30" y="48"/>
                    </a:lnTo>
                    <a:lnTo>
                      <a:pt x="25" y="48"/>
                    </a:lnTo>
                    <a:lnTo>
                      <a:pt x="24" y="49"/>
                    </a:lnTo>
                    <a:lnTo>
                      <a:pt x="23" y="49"/>
                    </a:lnTo>
                    <a:lnTo>
                      <a:pt x="22" y="49"/>
                    </a:lnTo>
                    <a:lnTo>
                      <a:pt x="19" y="49"/>
                    </a:lnTo>
                    <a:lnTo>
                      <a:pt x="18" y="49"/>
                    </a:lnTo>
                    <a:lnTo>
                      <a:pt x="13" y="49"/>
                    </a:lnTo>
                    <a:lnTo>
                      <a:pt x="12" y="50"/>
                    </a:lnTo>
                    <a:lnTo>
                      <a:pt x="8" y="50"/>
                    </a:lnTo>
                    <a:lnTo>
                      <a:pt x="7" y="53"/>
                    </a:lnTo>
                    <a:lnTo>
                      <a:pt x="8" y="59"/>
                    </a:lnTo>
                    <a:lnTo>
                      <a:pt x="8" y="60"/>
                    </a:lnTo>
                    <a:lnTo>
                      <a:pt x="8" y="62"/>
                    </a:lnTo>
                    <a:lnTo>
                      <a:pt x="7" y="62"/>
                    </a:lnTo>
                    <a:lnTo>
                      <a:pt x="8" y="65"/>
                    </a:lnTo>
                    <a:lnTo>
                      <a:pt x="8" y="65"/>
                    </a:lnTo>
                    <a:lnTo>
                      <a:pt x="11" y="65"/>
                    </a:lnTo>
                    <a:lnTo>
                      <a:pt x="12" y="65"/>
                    </a:lnTo>
                    <a:lnTo>
                      <a:pt x="13" y="66"/>
                    </a:lnTo>
                    <a:lnTo>
                      <a:pt x="14" y="66"/>
                    </a:lnTo>
                    <a:lnTo>
                      <a:pt x="16" y="65"/>
                    </a:lnTo>
                    <a:lnTo>
                      <a:pt x="16" y="65"/>
                    </a:lnTo>
                    <a:lnTo>
                      <a:pt x="17" y="65"/>
                    </a:lnTo>
                    <a:lnTo>
                      <a:pt x="18" y="66"/>
                    </a:lnTo>
                    <a:lnTo>
                      <a:pt x="19" y="66"/>
                    </a:lnTo>
                    <a:lnTo>
                      <a:pt x="20" y="67"/>
                    </a:lnTo>
                    <a:lnTo>
                      <a:pt x="20" y="68"/>
                    </a:lnTo>
                    <a:lnTo>
                      <a:pt x="22" y="68"/>
                    </a:lnTo>
                    <a:lnTo>
                      <a:pt x="24" y="68"/>
                    </a:lnTo>
                    <a:lnTo>
                      <a:pt x="25" y="68"/>
                    </a:lnTo>
                    <a:lnTo>
                      <a:pt x="25" y="68"/>
                    </a:lnTo>
                    <a:lnTo>
                      <a:pt x="28" y="68"/>
                    </a:lnTo>
                    <a:lnTo>
                      <a:pt x="29" y="68"/>
                    </a:lnTo>
                    <a:lnTo>
                      <a:pt x="31" y="70"/>
                    </a:lnTo>
                    <a:lnTo>
                      <a:pt x="33" y="68"/>
                    </a:lnTo>
                    <a:lnTo>
                      <a:pt x="34" y="70"/>
                    </a:lnTo>
                    <a:lnTo>
                      <a:pt x="38" y="70"/>
                    </a:lnTo>
                    <a:lnTo>
                      <a:pt x="39" y="68"/>
                    </a:lnTo>
                    <a:lnTo>
                      <a:pt x="41" y="70"/>
                    </a:lnTo>
                    <a:lnTo>
                      <a:pt x="41" y="71"/>
                    </a:lnTo>
                    <a:lnTo>
                      <a:pt x="42" y="70"/>
                    </a:lnTo>
                    <a:lnTo>
                      <a:pt x="44" y="72"/>
                    </a:lnTo>
                    <a:lnTo>
                      <a:pt x="45" y="73"/>
                    </a:lnTo>
                    <a:lnTo>
                      <a:pt x="45" y="74"/>
                    </a:lnTo>
                    <a:lnTo>
                      <a:pt x="46" y="76"/>
                    </a:lnTo>
                    <a:lnTo>
                      <a:pt x="47" y="76"/>
                    </a:lnTo>
                    <a:lnTo>
                      <a:pt x="48" y="76"/>
                    </a:lnTo>
                    <a:lnTo>
                      <a:pt x="50" y="77"/>
                    </a:lnTo>
                    <a:lnTo>
                      <a:pt x="51" y="78"/>
                    </a:lnTo>
                    <a:lnTo>
                      <a:pt x="52" y="79"/>
                    </a:lnTo>
                    <a:lnTo>
                      <a:pt x="52" y="79"/>
                    </a:lnTo>
                    <a:lnTo>
                      <a:pt x="51" y="82"/>
                    </a:lnTo>
                    <a:lnTo>
                      <a:pt x="53" y="83"/>
                    </a:lnTo>
                    <a:lnTo>
                      <a:pt x="56" y="85"/>
                    </a:lnTo>
                    <a:lnTo>
                      <a:pt x="56" y="87"/>
                    </a:lnTo>
                    <a:lnTo>
                      <a:pt x="56" y="87"/>
                    </a:lnTo>
                    <a:lnTo>
                      <a:pt x="56" y="88"/>
                    </a:lnTo>
                    <a:lnTo>
                      <a:pt x="55" y="88"/>
                    </a:lnTo>
                    <a:lnTo>
                      <a:pt x="51" y="87"/>
                    </a:lnTo>
                    <a:lnTo>
                      <a:pt x="48" y="85"/>
                    </a:lnTo>
                    <a:lnTo>
                      <a:pt x="46" y="87"/>
                    </a:lnTo>
                    <a:lnTo>
                      <a:pt x="45" y="85"/>
                    </a:lnTo>
                    <a:lnTo>
                      <a:pt x="45" y="87"/>
                    </a:lnTo>
                    <a:lnTo>
                      <a:pt x="44" y="87"/>
                    </a:lnTo>
                    <a:lnTo>
                      <a:pt x="41" y="84"/>
                    </a:lnTo>
                    <a:lnTo>
                      <a:pt x="40" y="84"/>
                    </a:lnTo>
                    <a:lnTo>
                      <a:pt x="39" y="83"/>
                    </a:lnTo>
                    <a:lnTo>
                      <a:pt x="38" y="82"/>
                    </a:lnTo>
                    <a:lnTo>
                      <a:pt x="36" y="83"/>
                    </a:lnTo>
                    <a:lnTo>
                      <a:pt x="35" y="82"/>
                    </a:lnTo>
                    <a:lnTo>
                      <a:pt x="34" y="82"/>
                    </a:lnTo>
                    <a:lnTo>
                      <a:pt x="31" y="80"/>
                    </a:lnTo>
                    <a:lnTo>
                      <a:pt x="30" y="78"/>
                    </a:lnTo>
                    <a:lnTo>
                      <a:pt x="30" y="78"/>
                    </a:lnTo>
                    <a:lnTo>
                      <a:pt x="29" y="78"/>
                    </a:lnTo>
                    <a:lnTo>
                      <a:pt x="27" y="78"/>
                    </a:lnTo>
                    <a:lnTo>
                      <a:pt x="25" y="78"/>
                    </a:lnTo>
                    <a:lnTo>
                      <a:pt x="20" y="78"/>
                    </a:lnTo>
                    <a:lnTo>
                      <a:pt x="18" y="78"/>
                    </a:lnTo>
                    <a:lnTo>
                      <a:pt x="16" y="77"/>
                    </a:lnTo>
                    <a:lnTo>
                      <a:pt x="7" y="77"/>
                    </a:lnTo>
                    <a:lnTo>
                      <a:pt x="6" y="77"/>
                    </a:lnTo>
                    <a:lnTo>
                      <a:pt x="3" y="78"/>
                    </a:lnTo>
                    <a:lnTo>
                      <a:pt x="2" y="79"/>
                    </a:lnTo>
                    <a:lnTo>
                      <a:pt x="2" y="83"/>
                    </a:lnTo>
                    <a:lnTo>
                      <a:pt x="0" y="85"/>
                    </a:lnTo>
                    <a:lnTo>
                      <a:pt x="1" y="89"/>
                    </a:lnTo>
                    <a:lnTo>
                      <a:pt x="0" y="90"/>
                    </a:lnTo>
                    <a:lnTo>
                      <a:pt x="1" y="91"/>
                    </a:lnTo>
                    <a:lnTo>
                      <a:pt x="2" y="93"/>
                    </a:lnTo>
                    <a:lnTo>
                      <a:pt x="2" y="94"/>
                    </a:lnTo>
                    <a:lnTo>
                      <a:pt x="1" y="94"/>
                    </a:lnTo>
                    <a:lnTo>
                      <a:pt x="2" y="99"/>
                    </a:lnTo>
                    <a:lnTo>
                      <a:pt x="5" y="100"/>
                    </a:lnTo>
                    <a:lnTo>
                      <a:pt x="5" y="101"/>
                    </a:lnTo>
                    <a:lnTo>
                      <a:pt x="7" y="102"/>
                    </a:lnTo>
                    <a:lnTo>
                      <a:pt x="8" y="104"/>
                    </a:lnTo>
                    <a:lnTo>
                      <a:pt x="11" y="104"/>
                    </a:lnTo>
                    <a:lnTo>
                      <a:pt x="12" y="105"/>
                    </a:lnTo>
                    <a:lnTo>
                      <a:pt x="13" y="105"/>
                    </a:lnTo>
                    <a:lnTo>
                      <a:pt x="16" y="104"/>
                    </a:lnTo>
                    <a:lnTo>
                      <a:pt x="17" y="104"/>
                    </a:lnTo>
                    <a:lnTo>
                      <a:pt x="18" y="105"/>
                    </a:lnTo>
                    <a:lnTo>
                      <a:pt x="20" y="105"/>
                    </a:lnTo>
                    <a:lnTo>
                      <a:pt x="22" y="107"/>
                    </a:lnTo>
                    <a:lnTo>
                      <a:pt x="23" y="108"/>
                    </a:lnTo>
                    <a:lnTo>
                      <a:pt x="23" y="110"/>
                    </a:lnTo>
                    <a:lnTo>
                      <a:pt x="20" y="110"/>
                    </a:lnTo>
                    <a:lnTo>
                      <a:pt x="22" y="111"/>
                    </a:lnTo>
                    <a:lnTo>
                      <a:pt x="20" y="112"/>
                    </a:lnTo>
                    <a:lnTo>
                      <a:pt x="20" y="113"/>
                    </a:lnTo>
                    <a:lnTo>
                      <a:pt x="19" y="114"/>
                    </a:lnTo>
                    <a:lnTo>
                      <a:pt x="17" y="116"/>
                    </a:lnTo>
                    <a:lnTo>
                      <a:pt x="17" y="117"/>
                    </a:lnTo>
                    <a:lnTo>
                      <a:pt x="16" y="118"/>
                    </a:lnTo>
                    <a:lnTo>
                      <a:pt x="18" y="119"/>
                    </a:lnTo>
                    <a:lnTo>
                      <a:pt x="18" y="122"/>
                    </a:lnTo>
                    <a:lnTo>
                      <a:pt x="19" y="124"/>
                    </a:lnTo>
                    <a:lnTo>
                      <a:pt x="19" y="125"/>
                    </a:lnTo>
                    <a:lnTo>
                      <a:pt x="17" y="127"/>
                    </a:lnTo>
                    <a:lnTo>
                      <a:pt x="17" y="128"/>
                    </a:lnTo>
                    <a:lnTo>
                      <a:pt x="20" y="128"/>
                    </a:lnTo>
                    <a:lnTo>
                      <a:pt x="22" y="128"/>
                    </a:lnTo>
                    <a:lnTo>
                      <a:pt x="23" y="128"/>
                    </a:lnTo>
                    <a:lnTo>
                      <a:pt x="24" y="129"/>
                    </a:lnTo>
                    <a:lnTo>
                      <a:pt x="24" y="128"/>
                    </a:lnTo>
                    <a:lnTo>
                      <a:pt x="25" y="127"/>
                    </a:lnTo>
                    <a:lnTo>
                      <a:pt x="27" y="128"/>
                    </a:lnTo>
                    <a:lnTo>
                      <a:pt x="29" y="128"/>
                    </a:lnTo>
                    <a:lnTo>
                      <a:pt x="33" y="129"/>
                    </a:lnTo>
                    <a:lnTo>
                      <a:pt x="34" y="128"/>
                    </a:lnTo>
                    <a:lnTo>
                      <a:pt x="36" y="128"/>
                    </a:lnTo>
                    <a:lnTo>
                      <a:pt x="38" y="129"/>
                    </a:lnTo>
                    <a:lnTo>
                      <a:pt x="38" y="129"/>
                    </a:lnTo>
                    <a:lnTo>
                      <a:pt x="39" y="129"/>
                    </a:lnTo>
                    <a:lnTo>
                      <a:pt x="40" y="128"/>
                    </a:lnTo>
                    <a:lnTo>
                      <a:pt x="41" y="129"/>
                    </a:lnTo>
                    <a:lnTo>
                      <a:pt x="41" y="130"/>
                    </a:lnTo>
                    <a:lnTo>
                      <a:pt x="42" y="129"/>
                    </a:lnTo>
                    <a:lnTo>
                      <a:pt x="44" y="129"/>
                    </a:lnTo>
                    <a:lnTo>
                      <a:pt x="45" y="130"/>
                    </a:lnTo>
                    <a:lnTo>
                      <a:pt x="45" y="131"/>
                    </a:lnTo>
                    <a:lnTo>
                      <a:pt x="46" y="131"/>
                    </a:lnTo>
                    <a:lnTo>
                      <a:pt x="47" y="130"/>
                    </a:lnTo>
                    <a:lnTo>
                      <a:pt x="50" y="130"/>
                    </a:lnTo>
                    <a:lnTo>
                      <a:pt x="51" y="129"/>
                    </a:lnTo>
                    <a:lnTo>
                      <a:pt x="52" y="128"/>
                    </a:lnTo>
                    <a:lnTo>
                      <a:pt x="53" y="128"/>
                    </a:lnTo>
                    <a:lnTo>
                      <a:pt x="56" y="125"/>
                    </a:lnTo>
                    <a:lnTo>
                      <a:pt x="58" y="125"/>
                    </a:lnTo>
                    <a:lnTo>
                      <a:pt x="61" y="124"/>
                    </a:lnTo>
                    <a:lnTo>
                      <a:pt x="61" y="123"/>
                    </a:lnTo>
                    <a:lnTo>
                      <a:pt x="62" y="123"/>
                    </a:lnTo>
                    <a:lnTo>
                      <a:pt x="64" y="124"/>
                    </a:lnTo>
                    <a:lnTo>
                      <a:pt x="66" y="124"/>
                    </a:lnTo>
                    <a:lnTo>
                      <a:pt x="68" y="124"/>
                    </a:lnTo>
                    <a:lnTo>
                      <a:pt x="72" y="124"/>
                    </a:lnTo>
                    <a:lnTo>
                      <a:pt x="75" y="122"/>
                    </a:lnTo>
                    <a:lnTo>
                      <a:pt x="76" y="120"/>
                    </a:lnTo>
                    <a:lnTo>
                      <a:pt x="78" y="120"/>
                    </a:lnTo>
                    <a:lnTo>
                      <a:pt x="78" y="120"/>
                    </a:lnTo>
                    <a:lnTo>
                      <a:pt x="79" y="119"/>
                    </a:lnTo>
                    <a:lnTo>
                      <a:pt x="80" y="119"/>
                    </a:lnTo>
                    <a:lnTo>
                      <a:pt x="80" y="118"/>
                    </a:lnTo>
                    <a:lnTo>
                      <a:pt x="80" y="117"/>
                    </a:lnTo>
                    <a:lnTo>
                      <a:pt x="81" y="117"/>
                    </a:lnTo>
                    <a:lnTo>
                      <a:pt x="83" y="117"/>
                    </a:lnTo>
                    <a:lnTo>
                      <a:pt x="84" y="116"/>
                    </a:lnTo>
                    <a:lnTo>
                      <a:pt x="84" y="114"/>
                    </a:lnTo>
                    <a:lnTo>
                      <a:pt x="84" y="116"/>
                    </a:lnTo>
                    <a:lnTo>
                      <a:pt x="85" y="114"/>
                    </a:lnTo>
                    <a:lnTo>
                      <a:pt x="86" y="116"/>
                    </a:lnTo>
                    <a:lnTo>
                      <a:pt x="86" y="117"/>
                    </a:lnTo>
                    <a:lnTo>
                      <a:pt x="86" y="118"/>
                    </a:lnTo>
                    <a:lnTo>
                      <a:pt x="85" y="119"/>
                    </a:lnTo>
                    <a:lnTo>
                      <a:pt x="85" y="120"/>
                    </a:lnTo>
                    <a:lnTo>
                      <a:pt x="84" y="122"/>
                    </a:lnTo>
                    <a:lnTo>
                      <a:pt x="84" y="123"/>
                    </a:lnTo>
                    <a:lnTo>
                      <a:pt x="84" y="123"/>
                    </a:lnTo>
                    <a:lnTo>
                      <a:pt x="85" y="124"/>
                    </a:lnTo>
                    <a:lnTo>
                      <a:pt x="86" y="125"/>
                    </a:lnTo>
                    <a:lnTo>
                      <a:pt x="87" y="124"/>
                    </a:lnTo>
                    <a:lnTo>
                      <a:pt x="89" y="124"/>
                    </a:lnTo>
                    <a:lnTo>
                      <a:pt x="90" y="125"/>
                    </a:lnTo>
                    <a:lnTo>
                      <a:pt x="91" y="127"/>
                    </a:lnTo>
                    <a:lnTo>
                      <a:pt x="91" y="128"/>
                    </a:lnTo>
                    <a:lnTo>
                      <a:pt x="92" y="127"/>
                    </a:lnTo>
                    <a:lnTo>
                      <a:pt x="92" y="127"/>
                    </a:lnTo>
                    <a:lnTo>
                      <a:pt x="94" y="127"/>
                    </a:lnTo>
                    <a:lnTo>
                      <a:pt x="94" y="128"/>
                    </a:lnTo>
                    <a:lnTo>
                      <a:pt x="92" y="129"/>
                    </a:lnTo>
                    <a:lnTo>
                      <a:pt x="91" y="129"/>
                    </a:lnTo>
                    <a:lnTo>
                      <a:pt x="90" y="131"/>
                    </a:lnTo>
                    <a:lnTo>
                      <a:pt x="90" y="131"/>
                    </a:lnTo>
                    <a:lnTo>
                      <a:pt x="91" y="131"/>
                    </a:lnTo>
                    <a:lnTo>
                      <a:pt x="92" y="133"/>
                    </a:lnTo>
                    <a:lnTo>
                      <a:pt x="94" y="134"/>
                    </a:lnTo>
                    <a:lnTo>
                      <a:pt x="95" y="133"/>
                    </a:lnTo>
                    <a:lnTo>
                      <a:pt x="97" y="131"/>
                    </a:lnTo>
                    <a:lnTo>
                      <a:pt x="97" y="131"/>
                    </a:lnTo>
                    <a:lnTo>
                      <a:pt x="97" y="133"/>
                    </a:lnTo>
                    <a:lnTo>
                      <a:pt x="98" y="135"/>
                    </a:lnTo>
                    <a:lnTo>
                      <a:pt x="100" y="135"/>
                    </a:lnTo>
                    <a:lnTo>
                      <a:pt x="101" y="135"/>
                    </a:lnTo>
                    <a:lnTo>
                      <a:pt x="103" y="135"/>
                    </a:lnTo>
                    <a:lnTo>
                      <a:pt x="103" y="136"/>
                    </a:lnTo>
                    <a:lnTo>
                      <a:pt x="106" y="136"/>
                    </a:lnTo>
                    <a:lnTo>
                      <a:pt x="106" y="137"/>
                    </a:lnTo>
                    <a:lnTo>
                      <a:pt x="107" y="137"/>
                    </a:lnTo>
                    <a:lnTo>
                      <a:pt x="107" y="136"/>
                    </a:lnTo>
                    <a:lnTo>
                      <a:pt x="108" y="136"/>
                    </a:lnTo>
                    <a:lnTo>
                      <a:pt x="109" y="135"/>
                    </a:lnTo>
                    <a:lnTo>
                      <a:pt x="111" y="136"/>
                    </a:lnTo>
                    <a:lnTo>
                      <a:pt x="109" y="137"/>
                    </a:lnTo>
                    <a:lnTo>
                      <a:pt x="111" y="137"/>
                    </a:lnTo>
                    <a:lnTo>
                      <a:pt x="112" y="137"/>
                    </a:lnTo>
                    <a:lnTo>
                      <a:pt x="113" y="136"/>
                    </a:lnTo>
                    <a:lnTo>
                      <a:pt x="114" y="136"/>
                    </a:lnTo>
                    <a:lnTo>
                      <a:pt x="114" y="137"/>
                    </a:lnTo>
                    <a:lnTo>
                      <a:pt x="115" y="137"/>
                    </a:lnTo>
                    <a:lnTo>
                      <a:pt x="117" y="136"/>
                    </a:lnTo>
                    <a:lnTo>
                      <a:pt x="117" y="136"/>
                    </a:lnTo>
                    <a:lnTo>
                      <a:pt x="118" y="135"/>
                    </a:lnTo>
                    <a:lnTo>
                      <a:pt x="119" y="135"/>
                    </a:lnTo>
                    <a:lnTo>
                      <a:pt x="120" y="136"/>
                    </a:lnTo>
                    <a:lnTo>
                      <a:pt x="120" y="136"/>
                    </a:lnTo>
                    <a:lnTo>
                      <a:pt x="122" y="136"/>
                    </a:lnTo>
                    <a:lnTo>
                      <a:pt x="122" y="135"/>
                    </a:lnTo>
                    <a:lnTo>
                      <a:pt x="122" y="134"/>
                    </a:lnTo>
                    <a:lnTo>
                      <a:pt x="123" y="133"/>
                    </a:lnTo>
                    <a:lnTo>
                      <a:pt x="123" y="131"/>
                    </a:lnTo>
                    <a:lnTo>
                      <a:pt x="124" y="130"/>
                    </a:lnTo>
                    <a:lnTo>
                      <a:pt x="124" y="129"/>
                    </a:lnTo>
                    <a:lnTo>
                      <a:pt x="122" y="129"/>
                    </a:lnTo>
                    <a:lnTo>
                      <a:pt x="122" y="128"/>
                    </a:lnTo>
                    <a:lnTo>
                      <a:pt x="122" y="125"/>
                    </a:lnTo>
                    <a:lnTo>
                      <a:pt x="124" y="125"/>
                    </a:lnTo>
                    <a:lnTo>
                      <a:pt x="124" y="123"/>
                    </a:lnTo>
                    <a:lnTo>
                      <a:pt x="122" y="122"/>
                    </a:lnTo>
                    <a:lnTo>
                      <a:pt x="120" y="123"/>
                    </a:lnTo>
                    <a:lnTo>
                      <a:pt x="120" y="124"/>
                    </a:lnTo>
                    <a:lnTo>
                      <a:pt x="119" y="125"/>
                    </a:lnTo>
                    <a:lnTo>
                      <a:pt x="118" y="124"/>
                    </a:lnTo>
                    <a:lnTo>
                      <a:pt x="115" y="124"/>
                    </a:lnTo>
                    <a:lnTo>
                      <a:pt x="113" y="127"/>
                    </a:lnTo>
                    <a:lnTo>
                      <a:pt x="111" y="128"/>
                    </a:lnTo>
                    <a:lnTo>
                      <a:pt x="111" y="127"/>
                    </a:lnTo>
                    <a:lnTo>
                      <a:pt x="113" y="125"/>
                    </a:lnTo>
                    <a:lnTo>
                      <a:pt x="114" y="124"/>
                    </a:lnTo>
                    <a:lnTo>
                      <a:pt x="114" y="122"/>
                    </a:lnTo>
                    <a:lnTo>
                      <a:pt x="114" y="123"/>
                    </a:lnTo>
                    <a:lnTo>
                      <a:pt x="113" y="123"/>
                    </a:lnTo>
                    <a:lnTo>
                      <a:pt x="113" y="120"/>
                    </a:lnTo>
                    <a:lnTo>
                      <a:pt x="114" y="119"/>
                    </a:lnTo>
                    <a:lnTo>
                      <a:pt x="113" y="117"/>
                    </a:lnTo>
                    <a:lnTo>
                      <a:pt x="114" y="116"/>
                    </a:lnTo>
                    <a:lnTo>
                      <a:pt x="115" y="116"/>
                    </a:lnTo>
                    <a:lnTo>
                      <a:pt x="115" y="117"/>
                    </a:lnTo>
                    <a:lnTo>
                      <a:pt x="117" y="119"/>
                    </a:lnTo>
                    <a:lnTo>
                      <a:pt x="118" y="120"/>
                    </a:lnTo>
                    <a:lnTo>
                      <a:pt x="119" y="120"/>
                    </a:lnTo>
                    <a:lnTo>
                      <a:pt x="122" y="120"/>
                    </a:lnTo>
                    <a:lnTo>
                      <a:pt x="122" y="118"/>
                    </a:lnTo>
                    <a:lnTo>
                      <a:pt x="120" y="117"/>
                    </a:lnTo>
                    <a:lnTo>
                      <a:pt x="120" y="116"/>
                    </a:lnTo>
                    <a:lnTo>
                      <a:pt x="123" y="116"/>
                    </a:lnTo>
                    <a:lnTo>
                      <a:pt x="123" y="117"/>
                    </a:lnTo>
                    <a:lnTo>
                      <a:pt x="124" y="117"/>
                    </a:lnTo>
                    <a:lnTo>
                      <a:pt x="126" y="114"/>
                    </a:lnTo>
                    <a:lnTo>
                      <a:pt x="126" y="113"/>
                    </a:lnTo>
                    <a:lnTo>
                      <a:pt x="126" y="114"/>
                    </a:lnTo>
                    <a:lnTo>
                      <a:pt x="128" y="114"/>
                    </a:lnTo>
                    <a:lnTo>
                      <a:pt x="130" y="113"/>
                    </a:lnTo>
                    <a:lnTo>
                      <a:pt x="128" y="117"/>
                    </a:lnTo>
                    <a:lnTo>
                      <a:pt x="128" y="119"/>
                    </a:lnTo>
                    <a:lnTo>
                      <a:pt x="129" y="118"/>
                    </a:lnTo>
                    <a:lnTo>
                      <a:pt x="130" y="119"/>
                    </a:lnTo>
                    <a:lnTo>
                      <a:pt x="129" y="120"/>
                    </a:lnTo>
                    <a:lnTo>
                      <a:pt x="130" y="120"/>
                    </a:lnTo>
                    <a:lnTo>
                      <a:pt x="131" y="118"/>
                    </a:lnTo>
                    <a:lnTo>
                      <a:pt x="133" y="118"/>
                    </a:lnTo>
                    <a:lnTo>
                      <a:pt x="134" y="114"/>
                    </a:lnTo>
                    <a:lnTo>
                      <a:pt x="135" y="114"/>
                    </a:lnTo>
                    <a:lnTo>
                      <a:pt x="135" y="117"/>
                    </a:lnTo>
                    <a:lnTo>
                      <a:pt x="133" y="118"/>
                    </a:lnTo>
                    <a:lnTo>
                      <a:pt x="134" y="122"/>
                    </a:lnTo>
                    <a:lnTo>
                      <a:pt x="135" y="122"/>
                    </a:lnTo>
                    <a:lnTo>
                      <a:pt x="136" y="123"/>
                    </a:lnTo>
                    <a:lnTo>
                      <a:pt x="137" y="122"/>
                    </a:lnTo>
                    <a:lnTo>
                      <a:pt x="140" y="119"/>
                    </a:lnTo>
                    <a:lnTo>
                      <a:pt x="141" y="116"/>
                    </a:lnTo>
                    <a:lnTo>
                      <a:pt x="141" y="113"/>
                    </a:lnTo>
                    <a:lnTo>
                      <a:pt x="141" y="112"/>
                    </a:lnTo>
                    <a:lnTo>
                      <a:pt x="142" y="111"/>
                    </a:lnTo>
                    <a:lnTo>
                      <a:pt x="141" y="1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" name="Freeform 1266">
                <a:extLst>
                  <a:ext uri="{FF2B5EF4-FFF2-40B4-BE49-F238E27FC236}">
                    <a16:creationId xmlns:a16="http://schemas.microsoft.com/office/drawing/2014/main" id="{B4D20B6C-FDD0-41D4-808E-2183026260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3" y="1364"/>
                <a:ext cx="6" cy="10"/>
              </a:xfrm>
              <a:custGeom>
                <a:avLst/>
                <a:gdLst>
                  <a:gd name="T0" fmla="*/ 0 w 6"/>
                  <a:gd name="T1" fmla="*/ 8 h 10"/>
                  <a:gd name="T2" fmla="*/ 1 w 6"/>
                  <a:gd name="T3" fmla="*/ 10 h 10"/>
                  <a:gd name="T4" fmla="*/ 3 w 6"/>
                  <a:gd name="T5" fmla="*/ 9 h 10"/>
                  <a:gd name="T6" fmla="*/ 3 w 6"/>
                  <a:gd name="T7" fmla="*/ 8 h 10"/>
                  <a:gd name="T8" fmla="*/ 5 w 6"/>
                  <a:gd name="T9" fmla="*/ 6 h 10"/>
                  <a:gd name="T10" fmla="*/ 6 w 6"/>
                  <a:gd name="T11" fmla="*/ 4 h 10"/>
                  <a:gd name="T12" fmla="*/ 5 w 6"/>
                  <a:gd name="T13" fmla="*/ 3 h 10"/>
                  <a:gd name="T14" fmla="*/ 5 w 6"/>
                  <a:gd name="T15" fmla="*/ 1 h 10"/>
                  <a:gd name="T16" fmla="*/ 4 w 6"/>
                  <a:gd name="T17" fmla="*/ 0 h 10"/>
                  <a:gd name="T18" fmla="*/ 3 w 6"/>
                  <a:gd name="T19" fmla="*/ 1 h 10"/>
                  <a:gd name="T20" fmla="*/ 3 w 6"/>
                  <a:gd name="T21" fmla="*/ 4 h 10"/>
                  <a:gd name="T22" fmla="*/ 0 w 6"/>
                  <a:gd name="T23" fmla="*/ 6 h 10"/>
                  <a:gd name="T24" fmla="*/ 0 w 6"/>
                  <a:gd name="T2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0">
                    <a:moveTo>
                      <a:pt x="0" y="8"/>
                    </a:moveTo>
                    <a:lnTo>
                      <a:pt x="1" y="10"/>
                    </a:lnTo>
                    <a:lnTo>
                      <a:pt x="3" y="9"/>
                    </a:lnTo>
                    <a:lnTo>
                      <a:pt x="3" y="8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" name="Freeform 1267">
                <a:extLst>
                  <a:ext uri="{FF2B5EF4-FFF2-40B4-BE49-F238E27FC236}">
                    <a16:creationId xmlns:a16="http://schemas.microsoft.com/office/drawing/2014/main" id="{61076544-A559-4087-A414-332025F867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2" y="1352"/>
                <a:ext cx="4" cy="5"/>
              </a:xfrm>
              <a:custGeom>
                <a:avLst/>
                <a:gdLst>
                  <a:gd name="T0" fmla="*/ 0 w 4"/>
                  <a:gd name="T1" fmla="*/ 4 h 5"/>
                  <a:gd name="T2" fmla="*/ 0 w 4"/>
                  <a:gd name="T3" fmla="*/ 5 h 5"/>
                  <a:gd name="T4" fmla="*/ 2 w 4"/>
                  <a:gd name="T5" fmla="*/ 5 h 5"/>
                  <a:gd name="T6" fmla="*/ 2 w 4"/>
                  <a:gd name="T7" fmla="*/ 4 h 5"/>
                  <a:gd name="T8" fmla="*/ 3 w 4"/>
                  <a:gd name="T9" fmla="*/ 5 h 5"/>
                  <a:gd name="T10" fmla="*/ 4 w 4"/>
                  <a:gd name="T11" fmla="*/ 3 h 5"/>
                  <a:gd name="T12" fmla="*/ 4 w 4"/>
                  <a:gd name="T13" fmla="*/ 1 h 5"/>
                  <a:gd name="T14" fmla="*/ 3 w 4"/>
                  <a:gd name="T15" fmla="*/ 1 h 5"/>
                  <a:gd name="T16" fmla="*/ 3 w 4"/>
                  <a:gd name="T17" fmla="*/ 0 h 5"/>
                  <a:gd name="T18" fmla="*/ 2 w 4"/>
                  <a:gd name="T19" fmla="*/ 0 h 5"/>
                  <a:gd name="T20" fmla="*/ 0 w 4"/>
                  <a:gd name="T21" fmla="*/ 1 h 5"/>
                  <a:gd name="T22" fmla="*/ 2 w 4"/>
                  <a:gd name="T23" fmla="*/ 3 h 5"/>
                  <a:gd name="T24" fmla="*/ 0 w 4"/>
                  <a:gd name="T25" fmla="*/ 3 h 5"/>
                  <a:gd name="T26" fmla="*/ 0 w 4"/>
                  <a:gd name="T2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5">
                    <a:moveTo>
                      <a:pt x="0" y="4"/>
                    </a:moveTo>
                    <a:lnTo>
                      <a:pt x="0" y="5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" name="Freeform 1268">
                <a:extLst>
                  <a:ext uri="{FF2B5EF4-FFF2-40B4-BE49-F238E27FC236}">
                    <a16:creationId xmlns:a16="http://schemas.microsoft.com/office/drawing/2014/main" id="{AE4B4665-AF72-4242-B7E6-08B6BA1BC0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7" y="1362"/>
                <a:ext cx="4" cy="6"/>
              </a:xfrm>
              <a:custGeom>
                <a:avLst/>
                <a:gdLst>
                  <a:gd name="T0" fmla="*/ 3 w 4"/>
                  <a:gd name="T1" fmla="*/ 3 h 6"/>
                  <a:gd name="T2" fmla="*/ 4 w 4"/>
                  <a:gd name="T3" fmla="*/ 2 h 6"/>
                  <a:gd name="T4" fmla="*/ 3 w 4"/>
                  <a:gd name="T5" fmla="*/ 0 h 6"/>
                  <a:gd name="T6" fmla="*/ 1 w 4"/>
                  <a:gd name="T7" fmla="*/ 0 h 6"/>
                  <a:gd name="T8" fmla="*/ 0 w 4"/>
                  <a:gd name="T9" fmla="*/ 3 h 6"/>
                  <a:gd name="T10" fmla="*/ 1 w 4"/>
                  <a:gd name="T11" fmla="*/ 3 h 6"/>
                  <a:gd name="T12" fmla="*/ 1 w 4"/>
                  <a:gd name="T13" fmla="*/ 6 h 6"/>
                  <a:gd name="T14" fmla="*/ 3 w 4"/>
                  <a:gd name="T15" fmla="*/ 5 h 6"/>
                  <a:gd name="T16" fmla="*/ 3 w 4"/>
                  <a:gd name="T1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3" y="3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6"/>
                    </a:lnTo>
                    <a:lnTo>
                      <a:pt x="3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" name="Freeform 1269">
                <a:extLst>
                  <a:ext uri="{FF2B5EF4-FFF2-40B4-BE49-F238E27FC236}">
                    <a16:creationId xmlns:a16="http://schemas.microsoft.com/office/drawing/2014/main" id="{58B00ABC-1D41-408A-82F9-ED4874B55D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8" y="1389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0 w 2"/>
                  <a:gd name="T7" fmla="*/ 0 h 3"/>
                  <a:gd name="T8" fmla="*/ 1 w 2"/>
                  <a:gd name="T9" fmla="*/ 2 h 3"/>
                  <a:gd name="T10" fmla="*/ 1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" name="Freeform 1270">
                <a:extLst>
                  <a:ext uri="{FF2B5EF4-FFF2-40B4-BE49-F238E27FC236}">
                    <a16:creationId xmlns:a16="http://schemas.microsoft.com/office/drawing/2014/main" id="{176B6A28-90DA-4D27-9904-59CF90B69A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7" y="1362"/>
                <a:ext cx="6" cy="7"/>
              </a:xfrm>
              <a:custGeom>
                <a:avLst/>
                <a:gdLst>
                  <a:gd name="T0" fmla="*/ 5 w 6"/>
                  <a:gd name="T1" fmla="*/ 7 h 7"/>
                  <a:gd name="T2" fmla="*/ 6 w 6"/>
                  <a:gd name="T3" fmla="*/ 3 h 7"/>
                  <a:gd name="T4" fmla="*/ 6 w 6"/>
                  <a:gd name="T5" fmla="*/ 1 h 7"/>
                  <a:gd name="T6" fmla="*/ 4 w 6"/>
                  <a:gd name="T7" fmla="*/ 0 h 7"/>
                  <a:gd name="T8" fmla="*/ 2 w 6"/>
                  <a:gd name="T9" fmla="*/ 2 h 7"/>
                  <a:gd name="T10" fmla="*/ 0 w 6"/>
                  <a:gd name="T11" fmla="*/ 6 h 7"/>
                  <a:gd name="T12" fmla="*/ 3 w 6"/>
                  <a:gd name="T13" fmla="*/ 6 h 7"/>
                  <a:gd name="T14" fmla="*/ 3 w 6"/>
                  <a:gd name="T15" fmla="*/ 5 h 7"/>
                  <a:gd name="T16" fmla="*/ 3 w 6"/>
                  <a:gd name="T17" fmla="*/ 3 h 7"/>
                  <a:gd name="T18" fmla="*/ 4 w 6"/>
                  <a:gd name="T19" fmla="*/ 6 h 7"/>
                  <a:gd name="T20" fmla="*/ 3 w 6"/>
                  <a:gd name="T21" fmla="*/ 7 h 7"/>
                  <a:gd name="T22" fmla="*/ 5 w 6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7">
                    <a:moveTo>
                      <a:pt x="5" y="7"/>
                    </a:moveTo>
                    <a:lnTo>
                      <a:pt x="6" y="3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4" y="6"/>
                    </a:lnTo>
                    <a:lnTo>
                      <a:pt x="3" y="7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" name="Freeform 1271">
                <a:extLst>
                  <a:ext uri="{FF2B5EF4-FFF2-40B4-BE49-F238E27FC236}">
                    <a16:creationId xmlns:a16="http://schemas.microsoft.com/office/drawing/2014/main" id="{69B2A417-FBEE-44BE-914D-8CDB661291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5" y="1414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0 w 5"/>
                  <a:gd name="T3" fmla="*/ 1 h 2"/>
                  <a:gd name="T4" fmla="*/ 2 w 5"/>
                  <a:gd name="T5" fmla="*/ 2 h 2"/>
                  <a:gd name="T6" fmla="*/ 4 w 5"/>
                  <a:gd name="T7" fmla="*/ 2 h 2"/>
                  <a:gd name="T8" fmla="*/ 5 w 5"/>
                  <a:gd name="T9" fmla="*/ 1 h 2"/>
                  <a:gd name="T10" fmla="*/ 4 w 5"/>
                  <a:gd name="T11" fmla="*/ 0 h 2"/>
                  <a:gd name="T12" fmla="*/ 3 w 5"/>
                  <a:gd name="T13" fmla="*/ 0 h 2"/>
                  <a:gd name="T14" fmla="*/ 0 w 5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0" y="1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" name="Freeform 1272">
                <a:extLst>
                  <a:ext uri="{FF2B5EF4-FFF2-40B4-BE49-F238E27FC236}">
                    <a16:creationId xmlns:a16="http://schemas.microsoft.com/office/drawing/2014/main" id="{C5E4A56C-8862-4637-A67C-67461DD629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1" y="1249"/>
                <a:ext cx="64" cy="56"/>
              </a:xfrm>
              <a:custGeom>
                <a:avLst/>
                <a:gdLst>
                  <a:gd name="T0" fmla="*/ 39 w 64"/>
                  <a:gd name="T1" fmla="*/ 39 h 56"/>
                  <a:gd name="T2" fmla="*/ 45 w 64"/>
                  <a:gd name="T3" fmla="*/ 34 h 56"/>
                  <a:gd name="T4" fmla="*/ 46 w 64"/>
                  <a:gd name="T5" fmla="*/ 32 h 56"/>
                  <a:gd name="T6" fmla="*/ 48 w 64"/>
                  <a:gd name="T7" fmla="*/ 30 h 56"/>
                  <a:gd name="T8" fmla="*/ 54 w 64"/>
                  <a:gd name="T9" fmla="*/ 24 h 56"/>
                  <a:gd name="T10" fmla="*/ 57 w 64"/>
                  <a:gd name="T11" fmla="*/ 23 h 56"/>
                  <a:gd name="T12" fmla="*/ 62 w 64"/>
                  <a:gd name="T13" fmla="*/ 17 h 56"/>
                  <a:gd name="T14" fmla="*/ 63 w 64"/>
                  <a:gd name="T15" fmla="*/ 15 h 56"/>
                  <a:gd name="T16" fmla="*/ 63 w 64"/>
                  <a:gd name="T17" fmla="*/ 13 h 56"/>
                  <a:gd name="T18" fmla="*/ 62 w 64"/>
                  <a:gd name="T19" fmla="*/ 11 h 56"/>
                  <a:gd name="T20" fmla="*/ 54 w 64"/>
                  <a:gd name="T21" fmla="*/ 9 h 56"/>
                  <a:gd name="T22" fmla="*/ 50 w 64"/>
                  <a:gd name="T23" fmla="*/ 10 h 56"/>
                  <a:gd name="T24" fmla="*/ 50 w 64"/>
                  <a:gd name="T25" fmla="*/ 7 h 56"/>
                  <a:gd name="T26" fmla="*/ 47 w 64"/>
                  <a:gd name="T27" fmla="*/ 5 h 56"/>
                  <a:gd name="T28" fmla="*/ 45 w 64"/>
                  <a:gd name="T29" fmla="*/ 4 h 56"/>
                  <a:gd name="T30" fmla="*/ 41 w 64"/>
                  <a:gd name="T31" fmla="*/ 1 h 56"/>
                  <a:gd name="T32" fmla="*/ 39 w 64"/>
                  <a:gd name="T33" fmla="*/ 1 h 56"/>
                  <a:gd name="T34" fmla="*/ 35 w 64"/>
                  <a:gd name="T35" fmla="*/ 0 h 56"/>
                  <a:gd name="T36" fmla="*/ 30 w 64"/>
                  <a:gd name="T37" fmla="*/ 1 h 56"/>
                  <a:gd name="T38" fmla="*/ 24 w 64"/>
                  <a:gd name="T39" fmla="*/ 5 h 56"/>
                  <a:gd name="T40" fmla="*/ 24 w 64"/>
                  <a:gd name="T41" fmla="*/ 7 h 56"/>
                  <a:gd name="T42" fmla="*/ 25 w 64"/>
                  <a:gd name="T43" fmla="*/ 10 h 56"/>
                  <a:gd name="T44" fmla="*/ 24 w 64"/>
                  <a:gd name="T45" fmla="*/ 12 h 56"/>
                  <a:gd name="T46" fmla="*/ 22 w 64"/>
                  <a:gd name="T47" fmla="*/ 7 h 56"/>
                  <a:gd name="T48" fmla="*/ 19 w 64"/>
                  <a:gd name="T49" fmla="*/ 10 h 56"/>
                  <a:gd name="T50" fmla="*/ 19 w 64"/>
                  <a:gd name="T51" fmla="*/ 12 h 56"/>
                  <a:gd name="T52" fmla="*/ 17 w 64"/>
                  <a:gd name="T53" fmla="*/ 16 h 56"/>
                  <a:gd name="T54" fmla="*/ 13 w 64"/>
                  <a:gd name="T55" fmla="*/ 21 h 56"/>
                  <a:gd name="T56" fmla="*/ 12 w 64"/>
                  <a:gd name="T57" fmla="*/ 24 h 56"/>
                  <a:gd name="T58" fmla="*/ 9 w 64"/>
                  <a:gd name="T59" fmla="*/ 28 h 56"/>
                  <a:gd name="T60" fmla="*/ 7 w 64"/>
                  <a:gd name="T61" fmla="*/ 33 h 56"/>
                  <a:gd name="T62" fmla="*/ 6 w 64"/>
                  <a:gd name="T63" fmla="*/ 36 h 56"/>
                  <a:gd name="T64" fmla="*/ 7 w 64"/>
                  <a:gd name="T65" fmla="*/ 39 h 56"/>
                  <a:gd name="T66" fmla="*/ 6 w 64"/>
                  <a:gd name="T67" fmla="*/ 41 h 56"/>
                  <a:gd name="T68" fmla="*/ 2 w 64"/>
                  <a:gd name="T69" fmla="*/ 49 h 56"/>
                  <a:gd name="T70" fmla="*/ 5 w 64"/>
                  <a:gd name="T71" fmla="*/ 50 h 56"/>
                  <a:gd name="T72" fmla="*/ 5 w 64"/>
                  <a:gd name="T73" fmla="*/ 51 h 56"/>
                  <a:gd name="T74" fmla="*/ 1 w 64"/>
                  <a:gd name="T75" fmla="*/ 51 h 56"/>
                  <a:gd name="T76" fmla="*/ 3 w 64"/>
                  <a:gd name="T77" fmla="*/ 55 h 56"/>
                  <a:gd name="T78" fmla="*/ 8 w 64"/>
                  <a:gd name="T79" fmla="*/ 56 h 56"/>
                  <a:gd name="T80" fmla="*/ 9 w 64"/>
                  <a:gd name="T81" fmla="*/ 53 h 56"/>
                  <a:gd name="T82" fmla="*/ 12 w 64"/>
                  <a:gd name="T83" fmla="*/ 52 h 56"/>
                  <a:gd name="T84" fmla="*/ 14 w 64"/>
                  <a:gd name="T85" fmla="*/ 49 h 56"/>
                  <a:gd name="T86" fmla="*/ 18 w 64"/>
                  <a:gd name="T87" fmla="*/ 47 h 56"/>
                  <a:gd name="T88" fmla="*/ 20 w 64"/>
                  <a:gd name="T89" fmla="*/ 45 h 56"/>
                  <a:gd name="T90" fmla="*/ 19 w 64"/>
                  <a:gd name="T91" fmla="*/ 41 h 56"/>
                  <a:gd name="T92" fmla="*/ 22 w 64"/>
                  <a:gd name="T93" fmla="*/ 39 h 56"/>
                  <a:gd name="T94" fmla="*/ 17 w 64"/>
                  <a:gd name="T95" fmla="*/ 38 h 56"/>
                  <a:gd name="T96" fmla="*/ 18 w 64"/>
                  <a:gd name="T97" fmla="*/ 35 h 56"/>
                  <a:gd name="T98" fmla="*/ 22 w 64"/>
                  <a:gd name="T99" fmla="*/ 36 h 56"/>
                  <a:gd name="T100" fmla="*/ 25 w 64"/>
                  <a:gd name="T101" fmla="*/ 36 h 56"/>
                  <a:gd name="T102" fmla="*/ 26 w 64"/>
                  <a:gd name="T103" fmla="*/ 39 h 56"/>
                  <a:gd name="T104" fmla="*/ 31 w 64"/>
                  <a:gd name="T105" fmla="*/ 41 h 56"/>
                  <a:gd name="T106" fmla="*/ 33 w 64"/>
                  <a:gd name="T107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4" h="56">
                    <a:moveTo>
                      <a:pt x="35" y="41"/>
                    </a:moveTo>
                    <a:lnTo>
                      <a:pt x="39" y="39"/>
                    </a:lnTo>
                    <a:lnTo>
                      <a:pt x="42" y="36"/>
                    </a:lnTo>
                    <a:lnTo>
                      <a:pt x="45" y="34"/>
                    </a:lnTo>
                    <a:lnTo>
                      <a:pt x="46" y="32"/>
                    </a:lnTo>
                    <a:lnTo>
                      <a:pt x="46" y="32"/>
                    </a:lnTo>
                    <a:lnTo>
                      <a:pt x="46" y="30"/>
                    </a:lnTo>
                    <a:lnTo>
                      <a:pt x="48" y="30"/>
                    </a:lnTo>
                    <a:lnTo>
                      <a:pt x="51" y="28"/>
                    </a:lnTo>
                    <a:lnTo>
                      <a:pt x="54" y="24"/>
                    </a:lnTo>
                    <a:lnTo>
                      <a:pt x="54" y="23"/>
                    </a:lnTo>
                    <a:lnTo>
                      <a:pt x="57" y="23"/>
                    </a:lnTo>
                    <a:lnTo>
                      <a:pt x="58" y="21"/>
                    </a:lnTo>
                    <a:lnTo>
                      <a:pt x="62" y="17"/>
                    </a:lnTo>
                    <a:lnTo>
                      <a:pt x="62" y="15"/>
                    </a:lnTo>
                    <a:lnTo>
                      <a:pt x="63" y="15"/>
                    </a:lnTo>
                    <a:lnTo>
                      <a:pt x="64" y="16"/>
                    </a:lnTo>
                    <a:lnTo>
                      <a:pt x="63" y="13"/>
                    </a:lnTo>
                    <a:lnTo>
                      <a:pt x="62" y="13"/>
                    </a:lnTo>
                    <a:lnTo>
                      <a:pt x="62" y="11"/>
                    </a:lnTo>
                    <a:lnTo>
                      <a:pt x="59" y="10"/>
                    </a:lnTo>
                    <a:lnTo>
                      <a:pt x="54" y="9"/>
                    </a:lnTo>
                    <a:lnTo>
                      <a:pt x="52" y="9"/>
                    </a:lnTo>
                    <a:lnTo>
                      <a:pt x="50" y="10"/>
                    </a:lnTo>
                    <a:lnTo>
                      <a:pt x="50" y="9"/>
                    </a:lnTo>
                    <a:lnTo>
                      <a:pt x="50" y="7"/>
                    </a:lnTo>
                    <a:lnTo>
                      <a:pt x="48" y="5"/>
                    </a:lnTo>
                    <a:lnTo>
                      <a:pt x="47" y="5"/>
                    </a:lnTo>
                    <a:lnTo>
                      <a:pt x="47" y="4"/>
                    </a:lnTo>
                    <a:lnTo>
                      <a:pt x="45" y="4"/>
                    </a:lnTo>
                    <a:lnTo>
                      <a:pt x="44" y="1"/>
                    </a:lnTo>
                    <a:lnTo>
                      <a:pt x="41" y="1"/>
                    </a:lnTo>
                    <a:lnTo>
                      <a:pt x="39" y="2"/>
                    </a:lnTo>
                    <a:lnTo>
                      <a:pt x="39" y="1"/>
                    </a:lnTo>
                    <a:lnTo>
                      <a:pt x="36" y="1"/>
                    </a:lnTo>
                    <a:lnTo>
                      <a:pt x="35" y="0"/>
                    </a:lnTo>
                    <a:lnTo>
                      <a:pt x="34" y="1"/>
                    </a:lnTo>
                    <a:lnTo>
                      <a:pt x="30" y="1"/>
                    </a:lnTo>
                    <a:lnTo>
                      <a:pt x="26" y="2"/>
                    </a:lnTo>
                    <a:lnTo>
                      <a:pt x="24" y="5"/>
                    </a:lnTo>
                    <a:lnTo>
                      <a:pt x="25" y="7"/>
                    </a:lnTo>
                    <a:lnTo>
                      <a:pt x="24" y="7"/>
                    </a:lnTo>
                    <a:lnTo>
                      <a:pt x="24" y="9"/>
                    </a:lnTo>
                    <a:lnTo>
                      <a:pt x="25" y="10"/>
                    </a:lnTo>
                    <a:lnTo>
                      <a:pt x="26" y="12"/>
                    </a:lnTo>
                    <a:lnTo>
                      <a:pt x="24" y="12"/>
                    </a:lnTo>
                    <a:lnTo>
                      <a:pt x="23" y="10"/>
                    </a:lnTo>
                    <a:lnTo>
                      <a:pt x="22" y="7"/>
                    </a:lnTo>
                    <a:lnTo>
                      <a:pt x="20" y="7"/>
                    </a:lnTo>
                    <a:lnTo>
                      <a:pt x="19" y="10"/>
                    </a:lnTo>
                    <a:lnTo>
                      <a:pt x="19" y="11"/>
                    </a:lnTo>
                    <a:lnTo>
                      <a:pt x="19" y="12"/>
                    </a:lnTo>
                    <a:lnTo>
                      <a:pt x="17" y="12"/>
                    </a:lnTo>
                    <a:lnTo>
                      <a:pt x="17" y="16"/>
                    </a:lnTo>
                    <a:lnTo>
                      <a:pt x="14" y="18"/>
                    </a:lnTo>
                    <a:lnTo>
                      <a:pt x="13" y="21"/>
                    </a:lnTo>
                    <a:lnTo>
                      <a:pt x="13" y="22"/>
                    </a:lnTo>
                    <a:lnTo>
                      <a:pt x="12" y="24"/>
                    </a:lnTo>
                    <a:lnTo>
                      <a:pt x="9" y="26"/>
                    </a:lnTo>
                    <a:lnTo>
                      <a:pt x="9" y="28"/>
                    </a:lnTo>
                    <a:lnTo>
                      <a:pt x="8" y="28"/>
                    </a:lnTo>
                    <a:lnTo>
                      <a:pt x="7" y="33"/>
                    </a:lnTo>
                    <a:lnTo>
                      <a:pt x="7" y="35"/>
                    </a:lnTo>
                    <a:lnTo>
                      <a:pt x="6" y="36"/>
                    </a:lnTo>
                    <a:lnTo>
                      <a:pt x="7" y="38"/>
                    </a:lnTo>
                    <a:lnTo>
                      <a:pt x="7" y="39"/>
                    </a:lnTo>
                    <a:lnTo>
                      <a:pt x="6" y="40"/>
                    </a:lnTo>
                    <a:lnTo>
                      <a:pt x="6" y="41"/>
                    </a:lnTo>
                    <a:lnTo>
                      <a:pt x="5" y="45"/>
                    </a:lnTo>
                    <a:lnTo>
                      <a:pt x="2" y="49"/>
                    </a:lnTo>
                    <a:lnTo>
                      <a:pt x="3" y="50"/>
                    </a:lnTo>
                    <a:lnTo>
                      <a:pt x="5" y="50"/>
                    </a:lnTo>
                    <a:lnTo>
                      <a:pt x="5" y="51"/>
                    </a:lnTo>
                    <a:lnTo>
                      <a:pt x="5" y="51"/>
                    </a:lnTo>
                    <a:lnTo>
                      <a:pt x="3" y="51"/>
                    </a:lnTo>
                    <a:lnTo>
                      <a:pt x="1" y="51"/>
                    </a:lnTo>
                    <a:lnTo>
                      <a:pt x="0" y="53"/>
                    </a:lnTo>
                    <a:lnTo>
                      <a:pt x="3" y="55"/>
                    </a:lnTo>
                    <a:lnTo>
                      <a:pt x="6" y="53"/>
                    </a:lnTo>
                    <a:lnTo>
                      <a:pt x="8" y="56"/>
                    </a:lnTo>
                    <a:lnTo>
                      <a:pt x="9" y="56"/>
                    </a:lnTo>
                    <a:lnTo>
                      <a:pt x="9" y="53"/>
                    </a:lnTo>
                    <a:lnTo>
                      <a:pt x="11" y="53"/>
                    </a:lnTo>
                    <a:lnTo>
                      <a:pt x="12" y="52"/>
                    </a:lnTo>
                    <a:lnTo>
                      <a:pt x="13" y="50"/>
                    </a:lnTo>
                    <a:lnTo>
                      <a:pt x="14" y="49"/>
                    </a:lnTo>
                    <a:lnTo>
                      <a:pt x="17" y="49"/>
                    </a:lnTo>
                    <a:lnTo>
                      <a:pt x="18" y="47"/>
                    </a:lnTo>
                    <a:lnTo>
                      <a:pt x="19" y="47"/>
                    </a:lnTo>
                    <a:lnTo>
                      <a:pt x="20" y="45"/>
                    </a:lnTo>
                    <a:lnTo>
                      <a:pt x="20" y="42"/>
                    </a:lnTo>
                    <a:lnTo>
                      <a:pt x="19" y="41"/>
                    </a:lnTo>
                    <a:lnTo>
                      <a:pt x="20" y="40"/>
                    </a:lnTo>
                    <a:lnTo>
                      <a:pt x="22" y="39"/>
                    </a:lnTo>
                    <a:lnTo>
                      <a:pt x="17" y="38"/>
                    </a:lnTo>
                    <a:lnTo>
                      <a:pt x="17" y="38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20" y="36"/>
                    </a:lnTo>
                    <a:lnTo>
                      <a:pt x="22" y="36"/>
                    </a:lnTo>
                    <a:lnTo>
                      <a:pt x="24" y="38"/>
                    </a:lnTo>
                    <a:lnTo>
                      <a:pt x="25" y="36"/>
                    </a:lnTo>
                    <a:lnTo>
                      <a:pt x="26" y="36"/>
                    </a:lnTo>
                    <a:lnTo>
                      <a:pt x="26" y="39"/>
                    </a:lnTo>
                    <a:lnTo>
                      <a:pt x="30" y="41"/>
                    </a:lnTo>
                    <a:lnTo>
                      <a:pt x="31" y="41"/>
                    </a:lnTo>
                    <a:lnTo>
                      <a:pt x="31" y="41"/>
                    </a:lnTo>
                    <a:lnTo>
                      <a:pt x="33" y="42"/>
                    </a:lnTo>
                    <a:lnTo>
                      <a:pt x="35" y="4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" name="Freeform 1273">
                <a:extLst>
                  <a:ext uri="{FF2B5EF4-FFF2-40B4-BE49-F238E27FC236}">
                    <a16:creationId xmlns:a16="http://schemas.microsoft.com/office/drawing/2014/main" id="{02F7584B-F9FA-4DDB-8B69-77073075FB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2" y="1243"/>
                <a:ext cx="60" cy="74"/>
              </a:xfrm>
              <a:custGeom>
                <a:avLst/>
                <a:gdLst>
                  <a:gd name="T0" fmla="*/ 52 w 60"/>
                  <a:gd name="T1" fmla="*/ 42 h 74"/>
                  <a:gd name="T2" fmla="*/ 51 w 60"/>
                  <a:gd name="T3" fmla="*/ 39 h 74"/>
                  <a:gd name="T4" fmla="*/ 46 w 60"/>
                  <a:gd name="T5" fmla="*/ 39 h 74"/>
                  <a:gd name="T6" fmla="*/ 46 w 60"/>
                  <a:gd name="T7" fmla="*/ 34 h 74"/>
                  <a:gd name="T8" fmla="*/ 45 w 60"/>
                  <a:gd name="T9" fmla="*/ 28 h 74"/>
                  <a:gd name="T10" fmla="*/ 38 w 60"/>
                  <a:gd name="T11" fmla="*/ 30 h 74"/>
                  <a:gd name="T12" fmla="*/ 43 w 60"/>
                  <a:gd name="T13" fmla="*/ 24 h 74"/>
                  <a:gd name="T14" fmla="*/ 52 w 60"/>
                  <a:gd name="T15" fmla="*/ 22 h 74"/>
                  <a:gd name="T16" fmla="*/ 56 w 60"/>
                  <a:gd name="T17" fmla="*/ 18 h 74"/>
                  <a:gd name="T18" fmla="*/ 56 w 60"/>
                  <a:gd name="T19" fmla="*/ 13 h 74"/>
                  <a:gd name="T20" fmla="*/ 60 w 60"/>
                  <a:gd name="T21" fmla="*/ 12 h 74"/>
                  <a:gd name="T22" fmla="*/ 59 w 60"/>
                  <a:gd name="T23" fmla="*/ 8 h 74"/>
                  <a:gd name="T24" fmla="*/ 49 w 60"/>
                  <a:gd name="T25" fmla="*/ 7 h 74"/>
                  <a:gd name="T26" fmla="*/ 41 w 60"/>
                  <a:gd name="T27" fmla="*/ 5 h 74"/>
                  <a:gd name="T28" fmla="*/ 40 w 60"/>
                  <a:gd name="T29" fmla="*/ 1 h 74"/>
                  <a:gd name="T30" fmla="*/ 36 w 60"/>
                  <a:gd name="T31" fmla="*/ 4 h 74"/>
                  <a:gd name="T32" fmla="*/ 32 w 60"/>
                  <a:gd name="T33" fmla="*/ 2 h 74"/>
                  <a:gd name="T34" fmla="*/ 28 w 60"/>
                  <a:gd name="T35" fmla="*/ 5 h 74"/>
                  <a:gd name="T36" fmla="*/ 29 w 60"/>
                  <a:gd name="T37" fmla="*/ 11 h 74"/>
                  <a:gd name="T38" fmla="*/ 28 w 60"/>
                  <a:gd name="T39" fmla="*/ 16 h 74"/>
                  <a:gd name="T40" fmla="*/ 24 w 60"/>
                  <a:gd name="T41" fmla="*/ 11 h 74"/>
                  <a:gd name="T42" fmla="*/ 23 w 60"/>
                  <a:gd name="T43" fmla="*/ 16 h 74"/>
                  <a:gd name="T44" fmla="*/ 28 w 60"/>
                  <a:gd name="T45" fmla="*/ 18 h 74"/>
                  <a:gd name="T46" fmla="*/ 31 w 60"/>
                  <a:gd name="T47" fmla="*/ 24 h 74"/>
                  <a:gd name="T48" fmla="*/ 25 w 60"/>
                  <a:gd name="T49" fmla="*/ 22 h 74"/>
                  <a:gd name="T50" fmla="*/ 23 w 60"/>
                  <a:gd name="T51" fmla="*/ 28 h 74"/>
                  <a:gd name="T52" fmla="*/ 21 w 60"/>
                  <a:gd name="T53" fmla="*/ 34 h 74"/>
                  <a:gd name="T54" fmla="*/ 18 w 60"/>
                  <a:gd name="T55" fmla="*/ 30 h 74"/>
                  <a:gd name="T56" fmla="*/ 13 w 60"/>
                  <a:gd name="T57" fmla="*/ 24 h 74"/>
                  <a:gd name="T58" fmla="*/ 14 w 60"/>
                  <a:gd name="T59" fmla="*/ 21 h 74"/>
                  <a:gd name="T60" fmla="*/ 7 w 60"/>
                  <a:gd name="T61" fmla="*/ 21 h 74"/>
                  <a:gd name="T62" fmla="*/ 2 w 60"/>
                  <a:gd name="T63" fmla="*/ 27 h 74"/>
                  <a:gd name="T64" fmla="*/ 2 w 60"/>
                  <a:gd name="T65" fmla="*/ 36 h 74"/>
                  <a:gd name="T66" fmla="*/ 3 w 60"/>
                  <a:gd name="T67" fmla="*/ 41 h 74"/>
                  <a:gd name="T68" fmla="*/ 7 w 60"/>
                  <a:gd name="T69" fmla="*/ 44 h 74"/>
                  <a:gd name="T70" fmla="*/ 9 w 60"/>
                  <a:gd name="T71" fmla="*/ 51 h 74"/>
                  <a:gd name="T72" fmla="*/ 13 w 60"/>
                  <a:gd name="T73" fmla="*/ 57 h 74"/>
                  <a:gd name="T74" fmla="*/ 13 w 60"/>
                  <a:gd name="T75" fmla="*/ 65 h 74"/>
                  <a:gd name="T76" fmla="*/ 15 w 60"/>
                  <a:gd name="T77" fmla="*/ 69 h 74"/>
                  <a:gd name="T78" fmla="*/ 20 w 60"/>
                  <a:gd name="T79" fmla="*/ 73 h 74"/>
                  <a:gd name="T80" fmla="*/ 23 w 60"/>
                  <a:gd name="T81" fmla="*/ 67 h 74"/>
                  <a:gd name="T82" fmla="*/ 25 w 60"/>
                  <a:gd name="T83" fmla="*/ 58 h 74"/>
                  <a:gd name="T84" fmla="*/ 28 w 60"/>
                  <a:gd name="T85" fmla="*/ 64 h 74"/>
                  <a:gd name="T86" fmla="*/ 36 w 60"/>
                  <a:gd name="T87" fmla="*/ 63 h 74"/>
                  <a:gd name="T88" fmla="*/ 42 w 60"/>
                  <a:gd name="T89" fmla="*/ 61 h 74"/>
                  <a:gd name="T90" fmla="*/ 41 w 60"/>
                  <a:gd name="T91" fmla="*/ 56 h 74"/>
                  <a:gd name="T92" fmla="*/ 45 w 60"/>
                  <a:gd name="T93" fmla="*/ 55 h 74"/>
                  <a:gd name="T94" fmla="*/ 47 w 60"/>
                  <a:gd name="T95" fmla="*/ 5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0" h="74">
                    <a:moveTo>
                      <a:pt x="47" y="50"/>
                    </a:moveTo>
                    <a:lnTo>
                      <a:pt x="51" y="47"/>
                    </a:lnTo>
                    <a:lnTo>
                      <a:pt x="51" y="46"/>
                    </a:lnTo>
                    <a:lnTo>
                      <a:pt x="52" y="42"/>
                    </a:lnTo>
                    <a:lnTo>
                      <a:pt x="51" y="39"/>
                    </a:lnTo>
                    <a:lnTo>
                      <a:pt x="52" y="38"/>
                    </a:lnTo>
                    <a:lnTo>
                      <a:pt x="51" y="38"/>
                    </a:lnTo>
                    <a:lnTo>
                      <a:pt x="51" y="39"/>
                    </a:lnTo>
                    <a:lnTo>
                      <a:pt x="48" y="40"/>
                    </a:lnTo>
                    <a:lnTo>
                      <a:pt x="47" y="42"/>
                    </a:lnTo>
                    <a:lnTo>
                      <a:pt x="46" y="41"/>
                    </a:lnTo>
                    <a:lnTo>
                      <a:pt x="46" y="39"/>
                    </a:lnTo>
                    <a:lnTo>
                      <a:pt x="48" y="38"/>
                    </a:lnTo>
                    <a:lnTo>
                      <a:pt x="48" y="36"/>
                    </a:lnTo>
                    <a:lnTo>
                      <a:pt x="48" y="34"/>
                    </a:lnTo>
                    <a:lnTo>
                      <a:pt x="46" y="34"/>
                    </a:lnTo>
                    <a:lnTo>
                      <a:pt x="47" y="33"/>
                    </a:lnTo>
                    <a:lnTo>
                      <a:pt x="48" y="33"/>
                    </a:lnTo>
                    <a:lnTo>
                      <a:pt x="48" y="30"/>
                    </a:lnTo>
                    <a:lnTo>
                      <a:pt x="45" y="28"/>
                    </a:lnTo>
                    <a:lnTo>
                      <a:pt x="43" y="29"/>
                    </a:lnTo>
                    <a:lnTo>
                      <a:pt x="40" y="29"/>
                    </a:lnTo>
                    <a:lnTo>
                      <a:pt x="40" y="30"/>
                    </a:lnTo>
                    <a:lnTo>
                      <a:pt x="38" y="30"/>
                    </a:lnTo>
                    <a:lnTo>
                      <a:pt x="38" y="29"/>
                    </a:lnTo>
                    <a:lnTo>
                      <a:pt x="40" y="27"/>
                    </a:lnTo>
                    <a:lnTo>
                      <a:pt x="41" y="27"/>
                    </a:lnTo>
                    <a:lnTo>
                      <a:pt x="43" y="24"/>
                    </a:lnTo>
                    <a:lnTo>
                      <a:pt x="48" y="24"/>
                    </a:lnTo>
                    <a:lnTo>
                      <a:pt x="48" y="23"/>
                    </a:lnTo>
                    <a:lnTo>
                      <a:pt x="51" y="22"/>
                    </a:lnTo>
                    <a:lnTo>
                      <a:pt x="52" y="22"/>
                    </a:lnTo>
                    <a:lnTo>
                      <a:pt x="53" y="23"/>
                    </a:lnTo>
                    <a:lnTo>
                      <a:pt x="54" y="22"/>
                    </a:lnTo>
                    <a:lnTo>
                      <a:pt x="54" y="19"/>
                    </a:lnTo>
                    <a:lnTo>
                      <a:pt x="56" y="18"/>
                    </a:lnTo>
                    <a:lnTo>
                      <a:pt x="53" y="17"/>
                    </a:lnTo>
                    <a:lnTo>
                      <a:pt x="53" y="16"/>
                    </a:lnTo>
                    <a:lnTo>
                      <a:pt x="54" y="15"/>
                    </a:lnTo>
                    <a:lnTo>
                      <a:pt x="56" y="13"/>
                    </a:lnTo>
                    <a:lnTo>
                      <a:pt x="56" y="15"/>
                    </a:lnTo>
                    <a:lnTo>
                      <a:pt x="57" y="16"/>
                    </a:lnTo>
                    <a:lnTo>
                      <a:pt x="59" y="15"/>
                    </a:lnTo>
                    <a:lnTo>
                      <a:pt x="60" y="12"/>
                    </a:lnTo>
                    <a:lnTo>
                      <a:pt x="60" y="11"/>
                    </a:lnTo>
                    <a:lnTo>
                      <a:pt x="60" y="10"/>
                    </a:lnTo>
                    <a:lnTo>
                      <a:pt x="60" y="8"/>
                    </a:lnTo>
                    <a:lnTo>
                      <a:pt x="59" y="8"/>
                    </a:lnTo>
                    <a:lnTo>
                      <a:pt x="57" y="7"/>
                    </a:lnTo>
                    <a:lnTo>
                      <a:pt x="52" y="7"/>
                    </a:lnTo>
                    <a:lnTo>
                      <a:pt x="51" y="6"/>
                    </a:lnTo>
                    <a:lnTo>
                      <a:pt x="49" y="7"/>
                    </a:lnTo>
                    <a:lnTo>
                      <a:pt x="47" y="7"/>
                    </a:lnTo>
                    <a:lnTo>
                      <a:pt x="45" y="6"/>
                    </a:lnTo>
                    <a:lnTo>
                      <a:pt x="43" y="7"/>
                    </a:lnTo>
                    <a:lnTo>
                      <a:pt x="41" y="5"/>
                    </a:lnTo>
                    <a:lnTo>
                      <a:pt x="40" y="4"/>
                    </a:lnTo>
                    <a:lnTo>
                      <a:pt x="40" y="2"/>
                    </a:lnTo>
                    <a:lnTo>
                      <a:pt x="41" y="2"/>
                    </a:lnTo>
                    <a:lnTo>
                      <a:pt x="40" y="1"/>
                    </a:lnTo>
                    <a:lnTo>
                      <a:pt x="37" y="0"/>
                    </a:lnTo>
                    <a:lnTo>
                      <a:pt x="36" y="1"/>
                    </a:lnTo>
                    <a:lnTo>
                      <a:pt x="35" y="2"/>
                    </a:lnTo>
                    <a:lnTo>
                      <a:pt x="36" y="4"/>
                    </a:lnTo>
                    <a:lnTo>
                      <a:pt x="37" y="4"/>
                    </a:lnTo>
                    <a:lnTo>
                      <a:pt x="37" y="5"/>
                    </a:lnTo>
                    <a:lnTo>
                      <a:pt x="34" y="5"/>
                    </a:lnTo>
                    <a:lnTo>
                      <a:pt x="32" y="2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28" y="7"/>
                    </a:lnTo>
                    <a:lnTo>
                      <a:pt x="28" y="10"/>
                    </a:lnTo>
                    <a:lnTo>
                      <a:pt x="29" y="11"/>
                    </a:lnTo>
                    <a:lnTo>
                      <a:pt x="30" y="12"/>
                    </a:lnTo>
                    <a:lnTo>
                      <a:pt x="29" y="13"/>
                    </a:lnTo>
                    <a:lnTo>
                      <a:pt x="29" y="16"/>
                    </a:lnTo>
                    <a:lnTo>
                      <a:pt x="28" y="16"/>
                    </a:lnTo>
                    <a:lnTo>
                      <a:pt x="28" y="12"/>
                    </a:lnTo>
                    <a:lnTo>
                      <a:pt x="26" y="10"/>
                    </a:lnTo>
                    <a:lnTo>
                      <a:pt x="24" y="8"/>
                    </a:lnTo>
                    <a:lnTo>
                      <a:pt x="24" y="11"/>
                    </a:lnTo>
                    <a:lnTo>
                      <a:pt x="23" y="10"/>
                    </a:lnTo>
                    <a:lnTo>
                      <a:pt x="21" y="12"/>
                    </a:lnTo>
                    <a:lnTo>
                      <a:pt x="21" y="15"/>
                    </a:lnTo>
                    <a:lnTo>
                      <a:pt x="23" y="16"/>
                    </a:lnTo>
                    <a:lnTo>
                      <a:pt x="23" y="17"/>
                    </a:lnTo>
                    <a:lnTo>
                      <a:pt x="25" y="21"/>
                    </a:lnTo>
                    <a:lnTo>
                      <a:pt x="28" y="19"/>
                    </a:lnTo>
                    <a:lnTo>
                      <a:pt x="28" y="18"/>
                    </a:lnTo>
                    <a:lnTo>
                      <a:pt x="29" y="18"/>
                    </a:lnTo>
                    <a:lnTo>
                      <a:pt x="29" y="21"/>
                    </a:lnTo>
                    <a:lnTo>
                      <a:pt x="31" y="23"/>
                    </a:lnTo>
                    <a:lnTo>
                      <a:pt x="31" y="24"/>
                    </a:lnTo>
                    <a:lnTo>
                      <a:pt x="29" y="24"/>
                    </a:lnTo>
                    <a:lnTo>
                      <a:pt x="29" y="22"/>
                    </a:lnTo>
                    <a:lnTo>
                      <a:pt x="28" y="21"/>
                    </a:lnTo>
                    <a:lnTo>
                      <a:pt x="25" y="22"/>
                    </a:lnTo>
                    <a:lnTo>
                      <a:pt x="24" y="23"/>
                    </a:lnTo>
                    <a:lnTo>
                      <a:pt x="25" y="24"/>
                    </a:lnTo>
                    <a:lnTo>
                      <a:pt x="25" y="25"/>
                    </a:lnTo>
                    <a:lnTo>
                      <a:pt x="23" y="28"/>
                    </a:lnTo>
                    <a:lnTo>
                      <a:pt x="24" y="29"/>
                    </a:lnTo>
                    <a:lnTo>
                      <a:pt x="23" y="32"/>
                    </a:lnTo>
                    <a:lnTo>
                      <a:pt x="21" y="32"/>
                    </a:lnTo>
                    <a:lnTo>
                      <a:pt x="21" y="34"/>
                    </a:lnTo>
                    <a:lnTo>
                      <a:pt x="20" y="34"/>
                    </a:lnTo>
                    <a:lnTo>
                      <a:pt x="19" y="34"/>
                    </a:lnTo>
                    <a:lnTo>
                      <a:pt x="18" y="33"/>
                    </a:lnTo>
                    <a:lnTo>
                      <a:pt x="18" y="30"/>
                    </a:lnTo>
                    <a:lnTo>
                      <a:pt x="14" y="28"/>
                    </a:lnTo>
                    <a:lnTo>
                      <a:pt x="15" y="25"/>
                    </a:lnTo>
                    <a:lnTo>
                      <a:pt x="14" y="24"/>
                    </a:lnTo>
                    <a:lnTo>
                      <a:pt x="13" y="24"/>
                    </a:lnTo>
                    <a:lnTo>
                      <a:pt x="13" y="23"/>
                    </a:lnTo>
                    <a:lnTo>
                      <a:pt x="14" y="23"/>
                    </a:lnTo>
                    <a:lnTo>
                      <a:pt x="14" y="22"/>
                    </a:lnTo>
                    <a:lnTo>
                      <a:pt x="14" y="21"/>
                    </a:lnTo>
                    <a:lnTo>
                      <a:pt x="12" y="21"/>
                    </a:lnTo>
                    <a:lnTo>
                      <a:pt x="8" y="21"/>
                    </a:lnTo>
                    <a:lnTo>
                      <a:pt x="8" y="21"/>
                    </a:lnTo>
                    <a:lnTo>
                      <a:pt x="7" y="21"/>
                    </a:lnTo>
                    <a:lnTo>
                      <a:pt x="6" y="22"/>
                    </a:lnTo>
                    <a:lnTo>
                      <a:pt x="4" y="23"/>
                    </a:lnTo>
                    <a:lnTo>
                      <a:pt x="2" y="25"/>
                    </a:lnTo>
                    <a:lnTo>
                      <a:pt x="2" y="27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3" y="34"/>
                    </a:lnTo>
                    <a:lnTo>
                      <a:pt x="2" y="36"/>
                    </a:lnTo>
                    <a:lnTo>
                      <a:pt x="0" y="38"/>
                    </a:lnTo>
                    <a:lnTo>
                      <a:pt x="1" y="40"/>
                    </a:lnTo>
                    <a:lnTo>
                      <a:pt x="1" y="41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6" y="40"/>
                    </a:lnTo>
                    <a:lnTo>
                      <a:pt x="7" y="41"/>
                    </a:lnTo>
                    <a:lnTo>
                      <a:pt x="7" y="44"/>
                    </a:lnTo>
                    <a:lnTo>
                      <a:pt x="7" y="45"/>
                    </a:lnTo>
                    <a:lnTo>
                      <a:pt x="8" y="45"/>
                    </a:lnTo>
                    <a:lnTo>
                      <a:pt x="9" y="47"/>
                    </a:lnTo>
                    <a:lnTo>
                      <a:pt x="9" y="51"/>
                    </a:lnTo>
                    <a:lnTo>
                      <a:pt x="10" y="52"/>
                    </a:lnTo>
                    <a:lnTo>
                      <a:pt x="10" y="55"/>
                    </a:lnTo>
                    <a:lnTo>
                      <a:pt x="12" y="56"/>
                    </a:lnTo>
                    <a:lnTo>
                      <a:pt x="13" y="57"/>
                    </a:lnTo>
                    <a:lnTo>
                      <a:pt x="13" y="58"/>
                    </a:lnTo>
                    <a:lnTo>
                      <a:pt x="13" y="62"/>
                    </a:lnTo>
                    <a:lnTo>
                      <a:pt x="12" y="64"/>
                    </a:lnTo>
                    <a:lnTo>
                      <a:pt x="13" y="65"/>
                    </a:lnTo>
                    <a:lnTo>
                      <a:pt x="14" y="68"/>
                    </a:lnTo>
                    <a:lnTo>
                      <a:pt x="13" y="69"/>
                    </a:lnTo>
                    <a:lnTo>
                      <a:pt x="14" y="70"/>
                    </a:lnTo>
                    <a:lnTo>
                      <a:pt x="15" y="69"/>
                    </a:lnTo>
                    <a:lnTo>
                      <a:pt x="17" y="70"/>
                    </a:lnTo>
                    <a:lnTo>
                      <a:pt x="17" y="73"/>
                    </a:lnTo>
                    <a:lnTo>
                      <a:pt x="18" y="74"/>
                    </a:lnTo>
                    <a:lnTo>
                      <a:pt x="20" y="73"/>
                    </a:lnTo>
                    <a:lnTo>
                      <a:pt x="21" y="70"/>
                    </a:lnTo>
                    <a:lnTo>
                      <a:pt x="24" y="69"/>
                    </a:lnTo>
                    <a:lnTo>
                      <a:pt x="24" y="68"/>
                    </a:lnTo>
                    <a:lnTo>
                      <a:pt x="23" y="67"/>
                    </a:lnTo>
                    <a:lnTo>
                      <a:pt x="21" y="62"/>
                    </a:lnTo>
                    <a:lnTo>
                      <a:pt x="21" y="61"/>
                    </a:lnTo>
                    <a:lnTo>
                      <a:pt x="25" y="57"/>
                    </a:lnTo>
                    <a:lnTo>
                      <a:pt x="25" y="58"/>
                    </a:lnTo>
                    <a:lnTo>
                      <a:pt x="24" y="61"/>
                    </a:lnTo>
                    <a:lnTo>
                      <a:pt x="24" y="65"/>
                    </a:lnTo>
                    <a:lnTo>
                      <a:pt x="26" y="65"/>
                    </a:lnTo>
                    <a:lnTo>
                      <a:pt x="28" y="64"/>
                    </a:lnTo>
                    <a:lnTo>
                      <a:pt x="30" y="67"/>
                    </a:lnTo>
                    <a:lnTo>
                      <a:pt x="34" y="65"/>
                    </a:lnTo>
                    <a:lnTo>
                      <a:pt x="34" y="64"/>
                    </a:lnTo>
                    <a:lnTo>
                      <a:pt x="36" y="63"/>
                    </a:lnTo>
                    <a:lnTo>
                      <a:pt x="37" y="63"/>
                    </a:lnTo>
                    <a:lnTo>
                      <a:pt x="40" y="62"/>
                    </a:lnTo>
                    <a:lnTo>
                      <a:pt x="40" y="62"/>
                    </a:lnTo>
                    <a:lnTo>
                      <a:pt x="42" y="61"/>
                    </a:lnTo>
                    <a:lnTo>
                      <a:pt x="41" y="58"/>
                    </a:lnTo>
                    <a:lnTo>
                      <a:pt x="43" y="58"/>
                    </a:lnTo>
                    <a:lnTo>
                      <a:pt x="43" y="57"/>
                    </a:lnTo>
                    <a:lnTo>
                      <a:pt x="41" y="56"/>
                    </a:lnTo>
                    <a:lnTo>
                      <a:pt x="41" y="55"/>
                    </a:lnTo>
                    <a:lnTo>
                      <a:pt x="42" y="55"/>
                    </a:lnTo>
                    <a:lnTo>
                      <a:pt x="43" y="55"/>
                    </a:lnTo>
                    <a:lnTo>
                      <a:pt x="45" y="55"/>
                    </a:lnTo>
                    <a:lnTo>
                      <a:pt x="45" y="52"/>
                    </a:lnTo>
                    <a:lnTo>
                      <a:pt x="45" y="51"/>
                    </a:lnTo>
                    <a:lnTo>
                      <a:pt x="45" y="50"/>
                    </a:lnTo>
                    <a:lnTo>
                      <a:pt x="47" y="5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" name="Freeform 1274">
                <a:extLst>
                  <a:ext uri="{FF2B5EF4-FFF2-40B4-BE49-F238E27FC236}">
                    <a16:creationId xmlns:a16="http://schemas.microsoft.com/office/drawing/2014/main" id="{DDB8ABB7-D96F-47FF-AE09-20D4145174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82" y="1317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1 h 2"/>
                  <a:gd name="T6" fmla="*/ 1 w 1"/>
                  <a:gd name="T7" fmla="*/ 0 h 2"/>
                  <a:gd name="T8" fmla="*/ 0 w 1"/>
                  <a:gd name="T9" fmla="*/ 0 h 2"/>
                  <a:gd name="T10" fmla="*/ 0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" name="Freeform 1275">
                <a:extLst>
                  <a:ext uri="{FF2B5EF4-FFF2-40B4-BE49-F238E27FC236}">
                    <a16:creationId xmlns:a16="http://schemas.microsoft.com/office/drawing/2014/main" id="{742947D9-5681-42CC-AF78-B848AEAD13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1405"/>
                <a:ext cx="5" cy="8"/>
              </a:xfrm>
              <a:custGeom>
                <a:avLst/>
                <a:gdLst>
                  <a:gd name="T0" fmla="*/ 5 w 5"/>
                  <a:gd name="T1" fmla="*/ 5 h 8"/>
                  <a:gd name="T2" fmla="*/ 5 w 5"/>
                  <a:gd name="T3" fmla="*/ 3 h 8"/>
                  <a:gd name="T4" fmla="*/ 5 w 5"/>
                  <a:gd name="T5" fmla="*/ 2 h 8"/>
                  <a:gd name="T6" fmla="*/ 5 w 5"/>
                  <a:gd name="T7" fmla="*/ 0 h 8"/>
                  <a:gd name="T8" fmla="*/ 2 w 5"/>
                  <a:gd name="T9" fmla="*/ 2 h 8"/>
                  <a:gd name="T10" fmla="*/ 1 w 5"/>
                  <a:gd name="T11" fmla="*/ 4 h 8"/>
                  <a:gd name="T12" fmla="*/ 1 w 5"/>
                  <a:gd name="T13" fmla="*/ 7 h 8"/>
                  <a:gd name="T14" fmla="*/ 0 w 5"/>
                  <a:gd name="T15" fmla="*/ 8 h 8"/>
                  <a:gd name="T16" fmla="*/ 2 w 5"/>
                  <a:gd name="T17" fmla="*/ 8 h 8"/>
                  <a:gd name="T18" fmla="*/ 5 w 5"/>
                  <a:gd name="T19" fmla="*/ 8 h 8"/>
                  <a:gd name="T20" fmla="*/ 5 w 5"/>
                  <a:gd name="T21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8">
                    <a:moveTo>
                      <a:pt x="5" y="5"/>
                    </a:moveTo>
                    <a:lnTo>
                      <a:pt x="5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5" y="8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" name="Freeform 1276">
                <a:extLst>
                  <a:ext uri="{FF2B5EF4-FFF2-40B4-BE49-F238E27FC236}">
                    <a16:creationId xmlns:a16="http://schemas.microsoft.com/office/drawing/2014/main" id="{B6DD1D26-B02C-4C96-99F5-BCB91BE61A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9" y="1601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2 h 3"/>
                  <a:gd name="T4" fmla="*/ 0 w 2"/>
                  <a:gd name="T5" fmla="*/ 0 h 3"/>
                  <a:gd name="T6" fmla="*/ 0 w 2"/>
                  <a:gd name="T7" fmla="*/ 1 h 3"/>
                  <a:gd name="T8" fmla="*/ 0 w 2"/>
                  <a:gd name="T9" fmla="*/ 3 h 3"/>
                  <a:gd name="T10" fmla="*/ 0 w 2"/>
                  <a:gd name="T11" fmla="*/ 3 h 3"/>
                  <a:gd name="T12" fmla="*/ 0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" name="Freeform 1277">
                <a:extLst>
                  <a:ext uri="{FF2B5EF4-FFF2-40B4-BE49-F238E27FC236}">
                    <a16:creationId xmlns:a16="http://schemas.microsoft.com/office/drawing/2014/main" id="{19F02968-72A4-4915-8DEE-43D0A483F0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8" y="1691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  <a:gd name="T10" fmla="*/ 2 w 2"/>
                  <a:gd name="T11" fmla="*/ 2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" name="Freeform 1278">
                <a:extLst>
                  <a:ext uri="{FF2B5EF4-FFF2-40B4-BE49-F238E27FC236}">
                    <a16:creationId xmlns:a16="http://schemas.microsoft.com/office/drawing/2014/main" id="{66DC6C80-DA57-49D3-80C7-1633B1B388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1455"/>
                <a:ext cx="2" cy="10"/>
              </a:xfrm>
              <a:custGeom>
                <a:avLst/>
                <a:gdLst>
                  <a:gd name="T0" fmla="*/ 2 w 2"/>
                  <a:gd name="T1" fmla="*/ 0 h 10"/>
                  <a:gd name="T2" fmla="*/ 1 w 2"/>
                  <a:gd name="T3" fmla="*/ 0 h 10"/>
                  <a:gd name="T4" fmla="*/ 0 w 2"/>
                  <a:gd name="T5" fmla="*/ 1 h 10"/>
                  <a:gd name="T6" fmla="*/ 0 w 2"/>
                  <a:gd name="T7" fmla="*/ 5 h 10"/>
                  <a:gd name="T8" fmla="*/ 0 w 2"/>
                  <a:gd name="T9" fmla="*/ 6 h 10"/>
                  <a:gd name="T10" fmla="*/ 0 w 2"/>
                  <a:gd name="T11" fmla="*/ 7 h 10"/>
                  <a:gd name="T12" fmla="*/ 0 w 2"/>
                  <a:gd name="T13" fmla="*/ 10 h 10"/>
                  <a:gd name="T14" fmla="*/ 1 w 2"/>
                  <a:gd name="T15" fmla="*/ 9 h 10"/>
                  <a:gd name="T16" fmla="*/ 2 w 2"/>
                  <a:gd name="T17" fmla="*/ 5 h 10"/>
                  <a:gd name="T18" fmla="*/ 2 w 2"/>
                  <a:gd name="T19" fmla="*/ 4 h 10"/>
                  <a:gd name="T20" fmla="*/ 1 w 2"/>
                  <a:gd name="T21" fmla="*/ 3 h 10"/>
                  <a:gd name="T22" fmla="*/ 2 w 2"/>
                  <a:gd name="T23" fmla="*/ 3 h 10"/>
                  <a:gd name="T24" fmla="*/ 2 w 2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10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" name="Freeform 1279">
                <a:extLst>
                  <a:ext uri="{FF2B5EF4-FFF2-40B4-BE49-F238E27FC236}">
                    <a16:creationId xmlns:a16="http://schemas.microsoft.com/office/drawing/2014/main" id="{D3E41322-A387-4C06-844D-B09D5924AE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8" y="1712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2 h 3"/>
                  <a:gd name="T4" fmla="*/ 3 w 4"/>
                  <a:gd name="T5" fmla="*/ 0 h 3"/>
                  <a:gd name="T6" fmla="*/ 3 w 4"/>
                  <a:gd name="T7" fmla="*/ 0 h 3"/>
                  <a:gd name="T8" fmla="*/ 0 w 4"/>
                  <a:gd name="T9" fmla="*/ 2 h 3"/>
                  <a:gd name="T10" fmla="*/ 0 w 4"/>
                  <a:gd name="T11" fmla="*/ 3 h 3"/>
                  <a:gd name="T12" fmla="*/ 2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" name="Freeform 1280">
                <a:extLst>
                  <a:ext uri="{FF2B5EF4-FFF2-40B4-BE49-F238E27FC236}">
                    <a16:creationId xmlns:a16="http://schemas.microsoft.com/office/drawing/2014/main" id="{3B6C07D6-CE8F-4AB1-BA5A-F5BB180FDC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5" y="1643"/>
                <a:ext cx="3" cy="4"/>
              </a:xfrm>
              <a:custGeom>
                <a:avLst/>
                <a:gdLst>
                  <a:gd name="T0" fmla="*/ 3 w 3"/>
                  <a:gd name="T1" fmla="*/ 3 h 4"/>
                  <a:gd name="T2" fmla="*/ 3 w 3"/>
                  <a:gd name="T3" fmla="*/ 0 h 4"/>
                  <a:gd name="T4" fmla="*/ 3 w 3"/>
                  <a:gd name="T5" fmla="*/ 1 h 4"/>
                  <a:gd name="T6" fmla="*/ 2 w 3"/>
                  <a:gd name="T7" fmla="*/ 3 h 4"/>
                  <a:gd name="T8" fmla="*/ 0 w 3"/>
                  <a:gd name="T9" fmla="*/ 4 h 4"/>
                  <a:gd name="T10" fmla="*/ 2 w 3"/>
                  <a:gd name="T11" fmla="*/ 4 h 4"/>
                  <a:gd name="T12" fmla="*/ 3 w 3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lnTo>
                      <a:pt x="3" y="0"/>
                    </a:lnTo>
                    <a:lnTo>
                      <a:pt x="3" y="1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" name="Freeform 1281">
                <a:extLst>
                  <a:ext uri="{FF2B5EF4-FFF2-40B4-BE49-F238E27FC236}">
                    <a16:creationId xmlns:a16="http://schemas.microsoft.com/office/drawing/2014/main" id="{73D5F0E9-E6B1-4489-96D1-328E71ECC1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6" y="1638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" name="Freeform 1282">
                <a:extLst>
                  <a:ext uri="{FF2B5EF4-FFF2-40B4-BE49-F238E27FC236}">
                    <a16:creationId xmlns:a16="http://schemas.microsoft.com/office/drawing/2014/main" id="{A92AEE98-9F70-4082-806D-95C7508110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1454"/>
                <a:ext cx="10" cy="11"/>
              </a:xfrm>
              <a:custGeom>
                <a:avLst/>
                <a:gdLst>
                  <a:gd name="T0" fmla="*/ 5 w 10"/>
                  <a:gd name="T1" fmla="*/ 4 h 11"/>
                  <a:gd name="T2" fmla="*/ 4 w 10"/>
                  <a:gd name="T3" fmla="*/ 2 h 11"/>
                  <a:gd name="T4" fmla="*/ 2 w 10"/>
                  <a:gd name="T5" fmla="*/ 1 h 11"/>
                  <a:gd name="T6" fmla="*/ 1 w 10"/>
                  <a:gd name="T7" fmla="*/ 0 h 11"/>
                  <a:gd name="T8" fmla="*/ 1 w 10"/>
                  <a:gd name="T9" fmla="*/ 0 h 11"/>
                  <a:gd name="T10" fmla="*/ 0 w 10"/>
                  <a:gd name="T11" fmla="*/ 2 h 11"/>
                  <a:gd name="T12" fmla="*/ 2 w 10"/>
                  <a:gd name="T13" fmla="*/ 4 h 11"/>
                  <a:gd name="T14" fmla="*/ 2 w 10"/>
                  <a:gd name="T15" fmla="*/ 6 h 11"/>
                  <a:gd name="T16" fmla="*/ 2 w 10"/>
                  <a:gd name="T17" fmla="*/ 7 h 11"/>
                  <a:gd name="T18" fmla="*/ 4 w 10"/>
                  <a:gd name="T19" fmla="*/ 8 h 11"/>
                  <a:gd name="T20" fmla="*/ 5 w 10"/>
                  <a:gd name="T21" fmla="*/ 10 h 11"/>
                  <a:gd name="T22" fmla="*/ 5 w 10"/>
                  <a:gd name="T23" fmla="*/ 11 h 11"/>
                  <a:gd name="T24" fmla="*/ 7 w 10"/>
                  <a:gd name="T25" fmla="*/ 11 h 11"/>
                  <a:gd name="T26" fmla="*/ 9 w 10"/>
                  <a:gd name="T27" fmla="*/ 11 h 11"/>
                  <a:gd name="T28" fmla="*/ 10 w 10"/>
                  <a:gd name="T29" fmla="*/ 8 h 11"/>
                  <a:gd name="T30" fmla="*/ 7 w 10"/>
                  <a:gd name="T31" fmla="*/ 8 h 11"/>
                  <a:gd name="T32" fmla="*/ 6 w 10"/>
                  <a:gd name="T33" fmla="*/ 7 h 11"/>
                  <a:gd name="T34" fmla="*/ 6 w 10"/>
                  <a:gd name="T35" fmla="*/ 5 h 11"/>
                  <a:gd name="T36" fmla="*/ 5 w 10"/>
                  <a:gd name="T37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11">
                    <a:moveTo>
                      <a:pt x="5" y="4"/>
                    </a:moveTo>
                    <a:lnTo>
                      <a:pt x="4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4" y="8"/>
                    </a:lnTo>
                    <a:lnTo>
                      <a:pt x="5" y="10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10" y="8"/>
                    </a:lnTo>
                    <a:lnTo>
                      <a:pt x="7" y="8"/>
                    </a:lnTo>
                    <a:lnTo>
                      <a:pt x="6" y="7"/>
                    </a:lnTo>
                    <a:lnTo>
                      <a:pt x="6" y="5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" name="Freeform 1283">
                <a:extLst>
                  <a:ext uri="{FF2B5EF4-FFF2-40B4-BE49-F238E27FC236}">
                    <a16:creationId xmlns:a16="http://schemas.microsoft.com/office/drawing/2014/main" id="{3626FCF3-64AE-4737-AB0B-1CE13EE0AD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8" y="1521"/>
                <a:ext cx="23" cy="14"/>
              </a:xfrm>
              <a:custGeom>
                <a:avLst/>
                <a:gdLst>
                  <a:gd name="T0" fmla="*/ 18 w 23"/>
                  <a:gd name="T1" fmla="*/ 6 h 14"/>
                  <a:gd name="T2" fmla="*/ 21 w 23"/>
                  <a:gd name="T3" fmla="*/ 5 h 14"/>
                  <a:gd name="T4" fmla="*/ 21 w 23"/>
                  <a:gd name="T5" fmla="*/ 3 h 14"/>
                  <a:gd name="T6" fmla="*/ 23 w 23"/>
                  <a:gd name="T7" fmla="*/ 1 h 14"/>
                  <a:gd name="T8" fmla="*/ 22 w 23"/>
                  <a:gd name="T9" fmla="*/ 1 h 14"/>
                  <a:gd name="T10" fmla="*/ 21 w 23"/>
                  <a:gd name="T11" fmla="*/ 1 h 14"/>
                  <a:gd name="T12" fmla="*/ 20 w 23"/>
                  <a:gd name="T13" fmla="*/ 0 h 14"/>
                  <a:gd name="T14" fmla="*/ 18 w 23"/>
                  <a:gd name="T15" fmla="*/ 0 h 14"/>
                  <a:gd name="T16" fmla="*/ 16 w 23"/>
                  <a:gd name="T17" fmla="*/ 1 h 14"/>
                  <a:gd name="T18" fmla="*/ 16 w 23"/>
                  <a:gd name="T19" fmla="*/ 0 h 14"/>
                  <a:gd name="T20" fmla="*/ 15 w 23"/>
                  <a:gd name="T21" fmla="*/ 1 h 14"/>
                  <a:gd name="T22" fmla="*/ 13 w 23"/>
                  <a:gd name="T23" fmla="*/ 2 h 14"/>
                  <a:gd name="T24" fmla="*/ 11 w 23"/>
                  <a:gd name="T25" fmla="*/ 1 h 14"/>
                  <a:gd name="T26" fmla="*/ 11 w 23"/>
                  <a:gd name="T27" fmla="*/ 0 h 14"/>
                  <a:gd name="T28" fmla="*/ 10 w 23"/>
                  <a:gd name="T29" fmla="*/ 0 h 14"/>
                  <a:gd name="T30" fmla="*/ 9 w 23"/>
                  <a:gd name="T31" fmla="*/ 0 h 14"/>
                  <a:gd name="T32" fmla="*/ 6 w 23"/>
                  <a:gd name="T33" fmla="*/ 3 h 14"/>
                  <a:gd name="T34" fmla="*/ 6 w 23"/>
                  <a:gd name="T35" fmla="*/ 3 h 14"/>
                  <a:gd name="T36" fmla="*/ 5 w 23"/>
                  <a:gd name="T37" fmla="*/ 5 h 14"/>
                  <a:gd name="T38" fmla="*/ 1 w 23"/>
                  <a:gd name="T39" fmla="*/ 6 h 14"/>
                  <a:gd name="T40" fmla="*/ 0 w 23"/>
                  <a:gd name="T41" fmla="*/ 7 h 14"/>
                  <a:gd name="T42" fmla="*/ 1 w 23"/>
                  <a:gd name="T43" fmla="*/ 8 h 14"/>
                  <a:gd name="T44" fmla="*/ 3 w 23"/>
                  <a:gd name="T45" fmla="*/ 11 h 14"/>
                  <a:gd name="T46" fmla="*/ 1 w 23"/>
                  <a:gd name="T47" fmla="*/ 12 h 14"/>
                  <a:gd name="T48" fmla="*/ 1 w 23"/>
                  <a:gd name="T49" fmla="*/ 14 h 14"/>
                  <a:gd name="T50" fmla="*/ 3 w 23"/>
                  <a:gd name="T51" fmla="*/ 14 h 14"/>
                  <a:gd name="T52" fmla="*/ 3 w 23"/>
                  <a:gd name="T53" fmla="*/ 14 h 14"/>
                  <a:gd name="T54" fmla="*/ 5 w 23"/>
                  <a:gd name="T55" fmla="*/ 12 h 14"/>
                  <a:gd name="T56" fmla="*/ 6 w 23"/>
                  <a:gd name="T57" fmla="*/ 12 h 14"/>
                  <a:gd name="T58" fmla="*/ 7 w 23"/>
                  <a:gd name="T59" fmla="*/ 12 h 14"/>
                  <a:gd name="T60" fmla="*/ 7 w 23"/>
                  <a:gd name="T61" fmla="*/ 13 h 14"/>
                  <a:gd name="T62" fmla="*/ 9 w 23"/>
                  <a:gd name="T63" fmla="*/ 13 h 14"/>
                  <a:gd name="T64" fmla="*/ 12 w 23"/>
                  <a:gd name="T65" fmla="*/ 11 h 14"/>
                  <a:gd name="T66" fmla="*/ 13 w 23"/>
                  <a:gd name="T67" fmla="*/ 11 h 14"/>
                  <a:gd name="T68" fmla="*/ 16 w 23"/>
                  <a:gd name="T69" fmla="*/ 9 h 14"/>
                  <a:gd name="T70" fmla="*/ 17 w 23"/>
                  <a:gd name="T71" fmla="*/ 6 h 14"/>
                  <a:gd name="T72" fmla="*/ 18 w 23"/>
                  <a:gd name="T7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" h="14">
                    <a:moveTo>
                      <a:pt x="18" y="6"/>
                    </a:moveTo>
                    <a:lnTo>
                      <a:pt x="21" y="5"/>
                    </a:lnTo>
                    <a:lnTo>
                      <a:pt x="21" y="3"/>
                    </a:lnTo>
                    <a:lnTo>
                      <a:pt x="23" y="1"/>
                    </a:lnTo>
                    <a:lnTo>
                      <a:pt x="22" y="1"/>
                    </a:lnTo>
                    <a:lnTo>
                      <a:pt x="21" y="1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6" y="1"/>
                    </a:lnTo>
                    <a:lnTo>
                      <a:pt x="16" y="0"/>
                    </a:lnTo>
                    <a:lnTo>
                      <a:pt x="15" y="1"/>
                    </a:lnTo>
                    <a:lnTo>
                      <a:pt x="13" y="2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5" y="5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3" y="11"/>
                    </a:lnTo>
                    <a:lnTo>
                      <a:pt x="1" y="12"/>
                    </a:lnTo>
                    <a:lnTo>
                      <a:pt x="1" y="14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5" y="12"/>
                    </a:lnTo>
                    <a:lnTo>
                      <a:pt x="6" y="12"/>
                    </a:lnTo>
                    <a:lnTo>
                      <a:pt x="7" y="12"/>
                    </a:lnTo>
                    <a:lnTo>
                      <a:pt x="7" y="13"/>
                    </a:lnTo>
                    <a:lnTo>
                      <a:pt x="9" y="13"/>
                    </a:lnTo>
                    <a:lnTo>
                      <a:pt x="12" y="11"/>
                    </a:lnTo>
                    <a:lnTo>
                      <a:pt x="13" y="11"/>
                    </a:lnTo>
                    <a:lnTo>
                      <a:pt x="16" y="9"/>
                    </a:lnTo>
                    <a:lnTo>
                      <a:pt x="17" y="6"/>
                    </a:lnTo>
                    <a:lnTo>
                      <a:pt x="18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" name="Freeform 1284">
                <a:extLst>
                  <a:ext uri="{FF2B5EF4-FFF2-40B4-BE49-F238E27FC236}">
                    <a16:creationId xmlns:a16="http://schemas.microsoft.com/office/drawing/2014/main" id="{A7EE9E51-0AEA-4977-880A-6BE65A91EA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1" y="1601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" name="Freeform 1285">
                <a:extLst>
                  <a:ext uri="{FF2B5EF4-FFF2-40B4-BE49-F238E27FC236}">
                    <a16:creationId xmlns:a16="http://schemas.microsoft.com/office/drawing/2014/main" id="{F3DEF7B6-125C-464E-A6F1-5D95079B5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7" y="1640"/>
                <a:ext cx="6" cy="4"/>
              </a:xfrm>
              <a:custGeom>
                <a:avLst/>
                <a:gdLst>
                  <a:gd name="T0" fmla="*/ 6 w 6"/>
                  <a:gd name="T1" fmla="*/ 0 h 4"/>
                  <a:gd name="T2" fmla="*/ 5 w 6"/>
                  <a:gd name="T3" fmla="*/ 1 h 4"/>
                  <a:gd name="T4" fmla="*/ 4 w 6"/>
                  <a:gd name="T5" fmla="*/ 2 h 4"/>
                  <a:gd name="T6" fmla="*/ 4 w 6"/>
                  <a:gd name="T7" fmla="*/ 2 h 4"/>
                  <a:gd name="T8" fmla="*/ 3 w 6"/>
                  <a:gd name="T9" fmla="*/ 2 h 4"/>
                  <a:gd name="T10" fmla="*/ 2 w 6"/>
                  <a:gd name="T11" fmla="*/ 2 h 4"/>
                  <a:gd name="T12" fmla="*/ 0 w 6"/>
                  <a:gd name="T13" fmla="*/ 4 h 4"/>
                  <a:gd name="T14" fmla="*/ 0 w 6"/>
                  <a:gd name="T15" fmla="*/ 4 h 4"/>
                  <a:gd name="T16" fmla="*/ 3 w 6"/>
                  <a:gd name="T17" fmla="*/ 4 h 4"/>
                  <a:gd name="T18" fmla="*/ 5 w 6"/>
                  <a:gd name="T19" fmla="*/ 2 h 4"/>
                  <a:gd name="T20" fmla="*/ 6 w 6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4">
                    <a:moveTo>
                      <a:pt x="6" y="0"/>
                    </a:moveTo>
                    <a:lnTo>
                      <a:pt x="5" y="1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5" y="2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" name="Freeform 1286">
                <a:extLst>
                  <a:ext uri="{FF2B5EF4-FFF2-40B4-BE49-F238E27FC236}">
                    <a16:creationId xmlns:a16="http://schemas.microsoft.com/office/drawing/2014/main" id="{1FCD91D8-FE1B-4E08-B1E0-D506757ED1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0" y="1601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" name="Freeform 1287">
                <a:extLst>
                  <a:ext uri="{FF2B5EF4-FFF2-40B4-BE49-F238E27FC236}">
                    <a16:creationId xmlns:a16="http://schemas.microsoft.com/office/drawing/2014/main" id="{1C627A35-2770-4022-B252-72067514BA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15" y="1754"/>
                <a:ext cx="25" cy="15"/>
              </a:xfrm>
              <a:custGeom>
                <a:avLst/>
                <a:gdLst>
                  <a:gd name="T0" fmla="*/ 18 w 25"/>
                  <a:gd name="T1" fmla="*/ 13 h 15"/>
                  <a:gd name="T2" fmla="*/ 19 w 25"/>
                  <a:gd name="T3" fmla="*/ 14 h 15"/>
                  <a:gd name="T4" fmla="*/ 21 w 25"/>
                  <a:gd name="T5" fmla="*/ 15 h 15"/>
                  <a:gd name="T6" fmla="*/ 23 w 25"/>
                  <a:gd name="T7" fmla="*/ 15 h 15"/>
                  <a:gd name="T8" fmla="*/ 25 w 25"/>
                  <a:gd name="T9" fmla="*/ 15 h 15"/>
                  <a:gd name="T10" fmla="*/ 25 w 25"/>
                  <a:gd name="T11" fmla="*/ 14 h 15"/>
                  <a:gd name="T12" fmla="*/ 24 w 25"/>
                  <a:gd name="T13" fmla="*/ 13 h 15"/>
                  <a:gd name="T14" fmla="*/ 24 w 25"/>
                  <a:gd name="T15" fmla="*/ 12 h 15"/>
                  <a:gd name="T16" fmla="*/ 23 w 25"/>
                  <a:gd name="T17" fmla="*/ 10 h 15"/>
                  <a:gd name="T18" fmla="*/ 22 w 25"/>
                  <a:gd name="T19" fmla="*/ 10 h 15"/>
                  <a:gd name="T20" fmla="*/ 19 w 25"/>
                  <a:gd name="T21" fmla="*/ 8 h 15"/>
                  <a:gd name="T22" fmla="*/ 17 w 25"/>
                  <a:gd name="T23" fmla="*/ 6 h 15"/>
                  <a:gd name="T24" fmla="*/ 16 w 25"/>
                  <a:gd name="T25" fmla="*/ 6 h 15"/>
                  <a:gd name="T26" fmla="*/ 14 w 25"/>
                  <a:gd name="T27" fmla="*/ 4 h 15"/>
                  <a:gd name="T28" fmla="*/ 12 w 25"/>
                  <a:gd name="T29" fmla="*/ 3 h 15"/>
                  <a:gd name="T30" fmla="*/ 8 w 25"/>
                  <a:gd name="T31" fmla="*/ 3 h 15"/>
                  <a:gd name="T32" fmla="*/ 3 w 25"/>
                  <a:gd name="T33" fmla="*/ 1 h 15"/>
                  <a:gd name="T34" fmla="*/ 2 w 25"/>
                  <a:gd name="T35" fmla="*/ 0 h 15"/>
                  <a:gd name="T36" fmla="*/ 0 w 25"/>
                  <a:gd name="T37" fmla="*/ 1 h 15"/>
                  <a:gd name="T38" fmla="*/ 1 w 25"/>
                  <a:gd name="T39" fmla="*/ 3 h 15"/>
                  <a:gd name="T40" fmla="*/ 2 w 25"/>
                  <a:gd name="T41" fmla="*/ 4 h 15"/>
                  <a:gd name="T42" fmla="*/ 6 w 25"/>
                  <a:gd name="T43" fmla="*/ 7 h 15"/>
                  <a:gd name="T44" fmla="*/ 7 w 25"/>
                  <a:gd name="T45" fmla="*/ 9 h 15"/>
                  <a:gd name="T46" fmla="*/ 7 w 25"/>
                  <a:gd name="T47" fmla="*/ 9 h 15"/>
                  <a:gd name="T48" fmla="*/ 8 w 25"/>
                  <a:gd name="T49" fmla="*/ 9 h 15"/>
                  <a:gd name="T50" fmla="*/ 12 w 25"/>
                  <a:gd name="T51" fmla="*/ 13 h 15"/>
                  <a:gd name="T52" fmla="*/ 16 w 25"/>
                  <a:gd name="T53" fmla="*/ 13 h 15"/>
                  <a:gd name="T54" fmla="*/ 18 w 25"/>
                  <a:gd name="T5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5" h="15">
                    <a:moveTo>
                      <a:pt x="18" y="13"/>
                    </a:moveTo>
                    <a:lnTo>
                      <a:pt x="19" y="14"/>
                    </a:lnTo>
                    <a:lnTo>
                      <a:pt x="21" y="15"/>
                    </a:lnTo>
                    <a:lnTo>
                      <a:pt x="23" y="15"/>
                    </a:lnTo>
                    <a:lnTo>
                      <a:pt x="25" y="15"/>
                    </a:lnTo>
                    <a:lnTo>
                      <a:pt x="25" y="14"/>
                    </a:lnTo>
                    <a:lnTo>
                      <a:pt x="24" y="13"/>
                    </a:lnTo>
                    <a:lnTo>
                      <a:pt x="24" y="12"/>
                    </a:lnTo>
                    <a:lnTo>
                      <a:pt x="23" y="10"/>
                    </a:lnTo>
                    <a:lnTo>
                      <a:pt x="22" y="10"/>
                    </a:lnTo>
                    <a:lnTo>
                      <a:pt x="19" y="8"/>
                    </a:lnTo>
                    <a:lnTo>
                      <a:pt x="17" y="6"/>
                    </a:lnTo>
                    <a:lnTo>
                      <a:pt x="16" y="6"/>
                    </a:lnTo>
                    <a:lnTo>
                      <a:pt x="14" y="4"/>
                    </a:lnTo>
                    <a:lnTo>
                      <a:pt x="12" y="3"/>
                    </a:lnTo>
                    <a:lnTo>
                      <a:pt x="8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6" y="7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8" y="9"/>
                    </a:lnTo>
                    <a:lnTo>
                      <a:pt x="12" y="13"/>
                    </a:lnTo>
                    <a:lnTo>
                      <a:pt x="16" y="13"/>
                    </a:lnTo>
                    <a:lnTo>
                      <a:pt x="18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" name="Freeform 1288">
                <a:extLst>
                  <a:ext uri="{FF2B5EF4-FFF2-40B4-BE49-F238E27FC236}">
                    <a16:creationId xmlns:a16="http://schemas.microsoft.com/office/drawing/2014/main" id="{D6DFCD82-8BB2-4C0E-8B91-C7B8E0821D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8" y="1693"/>
                <a:ext cx="13" cy="7"/>
              </a:xfrm>
              <a:custGeom>
                <a:avLst/>
                <a:gdLst>
                  <a:gd name="T0" fmla="*/ 6 w 13"/>
                  <a:gd name="T1" fmla="*/ 6 h 7"/>
                  <a:gd name="T2" fmla="*/ 7 w 13"/>
                  <a:gd name="T3" fmla="*/ 6 h 7"/>
                  <a:gd name="T4" fmla="*/ 13 w 13"/>
                  <a:gd name="T5" fmla="*/ 7 h 7"/>
                  <a:gd name="T6" fmla="*/ 13 w 13"/>
                  <a:gd name="T7" fmla="*/ 6 h 7"/>
                  <a:gd name="T8" fmla="*/ 13 w 13"/>
                  <a:gd name="T9" fmla="*/ 5 h 7"/>
                  <a:gd name="T10" fmla="*/ 12 w 13"/>
                  <a:gd name="T11" fmla="*/ 2 h 7"/>
                  <a:gd name="T12" fmla="*/ 9 w 13"/>
                  <a:gd name="T13" fmla="*/ 1 h 7"/>
                  <a:gd name="T14" fmla="*/ 8 w 13"/>
                  <a:gd name="T15" fmla="*/ 1 h 7"/>
                  <a:gd name="T16" fmla="*/ 7 w 13"/>
                  <a:gd name="T17" fmla="*/ 0 h 7"/>
                  <a:gd name="T18" fmla="*/ 6 w 13"/>
                  <a:gd name="T19" fmla="*/ 0 h 7"/>
                  <a:gd name="T20" fmla="*/ 4 w 13"/>
                  <a:gd name="T21" fmla="*/ 1 h 7"/>
                  <a:gd name="T22" fmla="*/ 4 w 13"/>
                  <a:gd name="T23" fmla="*/ 2 h 7"/>
                  <a:gd name="T24" fmla="*/ 2 w 13"/>
                  <a:gd name="T25" fmla="*/ 2 h 7"/>
                  <a:gd name="T26" fmla="*/ 0 w 13"/>
                  <a:gd name="T27" fmla="*/ 5 h 7"/>
                  <a:gd name="T28" fmla="*/ 1 w 13"/>
                  <a:gd name="T29" fmla="*/ 6 h 7"/>
                  <a:gd name="T30" fmla="*/ 2 w 13"/>
                  <a:gd name="T31" fmla="*/ 5 h 7"/>
                  <a:gd name="T32" fmla="*/ 3 w 13"/>
                  <a:gd name="T33" fmla="*/ 6 h 7"/>
                  <a:gd name="T34" fmla="*/ 4 w 13"/>
                  <a:gd name="T35" fmla="*/ 7 h 7"/>
                  <a:gd name="T36" fmla="*/ 3 w 13"/>
                  <a:gd name="T37" fmla="*/ 7 h 7"/>
                  <a:gd name="T38" fmla="*/ 3 w 13"/>
                  <a:gd name="T39" fmla="*/ 5 h 7"/>
                  <a:gd name="T40" fmla="*/ 6 w 13"/>
                  <a:gd name="T4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" h="7">
                    <a:moveTo>
                      <a:pt x="6" y="6"/>
                    </a:moveTo>
                    <a:lnTo>
                      <a:pt x="7" y="6"/>
                    </a:lnTo>
                    <a:lnTo>
                      <a:pt x="13" y="7"/>
                    </a:lnTo>
                    <a:lnTo>
                      <a:pt x="13" y="6"/>
                    </a:lnTo>
                    <a:lnTo>
                      <a:pt x="13" y="5"/>
                    </a:lnTo>
                    <a:lnTo>
                      <a:pt x="12" y="2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" name="Freeform 1289">
                <a:extLst>
                  <a:ext uri="{FF2B5EF4-FFF2-40B4-BE49-F238E27FC236}">
                    <a16:creationId xmlns:a16="http://schemas.microsoft.com/office/drawing/2014/main" id="{1F95B77C-7F9C-4CEC-856C-8C1ECECE40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4" y="1453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3 w 3"/>
                  <a:gd name="T3" fmla="*/ 1 h 1"/>
                  <a:gd name="T4" fmla="*/ 1 w 3"/>
                  <a:gd name="T5" fmla="*/ 0 h 1"/>
                  <a:gd name="T6" fmla="*/ 1 w 3"/>
                  <a:gd name="T7" fmla="*/ 0 h 1"/>
                  <a:gd name="T8" fmla="*/ 0 w 3"/>
                  <a:gd name="T9" fmla="*/ 0 h 1"/>
                  <a:gd name="T10" fmla="*/ 1 w 3"/>
                  <a:gd name="T11" fmla="*/ 1 h 1"/>
                  <a:gd name="T12" fmla="*/ 3 w 3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" name="Freeform 1290">
                <a:extLst>
                  <a:ext uri="{FF2B5EF4-FFF2-40B4-BE49-F238E27FC236}">
                    <a16:creationId xmlns:a16="http://schemas.microsoft.com/office/drawing/2014/main" id="{441EF3B4-1F7B-44AA-A232-0ADD784F44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7" y="1791"/>
                <a:ext cx="4" cy="4"/>
              </a:xfrm>
              <a:custGeom>
                <a:avLst/>
                <a:gdLst>
                  <a:gd name="T0" fmla="*/ 1 w 4"/>
                  <a:gd name="T1" fmla="*/ 4 h 4"/>
                  <a:gd name="T2" fmla="*/ 1 w 4"/>
                  <a:gd name="T3" fmla="*/ 4 h 4"/>
                  <a:gd name="T4" fmla="*/ 1 w 4"/>
                  <a:gd name="T5" fmla="*/ 4 h 4"/>
                  <a:gd name="T6" fmla="*/ 0 w 4"/>
                  <a:gd name="T7" fmla="*/ 3 h 4"/>
                  <a:gd name="T8" fmla="*/ 1 w 4"/>
                  <a:gd name="T9" fmla="*/ 3 h 4"/>
                  <a:gd name="T10" fmla="*/ 1 w 4"/>
                  <a:gd name="T11" fmla="*/ 1 h 4"/>
                  <a:gd name="T12" fmla="*/ 4 w 4"/>
                  <a:gd name="T13" fmla="*/ 0 h 4"/>
                  <a:gd name="T14" fmla="*/ 4 w 4"/>
                  <a:gd name="T15" fmla="*/ 0 h 4"/>
                  <a:gd name="T16" fmla="*/ 4 w 4"/>
                  <a:gd name="T17" fmla="*/ 0 h 4"/>
                  <a:gd name="T18" fmla="*/ 3 w 4"/>
                  <a:gd name="T19" fmla="*/ 0 h 4"/>
                  <a:gd name="T20" fmla="*/ 1 w 4"/>
                  <a:gd name="T21" fmla="*/ 1 h 4"/>
                  <a:gd name="T22" fmla="*/ 0 w 4"/>
                  <a:gd name="T23" fmla="*/ 3 h 4"/>
                  <a:gd name="T24" fmla="*/ 0 w 4"/>
                  <a:gd name="T25" fmla="*/ 4 h 4"/>
                  <a:gd name="T26" fmla="*/ 1 w 4"/>
                  <a:gd name="T2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lnTo>
                      <a:pt x="1" y="4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" name="Freeform 1291">
                <a:extLst>
                  <a:ext uri="{FF2B5EF4-FFF2-40B4-BE49-F238E27FC236}">
                    <a16:creationId xmlns:a16="http://schemas.microsoft.com/office/drawing/2014/main" id="{91FB7DA4-D2F0-48B7-B712-3316725E64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2" y="1796"/>
                <a:ext cx="21" cy="17"/>
              </a:xfrm>
              <a:custGeom>
                <a:avLst/>
                <a:gdLst>
                  <a:gd name="T0" fmla="*/ 20 w 21"/>
                  <a:gd name="T1" fmla="*/ 10 h 17"/>
                  <a:gd name="T2" fmla="*/ 21 w 21"/>
                  <a:gd name="T3" fmla="*/ 10 h 17"/>
                  <a:gd name="T4" fmla="*/ 18 w 21"/>
                  <a:gd name="T5" fmla="*/ 10 h 17"/>
                  <a:gd name="T6" fmla="*/ 17 w 21"/>
                  <a:gd name="T7" fmla="*/ 9 h 17"/>
                  <a:gd name="T8" fmla="*/ 15 w 21"/>
                  <a:gd name="T9" fmla="*/ 10 h 17"/>
                  <a:gd name="T10" fmla="*/ 12 w 21"/>
                  <a:gd name="T11" fmla="*/ 10 h 17"/>
                  <a:gd name="T12" fmla="*/ 12 w 21"/>
                  <a:gd name="T13" fmla="*/ 9 h 17"/>
                  <a:gd name="T14" fmla="*/ 10 w 21"/>
                  <a:gd name="T15" fmla="*/ 9 h 17"/>
                  <a:gd name="T16" fmla="*/ 7 w 21"/>
                  <a:gd name="T17" fmla="*/ 6 h 17"/>
                  <a:gd name="T18" fmla="*/ 6 w 21"/>
                  <a:gd name="T19" fmla="*/ 7 h 17"/>
                  <a:gd name="T20" fmla="*/ 6 w 21"/>
                  <a:gd name="T21" fmla="*/ 9 h 17"/>
                  <a:gd name="T22" fmla="*/ 3 w 21"/>
                  <a:gd name="T23" fmla="*/ 7 h 17"/>
                  <a:gd name="T24" fmla="*/ 3 w 21"/>
                  <a:gd name="T25" fmla="*/ 5 h 17"/>
                  <a:gd name="T26" fmla="*/ 3 w 21"/>
                  <a:gd name="T27" fmla="*/ 4 h 17"/>
                  <a:gd name="T28" fmla="*/ 3 w 21"/>
                  <a:gd name="T29" fmla="*/ 4 h 17"/>
                  <a:gd name="T30" fmla="*/ 4 w 21"/>
                  <a:gd name="T31" fmla="*/ 2 h 17"/>
                  <a:gd name="T32" fmla="*/ 4 w 21"/>
                  <a:gd name="T33" fmla="*/ 0 h 17"/>
                  <a:gd name="T34" fmla="*/ 0 w 21"/>
                  <a:gd name="T35" fmla="*/ 2 h 17"/>
                  <a:gd name="T36" fmla="*/ 0 w 21"/>
                  <a:gd name="T37" fmla="*/ 5 h 17"/>
                  <a:gd name="T38" fmla="*/ 0 w 21"/>
                  <a:gd name="T39" fmla="*/ 6 h 17"/>
                  <a:gd name="T40" fmla="*/ 1 w 21"/>
                  <a:gd name="T41" fmla="*/ 5 h 17"/>
                  <a:gd name="T42" fmla="*/ 2 w 21"/>
                  <a:gd name="T43" fmla="*/ 6 h 17"/>
                  <a:gd name="T44" fmla="*/ 2 w 21"/>
                  <a:gd name="T45" fmla="*/ 7 h 17"/>
                  <a:gd name="T46" fmla="*/ 3 w 21"/>
                  <a:gd name="T47" fmla="*/ 9 h 17"/>
                  <a:gd name="T48" fmla="*/ 4 w 21"/>
                  <a:gd name="T49" fmla="*/ 10 h 17"/>
                  <a:gd name="T50" fmla="*/ 4 w 21"/>
                  <a:gd name="T51" fmla="*/ 10 h 17"/>
                  <a:gd name="T52" fmla="*/ 6 w 21"/>
                  <a:gd name="T53" fmla="*/ 11 h 17"/>
                  <a:gd name="T54" fmla="*/ 6 w 21"/>
                  <a:gd name="T55" fmla="*/ 12 h 17"/>
                  <a:gd name="T56" fmla="*/ 7 w 21"/>
                  <a:gd name="T57" fmla="*/ 12 h 17"/>
                  <a:gd name="T58" fmla="*/ 12 w 21"/>
                  <a:gd name="T59" fmla="*/ 13 h 17"/>
                  <a:gd name="T60" fmla="*/ 13 w 21"/>
                  <a:gd name="T61" fmla="*/ 16 h 17"/>
                  <a:gd name="T62" fmla="*/ 15 w 21"/>
                  <a:gd name="T63" fmla="*/ 17 h 17"/>
                  <a:gd name="T64" fmla="*/ 17 w 21"/>
                  <a:gd name="T65" fmla="*/ 16 h 17"/>
                  <a:gd name="T66" fmla="*/ 18 w 21"/>
                  <a:gd name="T67" fmla="*/ 13 h 17"/>
                  <a:gd name="T68" fmla="*/ 17 w 21"/>
                  <a:gd name="T69" fmla="*/ 12 h 17"/>
                  <a:gd name="T70" fmla="*/ 18 w 21"/>
                  <a:gd name="T71" fmla="*/ 11 h 17"/>
                  <a:gd name="T72" fmla="*/ 20 w 21"/>
                  <a:gd name="T73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1" h="17">
                    <a:moveTo>
                      <a:pt x="20" y="10"/>
                    </a:moveTo>
                    <a:lnTo>
                      <a:pt x="21" y="10"/>
                    </a:lnTo>
                    <a:lnTo>
                      <a:pt x="18" y="10"/>
                    </a:lnTo>
                    <a:lnTo>
                      <a:pt x="17" y="9"/>
                    </a:lnTo>
                    <a:lnTo>
                      <a:pt x="15" y="10"/>
                    </a:lnTo>
                    <a:lnTo>
                      <a:pt x="12" y="10"/>
                    </a:lnTo>
                    <a:lnTo>
                      <a:pt x="12" y="9"/>
                    </a:lnTo>
                    <a:lnTo>
                      <a:pt x="10" y="9"/>
                    </a:lnTo>
                    <a:lnTo>
                      <a:pt x="7" y="6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3" y="9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7" y="12"/>
                    </a:lnTo>
                    <a:lnTo>
                      <a:pt x="12" y="13"/>
                    </a:lnTo>
                    <a:lnTo>
                      <a:pt x="13" y="16"/>
                    </a:lnTo>
                    <a:lnTo>
                      <a:pt x="15" y="17"/>
                    </a:lnTo>
                    <a:lnTo>
                      <a:pt x="17" y="16"/>
                    </a:lnTo>
                    <a:lnTo>
                      <a:pt x="18" y="13"/>
                    </a:lnTo>
                    <a:lnTo>
                      <a:pt x="17" y="12"/>
                    </a:lnTo>
                    <a:lnTo>
                      <a:pt x="18" y="11"/>
                    </a:lnTo>
                    <a:lnTo>
                      <a:pt x="20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" name="Freeform 1292">
                <a:extLst>
                  <a:ext uri="{FF2B5EF4-FFF2-40B4-BE49-F238E27FC236}">
                    <a16:creationId xmlns:a16="http://schemas.microsoft.com/office/drawing/2014/main" id="{1D38EAF0-D00E-4A7E-96A2-16A806A114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2" y="1532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3 w 3"/>
                  <a:gd name="T7" fmla="*/ 1 h 1"/>
                  <a:gd name="T8" fmla="*/ 3 w 3"/>
                  <a:gd name="T9" fmla="*/ 0 h 1"/>
                  <a:gd name="T10" fmla="*/ 0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" name="Freeform 1293">
                <a:extLst>
                  <a:ext uri="{FF2B5EF4-FFF2-40B4-BE49-F238E27FC236}">
                    <a16:creationId xmlns:a16="http://schemas.microsoft.com/office/drawing/2014/main" id="{6E12D6CE-3B67-4AA8-92DC-90A8B3F918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7" y="1532"/>
                <a:ext cx="12" cy="17"/>
              </a:xfrm>
              <a:custGeom>
                <a:avLst/>
                <a:gdLst>
                  <a:gd name="T0" fmla="*/ 12 w 12"/>
                  <a:gd name="T1" fmla="*/ 3 h 17"/>
                  <a:gd name="T2" fmla="*/ 12 w 12"/>
                  <a:gd name="T3" fmla="*/ 2 h 17"/>
                  <a:gd name="T4" fmla="*/ 10 w 12"/>
                  <a:gd name="T5" fmla="*/ 1 h 17"/>
                  <a:gd name="T6" fmla="*/ 10 w 12"/>
                  <a:gd name="T7" fmla="*/ 1 h 17"/>
                  <a:gd name="T8" fmla="*/ 9 w 12"/>
                  <a:gd name="T9" fmla="*/ 1 h 17"/>
                  <a:gd name="T10" fmla="*/ 8 w 12"/>
                  <a:gd name="T11" fmla="*/ 1 h 17"/>
                  <a:gd name="T12" fmla="*/ 7 w 12"/>
                  <a:gd name="T13" fmla="*/ 0 h 17"/>
                  <a:gd name="T14" fmla="*/ 7 w 12"/>
                  <a:gd name="T15" fmla="*/ 0 h 17"/>
                  <a:gd name="T16" fmla="*/ 6 w 12"/>
                  <a:gd name="T17" fmla="*/ 1 h 17"/>
                  <a:gd name="T18" fmla="*/ 3 w 12"/>
                  <a:gd name="T19" fmla="*/ 2 h 17"/>
                  <a:gd name="T20" fmla="*/ 3 w 12"/>
                  <a:gd name="T21" fmla="*/ 2 h 17"/>
                  <a:gd name="T22" fmla="*/ 2 w 12"/>
                  <a:gd name="T23" fmla="*/ 3 h 17"/>
                  <a:gd name="T24" fmla="*/ 1 w 12"/>
                  <a:gd name="T25" fmla="*/ 6 h 17"/>
                  <a:gd name="T26" fmla="*/ 2 w 12"/>
                  <a:gd name="T27" fmla="*/ 7 h 17"/>
                  <a:gd name="T28" fmla="*/ 1 w 12"/>
                  <a:gd name="T29" fmla="*/ 8 h 17"/>
                  <a:gd name="T30" fmla="*/ 0 w 12"/>
                  <a:gd name="T31" fmla="*/ 9 h 17"/>
                  <a:gd name="T32" fmla="*/ 1 w 12"/>
                  <a:gd name="T33" fmla="*/ 11 h 17"/>
                  <a:gd name="T34" fmla="*/ 0 w 12"/>
                  <a:gd name="T35" fmla="*/ 12 h 17"/>
                  <a:gd name="T36" fmla="*/ 0 w 12"/>
                  <a:gd name="T37" fmla="*/ 13 h 17"/>
                  <a:gd name="T38" fmla="*/ 2 w 12"/>
                  <a:gd name="T39" fmla="*/ 13 h 17"/>
                  <a:gd name="T40" fmla="*/ 2 w 12"/>
                  <a:gd name="T41" fmla="*/ 14 h 17"/>
                  <a:gd name="T42" fmla="*/ 3 w 12"/>
                  <a:gd name="T43" fmla="*/ 15 h 17"/>
                  <a:gd name="T44" fmla="*/ 3 w 12"/>
                  <a:gd name="T45" fmla="*/ 17 h 17"/>
                  <a:gd name="T46" fmla="*/ 3 w 12"/>
                  <a:gd name="T47" fmla="*/ 17 h 17"/>
                  <a:gd name="T48" fmla="*/ 4 w 12"/>
                  <a:gd name="T49" fmla="*/ 15 h 17"/>
                  <a:gd name="T50" fmla="*/ 4 w 12"/>
                  <a:gd name="T51" fmla="*/ 15 h 17"/>
                  <a:gd name="T52" fmla="*/ 6 w 12"/>
                  <a:gd name="T53" fmla="*/ 14 h 17"/>
                  <a:gd name="T54" fmla="*/ 6 w 12"/>
                  <a:gd name="T55" fmla="*/ 13 h 17"/>
                  <a:gd name="T56" fmla="*/ 4 w 12"/>
                  <a:gd name="T57" fmla="*/ 13 h 17"/>
                  <a:gd name="T58" fmla="*/ 6 w 12"/>
                  <a:gd name="T59" fmla="*/ 12 h 17"/>
                  <a:gd name="T60" fmla="*/ 7 w 12"/>
                  <a:gd name="T61" fmla="*/ 11 h 17"/>
                  <a:gd name="T62" fmla="*/ 8 w 12"/>
                  <a:gd name="T63" fmla="*/ 8 h 17"/>
                  <a:gd name="T64" fmla="*/ 9 w 12"/>
                  <a:gd name="T65" fmla="*/ 8 h 17"/>
                  <a:gd name="T66" fmla="*/ 10 w 12"/>
                  <a:gd name="T67" fmla="*/ 8 h 17"/>
                  <a:gd name="T68" fmla="*/ 9 w 12"/>
                  <a:gd name="T69" fmla="*/ 7 h 17"/>
                  <a:gd name="T70" fmla="*/ 9 w 12"/>
                  <a:gd name="T71" fmla="*/ 6 h 17"/>
                  <a:gd name="T72" fmla="*/ 10 w 12"/>
                  <a:gd name="T73" fmla="*/ 4 h 17"/>
                  <a:gd name="T74" fmla="*/ 12 w 12"/>
                  <a:gd name="T75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" h="17">
                    <a:moveTo>
                      <a:pt x="12" y="3"/>
                    </a:moveTo>
                    <a:lnTo>
                      <a:pt x="12" y="2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1" y="11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2" y="14"/>
                    </a:lnTo>
                    <a:lnTo>
                      <a:pt x="3" y="15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6" y="14"/>
                    </a:lnTo>
                    <a:lnTo>
                      <a:pt x="6" y="13"/>
                    </a:lnTo>
                    <a:lnTo>
                      <a:pt x="4" y="13"/>
                    </a:lnTo>
                    <a:lnTo>
                      <a:pt x="6" y="12"/>
                    </a:lnTo>
                    <a:lnTo>
                      <a:pt x="7" y="11"/>
                    </a:lnTo>
                    <a:lnTo>
                      <a:pt x="8" y="8"/>
                    </a:lnTo>
                    <a:lnTo>
                      <a:pt x="9" y="8"/>
                    </a:lnTo>
                    <a:lnTo>
                      <a:pt x="10" y="8"/>
                    </a:lnTo>
                    <a:lnTo>
                      <a:pt x="9" y="7"/>
                    </a:lnTo>
                    <a:lnTo>
                      <a:pt x="9" y="6"/>
                    </a:lnTo>
                    <a:lnTo>
                      <a:pt x="10" y="4"/>
                    </a:lnTo>
                    <a:lnTo>
                      <a:pt x="1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" name="Freeform 1294">
                <a:extLst>
                  <a:ext uri="{FF2B5EF4-FFF2-40B4-BE49-F238E27FC236}">
                    <a16:creationId xmlns:a16="http://schemas.microsoft.com/office/drawing/2014/main" id="{121DCDB8-5F06-4DF3-8668-A6DEDE3E14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4" y="1458"/>
                <a:ext cx="59" cy="55"/>
              </a:xfrm>
              <a:custGeom>
                <a:avLst/>
                <a:gdLst>
                  <a:gd name="T0" fmla="*/ 57 w 59"/>
                  <a:gd name="T1" fmla="*/ 46 h 55"/>
                  <a:gd name="T2" fmla="*/ 56 w 59"/>
                  <a:gd name="T3" fmla="*/ 42 h 55"/>
                  <a:gd name="T4" fmla="*/ 55 w 59"/>
                  <a:gd name="T5" fmla="*/ 45 h 55"/>
                  <a:gd name="T6" fmla="*/ 51 w 59"/>
                  <a:gd name="T7" fmla="*/ 41 h 55"/>
                  <a:gd name="T8" fmla="*/ 47 w 59"/>
                  <a:gd name="T9" fmla="*/ 43 h 55"/>
                  <a:gd name="T10" fmla="*/ 49 w 59"/>
                  <a:gd name="T11" fmla="*/ 41 h 55"/>
                  <a:gd name="T12" fmla="*/ 49 w 59"/>
                  <a:gd name="T13" fmla="*/ 37 h 55"/>
                  <a:gd name="T14" fmla="*/ 50 w 59"/>
                  <a:gd name="T15" fmla="*/ 34 h 55"/>
                  <a:gd name="T16" fmla="*/ 45 w 59"/>
                  <a:gd name="T17" fmla="*/ 28 h 55"/>
                  <a:gd name="T18" fmla="*/ 43 w 59"/>
                  <a:gd name="T19" fmla="*/ 23 h 55"/>
                  <a:gd name="T20" fmla="*/ 40 w 59"/>
                  <a:gd name="T21" fmla="*/ 19 h 55"/>
                  <a:gd name="T22" fmla="*/ 34 w 59"/>
                  <a:gd name="T23" fmla="*/ 17 h 55"/>
                  <a:gd name="T24" fmla="*/ 34 w 59"/>
                  <a:gd name="T25" fmla="*/ 12 h 55"/>
                  <a:gd name="T26" fmla="*/ 31 w 59"/>
                  <a:gd name="T27" fmla="*/ 9 h 55"/>
                  <a:gd name="T28" fmla="*/ 27 w 59"/>
                  <a:gd name="T29" fmla="*/ 14 h 55"/>
                  <a:gd name="T30" fmla="*/ 26 w 59"/>
                  <a:gd name="T31" fmla="*/ 9 h 55"/>
                  <a:gd name="T32" fmla="*/ 28 w 59"/>
                  <a:gd name="T33" fmla="*/ 8 h 55"/>
                  <a:gd name="T34" fmla="*/ 28 w 59"/>
                  <a:gd name="T35" fmla="*/ 3 h 55"/>
                  <a:gd name="T36" fmla="*/ 28 w 59"/>
                  <a:gd name="T37" fmla="*/ 0 h 55"/>
                  <a:gd name="T38" fmla="*/ 21 w 59"/>
                  <a:gd name="T39" fmla="*/ 3 h 55"/>
                  <a:gd name="T40" fmla="*/ 17 w 59"/>
                  <a:gd name="T41" fmla="*/ 12 h 55"/>
                  <a:gd name="T42" fmla="*/ 14 w 59"/>
                  <a:gd name="T43" fmla="*/ 18 h 55"/>
                  <a:gd name="T44" fmla="*/ 12 w 59"/>
                  <a:gd name="T45" fmla="*/ 21 h 55"/>
                  <a:gd name="T46" fmla="*/ 9 w 59"/>
                  <a:gd name="T47" fmla="*/ 28 h 55"/>
                  <a:gd name="T48" fmla="*/ 9 w 59"/>
                  <a:gd name="T49" fmla="*/ 35 h 55"/>
                  <a:gd name="T50" fmla="*/ 0 w 59"/>
                  <a:gd name="T51" fmla="*/ 37 h 55"/>
                  <a:gd name="T52" fmla="*/ 0 w 59"/>
                  <a:gd name="T53" fmla="*/ 46 h 55"/>
                  <a:gd name="T54" fmla="*/ 3 w 59"/>
                  <a:gd name="T55" fmla="*/ 43 h 55"/>
                  <a:gd name="T56" fmla="*/ 6 w 59"/>
                  <a:gd name="T57" fmla="*/ 45 h 55"/>
                  <a:gd name="T58" fmla="*/ 9 w 59"/>
                  <a:gd name="T59" fmla="*/ 45 h 55"/>
                  <a:gd name="T60" fmla="*/ 9 w 59"/>
                  <a:gd name="T61" fmla="*/ 51 h 55"/>
                  <a:gd name="T62" fmla="*/ 8 w 59"/>
                  <a:gd name="T63" fmla="*/ 55 h 55"/>
                  <a:gd name="T64" fmla="*/ 11 w 59"/>
                  <a:gd name="T65" fmla="*/ 55 h 55"/>
                  <a:gd name="T66" fmla="*/ 15 w 59"/>
                  <a:gd name="T67" fmla="*/ 54 h 55"/>
                  <a:gd name="T68" fmla="*/ 20 w 59"/>
                  <a:gd name="T69" fmla="*/ 52 h 55"/>
                  <a:gd name="T70" fmla="*/ 22 w 59"/>
                  <a:gd name="T71" fmla="*/ 47 h 55"/>
                  <a:gd name="T72" fmla="*/ 26 w 59"/>
                  <a:gd name="T73" fmla="*/ 46 h 55"/>
                  <a:gd name="T74" fmla="*/ 28 w 59"/>
                  <a:gd name="T75" fmla="*/ 43 h 55"/>
                  <a:gd name="T76" fmla="*/ 31 w 59"/>
                  <a:gd name="T77" fmla="*/ 37 h 55"/>
                  <a:gd name="T78" fmla="*/ 34 w 59"/>
                  <a:gd name="T79" fmla="*/ 37 h 55"/>
                  <a:gd name="T80" fmla="*/ 37 w 59"/>
                  <a:gd name="T81" fmla="*/ 40 h 55"/>
                  <a:gd name="T82" fmla="*/ 37 w 59"/>
                  <a:gd name="T83" fmla="*/ 42 h 55"/>
                  <a:gd name="T84" fmla="*/ 42 w 59"/>
                  <a:gd name="T85" fmla="*/ 45 h 55"/>
                  <a:gd name="T86" fmla="*/ 38 w 59"/>
                  <a:gd name="T87" fmla="*/ 49 h 55"/>
                  <a:gd name="T88" fmla="*/ 42 w 59"/>
                  <a:gd name="T89" fmla="*/ 49 h 55"/>
                  <a:gd name="T90" fmla="*/ 45 w 59"/>
                  <a:gd name="T91" fmla="*/ 52 h 55"/>
                  <a:gd name="T92" fmla="*/ 49 w 59"/>
                  <a:gd name="T93" fmla="*/ 53 h 55"/>
                  <a:gd name="T94" fmla="*/ 54 w 59"/>
                  <a:gd name="T95" fmla="*/ 51 h 55"/>
                  <a:gd name="T96" fmla="*/ 59 w 59"/>
                  <a:gd name="T97" fmla="*/ 4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9" h="55">
                    <a:moveTo>
                      <a:pt x="57" y="47"/>
                    </a:moveTo>
                    <a:lnTo>
                      <a:pt x="56" y="46"/>
                    </a:lnTo>
                    <a:lnTo>
                      <a:pt x="57" y="46"/>
                    </a:lnTo>
                    <a:lnTo>
                      <a:pt x="59" y="45"/>
                    </a:lnTo>
                    <a:lnTo>
                      <a:pt x="57" y="43"/>
                    </a:lnTo>
                    <a:lnTo>
                      <a:pt x="56" y="42"/>
                    </a:lnTo>
                    <a:lnTo>
                      <a:pt x="55" y="42"/>
                    </a:lnTo>
                    <a:lnTo>
                      <a:pt x="55" y="43"/>
                    </a:lnTo>
                    <a:lnTo>
                      <a:pt x="55" y="45"/>
                    </a:lnTo>
                    <a:lnTo>
                      <a:pt x="54" y="43"/>
                    </a:lnTo>
                    <a:lnTo>
                      <a:pt x="53" y="43"/>
                    </a:lnTo>
                    <a:lnTo>
                      <a:pt x="51" y="41"/>
                    </a:lnTo>
                    <a:lnTo>
                      <a:pt x="51" y="42"/>
                    </a:lnTo>
                    <a:lnTo>
                      <a:pt x="50" y="43"/>
                    </a:lnTo>
                    <a:lnTo>
                      <a:pt x="47" y="43"/>
                    </a:lnTo>
                    <a:lnTo>
                      <a:pt x="45" y="42"/>
                    </a:lnTo>
                    <a:lnTo>
                      <a:pt x="47" y="41"/>
                    </a:lnTo>
                    <a:lnTo>
                      <a:pt x="49" y="41"/>
                    </a:lnTo>
                    <a:lnTo>
                      <a:pt x="50" y="40"/>
                    </a:lnTo>
                    <a:lnTo>
                      <a:pt x="50" y="38"/>
                    </a:lnTo>
                    <a:lnTo>
                      <a:pt x="49" y="37"/>
                    </a:lnTo>
                    <a:lnTo>
                      <a:pt x="49" y="35"/>
                    </a:lnTo>
                    <a:lnTo>
                      <a:pt x="50" y="34"/>
                    </a:lnTo>
                    <a:lnTo>
                      <a:pt x="50" y="34"/>
                    </a:lnTo>
                    <a:lnTo>
                      <a:pt x="49" y="32"/>
                    </a:lnTo>
                    <a:lnTo>
                      <a:pt x="49" y="30"/>
                    </a:lnTo>
                    <a:lnTo>
                      <a:pt x="45" y="28"/>
                    </a:lnTo>
                    <a:lnTo>
                      <a:pt x="43" y="26"/>
                    </a:lnTo>
                    <a:lnTo>
                      <a:pt x="43" y="25"/>
                    </a:lnTo>
                    <a:lnTo>
                      <a:pt x="43" y="23"/>
                    </a:lnTo>
                    <a:lnTo>
                      <a:pt x="40" y="23"/>
                    </a:lnTo>
                    <a:lnTo>
                      <a:pt x="40" y="21"/>
                    </a:lnTo>
                    <a:lnTo>
                      <a:pt x="40" y="19"/>
                    </a:lnTo>
                    <a:lnTo>
                      <a:pt x="40" y="18"/>
                    </a:lnTo>
                    <a:lnTo>
                      <a:pt x="37" y="18"/>
                    </a:lnTo>
                    <a:lnTo>
                      <a:pt x="34" y="17"/>
                    </a:lnTo>
                    <a:lnTo>
                      <a:pt x="33" y="14"/>
                    </a:lnTo>
                    <a:lnTo>
                      <a:pt x="33" y="13"/>
                    </a:lnTo>
                    <a:lnTo>
                      <a:pt x="34" y="12"/>
                    </a:lnTo>
                    <a:lnTo>
                      <a:pt x="32" y="11"/>
                    </a:lnTo>
                    <a:lnTo>
                      <a:pt x="32" y="9"/>
                    </a:lnTo>
                    <a:lnTo>
                      <a:pt x="31" y="9"/>
                    </a:lnTo>
                    <a:lnTo>
                      <a:pt x="29" y="12"/>
                    </a:lnTo>
                    <a:lnTo>
                      <a:pt x="28" y="13"/>
                    </a:lnTo>
                    <a:lnTo>
                      <a:pt x="27" y="14"/>
                    </a:lnTo>
                    <a:lnTo>
                      <a:pt x="27" y="13"/>
                    </a:lnTo>
                    <a:lnTo>
                      <a:pt x="27" y="11"/>
                    </a:lnTo>
                    <a:lnTo>
                      <a:pt x="26" y="9"/>
                    </a:lnTo>
                    <a:lnTo>
                      <a:pt x="26" y="8"/>
                    </a:lnTo>
                    <a:lnTo>
                      <a:pt x="27" y="8"/>
                    </a:lnTo>
                    <a:lnTo>
                      <a:pt x="28" y="8"/>
                    </a:lnTo>
                    <a:lnTo>
                      <a:pt x="28" y="7"/>
                    </a:lnTo>
                    <a:lnTo>
                      <a:pt x="28" y="4"/>
                    </a:lnTo>
                    <a:lnTo>
                      <a:pt x="28" y="3"/>
                    </a:lnTo>
                    <a:lnTo>
                      <a:pt x="26" y="3"/>
                    </a:lnTo>
                    <a:lnTo>
                      <a:pt x="26" y="2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2" y="1"/>
                    </a:lnTo>
                    <a:lnTo>
                      <a:pt x="21" y="3"/>
                    </a:lnTo>
                    <a:lnTo>
                      <a:pt x="19" y="7"/>
                    </a:lnTo>
                    <a:lnTo>
                      <a:pt x="17" y="9"/>
                    </a:lnTo>
                    <a:lnTo>
                      <a:pt x="17" y="12"/>
                    </a:lnTo>
                    <a:lnTo>
                      <a:pt x="16" y="13"/>
                    </a:lnTo>
                    <a:lnTo>
                      <a:pt x="16" y="14"/>
                    </a:lnTo>
                    <a:lnTo>
                      <a:pt x="14" y="18"/>
                    </a:lnTo>
                    <a:lnTo>
                      <a:pt x="14" y="19"/>
                    </a:lnTo>
                    <a:lnTo>
                      <a:pt x="12" y="20"/>
                    </a:lnTo>
                    <a:lnTo>
                      <a:pt x="12" y="21"/>
                    </a:lnTo>
                    <a:lnTo>
                      <a:pt x="12" y="24"/>
                    </a:lnTo>
                    <a:lnTo>
                      <a:pt x="10" y="26"/>
                    </a:lnTo>
                    <a:lnTo>
                      <a:pt x="9" y="28"/>
                    </a:lnTo>
                    <a:lnTo>
                      <a:pt x="9" y="31"/>
                    </a:lnTo>
                    <a:lnTo>
                      <a:pt x="8" y="32"/>
                    </a:lnTo>
                    <a:lnTo>
                      <a:pt x="9" y="35"/>
                    </a:lnTo>
                    <a:lnTo>
                      <a:pt x="8" y="36"/>
                    </a:lnTo>
                    <a:lnTo>
                      <a:pt x="4" y="36"/>
                    </a:lnTo>
                    <a:lnTo>
                      <a:pt x="0" y="37"/>
                    </a:lnTo>
                    <a:lnTo>
                      <a:pt x="0" y="40"/>
                    </a:lnTo>
                    <a:lnTo>
                      <a:pt x="0" y="43"/>
                    </a:lnTo>
                    <a:lnTo>
                      <a:pt x="0" y="46"/>
                    </a:lnTo>
                    <a:lnTo>
                      <a:pt x="1" y="46"/>
                    </a:lnTo>
                    <a:lnTo>
                      <a:pt x="1" y="43"/>
                    </a:lnTo>
                    <a:lnTo>
                      <a:pt x="3" y="43"/>
                    </a:lnTo>
                    <a:lnTo>
                      <a:pt x="3" y="45"/>
                    </a:lnTo>
                    <a:lnTo>
                      <a:pt x="5" y="45"/>
                    </a:lnTo>
                    <a:lnTo>
                      <a:pt x="6" y="45"/>
                    </a:lnTo>
                    <a:lnTo>
                      <a:pt x="8" y="45"/>
                    </a:lnTo>
                    <a:lnTo>
                      <a:pt x="8" y="45"/>
                    </a:lnTo>
                    <a:lnTo>
                      <a:pt x="9" y="45"/>
                    </a:lnTo>
                    <a:lnTo>
                      <a:pt x="10" y="46"/>
                    </a:lnTo>
                    <a:lnTo>
                      <a:pt x="8" y="48"/>
                    </a:lnTo>
                    <a:lnTo>
                      <a:pt x="9" y="51"/>
                    </a:lnTo>
                    <a:lnTo>
                      <a:pt x="8" y="52"/>
                    </a:lnTo>
                    <a:lnTo>
                      <a:pt x="8" y="54"/>
                    </a:lnTo>
                    <a:lnTo>
                      <a:pt x="8" y="55"/>
                    </a:lnTo>
                    <a:lnTo>
                      <a:pt x="9" y="55"/>
                    </a:lnTo>
                    <a:lnTo>
                      <a:pt x="10" y="55"/>
                    </a:lnTo>
                    <a:lnTo>
                      <a:pt x="11" y="55"/>
                    </a:lnTo>
                    <a:lnTo>
                      <a:pt x="12" y="54"/>
                    </a:lnTo>
                    <a:lnTo>
                      <a:pt x="14" y="54"/>
                    </a:lnTo>
                    <a:lnTo>
                      <a:pt x="15" y="54"/>
                    </a:lnTo>
                    <a:lnTo>
                      <a:pt x="16" y="53"/>
                    </a:lnTo>
                    <a:lnTo>
                      <a:pt x="17" y="53"/>
                    </a:lnTo>
                    <a:lnTo>
                      <a:pt x="20" y="52"/>
                    </a:lnTo>
                    <a:lnTo>
                      <a:pt x="20" y="49"/>
                    </a:lnTo>
                    <a:lnTo>
                      <a:pt x="21" y="48"/>
                    </a:lnTo>
                    <a:lnTo>
                      <a:pt x="22" y="47"/>
                    </a:lnTo>
                    <a:lnTo>
                      <a:pt x="23" y="46"/>
                    </a:lnTo>
                    <a:lnTo>
                      <a:pt x="25" y="47"/>
                    </a:lnTo>
                    <a:lnTo>
                      <a:pt x="26" y="46"/>
                    </a:lnTo>
                    <a:lnTo>
                      <a:pt x="27" y="46"/>
                    </a:lnTo>
                    <a:lnTo>
                      <a:pt x="28" y="46"/>
                    </a:lnTo>
                    <a:lnTo>
                      <a:pt x="28" y="43"/>
                    </a:lnTo>
                    <a:lnTo>
                      <a:pt x="28" y="41"/>
                    </a:lnTo>
                    <a:lnTo>
                      <a:pt x="31" y="40"/>
                    </a:lnTo>
                    <a:lnTo>
                      <a:pt x="31" y="37"/>
                    </a:lnTo>
                    <a:lnTo>
                      <a:pt x="32" y="37"/>
                    </a:lnTo>
                    <a:lnTo>
                      <a:pt x="33" y="38"/>
                    </a:lnTo>
                    <a:lnTo>
                      <a:pt x="34" y="37"/>
                    </a:lnTo>
                    <a:lnTo>
                      <a:pt x="36" y="37"/>
                    </a:lnTo>
                    <a:lnTo>
                      <a:pt x="37" y="37"/>
                    </a:lnTo>
                    <a:lnTo>
                      <a:pt x="37" y="40"/>
                    </a:lnTo>
                    <a:lnTo>
                      <a:pt x="36" y="41"/>
                    </a:lnTo>
                    <a:lnTo>
                      <a:pt x="34" y="42"/>
                    </a:lnTo>
                    <a:lnTo>
                      <a:pt x="37" y="42"/>
                    </a:lnTo>
                    <a:lnTo>
                      <a:pt x="39" y="42"/>
                    </a:lnTo>
                    <a:lnTo>
                      <a:pt x="40" y="43"/>
                    </a:lnTo>
                    <a:lnTo>
                      <a:pt x="42" y="45"/>
                    </a:lnTo>
                    <a:lnTo>
                      <a:pt x="40" y="47"/>
                    </a:lnTo>
                    <a:lnTo>
                      <a:pt x="39" y="47"/>
                    </a:lnTo>
                    <a:lnTo>
                      <a:pt x="38" y="49"/>
                    </a:lnTo>
                    <a:lnTo>
                      <a:pt x="40" y="51"/>
                    </a:lnTo>
                    <a:lnTo>
                      <a:pt x="40" y="49"/>
                    </a:lnTo>
                    <a:lnTo>
                      <a:pt x="42" y="49"/>
                    </a:lnTo>
                    <a:lnTo>
                      <a:pt x="43" y="51"/>
                    </a:lnTo>
                    <a:lnTo>
                      <a:pt x="44" y="49"/>
                    </a:lnTo>
                    <a:lnTo>
                      <a:pt x="45" y="52"/>
                    </a:lnTo>
                    <a:lnTo>
                      <a:pt x="47" y="52"/>
                    </a:lnTo>
                    <a:lnTo>
                      <a:pt x="48" y="53"/>
                    </a:lnTo>
                    <a:lnTo>
                      <a:pt x="49" y="53"/>
                    </a:lnTo>
                    <a:lnTo>
                      <a:pt x="51" y="54"/>
                    </a:lnTo>
                    <a:lnTo>
                      <a:pt x="53" y="53"/>
                    </a:lnTo>
                    <a:lnTo>
                      <a:pt x="54" y="51"/>
                    </a:lnTo>
                    <a:lnTo>
                      <a:pt x="55" y="51"/>
                    </a:lnTo>
                    <a:lnTo>
                      <a:pt x="56" y="49"/>
                    </a:lnTo>
                    <a:lnTo>
                      <a:pt x="59" y="48"/>
                    </a:lnTo>
                    <a:lnTo>
                      <a:pt x="59" y="48"/>
                    </a:lnTo>
                    <a:lnTo>
                      <a:pt x="57" y="4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" name="Freeform 1295">
                <a:extLst>
                  <a:ext uri="{FF2B5EF4-FFF2-40B4-BE49-F238E27FC236}">
                    <a16:creationId xmlns:a16="http://schemas.microsoft.com/office/drawing/2014/main" id="{BA6839A6-BB07-43B7-890A-72367D46DB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045" y="1640"/>
                <a:ext cx="12" cy="12"/>
              </a:xfrm>
              <a:custGeom>
                <a:avLst/>
                <a:gdLst>
                  <a:gd name="T0" fmla="*/ 8 w 12"/>
                  <a:gd name="T1" fmla="*/ 8 h 12"/>
                  <a:gd name="T2" fmla="*/ 7 w 12"/>
                  <a:gd name="T3" fmla="*/ 9 h 12"/>
                  <a:gd name="T4" fmla="*/ 8 w 12"/>
                  <a:gd name="T5" fmla="*/ 9 h 12"/>
                  <a:gd name="T6" fmla="*/ 10 w 12"/>
                  <a:gd name="T7" fmla="*/ 6 h 12"/>
                  <a:gd name="T8" fmla="*/ 12 w 12"/>
                  <a:gd name="T9" fmla="*/ 6 h 12"/>
                  <a:gd name="T10" fmla="*/ 12 w 12"/>
                  <a:gd name="T11" fmla="*/ 3 h 12"/>
                  <a:gd name="T12" fmla="*/ 10 w 12"/>
                  <a:gd name="T13" fmla="*/ 2 h 12"/>
                  <a:gd name="T14" fmla="*/ 10 w 12"/>
                  <a:gd name="T15" fmla="*/ 2 h 12"/>
                  <a:gd name="T16" fmla="*/ 10 w 12"/>
                  <a:gd name="T17" fmla="*/ 1 h 12"/>
                  <a:gd name="T18" fmla="*/ 9 w 12"/>
                  <a:gd name="T19" fmla="*/ 0 h 12"/>
                  <a:gd name="T20" fmla="*/ 8 w 12"/>
                  <a:gd name="T21" fmla="*/ 1 h 12"/>
                  <a:gd name="T22" fmla="*/ 7 w 12"/>
                  <a:gd name="T23" fmla="*/ 3 h 12"/>
                  <a:gd name="T24" fmla="*/ 6 w 12"/>
                  <a:gd name="T25" fmla="*/ 4 h 12"/>
                  <a:gd name="T26" fmla="*/ 4 w 12"/>
                  <a:gd name="T27" fmla="*/ 6 h 12"/>
                  <a:gd name="T28" fmla="*/ 4 w 12"/>
                  <a:gd name="T29" fmla="*/ 4 h 12"/>
                  <a:gd name="T30" fmla="*/ 6 w 12"/>
                  <a:gd name="T31" fmla="*/ 3 h 12"/>
                  <a:gd name="T32" fmla="*/ 7 w 12"/>
                  <a:gd name="T33" fmla="*/ 1 h 12"/>
                  <a:gd name="T34" fmla="*/ 7 w 12"/>
                  <a:gd name="T35" fmla="*/ 1 h 12"/>
                  <a:gd name="T36" fmla="*/ 6 w 12"/>
                  <a:gd name="T37" fmla="*/ 2 h 12"/>
                  <a:gd name="T38" fmla="*/ 4 w 12"/>
                  <a:gd name="T39" fmla="*/ 4 h 12"/>
                  <a:gd name="T40" fmla="*/ 2 w 12"/>
                  <a:gd name="T41" fmla="*/ 7 h 12"/>
                  <a:gd name="T42" fmla="*/ 1 w 12"/>
                  <a:gd name="T43" fmla="*/ 8 h 12"/>
                  <a:gd name="T44" fmla="*/ 0 w 12"/>
                  <a:gd name="T45" fmla="*/ 9 h 12"/>
                  <a:gd name="T46" fmla="*/ 0 w 12"/>
                  <a:gd name="T47" fmla="*/ 10 h 12"/>
                  <a:gd name="T48" fmla="*/ 1 w 12"/>
                  <a:gd name="T49" fmla="*/ 10 h 12"/>
                  <a:gd name="T50" fmla="*/ 3 w 12"/>
                  <a:gd name="T51" fmla="*/ 8 h 12"/>
                  <a:gd name="T52" fmla="*/ 4 w 12"/>
                  <a:gd name="T53" fmla="*/ 8 h 12"/>
                  <a:gd name="T54" fmla="*/ 3 w 12"/>
                  <a:gd name="T55" fmla="*/ 9 h 12"/>
                  <a:gd name="T56" fmla="*/ 2 w 12"/>
                  <a:gd name="T57" fmla="*/ 10 h 12"/>
                  <a:gd name="T58" fmla="*/ 3 w 12"/>
                  <a:gd name="T59" fmla="*/ 12 h 12"/>
                  <a:gd name="T60" fmla="*/ 4 w 12"/>
                  <a:gd name="T61" fmla="*/ 10 h 12"/>
                  <a:gd name="T62" fmla="*/ 6 w 12"/>
                  <a:gd name="T63" fmla="*/ 10 h 12"/>
                  <a:gd name="T64" fmla="*/ 7 w 12"/>
                  <a:gd name="T65" fmla="*/ 8 h 12"/>
                  <a:gd name="T66" fmla="*/ 9 w 12"/>
                  <a:gd name="T67" fmla="*/ 4 h 12"/>
                  <a:gd name="T68" fmla="*/ 10 w 12"/>
                  <a:gd name="T69" fmla="*/ 3 h 12"/>
                  <a:gd name="T70" fmla="*/ 10 w 12"/>
                  <a:gd name="T71" fmla="*/ 3 h 12"/>
                  <a:gd name="T72" fmla="*/ 10 w 12"/>
                  <a:gd name="T73" fmla="*/ 4 h 12"/>
                  <a:gd name="T74" fmla="*/ 8 w 12"/>
                  <a:gd name="T75" fmla="*/ 8 h 12"/>
                  <a:gd name="T76" fmla="*/ 7 w 12"/>
                  <a:gd name="T77" fmla="*/ 7 h 12"/>
                  <a:gd name="T78" fmla="*/ 6 w 12"/>
                  <a:gd name="T79" fmla="*/ 8 h 12"/>
                  <a:gd name="T80" fmla="*/ 4 w 12"/>
                  <a:gd name="T81" fmla="*/ 8 h 12"/>
                  <a:gd name="T82" fmla="*/ 6 w 12"/>
                  <a:gd name="T83" fmla="*/ 7 h 12"/>
                  <a:gd name="T84" fmla="*/ 8 w 12"/>
                  <a:gd name="T85" fmla="*/ 4 h 12"/>
                  <a:gd name="T86" fmla="*/ 7 w 12"/>
                  <a:gd name="T87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" h="12">
                    <a:moveTo>
                      <a:pt x="8" y="8"/>
                    </a:moveTo>
                    <a:lnTo>
                      <a:pt x="7" y="9"/>
                    </a:lnTo>
                    <a:lnTo>
                      <a:pt x="8" y="9"/>
                    </a:lnTo>
                    <a:lnTo>
                      <a:pt x="10" y="6"/>
                    </a:lnTo>
                    <a:lnTo>
                      <a:pt x="12" y="6"/>
                    </a:lnTo>
                    <a:lnTo>
                      <a:pt x="12" y="3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7" y="3"/>
                    </a:lnTo>
                    <a:lnTo>
                      <a:pt x="6" y="4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6" y="3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2" y="7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3" y="12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7" y="8"/>
                    </a:lnTo>
                    <a:lnTo>
                      <a:pt x="9" y="4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8" y="8"/>
                    </a:lnTo>
                    <a:close/>
                    <a:moveTo>
                      <a:pt x="7" y="7"/>
                    </a:moveTo>
                    <a:lnTo>
                      <a:pt x="6" y="8"/>
                    </a:lnTo>
                    <a:lnTo>
                      <a:pt x="4" y="8"/>
                    </a:lnTo>
                    <a:lnTo>
                      <a:pt x="6" y="7"/>
                    </a:lnTo>
                    <a:lnTo>
                      <a:pt x="8" y="4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" name="Rectangle 1296">
                <a:extLst>
                  <a:ext uri="{FF2B5EF4-FFF2-40B4-BE49-F238E27FC236}">
                    <a16:creationId xmlns:a16="http://schemas.microsoft.com/office/drawing/2014/main" id="{6EEDAC94-5F67-4CDC-A549-098380853E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144" y="2145"/>
                <a:ext cx="2" cy="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" name="Freeform 1297">
                <a:extLst>
                  <a:ext uri="{FF2B5EF4-FFF2-40B4-BE49-F238E27FC236}">
                    <a16:creationId xmlns:a16="http://schemas.microsoft.com/office/drawing/2014/main" id="{301C0364-7B53-47E4-9151-AAE0AC5795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2" y="2155"/>
                <a:ext cx="24" cy="10"/>
              </a:xfrm>
              <a:custGeom>
                <a:avLst/>
                <a:gdLst>
                  <a:gd name="T0" fmla="*/ 19 w 24"/>
                  <a:gd name="T1" fmla="*/ 4 h 10"/>
                  <a:gd name="T2" fmla="*/ 18 w 24"/>
                  <a:gd name="T3" fmla="*/ 1 h 10"/>
                  <a:gd name="T4" fmla="*/ 9 w 24"/>
                  <a:gd name="T5" fmla="*/ 0 h 10"/>
                  <a:gd name="T6" fmla="*/ 6 w 24"/>
                  <a:gd name="T7" fmla="*/ 1 h 10"/>
                  <a:gd name="T8" fmla="*/ 3 w 24"/>
                  <a:gd name="T9" fmla="*/ 1 h 10"/>
                  <a:gd name="T10" fmla="*/ 1 w 24"/>
                  <a:gd name="T11" fmla="*/ 1 h 10"/>
                  <a:gd name="T12" fmla="*/ 0 w 24"/>
                  <a:gd name="T13" fmla="*/ 2 h 10"/>
                  <a:gd name="T14" fmla="*/ 2 w 24"/>
                  <a:gd name="T15" fmla="*/ 5 h 10"/>
                  <a:gd name="T16" fmla="*/ 3 w 24"/>
                  <a:gd name="T17" fmla="*/ 4 h 10"/>
                  <a:gd name="T18" fmla="*/ 4 w 24"/>
                  <a:gd name="T19" fmla="*/ 5 h 10"/>
                  <a:gd name="T20" fmla="*/ 6 w 24"/>
                  <a:gd name="T21" fmla="*/ 7 h 10"/>
                  <a:gd name="T22" fmla="*/ 7 w 24"/>
                  <a:gd name="T23" fmla="*/ 8 h 10"/>
                  <a:gd name="T24" fmla="*/ 9 w 24"/>
                  <a:gd name="T25" fmla="*/ 8 h 10"/>
                  <a:gd name="T26" fmla="*/ 12 w 24"/>
                  <a:gd name="T27" fmla="*/ 10 h 10"/>
                  <a:gd name="T28" fmla="*/ 14 w 24"/>
                  <a:gd name="T29" fmla="*/ 10 h 10"/>
                  <a:gd name="T30" fmla="*/ 14 w 24"/>
                  <a:gd name="T31" fmla="*/ 7 h 10"/>
                  <a:gd name="T32" fmla="*/ 15 w 24"/>
                  <a:gd name="T33" fmla="*/ 7 h 10"/>
                  <a:gd name="T34" fmla="*/ 17 w 24"/>
                  <a:gd name="T35" fmla="*/ 8 h 10"/>
                  <a:gd name="T36" fmla="*/ 18 w 24"/>
                  <a:gd name="T37" fmla="*/ 8 h 10"/>
                  <a:gd name="T38" fmla="*/ 19 w 24"/>
                  <a:gd name="T39" fmla="*/ 6 h 10"/>
                  <a:gd name="T40" fmla="*/ 20 w 24"/>
                  <a:gd name="T41" fmla="*/ 7 h 10"/>
                  <a:gd name="T42" fmla="*/ 24 w 24"/>
                  <a:gd name="T43" fmla="*/ 7 h 10"/>
                  <a:gd name="T44" fmla="*/ 24 w 24"/>
                  <a:gd name="T45" fmla="*/ 6 h 10"/>
                  <a:gd name="T46" fmla="*/ 23 w 24"/>
                  <a:gd name="T47" fmla="*/ 5 h 10"/>
                  <a:gd name="T48" fmla="*/ 19 w 24"/>
                  <a:gd name="T4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4" h="10">
                    <a:moveTo>
                      <a:pt x="19" y="4"/>
                    </a:moveTo>
                    <a:lnTo>
                      <a:pt x="18" y="1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6" y="7"/>
                    </a:lnTo>
                    <a:lnTo>
                      <a:pt x="7" y="8"/>
                    </a:lnTo>
                    <a:lnTo>
                      <a:pt x="9" y="8"/>
                    </a:lnTo>
                    <a:lnTo>
                      <a:pt x="12" y="10"/>
                    </a:lnTo>
                    <a:lnTo>
                      <a:pt x="14" y="10"/>
                    </a:lnTo>
                    <a:lnTo>
                      <a:pt x="14" y="7"/>
                    </a:lnTo>
                    <a:lnTo>
                      <a:pt x="15" y="7"/>
                    </a:lnTo>
                    <a:lnTo>
                      <a:pt x="17" y="8"/>
                    </a:lnTo>
                    <a:lnTo>
                      <a:pt x="18" y="8"/>
                    </a:lnTo>
                    <a:lnTo>
                      <a:pt x="19" y="6"/>
                    </a:lnTo>
                    <a:lnTo>
                      <a:pt x="20" y="7"/>
                    </a:lnTo>
                    <a:lnTo>
                      <a:pt x="24" y="7"/>
                    </a:lnTo>
                    <a:lnTo>
                      <a:pt x="24" y="6"/>
                    </a:lnTo>
                    <a:lnTo>
                      <a:pt x="23" y="5"/>
                    </a:lnTo>
                    <a:lnTo>
                      <a:pt x="19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" name="Freeform 1298">
                <a:extLst>
                  <a:ext uri="{FF2B5EF4-FFF2-40B4-BE49-F238E27FC236}">
                    <a16:creationId xmlns:a16="http://schemas.microsoft.com/office/drawing/2014/main" id="{9B18514E-7E9D-483D-9249-8425A349BC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6" y="2149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2 h 4"/>
                  <a:gd name="T4" fmla="*/ 1 w 3"/>
                  <a:gd name="T5" fmla="*/ 0 h 4"/>
                  <a:gd name="T6" fmla="*/ 0 w 3"/>
                  <a:gd name="T7" fmla="*/ 1 h 4"/>
                  <a:gd name="T8" fmla="*/ 1 w 3"/>
                  <a:gd name="T9" fmla="*/ 2 h 4"/>
                  <a:gd name="T10" fmla="*/ 3 w 3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2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" name="Freeform 1299">
                <a:extLst>
                  <a:ext uri="{FF2B5EF4-FFF2-40B4-BE49-F238E27FC236}">
                    <a16:creationId xmlns:a16="http://schemas.microsoft.com/office/drawing/2014/main" id="{B2245987-1745-402F-B396-0518BBF85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0" y="2139"/>
                <a:ext cx="31" cy="22"/>
              </a:xfrm>
              <a:custGeom>
                <a:avLst/>
                <a:gdLst>
                  <a:gd name="T0" fmla="*/ 28 w 31"/>
                  <a:gd name="T1" fmla="*/ 17 h 22"/>
                  <a:gd name="T2" fmla="*/ 28 w 31"/>
                  <a:gd name="T3" fmla="*/ 16 h 22"/>
                  <a:gd name="T4" fmla="*/ 28 w 31"/>
                  <a:gd name="T5" fmla="*/ 14 h 22"/>
                  <a:gd name="T6" fmla="*/ 27 w 31"/>
                  <a:gd name="T7" fmla="*/ 11 h 22"/>
                  <a:gd name="T8" fmla="*/ 28 w 31"/>
                  <a:gd name="T9" fmla="*/ 11 h 22"/>
                  <a:gd name="T10" fmla="*/ 29 w 31"/>
                  <a:gd name="T11" fmla="*/ 10 h 22"/>
                  <a:gd name="T12" fmla="*/ 31 w 31"/>
                  <a:gd name="T13" fmla="*/ 8 h 22"/>
                  <a:gd name="T14" fmla="*/ 29 w 31"/>
                  <a:gd name="T15" fmla="*/ 6 h 22"/>
                  <a:gd name="T16" fmla="*/ 31 w 31"/>
                  <a:gd name="T17" fmla="*/ 4 h 22"/>
                  <a:gd name="T18" fmla="*/ 29 w 31"/>
                  <a:gd name="T19" fmla="*/ 3 h 22"/>
                  <a:gd name="T20" fmla="*/ 29 w 31"/>
                  <a:gd name="T21" fmla="*/ 3 h 22"/>
                  <a:gd name="T22" fmla="*/ 28 w 31"/>
                  <a:gd name="T23" fmla="*/ 3 h 22"/>
                  <a:gd name="T24" fmla="*/ 26 w 31"/>
                  <a:gd name="T25" fmla="*/ 3 h 22"/>
                  <a:gd name="T26" fmla="*/ 25 w 31"/>
                  <a:gd name="T27" fmla="*/ 1 h 22"/>
                  <a:gd name="T28" fmla="*/ 20 w 31"/>
                  <a:gd name="T29" fmla="*/ 0 h 22"/>
                  <a:gd name="T30" fmla="*/ 18 w 31"/>
                  <a:gd name="T31" fmla="*/ 1 h 22"/>
                  <a:gd name="T32" fmla="*/ 16 w 31"/>
                  <a:gd name="T33" fmla="*/ 0 h 22"/>
                  <a:gd name="T34" fmla="*/ 12 w 31"/>
                  <a:gd name="T35" fmla="*/ 0 h 22"/>
                  <a:gd name="T36" fmla="*/ 12 w 31"/>
                  <a:gd name="T37" fmla="*/ 1 h 22"/>
                  <a:gd name="T38" fmla="*/ 14 w 31"/>
                  <a:gd name="T39" fmla="*/ 3 h 22"/>
                  <a:gd name="T40" fmla="*/ 20 w 31"/>
                  <a:gd name="T41" fmla="*/ 5 h 22"/>
                  <a:gd name="T42" fmla="*/ 20 w 31"/>
                  <a:gd name="T43" fmla="*/ 6 h 22"/>
                  <a:gd name="T44" fmla="*/ 20 w 31"/>
                  <a:gd name="T45" fmla="*/ 8 h 22"/>
                  <a:gd name="T46" fmla="*/ 20 w 31"/>
                  <a:gd name="T47" fmla="*/ 10 h 22"/>
                  <a:gd name="T48" fmla="*/ 20 w 31"/>
                  <a:gd name="T49" fmla="*/ 12 h 22"/>
                  <a:gd name="T50" fmla="*/ 22 w 31"/>
                  <a:gd name="T51" fmla="*/ 12 h 22"/>
                  <a:gd name="T52" fmla="*/ 25 w 31"/>
                  <a:gd name="T53" fmla="*/ 15 h 22"/>
                  <a:gd name="T54" fmla="*/ 25 w 31"/>
                  <a:gd name="T55" fmla="*/ 16 h 22"/>
                  <a:gd name="T56" fmla="*/ 20 w 31"/>
                  <a:gd name="T57" fmla="*/ 16 h 22"/>
                  <a:gd name="T58" fmla="*/ 18 w 31"/>
                  <a:gd name="T59" fmla="*/ 17 h 22"/>
                  <a:gd name="T60" fmla="*/ 17 w 31"/>
                  <a:gd name="T61" fmla="*/ 16 h 22"/>
                  <a:gd name="T62" fmla="*/ 15 w 31"/>
                  <a:gd name="T63" fmla="*/ 16 h 22"/>
                  <a:gd name="T64" fmla="*/ 12 w 31"/>
                  <a:gd name="T65" fmla="*/ 15 h 22"/>
                  <a:gd name="T66" fmla="*/ 10 w 31"/>
                  <a:gd name="T67" fmla="*/ 16 h 22"/>
                  <a:gd name="T68" fmla="*/ 10 w 31"/>
                  <a:gd name="T69" fmla="*/ 15 h 22"/>
                  <a:gd name="T70" fmla="*/ 9 w 31"/>
                  <a:gd name="T71" fmla="*/ 15 h 22"/>
                  <a:gd name="T72" fmla="*/ 5 w 31"/>
                  <a:gd name="T73" fmla="*/ 16 h 22"/>
                  <a:gd name="T74" fmla="*/ 4 w 31"/>
                  <a:gd name="T75" fmla="*/ 14 h 22"/>
                  <a:gd name="T76" fmla="*/ 1 w 31"/>
                  <a:gd name="T77" fmla="*/ 15 h 22"/>
                  <a:gd name="T78" fmla="*/ 0 w 31"/>
                  <a:gd name="T79" fmla="*/ 17 h 22"/>
                  <a:gd name="T80" fmla="*/ 1 w 31"/>
                  <a:gd name="T81" fmla="*/ 18 h 22"/>
                  <a:gd name="T82" fmla="*/ 4 w 31"/>
                  <a:gd name="T83" fmla="*/ 18 h 22"/>
                  <a:gd name="T84" fmla="*/ 6 w 31"/>
                  <a:gd name="T85" fmla="*/ 22 h 22"/>
                  <a:gd name="T86" fmla="*/ 7 w 31"/>
                  <a:gd name="T87" fmla="*/ 22 h 22"/>
                  <a:gd name="T88" fmla="*/ 7 w 31"/>
                  <a:gd name="T89" fmla="*/ 20 h 22"/>
                  <a:gd name="T90" fmla="*/ 9 w 31"/>
                  <a:gd name="T91" fmla="*/ 20 h 22"/>
                  <a:gd name="T92" fmla="*/ 14 w 31"/>
                  <a:gd name="T93" fmla="*/ 20 h 22"/>
                  <a:gd name="T94" fmla="*/ 16 w 31"/>
                  <a:gd name="T95" fmla="*/ 21 h 22"/>
                  <a:gd name="T96" fmla="*/ 21 w 31"/>
                  <a:gd name="T97" fmla="*/ 21 h 22"/>
                  <a:gd name="T98" fmla="*/ 22 w 31"/>
                  <a:gd name="T99" fmla="*/ 20 h 22"/>
                  <a:gd name="T100" fmla="*/ 25 w 31"/>
                  <a:gd name="T101" fmla="*/ 21 h 22"/>
                  <a:gd name="T102" fmla="*/ 26 w 31"/>
                  <a:gd name="T103" fmla="*/ 21 h 22"/>
                  <a:gd name="T104" fmla="*/ 26 w 31"/>
                  <a:gd name="T105" fmla="*/ 20 h 22"/>
                  <a:gd name="T106" fmla="*/ 28 w 31"/>
                  <a:gd name="T107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1" h="22">
                    <a:moveTo>
                      <a:pt x="28" y="17"/>
                    </a:moveTo>
                    <a:lnTo>
                      <a:pt x="28" y="16"/>
                    </a:lnTo>
                    <a:lnTo>
                      <a:pt x="28" y="14"/>
                    </a:lnTo>
                    <a:lnTo>
                      <a:pt x="27" y="11"/>
                    </a:lnTo>
                    <a:lnTo>
                      <a:pt x="28" y="11"/>
                    </a:lnTo>
                    <a:lnTo>
                      <a:pt x="29" y="10"/>
                    </a:lnTo>
                    <a:lnTo>
                      <a:pt x="31" y="8"/>
                    </a:lnTo>
                    <a:lnTo>
                      <a:pt x="29" y="6"/>
                    </a:lnTo>
                    <a:lnTo>
                      <a:pt x="31" y="4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28" y="3"/>
                    </a:lnTo>
                    <a:lnTo>
                      <a:pt x="26" y="3"/>
                    </a:lnTo>
                    <a:lnTo>
                      <a:pt x="25" y="1"/>
                    </a:lnTo>
                    <a:lnTo>
                      <a:pt x="20" y="0"/>
                    </a:lnTo>
                    <a:lnTo>
                      <a:pt x="18" y="1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12" y="1"/>
                    </a:lnTo>
                    <a:lnTo>
                      <a:pt x="14" y="3"/>
                    </a:lnTo>
                    <a:lnTo>
                      <a:pt x="20" y="5"/>
                    </a:lnTo>
                    <a:lnTo>
                      <a:pt x="20" y="6"/>
                    </a:lnTo>
                    <a:lnTo>
                      <a:pt x="20" y="8"/>
                    </a:lnTo>
                    <a:lnTo>
                      <a:pt x="20" y="10"/>
                    </a:lnTo>
                    <a:lnTo>
                      <a:pt x="20" y="12"/>
                    </a:lnTo>
                    <a:lnTo>
                      <a:pt x="22" y="12"/>
                    </a:lnTo>
                    <a:lnTo>
                      <a:pt x="25" y="15"/>
                    </a:lnTo>
                    <a:lnTo>
                      <a:pt x="25" y="16"/>
                    </a:lnTo>
                    <a:lnTo>
                      <a:pt x="20" y="16"/>
                    </a:lnTo>
                    <a:lnTo>
                      <a:pt x="18" y="17"/>
                    </a:lnTo>
                    <a:lnTo>
                      <a:pt x="17" y="16"/>
                    </a:lnTo>
                    <a:lnTo>
                      <a:pt x="15" y="16"/>
                    </a:lnTo>
                    <a:lnTo>
                      <a:pt x="12" y="15"/>
                    </a:lnTo>
                    <a:lnTo>
                      <a:pt x="10" y="16"/>
                    </a:lnTo>
                    <a:lnTo>
                      <a:pt x="10" y="15"/>
                    </a:lnTo>
                    <a:lnTo>
                      <a:pt x="9" y="15"/>
                    </a:lnTo>
                    <a:lnTo>
                      <a:pt x="5" y="16"/>
                    </a:lnTo>
                    <a:lnTo>
                      <a:pt x="4" y="14"/>
                    </a:lnTo>
                    <a:lnTo>
                      <a:pt x="1" y="15"/>
                    </a:lnTo>
                    <a:lnTo>
                      <a:pt x="0" y="17"/>
                    </a:lnTo>
                    <a:lnTo>
                      <a:pt x="1" y="18"/>
                    </a:lnTo>
                    <a:lnTo>
                      <a:pt x="4" y="18"/>
                    </a:lnTo>
                    <a:lnTo>
                      <a:pt x="6" y="22"/>
                    </a:lnTo>
                    <a:lnTo>
                      <a:pt x="7" y="22"/>
                    </a:lnTo>
                    <a:lnTo>
                      <a:pt x="7" y="20"/>
                    </a:lnTo>
                    <a:lnTo>
                      <a:pt x="9" y="20"/>
                    </a:lnTo>
                    <a:lnTo>
                      <a:pt x="14" y="20"/>
                    </a:lnTo>
                    <a:lnTo>
                      <a:pt x="16" y="21"/>
                    </a:lnTo>
                    <a:lnTo>
                      <a:pt x="21" y="21"/>
                    </a:lnTo>
                    <a:lnTo>
                      <a:pt x="22" y="20"/>
                    </a:lnTo>
                    <a:lnTo>
                      <a:pt x="25" y="21"/>
                    </a:lnTo>
                    <a:lnTo>
                      <a:pt x="26" y="21"/>
                    </a:lnTo>
                    <a:lnTo>
                      <a:pt x="26" y="20"/>
                    </a:lnTo>
                    <a:lnTo>
                      <a:pt x="28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" name="Freeform 1300">
                <a:extLst>
                  <a:ext uri="{FF2B5EF4-FFF2-40B4-BE49-F238E27FC236}">
                    <a16:creationId xmlns:a16="http://schemas.microsoft.com/office/drawing/2014/main" id="{251F796B-5D5E-4984-9EB3-6BD9FD1F63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3" y="2136"/>
                <a:ext cx="6" cy="2"/>
              </a:xfrm>
              <a:custGeom>
                <a:avLst/>
                <a:gdLst>
                  <a:gd name="T0" fmla="*/ 6 w 6"/>
                  <a:gd name="T1" fmla="*/ 2 h 2"/>
                  <a:gd name="T2" fmla="*/ 3 w 6"/>
                  <a:gd name="T3" fmla="*/ 0 h 2"/>
                  <a:gd name="T4" fmla="*/ 0 w 6"/>
                  <a:gd name="T5" fmla="*/ 1 h 2"/>
                  <a:gd name="T6" fmla="*/ 3 w 6"/>
                  <a:gd name="T7" fmla="*/ 2 h 2"/>
                  <a:gd name="T8" fmla="*/ 6 w 6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" name="Freeform 1301">
                <a:extLst>
                  <a:ext uri="{FF2B5EF4-FFF2-40B4-BE49-F238E27FC236}">
                    <a16:creationId xmlns:a16="http://schemas.microsoft.com/office/drawing/2014/main" id="{43D95B08-DCBC-4F84-99BC-2B9716F05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81" y="2100"/>
                <a:ext cx="115" cy="42"/>
              </a:xfrm>
              <a:custGeom>
                <a:avLst/>
                <a:gdLst>
                  <a:gd name="T0" fmla="*/ 104 w 115"/>
                  <a:gd name="T1" fmla="*/ 39 h 42"/>
                  <a:gd name="T2" fmla="*/ 106 w 115"/>
                  <a:gd name="T3" fmla="*/ 39 h 42"/>
                  <a:gd name="T4" fmla="*/ 111 w 115"/>
                  <a:gd name="T5" fmla="*/ 38 h 42"/>
                  <a:gd name="T6" fmla="*/ 115 w 115"/>
                  <a:gd name="T7" fmla="*/ 36 h 42"/>
                  <a:gd name="T8" fmla="*/ 112 w 115"/>
                  <a:gd name="T9" fmla="*/ 34 h 42"/>
                  <a:gd name="T10" fmla="*/ 106 w 115"/>
                  <a:gd name="T11" fmla="*/ 30 h 42"/>
                  <a:gd name="T12" fmla="*/ 99 w 115"/>
                  <a:gd name="T13" fmla="*/ 28 h 42"/>
                  <a:gd name="T14" fmla="*/ 101 w 115"/>
                  <a:gd name="T15" fmla="*/ 25 h 42"/>
                  <a:gd name="T16" fmla="*/ 98 w 115"/>
                  <a:gd name="T17" fmla="*/ 25 h 42"/>
                  <a:gd name="T18" fmla="*/ 92 w 115"/>
                  <a:gd name="T19" fmla="*/ 22 h 42"/>
                  <a:gd name="T20" fmla="*/ 89 w 115"/>
                  <a:gd name="T21" fmla="*/ 21 h 42"/>
                  <a:gd name="T22" fmla="*/ 84 w 115"/>
                  <a:gd name="T23" fmla="*/ 21 h 42"/>
                  <a:gd name="T24" fmla="*/ 84 w 115"/>
                  <a:gd name="T25" fmla="*/ 19 h 42"/>
                  <a:gd name="T26" fmla="*/ 83 w 115"/>
                  <a:gd name="T27" fmla="*/ 20 h 42"/>
                  <a:gd name="T28" fmla="*/ 77 w 115"/>
                  <a:gd name="T29" fmla="*/ 17 h 42"/>
                  <a:gd name="T30" fmla="*/ 72 w 115"/>
                  <a:gd name="T31" fmla="*/ 14 h 42"/>
                  <a:gd name="T32" fmla="*/ 64 w 115"/>
                  <a:gd name="T33" fmla="*/ 11 h 42"/>
                  <a:gd name="T34" fmla="*/ 60 w 115"/>
                  <a:gd name="T35" fmla="*/ 8 h 42"/>
                  <a:gd name="T36" fmla="*/ 56 w 115"/>
                  <a:gd name="T37" fmla="*/ 5 h 42"/>
                  <a:gd name="T38" fmla="*/ 47 w 115"/>
                  <a:gd name="T39" fmla="*/ 3 h 42"/>
                  <a:gd name="T40" fmla="*/ 41 w 115"/>
                  <a:gd name="T41" fmla="*/ 3 h 42"/>
                  <a:gd name="T42" fmla="*/ 34 w 115"/>
                  <a:gd name="T43" fmla="*/ 0 h 42"/>
                  <a:gd name="T44" fmla="*/ 27 w 115"/>
                  <a:gd name="T45" fmla="*/ 2 h 42"/>
                  <a:gd name="T46" fmla="*/ 17 w 115"/>
                  <a:gd name="T47" fmla="*/ 4 h 42"/>
                  <a:gd name="T48" fmla="*/ 11 w 115"/>
                  <a:gd name="T49" fmla="*/ 6 h 42"/>
                  <a:gd name="T50" fmla="*/ 8 w 115"/>
                  <a:gd name="T51" fmla="*/ 9 h 42"/>
                  <a:gd name="T52" fmla="*/ 9 w 115"/>
                  <a:gd name="T53" fmla="*/ 14 h 42"/>
                  <a:gd name="T54" fmla="*/ 6 w 115"/>
                  <a:gd name="T55" fmla="*/ 14 h 42"/>
                  <a:gd name="T56" fmla="*/ 2 w 115"/>
                  <a:gd name="T57" fmla="*/ 15 h 42"/>
                  <a:gd name="T58" fmla="*/ 3 w 115"/>
                  <a:gd name="T59" fmla="*/ 17 h 42"/>
                  <a:gd name="T60" fmla="*/ 6 w 115"/>
                  <a:gd name="T61" fmla="*/ 15 h 42"/>
                  <a:gd name="T62" fmla="*/ 9 w 115"/>
                  <a:gd name="T63" fmla="*/ 16 h 42"/>
                  <a:gd name="T64" fmla="*/ 12 w 115"/>
                  <a:gd name="T65" fmla="*/ 13 h 42"/>
                  <a:gd name="T66" fmla="*/ 16 w 115"/>
                  <a:gd name="T67" fmla="*/ 11 h 42"/>
                  <a:gd name="T68" fmla="*/ 20 w 115"/>
                  <a:gd name="T69" fmla="*/ 13 h 42"/>
                  <a:gd name="T70" fmla="*/ 25 w 115"/>
                  <a:gd name="T71" fmla="*/ 8 h 42"/>
                  <a:gd name="T72" fmla="*/ 30 w 115"/>
                  <a:gd name="T73" fmla="*/ 8 h 42"/>
                  <a:gd name="T74" fmla="*/ 36 w 115"/>
                  <a:gd name="T75" fmla="*/ 8 h 42"/>
                  <a:gd name="T76" fmla="*/ 36 w 115"/>
                  <a:gd name="T77" fmla="*/ 10 h 42"/>
                  <a:gd name="T78" fmla="*/ 32 w 115"/>
                  <a:gd name="T79" fmla="*/ 11 h 42"/>
                  <a:gd name="T80" fmla="*/ 41 w 115"/>
                  <a:gd name="T81" fmla="*/ 13 h 42"/>
                  <a:gd name="T82" fmla="*/ 43 w 115"/>
                  <a:gd name="T83" fmla="*/ 13 h 42"/>
                  <a:gd name="T84" fmla="*/ 48 w 115"/>
                  <a:gd name="T85" fmla="*/ 15 h 42"/>
                  <a:gd name="T86" fmla="*/ 50 w 115"/>
                  <a:gd name="T87" fmla="*/ 14 h 42"/>
                  <a:gd name="T88" fmla="*/ 51 w 115"/>
                  <a:gd name="T89" fmla="*/ 15 h 42"/>
                  <a:gd name="T90" fmla="*/ 58 w 115"/>
                  <a:gd name="T91" fmla="*/ 19 h 42"/>
                  <a:gd name="T92" fmla="*/ 61 w 115"/>
                  <a:gd name="T93" fmla="*/ 20 h 42"/>
                  <a:gd name="T94" fmla="*/ 65 w 115"/>
                  <a:gd name="T95" fmla="*/ 20 h 42"/>
                  <a:gd name="T96" fmla="*/ 69 w 115"/>
                  <a:gd name="T97" fmla="*/ 19 h 42"/>
                  <a:gd name="T98" fmla="*/ 75 w 115"/>
                  <a:gd name="T99" fmla="*/ 30 h 42"/>
                  <a:gd name="T100" fmla="*/ 77 w 115"/>
                  <a:gd name="T101" fmla="*/ 30 h 42"/>
                  <a:gd name="T102" fmla="*/ 83 w 115"/>
                  <a:gd name="T103" fmla="*/ 31 h 42"/>
                  <a:gd name="T104" fmla="*/ 86 w 115"/>
                  <a:gd name="T105" fmla="*/ 32 h 42"/>
                  <a:gd name="T106" fmla="*/ 82 w 115"/>
                  <a:gd name="T107" fmla="*/ 36 h 42"/>
                  <a:gd name="T108" fmla="*/ 78 w 115"/>
                  <a:gd name="T109" fmla="*/ 40 h 42"/>
                  <a:gd name="T110" fmla="*/ 84 w 115"/>
                  <a:gd name="T111" fmla="*/ 39 h 42"/>
                  <a:gd name="T112" fmla="*/ 92 w 115"/>
                  <a:gd name="T113" fmla="*/ 39 h 42"/>
                  <a:gd name="T114" fmla="*/ 99 w 115"/>
                  <a:gd name="T11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5" h="42">
                    <a:moveTo>
                      <a:pt x="99" y="42"/>
                    </a:moveTo>
                    <a:lnTo>
                      <a:pt x="104" y="39"/>
                    </a:lnTo>
                    <a:lnTo>
                      <a:pt x="105" y="38"/>
                    </a:lnTo>
                    <a:lnTo>
                      <a:pt x="106" y="39"/>
                    </a:lnTo>
                    <a:lnTo>
                      <a:pt x="107" y="38"/>
                    </a:lnTo>
                    <a:lnTo>
                      <a:pt x="111" y="38"/>
                    </a:lnTo>
                    <a:lnTo>
                      <a:pt x="114" y="37"/>
                    </a:lnTo>
                    <a:lnTo>
                      <a:pt x="115" y="36"/>
                    </a:lnTo>
                    <a:lnTo>
                      <a:pt x="115" y="34"/>
                    </a:lnTo>
                    <a:lnTo>
                      <a:pt x="112" y="34"/>
                    </a:lnTo>
                    <a:lnTo>
                      <a:pt x="111" y="31"/>
                    </a:lnTo>
                    <a:lnTo>
                      <a:pt x="106" y="30"/>
                    </a:lnTo>
                    <a:lnTo>
                      <a:pt x="100" y="30"/>
                    </a:lnTo>
                    <a:lnTo>
                      <a:pt x="99" y="28"/>
                    </a:lnTo>
                    <a:lnTo>
                      <a:pt x="100" y="27"/>
                    </a:lnTo>
                    <a:lnTo>
                      <a:pt x="101" y="25"/>
                    </a:lnTo>
                    <a:lnTo>
                      <a:pt x="100" y="25"/>
                    </a:lnTo>
                    <a:lnTo>
                      <a:pt x="98" y="25"/>
                    </a:lnTo>
                    <a:lnTo>
                      <a:pt x="97" y="25"/>
                    </a:lnTo>
                    <a:lnTo>
                      <a:pt x="92" y="22"/>
                    </a:lnTo>
                    <a:lnTo>
                      <a:pt x="92" y="23"/>
                    </a:lnTo>
                    <a:lnTo>
                      <a:pt x="89" y="21"/>
                    </a:lnTo>
                    <a:lnTo>
                      <a:pt x="87" y="20"/>
                    </a:lnTo>
                    <a:lnTo>
                      <a:pt x="84" y="21"/>
                    </a:lnTo>
                    <a:lnTo>
                      <a:pt x="84" y="20"/>
                    </a:lnTo>
                    <a:lnTo>
                      <a:pt x="84" y="19"/>
                    </a:lnTo>
                    <a:lnTo>
                      <a:pt x="83" y="19"/>
                    </a:lnTo>
                    <a:lnTo>
                      <a:pt x="83" y="20"/>
                    </a:lnTo>
                    <a:lnTo>
                      <a:pt x="82" y="19"/>
                    </a:lnTo>
                    <a:lnTo>
                      <a:pt x="77" y="17"/>
                    </a:lnTo>
                    <a:lnTo>
                      <a:pt x="75" y="15"/>
                    </a:lnTo>
                    <a:lnTo>
                      <a:pt x="72" y="14"/>
                    </a:lnTo>
                    <a:lnTo>
                      <a:pt x="70" y="11"/>
                    </a:lnTo>
                    <a:lnTo>
                      <a:pt x="64" y="11"/>
                    </a:lnTo>
                    <a:lnTo>
                      <a:pt x="61" y="10"/>
                    </a:lnTo>
                    <a:lnTo>
                      <a:pt x="60" y="8"/>
                    </a:lnTo>
                    <a:lnTo>
                      <a:pt x="58" y="5"/>
                    </a:lnTo>
                    <a:lnTo>
                      <a:pt x="56" y="5"/>
                    </a:lnTo>
                    <a:lnTo>
                      <a:pt x="55" y="4"/>
                    </a:lnTo>
                    <a:lnTo>
                      <a:pt x="47" y="3"/>
                    </a:lnTo>
                    <a:lnTo>
                      <a:pt x="44" y="4"/>
                    </a:lnTo>
                    <a:lnTo>
                      <a:pt x="41" y="3"/>
                    </a:lnTo>
                    <a:lnTo>
                      <a:pt x="39" y="2"/>
                    </a:lnTo>
                    <a:lnTo>
                      <a:pt x="34" y="0"/>
                    </a:lnTo>
                    <a:lnTo>
                      <a:pt x="30" y="0"/>
                    </a:lnTo>
                    <a:lnTo>
                      <a:pt x="27" y="2"/>
                    </a:lnTo>
                    <a:lnTo>
                      <a:pt x="22" y="3"/>
                    </a:lnTo>
                    <a:lnTo>
                      <a:pt x="17" y="4"/>
                    </a:lnTo>
                    <a:lnTo>
                      <a:pt x="16" y="5"/>
                    </a:lnTo>
                    <a:lnTo>
                      <a:pt x="11" y="6"/>
                    </a:lnTo>
                    <a:lnTo>
                      <a:pt x="10" y="8"/>
                    </a:lnTo>
                    <a:lnTo>
                      <a:pt x="8" y="9"/>
                    </a:lnTo>
                    <a:lnTo>
                      <a:pt x="8" y="11"/>
                    </a:lnTo>
                    <a:lnTo>
                      <a:pt x="9" y="14"/>
                    </a:lnTo>
                    <a:lnTo>
                      <a:pt x="8" y="14"/>
                    </a:lnTo>
                    <a:lnTo>
                      <a:pt x="6" y="14"/>
                    </a:lnTo>
                    <a:lnTo>
                      <a:pt x="3" y="15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3" y="17"/>
                    </a:lnTo>
                    <a:lnTo>
                      <a:pt x="5" y="15"/>
                    </a:lnTo>
                    <a:lnTo>
                      <a:pt x="6" y="15"/>
                    </a:lnTo>
                    <a:lnTo>
                      <a:pt x="6" y="17"/>
                    </a:lnTo>
                    <a:lnTo>
                      <a:pt x="9" y="16"/>
                    </a:lnTo>
                    <a:lnTo>
                      <a:pt x="10" y="15"/>
                    </a:lnTo>
                    <a:lnTo>
                      <a:pt x="12" y="13"/>
                    </a:lnTo>
                    <a:lnTo>
                      <a:pt x="15" y="13"/>
                    </a:lnTo>
                    <a:lnTo>
                      <a:pt x="16" y="11"/>
                    </a:lnTo>
                    <a:lnTo>
                      <a:pt x="17" y="13"/>
                    </a:lnTo>
                    <a:lnTo>
                      <a:pt x="20" y="13"/>
                    </a:lnTo>
                    <a:lnTo>
                      <a:pt x="23" y="9"/>
                    </a:lnTo>
                    <a:lnTo>
                      <a:pt x="25" y="8"/>
                    </a:lnTo>
                    <a:lnTo>
                      <a:pt x="26" y="6"/>
                    </a:lnTo>
                    <a:lnTo>
                      <a:pt x="30" y="8"/>
                    </a:lnTo>
                    <a:lnTo>
                      <a:pt x="31" y="8"/>
                    </a:lnTo>
                    <a:lnTo>
                      <a:pt x="36" y="8"/>
                    </a:lnTo>
                    <a:lnTo>
                      <a:pt x="37" y="9"/>
                    </a:lnTo>
                    <a:lnTo>
                      <a:pt x="36" y="10"/>
                    </a:lnTo>
                    <a:lnTo>
                      <a:pt x="33" y="10"/>
                    </a:lnTo>
                    <a:lnTo>
                      <a:pt x="32" y="11"/>
                    </a:lnTo>
                    <a:lnTo>
                      <a:pt x="33" y="13"/>
                    </a:lnTo>
                    <a:lnTo>
                      <a:pt x="41" y="13"/>
                    </a:lnTo>
                    <a:lnTo>
                      <a:pt x="42" y="13"/>
                    </a:lnTo>
                    <a:lnTo>
                      <a:pt x="43" y="13"/>
                    </a:lnTo>
                    <a:lnTo>
                      <a:pt x="45" y="14"/>
                    </a:lnTo>
                    <a:lnTo>
                      <a:pt x="48" y="15"/>
                    </a:lnTo>
                    <a:lnTo>
                      <a:pt x="49" y="15"/>
                    </a:lnTo>
                    <a:lnTo>
                      <a:pt x="50" y="14"/>
                    </a:lnTo>
                    <a:lnTo>
                      <a:pt x="51" y="14"/>
                    </a:lnTo>
                    <a:lnTo>
                      <a:pt x="51" y="15"/>
                    </a:lnTo>
                    <a:lnTo>
                      <a:pt x="55" y="17"/>
                    </a:lnTo>
                    <a:lnTo>
                      <a:pt x="58" y="19"/>
                    </a:lnTo>
                    <a:lnTo>
                      <a:pt x="59" y="17"/>
                    </a:lnTo>
                    <a:lnTo>
                      <a:pt x="61" y="20"/>
                    </a:lnTo>
                    <a:lnTo>
                      <a:pt x="64" y="19"/>
                    </a:lnTo>
                    <a:lnTo>
                      <a:pt x="65" y="20"/>
                    </a:lnTo>
                    <a:lnTo>
                      <a:pt x="67" y="19"/>
                    </a:lnTo>
                    <a:lnTo>
                      <a:pt x="69" y="19"/>
                    </a:lnTo>
                    <a:lnTo>
                      <a:pt x="71" y="26"/>
                    </a:lnTo>
                    <a:lnTo>
                      <a:pt x="75" y="30"/>
                    </a:lnTo>
                    <a:lnTo>
                      <a:pt x="76" y="30"/>
                    </a:lnTo>
                    <a:lnTo>
                      <a:pt x="77" y="30"/>
                    </a:lnTo>
                    <a:lnTo>
                      <a:pt x="79" y="31"/>
                    </a:lnTo>
                    <a:lnTo>
                      <a:pt x="83" y="31"/>
                    </a:lnTo>
                    <a:lnTo>
                      <a:pt x="83" y="32"/>
                    </a:lnTo>
                    <a:lnTo>
                      <a:pt x="86" y="32"/>
                    </a:lnTo>
                    <a:lnTo>
                      <a:pt x="86" y="34"/>
                    </a:lnTo>
                    <a:lnTo>
                      <a:pt x="82" y="36"/>
                    </a:lnTo>
                    <a:lnTo>
                      <a:pt x="78" y="38"/>
                    </a:lnTo>
                    <a:lnTo>
                      <a:pt x="78" y="40"/>
                    </a:lnTo>
                    <a:lnTo>
                      <a:pt x="82" y="40"/>
                    </a:lnTo>
                    <a:lnTo>
                      <a:pt x="84" y="39"/>
                    </a:lnTo>
                    <a:lnTo>
                      <a:pt x="87" y="40"/>
                    </a:lnTo>
                    <a:lnTo>
                      <a:pt x="92" y="39"/>
                    </a:lnTo>
                    <a:lnTo>
                      <a:pt x="95" y="39"/>
                    </a:lnTo>
                    <a:lnTo>
                      <a:pt x="99" y="4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" name="Freeform 1302">
                <a:extLst>
                  <a:ext uri="{FF2B5EF4-FFF2-40B4-BE49-F238E27FC236}">
                    <a16:creationId xmlns:a16="http://schemas.microsoft.com/office/drawing/2014/main" id="{C23D8470-C907-4F1F-BED5-3291802166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60" y="2115"/>
                <a:ext cx="6" cy="6"/>
              </a:xfrm>
              <a:custGeom>
                <a:avLst/>
                <a:gdLst>
                  <a:gd name="T0" fmla="*/ 1 w 6"/>
                  <a:gd name="T1" fmla="*/ 5 h 6"/>
                  <a:gd name="T2" fmla="*/ 0 w 6"/>
                  <a:gd name="T3" fmla="*/ 4 h 6"/>
                  <a:gd name="T4" fmla="*/ 0 w 6"/>
                  <a:gd name="T5" fmla="*/ 5 h 6"/>
                  <a:gd name="T6" fmla="*/ 2 w 6"/>
                  <a:gd name="T7" fmla="*/ 6 h 6"/>
                  <a:gd name="T8" fmla="*/ 6 w 6"/>
                  <a:gd name="T9" fmla="*/ 5 h 6"/>
                  <a:gd name="T10" fmla="*/ 6 w 6"/>
                  <a:gd name="T11" fmla="*/ 4 h 6"/>
                  <a:gd name="T12" fmla="*/ 4 w 6"/>
                  <a:gd name="T13" fmla="*/ 1 h 6"/>
                  <a:gd name="T14" fmla="*/ 2 w 6"/>
                  <a:gd name="T15" fmla="*/ 0 h 6"/>
                  <a:gd name="T16" fmla="*/ 1 w 6"/>
                  <a:gd name="T17" fmla="*/ 2 h 6"/>
                  <a:gd name="T18" fmla="*/ 2 w 6"/>
                  <a:gd name="T19" fmla="*/ 4 h 6"/>
                  <a:gd name="T20" fmla="*/ 2 w 6"/>
                  <a:gd name="T21" fmla="*/ 4 h 6"/>
                  <a:gd name="T22" fmla="*/ 2 w 6"/>
                  <a:gd name="T23" fmla="*/ 5 h 6"/>
                  <a:gd name="T24" fmla="*/ 1 w 6"/>
                  <a:gd name="T2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6">
                    <a:moveTo>
                      <a:pt x="1" y="5"/>
                    </a:moveTo>
                    <a:lnTo>
                      <a:pt x="0" y="4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6" y="5"/>
                    </a:lnTo>
                    <a:lnTo>
                      <a:pt x="6" y="4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5" name="Freeform 1303">
                <a:extLst>
                  <a:ext uri="{FF2B5EF4-FFF2-40B4-BE49-F238E27FC236}">
                    <a16:creationId xmlns:a16="http://schemas.microsoft.com/office/drawing/2014/main" id="{7ECEC7CC-3ED5-4D6F-BBF5-C139B1C3F8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5" y="2105"/>
                <a:ext cx="6" cy="6"/>
              </a:xfrm>
              <a:custGeom>
                <a:avLst/>
                <a:gdLst>
                  <a:gd name="T0" fmla="*/ 0 w 6"/>
                  <a:gd name="T1" fmla="*/ 5 h 6"/>
                  <a:gd name="T2" fmla="*/ 0 w 6"/>
                  <a:gd name="T3" fmla="*/ 6 h 6"/>
                  <a:gd name="T4" fmla="*/ 1 w 6"/>
                  <a:gd name="T5" fmla="*/ 6 h 6"/>
                  <a:gd name="T6" fmla="*/ 5 w 6"/>
                  <a:gd name="T7" fmla="*/ 4 h 6"/>
                  <a:gd name="T8" fmla="*/ 6 w 6"/>
                  <a:gd name="T9" fmla="*/ 1 h 6"/>
                  <a:gd name="T10" fmla="*/ 5 w 6"/>
                  <a:gd name="T11" fmla="*/ 0 h 6"/>
                  <a:gd name="T12" fmla="*/ 4 w 6"/>
                  <a:gd name="T13" fmla="*/ 1 h 6"/>
                  <a:gd name="T14" fmla="*/ 4 w 6"/>
                  <a:gd name="T15" fmla="*/ 3 h 6"/>
                  <a:gd name="T16" fmla="*/ 1 w 6"/>
                  <a:gd name="T17" fmla="*/ 5 h 6"/>
                  <a:gd name="T18" fmla="*/ 0 w 6"/>
                  <a:gd name="T1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6">
                    <a:moveTo>
                      <a:pt x="0" y="5"/>
                    </a:moveTo>
                    <a:lnTo>
                      <a:pt x="0" y="6"/>
                    </a:lnTo>
                    <a:lnTo>
                      <a:pt x="1" y="6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3"/>
                    </a:lnTo>
                    <a:lnTo>
                      <a:pt x="1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6" name="Freeform 1304">
                <a:extLst>
                  <a:ext uri="{FF2B5EF4-FFF2-40B4-BE49-F238E27FC236}">
                    <a16:creationId xmlns:a16="http://schemas.microsoft.com/office/drawing/2014/main" id="{025FA8EF-77E8-45F4-86DA-00FD0B6ADD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3" y="2120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7" name="Freeform 1305">
                <a:extLst>
                  <a:ext uri="{FF2B5EF4-FFF2-40B4-BE49-F238E27FC236}">
                    <a16:creationId xmlns:a16="http://schemas.microsoft.com/office/drawing/2014/main" id="{5616EF2A-EA55-486D-8D8B-F8FE757753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5" y="2096"/>
                <a:ext cx="5" cy="9"/>
              </a:xfrm>
              <a:custGeom>
                <a:avLst/>
                <a:gdLst>
                  <a:gd name="T0" fmla="*/ 3 w 5"/>
                  <a:gd name="T1" fmla="*/ 7 h 9"/>
                  <a:gd name="T2" fmla="*/ 4 w 5"/>
                  <a:gd name="T3" fmla="*/ 8 h 9"/>
                  <a:gd name="T4" fmla="*/ 5 w 5"/>
                  <a:gd name="T5" fmla="*/ 9 h 9"/>
                  <a:gd name="T6" fmla="*/ 3 w 5"/>
                  <a:gd name="T7" fmla="*/ 6 h 9"/>
                  <a:gd name="T8" fmla="*/ 3 w 5"/>
                  <a:gd name="T9" fmla="*/ 3 h 9"/>
                  <a:gd name="T10" fmla="*/ 0 w 5"/>
                  <a:gd name="T11" fmla="*/ 0 h 9"/>
                  <a:gd name="T12" fmla="*/ 0 w 5"/>
                  <a:gd name="T13" fmla="*/ 1 h 9"/>
                  <a:gd name="T14" fmla="*/ 1 w 5"/>
                  <a:gd name="T15" fmla="*/ 3 h 9"/>
                  <a:gd name="T16" fmla="*/ 0 w 5"/>
                  <a:gd name="T17" fmla="*/ 4 h 9"/>
                  <a:gd name="T18" fmla="*/ 3 w 5"/>
                  <a:gd name="T19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9">
                    <a:moveTo>
                      <a:pt x="3" y="7"/>
                    </a:moveTo>
                    <a:lnTo>
                      <a:pt x="4" y="8"/>
                    </a:lnTo>
                    <a:lnTo>
                      <a:pt x="5" y="9"/>
                    </a:lnTo>
                    <a:lnTo>
                      <a:pt x="3" y="6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8" name="Freeform 1306">
                <a:extLst>
                  <a:ext uri="{FF2B5EF4-FFF2-40B4-BE49-F238E27FC236}">
                    <a16:creationId xmlns:a16="http://schemas.microsoft.com/office/drawing/2014/main" id="{DF6BAF91-8CA5-443D-BD47-4385B523DD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7" y="2083"/>
                <a:ext cx="5" cy="9"/>
              </a:xfrm>
              <a:custGeom>
                <a:avLst/>
                <a:gdLst>
                  <a:gd name="T0" fmla="*/ 2 w 5"/>
                  <a:gd name="T1" fmla="*/ 3 h 9"/>
                  <a:gd name="T2" fmla="*/ 0 w 5"/>
                  <a:gd name="T3" fmla="*/ 0 h 9"/>
                  <a:gd name="T4" fmla="*/ 0 w 5"/>
                  <a:gd name="T5" fmla="*/ 3 h 9"/>
                  <a:gd name="T6" fmla="*/ 1 w 5"/>
                  <a:gd name="T7" fmla="*/ 4 h 9"/>
                  <a:gd name="T8" fmla="*/ 1 w 5"/>
                  <a:gd name="T9" fmla="*/ 7 h 9"/>
                  <a:gd name="T10" fmla="*/ 1 w 5"/>
                  <a:gd name="T11" fmla="*/ 8 h 9"/>
                  <a:gd name="T12" fmla="*/ 2 w 5"/>
                  <a:gd name="T13" fmla="*/ 9 h 9"/>
                  <a:gd name="T14" fmla="*/ 5 w 5"/>
                  <a:gd name="T15" fmla="*/ 9 h 9"/>
                  <a:gd name="T16" fmla="*/ 5 w 5"/>
                  <a:gd name="T17" fmla="*/ 8 h 9"/>
                  <a:gd name="T18" fmla="*/ 2 w 5"/>
                  <a:gd name="T19" fmla="*/ 5 h 9"/>
                  <a:gd name="T20" fmla="*/ 2 w 5"/>
                  <a:gd name="T2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9">
                    <a:moveTo>
                      <a:pt x="2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1" y="8"/>
                    </a:lnTo>
                    <a:lnTo>
                      <a:pt x="2" y="9"/>
                    </a:lnTo>
                    <a:lnTo>
                      <a:pt x="5" y="9"/>
                    </a:lnTo>
                    <a:lnTo>
                      <a:pt x="5" y="8"/>
                    </a:lnTo>
                    <a:lnTo>
                      <a:pt x="2" y="5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9" name="Freeform 1307">
                <a:extLst>
                  <a:ext uri="{FF2B5EF4-FFF2-40B4-BE49-F238E27FC236}">
                    <a16:creationId xmlns:a16="http://schemas.microsoft.com/office/drawing/2014/main" id="{D8359975-C0E2-4CCD-AF77-CA7FB19865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82" y="2094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0" name="Freeform 1308">
                <a:extLst>
                  <a:ext uri="{FF2B5EF4-FFF2-40B4-BE49-F238E27FC236}">
                    <a16:creationId xmlns:a16="http://schemas.microsoft.com/office/drawing/2014/main" id="{4B85225C-6492-465B-9E2B-73B69347A6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4" y="2110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1 w 5"/>
                  <a:gd name="T3" fmla="*/ 1 h 3"/>
                  <a:gd name="T4" fmla="*/ 4 w 5"/>
                  <a:gd name="T5" fmla="*/ 1 h 3"/>
                  <a:gd name="T6" fmla="*/ 5 w 5"/>
                  <a:gd name="T7" fmla="*/ 3 h 3"/>
                  <a:gd name="T8" fmla="*/ 5 w 5"/>
                  <a:gd name="T9" fmla="*/ 1 h 3"/>
                  <a:gd name="T10" fmla="*/ 2 w 5"/>
                  <a:gd name="T11" fmla="*/ 0 h 3"/>
                  <a:gd name="T12" fmla="*/ 0 w 5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1" y="1"/>
                    </a:lnTo>
                    <a:lnTo>
                      <a:pt x="4" y="1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1" name="Freeform 1309">
                <a:extLst>
                  <a:ext uri="{FF2B5EF4-FFF2-40B4-BE49-F238E27FC236}">
                    <a16:creationId xmlns:a16="http://schemas.microsoft.com/office/drawing/2014/main" id="{B8A27CAB-F637-4DE4-9C83-758B1C8D61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6" y="2090"/>
                <a:ext cx="1" cy="3"/>
              </a:xfrm>
              <a:custGeom>
                <a:avLst/>
                <a:gdLst>
                  <a:gd name="T0" fmla="*/ 0 w 1"/>
                  <a:gd name="T1" fmla="*/ 2 h 3"/>
                  <a:gd name="T2" fmla="*/ 1 w 1"/>
                  <a:gd name="T3" fmla="*/ 3 h 3"/>
                  <a:gd name="T4" fmla="*/ 1 w 1"/>
                  <a:gd name="T5" fmla="*/ 1 h 3"/>
                  <a:gd name="T6" fmla="*/ 1 w 1"/>
                  <a:gd name="T7" fmla="*/ 0 h 3"/>
                  <a:gd name="T8" fmla="*/ 0 w 1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lnTo>
                      <a:pt x="1" y="3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2" name="Freeform 1310">
                <a:extLst>
                  <a:ext uri="{FF2B5EF4-FFF2-40B4-BE49-F238E27FC236}">
                    <a16:creationId xmlns:a16="http://schemas.microsoft.com/office/drawing/2014/main" id="{196AE8E5-669B-4BF5-8018-ECD36346F8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6" y="2104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2 h 2"/>
                  <a:gd name="T8" fmla="*/ 2 w 2"/>
                  <a:gd name="T9" fmla="*/ 1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3" name="Freeform 1311">
                <a:extLst>
                  <a:ext uri="{FF2B5EF4-FFF2-40B4-BE49-F238E27FC236}">
                    <a16:creationId xmlns:a16="http://schemas.microsoft.com/office/drawing/2014/main" id="{09058AF4-9C64-468D-91EC-8276998F31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0" y="2123"/>
                <a:ext cx="7" cy="5"/>
              </a:xfrm>
              <a:custGeom>
                <a:avLst/>
                <a:gdLst>
                  <a:gd name="T0" fmla="*/ 4 w 7"/>
                  <a:gd name="T1" fmla="*/ 0 h 5"/>
                  <a:gd name="T2" fmla="*/ 0 w 7"/>
                  <a:gd name="T3" fmla="*/ 2 h 5"/>
                  <a:gd name="T4" fmla="*/ 0 w 7"/>
                  <a:gd name="T5" fmla="*/ 5 h 5"/>
                  <a:gd name="T6" fmla="*/ 6 w 7"/>
                  <a:gd name="T7" fmla="*/ 5 h 5"/>
                  <a:gd name="T8" fmla="*/ 7 w 7"/>
                  <a:gd name="T9" fmla="*/ 3 h 5"/>
                  <a:gd name="T10" fmla="*/ 7 w 7"/>
                  <a:gd name="T11" fmla="*/ 0 h 5"/>
                  <a:gd name="T12" fmla="*/ 6 w 7"/>
                  <a:gd name="T13" fmla="*/ 0 h 5"/>
                  <a:gd name="T14" fmla="*/ 5 w 7"/>
                  <a:gd name="T15" fmla="*/ 2 h 5"/>
                  <a:gd name="T16" fmla="*/ 4 w 7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5">
                    <a:moveTo>
                      <a:pt x="4" y="0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4" name="Freeform 1312">
                <a:extLst>
                  <a:ext uri="{FF2B5EF4-FFF2-40B4-BE49-F238E27FC236}">
                    <a16:creationId xmlns:a16="http://schemas.microsoft.com/office/drawing/2014/main" id="{B6107734-981B-4308-BB86-8F21377E5F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86" y="2075"/>
                <a:ext cx="5" cy="8"/>
              </a:xfrm>
              <a:custGeom>
                <a:avLst/>
                <a:gdLst>
                  <a:gd name="T0" fmla="*/ 0 w 5"/>
                  <a:gd name="T1" fmla="*/ 0 h 8"/>
                  <a:gd name="T2" fmla="*/ 0 w 5"/>
                  <a:gd name="T3" fmla="*/ 1 h 8"/>
                  <a:gd name="T4" fmla="*/ 3 w 5"/>
                  <a:gd name="T5" fmla="*/ 2 h 8"/>
                  <a:gd name="T6" fmla="*/ 4 w 5"/>
                  <a:gd name="T7" fmla="*/ 5 h 8"/>
                  <a:gd name="T8" fmla="*/ 4 w 5"/>
                  <a:gd name="T9" fmla="*/ 6 h 8"/>
                  <a:gd name="T10" fmla="*/ 3 w 5"/>
                  <a:gd name="T11" fmla="*/ 7 h 8"/>
                  <a:gd name="T12" fmla="*/ 3 w 5"/>
                  <a:gd name="T13" fmla="*/ 8 h 8"/>
                  <a:gd name="T14" fmla="*/ 4 w 5"/>
                  <a:gd name="T15" fmla="*/ 7 h 8"/>
                  <a:gd name="T16" fmla="*/ 5 w 5"/>
                  <a:gd name="T17" fmla="*/ 5 h 8"/>
                  <a:gd name="T18" fmla="*/ 3 w 5"/>
                  <a:gd name="T19" fmla="*/ 1 h 8"/>
                  <a:gd name="T20" fmla="*/ 0 w 5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8">
                    <a:moveTo>
                      <a:pt x="0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4" y="5"/>
                    </a:lnTo>
                    <a:lnTo>
                      <a:pt x="4" y="6"/>
                    </a:lnTo>
                    <a:lnTo>
                      <a:pt x="3" y="7"/>
                    </a:lnTo>
                    <a:lnTo>
                      <a:pt x="3" y="8"/>
                    </a:lnTo>
                    <a:lnTo>
                      <a:pt x="4" y="7"/>
                    </a:lnTo>
                    <a:lnTo>
                      <a:pt x="5" y="5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5" name="Freeform 1313">
                <a:extLst>
                  <a:ext uri="{FF2B5EF4-FFF2-40B4-BE49-F238E27FC236}">
                    <a16:creationId xmlns:a16="http://schemas.microsoft.com/office/drawing/2014/main" id="{44D10A4A-1E37-43B2-8885-09E7F58D72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00" y="2087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1 h 3"/>
                  <a:gd name="T4" fmla="*/ 1 w 2"/>
                  <a:gd name="T5" fmla="*/ 3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6" name="Freeform 1314">
                <a:extLst>
                  <a:ext uri="{FF2B5EF4-FFF2-40B4-BE49-F238E27FC236}">
                    <a16:creationId xmlns:a16="http://schemas.microsoft.com/office/drawing/2014/main" id="{7C3520F3-27D3-4F24-9BDB-AC4C0CE002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02" y="2088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2 h 3"/>
                  <a:gd name="T4" fmla="*/ 2 w 2"/>
                  <a:gd name="T5" fmla="*/ 3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7" name="Freeform 1315">
                <a:extLst>
                  <a:ext uri="{FF2B5EF4-FFF2-40B4-BE49-F238E27FC236}">
                    <a16:creationId xmlns:a16="http://schemas.microsoft.com/office/drawing/2014/main" id="{A2308203-09C7-411C-B9CE-1A986D38C5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05" y="2079"/>
                <a:ext cx="6" cy="8"/>
              </a:xfrm>
              <a:custGeom>
                <a:avLst/>
                <a:gdLst>
                  <a:gd name="T0" fmla="*/ 5 w 6"/>
                  <a:gd name="T1" fmla="*/ 0 h 8"/>
                  <a:gd name="T2" fmla="*/ 2 w 6"/>
                  <a:gd name="T3" fmla="*/ 0 h 8"/>
                  <a:gd name="T4" fmla="*/ 2 w 6"/>
                  <a:gd name="T5" fmla="*/ 2 h 8"/>
                  <a:gd name="T6" fmla="*/ 0 w 6"/>
                  <a:gd name="T7" fmla="*/ 6 h 8"/>
                  <a:gd name="T8" fmla="*/ 1 w 6"/>
                  <a:gd name="T9" fmla="*/ 7 h 8"/>
                  <a:gd name="T10" fmla="*/ 3 w 6"/>
                  <a:gd name="T11" fmla="*/ 6 h 8"/>
                  <a:gd name="T12" fmla="*/ 3 w 6"/>
                  <a:gd name="T13" fmla="*/ 8 h 8"/>
                  <a:gd name="T14" fmla="*/ 6 w 6"/>
                  <a:gd name="T15" fmla="*/ 6 h 8"/>
                  <a:gd name="T16" fmla="*/ 5 w 6"/>
                  <a:gd name="T17" fmla="*/ 2 h 8"/>
                  <a:gd name="T18" fmla="*/ 5 w 6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8">
                    <a:moveTo>
                      <a:pt x="5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3" y="6"/>
                    </a:lnTo>
                    <a:lnTo>
                      <a:pt x="3" y="8"/>
                    </a:lnTo>
                    <a:lnTo>
                      <a:pt x="6" y="6"/>
                    </a:lnTo>
                    <a:lnTo>
                      <a:pt x="5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8" name="Freeform 1316">
                <a:extLst>
                  <a:ext uri="{FF2B5EF4-FFF2-40B4-BE49-F238E27FC236}">
                    <a16:creationId xmlns:a16="http://schemas.microsoft.com/office/drawing/2014/main" id="{0DEE3018-97D6-4C12-98ED-B8F630D88D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00" y="2090"/>
                <a:ext cx="3" cy="6"/>
              </a:xfrm>
              <a:custGeom>
                <a:avLst/>
                <a:gdLst>
                  <a:gd name="T0" fmla="*/ 1 w 3"/>
                  <a:gd name="T1" fmla="*/ 6 h 6"/>
                  <a:gd name="T2" fmla="*/ 2 w 3"/>
                  <a:gd name="T3" fmla="*/ 6 h 6"/>
                  <a:gd name="T4" fmla="*/ 3 w 3"/>
                  <a:gd name="T5" fmla="*/ 3 h 6"/>
                  <a:gd name="T6" fmla="*/ 2 w 3"/>
                  <a:gd name="T7" fmla="*/ 2 h 6"/>
                  <a:gd name="T8" fmla="*/ 3 w 3"/>
                  <a:gd name="T9" fmla="*/ 1 h 6"/>
                  <a:gd name="T10" fmla="*/ 2 w 3"/>
                  <a:gd name="T11" fmla="*/ 0 h 6"/>
                  <a:gd name="T12" fmla="*/ 0 w 3"/>
                  <a:gd name="T13" fmla="*/ 1 h 6"/>
                  <a:gd name="T14" fmla="*/ 0 w 3"/>
                  <a:gd name="T15" fmla="*/ 3 h 6"/>
                  <a:gd name="T16" fmla="*/ 1 w 3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lnTo>
                      <a:pt x="2" y="6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9" name="Freeform 1317">
                <a:extLst>
                  <a:ext uri="{FF2B5EF4-FFF2-40B4-BE49-F238E27FC236}">
                    <a16:creationId xmlns:a16="http://schemas.microsoft.com/office/drawing/2014/main" id="{11606392-9972-4B36-8795-BB4C0B28CE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7" y="2077"/>
                <a:ext cx="5" cy="3"/>
              </a:xfrm>
              <a:custGeom>
                <a:avLst/>
                <a:gdLst>
                  <a:gd name="T0" fmla="*/ 0 w 5"/>
                  <a:gd name="T1" fmla="*/ 2 h 3"/>
                  <a:gd name="T2" fmla="*/ 2 w 5"/>
                  <a:gd name="T3" fmla="*/ 3 h 3"/>
                  <a:gd name="T4" fmla="*/ 5 w 5"/>
                  <a:gd name="T5" fmla="*/ 3 h 3"/>
                  <a:gd name="T6" fmla="*/ 5 w 5"/>
                  <a:gd name="T7" fmla="*/ 2 h 3"/>
                  <a:gd name="T8" fmla="*/ 3 w 5"/>
                  <a:gd name="T9" fmla="*/ 0 h 3"/>
                  <a:gd name="T10" fmla="*/ 0 w 5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lnTo>
                      <a:pt x="2" y="3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0" name="Freeform 1318">
                <a:extLst>
                  <a:ext uri="{FF2B5EF4-FFF2-40B4-BE49-F238E27FC236}">
                    <a16:creationId xmlns:a16="http://schemas.microsoft.com/office/drawing/2014/main" id="{B5828213-513C-4220-B05C-1DC925E1CF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7" y="2057"/>
                <a:ext cx="9" cy="13"/>
              </a:xfrm>
              <a:custGeom>
                <a:avLst/>
                <a:gdLst>
                  <a:gd name="T0" fmla="*/ 9 w 9"/>
                  <a:gd name="T1" fmla="*/ 5 h 13"/>
                  <a:gd name="T2" fmla="*/ 6 w 9"/>
                  <a:gd name="T3" fmla="*/ 3 h 13"/>
                  <a:gd name="T4" fmla="*/ 6 w 9"/>
                  <a:gd name="T5" fmla="*/ 1 h 13"/>
                  <a:gd name="T6" fmla="*/ 3 w 9"/>
                  <a:gd name="T7" fmla="*/ 0 h 13"/>
                  <a:gd name="T8" fmla="*/ 0 w 9"/>
                  <a:gd name="T9" fmla="*/ 0 h 13"/>
                  <a:gd name="T10" fmla="*/ 4 w 9"/>
                  <a:gd name="T11" fmla="*/ 1 h 13"/>
                  <a:gd name="T12" fmla="*/ 4 w 9"/>
                  <a:gd name="T13" fmla="*/ 2 h 13"/>
                  <a:gd name="T14" fmla="*/ 6 w 9"/>
                  <a:gd name="T15" fmla="*/ 6 h 13"/>
                  <a:gd name="T16" fmla="*/ 5 w 9"/>
                  <a:gd name="T17" fmla="*/ 7 h 13"/>
                  <a:gd name="T18" fmla="*/ 5 w 9"/>
                  <a:gd name="T19" fmla="*/ 9 h 13"/>
                  <a:gd name="T20" fmla="*/ 5 w 9"/>
                  <a:gd name="T21" fmla="*/ 13 h 13"/>
                  <a:gd name="T22" fmla="*/ 6 w 9"/>
                  <a:gd name="T23" fmla="*/ 11 h 13"/>
                  <a:gd name="T24" fmla="*/ 6 w 9"/>
                  <a:gd name="T25" fmla="*/ 8 h 13"/>
                  <a:gd name="T26" fmla="*/ 9 w 9"/>
                  <a:gd name="T27" fmla="*/ 7 h 13"/>
                  <a:gd name="T28" fmla="*/ 9 w 9"/>
                  <a:gd name="T2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13">
                    <a:moveTo>
                      <a:pt x="9" y="5"/>
                    </a:moveTo>
                    <a:lnTo>
                      <a:pt x="6" y="3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6" y="6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5" y="13"/>
                    </a:lnTo>
                    <a:lnTo>
                      <a:pt x="6" y="11"/>
                    </a:lnTo>
                    <a:lnTo>
                      <a:pt x="6" y="8"/>
                    </a:lnTo>
                    <a:lnTo>
                      <a:pt x="9" y="7"/>
                    </a:lnTo>
                    <a:lnTo>
                      <a:pt x="9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1" name="Freeform 1319">
                <a:extLst>
                  <a:ext uri="{FF2B5EF4-FFF2-40B4-BE49-F238E27FC236}">
                    <a16:creationId xmlns:a16="http://schemas.microsoft.com/office/drawing/2014/main" id="{3EE3EFBC-4A85-4895-8247-4089296ED2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0" y="2058"/>
                <a:ext cx="13" cy="4"/>
              </a:xfrm>
              <a:custGeom>
                <a:avLst/>
                <a:gdLst>
                  <a:gd name="T0" fmla="*/ 7 w 13"/>
                  <a:gd name="T1" fmla="*/ 0 h 4"/>
                  <a:gd name="T2" fmla="*/ 5 w 13"/>
                  <a:gd name="T3" fmla="*/ 1 h 4"/>
                  <a:gd name="T4" fmla="*/ 2 w 13"/>
                  <a:gd name="T5" fmla="*/ 0 h 4"/>
                  <a:gd name="T6" fmla="*/ 0 w 13"/>
                  <a:gd name="T7" fmla="*/ 0 h 4"/>
                  <a:gd name="T8" fmla="*/ 2 w 13"/>
                  <a:gd name="T9" fmla="*/ 4 h 4"/>
                  <a:gd name="T10" fmla="*/ 5 w 13"/>
                  <a:gd name="T11" fmla="*/ 4 h 4"/>
                  <a:gd name="T12" fmla="*/ 10 w 13"/>
                  <a:gd name="T13" fmla="*/ 1 h 4"/>
                  <a:gd name="T14" fmla="*/ 11 w 13"/>
                  <a:gd name="T15" fmla="*/ 1 h 4"/>
                  <a:gd name="T16" fmla="*/ 13 w 13"/>
                  <a:gd name="T17" fmla="*/ 1 h 4"/>
                  <a:gd name="T18" fmla="*/ 11 w 13"/>
                  <a:gd name="T19" fmla="*/ 0 h 4"/>
                  <a:gd name="T20" fmla="*/ 7 w 13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4">
                    <a:moveTo>
                      <a:pt x="7" y="0"/>
                    </a:moveTo>
                    <a:lnTo>
                      <a:pt x="5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10" y="1"/>
                    </a:lnTo>
                    <a:lnTo>
                      <a:pt x="11" y="1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2" name="Freeform 1320">
                <a:extLst>
                  <a:ext uri="{FF2B5EF4-FFF2-40B4-BE49-F238E27FC236}">
                    <a16:creationId xmlns:a16="http://schemas.microsoft.com/office/drawing/2014/main" id="{15BF2E99-ADEB-460A-8C40-306BD0FBC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1875"/>
                <a:ext cx="20" cy="7"/>
              </a:xfrm>
              <a:custGeom>
                <a:avLst/>
                <a:gdLst>
                  <a:gd name="T0" fmla="*/ 18 w 20"/>
                  <a:gd name="T1" fmla="*/ 1 h 7"/>
                  <a:gd name="T2" fmla="*/ 18 w 20"/>
                  <a:gd name="T3" fmla="*/ 0 h 7"/>
                  <a:gd name="T4" fmla="*/ 14 w 20"/>
                  <a:gd name="T5" fmla="*/ 2 h 7"/>
                  <a:gd name="T6" fmla="*/ 11 w 20"/>
                  <a:gd name="T7" fmla="*/ 2 h 7"/>
                  <a:gd name="T8" fmla="*/ 8 w 20"/>
                  <a:gd name="T9" fmla="*/ 2 h 7"/>
                  <a:gd name="T10" fmla="*/ 6 w 20"/>
                  <a:gd name="T11" fmla="*/ 2 h 7"/>
                  <a:gd name="T12" fmla="*/ 3 w 20"/>
                  <a:gd name="T13" fmla="*/ 3 h 7"/>
                  <a:gd name="T14" fmla="*/ 1 w 20"/>
                  <a:gd name="T15" fmla="*/ 3 h 7"/>
                  <a:gd name="T16" fmla="*/ 0 w 20"/>
                  <a:gd name="T17" fmla="*/ 6 h 7"/>
                  <a:gd name="T18" fmla="*/ 0 w 20"/>
                  <a:gd name="T19" fmla="*/ 6 h 7"/>
                  <a:gd name="T20" fmla="*/ 1 w 20"/>
                  <a:gd name="T21" fmla="*/ 6 h 7"/>
                  <a:gd name="T22" fmla="*/ 0 w 20"/>
                  <a:gd name="T23" fmla="*/ 7 h 7"/>
                  <a:gd name="T24" fmla="*/ 2 w 20"/>
                  <a:gd name="T25" fmla="*/ 7 h 7"/>
                  <a:gd name="T26" fmla="*/ 2 w 20"/>
                  <a:gd name="T27" fmla="*/ 6 h 7"/>
                  <a:gd name="T28" fmla="*/ 5 w 20"/>
                  <a:gd name="T29" fmla="*/ 6 h 7"/>
                  <a:gd name="T30" fmla="*/ 7 w 20"/>
                  <a:gd name="T31" fmla="*/ 5 h 7"/>
                  <a:gd name="T32" fmla="*/ 11 w 20"/>
                  <a:gd name="T33" fmla="*/ 5 h 7"/>
                  <a:gd name="T34" fmla="*/ 12 w 20"/>
                  <a:gd name="T35" fmla="*/ 5 h 7"/>
                  <a:gd name="T36" fmla="*/ 16 w 20"/>
                  <a:gd name="T37" fmla="*/ 5 h 7"/>
                  <a:gd name="T38" fmla="*/ 16 w 20"/>
                  <a:gd name="T39" fmla="*/ 3 h 7"/>
                  <a:gd name="T40" fmla="*/ 17 w 20"/>
                  <a:gd name="T41" fmla="*/ 3 h 7"/>
                  <a:gd name="T42" fmla="*/ 19 w 20"/>
                  <a:gd name="T43" fmla="*/ 3 h 7"/>
                  <a:gd name="T44" fmla="*/ 20 w 20"/>
                  <a:gd name="T45" fmla="*/ 2 h 7"/>
                  <a:gd name="T46" fmla="*/ 19 w 20"/>
                  <a:gd name="T47" fmla="*/ 2 h 7"/>
                  <a:gd name="T48" fmla="*/ 18 w 20"/>
                  <a:gd name="T49" fmla="*/ 2 h 7"/>
                  <a:gd name="T50" fmla="*/ 16 w 20"/>
                  <a:gd name="T51" fmla="*/ 2 h 7"/>
                  <a:gd name="T52" fmla="*/ 17 w 20"/>
                  <a:gd name="T53" fmla="*/ 2 h 7"/>
                  <a:gd name="T54" fmla="*/ 18 w 20"/>
                  <a:gd name="T5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" h="7">
                    <a:moveTo>
                      <a:pt x="18" y="1"/>
                    </a:moveTo>
                    <a:lnTo>
                      <a:pt x="18" y="0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3" y="3"/>
                    </a:lnTo>
                    <a:lnTo>
                      <a:pt x="1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5" y="6"/>
                    </a:lnTo>
                    <a:lnTo>
                      <a:pt x="7" y="5"/>
                    </a:lnTo>
                    <a:lnTo>
                      <a:pt x="11" y="5"/>
                    </a:lnTo>
                    <a:lnTo>
                      <a:pt x="12" y="5"/>
                    </a:lnTo>
                    <a:lnTo>
                      <a:pt x="16" y="5"/>
                    </a:lnTo>
                    <a:lnTo>
                      <a:pt x="16" y="3"/>
                    </a:lnTo>
                    <a:lnTo>
                      <a:pt x="17" y="3"/>
                    </a:lnTo>
                    <a:lnTo>
                      <a:pt x="19" y="3"/>
                    </a:lnTo>
                    <a:lnTo>
                      <a:pt x="20" y="2"/>
                    </a:lnTo>
                    <a:lnTo>
                      <a:pt x="19" y="2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17" y="2"/>
                    </a:lnTo>
                    <a:lnTo>
                      <a:pt x="18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3" name="Freeform 1321">
                <a:extLst>
                  <a:ext uri="{FF2B5EF4-FFF2-40B4-BE49-F238E27FC236}">
                    <a16:creationId xmlns:a16="http://schemas.microsoft.com/office/drawing/2014/main" id="{873CF4A3-5CA9-47CD-A2EE-BACD929670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7" y="1721"/>
                <a:ext cx="608" cy="356"/>
              </a:xfrm>
              <a:custGeom>
                <a:avLst/>
                <a:gdLst>
                  <a:gd name="T0" fmla="*/ 173 w 608"/>
                  <a:gd name="T1" fmla="*/ 279 h 356"/>
                  <a:gd name="T2" fmla="*/ 179 w 608"/>
                  <a:gd name="T3" fmla="*/ 295 h 356"/>
                  <a:gd name="T4" fmla="*/ 192 w 608"/>
                  <a:gd name="T5" fmla="*/ 305 h 356"/>
                  <a:gd name="T6" fmla="*/ 205 w 608"/>
                  <a:gd name="T7" fmla="*/ 297 h 356"/>
                  <a:gd name="T8" fmla="*/ 222 w 608"/>
                  <a:gd name="T9" fmla="*/ 310 h 356"/>
                  <a:gd name="T10" fmla="*/ 234 w 608"/>
                  <a:gd name="T11" fmla="*/ 339 h 356"/>
                  <a:gd name="T12" fmla="*/ 251 w 608"/>
                  <a:gd name="T13" fmla="*/ 336 h 356"/>
                  <a:gd name="T14" fmla="*/ 262 w 608"/>
                  <a:gd name="T15" fmla="*/ 313 h 356"/>
                  <a:gd name="T16" fmla="*/ 280 w 608"/>
                  <a:gd name="T17" fmla="*/ 298 h 356"/>
                  <a:gd name="T18" fmla="*/ 303 w 608"/>
                  <a:gd name="T19" fmla="*/ 301 h 356"/>
                  <a:gd name="T20" fmla="*/ 320 w 608"/>
                  <a:gd name="T21" fmla="*/ 304 h 356"/>
                  <a:gd name="T22" fmla="*/ 335 w 608"/>
                  <a:gd name="T23" fmla="*/ 305 h 356"/>
                  <a:gd name="T24" fmla="*/ 339 w 608"/>
                  <a:gd name="T25" fmla="*/ 298 h 356"/>
                  <a:gd name="T26" fmla="*/ 357 w 608"/>
                  <a:gd name="T27" fmla="*/ 288 h 356"/>
                  <a:gd name="T28" fmla="*/ 371 w 608"/>
                  <a:gd name="T29" fmla="*/ 292 h 356"/>
                  <a:gd name="T30" fmla="*/ 385 w 608"/>
                  <a:gd name="T31" fmla="*/ 301 h 356"/>
                  <a:gd name="T32" fmla="*/ 402 w 608"/>
                  <a:gd name="T33" fmla="*/ 301 h 356"/>
                  <a:gd name="T34" fmla="*/ 408 w 608"/>
                  <a:gd name="T35" fmla="*/ 326 h 356"/>
                  <a:gd name="T36" fmla="*/ 414 w 608"/>
                  <a:gd name="T37" fmla="*/ 336 h 356"/>
                  <a:gd name="T38" fmla="*/ 423 w 608"/>
                  <a:gd name="T39" fmla="*/ 354 h 356"/>
                  <a:gd name="T40" fmla="*/ 432 w 608"/>
                  <a:gd name="T41" fmla="*/ 331 h 356"/>
                  <a:gd name="T42" fmla="*/ 429 w 608"/>
                  <a:gd name="T43" fmla="*/ 278 h 356"/>
                  <a:gd name="T44" fmla="*/ 448 w 608"/>
                  <a:gd name="T45" fmla="*/ 264 h 356"/>
                  <a:gd name="T46" fmla="*/ 474 w 608"/>
                  <a:gd name="T47" fmla="*/ 242 h 356"/>
                  <a:gd name="T48" fmla="*/ 485 w 608"/>
                  <a:gd name="T49" fmla="*/ 235 h 356"/>
                  <a:gd name="T50" fmla="*/ 494 w 608"/>
                  <a:gd name="T51" fmla="*/ 228 h 356"/>
                  <a:gd name="T52" fmla="*/ 487 w 608"/>
                  <a:gd name="T53" fmla="*/ 223 h 356"/>
                  <a:gd name="T54" fmla="*/ 488 w 608"/>
                  <a:gd name="T55" fmla="*/ 208 h 356"/>
                  <a:gd name="T56" fmla="*/ 488 w 608"/>
                  <a:gd name="T57" fmla="*/ 199 h 356"/>
                  <a:gd name="T58" fmla="*/ 485 w 608"/>
                  <a:gd name="T59" fmla="*/ 189 h 356"/>
                  <a:gd name="T60" fmla="*/ 496 w 608"/>
                  <a:gd name="T61" fmla="*/ 176 h 356"/>
                  <a:gd name="T62" fmla="*/ 497 w 608"/>
                  <a:gd name="T63" fmla="*/ 194 h 356"/>
                  <a:gd name="T64" fmla="*/ 499 w 608"/>
                  <a:gd name="T65" fmla="*/ 204 h 356"/>
                  <a:gd name="T66" fmla="*/ 508 w 608"/>
                  <a:gd name="T67" fmla="*/ 171 h 356"/>
                  <a:gd name="T68" fmla="*/ 516 w 608"/>
                  <a:gd name="T69" fmla="*/ 176 h 356"/>
                  <a:gd name="T70" fmla="*/ 526 w 608"/>
                  <a:gd name="T71" fmla="*/ 156 h 356"/>
                  <a:gd name="T72" fmla="*/ 553 w 608"/>
                  <a:gd name="T73" fmla="*/ 149 h 356"/>
                  <a:gd name="T74" fmla="*/ 561 w 608"/>
                  <a:gd name="T75" fmla="*/ 144 h 356"/>
                  <a:gd name="T76" fmla="*/ 571 w 608"/>
                  <a:gd name="T77" fmla="*/ 116 h 356"/>
                  <a:gd name="T78" fmla="*/ 588 w 608"/>
                  <a:gd name="T79" fmla="*/ 109 h 356"/>
                  <a:gd name="T80" fmla="*/ 604 w 608"/>
                  <a:gd name="T81" fmla="*/ 104 h 356"/>
                  <a:gd name="T82" fmla="*/ 600 w 608"/>
                  <a:gd name="T83" fmla="*/ 73 h 356"/>
                  <a:gd name="T84" fmla="*/ 575 w 608"/>
                  <a:gd name="T85" fmla="*/ 86 h 356"/>
                  <a:gd name="T86" fmla="*/ 516 w 608"/>
                  <a:gd name="T87" fmla="*/ 103 h 356"/>
                  <a:gd name="T88" fmla="*/ 443 w 608"/>
                  <a:gd name="T89" fmla="*/ 109 h 356"/>
                  <a:gd name="T90" fmla="*/ 362 w 608"/>
                  <a:gd name="T91" fmla="*/ 41 h 356"/>
                  <a:gd name="T92" fmla="*/ 339 w 608"/>
                  <a:gd name="T93" fmla="*/ 29 h 356"/>
                  <a:gd name="T94" fmla="*/ 56 w 608"/>
                  <a:gd name="T95" fmla="*/ 17 h 356"/>
                  <a:gd name="T96" fmla="*/ 47 w 608"/>
                  <a:gd name="T97" fmla="*/ 28 h 356"/>
                  <a:gd name="T98" fmla="*/ 47 w 608"/>
                  <a:gd name="T99" fmla="*/ 17 h 356"/>
                  <a:gd name="T100" fmla="*/ 32 w 608"/>
                  <a:gd name="T101" fmla="*/ 33 h 356"/>
                  <a:gd name="T102" fmla="*/ 35 w 608"/>
                  <a:gd name="T103" fmla="*/ 47 h 356"/>
                  <a:gd name="T104" fmla="*/ 24 w 608"/>
                  <a:gd name="T105" fmla="*/ 57 h 356"/>
                  <a:gd name="T106" fmla="*/ 6 w 608"/>
                  <a:gd name="T107" fmla="*/ 109 h 356"/>
                  <a:gd name="T108" fmla="*/ 4 w 608"/>
                  <a:gd name="T109" fmla="*/ 143 h 356"/>
                  <a:gd name="T110" fmla="*/ 10 w 608"/>
                  <a:gd name="T111" fmla="*/ 177 h 356"/>
                  <a:gd name="T112" fmla="*/ 13 w 608"/>
                  <a:gd name="T113" fmla="*/ 176 h 356"/>
                  <a:gd name="T114" fmla="*/ 12 w 608"/>
                  <a:gd name="T115" fmla="*/ 189 h 356"/>
                  <a:gd name="T116" fmla="*/ 19 w 608"/>
                  <a:gd name="T117" fmla="*/ 214 h 356"/>
                  <a:gd name="T118" fmla="*/ 35 w 608"/>
                  <a:gd name="T119" fmla="*/ 233 h 356"/>
                  <a:gd name="T120" fmla="*/ 78 w 608"/>
                  <a:gd name="T121" fmla="*/ 253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08" h="356">
                    <a:moveTo>
                      <a:pt x="78" y="253"/>
                    </a:moveTo>
                    <a:lnTo>
                      <a:pt x="78" y="255"/>
                    </a:lnTo>
                    <a:lnTo>
                      <a:pt x="114" y="271"/>
                    </a:lnTo>
                    <a:lnTo>
                      <a:pt x="145" y="273"/>
                    </a:lnTo>
                    <a:lnTo>
                      <a:pt x="145" y="268"/>
                    </a:lnTo>
                    <a:lnTo>
                      <a:pt x="163" y="269"/>
                    </a:lnTo>
                    <a:lnTo>
                      <a:pt x="164" y="270"/>
                    </a:lnTo>
                    <a:lnTo>
                      <a:pt x="167" y="273"/>
                    </a:lnTo>
                    <a:lnTo>
                      <a:pt x="167" y="274"/>
                    </a:lnTo>
                    <a:lnTo>
                      <a:pt x="168" y="275"/>
                    </a:lnTo>
                    <a:lnTo>
                      <a:pt x="169" y="275"/>
                    </a:lnTo>
                    <a:lnTo>
                      <a:pt x="169" y="276"/>
                    </a:lnTo>
                    <a:lnTo>
                      <a:pt x="169" y="278"/>
                    </a:lnTo>
                    <a:lnTo>
                      <a:pt x="170" y="278"/>
                    </a:lnTo>
                    <a:lnTo>
                      <a:pt x="173" y="279"/>
                    </a:lnTo>
                    <a:lnTo>
                      <a:pt x="173" y="280"/>
                    </a:lnTo>
                    <a:lnTo>
                      <a:pt x="172" y="281"/>
                    </a:lnTo>
                    <a:lnTo>
                      <a:pt x="173" y="281"/>
                    </a:lnTo>
                    <a:lnTo>
                      <a:pt x="174" y="282"/>
                    </a:lnTo>
                    <a:lnTo>
                      <a:pt x="175" y="284"/>
                    </a:lnTo>
                    <a:lnTo>
                      <a:pt x="175" y="286"/>
                    </a:lnTo>
                    <a:lnTo>
                      <a:pt x="177" y="287"/>
                    </a:lnTo>
                    <a:lnTo>
                      <a:pt x="178" y="287"/>
                    </a:lnTo>
                    <a:lnTo>
                      <a:pt x="178" y="288"/>
                    </a:lnTo>
                    <a:lnTo>
                      <a:pt x="179" y="290"/>
                    </a:lnTo>
                    <a:lnTo>
                      <a:pt x="179" y="291"/>
                    </a:lnTo>
                    <a:lnTo>
                      <a:pt x="178" y="291"/>
                    </a:lnTo>
                    <a:lnTo>
                      <a:pt x="177" y="291"/>
                    </a:lnTo>
                    <a:lnTo>
                      <a:pt x="177" y="292"/>
                    </a:lnTo>
                    <a:lnTo>
                      <a:pt x="179" y="295"/>
                    </a:lnTo>
                    <a:lnTo>
                      <a:pt x="180" y="296"/>
                    </a:lnTo>
                    <a:lnTo>
                      <a:pt x="181" y="298"/>
                    </a:lnTo>
                    <a:lnTo>
                      <a:pt x="180" y="298"/>
                    </a:lnTo>
                    <a:lnTo>
                      <a:pt x="181" y="298"/>
                    </a:lnTo>
                    <a:lnTo>
                      <a:pt x="183" y="299"/>
                    </a:lnTo>
                    <a:lnTo>
                      <a:pt x="183" y="299"/>
                    </a:lnTo>
                    <a:lnTo>
                      <a:pt x="184" y="299"/>
                    </a:lnTo>
                    <a:lnTo>
                      <a:pt x="184" y="301"/>
                    </a:lnTo>
                    <a:lnTo>
                      <a:pt x="185" y="301"/>
                    </a:lnTo>
                    <a:lnTo>
                      <a:pt x="185" y="302"/>
                    </a:lnTo>
                    <a:lnTo>
                      <a:pt x="186" y="302"/>
                    </a:lnTo>
                    <a:lnTo>
                      <a:pt x="189" y="303"/>
                    </a:lnTo>
                    <a:lnTo>
                      <a:pt x="189" y="303"/>
                    </a:lnTo>
                    <a:lnTo>
                      <a:pt x="191" y="304"/>
                    </a:lnTo>
                    <a:lnTo>
                      <a:pt x="192" y="305"/>
                    </a:lnTo>
                    <a:lnTo>
                      <a:pt x="194" y="305"/>
                    </a:lnTo>
                    <a:lnTo>
                      <a:pt x="195" y="307"/>
                    </a:lnTo>
                    <a:lnTo>
                      <a:pt x="196" y="305"/>
                    </a:lnTo>
                    <a:lnTo>
                      <a:pt x="196" y="305"/>
                    </a:lnTo>
                    <a:lnTo>
                      <a:pt x="197" y="304"/>
                    </a:lnTo>
                    <a:lnTo>
                      <a:pt x="199" y="303"/>
                    </a:lnTo>
                    <a:lnTo>
                      <a:pt x="199" y="303"/>
                    </a:lnTo>
                    <a:lnTo>
                      <a:pt x="199" y="302"/>
                    </a:lnTo>
                    <a:lnTo>
                      <a:pt x="200" y="301"/>
                    </a:lnTo>
                    <a:lnTo>
                      <a:pt x="201" y="298"/>
                    </a:lnTo>
                    <a:lnTo>
                      <a:pt x="202" y="297"/>
                    </a:lnTo>
                    <a:lnTo>
                      <a:pt x="203" y="297"/>
                    </a:lnTo>
                    <a:lnTo>
                      <a:pt x="205" y="297"/>
                    </a:lnTo>
                    <a:lnTo>
                      <a:pt x="205" y="297"/>
                    </a:lnTo>
                    <a:lnTo>
                      <a:pt x="205" y="297"/>
                    </a:lnTo>
                    <a:lnTo>
                      <a:pt x="206" y="296"/>
                    </a:lnTo>
                    <a:lnTo>
                      <a:pt x="207" y="296"/>
                    </a:lnTo>
                    <a:lnTo>
                      <a:pt x="209" y="296"/>
                    </a:lnTo>
                    <a:lnTo>
                      <a:pt x="212" y="296"/>
                    </a:lnTo>
                    <a:lnTo>
                      <a:pt x="212" y="296"/>
                    </a:lnTo>
                    <a:lnTo>
                      <a:pt x="213" y="297"/>
                    </a:lnTo>
                    <a:lnTo>
                      <a:pt x="214" y="297"/>
                    </a:lnTo>
                    <a:lnTo>
                      <a:pt x="216" y="297"/>
                    </a:lnTo>
                    <a:lnTo>
                      <a:pt x="217" y="298"/>
                    </a:lnTo>
                    <a:lnTo>
                      <a:pt x="219" y="301"/>
                    </a:lnTo>
                    <a:lnTo>
                      <a:pt x="220" y="303"/>
                    </a:lnTo>
                    <a:lnTo>
                      <a:pt x="222" y="305"/>
                    </a:lnTo>
                    <a:lnTo>
                      <a:pt x="222" y="307"/>
                    </a:lnTo>
                    <a:lnTo>
                      <a:pt x="222" y="308"/>
                    </a:lnTo>
                    <a:lnTo>
                      <a:pt x="222" y="310"/>
                    </a:lnTo>
                    <a:lnTo>
                      <a:pt x="223" y="312"/>
                    </a:lnTo>
                    <a:lnTo>
                      <a:pt x="224" y="313"/>
                    </a:lnTo>
                    <a:lnTo>
                      <a:pt x="225" y="316"/>
                    </a:lnTo>
                    <a:lnTo>
                      <a:pt x="227" y="316"/>
                    </a:lnTo>
                    <a:lnTo>
                      <a:pt x="227" y="319"/>
                    </a:lnTo>
                    <a:lnTo>
                      <a:pt x="228" y="319"/>
                    </a:lnTo>
                    <a:lnTo>
                      <a:pt x="229" y="321"/>
                    </a:lnTo>
                    <a:lnTo>
                      <a:pt x="230" y="322"/>
                    </a:lnTo>
                    <a:lnTo>
                      <a:pt x="231" y="325"/>
                    </a:lnTo>
                    <a:lnTo>
                      <a:pt x="231" y="327"/>
                    </a:lnTo>
                    <a:lnTo>
                      <a:pt x="231" y="328"/>
                    </a:lnTo>
                    <a:lnTo>
                      <a:pt x="231" y="330"/>
                    </a:lnTo>
                    <a:lnTo>
                      <a:pt x="231" y="330"/>
                    </a:lnTo>
                    <a:lnTo>
                      <a:pt x="234" y="336"/>
                    </a:lnTo>
                    <a:lnTo>
                      <a:pt x="234" y="339"/>
                    </a:lnTo>
                    <a:lnTo>
                      <a:pt x="234" y="339"/>
                    </a:lnTo>
                    <a:lnTo>
                      <a:pt x="235" y="341"/>
                    </a:lnTo>
                    <a:lnTo>
                      <a:pt x="236" y="341"/>
                    </a:lnTo>
                    <a:lnTo>
                      <a:pt x="237" y="341"/>
                    </a:lnTo>
                    <a:lnTo>
                      <a:pt x="239" y="342"/>
                    </a:lnTo>
                    <a:lnTo>
                      <a:pt x="240" y="343"/>
                    </a:lnTo>
                    <a:lnTo>
                      <a:pt x="244" y="344"/>
                    </a:lnTo>
                    <a:lnTo>
                      <a:pt x="246" y="345"/>
                    </a:lnTo>
                    <a:lnTo>
                      <a:pt x="247" y="345"/>
                    </a:lnTo>
                    <a:lnTo>
                      <a:pt x="248" y="347"/>
                    </a:lnTo>
                    <a:lnTo>
                      <a:pt x="250" y="348"/>
                    </a:lnTo>
                    <a:lnTo>
                      <a:pt x="251" y="344"/>
                    </a:lnTo>
                    <a:lnTo>
                      <a:pt x="251" y="342"/>
                    </a:lnTo>
                    <a:lnTo>
                      <a:pt x="251" y="341"/>
                    </a:lnTo>
                    <a:lnTo>
                      <a:pt x="251" y="336"/>
                    </a:lnTo>
                    <a:lnTo>
                      <a:pt x="250" y="335"/>
                    </a:lnTo>
                    <a:lnTo>
                      <a:pt x="251" y="332"/>
                    </a:lnTo>
                    <a:lnTo>
                      <a:pt x="252" y="328"/>
                    </a:lnTo>
                    <a:lnTo>
                      <a:pt x="253" y="326"/>
                    </a:lnTo>
                    <a:lnTo>
                      <a:pt x="253" y="322"/>
                    </a:lnTo>
                    <a:lnTo>
                      <a:pt x="255" y="321"/>
                    </a:lnTo>
                    <a:lnTo>
                      <a:pt x="257" y="320"/>
                    </a:lnTo>
                    <a:lnTo>
                      <a:pt x="256" y="319"/>
                    </a:lnTo>
                    <a:lnTo>
                      <a:pt x="257" y="316"/>
                    </a:lnTo>
                    <a:lnTo>
                      <a:pt x="258" y="316"/>
                    </a:lnTo>
                    <a:lnTo>
                      <a:pt x="261" y="316"/>
                    </a:lnTo>
                    <a:lnTo>
                      <a:pt x="261" y="314"/>
                    </a:lnTo>
                    <a:lnTo>
                      <a:pt x="262" y="314"/>
                    </a:lnTo>
                    <a:lnTo>
                      <a:pt x="263" y="314"/>
                    </a:lnTo>
                    <a:lnTo>
                      <a:pt x="262" y="313"/>
                    </a:lnTo>
                    <a:lnTo>
                      <a:pt x="264" y="312"/>
                    </a:lnTo>
                    <a:lnTo>
                      <a:pt x="265" y="312"/>
                    </a:lnTo>
                    <a:lnTo>
                      <a:pt x="267" y="312"/>
                    </a:lnTo>
                    <a:lnTo>
                      <a:pt x="268" y="313"/>
                    </a:lnTo>
                    <a:lnTo>
                      <a:pt x="265" y="314"/>
                    </a:lnTo>
                    <a:lnTo>
                      <a:pt x="268" y="314"/>
                    </a:lnTo>
                    <a:lnTo>
                      <a:pt x="269" y="312"/>
                    </a:lnTo>
                    <a:lnTo>
                      <a:pt x="270" y="313"/>
                    </a:lnTo>
                    <a:lnTo>
                      <a:pt x="275" y="310"/>
                    </a:lnTo>
                    <a:lnTo>
                      <a:pt x="279" y="307"/>
                    </a:lnTo>
                    <a:lnTo>
                      <a:pt x="280" y="307"/>
                    </a:lnTo>
                    <a:lnTo>
                      <a:pt x="281" y="305"/>
                    </a:lnTo>
                    <a:lnTo>
                      <a:pt x="281" y="303"/>
                    </a:lnTo>
                    <a:lnTo>
                      <a:pt x="281" y="302"/>
                    </a:lnTo>
                    <a:lnTo>
                      <a:pt x="280" y="298"/>
                    </a:lnTo>
                    <a:lnTo>
                      <a:pt x="281" y="299"/>
                    </a:lnTo>
                    <a:lnTo>
                      <a:pt x="283" y="299"/>
                    </a:lnTo>
                    <a:lnTo>
                      <a:pt x="284" y="298"/>
                    </a:lnTo>
                    <a:lnTo>
                      <a:pt x="284" y="297"/>
                    </a:lnTo>
                    <a:lnTo>
                      <a:pt x="285" y="299"/>
                    </a:lnTo>
                    <a:lnTo>
                      <a:pt x="284" y="301"/>
                    </a:lnTo>
                    <a:lnTo>
                      <a:pt x="285" y="302"/>
                    </a:lnTo>
                    <a:lnTo>
                      <a:pt x="284" y="304"/>
                    </a:lnTo>
                    <a:lnTo>
                      <a:pt x="286" y="304"/>
                    </a:lnTo>
                    <a:lnTo>
                      <a:pt x="289" y="302"/>
                    </a:lnTo>
                    <a:lnTo>
                      <a:pt x="290" y="301"/>
                    </a:lnTo>
                    <a:lnTo>
                      <a:pt x="291" y="301"/>
                    </a:lnTo>
                    <a:lnTo>
                      <a:pt x="295" y="299"/>
                    </a:lnTo>
                    <a:lnTo>
                      <a:pt x="297" y="299"/>
                    </a:lnTo>
                    <a:lnTo>
                      <a:pt x="303" y="301"/>
                    </a:lnTo>
                    <a:lnTo>
                      <a:pt x="303" y="302"/>
                    </a:lnTo>
                    <a:lnTo>
                      <a:pt x="309" y="302"/>
                    </a:lnTo>
                    <a:lnTo>
                      <a:pt x="312" y="302"/>
                    </a:lnTo>
                    <a:lnTo>
                      <a:pt x="312" y="301"/>
                    </a:lnTo>
                    <a:lnTo>
                      <a:pt x="312" y="299"/>
                    </a:lnTo>
                    <a:lnTo>
                      <a:pt x="314" y="299"/>
                    </a:lnTo>
                    <a:lnTo>
                      <a:pt x="314" y="299"/>
                    </a:lnTo>
                    <a:lnTo>
                      <a:pt x="314" y="301"/>
                    </a:lnTo>
                    <a:lnTo>
                      <a:pt x="315" y="301"/>
                    </a:lnTo>
                    <a:lnTo>
                      <a:pt x="317" y="301"/>
                    </a:lnTo>
                    <a:lnTo>
                      <a:pt x="318" y="301"/>
                    </a:lnTo>
                    <a:lnTo>
                      <a:pt x="318" y="303"/>
                    </a:lnTo>
                    <a:lnTo>
                      <a:pt x="318" y="303"/>
                    </a:lnTo>
                    <a:lnTo>
                      <a:pt x="320" y="303"/>
                    </a:lnTo>
                    <a:lnTo>
                      <a:pt x="320" y="304"/>
                    </a:lnTo>
                    <a:lnTo>
                      <a:pt x="319" y="305"/>
                    </a:lnTo>
                    <a:lnTo>
                      <a:pt x="319" y="307"/>
                    </a:lnTo>
                    <a:lnTo>
                      <a:pt x="320" y="307"/>
                    </a:lnTo>
                    <a:lnTo>
                      <a:pt x="322" y="307"/>
                    </a:lnTo>
                    <a:lnTo>
                      <a:pt x="323" y="308"/>
                    </a:lnTo>
                    <a:lnTo>
                      <a:pt x="325" y="309"/>
                    </a:lnTo>
                    <a:lnTo>
                      <a:pt x="326" y="308"/>
                    </a:lnTo>
                    <a:lnTo>
                      <a:pt x="329" y="307"/>
                    </a:lnTo>
                    <a:lnTo>
                      <a:pt x="330" y="308"/>
                    </a:lnTo>
                    <a:lnTo>
                      <a:pt x="331" y="309"/>
                    </a:lnTo>
                    <a:lnTo>
                      <a:pt x="332" y="308"/>
                    </a:lnTo>
                    <a:lnTo>
                      <a:pt x="332" y="305"/>
                    </a:lnTo>
                    <a:lnTo>
                      <a:pt x="331" y="303"/>
                    </a:lnTo>
                    <a:lnTo>
                      <a:pt x="334" y="303"/>
                    </a:lnTo>
                    <a:lnTo>
                      <a:pt x="335" y="305"/>
                    </a:lnTo>
                    <a:lnTo>
                      <a:pt x="336" y="307"/>
                    </a:lnTo>
                    <a:lnTo>
                      <a:pt x="337" y="308"/>
                    </a:lnTo>
                    <a:lnTo>
                      <a:pt x="339" y="308"/>
                    </a:lnTo>
                    <a:lnTo>
                      <a:pt x="340" y="308"/>
                    </a:lnTo>
                    <a:lnTo>
                      <a:pt x="340" y="310"/>
                    </a:lnTo>
                    <a:lnTo>
                      <a:pt x="341" y="309"/>
                    </a:lnTo>
                    <a:lnTo>
                      <a:pt x="342" y="309"/>
                    </a:lnTo>
                    <a:lnTo>
                      <a:pt x="342" y="308"/>
                    </a:lnTo>
                    <a:lnTo>
                      <a:pt x="340" y="305"/>
                    </a:lnTo>
                    <a:lnTo>
                      <a:pt x="336" y="304"/>
                    </a:lnTo>
                    <a:lnTo>
                      <a:pt x="336" y="303"/>
                    </a:lnTo>
                    <a:lnTo>
                      <a:pt x="336" y="302"/>
                    </a:lnTo>
                    <a:lnTo>
                      <a:pt x="340" y="301"/>
                    </a:lnTo>
                    <a:lnTo>
                      <a:pt x="340" y="299"/>
                    </a:lnTo>
                    <a:lnTo>
                      <a:pt x="339" y="298"/>
                    </a:lnTo>
                    <a:lnTo>
                      <a:pt x="337" y="297"/>
                    </a:lnTo>
                    <a:lnTo>
                      <a:pt x="337" y="297"/>
                    </a:lnTo>
                    <a:lnTo>
                      <a:pt x="336" y="298"/>
                    </a:lnTo>
                    <a:lnTo>
                      <a:pt x="334" y="299"/>
                    </a:lnTo>
                    <a:lnTo>
                      <a:pt x="334" y="298"/>
                    </a:lnTo>
                    <a:lnTo>
                      <a:pt x="336" y="296"/>
                    </a:lnTo>
                    <a:lnTo>
                      <a:pt x="340" y="295"/>
                    </a:lnTo>
                    <a:lnTo>
                      <a:pt x="341" y="292"/>
                    </a:lnTo>
                    <a:lnTo>
                      <a:pt x="348" y="292"/>
                    </a:lnTo>
                    <a:lnTo>
                      <a:pt x="351" y="292"/>
                    </a:lnTo>
                    <a:lnTo>
                      <a:pt x="352" y="291"/>
                    </a:lnTo>
                    <a:lnTo>
                      <a:pt x="353" y="292"/>
                    </a:lnTo>
                    <a:lnTo>
                      <a:pt x="354" y="290"/>
                    </a:lnTo>
                    <a:lnTo>
                      <a:pt x="354" y="288"/>
                    </a:lnTo>
                    <a:lnTo>
                      <a:pt x="357" y="288"/>
                    </a:lnTo>
                    <a:lnTo>
                      <a:pt x="356" y="290"/>
                    </a:lnTo>
                    <a:lnTo>
                      <a:pt x="356" y="291"/>
                    </a:lnTo>
                    <a:lnTo>
                      <a:pt x="358" y="293"/>
                    </a:lnTo>
                    <a:lnTo>
                      <a:pt x="359" y="292"/>
                    </a:lnTo>
                    <a:lnTo>
                      <a:pt x="363" y="292"/>
                    </a:lnTo>
                    <a:lnTo>
                      <a:pt x="364" y="292"/>
                    </a:lnTo>
                    <a:lnTo>
                      <a:pt x="365" y="292"/>
                    </a:lnTo>
                    <a:lnTo>
                      <a:pt x="369" y="292"/>
                    </a:lnTo>
                    <a:lnTo>
                      <a:pt x="370" y="292"/>
                    </a:lnTo>
                    <a:lnTo>
                      <a:pt x="373" y="291"/>
                    </a:lnTo>
                    <a:lnTo>
                      <a:pt x="375" y="291"/>
                    </a:lnTo>
                    <a:lnTo>
                      <a:pt x="375" y="292"/>
                    </a:lnTo>
                    <a:lnTo>
                      <a:pt x="374" y="292"/>
                    </a:lnTo>
                    <a:lnTo>
                      <a:pt x="371" y="292"/>
                    </a:lnTo>
                    <a:lnTo>
                      <a:pt x="371" y="292"/>
                    </a:lnTo>
                    <a:lnTo>
                      <a:pt x="374" y="293"/>
                    </a:lnTo>
                    <a:lnTo>
                      <a:pt x="376" y="293"/>
                    </a:lnTo>
                    <a:lnTo>
                      <a:pt x="378" y="295"/>
                    </a:lnTo>
                    <a:lnTo>
                      <a:pt x="380" y="296"/>
                    </a:lnTo>
                    <a:lnTo>
                      <a:pt x="379" y="293"/>
                    </a:lnTo>
                    <a:lnTo>
                      <a:pt x="379" y="293"/>
                    </a:lnTo>
                    <a:lnTo>
                      <a:pt x="380" y="293"/>
                    </a:lnTo>
                    <a:lnTo>
                      <a:pt x="380" y="295"/>
                    </a:lnTo>
                    <a:lnTo>
                      <a:pt x="382" y="296"/>
                    </a:lnTo>
                    <a:lnTo>
                      <a:pt x="382" y="296"/>
                    </a:lnTo>
                    <a:lnTo>
                      <a:pt x="380" y="296"/>
                    </a:lnTo>
                    <a:lnTo>
                      <a:pt x="380" y="296"/>
                    </a:lnTo>
                    <a:lnTo>
                      <a:pt x="382" y="298"/>
                    </a:lnTo>
                    <a:lnTo>
                      <a:pt x="384" y="299"/>
                    </a:lnTo>
                    <a:lnTo>
                      <a:pt x="385" y="301"/>
                    </a:lnTo>
                    <a:lnTo>
                      <a:pt x="384" y="301"/>
                    </a:lnTo>
                    <a:lnTo>
                      <a:pt x="384" y="299"/>
                    </a:lnTo>
                    <a:lnTo>
                      <a:pt x="384" y="301"/>
                    </a:lnTo>
                    <a:lnTo>
                      <a:pt x="384" y="301"/>
                    </a:lnTo>
                    <a:lnTo>
                      <a:pt x="387" y="301"/>
                    </a:lnTo>
                    <a:lnTo>
                      <a:pt x="388" y="301"/>
                    </a:lnTo>
                    <a:lnTo>
                      <a:pt x="392" y="298"/>
                    </a:lnTo>
                    <a:lnTo>
                      <a:pt x="392" y="298"/>
                    </a:lnTo>
                    <a:lnTo>
                      <a:pt x="393" y="298"/>
                    </a:lnTo>
                    <a:lnTo>
                      <a:pt x="393" y="297"/>
                    </a:lnTo>
                    <a:lnTo>
                      <a:pt x="395" y="296"/>
                    </a:lnTo>
                    <a:lnTo>
                      <a:pt x="397" y="296"/>
                    </a:lnTo>
                    <a:lnTo>
                      <a:pt x="398" y="297"/>
                    </a:lnTo>
                    <a:lnTo>
                      <a:pt x="401" y="297"/>
                    </a:lnTo>
                    <a:lnTo>
                      <a:pt x="402" y="301"/>
                    </a:lnTo>
                    <a:lnTo>
                      <a:pt x="402" y="302"/>
                    </a:lnTo>
                    <a:lnTo>
                      <a:pt x="403" y="303"/>
                    </a:lnTo>
                    <a:lnTo>
                      <a:pt x="403" y="304"/>
                    </a:lnTo>
                    <a:lnTo>
                      <a:pt x="406" y="305"/>
                    </a:lnTo>
                    <a:lnTo>
                      <a:pt x="406" y="305"/>
                    </a:lnTo>
                    <a:lnTo>
                      <a:pt x="406" y="307"/>
                    </a:lnTo>
                    <a:lnTo>
                      <a:pt x="407" y="308"/>
                    </a:lnTo>
                    <a:lnTo>
                      <a:pt x="408" y="308"/>
                    </a:lnTo>
                    <a:lnTo>
                      <a:pt x="410" y="312"/>
                    </a:lnTo>
                    <a:lnTo>
                      <a:pt x="409" y="314"/>
                    </a:lnTo>
                    <a:lnTo>
                      <a:pt x="408" y="319"/>
                    </a:lnTo>
                    <a:lnTo>
                      <a:pt x="406" y="322"/>
                    </a:lnTo>
                    <a:lnTo>
                      <a:pt x="406" y="324"/>
                    </a:lnTo>
                    <a:lnTo>
                      <a:pt x="407" y="326"/>
                    </a:lnTo>
                    <a:lnTo>
                      <a:pt x="408" y="326"/>
                    </a:lnTo>
                    <a:lnTo>
                      <a:pt x="409" y="324"/>
                    </a:lnTo>
                    <a:lnTo>
                      <a:pt x="409" y="322"/>
                    </a:lnTo>
                    <a:lnTo>
                      <a:pt x="409" y="322"/>
                    </a:lnTo>
                    <a:lnTo>
                      <a:pt x="412" y="322"/>
                    </a:lnTo>
                    <a:lnTo>
                      <a:pt x="412" y="325"/>
                    </a:lnTo>
                    <a:lnTo>
                      <a:pt x="408" y="328"/>
                    </a:lnTo>
                    <a:lnTo>
                      <a:pt x="409" y="330"/>
                    </a:lnTo>
                    <a:lnTo>
                      <a:pt x="409" y="332"/>
                    </a:lnTo>
                    <a:lnTo>
                      <a:pt x="410" y="333"/>
                    </a:lnTo>
                    <a:lnTo>
                      <a:pt x="412" y="335"/>
                    </a:lnTo>
                    <a:lnTo>
                      <a:pt x="412" y="335"/>
                    </a:lnTo>
                    <a:lnTo>
                      <a:pt x="413" y="337"/>
                    </a:lnTo>
                    <a:lnTo>
                      <a:pt x="413" y="336"/>
                    </a:lnTo>
                    <a:lnTo>
                      <a:pt x="413" y="335"/>
                    </a:lnTo>
                    <a:lnTo>
                      <a:pt x="414" y="336"/>
                    </a:lnTo>
                    <a:lnTo>
                      <a:pt x="417" y="335"/>
                    </a:lnTo>
                    <a:lnTo>
                      <a:pt x="414" y="336"/>
                    </a:lnTo>
                    <a:lnTo>
                      <a:pt x="414" y="338"/>
                    </a:lnTo>
                    <a:lnTo>
                      <a:pt x="413" y="339"/>
                    </a:lnTo>
                    <a:lnTo>
                      <a:pt x="413" y="341"/>
                    </a:lnTo>
                    <a:lnTo>
                      <a:pt x="417" y="342"/>
                    </a:lnTo>
                    <a:lnTo>
                      <a:pt x="417" y="344"/>
                    </a:lnTo>
                    <a:lnTo>
                      <a:pt x="417" y="347"/>
                    </a:lnTo>
                    <a:lnTo>
                      <a:pt x="417" y="348"/>
                    </a:lnTo>
                    <a:lnTo>
                      <a:pt x="419" y="348"/>
                    </a:lnTo>
                    <a:lnTo>
                      <a:pt x="420" y="349"/>
                    </a:lnTo>
                    <a:lnTo>
                      <a:pt x="419" y="352"/>
                    </a:lnTo>
                    <a:lnTo>
                      <a:pt x="421" y="354"/>
                    </a:lnTo>
                    <a:lnTo>
                      <a:pt x="420" y="354"/>
                    </a:lnTo>
                    <a:lnTo>
                      <a:pt x="423" y="354"/>
                    </a:lnTo>
                    <a:lnTo>
                      <a:pt x="424" y="356"/>
                    </a:lnTo>
                    <a:lnTo>
                      <a:pt x="426" y="356"/>
                    </a:lnTo>
                    <a:lnTo>
                      <a:pt x="427" y="355"/>
                    </a:lnTo>
                    <a:lnTo>
                      <a:pt x="430" y="355"/>
                    </a:lnTo>
                    <a:lnTo>
                      <a:pt x="430" y="353"/>
                    </a:lnTo>
                    <a:lnTo>
                      <a:pt x="431" y="350"/>
                    </a:lnTo>
                    <a:lnTo>
                      <a:pt x="432" y="348"/>
                    </a:lnTo>
                    <a:lnTo>
                      <a:pt x="435" y="344"/>
                    </a:lnTo>
                    <a:lnTo>
                      <a:pt x="434" y="342"/>
                    </a:lnTo>
                    <a:lnTo>
                      <a:pt x="435" y="342"/>
                    </a:lnTo>
                    <a:lnTo>
                      <a:pt x="435" y="337"/>
                    </a:lnTo>
                    <a:lnTo>
                      <a:pt x="435" y="337"/>
                    </a:lnTo>
                    <a:lnTo>
                      <a:pt x="436" y="336"/>
                    </a:lnTo>
                    <a:lnTo>
                      <a:pt x="435" y="332"/>
                    </a:lnTo>
                    <a:lnTo>
                      <a:pt x="432" y="331"/>
                    </a:lnTo>
                    <a:lnTo>
                      <a:pt x="431" y="324"/>
                    </a:lnTo>
                    <a:lnTo>
                      <a:pt x="431" y="324"/>
                    </a:lnTo>
                    <a:lnTo>
                      <a:pt x="431" y="320"/>
                    </a:lnTo>
                    <a:lnTo>
                      <a:pt x="432" y="318"/>
                    </a:lnTo>
                    <a:lnTo>
                      <a:pt x="431" y="315"/>
                    </a:lnTo>
                    <a:lnTo>
                      <a:pt x="430" y="314"/>
                    </a:lnTo>
                    <a:lnTo>
                      <a:pt x="429" y="308"/>
                    </a:lnTo>
                    <a:lnTo>
                      <a:pt x="427" y="307"/>
                    </a:lnTo>
                    <a:lnTo>
                      <a:pt x="427" y="302"/>
                    </a:lnTo>
                    <a:lnTo>
                      <a:pt x="426" y="299"/>
                    </a:lnTo>
                    <a:lnTo>
                      <a:pt x="427" y="295"/>
                    </a:lnTo>
                    <a:lnTo>
                      <a:pt x="426" y="291"/>
                    </a:lnTo>
                    <a:lnTo>
                      <a:pt x="427" y="285"/>
                    </a:lnTo>
                    <a:lnTo>
                      <a:pt x="427" y="281"/>
                    </a:lnTo>
                    <a:lnTo>
                      <a:pt x="429" y="278"/>
                    </a:lnTo>
                    <a:lnTo>
                      <a:pt x="431" y="275"/>
                    </a:lnTo>
                    <a:lnTo>
                      <a:pt x="432" y="275"/>
                    </a:lnTo>
                    <a:lnTo>
                      <a:pt x="434" y="273"/>
                    </a:lnTo>
                    <a:lnTo>
                      <a:pt x="435" y="273"/>
                    </a:lnTo>
                    <a:lnTo>
                      <a:pt x="436" y="271"/>
                    </a:lnTo>
                    <a:lnTo>
                      <a:pt x="436" y="269"/>
                    </a:lnTo>
                    <a:lnTo>
                      <a:pt x="435" y="269"/>
                    </a:lnTo>
                    <a:lnTo>
                      <a:pt x="436" y="268"/>
                    </a:lnTo>
                    <a:lnTo>
                      <a:pt x="438" y="268"/>
                    </a:lnTo>
                    <a:lnTo>
                      <a:pt x="438" y="267"/>
                    </a:lnTo>
                    <a:lnTo>
                      <a:pt x="441" y="267"/>
                    </a:lnTo>
                    <a:lnTo>
                      <a:pt x="441" y="265"/>
                    </a:lnTo>
                    <a:lnTo>
                      <a:pt x="445" y="265"/>
                    </a:lnTo>
                    <a:lnTo>
                      <a:pt x="446" y="264"/>
                    </a:lnTo>
                    <a:lnTo>
                      <a:pt x="448" y="264"/>
                    </a:lnTo>
                    <a:lnTo>
                      <a:pt x="448" y="263"/>
                    </a:lnTo>
                    <a:lnTo>
                      <a:pt x="449" y="263"/>
                    </a:lnTo>
                    <a:lnTo>
                      <a:pt x="451" y="263"/>
                    </a:lnTo>
                    <a:lnTo>
                      <a:pt x="453" y="262"/>
                    </a:lnTo>
                    <a:lnTo>
                      <a:pt x="453" y="259"/>
                    </a:lnTo>
                    <a:lnTo>
                      <a:pt x="454" y="261"/>
                    </a:lnTo>
                    <a:lnTo>
                      <a:pt x="455" y="258"/>
                    </a:lnTo>
                    <a:lnTo>
                      <a:pt x="455" y="257"/>
                    </a:lnTo>
                    <a:lnTo>
                      <a:pt x="459" y="252"/>
                    </a:lnTo>
                    <a:lnTo>
                      <a:pt x="462" y="250"/>
                    </a:lnTo>
                    <a:lnTo>
                      <a:pt x="465" y="250"/>
                    </a:lnTo>
                    <a:lnTo>
                      <a:pt x="466" y="251"/>
                    </a:lnTo>
                    <a:lnTo>
                      <a:pt x="466" y="251"/>
                    </a:lnTo>
                    <a:lnTo>
                      <a:pt x="469" y="247"/>
                    </a:lnTo>
                    <a:lnTo>
                      <a:pt x="474" y="242"/>
                    </a:lnTo>
                    <a:lnTo>
                      <a:pt x="479" y="240"/>
                    </a:lnTo>
                    <a:lnTo>
                      <a:pt x="482" y="239"/>
                    </a:lnTo>
                    <a:lnTo>
                      <a:pt x="482" y="239"/>
                    </a:lnTo>
                    <a:lnTo>
                      <a:pt x="483" y="239"/>
                    </a:lnTo>
                    <a:lnTo>
                      <a:pt x="483" y="239"/>
                    </a:lnTo>
                    <a:lnTo>
                      <a:pt x="486" y="239"/>
                    </a:lnTo>
                    <a:lnTo>
                      <a:pt x="488" y="238"/>
                    </a:lnTo>
                    <a:lnTo>
                      <a:pt x="487" y="236"/>
                    </a:lnTo>
                    <a:lnTo>
                      <a:pt x="487" y="236"/>
                    </a:lnTo>
                    <a:lnTo>
                      <a:pt x="485" y="238"/>
                    </a:lnTo>
                    <a:lnTo>
                      <a:pt x="482" y="238"/>
                    </a:lnTo>
                    <a:lnTo>
                      <a:pt x="480" y="236"/>
                    </a:lnTo>
                    <a:lnTo>
                      <a:pt x="482" y="236"/>
                    </a:lnTo>
                    <a:lnTo>
                      <a:pt x="485" y="235"/>
                    </a:lnTo>
                    <a:lnTo>
                      <a:pt x="485" y="235"/>
                    </a:lnTo>
                    <a:lnTo>
                      <a:pt x="486" y="234"/>
                    </a:lnTo>
                    <a:lnTo>
                      <a:pt x="485" y="233"/>
                    </a:lnTo>
                    <a:lnTo>
                      <a:pt x="482" y="233"/>
                    </a:lnTo>
                    <a:lnTo>
                      <a:pt x="481" y="230"/>
                    </a:lnTo>
                    <a:lnTo>
                      <a:pt x="482" y="230"/>
                    </a:lnTo>
                    <a:lnTo>
                      <a:pt x="485" y="231"/>
                    </a:lnTo>
                    <a:lnTo>
                      <a:pt x="486" y="231"/>
                    </a:lnTo>
                    <a:lnTo>
                      <a:pt x="486" y="229"/>
                    </a:lnTo>
                    <a:lnTo>
                      <a:pt x="487" y="231"/>
                    </a:lnTo>
                    <a:lnTo>
                      <a:pt x="488" y="231"/>
                    </a:lnTo>
                    <a:lnTo>
                      <a:pt x="490" y="233"/>
                    </a:lnTo>
                    <a:lnTo>
                      <a:pt x="491" y="231"/>
                    </a:lnTo>
                    <a:lnTo>
                      <a:pt x="492" y="230"/>
                    </a:lnTo>
                    <a:lnTo>
                      <a:pt x="493" y="228"/>
                    </a:lnTo>
                    <a:lnTo>
                      <a:pt x="494" y="228"/>
                    </a:lnTo>
                    <a:lnTo>
                      <a:pt x="494" y="225"/>
                    </a:lnTo>
                    <a:lnTo>
                      <a:pt x="494" y="224"/>
                    </a:lnTo>
                    <a:lnTo>
                      <a:pt x="493" y="224"/>
                    </a:lnTo>
                    <a:lnTo>
                      <a:pt x="492" y="227"/>
                    </a:lnTo>
                    <a:lnTo>
                      <a:pt x="492" y="228"/>
                    </a:lnTo>
                    <a:lnTo>
                      <a:pt x="491" y="228"/>
                    </a:lnTo>
                    <a:lnTo>
                      <a:pt x="491" y="224"/>
                    </a:lnTo>
                    <a:lnTo>
                      <a:pt x="490" y="224"/>
                    </a:lnTo>
                    <a:lnTo>
                      <a:pt x="486" y="224"/>
                    </a:lnTo>
                    <a:lnTo>
                      <a:pt x="483" y="225"/>
                    </a:lnTo>
                    <a:lnTo>
                      <a:pt x="483" y="224"/>
                    </a:lnTo>
                    <a:lnTo>
                      <a:pt x="485" y="221"/>
                    </a:lnTo>
                    <a:lnTo>
                      <a:pt x="485" y="221"/>
                    </a:lnTo>
                    <a:lnTo>
                      <a:pt x="486" y="223"/>
                    </a:lnTo>
                    <a:lnTo>
                      <a:pt x="487" y="223"/>
                    </a:lnTo>
                    <a:lnTo>
                      <a:pt x="488" y="222"/>
                    </a:lnTo>
                    <a:lnTo>
                      <a:pt x="491" y="221"/>
                    </a:lnTo>
                    <a:lnTo>
                      <a:pt x="492" y="221"/>
                    </a:lnTo>
                    <a:lnTo>
                      <a:pt x="493" y="221"/>
                    </a:lnTo>
                    <a:lnTo>
                      <a:pt x="493" y="219"/>
                    </a:lnTo>
                    <a:lnTo>
                      <a:pt x="493" y="217"/>
                    </a:lnTo>
                    <a:lnTo>
                      <a:pt x="492" y="216"/>
                    </a:lnTo>
                    <a:lnTo>
                      <a:pt x="492" y="216"/>
                    </a:lnTo>
                    <a:lnTo>
                      <a:pt x="493" y="216"/>
                    </a:lnTo>
                    <a:lnTo>
                      <a:pt x="494" y="213"/>
                    </a:lnTo>
                    <a:lnTo>
                      <a:pt x="494" y="212"/>
                    </a:lnTo>
                    <a:lnTo>
                      <a:pt x="493" y="211"/>
                    </a:lnTo>
                    <a:lnTo>
                      <a:pt x="492" y="211"/>
                    </a:lnTo>
                    <a:lnTo>
                      <a:pt x="490" y="211"/>
                    </a:lnTo>
                    <a:lnTo>
                      <a:pt x="488" y="208"/>
                    </a:lnTo>
                    <a:lnTo>
                      <a:pt x="487" y="208"/>
                    </a:lnTo>
                    <a:lnTo>
                      <a:pt x="486" y="207"/>
                    </a:lnTo>
                    <a:lnTo>
                      <a:pt x="485" y="206"/>
                    </a:lnTo>
                    <a:lnTo>
                      <a:pt x="486" y="206"/>
                    </a:lnTo>
                    <a:lnTo>
                      <a:pt x="488" y="206"/>
                    </a:lnTo>
                    <a:lnTo>
                      <a:pt x="490" y="208"/>
                    </a:lnTo>
                    <a:lnTo>
                      <a:pt x="491" y="210"/>
                    </a:lnTo>
                    <a:lnTo>
                      <a:pt x="492" y="207"/>
                    </a:lnTo>
                    <a:lnTo>
                      <a:pt x="490" y="205"/>
                    </a:lnTo>
                    <a:lnTo>
                      <a:pt x="492" y="206"/>
                    </a:lnTo>
                    <a:lnTo>
                      <a:pt x="492" y="205"/>
                    </a:lnTo>
                    <a:lnTo>
                      <a:pt x="492" y="205"/>
                    </a:lnTo>
                    <a:lnTo>
                      <a:pt x="492" y="202"/>
                    </a:lnTo>
                    <a:lnTo>
                      <a:pt x="490" y="201"/>
                    </a:lnTo>
                    <a:lnTo>
                      <a:pt x="488" y="199"/>
                    </a:lnTo>
                    <a:lnTo>
                      <a:pt x="490" y="199"/>
                    </a:lnTo>
                    <a:lnTo>
                      <a:pt x="490" y="201"/>
                    </a:lnTo>
                    <a:lnTo>
                      <a:pt x="492" y="201"/>
                    </a:lnTo>
                    <a:lnTo>
                      <a:pt x="492" y="199"/>
                    </a:lnTo>
                    <a:lnTo>
                      <a:pt x="492" y="198"/>
                    </a:lnTo>
                    <a:lnTo>
                      <a:pt x="491" y="196"/>
                    </a:lnTo>
                    <a:lnTo>
                      <a:pt x="488" y="193"/>
                    </a:lnTo>
                    <a:lnTo>
                      <a:pt x="486" y="193"/>
                    </a:lnTo>
                    <a:lnTo>
                      <a:pt x="485" y="190"/>
                    </a:lnTo>
                    <a:lnTo>
                      <a:pt x="483" y="189"/>
                    </a:lnTo>
                    <a:lnTo>
                      <a:pt x="483" y="188"/>
                    </a:lnTo>
                    <a:lnTo>
                      <a:pt x="485" y="185"/>
                    </a:lnTo>
                    <a:lnTo>
                      <a:pt x="483" y="188"/>
                    </a:lnTo>
                    <a:lnTo>
                      <a:pt x="483" y="189"/>
                    </a:lnTo>
                    <a:lnTo>
                      <a:pt x="485" y="189"/>
                    </a:lnTo>
                    <a:lnTo>
                      <a:pt x="486" y="191"/>
                    </a:lnTo>
                    <a:lnTo>
                      <a:pt x="488" y="191"/>
                    </a:lnTo>
                    <a:lnTo>
                      <a:pt x="491" y="195"/>
                    </a:lnTo>
                    <a:lnTo>
                      <a:pt x="492" y="195"/>
                    </a:lnTo>
                    <a:lnTo>
                      <a:pt x="492" y="190"/>
                    </a:lnTo>
                    <a:lnTo>
                      <a:pt x="492" y="188"/>
                    </a:lnTo>
                    <a:lnTo>
                      <a:pt x="492" y="187"/>
                    </a:lnTo>
                    <a:lnTo>
                      <a:pt x="492" y="185"/>
                    </a:lnTo>
                    <a:lnTo>
                      <a:pt x="492" y="183"/>
                    </a:lnTo>
                    <a:lnTo>
                      <a:pt x="492" y="182"/>
                    </a:lnTo>
                    <a:lnTo>
                      <a:pt x="491" y="179"/>
                    </a:lnTo>
                    <a:lnTo>
                      <a:pt x="492" y="179"/>
                    </a:lnTo>
                    <a:lnTo>
                      <a:pt x="493" y="179"/>
                    </a:lnTo>
                    <a:lnTo>
                      <a:pt x="496" y="177"/>
                    </a:lnTo>
                    <a:lnTo>
                      <a:pt x="496" y="176"/>
                    </a:lnTo>
                    <a:lnTo>
                      <a:pt x="496" y="174"/>
                    </a:lnTo>
                    <a:lnTo>
                      <a:pt x="497" y="176"/>
                    </a:lnTo>
                    <a:lnTo>
                      <a:pt x="496" y="177"/>
                    </a:lnTo>
                    <a:lnTo>
                      <a:pt x="497" y="178"/>
                    </a:lnTo>
                    <a:lnTo>
                      <a:pt x="494" y="179"/>
                    </a:lnTo>
                    <a:lnTo>
                      <a:pt x="493" y="182"/>
                    </a:lnTo>
                    <a:lnTo>
                      <a:pt x="496" y="184"/>
                    </a:lnTo>
                    <a:lnTo>
                      <a:pt x="494" y="188"/>
                    </a:lnTo>
                    <a:lnTo>
                      <a:pt x="493" y="189"/>
                    </a:lnTo>
                    <a:lnTo>
                      <a:pt x="493" y="191"/>
                    </a:lnTo>
                    <a:lnTo>
                      <a:pt x="496" y="194"/>
                    </a:lnTo>
                    <a:lnTo>
                      <a:pt x="496" y="193"/>
                    </a:lnTo>
                    <a:lnTo>
                      <a:pt x="496" y="194"/>
                    </a:lnTo>
                    <a:lnTo>
                      <a:pt x="497" y="194"/>
                    </a:lnTo>
                    <a:lnTo>
                      <a:pt x="497" y="194"/>
                    </a:lnTo>
                    <a:lnTo>
                      <a:pt x="497" y="195"/>
                    </a:lnTo>
                    <a:lnTo>
                      <a:pt x="497" y="196"/>
                    </a:lnTo>
                    <a:lnTo>
                      <a:pt x="499" y="196"/>
                    </a:lnTo>
                    <a:lnTo>
                      <a:pt x="498" y="198"/>
                    </a:lnTo>
                    <a:lnTo>
                      <a:pt x="498" y="199"/>
                    </a:lnTo>
                    <a:lnTo>
                      <a:pt x="497" y="200"/>
                    </a:lnTo>
                    <a:lnTo>
                      <a:pt x="497" y="201"/>
                    </a:lnTo>
                    <a:lnTo>
                      <a:pt x="496" y="204"/>
                    </a:lnTo>
                    <a:lnTo>
                      <a:pt x="496" y="206"/>
                    </a:lnTo>
                    <a:lnTo>
                      <a:pt x="496" y="207"/>
                    </a:lnTo>
                    <a:lnTo>
                      <a:pt x="497" y="207"/>
                    </a:lnTo>
                    <a:lnTo>
                      <a:pt x="497" y="206"/>
                    </a:lnTo>
                    <a:lnTo>
                      <a:pt x="498" y="202"/>
                    </a:lnTo>
                    <a:lnTo>
                      <a:pt x="499" y="202"/>
                    </a:lnTo>
                    <a:lnTo>
                      <a:pt x="499" y="204"/>
                    </a:lnTo>
                    <a:lnTo>
                      <a:pt x="499" y="202"/>
                    </a:lnTo>
                    <a:lnTo>
                      <a:pt x="499" y="201"/>
                    </a:lnTo>
                    <a:lnTo>
                      <a:pt x="501" y="200"/>
                    </a:lnTo>
                    <a:lnTo>
                      <a:pt x="503" y="195"/>
                    </a:lnTo>
                    <a:lnTo>
                      <a:pt x="505" y="194"/>
                    </a:lnTo>
                    <a:lnTo>
                      <a:pt x="507" y="190"/>
                    </a:lnTo>
                    <a:lnTo>
                      <a:pt x="507" y="187"/>
                    </a:lnTo>
                    <a:lnTo>
                      <a:pt x="505" y="183"/>
                    </a:lnTo>
                    <a:lnTo>
                      <a:pt x="504" y="182"/>
                    </a:lnTo>
                    <a:lnTo>
                      <a:pt x="504" y="179"/>
                    </a:lnTo>
                    <a:lnTo>
                      <a:pt x="503" y="178"/>
                    </a:lnTo>
                    <a:lnTo>
                      <a:pt x="503" y="176"/>
                    </a:lnTo>
                    <a:lnTo>
                      <a:pt x="504" y="174"/>
                    </a:lnTo>
                    <a:lnTo>
                      <a:pt x="505" y="172"/>
                    </a:lnTo>
                    <a:lnTo>
                      <a:pt x="508" y="171"/>
                    </a:lnTo>
                    <a:lnTo>
                      <a:pt x="504" y="174"/>
                    </a:lnTo>
                    <a:lnTo>
                      <a:pt x="504" y="177"/>
                    </a:lnTo>
                    <a:lnTo>
                      <a:pt x="505" y="178"/>
                    </a:lnTo>
                    <a:lnTo>
                      <a:pt x="508" y="181"/>
                    </a:lnTo>
                    <a:lnTo>
                      <a:pt x="509" y="181"/>
                    </a:lnTo>
                    <a:lnTo>
                      <a:pt x="510" y="182"/>
                    </a:lnTo>
                    <a:lnTo>
                      <a:pt x="509" y="184"/>
                    </a:lnTo>
                    <a:lnTo>
                      <a:pt x="510" y="183"/>
                    </a:lnTo>
                    <a:lnTo>
                      <a:pt x="510" y="183"/>
                    </a:lnTo>
                    <a:lnTo>
                      <a:pt x="513" y="182"/>
                    </a:lnTo>
                    <a:lnTo>
                      <a:pt x="513" y="181"/>
                    </a:lnTo>
                    <a:lnTo>
                      <a:pt x="514" y="181"/>
                    </a:lnTo>
                    <a:lnTo>
                      <a:pt x="514" y="179"/>
                    </a:lnTo>
                    <a:lnTo>
                      <a:pt x="515" y="178"/>
                    </a:lnTo>
                    <a:lnTo>
                      <a:pt x="516" y="176"/>
                    </a:lnTo>
                    <a:lnTo>
                      <a:pt x="518" y="174"/>
                    </a:lnTo>
                    <a:lnTo>
                      <a:pt x="519" y="174"/>
                    </a:lnTo>
                    <a:lnTo>
                      <a:pt x="520" y="172"/>
                    </a:lnTo>
                    <a:lnTo>
                      <a:pt x="520" y="171"/>
                    </a:lnTo>
                    <a:lnTo>
                      <a:pt x="520" y="170"/>
                    </a:lnTo>
                    <a:lnTo>
                      <a:pt x="521" y="167"/>
                    </a:lnTo>
                    <a:lnTo>
                      <a:pt x="521" y="166"/>
                    </a:lnTo>
                    <a:lnTo>
                      <a:pt x="522" y="165"/>
                    </a:lnTo>
                    <a:lnTo>
                      <a:pt x="521" y="164"/>
                    </a:lnTo>
                    <a:lnTo>
                      <a:pt x="520" y="162"/>
                    </a:lnTo>
                    <a:lnTo>
                      <a:pt x="520" y="161"/>
                    </a:lnTo>
                    <a:lnTo>
                      <a:pt x="522" y="160"/>
                    </a:lnTo>
                    <a:lnTo>
                      <a:pt x="522" y="159"/>
                    </a:lnTo>
                    <a:lnTo>
                      <a:pt x="524" y="156"/>
                    </a:lnTo>
                    <a:lnTo>
                      <a:pt x="526" y="156"/>
                    </a:lnTo>
                    <a:lnTo>
                      <a:pt x="530" y="154"/>
                    </a:lnTo>
                    <a:lnTo>
                      <a:pt x="532" y="154"/>
                    </a:lnTo>
                    <a:lnTo>
                      <a:pt x="535" y="151"/>
                    </a:lnTo>
                    <a:lnTo>
                      <a:pt x="536" y="151"/>
                    </a:lnTo>
                    <a:lnTo>
                      <a:pt x="537" y="153"/>
                    </a:lnTo>
                    <a:lnTo>
                      <a:pt x="542" y="153"/>
                    </a:lnTo>
                    <a:lnTo>
                      <a:pt x="543" y="153"/>
                    </a:lnTo>
                    <a:lnTo>
                      <a:pt x="546" y="153"/>
                    </a:lnTo>
                    <a:lnTo>
                      <a:pt x="550" y="151"/>
                    </a:lnTo>
                    <a:lnTo>
                      <a:pt x="552" y="151"/>
                    </a:lnTo>
                    <a:lnTo>
                      <a:pt x="550" y="150"/>
                    </a:lnTo>
                    <a:lnTo>
                      <a:pt x="552" y="148"/>
                    </a:lnTo>
                    <a:lnTo>
                      <a:pt x="552" y="145"/>
                    </a:lnTo>
                    <a:lnTo>
                      <a:pt x="553" y="148"/>
                    </a:lnTo>
                    <a:lnTo>
                      <a:pt x="553" y="149"/>
                    </a:lnTo>
                    <a:lnTo>
                      <a:pt x="553" y="151"/>
                    </a:lnTo>
                    <a:lnTo>
                      <a:pt x="554" y="151"/>
                    </a:lnTo>
                    <a:lnTo>
                      <a:pt x="557" y="149"/>
                    </a:lnTo>
                    <a:lnTo>
                      <a:pt x="559" y="145"/>
                    </a:lnTo>
                    <a:lnTo>
                      <a:pt x="559" y="148"/>
                    </a:lnTo>
                    <a:lnTo>
                      <a:pt x="559" y="149"/>
                    </a:lnTo>
                    <a:lnTo>
                      <a:pt x="560" y="149"/>
                    </a:lnTo>
                    <a:lnTo>
                      <a:pt x="566" y="147"/>
                    </a:lnTo>
                    <a:lnTo>
                      <a:pt x="568" y="144"/>
                    </a:lnTo>
                    <a:lnTo>
                      <a:pt x="566" y="141"/>
                    </a:lnTo>
                    <a:lnTo>
                      <a:pt x="565" y="142"/>
                    </a:lnTo>
                    <a:lnTo>
                      <a:pt x="565" y="143"/>
                    </a:lnTo>
                    <a:lnTo>
                      <a:pt x="565" y="145"/>
                    </a:lnTo>
                    <a:lnTo>
                      <a:pt x="561" y="145"/>
                    </a:lnTo>
                    <a:lnTo>
                      <a:pt x="561" y="144"/>
                    </a:lnTo>
                    <a:lnTo>
                      <a:pt x="560" y="141"/>
                    </a:lnTo>
                    <a:lnTo>
                      <a:pt x="558" y="139"/>
                    </a:lnTo>
                    <a:lnTo>
                      <a:pt x="558" y="138"/>
                    </a:lnTo>
                    <a:lnTo>
                      <a:pt x="561" y="134"/>
                    </a:lnTo>
                    <a:lnTo>
                      <a:pt x="561" y="133"/>
                    </a:lnTo>
                    <a:lnTo>
                      <a:pt x="559" y="133"/>
                    </a:lnTo>
                    <a:lnTo>
                      <a:pt x="560" y="132"/>
                    </a:lnTo>
                    <a:lnTo>
                      <a:pt x="560" y="131"/>
                    </a:lnTo>
                    <a:lnTo>
                      <a:pt x="561" y="130"/>
                    </a:lnTo>
                    <a:lnTo>
                      <a:pt x="563" y="127"/>
                    </a:lnTo>
                    <a:lnTo>
                      <a:pt x="564" y="124"/>
                    </a:lnTo>
                    <a:lnTo>
                      <a:pt x="568" y="121"/>
                    </a:lnTo>
                    <a:lnTo>
                      <a:pt x="569" y="117"/>
                    </a:lnTo>
                    <a:lnTo>
                      <a:pt x="570" y="117"/>
                    </a:lnTo>
                    <a:lnTo>
                      <a:pt x="571" y="116"/>
                    </a:lnTo>
                    <a:lnTo>
                      <a:pt x="571" y="117"/>
                    </a:lnTo>
                    <a:lnTo>
                      <a:pt x="574" y="117"/>
                    </a:lnTo>
                    <a:lnTo>
                      <a:pt x="575" y="116"/>
                    </a:lnTo>
                    <a:lnTo>
                      <a:pt x="575" y="114"/>
                    </a:lnTo>
                    <a:lnTo>
                      <a:pt x="576" y="116"/>
                    </a:lnTo>
                    <a:lnTo>
                      <a:pt x="577" y="116"/>
                    </a:lnTo>
                    <a:lnTo>
                      <a:pt x="578" y="114"/>
                    </a:lnTo>
                    <a:lnTo>
                      <a:pt x="578" y="115"/>
                    </a:lnTo>
                    <a:lnTo>
                      <a:pt x="580" y="114"/>
                    </a:lnTo>
                    <a:lnTo>
                      <a:pt x="582" y="111"/>
                    </a:lnTo>
                    <a:lnTo>
                      <a:pt x="585" y="108"/>
                    </a:lnTo>
                    <a:lnTo>
                      <a:pt x="585" y="109"/>
                    </a:lnTo>
                    <a:lnTo>
                      <a:pt x="585" y="111"/>
                    </a:lnTo>
                    <a:lnTo>
                      <a:pt x="587" y="111"/>
                    </a:lnTo>
                    <a:lnTo>
                      <a:pt x="588" y="109"/>
                    </a:lnTo>
                    <a:lnTo>
                      <a:pt x="591" y="109"/>
                    </a:lnTo>
                    <a:lnTo>
                      <a:pt x="592" y="111"/>
                    </a:lnTo>
                    <a:lnTo>
                      <a:pt x="593" y="111"/>
                    </a:lnTo>
                    <a:lnTo>
                      <a:pt x="594" y="109"/>
                    </a:lnTo>
                    <a:lnTo>
                      <a:pt x="597" y="110"/>
                    </a:lnTo>
                    <a:lnTo>
                      <a:pt x="598" y="109"/>
                    </a:lnTo>
                    <a:lnTo>
                      <a:pt x="599" y="108"/>
                    </a:lnTo>
                    <a:lnTo>
                      <a:pt x="602" y="108"/>
                    </a:lnTo>
                    <a:lnTo>
                      <a:pt x="604" y="107"/>
                    </a:lnTo>
                    <a:lnTo>
                      <a:pt x="604" y="108"/>
                    </a:lnTo>
                    <a:lnTo>
                      <a:pt x="607" y="108"/>
                    </a:lnTo>
                    <a:lnTo>
                      <a:pt x="608" y="105"/>
                    </a:lnTo>
                    <a:lnTo>
                      <a:pt x="605" y="104"/>
                    </a:lnTo>
                    <a:lnTo>
                      <a:pt x="605" y="105"/>
                    </a:lnTo>
                    <a:lnTo>
                      <a:pt x="604" y="104"/>
                    </a:lnTo>
                    <a:lnTo>
                      <a:pt x="604" y="102"/>
                    </a:lnTo>
                    <a:lnTo>
                      <a:pt x="600" y="99"/>
                    </a:lnTo>
                    <a:lnTo>
                      <a:pt x="600" y="99"/>
                    </a:lnTo>
                    <a:lnTo>
                      <a:pt x="600" y="99"/>
                    </a:lnTo>
                    <a:lnTo>
                      <a:pt x="599" y="99"/>
                    </a:lnTo>
                    <a:lnTo>
                      <a:pt x="600" y="98"/>
                    </a:lnTo>
                    <a:lnTo>
                      <a:pt x="600" y="97"/>
                    </a:lnTo>
                    <a:lnTo>
                      <a:pt x="600" y="96"/>
                    </a:lnTo>
                    <a:lnTo>
                      <a:pt x="600" y="94"/>
                    </a:lnTo>
                    <a:lnTo>
                      <a:pt x="599" y="93"/>
                    </a:lnTo>
                    <a:lnTo>
                      <a:pt x="599" y="92"/>
                    </a:lnTo>
                    <a:lnTo>
                      <a:pt x="598" y="92"/>
                    </a:lnTo>
                    <a:lnTo>
                      <a:pt x="598" y="90"/>
                    </a:lnTo>
                    <a:lnTo>
                      <a:pt x="600" y="76"/>
                    </a:lnTo>
                    <a:lnTo>
                      <a:pt x="600" y="73"/>
                    </a:lnTo>
                    <a:lnTo>
                      <a:pt x="597" y="69"/>
                    </a:lnTo>
                    <a:lnTo>
                      <a:pt x="596" y="70"/>
                    </a:lnTo>
                    <a:lnTo>
                      <a:pt x="592" y="69"/>
                    </a:lnTo>
                    <a:lnTo>
                      <a:pt x="591" y="70"/>
                    </a:lnTo>
                    <a:lnTo>
                      <a:pt x="588" y="68"/>
                    </a:lnTo>
                    <a:lnTo>
                      <a:pt x="587" y="68"/>
                    </a:lnTo>
                    <a:lnTo>
                      <a:pt x="587" y="68"/>
                    </a:lnTo>
                    <a:lnTo>
                      <a:pt x="585" y="69"/>
                    </a:lnTo>
                    <a:lnTo>
                      <a:pt x="585" y="71"/>
                    </a:lnTo>
                    <a:lnTo>
                      <a:pt x="580" y="75"/>
                    </a:lnTo>
                    <a:lnTo>
                      <a:pt x="578" y="77"/>
                    </a:lnTo>
                    <a:lnTo>
                      <a:pt x="578" y="80"/>
                    </a:lnTo>
                    <a:lnTo>
                      <a:pt x="576" y="81"/>
                    </a:lnTo>
                    <a:lnTo>
                      <a:pt x="575" y="84"/>
                    </a:lnTo>
                    <a:lnTo>
                      <a:pt x="575" y="86"/>
                    </a:lnTo>
                    <a:lnTo>
                      <a:pt x="571" y="90"/>
                    </a:lnTo>
                    <a:lnTo>
                      <a:pt x="570" y="90"/>
                    </a:lnTo>
                    <a:lnTo>
                      <a:pt x="566" y="93"/>
                    </a:lnTo>
                    <a:lnTo>
                      <a:pt x="566" y="94"/>
                    </a:lnTo>
                    <a:lnTo>
                      <a:pt x="565" y="96"/>
                    </a:lnTo>
                    <a:lnTo>
                      <a:pt x="563" y="96"/>
                    </a:lnTo>
                    <a:lnTo>
                      <a:pt x="561" y="96"/>
                    </a:lnTo>
                    <a:lnTo>
                      <a:pt x="560" y="96"/>
                    </a:lnTo>
                    <a:lnTo>
                      <a:pt x="560" y="96"/>
                    </a:lnTo>
                    <a:lnTo>
                      <a:pt x="558" y="98"/>
                    </a:lnTo>
                    <a:lnTo>
                      <a:pt x="526" y="98"/>
                    </a:lnTo>
                    <a:lnTo>
                      <a:pt x="522" y="98"/>
                    </a:lnTo>
                    <a:lnTo>
                      <a:pt x="520" y="100"/>
                    </a:lnTo>
                    <a:lnTo>
                      <a:pt x="518" y="102"/>
                    </a:lnTo>
                    <a:lnTo>
                      <a:pt x="516" y="103"/>
                    </a:lnTo>
                    <a:lnTo>
                      <a:pt x="512" y="108"/>
                    </a:lnTo>
                    <a:lnTo>
                      <a:pt x="508" y="108"/>
                    </a:lnTo>
                    <a:lnTo>
                      <a:pt x="507" y="110"/>
                    </a:lnTo>
                    <a:lnTo>
                      <a:pt x="497" y="116"/>
                    </a:lnTo>
                    <a:lnTo>
                      <a:pt x="477" y="122"/>
                    </a:lnTo>
                    <a:lnTo>
                      <a:pt x="476" y="127"/>
                    </a:lnTo>
                    <a:lnTo>
                      <a:pt x="471" y="128"/>
                    </a:lnTo>
                    <a:lnTo>
                      <a:pt x="435" y="139"/>
                    </a:lnTo>
                    <a:lnTo>
                      <a:pt x="432" y="136"/>
                    </a:lnTo>
                    <a:lnTo>
                      <a:pt x="435" y="133"/>
                    </a:lnTo>
                    <a:lnTo>
                      <a:pt x="438" y="131"/>
                    </a:lnTo>
                    <a:lnTo>
                      <a:pt x="441" y="128"/>
                    </a:lnTo>
                    <a:lnTo>
                      <a:pt x="442" y="126"/>
                    </a:lnTo>
                    <a:lnTo>
                      <a:pt x="443" y="124"/>
                    </a:lnTo>
                    <a:lnTo>
                      <a:pt x="443" y="109"/>
                    </a:lnTo>
                    <a:lnTo>
                      <a:pt x="437" y="76"/>
                    </a:lnTo>
                    <a:lnTo>
                      <a:pt x="430" y="71"/>
                    </a:lnTo>
                    <a:lnTo>
                      <a:pt x="427" y="68"/>
                    </a:lnTo>
                    <a:lnTo>
                      <a:pt x="385" y="48"/>
                    </a:lnTo>
                    <a:lnTo>
                      <a:pt x="382" y="47"/>
                    </a:lnTo>
                    <a:lnTo>
                      <a:pt x="380" y="46"/>
                    </a:lnTo>
                    <a:lnTo>
                      <a:pt x="379" y="46"/>
                    </a:lnTo>
                    <a:lnTo>
                      <a:pt x="374" y="45"/>
                    </a:lnTo>
                    <a:lnTo>
                      <a:pt x="373" y="43"/>
                    </a:lnTo>
                    <a:lnTo>
                      <a:pt x="373" y="42"/>
                    </a:lnTo>
                    <a:lnTo>
                      <a:pt x="370" y="43"/>
                    </a:lnTo>
                    <a:lnTo>
                      <a:pt x="367" y="43"/>
                    </a:lnTo>
                    <a:lnTo>
                      <a:pt x="365" y="42"/>
                    </a:lnTo>
                    <a:lnTo>
                      <a:pt x="364" y="41"/>
                    </a:lnTo>
                    <a:lnTo>
                      <a:pt x="362" y="41"/>
                    </a:lnTo>
                    <a:lnTo>
                      <a:pt x="358" y="40"/>
                    </a:lnTo>
                    <a:lnTo>
                      <a:pt x="357" y="37"/>
                    </a:lnTo>
                    <a:lnTo>
                      <a:pt x="356" y="37"/>
                    </a:lnTo>
                    <a:lnTo>
                      <a:pt x="353" y="35"/>
                    </a:lnTo>
                    <a:lnTo>
                      <a:pt x="351" y="35"/>
                    </a:lnTo>
                    <a:lnTo>
                      <a:pt x="350" y="35"/>
                    </a:lnTo>
                    <a:lnTo>
                      <a:pt x="347" y="35"/>
                    </a:lnTo>
                    <a:lnTo>
                      <a:pt x="346" y="35"/>
                    </a:lnTo>
                    <a:lnTo>
                      <a:pt x="346" y="34"/>
                    </a:lnTo>
                    <a:lnTo>
                      <a:pt x="343" y="34"/>
                    </a:lnTo>
                    <a:lnTo>
                      <a:pt x="342" y="33"/>
                    </a:lnTo>
                    <a:lnTo>
                      <a:pt x="341" y="33"/>
                    </a:lnTo>
                    <a:lnTo>
                      <a:pt x="340" y="31"/>
                    </a:lnTo>
                    <a:lnTo>
                      <a:pt x="339" y="30"/>
                    </a:lnTo>
                    <a:lnTo>
                      <a:pt x="339" y="29"/>
                    </a:lnTo>
                    <a:lnTo>
                      <a:pt x="336" y="28"/>
                    </a:lnTo>
                    <a:lnTo>
                      <a:pt x="334" y="28"/>
                    </a:lnTo>
                    <a:lnTo>
                      <a:pt x="331" y="28"/>
                    </a:lnTo>
                    <a:lnTo>
                      <a:pt x="52" y="0"/>
                    </a:lnTo>
                    <a:lnTo>
                      <a:pt x="54" y="3"/>
                    </a:lnTo>
                    <a:lnTo>
                      <a:pt x="56" y="5"/>
                    </a:lnTo>
                    <a:lnTo>
                      <a:pt x="56" y="7"/>
                    </a:lnTo>
                    <a:lnTo>
                      <a:pt x="54" y="8"/>
                    </a:lnTo>
                    <a:lnTo>
                      <a:pt x="55" y="10"/>
                    </a:lnTo>
                    <a:lnTo>
                      <a:pt x="56" y="11"/>
                    </a:lnTo>
                    <a:lnTo>
                      <a:pt x="55" y="12"/>
                    </a:lnTo>
                    <a:lnTo>
                      <a:pt x="54" y="13"/>
                    </a:lnTo>
                    <a:lnTo>
                      <a:pt x="55" y="14"/>
                    </a:lnTo>
                    <a:lnTo>
                      <a:pt x="55" y="16"/>
                    </a:lnTo>
                    <a:lnTo>
                      <a:pt x="56" y="17"/>
                    </a:lnTo>
                    <a:lnTo>
                      <a:pt x="54" y="19"/>
                    </a:lnTo>
                    <a:lnTo>
                      <a:pt x="52" y="20"/>
                    </a:lnTo>
                    <a:lnTo>
                      <a:pt x="51" y="23"/>
                    </a:lnTo>
                    <a:lnTo>
                      <a:pt x="50" y="24"/>
                    </a:lnTo>
                    <a:lnTo>
                      <a:pt x="50" y="27"/>
                    </a:lnTo>
                    <a:lnTo>
                      <a:pt x="49" y="28"/>
                    </a:lnTo>
                    <a:lnTo>
                      <a:pt x="49" y="29"/>
                    </a:lnTo>
                    <a:lnTo>
                      <a:pt x="46" y="31"/>
                    </a:lnTo>
                    <a:lnTo>
                      <a:pt x="44" y="30"/>
                    </a:lnTo>
                    <a:lnTo>
                      <a:pt x="44" y="29"/>
                    </a:lnTo>
                    <a:lnTo>
                      <a:pt x="45" y="27"/>
                    </a:lnTo>
                    <a:lnTo>
                      <a:pt x="46" y="28"/>
                    </a:lnTo>
                    <a:lnTo>
                      <a:pt x="47" y="27"/>
                    </a:lnTo>
                    <a:lnTo>
                      <a:pt x="47" y="28"/>
                    </a:lnTo>
                    <a:lnTo>
                      <a:pt x="47" y="28"/>
                    </a:lnTo>
                    <a:lnTo>
                      <a:pt x="49" y="25"/>
                    </a:lnTo>
                    <a:lnTo>
                      <a:pt x="50" y="23"/>
                    </a:lnTo>
                    <a:lnTo>
                      <a:pt x="51" y="20"/>
                    </a:lnTo>
                    <a:lnTo>
                      <a:pt x="51" y="19"/>
                    </a:lnTo>
                    <a:lnTo>
                      <a:pt x="50" y="19"/>
                    </a:lnTo>
                    <a:lnTo>
                      <a:pt x="47" y="22"/>
                    </a:lnTo>
                    <a:lnTo>
                      <a:pt x="46" y="23"/>
                    </a:lnTo>
                    <a:lnTo>
                      <a:pt x="45" y="23"/>
                    </a:lnTo>
                    <a:lnTo>
                      <a:pt x="45" y="22"/>
                    </a:lnTo>
                    <a:lnTo>
                      <a:pt x="47" y="19"/>
                    </a:lnTo>
                    <a:lnTo>
                      <a:pt x="49" y="19"/>
                    </a:lnTo>
                    <a:lnTo>
                      <a:pt x="50" y="18"/>
                    </a:lnTo>
                    <a:lnTo>
                      <a:pt x="49" y="16"/>
                    </a:lnTo>
                    <a:lnTo>
                      <a:pt x="49" y="16"/>
                    </a:lnTo>
                    <a:lnTo>
                      <a:pt x="47" y="17"/>
                    </a:lnTo>
                    <a:lnTo>
                      <a:pt x="46" y="14"/>
                    </a:lnTo>
                    <a:lnTo>
                      <a:pt x="45" y="13"/>
                    </a:lnTo>
                    <a:lnTo>
                      <a:pt x="40" y="13"/>
                    </a:lnTo>
                    <a:lnTo>
                      <a:pt x="37" y="12"/>
                    </a:lnTo>
                    <a:lnTo>
                      <a:pt x="32" y="7"/>
                    </a:lnTo>
                    <a:lnTo>
                      <a:pt x="32" y="7"/>
                    </a:lnTo>
                    <a:lnTo>
                      <a:pt x="32" y="10"/>
                    </a:lnTo>
                    <a:lnTo>
                      <a:pt x="29" y="13"/>
                    </a:lnTo>
                    <a:lnTo>
                      <a:pt x="29" y="16"/>
                    </a:lnTo>
                    <a:lnTo>
                      <a:pt x="30" y="19"/>
                    </a:lnTo>
                    <a:lnTo>
                      <a:pt x="29" y="25"/>
                    </a:lnTo>
                    <a:lnTo>
                      <a:pt x="30" y="28"/>
                    </a:lnTo>
                    <a:lnTo>
                      <a:pt x="29" y="30"/>
                    </a:lnTo>
                    <a:lnTo>
                      <a:pt x="29" y="31"/>
                    </a:lnTo>
                    <a:lnTo>
                      <a:pt x="32" y="33"/>
                    </a:lnTo>
                    <a:lnTo>
                      <a:pt x="32" y="33"/>
                    </a:lnTo>
                    <a:lnTo>
                      <a:pt x="30" y="34"/>
                    </a:lnTo>
                    <a:lnTo>
                      <a:pt x="29" y="34"/>
                    </a:lnTo>
                    <a:lnTo>
                      <a:pt x="29" y="36"/>
                    </a:lnTo>
                    <a:lnTo>
                      <a:pt x="29" y="37"/>
                    </a:lnTo>
                    <a:lnTo>
                      <a:pt x="32" y="37"/>
                    </a:lnTo>
                    <a:lnTo>
                      <a:pt x="30" y="39"/>
                    </a:lnTo>
                    <a:lnTo>
                      <a:pt x="30" y="41"/>
                    </a:lnTo>
                    <a:lnTo>
                      <a:pt x="29" y="42"/>
                    </a:lnTo>
                    <a:lnTo>
                      <a:pt x="29" y="42"/>
                    </a:lnTo>
                    <a:lnTo>
                      <a:pt x="28" y="43"/>
                    </a:lnTo>
                    <a:lnTo>
                      <a:pt x="28" y="45"/>
                    </a:lnTo>
                    <a:lnTo>
                      <a:pt x="32" y="45"/>
                    </a:lnTo>
                    <a:lnTo>
                      <a:pt x="34" y="46"/>
                    </a:lnTo>
                    <a:lnTo>
                      <a:pt x="35" y="47"/>
                    </a:lnTo>
                    <a:lnTo>
                      <a:pt x="38" y="47"/>
                    </a:lnTo>
                    <a:lnTo>
                      <a:pt x="39" y="48"/>
                    </a:lnTo>
                    <a:lnTo>
                      <a:pt x="39" y="51"/>
                    </a:lnTo>
                    <a:lnTo>
                      <a:pt x="39" y="48"/>
                    </a:lnTo>
                    <a:lnTo>
                      <a:pt x="37" y="48"/>
                    </a:lnTo>
                    <a:lnTo>
                      <a:pt x="35" y="48"/>
                    </a:lnTo>
                    <a:lnTo>
                      <a:pt x="34" y="47"/>
                    </a:lnTo>
                    <a:lnTo>
                      <a:pt x="30" y="47"/>
                    </a:lnTo>
                    <a:lnTo>
                      <a:pt x="29" y="46"/>
                    </a:lnTo>
                    <a:lnTo>
                      <a:pt x="28" y="46"/>
                    </a:lnTo>
                    <a:lnTo>
                      <a:pt x="28" y="48"/>
                    </a:lnTo>
                    <a:lnTo>
                      <a:pt x="26" y="51"/>
                    </a:lnTo>
                    <a:lnTo>
                      <a:pt x="26" y="52"/>
                    </a:lnTo>
                    <a:lnTo>
                      <a:pt x="27" y="54"/>
                    </a:lnTo>
                    <a:lnTo>
                      <a:pt x="24" y="57"/>
                    </a:lnTo>
                    <a:lnTo>
                      <a:pt x="23" y="59"/>
                    </a:lnTo>
                    <a:lnTo>
                      <a:pt x="21" y="65"/>
                    </a:lnTo>
                    <a:lnTo>
                      <a:pt x="19" y="70"/>
                    </a:lnTo>
                    <a:lnTo>
                      <a:pt x="17" y="75"/>
                    </a:lnTo>
                    <a:lnTo>
                      <a:pt x="17" y="81"/>
                    </a:lnTo>
                    <a:lnTo>
                      <a:pt x="16" y="84"/>
                    </a:lnTo>
                    <a:lnTo>
                      <a:pt x="13" y="86"/>
                    </a:lnTo>
                    <a:lnTo>
                      <a:pt x="12" y="90"/>
                    </a:lnTo>
                    <a:lnTo>
                      <a:pt x="11" y="91"/>
                    </a:lnTo>
                    <a:lnTo>
                      <a:pt x="10" y="93"/>
                    </a:lnTo>
                    <a:lnTo>
                      <a:pt x="7" y="97"/>
                    </a:lnTo>
                    <a:lnTo>
                      <a:pt x="7" y="98"/>
                    </a:lnTo>
                    <a:lnTo>
                      <a:pt x="7" y="103"/>
                    </a:lnTo>
                    <a:lnTo>
                      <a:pt x="6" y="107"/>
                    </a:lnTo>
                    <a:lnTo>
                      <a:pt x="6" y="109"/>
                    </a:lnTo>
                    <a:lnTo>
                      <a:pt x="7" y="111"/>
                    </a:lnTo>
                    <a:lnTo>
                      <a:pt x="6" y="113"/>
                    </a:lnTo>
                    <a:lnTo>
                      <a:pt x="6" y="115"/>
                    </a:lnTo>
                    <a:lnTo>
                      <a:pt x="7" y="117"/>
                    </a:lnTo>
                    <a:lnTo>
                      <a:pt x="6" y="122"/>
                    </a:lnTo>
                    <a:lnTo>
                      <a:pt x="5" y="125"/>
                    </a:lnTo>
                    <a:lnTo>
                      <a:pt x="5" y="125"/>
                    </a:lnTo>
                    <a:lnTo>
                      <a:pt x="5" y="127"/>
                    </a:lnTo>
                    <a:lnTo>
                      <a:pt x="5" y="127"/>
                    </a:lnTo>
                    <a:lnTo>
                      <a:pt x="4" y="130"/>
                    </a:lnTo>
                    <a:lnTo>
                      <a:pt x="1" y="132"/>
                    </a:lnTo>
                    <a:lnTo>
                      <a:pt x="0" y="134"/>
                    </a:lnTo>
                    <a:lnTo>
                      <a:pt x="0" y="137"/>
                    </a:lnTo>
                    <a:lnTo>
                      <a:pt x="1" y="139"/>
                    </a:lnTo>
                    <a:lnTo>
                      <a:pt x="4" y="143"/>
                    </a:lnTo>
                    <a:lnTo>
                      <a:pt x="4" y="148"/>
                    </a:lnTo>
                    <a:lnTo>
                      <a:pt x="4" y="150"/>
                    </a:lnTo>
                    <a:lnTo>
                      <a:pt x="2" y="153"/>
                    </a:lnTo>
                    <a:lnTo>
                      <a:pt x="2" y="153"/>
                    </a:lnTo>
                    <a:lnTo>
                      <a:pt x="2" y="155"/>
                    </a:lnTo>
                    <a:lnTo>
                      <a:pt x="4" y="157"/>
                    </a:lnTo>
                    <a:lnTo>
                      <a:pt x="2" y="159"/>
                    </a:lnTo>
                    <a:lnTo>
                      <a:pt x="2" y="160"/>
                    </a:lnTo>
                    <a:lnTo>
                      <a:pt x="2" y="161"/>
                    </a:lnTo>
                    <a:lnTo>
                      <a:pt x="7" y="168"/>
                    </a:lnTo>
                    <a:lnTo>
                      <a:pt x="7" y="171"/>
                    </a:lnTo>
                    <a:lnTo>
                      <a:pt x="6" y="172"/>
                    </a:lnTo>
                    <a:lnTo>
                      <a:pt x="7" y="173"/>
                    </a:lnTo>
                    <a:lnTo>
                      <a:pt x="10" y="176"/>
                    </a:lnTo>
                    <a:lnTo>
                      <a:pt x="10" y="177"/>
                    </a:lnTo>
                    <a:lnTo>
                      <a:pt x="11" y="177"/>
                    </a:lnTo>
                    <a:lnTo>
                      <a:pt x="11" y="177"/>
                    </a:lnTo>
                    <a:lnTo>
                      <a:pt x="11" y="174"/>
                    </a:lnTo>
                    <a:lnTo>
                      <a:pt x="11" y="172"/>
                    </a:lnTo>
                    <a:lnTo>
                      <a:pt x="12" y="173"/>
                    </a:lnTo>
                    <a:lnTo>
                      <a:pt x="13" y="172"/>
                    </a:lnTo>
                    <a:lnTo>
                      <a:pt x="13" y="173"/>
                    </a:lnTo>
                    <a:lnTo>
                      <a:pt x="15" y="173"/>
                    </a:lnTo>
                    <a:lnTo>
                      <a:pt x="16" y="174"/>
                    </a:lnTo>
                    <a:lnTo>
                      <a:pt x="18" y="174"/>
                    </a:lnTo>
                    <a:lnTo>
                      <a:pt x="17" y="174"/>
                    </a:lnTo>
                    <a:lnTo>
                      <a:pt x="15" y="176"/>
                    </a:lnTo>
                    <a:lnTo>
                      <a:pt x="13" y="174"/>
                    </a:lnTo>
                    <a:lnTo>
                      <a:pt x="13" y="174"/>
                    </a:lnTo>
                    <a:lnTo>
                      <a:pt x="13" y="176"/>
                    </a:lnTo>
                    <a:lnTo>
                      <a:pt x="13" y="177"/>
                    </a:lnTo>
                    <a:lnTo>
                      <a:pt x="13" y="179"/>
                    </a:lnTo>
                    <a:lnTo>
                      <a:pt x="15" y="182"/>
                    </a:lnTo>
                    <a:lnTo>
                      <a:pt x="16" y="182"/>
                    </a:lnTo>
                    <a:lnTo>
                      <a:pt x="13" y="182"/>
                    </a:lnTo>
                    <a:lnTo>
                      <a:pt x="12" y="179"/>
                    </a:lnTo>
                    <a:lnTo>
                      <a:pt x="12" y="179"/>
                    </a:lnTo>
                    <a:lnTo>
                      <a:pt x="11" y="179"/>
                    </a:lnTo>
                    <a:lnTo>
                      <a:pt x="11" y="181"/>
                    </a:lnTo>
                    <a:lnTo>
                      <a:pt x="10" y="182"/>
                    </a:lnTo>
                    <a:lnTo>
                      <a:pt x="11" y="183"/>
                    </a:lnTo>
                    <a:lnTo>
                      <a:pt x="10" y="185"/>
                    </a:lnTo>
                    <a:lnTo>
                      <a:pt x="10" y="187"/>
                    </a:lnTo>
                    <a:lnTo>
                      <a:pt x="11" y="188"/>
                    </a:lnTo>
                    <a:lnTo>
                      <a:pt x="12" y="189"/>
                    </a:lnTo>
                    <a:lnTo>
                      <a:pt x="13" y="190"/>
                    </a:lnTo>
                    <a:lnTo>
                      <a:pt x="15" y="191"/>
                    </a:lnTo>
                    <a:lnTo>
                      <a:pt x="15" y="193"/>
                    </a:lnTo>
                    <a:lnTo>
                      <a:pt x="13" y="195"/>
                    </a:lnTo>
                    <a:lnTo>
                      <a:pt x="12" y="195"/>
                    </a:lnTo>
                    <a:lnTo>
                      <a:pt x="12" y="195"/>
                    </a:lnTo>
                    <a:lnTo>
                      <a:pt x="12" y="198"/>
                    </a:lnTo>
                    <a:lnTo>
                      <a:pt x="12" y="200"/>
                    </a:lnTo>
                    <a:lnTo>
                      <a:pt x="12" y="201"/>
                    </a:lnTo>
                    <a:lnTo>
                      <a:pt x="15" y="202"/>
                    </a:lnTo>
                    <a:lnTo>
                      <a:pt x="15" y="206"/>
                    </a:lnTo>
                    <a:lnTo>
                      <a:pt x="17" y="211"/>
                    </a:lnTo>
                    <a:lnTo>
                      <a:pt x="18" y="213"/>
                    </a:lnTo>
                    <a:lnTo>
                      <a:pt x="19" y="213"/>
                    </a:lnTo>
                    <a:lnTo>
                      <a:pt x="19" y="214"/>
                    </a:lnTo>
                    <a:lnTo>
                      <a:pt x="19" y="214"/>
                    </a:lnTo>
                    <a:lnTo>
                      <a:pt x="21" y="217"/>
                    </a:lnTo>
                    <a:lnTo>
                      <a:pt x="22" y="219"/>
                    </a:lnTo>
                    <a:lnTo>
                      <a:pt x="21" y="223"/>
                    </a:lnTo>
                    <a:lnTo>
                      <a:pt x="21" y="224"/>
                    </a:lnTo>
                    <a:lnTo>
                      <a:pt x="19" y="224"/>
                    </a:lnTo>
                    <a:lnTo>
                      <a:pt x="21" y="227"/>
                    </a:lnTo>
                    <a:lnTo>
                      <a:pt x="22" y="227"/>
                    </a:lnTo>
                    <a:lnTo>
                      <a:pt x="26" y="227"/>
                    </a:lnTo>
                    <a:lnTo>
                      <a:pt x="28" y="228"/>
                    </a:lnTo>
                    <a:lnTo>
                      <a:pt x="29" y="229"/>
                    </a:lnTo>
                    <a:lnTo>
                      <a:pt x="30" y="229"/>
                    </a:lnTo>
                    <a:lnTo>
                      <a:pt x="34" y="229"/>
                    </a:lnTo>
                    <a:lnTo>
                      <a:pt x="35" y="230"/>
                    </a:lnTo>
                    <a:lnTo>
                      <a:pt x="35" y="233"/>
                    </a:lnTo>
                    <a:lnTo>
                      <a:pt x="38" y="234"/>
                    </a:lnTo>
                    <a:lnTo>
                      <a:pt x="40" y="234"/>
                    </a:lnTo>
                    <a:lnTo>
                      <a:pt x="43" y="235"/>
                    </a:lnTo>
                    <a:lnTo>
                      <a:pt x="43" y="236"/>
                    </a:lnTo>
                    <a:lnTo>
                      <a:pt x="43" y="238"/>
                    </a:lnTo>
                    <a:lnTo>
                      <a:pt x="44" y="238"/>
                    </a:lnTo>
                    <a:lnTo>
                      <a:pt x="44" y="238"/>
                    </a:lnTo>
                    <a:lnTo>
                      <a:pt x="46" y="238"/>
                    </a:lnTo>
                    <a:lnTo>
                      <a:pt x="49" y="240"/>
                    </a:lnTo>
                    <a:lnTo>
                      <a:pt x="52" y="246"/>
                    </a:lnTo>
                    <a:lnTo>
                      <a:pt x="52" y="248"/>
                    </a:lnTo>
                    <a:lnTo>
                      <a:pt x="52" y="252"/>
                    </a:lnTo>
                    <a:lnTo>
                      <a:pt x="52" y="253"/>
                    </a:lnTo>
                    <a:lnTo>
                      <a:pt x="78" y="253"/>
                    </a:lnTo>
                    <a:lnTo>
                      <a:pt x="78" y="25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4" name="Freeform 1322">
                <a:extLst>
                  <a:ext uri="{FF2B5EF4-FFF2-40B4-BE49-F238E27FC236}">
                    <a16:creationId xmlns:a16="http://schemas.microsoft.com/office/drawing/2014/main" id="{60411573-9E1F-48A5-AF86-3CE75C31B9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2" y="2045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1 h 3"/>
                  <a:gd name="T4" fmla="*/ 1 w 1"/>
                  <a:gd name="T5" fmla="*/ 0 h 3"/>
                  <a:gd name="T6" fmla="*/ 0 w 1"/>
                  <a:gd name="T7" fmla="*/ 3 h 3"/>
                  <a:gd name="T8" fmla="*/ 0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5" name="Freeform 1323">
                <a:extLst>
                  <a:ext uri="{FF2B5EF4-FFF2-40B4-BE49-F238E27FC236}">
                    <a16:creationId xmlns:a16="http://schemas.microsoft.com/office/drawing/2014/main" id="{68366F95-8327-40EF-A69E-B6B9E01573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4" y="20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6" name="Freeform 1324">
                <a:extLst>
                  <a:ext uri="{FF2B5EF4-FFF2-40B4-BE49-F238E27FC236}">
                    <a16:creationId xmlns:a16="http://schemas.microsoft.com/office/drawing/2014/main" id="{0833A952-97C0-47C4-9259-7F9A44FA21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5" y="2049"/>
                <a:ext cx="1" cy="14"/>
              </a:xfrm>
              <a:custGeom>
                <a:avLst/>
                <a:gdLst>
                  <a:gd name="T0" fmla="*/ 1 w 1"/>
                  <a:gd name="T1" fmla="*/ 0 h 11"/>
                  <a:gd name="T2" fmla="*/ 0 w 1"/>
                  <a:gd name="T3" fmla="*/ 4 h 11"/>
                  <a:gd name="T4" fmla="*/ 0 w 1"/>
                  <a:gd name="T5" fmla="*/ 8 h 11"/>
                  <a:gd name="T6" fmla="*/ 1 w 1"/>
                  <a:gd name="T7" fmla="*/ 11 h 11"/>
                  <a:gd name="T8" fmla="*/ 0 w 1"/>
                  <a:gd name="T9" fmla="*/ 8 h 11"/>
                  <a:gd name="T10" fmla="*/ 0 w 1"/>
                  <a:gd name="T11" fmla="*/ 4 h 11"/>
                  <a:gd name="T12" fmla="*/ 1 w 1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1">
                    <a:moveTo>
                      <a:pt x="1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1" y="11"/>
                      <a:pt x="1" y="1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7" name="Freeform 1325">
                <a:extLst>
                  <a:ext uri="{FF2B5EF4-FFF2-40B4-BE49-F238E27FC236}">
                    <a16:creationId xmlns:a16="http://schemas.microsoft.com/office/drawing/2014/main" id="{ADA9EE9E-2881-4C0C-BE2F-FABCDF4C02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0" y="2037"/>
                <a:ext cx="5" cy="6"/>
              </a:xfrm>
              <a:custGeom>
                <a:avLst/>
                <a:gdLst>
                  <a:gd name="T0" fmla="*/ 0 w 5"/>
                  <a:gd name="T1" fmla="*/ 6 h 6"/>
                  <a:gd name="T2" fmla="*/ 0 w 5"/>
                  <a:gd name="T3" fmla="*/ 5 h 6"/>
                  <a:gd name="T4" fmla="*/ 2 w 5"/>
                  <a:gd name="T5" fmla="*/ 3 h 6"/>
                  <a:gd name="T6" fmla="*/ 5 w 5"/>
                  <a:gd name="T7" fmla="*/ 0 h 6"/>
                  <a:gd name="T8" fmla="*/ 2 w 5"/>
                  <a:gd name="T9" fmla="*/ 3 h 6"/>
                  <a:gd name="T10" fmla="*/ 0 w 5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0" y="6"/>
                    </a:moveTo>
                    <a:lnTo>
                      <a:pt x="0" y="5"/>
                    </a:lnTo>
                    <a:lnTo>
                      <a:pt x="2" y="3"/>
                    </a:lnTo>
                    <a:lnTo>
                      <a:pt x="5" y="0"/>
                    </a:lnTo>
                    <a:lnTo>
                      <a:pt x="2" y="3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8" name="Freeform 1326">
                <a:extLst>
                  <a:ext uri="{FF2B5EF4-FFF2-40B4-BE49-F238E27FC236}">
                    <a16:creationId xmlns:a16="http://schemas.microsoft.com/office/drawing/2014/main" id="{6FEFD2C4-E027-452C-BF4E-545F530800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9" y="1871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1 w 3"/>
                  <a:gd name="T3" fmla="*/ 1 h 3"/>
                  <a:gd name="T4" fmla="*/ 0 w 3"/>
                  <a:gd name="T5" fmla="*/ 1 h 3"/>
                  <a:gd name="T6" fmla="*/ 0 w 3"/>
                  <a:gd name="T7" fmla="*/ 3 h 3"/>
                  <a:gd name="T8" fmla="*/ 1 w 3"/>
                  <a:gd name="T9" fmla="*/ 3 h 3"/>
                  <a:gd name="T10" fmla="*/ 2 w 3"/>
                  <a:gd name="T11" fmla="*/ 1 h 3"/>
                  <a:gd name="T12" fmla="*/ 3 w 3"/>
                  <a:gd name="T13" fmla="*/ 1 h 3"/>
                  <a:gd name="T14" fmla="*/ 2 w 3"/>
                  <a:gd name="T15" fmla="*/ 0 h 3"/>
                  <a:gd name="T16" fmla="*/ 1 w 3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9" name="Freeform 1327">
                <a:extLst>
                  <a:ext uri="{FF2B5EF4-FFF2-40B4-BE49-F238E27FC236}">
                    <a16:creationId xmlns:a16="http://schemas.microsoft.com/office/drawing/2014/main" id="{94FC7B34-3336-4BF0-8421-C731BEE32B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06" y="1732"/>
                <a:ext cx="3" cy="7"/>
              </a:xfrm>
              <a:custGeom>
                <a:avLst/>
                <a:gdLst>
                  <a:gd name="T0" fmla="*/ 3 w 3"/>
                  <a:gd name="T1" fmla="*/ 0 h 7"/>
                  <a:gd name="T2" fmla="*/ 1 w 3"/>
                  <a:gd name="T3" fmla="*/ 0 h 7"/>
                  <a:gd name="T4" fmla="*/ 0 w 3"/>
                  <a:gd name="T5" fmla="*/ 1 h 7"/>
                  <a:gd name="T6" fmla="*/ 0 w 3"/>
                  <a:gd name="T7" fmla="*/ 5 h 7"/>
                  <a:gd name="T8" fmla="*/ 1 w 3"/>
                  <a:gd name="T9" fmla="*/ 7 h 7"/>
                  <a:gd name="T10" fmla="*/ 3 w 3"/>
                  <a:gd name="T11" fmla="*/ 7 h 7"/>
                  <a:gd name="T12" fmla="*/ 1 w 3"/>
                  <a:gd name="T13" fmla="*/ 2 h 7"/>
                  <a:gd name="T14" fmla="*/ 1 w 3"/>
                  <a:gd name="T15" fmla="*/ 1 h 7"/>
                  <a:gd name="T16" fmla="*/ 3 w 3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3" y="7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0" name="Freeform 1328">
                <a:extLst>
                  <a:ext uri="{FF2B5EF4-FFF2-40B4-BE49-F238E27FC236}">
                    <a16:creationId xmlns:a16="http://schemas.microsoft.com/office/drawing/2014/main" id="{B80DF1E2-AB1F-4FDF-939E-EF6A253EFF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4" y="2991"/>
                <a:ext cx="4" cy="1"/>
              </a:xfrm>
              <a:custGeom>
                <a:avLst/>
                <a:gdLst>
                  <a:gd name="T0" fmla="*/ 3 w 4"/>
                  <a:gd name="T1" fmla="*/ 0 h 1"/>
                  <a:gd name="T2" fmla="*/ 1 w 4"/>
                  <a:gd name="T3" fmla="*/ 0 h 1"/>
                  <a:gd name="T4" fmla="*/ 0 w 4"/>
                  <a:gd name="T5" fmla="*/ 0 h 1"/>
                  <a:gd name="T6" fmla="*/ 1 w 4"/>
                  <a:gd name="T7" fmla="*/ 1 h 1"/>
                  <a:gd name="T8" fmla="*/ 4 w 4"/>
                  <a:gd name="T9" fmla="*/ 0 h 1"/>
                  <a:gd name="T10" fmla="*/ 3 w 4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1" name="Freeform 1329">
                <a:extLst>
                  <a:ext uri="{FF2B5EF4-FFF2-40B4-BE49-F238E27FC236}">
                    <a16:creationId xmlns:a16="http://schemas.microsoft.com/office/drawing/2014/main" id="{1E94D977-85AB-4EAB-A61C-7034632DCB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3" y="2981"/>
                <a:ext cx="4" cy="1"/>
              </a:xfrm>
              <a:custGeom>
                <a:avLst/>
                <a:gdLst>
                  <a:gd name="T0" fmla="*/ 3 w 4"/>
                  <a:gd name="T1" fmla="*/ 0 h 1"/>
                  <a:gd name="T2" fmla="*/ 0 w 4"/>
                  <a:gd name="T3" fmla="*/ 0 h 1"/>
                  <a:gd name="T4" fmla="*/ 4 w 4"/>
                  <a:gd name="T5" fmla="*/ 1 h 1"/>
                  <a:gd name="T6" fmla="*/ 3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lnTo>
                      <a:pt x="0" y="0"/>
                    </a:lnTo>
                    <a:lnTo>
                      <a:pt x="4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2" name="Freeform 1330">
                <a:extLst>
                  <a:ext uri="{FF2B5EF4-FFF2-40B4-BE49-F238E27FC236}">
                    <a16:creationId xmlns:a16="http://schemas.microsoft.com/office/drawing/2014/main" id="{5F600DBA-36B5-404F-846F-94BB031F6C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1" y="2983"/>
                <a:ext cx="16" cy="14"/>
              </a:xfrm>
              <a:custGeom>
                <a:avLst/>
                <a:gdLst>
                  <a:gd name="T0" fmla="*/ 16 w 16"/>
                  <a:gd name="T1" fmla="*/ 2 h 14"/>
                  <a:gd name="T2" fmla="*/ 14 w 16"/>
                  <a:gd name="T3" fmla="*/ 0 h 14"/>
                  <a:gd name="T4" fmla="*/ 13 w 16"/>
                  <a:gd name="T5" fmla="*/ 0 h 14"/>
                  <a:gd name="T6" fmla="*/ 12 w 16"/>
                  <a:gd name="T7" fmla="*/ 2 h 14"/>
                  <a:gd name="T8" fmla="*/ 11 w 16"/>
                  <a:gd name="T9" fmla="*/ 2 h 14"/>
                  <a:gd name="T10" fmla="*/ 9 w 16"/>
                  <a:gd name="T11" fmla="*/ 0 h 14"/>
                  <a:gd name="T12" fmla="*/ 8 w 16"/>
                  <a:gd name="T13" fmla="*/ 0 h 14"/>
                  <a:gd name="T14" fmla="*/ 7 w 16"/>
                  <a:gd name="T15" fmla="*/ 3 h 14"/>
                  <a:gd name="T16" fmla="*/ 5 w 16"/>
                  <a:gd name="T17" fmla="*/ 3 h 14"/>
                  <a:gd name="T18" fmla="*/ 3 w 16"/>
                  <a:gd name="T19" fmla="*/ 0 h 14"/>
                  <a:gd name="T20" fmla="*/ 2 w 16"/>
                  <a:gd name="T21" fmla="*/ 2 h 14"/>
                  <a:gd name="T22" fmla="*/ 5 w 16"/>
                  <a:gd name="T23" fmla="*/ 5 h 14"/>
                  <a:gd name="T24" fmla="*/ 7 w 16"/>
                  <a:gd name="T25" fmla="*/ 5 h 14"/>
                  <a:gd name="T26" fmla="*/ 7 w 16"/>
                  <a:gd name="T27" fmla="*/ 6 h 14"/>
                  <a:gd name="T28" fmla="*/ 5 w 16"/>
                  <a:gd name="T29" fmla="*/ 6 h 14"/>
                  <a:gd name="T30" fmla="*/ 3 w 16"/>
                  <a:gd name="T31" fmla="*/ 8 h 14"/>
                  <a:gd name="T32" fmla="*/ 3 w 16"/>
                  <a:gd name="T33" fmla="*/ 9 h 14"/>
                  <a:gd name="T34" fmla="*/ 1 w 16"/>
                  <a:gd name="T35" fmla="*/ 11 h 14"/>
                  <a:gd name="T36" fmla="*/ 0 w 16"/>
                  <a:gd name="T37" fmla="*/ 11 h 14"/>
                  <a:gd name="T38" fmla="*/ 0 w 16"/>
                  <a:gd name="T39" fmla="*/ 11 h 14"/>
                  <a:gd name="T40" fmla="*/ 2 w 16"/>
                  <a:gd name="T41" fmla="*/ 14 h 14"/>
                  <a:gd name="T42" fmla="*/ 3 w 16"/>
                  <a:gd name="T43" fmla="*/ 11 h 14"/>
                  <a:gd name="T44" fmla="*/ 6 w 16"/>
                  <a:gd name="T45" fmla="*/ 14 h 14"/>
                  <a:gd name="T46" fmla="*/ 7 w 16"/>
                  <a:gd name="T47" fmla="*/ 11 h 14"/>
                  <a:gd name="T48" fmla="*/ 5 w 16"/>
                  <a:gd name="T49" fmla="*/ 10 h 14"/>
                  <a:gd name="T50" fmla="*/ 6 w 16"/>
                  <a:gd name="T51" fmla="*/ 9 h 14"/>
                  <a:gd name="T52" fmla="*/ 9 w 16"/>
                  <a:gd name="T53" fmla="*/ 10 h 14"/>
                  <a:gd name="T54" fmla="*/ 12 w 16"/>
                  <a:gd name="T55" fmla="*/ 9 h 14"/>
                  <a:gd name="T56" fmla="*/ 12 w 16"/>
                  <a:gd name="T57" fmla="*/ 6 h 14"/>
                  <a:gd name="T58" fmla="*/ 14 w 16"/>
                  <a:gd name="T59" fmla="*/ 4 h 14"/>
                  <a:gd name="T60" fmla="*/ 16 w 16"/>
                  <a:gd name="T61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6" h="14">
                    <a:moveTo>
                      <a:pt x="16" y="2"/>
                    </a:moveTo>
                    <a:lnTo>
                      <a:pt x="14" y="0"/>
                    </a:lnTo>
                    <a:lnTo>
                      <a:pt x="13" y="0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7" y="6"/>
                    </a:lnTo>
                    <a:lnTo>
                      <a:pt x="5" y="6"/>
                    </a:lnTo>
                    <a:lnTo>
                      <a:pt x="3" y="8"/>
                    </a:lnTo>
                    <a:lnTo>
                      <a:pt x="3" y="9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2" y="14"/>
                    </a:lnTo>
                    <a:lnTo>
                      <a:pt x="3" y="11"/>
                    </a:lnTo>
                    <a:lnTo>
                      <a:pt x="6" y="14"/>
                    </a:lnTo>
                    <a:lnTo>
                      <a:pt x="7" y="11"/>
                    </a:lnTo>
                    <a:lnTo>
                      <a:pt x="5" y="10"/>
                    </a:lnTo>
                    <a:lnTo>
                      <a:pt x="6" y="9"/>
                    </a:lnTo>
                    <a:lnTo>
                      <a:pt x="9" y="10"/>
                    </a:lnTo>
                    <a:lnTo>
                      <a:pt x="12" y="9"/>
                    </a:lnTo>
                    <a:lnTo>
                      <a:pt x="12" y="6"/>
                    </a:lnTo>
                    <a:lnTo>
                      <a:pt x="14" y="4"/>
                    </a:lnTo>
                    <a:lnTo>
                      <a:pt x="1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3" name="Freeform 1331">
                <a:extLst>
                  <a:ext uri="{FF2B5EF4-FFF2-40B4-BE49-F238E27FC236}">
                    <a16:creationId xmlns:a16="http://schemas.microsoft.com/office/drawing/2014/main" id="{2E4E8B2F-613C-4153-BFE3-05BFF3792A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6" y="2982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4" name="Freeform 1332">
                <a:extLst>
                  <a:ext uri="{FF2B5EF4-FFF2-40B4-BE49-F238E27FC236}">
                    <a16:creationId xmlns:a16="http://schemas.microsoft.com/office/drawing/2014/main" id="{052E8FCD-148D-44CB-BFB7-0AD8BCB56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39" y="3016"/>
                <a:ext cx="12" cy="9"/>
              </a:xfrm>
              <a:custGeom>
                <a:avLst/>
                <a:gdLst>
                  <a:gd name="T0" fmla="*/ 10 w 12"/>
                  <a:gd name="T1" fmla="*/ 6 h 9"/>
                  <a:gd name="T2" fmla="*/ 9 w 12"/>
                  <a:gd name="T3" fmla="*/ 4 h 9"/>
                  <a:gd name="T4" fmla="*/ 9 w 12"/>
                  <a:gd name="T5" fmla="*/ 4 h 9"/>
                  <a:gd name="T6" fmla="*/ 6 w 12"/>
                  <a:gd name="T7" fmla="*/ 1 h 9"/>
                  <a:gd name="T8" fmla="*/ 5 w 12"/>
                  <a:gd name="T9" fmla="*/ 1 h 9"/>
                  <a:gd name="T10" fmla="*/ 5 w 12"/>
                  <a:gd name="T11" fmla="*/ 0 h 9"/>
                  <a:gd name="T12" fmla="*/ 3 w 12"/>
                  <a:gd name="T13" fmla="*/ 0 h 9"/>
                  <a:gd name="T14" fmla="*/ 0 w 12"/>
                  <a:gd name="T15" fmla="*/ 0 h 9"/>
                  <a:gd name="T16" fmla="*/ 0 w 12"/>
                  <a:gd name="T17" fmla="*/ 0 h 9"/>
                  <a:gd name="T18" fmla="*/ 3 w 12"/>
                  <a:gd name="T19" fmla="*/ 1 h 9"/>
                  <a:gd name="T20" fmla="*/ 3 w 12"/>
                  <a:gd name="T21" fmla="*/ 3 h 9"/>
                  <a:gd name="T22" fmla="*/ 5 w 12"/>
                  <a:gd name="T23" fmla="*/ 3 h 9"/>
                  <a:gd name="T24" fmla="*/ 5 w 12"/>
                  <a:gd name="T25" fmla="*/ 5 h 9"/>
                  <a:gd name="T26" fmla="*/ 6 w 12"/>
                  <a:gd name="T27" fmla="*/ 6 h 9"/>
                  <a:gd name="T28" fmla="*/ 8 w 12"/>
                  <a:gd name="T29" fmla="*/ 9 h 9"/>
                  <a:gd name="T30" fmla="*/ 8 w 12"/>
                  <a:gd name="T31" fmla="*/ 9 h 9"/>
                  <a:gd name="T32" fmla="*/ 9 w 12"/>
                  <a:gd name="T33" fmla="*/ 9 h 9"/>
                  <a:gd name="T34" fmla="*/ 10 w 12"/>
                  <a:gd name="T35" fmla="*/ 7 h 9"/>
                  <a:gd name="T36" fmla="*/ 11 w 12"/>
                  <a:gd name="T37" fmla="*/ 7 h 9"/>
                  <a:gd name="T38" fmla="*/ 12 w 12"/>
                  <a:gd name="T39" fmla="*/ 7 h 9"/>
                  <a:gd name="T40" fmla="*/ 11 w 12"/>
                  <a:gd name="T41" fmla="*/ 6 h 9"/>
                  <a:gd name="T42" fmla="*/ 10 w 12"/>
                  <a:gd name="T43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" h="9">
                    <a:moveTo>
                      <a:pt x="10" y="6"/>
                    </a:moveTo>
                    <a:lnTo>
                      <a:pt x="9" y="4"/>
                    </a:lnTo>
                    <a:lnTo>
                      <a:pt x="9" y="4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1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9" y="9"/>
                    </a:lnTo>
                    <a:lnTo>
                      <a:pt x="10" y="7"/>
                    </a:lnTo>
                    <a:lnTo>
                      <a:pt x="11" y="7"/>
                    </a:lnTo>
                    <a:lnTo>
                      <a:pt x="12" y="7"/>
                    </a:lnTo>
                    <a:lnTo>
                      <a:pt x="11" y="6"/>
                    </a:lnTo>
                    <a:lnTo>
                      <a:pt x="1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5" name="Freeform 1333">
                <a:extLst>
                  <a:ext uri="{FF2B5EF4-FFF2-40B4-BE49-F238E27FC236}">
                    <a16:creationId xmlns:a16="http://schemas.microsoft.com/office/drawing/2014/main" id="{9BA1F061-B430-4D9B-8B8C-52577F53CC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9" y="2981"/>
                <a:ext cx="17" cy="17"/>
              </a:xfrm>
              <a:custGeom>
                <a:avLst/>
                <a:gdLst>
                  <a:gd name="T0" fmla="*/ 17 w 17"/>
                  <a:gd name="T1" fmla="*/ 4 h 17"/>
                  <a:gd name="T2" fmla="*/ 17 w 17"/>
                  <a:gd name="T3" fmla="*/ 2 h 17"/>
                  <a:gd name="T4" fmla="*/ 14 w 17"/>
                  <a:gd name="T5" fmla="*/ 2 h 17"/>
                  <a:gd name="T6" fmla="*/ 12 w 17"/>
                  <a:gd name="T7" fmla="*/ 2 h 17"/>
                  <a:gd name="T8" fmla="*/ 13 w 17"/>
                  <a:gd name="T9" fmla="*/ 4 h 17"/>
                  <a:gd name="T10" fmla="*/ 12 w 17"/>
                  <a:gd name="T11" fmla="*/ 5 h 17"/>
                  <a:gd name="T12" fmla="*/ 11 w 17"/>
                  <a:gd name="T13" fmla="*/ 2 h 17"/>
                  <a:gd name="T14" fmla="*/ 11 w 17"/>
                  <a:gd name="T15" fmla="*/ 1 h 17"/>
                  <a:gd name="T16" fmla="*/ 7 w 17"/>
                  <a:gd name="T17" fmla="*/ 0 h 17"/>
                  <a:gd name="T18" fmla="*/ 7 w 17"/>
                  <a:gd name="T19" fmla="*/ 2 h 17"/>
                  <a:gd name="T20" fmla="*/ 5 w 17"/>
                  <a:gd name="T21" fmla="*/ 2 h 17"/>
                  <a:gd name="T22" fmla="*/ 6 w 17"/>
                  <a:gd name="T23" fmla="*/ 4 h 17"/>
                  <a:gd name="T24" fmla="*/ 5 w 17"/>
                  <a:gd name="T25" fmla="*/ 5 h 17"/>
                  <a:gd name="T26" fmla="*/ 7 w 17"/>
                  <a:gd name="T27" fmla="*/ 7 h 17"/>
                  <a:gd name="T28" fmla="*/ 7 w 17"/>
                  <a:gd name="T29" fmla="*/ 8 h 17"/>
                  <a:gd name="T30" fmla="*/ 6 w 17"/>
                  <a:gd name="T31" fmla="*/ 8 h 17"/>
                  <a:gd name="T32" fmla="*/ 4 w 17"/>
                  <a:gd name="T33" fmla="*/ 8 h 17"/>
                  <a:gd name="T34" fmla="*/ 0 w 17"/>
                  <a:gd name="T35" fmla="*/ 13 h 17"/>
                  <a:gd name="T36" fmla="*/ 2 w 17"/>
                  <a:gd name="T37" fmla="*/ 13 h 17"/>
                  <a:gd name="T38" fmla="*/ 4 w 17"/>
                  <a:gd name="T39" fmla="*/ 16 h 17"/>
                  <a:gd name="T40" fmla="*/ 5 w 17"/>
                  <a:gd name="T41" fmla="*/ 17 h 17"/>
                  <a:gd name="T42" fmla="*/ 5 w 17"/>
                  <a:gd name="T43" fmla="*/ 16 h 17"/>
                  <a:gd name="T44" fmla="*/ 4 w 17"/>
                  <a:gd name="T45" fmla="*/ 13 h 17"/>
                  <a:gd name="T46" fmla="*/ 5 w 17"/>
                  <a:gd name="T47" fmla="*/ 13 h 17"/>
                  <a:gd name="T48" fmla="*/ 6 w 17"/>
                  <a:gd name="T49" fmla="*/ 14 h 17"/>
                  <a:gd name="T50" fmla="*/ 7 w 17"/>
                  <a:gd name="T51" fmla="*/ 13 h 17"/>
                  <a:gd name="T52" fmla="*/ 6 w 17"/>
                  <a:gd name="T53" fmla="*/ 12 h 17"/>
                  <a:gd name="T54" fmla="*/ 6 w 17"/>
                  <a:gd name="T55" fmla="*/ 11 h 17"/>
                  <a:gd name="T56" fmla="*/ 8 w 17"/>
                  <a:gd name="T57" fmla="*/ 12 h 17"/>
                  <a:gd name="T58" fmla="*/ 10 w 17"/>
                  <a:gd name="T59" fmla="*/ 11 h 17"/>
                  <a:gd name="T60" fmla="*/ 10 w 17"/>
                  <a:gd name="T61" fmla="*/ 11 h 17"/>
                  <a:gd name="T62" fmla="*/ 8 w 17"/>
                  <a:gd name="T63" fmla="*/ 11 h 17"/>
                  <a:gd name="T64" fmla="*/ 7 w 17"/>
                  <a:gd name="T65" fmla="*/ 10 h 17"/>
                  <a:gd name="T66" fmla="*/ 8 w 17"/>
                  <a:gd name="T67" fmla="*/ 8 h 17"/>
                  <a:gd name="T68" fmla="*/ 11 w 17"/>
                  <a:gd name="T69" fmla="*/ 10 h 17"/>
                  <a:gd name="T70" fmla="*/ 13 w 17"/>
                  <a:gd name="T71" fmla="*/ 10 h 17"/>
                  <a:gd name="T72" fmla="*/ 14 w 17"/>
                  <a:gd name="T73" fmla="*/ 7 h 17"/>
                  <a:gd name="T74" fmla="*/ 17 w 17"/>
                  <a:gd name="T75" fmla="*/ 7 h 17"/>
                  <a:gd name="T76" fmla="*/ 17 w 17"/>
                  <a:gd name="T77" fmla="*/ 6 h 17"/>
                  <a:gd name="T78" fmla="*/ 16 w 17"/>
                  <a:gd name="T79" fmla="*/ 5 h 17"/>
                  <a:gd name="T80" fmla="*/ 14 w 17"/>
                  <a:gd name="T81" fmla="*/ 5 h 17"/>
                  <a:gd name="T82" fmla="*/ 16 w 17"/>
                  <a:gd name="T83" fmla="*/ 4 h 17"/>
                  <a:gd name="T84" fmla="*/ 17 w 17"/>
                  <a:gd name="T8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" h="17">
                    <a:moveTo>
                      <a:pt x="17" y="4"/>
                    </a:moveTo>
                    <a:lnTo>
                      <a:pt x="17" y="2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3" y="4"/>
                    </a:lnTo>
                    <a:lnTo>
                      <a:pt x="12" y="5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6" y="4"/>
                    </a:lnTo>
                    <a:lnTo>
                      <a:pt x="5" y="5"/>
                    </a:lnTo>
                    <a:lnTo>
                      <a:pt x="7" y="7"/>
                    </a:lnTo>
                    <a:lnTo>
                      <a:pt x="7" y="8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4" y="16"/>
                    </a:lnTo>
                    <a:lnTo>
                      <a:pt x="5" y="17"/>
                    </a:lnTo>
                    <a:lnTo>
                      <a:pt x="5" y="16"/>
                    </a:lnTo>
                    <a:lnTo>
                      <a:pt x="4" y="13"/>
                    </a:lnTo>
                    <a:lnTo>
                      <a:pt x="5" y="13"/>
                    </a:lnTo>
                    <a:lnTo>
                      <a:pt x="6" y="14"/>
                    </a:lnTo>
                    <a:lnTo>
                      <a:pt x="7" y="13"/>
                    </a:lnTo>
                    <a:lnTo>
                      <a:pt x="6" y="12"/>
                    </a:lnTo>
                    <a:lnTo>
                      <a:pt x="6" y="11"/>
                    </a:lnTo>
                    <a:lnTo>
                      <a:pt x="8" y="12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8" y="11"/>
                    </a:lnTo>
                    <a:lnTo>
                      <a:pt x="7" y="10"/>
                    </a:lnTo>
                    <a:lnTo>
                      <a:pt x="8" y="8"/>
                    </a:lnTo>
                    <a:lnTo>
                      <a:pt x="11" y="10"/>
                    </a:lnTo>
                    <a:lnTo>
                      <a:pt x="13" y="10"/>
                    </a:lnTo>
                    <a:lnTo>
                      <a:pt x="14" y="7"/>
                    </a:lnTo>
                    <a:lnTo>
                      <a:pt x="17" y="7"/>
                    </a:lnTo>
                    <a:lnTo>
                      <a:pt x="17" y="6"/>
                    </a:lnTo>
                    <a:lnTo>
                      <a:pt x="16" y="5"/>
                    </a:lnTo>
                    <a:lnTo>
                      <a:pt x="14" y="5"/>
                    </a:lnTo>
                    <a:lnTo>
                      <a:pt x="16" y="4"/>
                    </a:lnTo>
                    <a:lnTo>
                      <a:pt x="17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6" name="Freeform 1334">
                <a:extLst>
                  <a:ext uri="{FF2B5EF4-FFF2-40B4-BE49-F238E27FC236}">
                    <a16:creationId xmlns:a16="http://schemas.microsoft.com/office/drawing/2014/main" id="{1C1A1826-DC71-43FE-BA5A-DE3920B696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65" y="2254"/>
                <a:ext cx="60" cy="27"/>
              </a:xfrm>
              <a:custGeom>
                <a:avLst/>
                <a:gdLst>
                  <a:gd name="T0" fmla="*/ 57 w 60"/>
                  <a:gd name="T1" fmla="*/ 21 h 27"/>
                  <a:gd name="T2" fmla="*/ 60 w 60"/>
                  <a:gd name="T3" fmla="*/ 16 h 27"/>
                  <a:gd name="T4" fmla="*/ 59 w 60"/>
                  <a:gd name="T5" fmla="*/ 13 h 27"/>
                  <a:gd name="T6" fmla="*/ 59 w 60"/>
                  <a:gd name="T7" fmla="*/ 9 h 27"/>
                  <a:gd name="T8" fmla="*/ 56 w 60"/>
                  <a:gd name="T9" fmla="*/ 8 h 27"/>
                  <a:gd name="T10" fmla="*/ 50 w 60"/>
                  <a:gd name="T11" fmla="*/ 3 h 27"/>
                  <a:gd name="T12" fmla="*/ 43 w 60"/>
                  <a:gd name="T13" fmla="*/ 2 h 27"/>
                  <a:gd name="T14" fmla="*/ 40 w 60"/>
                  <a:gd name="T15" fmla="*/ 0 h 27"/>
                  <a:gd name="T16" fmla="*/ 38 w 60"/>
                  <a:gd name="T17" fmla="*/ 0 h 27"/>
                  <a:gd name="T18" fmla="*/ 32 w 60"/>
                  <a:gd name="T19" fmla="*/ 3 h 27"/>
                  <a:gd name="T20" fmla="*/ 23 w 60"/>
                  <a:gd name="T21" fmla="*/ 8 h 27"/>
                  <a:gd name="T22" fmla="*/ 17 w 60"/>
                  <a:gd name="T23" fmla="*/ 8 h 27"/>
                  <a:gd name="T24" fmla="*/ 11 w 60"/>
                  <a:gd name="T25" fmla="*/ 4 h 27"/>
                  <a:gd name="T26" fmla="*/ 12 w 60"/>
                  <a:gd name="T27" fmla="*/ 5 h 27"/>
                  <a:gd name="T28" fmla="*/ 10 w 60"/>
                  <a:gd name="T29" fmla="*/ 8 h 27"/>
                  <a:gd name="T30" fmla="*/ 9 w 60"/>
                  <a:gd name="T31" fmla="*/ 5 h 27"/>
                  <a:gd name="T32" fmla="*/ 9 w 60"/>
                  <a:gd name="T33" fmla="*/ 5 h 27"/>
                  <a:gd name="T34" fmla="*/ 7 w 60"/>
                  <a:gd name="T35" fmla="*/ 4 h 27"/>
                  <a:gd name="T36" fmla="*/ 5 w 60"/>
                  <a:gd name="T37" fmla="*/ 3 h 27"/>
                  <a:gd name="T38" fmla="*/ 3 w 60"/>
                  <a:gd name="T39" fmla="*/ 2 h 27"/>
                  <a:gd name="T40" fmla="*/ 3 w 60"/>
                  <a:gd name="T41" fmla="*/ 4 h 27"/>
                  <a:gd name="T42" fmla="*/ 0 w 60"/>
                  <a:gd name="T43" fmla="*/ 7 h 27"/>
                  <a:gd name="T44" fmla="*/ 3 w 60"/>
                  <a:gd name="T45" fmla="*/ 9 h 27"/>
                  <a:gd name="T46" fmla="*/ 1 w 60"/>
                  <a:gd name="T47" fmla="*/ 13 h 27"/>
                  <a:gd name="T48" fmla="*/ 1 w 60"/>
                  <a:gd name="T49" fmla="*/ 15 h 27"/>
                  <a:gd name="T50" fmla="*/ 5 w 60"/>
                  <a:gd name="T51" fmla="*/ 15 h 27"/>
                  <a:gd name="T52" fmla="*/ 7 w 60"/>
                  <a:gd name="T53" fmla="*/ 14 h 27"/>
                  <a:gd name="T54" fmla="*/ 9 w 60"/>
                  <a:gd name="T55" fmla="*/ 15 h 27"/>
                  <a:gd name="T56" fmla="*/ 14 w 60"/>
                  <a:gd name="T57" fmla="*/ 16 h 27"/>
                  <a:gd name="T58" fmla="*/ 16 w 60"/>
                  <a:gd name="T59" fmla="*/ 21 h 27"/>
                  <a:gd name="T60" fmla="*/ 20 w 60"/>
                  <a:gd name="T61" fmla="*/ 22 h 27"/>
                  <a:gd name="T62" fmla="*/ 20 w 60"/>
                  <a:gd name="T63" fmla="*/ 21 h 27"/>
                  <a:gd name="T64" fmla="*/ 21 w 60"/>
                  <a:gd name="T65" fmla="*/ 20 h 27"/>
                  <a:gd name="T66" fmla="*/ 22 w 60"/>
                  <a:gd name="T67" fmla="*/ 21 h 27"/>
                  <a:gd name="T68" fmla="*/ 22 w 60"/>
                  <a:gd name="T69" fmla="*/ 26 h 27"/>
                  <a:gd name="T70" fmla="*/ 26 w 60"/>
                  <a:gd name="T71" fmla="*/ 27 h 27"/>
                  <a:gd name="T72" fmla="*/ 28 w 60"/>
                  <a:gd name="T73" fmla="*/ 23 h 27"/>
                  <a:gd name="T74" fmla="*/ 31 w 60"/>
                  <a:gd name="T75" fmla="*/ 23 h 27"/>
                  <a:gd name="T76" fmla="*/ 29 w 60"/>
                  <a:gd name="T77" fmla="*/ 20 h 27"/>
                  <a:gd name="T78" fmla="*/ 27 w 60"/>
                  <a:gd name="T79" fmla="*/ 16 h 27"/>
                  <a:gd name="T80" fmla="*/ 29 w 60"/>
                  <a:gd name="T81" fmla="*/ 15 h 27"/>
                  <a:gd name="T82" fmla="*/ 35 w 60"/>
                  <a:gd name="T83" fmla="*/ 11 h 27"/>
                  <a:gd name="T84" fmla="*/ 34 w 60"/>
                  <a:gd name="T85" fmla="*/ 10 h 27"/>
                  <a:gd name="T86" fmla="*/ 38 w 60"/>
                  <a:gd name="T87" fmla="*/ 7 h 27"/>
                  <a:gd name="T88" fmla="*/ 43 w 60"/>
                  <a:gd name="T89" fmla="*/ 7 h 27"/>
                  <a:gd name="T90" fmla="*/ 45 w 60"/>
                  <a:gd name="T91" fmla="*/ 9 h 27"/>
                  <a:gd name="T92" fmla="*/ 48 w 60"/>
                  <a:gd name="T93" fmla="*/ 13 h 27"/>
                  <a:gd name="T94" fmla="*/ 50 w 60"/>
                  <a:gd name="T95" fmla="*/ 14 h 27"/>
                  <a:gd name="T96" fmla="*/ 53 w 60"/>
                  <a:gd name="T97" fmla="*/ 11 h 27"/>
                  <a:gd name="T98" fmla="*/ 53 w 60"/>
                  <a:gd name="T99" fmla="*/ 14 h 27"/>
                  <a:gd name="T100" fmla="*/ 49 w 60"/>
                  <a:gd name="T101" fmla="*/ 17 h 27"/>
                  <a:gd name="T102" fmla="*/ 49 w 60"/>
                  <a:gd name="T103" fmla="*/ 21 h 27"/>
                  <a:gd name="T104" fmla="*/ 54 w 60"/>
                  <a:gd name="T105" fmla="*/ 26 h 27"/>
                  <a:gd name="T106" fmla="*/ 56 w 60"/>
                  <a:gd name="T107" fmla="*/ 2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" h="27">
                    <a:moveTo>
                      <a:pt x="56" y="22"/>
                    </a:moveTo>
                    <a:lnTo>
                      <a:pt x="57" y="21"/>
                    </a:lnTo>
                    <a:lnTo>
                      <a:pt x="59" y="19"/>
                    </a:lnTo>
                    <a:lnTo>
                      <a:pt x="60" y="16"/>
                    </a:lnTo>
                    <a:lnTo>
                      <a:pt x="59" y="14"/>
                    </a:lnTo>
                    <a:lnTo>
                      <a:pt x="59" y="13"/>
                    </a:lnTo>
                    <a:lnTo>
                      <a:pt x="59" y="10"/>
                    </a:lnTo>
                    <a:lnTo>
                      <a:pt x="59" y="9"/>
                    </a:lnTo>
                    <a:lnTo>
                      <a:pt x="57" y="9"/>
                    </a:lnTo>
                    <a:lnTo>
                      <a:pt x="56" y="8"/>
                    </a:lnTo>
                    <a:lnTo>
                      <a:pt x="55" y="5"/>
                    </a:lnTo>
                    <a:lnTo>
                      <a:pt x="50" y="3"/>
                    </a:lnTo>
                    <a:lnTo>
                      <a:pt x="48" y="2"/>
                    </a:lnTo>
                    <a:lnTo>
                      <a:pt x="43" y="2"/>
                    </a:lnTo>
                    <a:lnTo>
                      <a:pt x="42" y="2"/>
                    </a:lnTo>
                    <a:lnTo>
                      <a:pt x="40" y="0"/>
                    </a:lnTo>
                    <a:lnTo>
                      <a:pt x="39" y="0"/>
                    </a:lnTo>
                    <a:lnTo>
                      <a:pt x="38" y="0"/>
                    </a:lnTo>
                    <a:lnTo>
                      <a:pt x="34" y="2"/>
                    </a:lnTo>
                    <a:lnTo>
                      <a:pt x="32" y="3"/>
                    </a:lnTo>
                    <a:lnTo>
                      <a:pt x="25" y="7"/>
                    </a:lnTo>
                    <a:lnTo>
                      <a:pt x="23" y="8"/>
                    </a:lnTo>
                    <a:lnTo>
                      <a:pt x="21" y="9"/>
                    </a:lnTo>
                    <a:lnTo>
                      <a:pt x="17" y="8"/>
                    </a:lnTo>
                    <a:lnTo>
                      <a:pt x="14" y="5"/>
                    </a:lnTo>
                    <a:lnTo>
                      <a:pt x="11" y="4"/>
                    </a:lnTo>
                    <a:lnTo>
                      <a:pt x="11" y="5"/>
                    </a:lnTo>
                    <a:lnTo>
                      <a:pt x="12" y="5"/>
                    </a:lnTo>
                    <a:lnTo>
                      <a:pt x="12" y="7"/>
                    </a:lnTo>
                    <a:lnTo>
                      <a:pt x="10" y="8"/>
                    </a:lnTo>
                    <a:lnTo>
                      <a:pt x="9" y="7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3" y="9"/>
                    </a:lnTo>
                    <a:lnTo>
                      <a:pt x="1" y="10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3" y="14"/>
                    </a:lnTo>
                    <a:lnTo>
                      <a:pt x="5" y="15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0" y="15"/>
                    </a:lnTo>
                    <a:lnTo>
                      <a:pt x="14" y="16"/>
                    </a:lnTo>
                    <a:lnTo>
                      <a:pt x="15" y="19"/>
                    </a:lnTo>
                    <a:lnTo>
                      <a:pt x="16" y="21"/>
                    </a:lnTo>
                    <a:lnTo>
                      <a:pt x="17" y="22"/>
                    </a:lnTo>
                    <a:lnTo>
                      <a:pt x="20" y="22"/>
                    </a:lnTo>
                    <a:lnTo>
                      <a:pt x="20" y="21"/>
                    </a:lnTo>
                    <a:lnTo>
                      <a:pt x="20" y="21"/>
                    </a:lnTo>
                    <a:lnTo>
                      <a:pt x="20" y="20"/>
                    </a:lnTo>
                    <a:lnTo>
                      <a:pt x="21" y="20"/>
                    </a:lnTo>
                    <a:lnTo>
                      <a:pt x="22" y="21"/>
                    </a:lnTo>
                    <a:lnTo>
                      <a:pt x="22" y="21"/>
                    </a:lnTo>
                    <a:lnTo>
                      <a:pt x="22" y="23"/>
                    </a:lnTo>
                    <a:lnTo>
                      <a:pt x="22" y="26"/>
                    </a:lnTo>
                    <a:lnTo>
                      <a:pt x="22" y="27"/>
                    </a:lnTo>
                    <a:lnTo>
                      <a:pt x="26" y="27"/>
                    </a:lnTo>
                    <a:lnTo>
                      <a:pt x="27" y="25"/>
                    </a:lnTo>
                    <a:lnTo>
                      <a:pt x="28" y="23"/>
                    </a:lnTo>
                    <a:lnTo>
                      <a:pt x="31" y="23"/>
                    </a:lnTo>
                    <a:lnTo>
                      <a:pt x="31" y="23"/>
                    </a:lnTo>
                    <a:lnTo>
                      <a:pt x="32" y="21"/>
                    </a:lnTo>
                    <a:lnTo>
                      <a:pt x="29" y="20"/>
                    </a:lnTo>
                    <a:lnTo>
                      <a:pt x="28" y="19"/>
                    </a:lnTo>
                    <a:lnTo>
                      <a:pt x="27" y="16"/>
                    </a:lnTo>
                    <a:lnTo>
                      <a:pt x="27" y="15"/>
                    </a:lnTo>
                    <a:lnTo>
                      <a:pt x="29" y="15"/>
                    </a:lnTo>
                    <a:lnTo>
                      <a:pt x="33" y="14"/>
                    </a:lnTo>
                    <a:lnTo>
                      <a:pt x="35" y="11"/>
                    </a:lnTo>
                    <a:lnTo>
                      <a:pt x="35" y="10"/>
                    </a:lnTo>
                    <a:lnTo>
                      <a:pt x="34" y="10"/>
                    </a:lnTo>
                    <a:lnTo>
                      <a:pt x="35" y="8"/>
                    </a:lnTo>
                    <a:lnTo>
                      <a:pt x="38" y="7"/>
                    </a:lnTo>
                    <a:lnTo>
                      <a:pt x="40" y="5"/>
                    </a:lnTo>
                    <a:lnTo>
                      <a:pt x="43" y="7"/>
                    </a:lnTo>
                    <a:lnTo>
                      <a:pt x="44" y="9"/>
                    </a:lnTo>
                    <a:lnTo>
                      <a:pt x="45" y="9"/>
                    </a:lnTo>
                    <a:lnTo>
                      <a:pt x="48" y="11"/>
                    </a:lnTo>
                    <a:lnTo>
                      <a:pt x="48" y="13"/>
                    </a:lnTo>
                    <a:lnTo>
                      <a:pt x="49" y="14"/>
                    </a:lnTo>
                    <a:lnTo>
                      <a:pt x="50" y="14"/>
                    </a:lnTo>
                    <a:lnTo>
                      <a:pt x="51" y="11"/>
                    </a:lnTo>
                    <a:lnTo>
                      <a:pt x="53" y="11"/>
                    </a:lnTo>
                    <a:lnTo>
                      <a:pt x="53" y="14"/>
                    </a:lnTo>
                    <a:lnTo>
                      <a:pt x="53" y="14"/>
                    </a:lnTo>
                    <a:lnTo>
                      <a:pt x="51" y="14"/>
                    </a:lnTo>
                    <a:lnTo>
                      <a:pt x="49" y="17"/>
                    </a:lnTo>
                    <a:lnTo>
                      <a:pt x="49" y="17"/>
                    </a:lnTo>
                    <a:lnTo>
                      <a:pt x="49" y="21"/>
                    </a:lnTo>
                    <a:lnTo>
                      <a:pt x="51" y="23"/>
                    </a:lnTo>
                    <a:lnTo>
                      <a:pt x="54" y="26"/>
                    </a:lnTo>
                    <a:lnTo>
                      <a:pt x="55" y="22"/>
                    </a:lnTo>
                    <a:lnTo>
                      <a:pt x="56" y="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7" name="Freeform 1335">
                <a:extLst>
                  <a:ext uri="{FF2B5EF4-FFF2-40B4-BE49-F238E27FC236}">
                    <a16:creationId xmlns:a16="http://schemas.microsoft.com/office/drawing/2014/main" id="{D7D6697C-CB56-4E51-8759-815DB628BB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97" y="2236"/>
                <a:ext cx="37" cy="34"/>
              </a:xfrm>
              <a:custGeom>
                <a:avLst/>
                <a:gdLst>
                  <a:gd name="T0" fmla="*/ 33 w 37"/>
                  <a:gd name="T1" fmla="*/ 28 h 34"/>
                  <a:gd name="T2" fmla="*/ 33 w 37"/>
                  <a:gd name="T3" fmla="*/ 26 h 34"/>
                  <a:gd name="T4" fmla="*/ 32 w 37"/>
                  <a:gd name="T5" fmla="*/ 23 h 34"/>
                  <a:gd name="T6" fmla="*/ 35 w 37"/>
                  <a:gd name="T7" fmla="*/ 20 h 34"/>
                  <a:gd name="T8" fmla="*/ 37 w 37"/>
                  <a:gd name="T9" fmla="*/ 20 h 34"/>
                  <a:gd name="T10" fmla="*/ 35 w 37"/>
                  <a:gd name="T11" fmla="*/ 17 h 34"/>
                  <a:gd name="T12" fmla="*/ 32 w 37"/>
                  <a:gd name="T13" fmla="*/ 16 h 34"/>
                  <a:gd name="T14" fmla="*/ 30 w 37"/>
                  <a:gd name="T15" fmla="*/ 12 h 34"/>
                  <a:gd name="T16" fmla="*/ 27 w 37"/>
                  <a:gd name="T17" fmla="*/ 8 h 34"/>
                  <a:gd name="T18" fmla="*/ 26 w 37"/>
                  <a:gd name="T19" fmla="*/ 6 h 34"/>
                  <a:gd name="T20" fmla="*/ 24 w 37"/>
                  <a:gd name="T21" fmla="*/ 6 h 34"/>
                  <a:gd name="T22" fmla="*/ 22 w 37"/>
                  <a:gd name="T23" fmla="*/ 6 h 34"/>
                  <a:gd name="T24" fmla="*/ 20 w 37"/>
                  <a:gd name="T25" fmla="*/ 5 h 34"/>
                  <a:gd name="T26" fmla="*/ 18 w 37"/>
                  <a:gd name="T27" fmla="*/ 4 h 34"/>
                  <a:gd name="T28" fmla="*/ 14 w 37"/>
                  <a:gd name="T29" fmla="*/ 1 h 34"/>
                  <a:gd name="T30" fmla="*/ 7 w 37"/>
                  <a:gd name="T31" fmla="*/ 0 h 34"/>
                  <a:gd name="T32" fmla="*/ 3 w 37"/>
                  <a:gd name="T33" fmla="*/ 1 h 34"/>
                  <a:gd name="T34" fmla="*/ 2 w 37"/>
                  <a:gd name="T35" fmla="*/ 3 h 34"/>
                  <a:gd name="T36" fmla="*/ 0 w 37"/>
                  <a:gd name="T37" fmla="*/ 5 h 34"/>
                  <a:gd name="T38" fmla="*/ 3 w 37"/>
                  <a:gd name="T39" fmla="*/ 6 h 34"/>
                  <a:gd name="T40" fmla="*/ 2 w 37"/>
                  <a:gd name="T41" fmla="*/ 9 h 34"/>
                  <a:gd name="T42" fmla="*/ 2 w 37"/>
                  <a:gd name="T43" fmla="*/ 14 h 34"/>
                  <a:gd name="T44" fmla="*/ 7 w 37"/>
                  <a:gd name="T45" fmla="*/ 16 h 34"/>
                  <a:gd name="T46" fmla="*/ 9 w 37"/>
                  <a:gd name="T47" fmla="*/ 20 h 34"/>
                  <a:gd name="T48" fmla="*/ 11 w 37"/>
                  <a:gd name="T49" fmla="*/ 17 h 34"/>
                  <a:gd name="T50" fmla="*/ 9 w 37"/>
                  <a:gd name="T51" fmla="*/ 14 h 34"/>
                  <a:gd name="T52" fmla="*/ 9 w 37"/>
                  <a:gd name="T53" fmla="*/ 11 h 34"/>
                  <a:gd name="T54" fmla="*/ 13 w 37"/>
                  <a:gd name="T55" fmla="*/ 14 h 34"/>
                  <a:gd name="T56" fmla="*/ 15 w 37"/>
                  <a:gd name="T57" fmla="*/ 17 h 34"/>
                  <a:gd name="T58" fmla="*/ 18 w 37"/>
                  <a:gd name="T59" fmla="*/ 21 h 34"/>
                  <a:gd name="T60" fmla="*/ 21 w 37"/>
                  <a:gd name="T61" fmla="*/ 23 h 34"/>
                  <a:gd name="T62" fmla="*/ 24 w 37"/>
                  <a:gd name="T63" fmla="*/ 27 h 34"/>
                  <a:gd name="T64" fmla="*/ 22 w 37"/>
                  <a:gd name="T65" fmla="*/ 29 h 34"/>
                  <a:gd name="T66" fmla="*/ 26 w 37"/>
                  <a:gd name="T67" fmla="*/ 32 h 34"/>
                  <a:gd name="T68" fmla="*/ 28 w 37"/>
                  <a:gd name="T69" fmla="*/ 33 h 34"/>
                  <a:gd name="T70" fmla="*/ 27 w 37"/>
                  <a:gd name="T71" fmla="*/ 29 h 34"/>
                  <a:gd name="T72" fmla="*/ 26 w 37"/>
                  <a:gd name="T73" fmla="*/ 28 h 34"/>
                  <a:gd name="T74" fmla="*/ 27 w 37"/>
                  <a:gd name="T75" fmla="*/ 29 h 34"/>
                  <a:gd name="T76" fmla="*/ 30 w 37"/>
                  <a:gd name="T77" fmla="*/ 33 h 34"/>
                  <a:gd name="T78" fmla="*/ 31 w 37"/>
                  <a:gd name="T79" fmla="*/ 34 h 34"/>
                  <a:gd name="T80" fmla="*/ 33 w 37"/>
                  <a:gd name="T81" fmla="*/ 34 h 34"/>
                  <a:gd name="T82" fmla="*/ 33 w 37"/>
                  <a:gd name="T83" fmla="*/ 33 h 34"/>
                  <a:gd name="T84" fmla="*/ 33 w 37"/>
                  <a:gd name="T85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7" h="34">
                    <a:moveTo>
                      <a:pt x="33" y="31"/>
                    </a:moveTo>
                    <a:lnTo>
                      <a:pt x="33" y="28"/>
                    </a:lnTo>
                    <a:lnTo>
                      <a:pt x="35" y="27"/>
                    </a:lnTo>
                    <a:lnTo>
                      <a:pt x="33" y="26"/>
                    </a:lnTo>
                    <a:lnTo>
                      <a:pt x="32" y="25"/>
                    </a:lnTo>
                    <a:lnTo>
                      <a:pt x="32" y="23"/>
                    </a:lnTo>
                    <a:lnTo>
                      <a:pt x="35" y="22"/>
                    </a:lnTo>
                    <a:lnTo>
                      <a:pt x="35" y="20"/>
                    </a:lnTo>
                    <a:lnTo>
                      <a:pt x="35" y="20"/>
                    </a:lnTo>
                    <a:lnTo>
                      <a:pt x="37" y="20"/>
                    </a:lnTo>
                    <a:lnTo>
                      <a:pt x="37" y="18"/>
                    </a:lnTo>
                    <a:lnTo>
                      <a:pt x="35" y="17"/>
                    </a:lnTo>
                    <a:lnTo>
                      <a:pt x="33" y="17"/>
                    </a:lnTo>
                    <a:lnTo>
                      <a:pt x="32" y="16"/>
                    </a:lnTo>
                    <a:lnTo>
                      <a:pt x="32" y="14"/>
                    </a:lnTo>
                    <a:lnTo>
                      <a:pt x="30" y="12"/>
                    </a:lnTo>
                    <a:lnTo>
                      <a:pt x="28" y="10"/>
                    </a:lnTo>
                    <a:lnTo>
                      <a:pt x="27" y="8"/>
                    </a:lnTo>
                    <a:lnTo>
                      <a:pt x="27" y="5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2" y="6"/>
                    </a:lnTo>
                    <a:lnTo>
                      <a:pt x="21" y="6"/>
                    </a:lnTo>
                    <a:lnTo>
                      <a:pt x="20" y="5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8" y="1"/>
                    </a:lnTo>
                    <a:lnTo>
                      <a:pt x="14" y="1"/>
                    </a:lnTo>
                    <a:lnTo>
                      <a:pt x="13" y="3"/>
                    </a:lnTo>
                    <a:lnTo>
                      <a:pt x="7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4" y="9"/>
                    </a:lnTo>
                    <a:lnTo>
                      <a:pt x="2" y="9"/>
                    </a:lnTo>
                    <a:lnTo>
                      <a:pt x="0" y="11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7" y="16"/>
                    </a:lnTo>
                    <a:lnTo>
                      <a:pt x="9" y="17"/>
                    </a:lnTo>
                    <a:lnTo>
                      <a:pt x="9" y="20"/>
                    </a:lnTo>
                    <a:lnTo>
                      <a:pt x="10" y="20"/>
                    </a:lnTo>
                    <a:lnTo>
                      <a:pt x="11" y="17"/>
                    </a:lnTo>
                    <a:lnTo>
                      <a:pt x="11" y="15"/>
                    </a:lnTo>
                    <a:lnTo>
                      <a:pt x="9" y="14"/>
                    </a:lnTo>
                    <a:lnTo>
                      <a:pt x="8" y="12"/>
                    </a:lnTo>
                    <a:lnTo>
                      <a:pt x="9" y="11"/>
                    </a:lnTo>
                    <a:lnTo>
                      <a:pt x="10" y="12"/>
                    </a:lnTo>
                    <a:lnTo>
                      <a:pt x="13" y="14"/>
                    </a:lnTo>
                    <a:lnTo>
                      <a:pt x="13" y="16"/>
                    </a:lnTo>
                    <a:lnTo>
                      <a:pt x="15" y="17"/>
                    </a:lnTo>
                    <a:lnTo>
                      <a:pt x="15" y="20"/>
                    </a:lnTo>
                    <a:lnTo>
                      <a:pt x="18" y="21"/>
                    </a:lnTo>
                    <a:lnTo>
                      <a:pt x="20" y="22"/>
                    </a:lnTo>
                    <a:lnTo>
                      <a:pt x="21" y="23"/>
                    </a:lnTo>
                    <a:lnTo>
                      <a:pt x="24" y="26"/>
                    </a:lnTo>
                    <a:lnTo>
                      <a:pt x="24" y="27"/>
                    </a:lnTo>
                    <a:lnTo>
                      <a:pt x="22" y="28"/>
                    </a:lnTo>
                    <a:lnTo>
                      <a:pt x="22" y="29"/>
                    </a:lnTo>
                    <a:lnTo>
                      <a:pt x="24" y="32"/>
                    </a:lnTo>
                    <a:lnTo>
                      <a:pt x="26" y="32"/>
                    </a:lnTo>
                    <a:lnTo>
                      <a:pt x="27" y="33"/>
                    </a:lnTo>
                    <a:lnTo>
                      <a:pt x="28" y="33"/>
                    </a:lnTo>
                    <a:lnTo>
                      <a:pt x="28" y="31"/>
                    </a:lnTo>
                    <a:lnTo>
                      <a:pt x="27" y="29"/>
                    </a:lnTo>
                    <a:lnTo>
                      <a:pt x="26" y="29"/>
                    </a:lnTo>
                    <a:lnTo>
                      <a:pt x="26" y="28"/>
                    </a:lnTo>
                    <a:lnTo>
                      <a:pt x="27" y="28"/>
                    </a:lnTo>
                    <a:lnTo>
                      <a:pt x="27" y="29"/>
                    </a:lnTo>
                    <a:lnTo>
                      <a:pt x="30" y="31"/>
                    </a:lnTo>
                    <a:lnTo>
                      <a:pt x="30" y="33"/>
                    </a:lnTo>
                    <a:lnTo>
                      <a:pt x="31" y="33"/>
                    </a:lnTo>
                    <a:lnTo>
                      <a:pt x="31" y="34"/>
                    </a:lnTo>
                    <a:lnTo>
                      <a:pt x="32" y="34"/>
                    </a:lnTo>
                    <a:lnTo>
                      <a:pt x="33" y="34"/>
                    </a:lnTo>
                    <a:lnTo>
                      <a:pt x="33" y="34"/>
                    </a:lnTo>
                    <a:lnTo>
                      <a:pt x="33" y="33"/>
                    </a:lnTo>
                    <a:lnTo>
                      <a:pt x="33" y="33"/>
                    </a:lnTo>
                    <a:lnTo>
                      <a:pt x="33" y="32"/>
                    </a:lnTo>
                    <a:lnTo>
                      <a:pt x="33" y="3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8" name="Freeform 1336">
                <a:extLst>
                  <a:ext uri="{FF2B5EF4-FFF2-40B4-BE49-F238E27FC236}">
                    <a16:creationId xmlns:a16="http://schemas.microsoft.com/office/drawing/2014/main" id="{C9BFEE68-B90B-4092-A232-E383B89207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14" y="2194"/>
                <a:ext cx="50" cy="48"/>
              </a:xfrm>
              <a:custGeom>
                <a:avLst/>
                <a:gdLst>
                  <a:gd name="T0" fmla="*/ 24 w 50"/>
                  <a:gd name="T1" fmla="*/ 42 h 48"/>
                  <a:gd name="T2" fmla="*/ 31 w 50"/>
                  <a:gd name="T3" fmla="*/ 43 h 48"/>
                  <a:gd name="T4" fmla="*/ 35 w 50"/>
                  <a:gd name="T5" fmla="*/ 46 h 48"/>
                  <a:gd name="T6" fmla="*/ 37 w 50"/>
                  <a:gd name="T7" fmla="*/ 47 h 48"/>
                  <a:gd name="T8" fmla="*/ 39 w 50"/>
                  <a:gd name="T9" fmla="*/ 48 h 48"/>
                  <a:gd name="T10" fmla="*/ 41 w 50"/>
                  <a:gd name="T11" fmla="*/ 48 h 48"/>
                  <a:gd name="T12" fmla="*/ 42 w 50"/>
                  <a:gd name="T13" fmla="*/ 46 h 48"/>
                  <a:gd name="T14" fmla="*/ 41 w 50"/>
                  <a:gd name="T15" fmla="*/ 42 h 48"/>
                  <a:gd name="T16" fmla="*/ 42 w 50"/>
                  <a:gd name="T17" fmla="*/ 37 h 48"/>
                  <a:gd name="T18" fmla="*/ 42 w 50"/>
                  <a:gd name="T19" fmla="*/ 36 h 48"/>
                  <a:gd name="T20" fmla="*/ 41 w 50"/>
                  <a:gd name="T21" fmla="*/ 39 h 48"/>
                  <a:gd name="T22" fmla="*/ 41 w 50"/>
                  <a:gd name="T23" fmla="*/ 35 h 48"/>
                  <a:gd name="T24" fmla="*/ 42 w 50"/>
                  <a:gd name="T25" fmla="*/ 31 h 48"/>
                  <a:gd name="T26" fmla="*/ 43 w 50"/>
                  <a:gd name="T27" fmla="*/ 26 h 48"/>
                  <a:gd name="T28" fmla="*/ 43 w 50"/>
                  <a:gd name="T29" fmla="*/ 28 h 48"/>
                  <a:gd name="T30" fmla="*/ 43 w 50"/>
                  <a:gd name="T31" fmla="*/ 31 h 48"/>
                  <a:gd name="T32" fmla="*/ 44 w 50"/>
                  <a:gd name="T33" fmla="*/ 30 h 48"/>
                  <a:gd name="T34" fmla="*/ 45 w 50"/>
                  <a:gd name="T35" fmla="*/ 22 h 48"/>
                  <a:gd name="T36" fmla="*/ 44 w 50"/>
                  <a:gd name="T37" fmla="*/ 19 h 48"/>
                  <a:gd name="T38" fmla="*/ 44 w 50"/>
                  <a:gd name="T39" fmla="*/ 18 h 48"/>
                  <a:gd name="T40" fmla="*/ 45 w 50"/>
                  <a:gd name="T41" fmla="*/ 17 h 48"/>
                  <a:gd name="T42" fmla="*/ 47 w 50"/>
                  <a:gd name="T43" fmla="*/ 16 h 48"/>
                  <a:gd name="T44" fmla="*/ 49 w 50"/>
                  <a:gd name="T45" fmla="*/ 12 h 48"/>
                  <a:gd name="T46" fmla="*/ 48 w 50"/>
                  <a:gd name="T47" fmla="*/ 10 h 48"/>
                  <a:gd name="T48" fmla="*/ 49 w 50"/>
                  <a:gd name="T49" fmla="*/ 7 h 48"/>
                  <a:gd name="T50" fmla="*/ 49 w 50"/>
                  <a:gd name="T51" fmla="*/ 2 h 48"/>
                  <a:gd name="T52" fmla="*/ 50 w 50"/>
                  <a:gd name="T53" fmla="*/ 1 h 48"/>
                  <a:gd name="T54" fmla="*/ 47 w 50"/>
                  <a:gd name="T55" fmla="*/ 1 h 48"/>
                  <a:gd name="T56" fmla="*/ 45 w 50"/>
                  <a:gd name="T57" fmla="*/ 0 h 48"/>
                  <a:gd name="T58" fmla="*/ 44 w 50"/>
                  <a:gd name="T59" fmla="*/ 2 h 48"/>
                  <a:gd name="T60" fmla="*/ 41 w 50"/>
                  <a:gd name="T61" fmla="*/ 5 h 48"/>
                  <a:gd name="T62" fmla="*/ 38 w 50"/>
                  <a:gd name="T63" fmla="*/ 6 h 48"/>
                  <a:gd name="T64" fmla="*/ 36 w 50"/>
                  <a:gd name="T65" fmla="*/ 6 h 48"/>
                  <a:gd name="T66" fmla="*/ 33 w 50"/>
                  <a:gd name="T67" fmla="*/ 3 h 48"/>
                  <a:gd name="T68" fmla="*/ 32 w 50"/>
                  <a:gd name="T69" fmla="*/ 6 h 48"/>
                  <a:gd name="T70" fmla="*/ 28 w 50"/>
                  <a:gd name="T71" fmla="*/ 8 h 48"/>
                  <a:gd name="T72" fmla="*/ 27 w 50"/>
                  <a:gd name="T73" fmla="*/ 10 h 48"/>
                  <a:gd name="T74" fmla="*/ 22 w 50"/>
                  <a:gd name="T75" fmla="*/ 13 h 48"/>
                  <a:gd name="T76" fmla="*/ 21 w 50"/>
                  <a:gd name="T77" fmla="*/ 13 h 48"/>
                  <a:gd name="T78" fmla="*/ 19 w 50"/>
                  <a:gd name="T79" fmla="*/ 13 h 48"/>
                  <a:gd name="T80" fmla="*/ 13 w 50"/>
                  <a:gd name="T81" fmla="*/ 14 h 48"/>
                  <a:gd name="T82" fmla="*/ 9 w 50"/>
                  <a:gd name="T83" fmla="*/ 17 h 48"/>
                  <a:gd name="T84" fmla="*/ 9 w 50"/>
                  <a:gd name="T85" fmla="*/ 20 h 48"/>
                  <a:gd name="T86" fmla="*/ 5 w 50"/>
                  <a:gd name="T87" fmla="*/ 23 h 48"/>
                  <a:gd name="T88" fmla="*/ 4 w 50"/>
                  <a:gd name="T89" fmla="*/ 24 h 48"/>
                  <a:gd name="T90" fmla="*/ 0 w 50"/>
                  <a:gd name="T91" fmla="*/ 24 h 48"/>
                  <a:gd name="T92" fmla="*/ 4 w 50"/>
                  <a:gd name="T93" fmla="*/ 29 h 48"/>
                  <a:gd name="T94" fmla="*/ 7 w 50"/>
                  <a:gd name="T95" fmla="*/ 31 h 48"/>
                  <a:gd name="T96" fmla="*/ 11 w 50"/>
                  <a:gd name="T97" fmla="*/ 37 h 48"/>
                  <a:gd name="T98" fmla="*/ 19 w 50"/>
                  <a:gd name="T99" fmla="*/ 43 h 48"/>
                  <a:gd name="T100" fmla="*/ 20 w 50"/>
                  <a:gd name="T101" fmla="*/ 4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0" h="48">
                    <a:moveTo>
                      <a:pt x="20" y="43"/>
                    </a:moveTo>
                    <a:lnTo>
                      <a:pt x="24" y="42"/>
                    </a:lnTo>
                    <a:lnTo>
                      <a:pt x="30" y="45"/>
                    </a:lnTo>
                    <a:lnTo>
                      <a:pt x="31" y="43"/>
                    </a:lnTo>
                    <a:lnTo>
                      <a:pt x="35" y="43"/>
                    </a:lnTo>
                    <a:lnTo>
                      <a:pt x="35" y="46"/>
                    </a:lnTo>
                    <a:lnTo>
                      <a:pt x="37" y="46"/>
                    </a:lnTo>
                    <a:lnTo>
                      <a:pt x="37" y="47"/>
                    </a:lnTo>
                    <a:lnTo>
                      <a:pt x="38" y="48"/>
                    </a:lnTo>
                    <a:lnTo>
                      <a:pt x="39" y="48"/>
                    </a:lnTo>
                    <a:lnTo>
                      <a:pt x="41" y="48"/>
                    </a:lnTo>
                    <a:lnTo>
                      <a:pt x="41" y="48"/>
                    </a:lnTo>
                    <a:lnTo>
                      <a:pt x="42" y="47"/>
                    </a:lnTo>
                    <a:lnTo>
                      <a:pt x="42" y="46"/>
                    </a:lnTo>
                    <a:lnTo>
                      <a:pt x="41" y="45"/>
                    </a:lnTo>
                    <a:lnTo>
                      <a:pt x="41" y="42"/>
                    </a:lnTo>
                    <a:lnTo>
                      <a:pt x="42" y="40"/>
                    </a:lnTo>
                    <a:lnTo>
                      <a:pt x="42" y="37"/>
                    </a:lnTo>
                    <a:lnTo>
                      <a:pt x="42" y="35"/>
                    </a:lnTo>
                    <a:lnTo>
                      <a:pt x="42" y="36"/>
                    </a:lnTo>
                    <a:lnTo>
                      <a:pt x="42" y="37"/>
                    </a:lnTo>
                    <a:lnTo>
                      <a:pt x="41" y="39"/>
                    </a:lnTo>
                    <a:lnTo>
                      <a:pt x="41" y="37"/>
                    </a:lnTo>
                    <a:lnTo>
                      <a:pt x="41" y="35"/>
                    </a:lnTo>
                    <a:lnTo>
                      <a:pt x="42" y="33"/>
                    </a:lnTo>
                    <a:lnTo>
                      <a:pt x="42" y="31"/>
                    </a:lnTo>
                    <a:lnTo>
                      <a:pt x="42" y="30"/>
                    </a:lnTo>
                    <a:lnTo>
                      <a:pt x="43" y="26"/>
                    </a:lnTo>
                    <a:lnTo>
                      <a:pt x="44" y="26"/>
                    </a:lnTo>
                    <a:lnTo>
                      <a:pt x="43" y="28"/>
                    </a:lnTo>
                    <a:lnTo>
                      <a:pt x="43" y="30"/>
                    </a:lnTo>
                    <a:lnTo>
                      <a:pt x="43" y="31"/>
                    </a:lnTo>
                    <a:lnTo>
                      <a:pt x="44" y="31"/>
                    </a:lnTo>
                    <a:lnTo>
                      <a:pt x="44" y="30"/>
                    </a:lnTo>
                    <a:lnTo>
                      <a:pt x="45" y="26"/>
                    </a:lnTo>
                    <a:lnTo>
                      <a:pt x="45" y="22"/>
                    </a:lnTo>
                    <a:lnTo>
                      <a:pt x="45" y="20"/>
                    </a:lnTo>
                    <a:lnTo>
                      <a:pt x="44" y="19"/>
                    </a:lnTo>
                    <a:lnTo>
                      <a:pt x="44" y="19"/>
                    </a:lnTo>
                    <a:lnTo>
                      <a:pt x="44" y="18"/>
                    </a:lnTo>
                    <a:lnTo>
                      <a:pt x="44" y="17"/>
                    </a:lnTo>
                    <a:lnTo>
                      <a:pt x="45" y="17"/>
                    </a:lnTo>
                    <a:lnTo>
                      <a:pt x="45" y="18"/>
                    </a:lnTo>
                    <a:lnTo>
                      <a:pt x="47" y="16"/>
                    </a:lnTo>
                    <a:lnTo>
                      <a:pt x="48" y="13"/>
                    </a:lnTo>
                    <a:lnTo>
                      <a:pt x="49" y="12"/>
                    </a:lnTo>
                    <a:lnTo>
                      <a:pt x="49" y="11"/>
                    </a:lnTo>
                    <a:lnTo>
                      <a:pt x="48" y="10"/>
                    </a:lnTo>
                    <a:lnTo>
                      <a:pt x="48" y="8"/>
                    </a:lnTo>
                    <a:lnTo>
                      <a:pt x="49" y="7"/>
                    </a:lnTo>
                    <a:lnTo>
                      <a:pt x="48" y="6"/>
                    </a:lnTo>
                    <a:lnTo>
                      <a:pt x="49" y="2"/>
                    </a:lnTo>
                    <a:lnTo>
                      <a:pt x="49" y="1"/>
                    </a:lnTo>
                    <a:lnTo>
                      <a:pt x="50" y="1"/>
                    </a:lnTo>
                    <a:lnTo>
                      <a:pt x="49" y="1"/>
                    </a:lnTo>
                    <a:lnTo>
                      <a:pt x="47" y="1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4" y="1"/>
                    </a:lnTo>
                    <a:lnTo>
                      <a:pt x="44" y="2"/>
                    </a:lnTo>
                    <a:lnTo>
                      <a:pt x="43" y="3"/>
                    </a:lnTo>
                    <a:lnTo>
                      <a:pt x="41" y="5"/>
                    </a:lnTo>
                    <a:lnTo>
                      <a:pt x="39" y="5"/>
                    </a:lnTo>
                    <a:lnTo>
                      <a:pt x="38" y="6"/>
                    </a:lnTo>
                    <a:lnTo>
                      <a:pt x="37" y="6"/>
                    </a:lnTo>
                    <a:lnTo>
                      <a:pt x="36" y="6"/>
                    </a:lnTo>
                    <a:lnTo>
                      <a:pt x="35" y="5"/>
                    </a:lnTo>
                    <a:lnTo>
                      <a:pt x="33" y="3"/>
                    </a:lnTo>
                    <a:lnTo>
                      <a:pt x="32" y="3"/>
                    </a:lnTo>
                    <a:lnTo>
                      <a:pt x="32" y="6"/>
                    </a:lnTo>
                    <a:lnTo>
                      <a:pt x="30" y="6"/>
                    </a:lnTo>
                    <a:lnTo>
                      <a:pt x="28" y="8"/>
                    </a:lnTo>
                    <a:lnTo>
                      <a:pt x="28" y="10"/>
                    </a:lnTo>
                    <a:lnTo>
                      <a:pt x="27" y="10"/>
                    </a:lnTo>
                    <a:lnTo>
                      <a:pt x="25" y="12"/>
                    </a:lnTo>
                    <a:lnTo>
                      <a:pt x="22" y="13"/>
                    </a:lnTo>
                    <a:lnTo>
                      <a:pt x="22" y="14"/>
                    </a:lnTo>
                    <a:lnTo>
                      <a:pt x="21" y="13"/>
                    </a:lnTo>
                    <a:lnTo>
                      <a:pt x="20" y="14"/>
                    </a:lnTo>
                    <a:lnTo>
                      <a:pt x="19" y="13"/>
                    </a:lnTo>
                    <a:lnTo>
                      <a:pt x="16" y="12"/>
                    </a:lnTo>
                    <a:lnTo>
                      <a:pt x="13" y="14"/>
                    </a:lnTo>
                    <a:lnTo>
                      <a:pt x="9" y="14"/>
                    </a:lnTo>
                    <a:lnTo>
                      <a:pt x="9" y="17"/>
                    </a:lnTo>
                    <a:lnTo>
                      <a:pt x="9" y="18"/>
                    </a:lnTo>
                    <a:lnTo>
                      <a:pt x="9" y="20"/>
                    </a:lnTo>
                    <a:lnTo>
                      <a:pt x="8" y="23"/>
                    </a:lnTo>
                    <a:lnTo>
                      <a:pt x="5" y="23"/>
                    </a:lnTo>
                    <a:lnTo>
                      <a:pt x="4" y="23"/>
                    </a:lnTo>
                    <a:lnTo>
                      <a:pt x="4" y="24"/>
                    </a:lnTo>
                    <a:lnTo>
                      <a:pt x="3" y="2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4" y="29"/>
                    </a:lnTo>
                    <a:lnTo>
                      <a:pt x="7" y="30"/>
                    </a:lnTo>
                    <a:lnTo>
                      <a:pt x="7" y="31"/>
                    </a:lnTo>
                    <a:lnTo>
                      <a:pt x="9" y="34"/>
                    </a:lnTo>
                    <a:lnTo>
                      <a:pt x="11" y="37"/>
                    </a:lnTo>
                    <a:lnTo>
                      <a:pt x="16" y="43"/>
                    </a:lnTo>
                    <a:lnTo>
                      <a:pt x="19" y="43"/>
                    </a:lnTo>
                    <a:lnTo>
                      <a:pt x="19" y="43"/>
                    </a:lnTo>
                    <a:lnTo>
                      <a:pt x="20" y="43"/>
                    </a:lnTo>
                    <a:lnTo>
                      <a:pt x="20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9" name="Rectangle 1337">
                <a:extLst>
                  <a:ext uri="{FF2B5EF4-FFF2-40B4-BE49-F238E27FC236}">
                    <a16:creationId xmlns:a16="http://schemas.microsoft.com/office/drawing/2014/main" id="{7B51D962-390F-4BF5-9BEB-31F0AF340A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233" y="2212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0" name="Freeform 1338">
                <a:extLst>
                  <a:ext uri="{FF2B5EF4-FFF2-40B4-BE49-F238E27FC236}">
                    <a16:creationId xmlns:a16="http://schemas.microsoft.com/office/drawing/2014/main" id="{8DFD2778-1F09-40F9-BB8D-6F5DE0428B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32" y="2183"/>
                <a:ext cx="68" cy="34"/>
              </a:xfrm>
              <a:custGeom>
                <a:avLst/>
                <a:gdLst>
                  <a:gd name="T0" fmla="*/ 27 w 68"/>
                  <a:gd name="T1" fmla="*/ 31 h 34"/>
                  <a:gd name="T2" fmla="*/ 27 w 68"/>
                  <a:gd name="T3" fmla="*/ 28 h 34"/>
                  <a:gd name="T4" fmla="*/ 31 w 68"/>
                  <a:gd name="T5" fmla="*/ 25 h 34"/>
                  <a:gd name="T6" fmla="*/ 37 w 68"/>
                  <a:gd name="T7" fmla="*/ 24 h 34"/>
                  <a:gd name="T8" fmla="*/ 39 w 68"/>
                  <a:gd name="T9" fmla="*/ 24 h 34"/>
                  <a:gd name="T10" fmla="*/ 40 w 68"/>
                  <a:gd name="T11" fmla="*/ 24 h 34"/>
                  <a:gd name="T12" fmla="*/ 45 w 68"/>
                  <a:gd name="T13" fmla="*/ 21 h 34"/>
                  <a:gd name="T14" fmla="*/ 46 w 68"/>
                  <a:gd name="T15" fmla="*/ 19 h 34"/>
                  <a:gd name="T16" fmla="*/ 50 w 68"/>
                  <a:gd name="T17" fmla="*/ 17 h 34"/>
                  <a:gd name="T18" fmla="*/ 51 w 68"/>
                  <a:gd name="T19" fmla="*/ 14 h 34"/>
                  <a:gd name="T20" fmla="*/ 54 w 68"/>
                  <a:gd name="T21" fmla="*/ 17 h 34"/>
                  <a:gd name="T22" fmla="*/ 56 w 68"/>
                  <a:gd name="T23" fmla="*/ 17 h 34"/>
                  <a:gd name="T24" fmla="*/ 59 w 68"/>
                  <a:gd name="T25" fmla="*/ 16 h 34"/>
                  <a:gd name="T26" fmla="*/ 62 w 68"/>
                  <a:gd name="T27" fmla="*/ 13 h 34"/>
                  <a:gd name="T28" fmla="*/ 63 w 68"/>
                  <a:gd name="T29" fmla="*/ 11 h 34"/>
                  <a:gd name="T30" fmla="*/ 65 w 68"/>
                  <a:gd name="T31" fmla="*/ 12 h 34"/>
                  <a:gd name="T32" fmla="*/ 68 w 68"/>
                  <a:gd name="T33" fmla="*/ 12 h 34"/>
                  <a:gd name="T34" fmla="*/ 68 w 68"/>
                  <a:gd name="T35" fmla="*/ 10 h 34"/>
                  <a:gd name="T36" fmla="*/ 63 w 68"/>
                  <a:gd name="T37" fmla="*/ 7 h 34"/>
                  <a:gd name="T38" fmla="*/ 63 w 68"/>
                  <a:gd name="T39" fmla="*/ 10 h 34"/>
                  <a:gd name="T40" fmla="*/ 59 w 68"/>
                  <a:gd name="T41" fmla="*/ 8 h 34"/>
                  <a:gd name="T42" fmla="*/ 56 w 68"/>
                  <a:gd name="T43" fmla="*/ 7 h 34"/>
                  <a:gd name="T44" fmla="*/ 54 w 68"/>
                  <a:gd name="T45" fmla="*/ 7 h 34"/>
                  <a:gd name="T46" fmla="*/ 56 w 68"/>
                  <a:gd name="T47" fmla="*/ 6 h 34"/>
                  <a:gd name="T48" fmla="*/ 59 w 68"/>
                  <a:gd name="T49" fmla="*/ 6 h 34"/>
                  <a:gd name="T50" fmla="*/ 61 w 68"/>
                  <a:gd name="T51" fmla="*/ 6 h 34"/>
                  <a:gd name="T52" fmla="*/ 57 w 68"/>
                  <a:gd name="T53" fmla="*/ 4 h 34"/>
                  <a:gd name="T54" fmla="*/ 54 w 68"/>
                  <a:gd name="T55" fmla="*/ 4 h 34"/>
                  <a:gd name="T56" fmla="*/ 51 w 68"/>
                  <a:gd name="T57" fmla="*/ 5 h 34"/>
                  <a:gd name="T58" fmla="*/ 45 w 68"/>
                  <a:gd name="T59" fmla="*/ 2 h 34"/>
                  <a:gd name="T60" fmla="*/ 38 w 68"/>
                  <a:gd name="T61" fmla="*/ 0 h 34"/>
                  <a:gd name="T62" fmla="*/ 35 w 68"/>
                  <a:gd name="T63" fmla="*/ 1 h 34"/>
                  <a:gd name="T64" fmla="*/ 35 w 68"/>
                  <a:gd name="T65" fmla="*/ 2 h 34"/>
                  <a:gd name="T66" fmla="*/ 32 w 68"/>
                  <a:gd name="T67" fmla="*/ 2 h 34"/>
                  <a:gd name="T68" fmla="*/ 25 w 68"/>
                  <a:gd name="T69" fmla="*/ 2 h 34"/>
                  <a:gd name="T70" fmla="*/ 15 w 68"/>
                  <a:gd name="T71" fmla="*/ 5 h 34"/>
                  <a:gd name="T72" fmla="*/ 14 w 68"/>
                  <a:gd name="T73" fmla="*/ 5 h 34"/>
                  <a:gd name="T74" fmla="*/ 11 w 68"/>
                  <a:gd name="T75" fmla="*/ 7 h 34"/>
                  <a:gd name="T76" fmla="*/ 6 w 68"/>
                  <a:gd name="T77" fmla="*/ 8 h 34"/>
                  <a:gd name="T78" fmla="*/ 1 w 68"/>
                  <a:gd name="T79" fmla="*/ 13 h 34"/>
                  <a:gd name="T80" fmla="*/ 1 w 68"/>
                  <a:gd name="T81" fmla="*/ 18 h 34"/>
                  <a:gd name="T82" fmla="*/ 1 w 68"/>
                  <a:gd name="T83" fmla="*/ 18 h 34"/>
                  <a:gd name="T84" fmla="*/ 3 w 68"/>
                  <a:gd name="T85" fmla="*/ 19 h 34"/>
                  <a:gd name="T86" fmla="*/ 5 w 68"/>
                  <a:gd name="T87" fmla="*/ 21 h 34"/>
                  <a:gd name="T88" fmla="*/ 10 w 68"/>
                  <a:gd name="T89" fmla="*/ 21 h 34"/>
                  <a:gd name="T90" fmla="*/ 11 w 68"/>
                  <a:gd name="T91" fmla="*/ 24 h 34"/>
                  <a:gd name="T92" fmla="*/ 12 w 68"/>
                  <a:gd name="T93" fmla="*/ 24 h 34"/>
                  <a:gd name="T94" fmla="*/ 15 w 68"/>
                  <a:gd name="T95" fmla="*/ 23 h 34"/>
                  <a:gd name="T96" fmla="*/ 17 w 68"/>
                  <a:gd name="T97" fmla="*/ 23 h 34"/>
                  <a:gd name="T98" fmla="*/ 17 w 68"/>
                  <a:gd name="T99" fmla="*/ 27 h 34"/>
                  <a:gd name="T100" fmla="*/ 17 w 68"/>
                  <a:gd name="T101" fmla="*/ 29 h 34"/>
                  <a:gd name="T102" fmla="*/ 17 w 68"/>
                  <a:gd name="T103" fmla="*/ 30 h 34"/>
                  <a:gd name="T104" fmla="*/ 18 w 68"/>
                  <a:gd name="T105" fmla="*/ 31 h 34"/>
                  <a:gd name="T106" fmla="*/ 21 w 68"/>
                  <a:gd name="T107" fmla="*/ 31 h 34"/>
                  <a:gd name="T108" fmla="*/ 21 w 68"/>
                  <a:gd name="T109" fmla="*/ 33 h 34"/>
                  <a:gd name="T110" fmla="*/ 22 w 68"/>
                  <a:gd name="T111" fmla="*/ 34 h 34"/>
                  <a:gd name="T112" fmla="*/ 26 w 68"/>
                  <a:gd name="T1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" h="34">
                    <a:moveTo>
                      <a:pt x="26" y="34"/>
                    </a:moveTo>
                    <a:lnTo>
                      <a:pt x="27" y="31"/>
                    </a:lnTo>
                    <a:lnTo>
                      <a:pt x="27" y="29"/>
                    </a:lnTo>
                    <a:lnTo>
                      <a:pt x="27" y="28"/>
                    </a:lnTo>
                    <a:lnTo>
                      <a:pt x="27" y="25"/>
                    </a:lnTo>
                    <a:lnTo>
                      <a:pt x="31" y="25"/>
                    </a:lnTo>
                    <a:lnTo>
                      <a:pt x="34" y="23"/>
                    </a:lnTo>
                    <a:lnTo>
                      <a:pt x="37" y="24"/>
                    </a:lnTo>
                    <a:lnTo>
                      <a:pt x="38" y="25"/>
                    </a:lnTo>
                    <a:lnTo>
                      <a:pt x="39" y="24"/>
                    </a:lnTo>
                    <a:lnTo>
                      <a:pt x="40" y="25"/>
                    </a:lnTo>
                    <a:lnTo>
                      <a:pt x="40" y="24"/>
                    </a:lnTo>
                    <a:lnTo>
                      <a:pt x="43" y="23"/>
                    </a:lnTo>
                    <a:lnTo>
                      <a:pt x="45" y="21"/>
                    </a:lnTo>
                    <a:lnTo>
                      <a:pt x="46" y="21"/>
                    </a:lnTo>
                    <a:lnTo>
                      <a:pt x="46" y="19"/>
                    </a:lnTo>
                    <a:lnTo>
                      <a:pt x="48" y="17"/>
                    </a:lnTo>
                    <a:lnTo>
                      <a:pt x="50" y="17"/>
                    </a:lnTo>
                    <a:lnTo>
                      <a:pt x="50" y="14"/>
                    </a:lnTo>
                    <a:lnTo>
                      <a:pt x="51" y="14"/>
                    </a:lnTo>
                    <a:lnTo>
                      <a:pt x="53" y="16"/>
                    </a:lnTo>
                    <a:lnTo>
                      <a:pt x="54" y="17"/>
                    </a:lnTo>
                    <a:lnTo>
                      <a:pt x="55" y="17"/>
                    </a:lnTo>
                    <a:lnTo>
                      <a:pt x="56" y="17"/>
                    </a:lnTo>
                    <a:lnTo>
                      <a:pt x="57" y="16"/>
                    </a:lnTo>
                    <a:lnTo>
                      <a:pt x="59" y="16"/>
                    </a:lnTo>
                    <a:lnTo>
                      <a:pt x="61" y="14"/>
                    </a:lnTo>
                    <a:lnTo>
                      <a:pt x="62" y="13"/>
                    </a:lnTo>
                    <a:lnTo>
                      <a:pt x="62" y="12"/>
                    </a:lnTo>
                    <a:lnTo>
                      <a:pt x="63" y="11"/>
                    </a:lnTo>
                    <a:lnTo>
                      <a:pt x="65" y="11"/>
                    </a:lnTo>
                    <a:lnTo>
                      <a:pt x="65" y="12"/>
                    </a:lnTo>
                    <a:lnTo>
                      <a:pt x="67" y="12"/>
                    </a:lnTo>
                    <a:lnTo>
                      <a:pt x="68" y="12"/>
                    </a:lnTo>
                    <a:lnTo>
                      <a:pt x="68" y="11"/>
                    </a:lnTo>
                    <a:lnTo>
                      <a:pt x="68" y="10"/>
                    </a:lnTo>
                    <a:lnTo>
                      <a:pt x="66" y="8"/>
                    </a:lnTo>
                    <a:lnTo>
                      <a:pt x="63" y="7"/>
                    </a:lnTo>
                    <a:lnTo>
                      <a:pt x="63" y="7"/>
                    </a:lnTo>
                    <a:lnTo>
                      <a:pt x="63" y="10"/>
                    </a:lnTo>
                    <a:lnTo>
                      <a:pt x="61" y="10"/>
                    </a:lnTo>
                    <a:lnTo>
                      <a:pt x="59" y="8"/>
                    </a:lnTo>
                    <a:lnTo>
                      <a:pt x="57" y="8"/>
                    </a:lnTo>
                    <a:lnTo>
                      <a:pt x="56" y="7"/>
                    </a:lnTo>
                    <a:lnTo>
                      <a:pt x="54" y="7"/>
                    </a:lnTo>
                    <a:lnTo>
                      <a:pt x="54" y="7"/>
                    </a:lnTo>
                    <a:lnTo>
                      <a:pt x="56" y="6"/>
                    </a:lnTo>
                    <a:lnTo>
                      <a:pt x="56" y="6"/>
                    </a:lnTo>
                    <a:lnTo>
                      <a:pt x="56" y="5"/>
                    </a:lnTo>
                    <a:lnTo>
                      <a:pt x="59" y="6"/>
                    </a:lnTo>
                    <a:lnTo>
                      <a:pt x="61" y="6"/>
                    </a:lnTo>
                    <a:lnTo>
                      <a:pt x="61" y="6"/>
                    </a:lnTo>
                    <a:lnTo>
                      <a:pt x="60" y="5"/>
                    </a:lnTo>
                    <a:lnTo>
                      <a:pt x="57" y="4"/>
                    </a:lnTo>
                    <a:lnTo>
                      <a:pt x="55" y="4"/>
                    </a:lnTo>
                    <a:lnTo>
                      <a:pt x="54" y="4"/>
                    </a:lnTo>
                    <a:lnTo>
                      <a:pt x="53" y="2"/>
                    </a:lnTo>
                    <a:lnTo>
                      <a:pt x="51" y="5"/>
                    </a:lnTo>
                    <a:lnTo>
                      <a:pt x="50" y="4"/>
                    </a:lnTo>
                    <a:lnTo>
                      <a:pt x="45" y="2"/>
                    </a:lnTo>
                    <a:lnTo>
                      <a:pt x="40" y="2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5" y="1"/>
                    </a:lnTo>
                    <a:lnTo>
                      <a:pt x="37" y="1"/>
                    </a:lnTo>
                    <a:lnTo>
                      <a:pt x="35" y="2"/>
                    </a:lnTo>
                    <a:lnTo>
                      <a:pt x="34" y="2"/>
                    </a:lnTo>
                    <a:lnTo>
                      <a:pt x="32" y="2"/>
                    </a:lnTo>
                    <a:lnTo>
                      <a:pt x="28" y="4"/>
                    </a:lnTo>
                    <a:lnTo>
                      <a:pt x="25" y="2"/>
                    </a:lnTo>
                    <a:lnTo>
                      <a:pt x="17" y="2"/>
                    </a:lnTo>
                    <a:lnTo>
                      <a:pt x="15" y="5"/>
                    </a:lnTo>
                    <a:lnTo>
                      <a:pt x="14" y="4"/>
                    </a:lnTo>
                    <a:lnTo>
                      <a:pt x="14" y="5"/>
                    </a:lnTo>
                    <a:lnTo>
                      <a:pt x="12" y="5"/>
                    </a:lnTo>
                    <a:lnTo>
                      <a:pt x="11" y="7"/>
                    </a:lnTo>
                    <a:lnTo>
                      <a:pt x="7" y="8"/>
                    </a:lnTo>
                    <a:lnTo>
                      <a:pt x="6" y="8"/>
                    </a:lnTo>
                    <a:lnTo>
                      <a:pt x="4" y="12"/>
                    </a:lnTo>
                    <a:lnTo>
                      <a:pt x="1" y="13"/>
                    </a:lnTo>
                    <a:lnTo>
                      <a:pt x="3" y="16"/>
                    </a:lnTo>
                    <a:lnTo>
                      <a:pt x="1" y="18"/>
                    </a:lnTo>
                    <a:lnTo>
                      <a:pt x="0" y="19"/>
                    </a:lnTo>
                    <a:lnTo>
                      <a:pt x="1" y="18"/>
                    </a:lnTo>
                    <a:lnTo>
                      <a:pt x="3" y="18"/>
                    </a:lnTo>
                    <a:lnTo>
                      <a:pt x="3" y="19"/>
                    </a:lnTo>
                    <a:lnTo>
                      <a:pt x="4" y="19"/>
                    </a:lnTo>
                    <a:lnTo>
                      <a:pt x="5" y="21"/>
                    </a:lnTo>
                    <a:lnTo>
                      <a:pt x="7" y="21"/>
                    </a:lnTo>
                    <a:lnTo>
                      <a:pt x="10" y="21"/>
                    </a:lnTo>
                    <a:lnTo>
                      <a:pt x="11" y="23"/>
                    </a:lnTo>
                    <a:lnTo>
                      <a:pt x="11" y="24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4" y="23"/>
                    </a:lnTo>
                    <a:lnTo>
                      <a:pt x="15" y="23"/>
                    </a:lnTo>
                    <a:lnTo>
                      <a:pt x="16" y="23"/>
                    </a:lnTo>
                    <a:lnTo>
                      <a:pt x="17" y="23"/>
                    </a:lnTo>
                    <a:lnTo>
                      <a:pt x="17" y="25"/>
                    </a:lnTo>
                    <a:lnTo>
                      <a:pt x="17" y="27"/>
                    </a:lnTo>
                    <a:lnTo>
                      <a:pt x="17" y="28"/>
                    </a:lnTo>
                    <a:lnTo>
                      <a:pt x="17" y="29"/>
                    </a:lnTo>
                    <a:lnTo>
                      <a:pt x="17" y="30"/>
                    </a:lnTo>
                    <a:lnTo>
                      <a:pt x="17" y="30"/>
                    </a:lnTo>
                    <a:lnTo>
                      <a:pt x="18" y="31"/>
                    </a:lnTo>
                    <a:lnTo>
                      <a:pt x="18" y="31"/>
                    </a:lnTo>
                    <a:lnTo>
                      <a:pt x="20" y="31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21" y="33"/>
                    </a:lnTo>
                    <a:lnTo>
                      <a:pt x="22" y="34"/>
                    </a:lnTo>
                    <a:lnTo>
                      <a:pt x="22" y="34"/>
                    </a:lnTo>
                    <a:lnTo>
                      <a:pt x="23" y="34"/>
                    </a:lnTo>
                    <a:lnTo>
                      <a:pt x="26" y="3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1" name="Freeform 1339">
                <a:extLst>
                  <a:ext uri="{FF2B5EF4-FFF2-40B4-BE49-F238E27FC236}">
                    <a16:creationId xmlns:a16="http://schemas.microsoft.com/office/drawing/2014/main" id="{57E22079-E90A-4F7A-B89F-AB810F1505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42" y="2201"/>
                <a:ext cx="27" cy="16"/>
              </a:xfrm>
              <a:custGeom>
                <a:avLst/>
                <a:gdLst>
                  <a:gd name="T0" fmla="*/ 27 w 27"/>
                  <a:gd name="T1" fmla="*/ 10 h 16"/>
                  <a:gd name="T2" fmla="*/ 27 w 27"/>
                  <a:gd name="T3" fmla="*/ 9 h 16"/>
                  <a:gd name="T4" fmla="*/ 27 w 27"/>
                  <a:gd name="T5" fmla="*/ 7 h 16"/>
                  <a:gd name="T6" fmla="*/ 27 w 27"/>
                  <a:gd name="T7" fmla="*/ 5 h 16"/>
                  <a:gd name="T8" fmla="*/ 26 w 27"/>
                  <a:gd name="T9" fmla="*/ 5 h 16"/>
                  <a:gd name="T10" fmla="*/ 25 w 27"/>
                  <a:gd name="T11" fmla="*/ 5 h 16"/>
                  <a:gd name="T12" fmla="*/ 24 w 27"/>
                  <a:gd name="T13" fmla="*/ 5 h 16"/>
                  <a:gd name="T14" fmla="*/ 22 w 27"/>
                  <a:gd name="T15" fmla="*/ 6 h 16"/>
                  <a:gd name="T16" fmla="*/ 22 w 27"/>
                  <a:gd name="T17" fmla="*/ 6 h 16"/>
                  <a:gd name="T18" fmla="*/ 21 w 27"/>
                  <a:gd name="T19" fmla="*/ 6 h 16"/>
                  <a:gd name="T20" fmla="*/ 21 w 27"/>
                  <a:gd name="T21" fmla="*/ 5 h 16"/>
                  <a:gd name="T22" fmla="*/ 20 w 27"/>
                  <a:gd name="T23" fmla="*/ 3 h 16"/>
                  <a:gd name="T24" fmla="*/ 17 w 27"/>
                  <a:gd name="T25" fmla="*/ 3 h 16"/>
                  <a:gd name="T26" fmla="*/ 15 w 27"/>
                  <a:gd name="T27" fmla="*/ 3 h 16"/>
                  <a:gd name="T28" fmla="*/ 14 w 27"/>
                  <a:gd name="T29" fmla="*/ 1 h 16"/>
                  <a:gd name="T30" fmla="*/ 13 w 27"/>
                  <a:gd name="T31" fmla="*/ 1 h 16"/>
                  <a:gd name="T32" fmla="*/ 13 w 27"/>
                  <a:gd name="T33" fmla="*/ 0 h 16"/>
                  <a:gd name="T34" fmla="*/ 11 w 27"/>
                  <a:gd name="T35" fmla="*/ 0 h 16"/>
                  <a:gd name="T36" fmla="*/ 10 w 27"/>
                  <a:gd name="T37" fmla="*/ 1 h 16"/>
                  <a:gd name="T38" fmla="*/ 8 w 27"/>
                  <a:gd name="T39" fmla="*/ 3 h 16"/>
                  <a:gd name="T40" fmla="*/ 8 w 27"/>
                  <a:gd name="T41" fmla="*/ 3 h 16"/>
                  <a:gd name="T42" fmla="*/ 8 w 27"/>
                  <a:gd name="T43" fmla="*/ 4 h 16"/>
                  <a:gd name="T44" fmla="*/ 7 w 27"/>
                  <a:gd name="T45" fmla="*/ 4 h 16"/>
                  <a:gd name="T46" fmla="*/ 4 w 27"/>
                  <a:gd name="T47" fmla="*/ 5 h 16"/>
                  <a:gd name="T48" fmla="*/ 2 w 27"/>
                  <a:gd name="T49" fmla="*/ 6 h 16"/>
                  <a:gd name="T50" fmla="*/ 2 w 27"/>
                  <a:gd name="T51" fmla="*/ 7 h 16"/>
                  <a:gd name="T52" fmla="*/ 0 w 27"/>
                  <a:gd name="T53" fmla="*/ 9 h 16"/>
                  <a:gd name="T54" fmla="*/ 2 w 27"/>
                  <a:gd name="T55" fmla="*/ 10 h 16"/>
                  <a:gd name="T56" fmla="*/ 4 w 27"/>
                  <a:gd name="T57" fmla="*/ 10 h 16"/>
                  <a:gd name="T58" fmla="*/ 5 w 27"/>
                  <a:gd name="T59" fmla="*/ 11 h 16"/>
                  <a:gd name="T60" fmla="*/ 8 w 27"/>
                  <a:gd name="T61" fmla="*/ 11 h 16"/>
                  <a:gd name="T62" fmla="*/ 9 w 27"/>
                  <a:gd name="T63" fmla="*/ 11 h 16"/>
                  <a:gd name="T64" fmla="*/ 9 w 27"/>
                  <a:gd name="T65" fmla="*/ 11 h 16"/>
                  <a:gd name="T66" fmla="*/ 13 w 27"/>
                  <a:gd name="T67" fmla="*/ 13 h 16"/>
                  <a:gd name="T68" fmla="*/ 16 w 27"/>
                  <a:gd name="T69" fmla="*/ 15 h 16"/>
                  <a:gd name="T70" fmla="*/ 16 w 27"/>
                  <a:gd name="T71" fmla="*/ 13 h 16"/>
                  <a:gd name="T72" fmla="*/ 15 w 27"/>
                  <a:gd name="T73" fmla="*/ 13 h 16"/>
                  <a:gd name="T74" fmla="*/ 16 w 27"/>
                  <a:gd name="T75" fmla="*/ 12 h 16"/>
                  <a:gd name="T76" fmla="*/ 17 w 27"/>
                  <a:gd name="T77" fmla="*/ 12 h 16"/>
                  <a:gd name="T78" fmla="*/ 20 w 27"/>
                  <a:gd name="T79" fmla="*/ 15 h 16"/>
                  <a:gd name="T80" fmla="*/ 21 w 27"/>
                  <a:gd name="T81" fmla="*/ 16 h 16"/>
                  <a:gd name="T82" fmla="*/ 26 w 27"/>
                  <a:gd name="T83" fmla="*/ 16 h 16"/>
                  <a:gd name="T84" fmla="*/ 27 w 27"/>
                  <a:gd name="T85" fmla="*/ 13 h 16"/>
                  <a:gd name="T86" fmla="*/ 26 w 27"/>
                  <a:gd name="T87" fmla="*/ 13 h 16"/>
                  <a:gd name="T88" fmla="*/ 27 w 27"/>
                  <a:gd name="T89" fmla="*/ 12 h 16"/>
                  <a:gd name="T90" fmla="*/ 27 w 27"/>
                  <a:gd name="T91" fmla="*/ 11 h 16"/>
                  <a:gd name="T92" fmla="*/ 27 w 27"/>
                  <a:gd name="T93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" h="16">
                    <a:moveTo>
                      <a:pt x="27" y="10"/>
                    </a:moveTo>
                    <a:lnTo>
                      <a:pt x="27" y="9"/>
                    </a:lnTo>
                    <a:lnTo>
                      <a:pt x="27" y="7"/>
                    </a:lnTo>
                    <a:lnTo>
                      <a:pt x="27" y="5"/>
                    </a:lnTo>
                    <a:lnTo>
                      <a:pt x="26" y="5"/>
                    </a:lnTo>
                    <a:lnTo>
                      <a:pt x="25" y="5"/>
                    </a:lnTo>
                    <a:lnTo>
                      <a:pt x="24" y="5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1" y="6"/>
                    </a:lnTo>
                    <a:lnTo>
                      <a:pt x="21" y="5"/>
                    </a:lnTo>
                    <a:lnTo>
                      <a:pt x="20" y="3"/>
                    </a:lnTo>
                    <a:lnTo>
                      <a:pt x="17" y="3"/>
                    </a:lnTo>
                    <a:lnTo>
                      <a:pt x="15" y="3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10" y="1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4" y="5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0" y="9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5" y="11"/>
                    </a:lnTo>
                    <a:lnTo>
                      <a:pt x="8" y="11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13" y="13"/>
                    </a:lnTo>
                    <a:lnTo>
                      <a:pt x="16" y="15"/>
                    </a:lnTo>
                    <a:lnTo>
                      <a:pt x="16" y="13"/>
                    </a:lnTo>
                    <a:lnTo>
                      <a:pt x="15" y="13"/>
                    </a:lnTo>
                    <a:lnTo>
                      <a:pt x="16" y="12"/>
                    </a:lnTo>
                    <a:lnTo>
                      <a:pt x="17" y="12"/>
                    </a:lnTo>
                    <a:lnTo>
                      <a:pt x="20" y="15"/>
                    </a:lnTo>
                    <a:lnTo>
                      <a:pt x="21" y="16"/>
                    </a:lnTo>
                    <a:lnTo>
                      <a:pt x="26" y="16"/>
                    </a:lnTo>
                    <a:lnTo>
                      <a:pt x="27" y="13"/>
                    </a:lnTo>
                    <a:lnTo>
                      <a:pt x="26" y="13"/>
                    </a:lnTo>
                    <a:lnTo>
                      <a:pt x="27" y="12"/>
                    </a:lnTo>
                    <a:lnTo>
                      <a:pt x="27" y="11"/>
                    </a:lnTo>
                    <a:lnTo>
                      <a:pt x="27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2" name="Freeform 1340">
                <a:extLst>
                  <a:ext uri="{FF2B5EF4-FFF2-40B4-BE49-F238E27FC236}">
                    <a16:creationId xmlns:a16="http://schemas.microsoft.com/office/drawing/2014/main" id="{19D5AE02-6F97-4DFC-8F4A-4BFDC8E7F9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9" y="2157"/>
                <a:ext cx="13" cy="27"/>
              </a:xfrm>
              <a:custGeom>
                <a:avLst/>
                <a:gdLst>
                  <a:gd name="T0" fmla="*/ 7 w 13"/>
                  <a:gd name="T1" fmla="*/ 0 h 27"/>
                  <a:gd name="T2" fmla="*/ 7 w 13"/>
                  <a:gd name="T3" fmla="*/ 2 h 27"/>
                  <a:gd name="T4" fmla="*/ 7 w 13"/>
                  <a:gd name="T5" fmla="*/ 3 h 27"/>
                  <a:gd name="T6" fmla="*/ 4 w 13"/>
                  <a:gd name="T7" fmla="*/ 5 h 27"/>
                  <a:gd name="T8" fmla="*/ 4 w 13"/>
                  <a:gd name="T9" fmla="*/ 5 h 27"/>
                  <a:gd name="T10" fmla="*/ 4 w 13"/>
                  <a:gd name="T11" fmla="*/ 5 h 27"/>
                  <a:gd name="T12" fmla="*/ 3 w 13"/>
                  <a:gd name="T13" fmla="*/ 6 h 27"/>
                  <a:gd name="T14" fmla="*/ 3 w 13"/>
                  <a:gd name="T15" fmla="*/ 5 h 27"/>
                  <a:gd name="T16" fmla="*/ 3 w 13"/>
                  <a:gd name="T17" fmla="*/ 5 h 27"/>
                  <a:gd name="T18" fmla="*/ 2 w 13"/>
                  <a:gd name="T19" fmla="*/ 5 h 27"/>
                  <a:gd name="T20" fmla="*/ 1 w 13"/>
                  <a:gd name="T21" fmla="*/ 5 h 27"/>
                  <a:gd name="T22" fmla="*/ 0 w 13"/>
                  <a:gd name="T23" fmla="*/ 6 h 27"/>
                  <a:gd name="T24" fmla="*/ 0 w 13"/>
                  <a:gd name="T25" fmla="*/ 6 h 27"/>
                  <a:gd name="T26" fmla="*/ 1 w 13"/>
                  <a:gd name="T27" fmla="*/ 6 h 27"/>
                  <a:gd name="T28" fmla="*/ 0 w 13"/>
                  <a:gd name="T29" fmla="*/ 27 h 27"/>
                  <a:gd name="T30" fmla="*/ 2 w 13"/>
                  <a:gd name="T31" fmla="*/ 27 h 27"/>
                  <a:gd name="T32" fmla="*/ 2 w 13"/>
                  <a:gd name="T33" fmla="*/ 27 h 27"/>
                  <a:gd name="T34" fmla="*/ 3 w 13"/>
                  <a:gd name="T35" fmla="*/ 27 h 27"/>
                  <a:gd name="T36" fmla="*/ 3 w 13"/>
                  <a:gd name="T37" fmla="*/ 27 h 27"/>
                  <a:gd name="T38" fmla="*/ 4 w 13"/>
                  <a:gd name="T39" fmla="*/ 26 h 27"/>
                  <a:gd name="T40" fmla="*/ 6 w 13"/>
                  <a:gd name="T41" fmla="*/ 23 h 27"/>
                  <a:gd name="T42" fmla="*/ 7 w 13"/>
                  <a:gd name="T43" fmla="*/ 25 h 27"/>
                  <a:gd name="T44" fmla="*/ 11 w 13"/>
                  <a:gd name="T45" fmla="*/ 20 h 27"/>
                  <a:gd name="T46" fmla="*/ 12 w 13"/>
                  <a:gd name="T47" fmla="*/ 17 h 27"/>
                  <a:gd name="T48" fmla="*/ 12 w 13"/>
                  <a:gd name="T49" fmla="*/ 14 h 27"/>
                  <a:gd name="T50" fmla="*/ 11 w 13"/>
                  <a:gd name="T51" fmla="*/ 13 h 27"/>
                  <a:gd name="T52" fmla="*/ 11 w 13"/>
                  <a:gd name="T53" fmla="*/ 9 h 27"/>
                  <a:gd name="T54" fmla="*/ 12 w 13"/>
                  <a:gd name="T55" fmla="*/ 8 h 27"/>
                  <a:gd name="T56" fmla="*/ 12 w 13"/>
                  <a:gd name="T57" fmla="*/ 3 h 27"/>
                  <a:gd name="T58" fmla="*/ 13 w 13"/>
                  <a:gd name="T59" fmla="*/ 2 h 27"/>
                  <a:gd name="T60" fmla="*/ 12 w 13"/>
                  <a:gd name="T61" fmla="*/ 0 h 27"/>
                  <a:gd name="T62" fmla="*/ 11 w 13"/>
                  <a:gd name="T63" fmla="*/ 0 h 27"/>
                  <a:gd name="T64" fmla="*/ 9 w 13"/>
                  <a:gd name="T65" fmla="*/ 0 h 27"/>
                  <a:gd name="T66" fmla="*/ 9 w 13"/>
                  <a:gd name="T67" fmla="*/ 0 h 27"/>
                  <a:gd name="T68" fmla="*/ 8 w 13"/>
                  <a:gd name="T69" fmla="*/ 0 h 27"/>
                  <a:gd name="T70" fmla="*/ 7 w 13"/>
                  <a:gd name="T7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" h="27">
                    <a:moveTo>
                      <a:pt x="7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0" y="27"/>
                    </a:lnTo>
                    <a:lnTo>
                      <a:pt x="2" y="27"/>
                    </a:lnTo>
                    <a:lnTo>
                      <a:pt x="2" y="27"/>
                    </a:lnTo>
                    <a:lnTo>
                      <a:pt x="3" y="27"/>
                    </a:lnTo>
                    <a:lnTo>
                      <a:pt x="3" y="27"/>
                    </a:lnTo>
                    <a:lnTo>
                      <a:pt x="4" y="26"/>
                    </a:lnTo>
                    <a:lnTo>
                      <a:pt x="6" y="23"/>
                    </a:lnTo>
                    <a:lnTo>
                      <a:pt x="7" y="25"/>
                    </a:lnTo>
                    <a:lnTo>
                      <a:pt x="11" y="20"/>
                    </a:lnTo>
                    <a:lnTo>
                      <a:pt x="12" y="17"/>
                    </a:lnTo>
                    <a:lnTo>
                      <a:pt x="12" y="14"/>
                    </a:lnTo>
                    <a:lnTo>
                      <a:pt x="11" y="13"/>
                    </a:lnTo>
                    <a:lnTo>
                      <a:pt x="11" y="9"/>
                    </a:lnTo>
                    <a:lnTo>
                      <a:pt x="12" y="8"/>
                    </a:lnTo>
                    <a:lnTo>
                      <a:pt x="12" y="3"/>
                    </a:lnTo>
                    <a:lnTo>
                      <a:pt x="13" y="2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3" name="Freeform 1341">
                <a:extLst>
                  <a:ext uri="{FF2B5EF4-FFF2-40B4-BE49-F238E27FC236}">
                    <a16:creationId xmlns:a16="http://schemas.microsoft.com/office/drawing/2014/main" id="{9EDC7A7C-F9A9-43B4-8F16-7FE85E4FFC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64" y="2163"/>
                <a:ext cx="46" cy="47"/>
              </a:xfrm>
              <a:custGeom>
                <a:avLst/>
                <a:gdLst>
                  <a:gd name="T0" fmla="*/ 24 w 46"/>
                  <a:gd name="T1" fmla="*/ 44 h 47"/>
                  <a:gd name="T2" fmla="*/ 26 w 46"/>
                  <a:gd name="T3" fmla="*/ 43 h 47"/>
                  <a:gd name="T4" fmla="*/ 29 w 46"/>
                  <a:gd name="T5" fmla="*/ 42 h 47"/>
                  <a:gd name="T6" fmla="*/ 30 w 46"/>
                  <a:gd name="T7" fmla="*/ 42 h 47"/>
                  <a:gd name="T8" fmla="*/ 30 w 46"/>
                  <a:gd name="T9" fmla="*/ 41 h 47"/>
                  <a:gd name="T10" fmla="*/ 30 w 46"/>
                  <a:gd name="T11" fmla="*/ 41 h 47"/>
                  <a:gd name="T12" fmla="*/ 33 w 46"/>
                  <a:gd name="T13" fmla="*/ 38 h 47"/>
                  <a:gd name="T14" fmla="*/ 35 w 46"/>
                  <a:gd name="T15" fmla="*/ 36 h 47"/>
                  <a:gd name="T16" fmla="*/ 33 w 46"/>
                  <a:gd name="T17" fmla="*/ 33 h 47"/>
                  <a:gd name="T18" fmla="*/ 36 w 46"/>
                  <a:gd name="T19" fmla="*/ 32 h 47"/>
                  <a:gd name="T20" fmla="*/ 38 w 46"/>
                  <a:gd name="T21" fmla="*/ 28 h 47"/>
                  <a:gd name="T22" fmla="*/ 39 w 46"/>
                  <a:gd name="T23" fmla="*/ 28 h 47"/>
                  <a:gd name="T24" fmla="*/ 43 w 46"/>
                  <a:gd name="T25" fmla="*/ 27 h 47"/>
                  <a:gd name="T26" fmla="*/ 44 w 46"/>
                  <a:gd name="T27" fmla="*/ 25 h 47"/>
                  <a:gd name="T28" fmla="*/ 46 w 46"/>
                  <a:gd name="T29" fmla="*/ 25 h 47"/>
                  <a:gd name="T30" fmla="*/ 46 w 46"/>
                  <a:gd name="T31" fmla="*/ 24 h 47"/>
                  <a:gd name="T32" fmla="*/ 44 w 46"/>
                  <a:gd name="T33" fmla="*/ 22 h 47"/>
                  <a:gd name="T34" fmla="*/ 43 w 46"/>
                  <a:gd name="T35" fmla="*/ 22 h 47"/>
                  <a:gd name="T36" fmla="*/ 42 w 46"/>
                  <a:gd name="T37" fmla="*/ 24 h 47"/>
                  <a:gd name="T38" fmla="*/ 41 w 46"/>
                  <a:gd name="T39" fmla="*/ 22 h 47"/>
                  <a:gd name="T40" fmla="*/ 39 w 46"/>
                  <a:gd name="T41" fmla="*/ 22 h 47"/>
                  <a:gd name="T42" fmla="*/ 38 w 46"/>
                  <a:gd name="T43" fmla="*/ 21 h 47"/>
                  <a:gd name="T44" fmla="*/ 37 w 46"/>
                  <a:gd name="T45" fmla="*/ 21 h 47"/>
                  <a:gd name="T46" fmla="*/ 37 w 46"/>
                  <a:gd name="T47" fmla="*/ 21 h 47"/>
                  <a:gd name="T48" fmla="*/ 35 w 46"/>
                  <a:gd name="T49" fmla="*/ 21 h 47"/>
                  <a:gd name="T50" fmla="*/ 36 w 46"/>
                  <a:gd name="T51" fmla="*/ 0 h 47"/>
                  <a:gd name="T52" fmla="*/ 35 w 46"/>
                  <a:gd name="T53" fmla="*/ 0 h 47"/>
                  <a:gd name="T54" fmla="*/ 16 w 46"/>
                  <a:gd name="T55" fmla="*/ 0 h 47"/>
                  <a:gd name="T56" fmla="*/ 16 w 46"/>
                  <a:gd name="T57" fmla="*/ 7 h 47"/>
                  <a:gd name="T58" fmla="*/ 11 w 46"/>
                  <a:gd name="T59" fmla="*/ 7 h 47"/>
                  <a:gd name="T60" fmla="*/ 13 w 46"/>
                  <a:gd name="T61" fmla="*/ 8 h 47"/>
                  <a:gd name="T62" fmla="*/ 14 w 46"/>
                  <a:gd name="T63" fmla="*/ 9 h 47"/>
                  <a:gd name="T64" fmla="*/ 15 w 46"/>
                  <a:gd name="T65" fmla="*/ 11 h 47"/>
                  <a:gd name="T66" fmla="*/ 18 w 46"/>
                  <a:gd name="T67" fmla="*/ 13 h 47"/>
                  <a:gd name="T68" fmla="*/ 19 w 46"/>
                  <a:gd name="T69" fmla="*/ 13 h 47"/>
                  <a:gd name="T70" fmla="*/ 19 w 46"/>
                  <a:gd name="T71" fmla="*/ 14 h 47"/>
                  <a:gd name="T72" fmla="*/ 20 w 46"/>
                  <a:gd name="T73" fmla="*/ 15 h 47"/>
                  <a:gd name="T74" fmla="*/ 20 w 46"/>
                  <a:gd name="T75" fmla="*/ 16 h 47"/>
                  <a:gd name="T76" fmla="*/ 22 w 46"/>
                  <a:gd name="T77" fmla="*/ 16 h 47"/>
                  <a:gd name="T78" fmla="*/ 24 w 46"/>
                  <a:gd name="T79" fmla="*/ 17 h 47"/>
                  <a:gd name="T80" fmla="*/ 24 w 46"/>
                  <a:gd name="T81" fmla="*/ 19 h 47"/>
                  <a:gd name="T82" fmla="*/ 22 w 46"/>
                  <a:gd name="T83" fmla="*/ 20 h 47"/>
                  <a:gd name="T84" fmla="*/ 9 w 46"/>
                  <a:gd name="T85" fmla="*/ 20 h 47"/>
                  <a:gd name="T86" fmla="*/ 2 w 46"/>
                  <a:gd name="T87" fmla="*/ 30 h 47"/>
                  <a:gd name="T88" fmla="*/ 2 w 46"/>
                  <a:gd name="T89" fmla="*/ 32 h 47"/>
                  <a:gd name="T90" fmla="*/ 3 w 46"/>
                  <a:gd name="T91" fmla="*/ 32 h 47"/>
                  <a:gd name="T92" fmla="*/ 2 w 46"/>
                  <a:gd name="T93" fmla="*/ 33 h 47"/>
                  <a:gd name="T94" fmla="*/ 3 w 46"/>
                  <a:gd name="T95" fmla="*/ 34 h 47"/>
                  <a:gd name="T96" fmla="*/ 3 w 46"/>
                  <a:gd name="T97" fmla="*/ 34 h 47"/>
                  <a:gd name="T98" fmla="*/ 3 w 46"/>
                  <a:gd name="T99" fmla="*/ 36 h 47"/>
                  <a:gd name="T100" fmla="*/ 2 w 46"/>
                  <a:gd name="T101" fmla="*/ 36 h 47"/>
                  <a:gd name="T102" fmla="*/ 2 w 46"/>
                  <a:gd name="T103" fmla="*/ 37 h 47"/>
                  <a:gd name="T104" fmla="*/ 0 w 46"/>
                  <a:gd name="T105" fmla="*/ 37 h 47"/>
                  <a:gd name="T106" fmla="*/ 3 w 46"/>
                  <a:gd name="T107" fmla="*/ 39 h 47"/>
                  <a:gd name="T108" fmla="*/ 4 w 46"/>
                  <a:gd name="T109" fmla="*/ 42 h 47"/>
                  <a:gd name="T110" fmla="*/ 5 w 46"/>
                  <a:gd name="T111" fmla="*/ 42 h 47"/>
                  <a:gd name="T112" fmla="*/ 8 w 46"/>
                  <a:gd name="T113" fmla="*/ 44 h 47"/>
                  <a:gd name="T114" fmla="*/ 13 w 46"/>
                  <a:gd name="T115" fmla="*/ 45 h 47"/>
                  <a:gd name="T116" fmla="*/ 16 w 46"/>
                  <a:gd name="T117" fmla="*/ 45 h 47"/>
                  <a:gd name="T118" fmla="*/ 19 w 46"/>
                  <a:gd name="T119" fmla="*/ 45 h 47"/>
                  <a:gd name="T120" fmla="*/ 22 w 46"/>
                  <a:gd name="T121" fmla="*/ 47 h 47"/>
                  <a:gd name="T122" fmla="*/ 24 w 46"/>
                  <a:gd name="T123" fmla="*/ 45 h 47"/>
                  <a:gd name="T124" fmla="*/ 24 w 46"/>
                  <a:gd name="T125" fmla="*/ 4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6" h="47">
                    <a:moveTo>
                      <a:pt x="24" y="44"/>
                    </a:moveTo>
                    <a:lnTo>
                      <a:pt x="26" y="43"/>
                    </a:lnTo>
                    <a:lnTo>
                      <a:pt x="29" y="42"/>
                    </a:lnTo>
                    <a:lnTo>
                      <a:pt x="30" y="42"/>
                    </a:lnTo>
                    <a:lnTo>
                      <a:pt x="30" y="41"/>
                    </a:lnTo>
                    <a:lnTo>
                      <a:pt x="30" y="41"/>
                    </a:lnTo>
                    <a:lnTo>
                      <a:pt x="33" y="38"/>
                    </a:lnTo>
                    <a:lnTo>
                      <a:pt x="35" y="36"/>
                    </a:lnTo>
                    <a:lnTo>
                      <a:pt x="33" y="33"/>
                    </a:lnTo>
                    <a:lnTo>
                      <a:pt x="36" y="32"/>
                    </a:lnTo>
                    <a:lnTo>
                      <a:pt x="38" y="28"/>
                    </a:lnTo>
                    <a:lnTo>
                      <a:pt x="39" y="28"/>
                    </a:lnTo>
                    <a:lnTo>
                      <a:pt x="43" y="27"/>
                    </a:lnTo>
                    <a:lnTo>
                      <a:pt x="44" y="25"/>
                    </a:lnTo>
                    <a:lnTo>
                      <a:pt x="46" y="25"/>
                    </a:lnTo>
                    <a:lnTo>
                      <a:pt x="46" y="24"/>
                    </a:lnTo>
                    <a:lnTo>
                      <a:pt x="44" y="22"/>
                    </a:lnTo>
                    <a:lnTo>
                      <a:pt x="43" y="22"/>
                    </a:lnTo>
                    <a:lnTo>
                      <a:pt x="42" y="24"/>
                    </a:lnTo>
                    <a:lnTo>
                      <a:pt x="41" y="22"/>
                    </a:lnTo>
                    <a:lnTo>
                      <a:pt x="39" y="22"/>
                    </a:lnTo>
                    <a:lnTo>
                      <a:pt x="38" y="21"/>
                    </a:lnTo>
                    <a:lnTo>
                      <a:pt x="37" y="21"/>
                    </a:lnTo>
                    <a:lnTo>
                      <a:pt x="37" y="21"/>
                    </a:lnTo>
                    <a:lnTo>
                      <a:pt x="35" y="21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16" y="0"/>
                    </a:lnTo>
                    <a:lnTo>
                      <a:pt x="16" y="7"/>
                    </a:lnTo>
                    <a:lnTo>
                      <a:pt x="11" y="7"/>
                    </a:lnTo>
                    <a:lnTo>
                      <a:pt x="13" y="8"/>
                    </a:lnTo>
                    <a:lnTo>
                      <a:pt x="14" y="9"/>
                    </a:lnTo>
                    <a:lnTo>
                      <a:pt x="15" y="11"/>
                    </a:lnTo>
                    <a:lnTo>
                      <a:pt x="18" y="13"/>
                    </a:lnTo>
                    <a:lnTo>
                      <a:pt x="19" y="13"/>
                    </a:lnTo>
                    <a:lnTo>
                      <a:pt x="19" y="14"/>
                    </a:lnTo>
                    <a:lnTo>
                      <a:pt x="20" y="15"/>
                    </a:lnTo>
                    <a:lnTo>
                      <a:pt x="20" y="16"/>
                    </a:lnTo>
                    <a:lnTo>
                      <a:pt x="22" y="16"/>
                    </a:lnTo>
                    <a:lnTo>
                      <a:pt x="24" y="17"/>
                    </a:lnTo>
                    <a:lnTo>
                      <a:pt x="24" y="19"/>
                    </a:lnTo>
                    <a:lnTo>
                      <a:pt x="22" y="20"/>
                    </a:lnTo>
                    <a:lnTo>
                      <a:pt x="9" y="20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3" y="32"/>
                    </a:lnTo>
                    <a:lnTo>
                      <a:pt x="2" y="33"/>
                    </a:lnTo>
                    <a:lnTo>
                      <a:pt x="3" y="34"/>
                    </a:lnTo>
                    <a:lnTo>
                      <a:pt x="3" y="34"/>
                    </a:lnTo>
                    <a:lnTo>
                      <a:pt x="3" y="36"/>
                    </a:lnTo>
                    <a:lnTo>
                      <a:pt x="2" y="36"/>
                    </a:lnTo>
                    <a:lnTo>
                      <a:pt x="2" y="37"/>
                    </a:lnTo>
                    <a:lnTo>
                      <a:pt x="0" y="37"/>
                    </a:lnTo>
                    <a:lnTo>
                      <a:pt x="3" y="39"/>
                    </a:lnTo>
                    <a:lnTo>
                      <a:pt x="4" y="42"/>
                    </a:lnTo>
                    <a:lnTo>
                      <a:pt x="5" y="42"/>
                    </a:lnTo>
                    <a:lnTo>
                      <a:pt x="8" y="44"/>
                    </a:lnTo>
                    <a:lnTo>
                      <a:pt x="13" y="45"/>
                    </a:lnTo>
                    <a:lnTo>
                      <a:pt x="16" y="45"/>
                    </a:lnTo>
                    <a:lnTo>
                      <a:pt x="19" y="45"/>
                    </a:lnTo>
                    <a:lnTo>
                      <a:pt x="22" y="47"/>
                    </a:lnTo>
                    <a:lnTo>
                      <a:pt x="24" y="45"/>
                    </a:lnTo>
                    <a:lnTo>
                      <a:pt x="24" y="4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4" name="Freeform 1342">
                <a:extLst>
                  <a:ext uri="{FF2B5EF4-FFF2-40B4-BE49-F238E27FC236}">
                    <a16:creationId xmlns:a16="http://schemas.microsoft.com/office/drawing/2014/main" id="{97BD4401-FE93-4DDC-91FD-801D6B3BF6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50" y="2073"/>
                <a:ext cx="1" cy="4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2 h 4"/>
                  <a:gd name="T4" fmla="*/ 0 w 1"/>
                  <a:gd name="T5" fmla="*/ 4 h 4"/>
                  <a:gd name="T6" fmla="*/ 1 w 1"/>
                  <a:gd name="T7" fmla="*/ 3 h 4"/>
                  <a:gd name="T8" fmla="*/ 1 w 1"/>
                  <a:gd name="T9" fmla="*/ 2 h 4"/>
                  <a:gd name="T10" fmla="*/ 0 w 1"/>
                  <a:gd name="T11" fmla="*/ 0 h 4"/>
                  <a:gd name="T12" fmla="*/ 0 w 1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5" name="Freeform 1343">
                <a:extLst>
                  <a:ext uri="{FF2B5EF4-FFF2-40B4-BE49-F238E27FC236}">
                    <a16:creationId xmlns:a16="http://schemas.microsoft.com/office/drawing/2014/main" id="{F7589FF3-C4AB-43C5-A9F4-8785EB2604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10" y="2077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6" name="Freeform 1344">
                <a:extLst>
                  <a:ext uri="{FF2B5EF4-FFF2-40B4-BE49-F238E27FC236}">
                    <a16:creationId xmlns:a16="http://schemas.microsoft.com/office/drawing/2014/main" id="{7CD4C96B-6F19-45CB-9F57-AB22ABA62F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12" y="2082"/>
                <a:ext cx="1" cy="4"/>
              </a:xfrm>
              <a:custGeom>
                <a:avLst/>
                <a:gdLst>
                  <a:gd name="T0" fmla="*/ 1 w 1"/>
                  <a:gd name="T1" fmla="*/ 1 h 4"/>
                  <a:gd name="T2" fmla="*/ 1 w 1"/>
                  <a:gd name="T3" fmla="*/ 0 h 4"/>
                  <a:gd name="T4" fmla="*/ 0 w 1"/>
                  <a:gd name="T5" fmla="*/ 4 h 4"/>
                  <a:gd name="T6" fmla="*/ 1 w 1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1" y="1"/>
                    </a:moveTo>
                    <a:lnTo>
                      <a:pt x="1" y="0"/>
                    </a:lnTo>
                    <a:lnTo>
                      <a:pt x="0" y="4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7" name="Freeform 1345">
                <a:extLst>
                  <a:ext uri="{FF2B5EF4-FFF2-40B4-BE49-F238E27FC236}">
                    <a16:creationId xmlns:a16="http://schemas.microsoft.com/office/drawing/2014/main" id="{28D869B4-9B91-4AC9-969E-F59BE18661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11" y="2080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8" name="Freeform 1346">
                <a:extLst>
                  <a:ext uri="{FF2B5EF4-FFF2-40B4-BE49-F238E27FC236}">
                    <a16:creationId xmlns:a16="http://schemas.microsoft.com/office/drawing/2014/main" id="{2A27C1FE-5B69-4379-B86F-781E9A33C8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05" y="1974"/>
                <a:ext cx="307" cy="226"/>
              </a:xfrm>
              <a:custGeom>
                <a:avLst/>
                <a:gdLst>
                  <a:gd name="T0" fmla="*/ 263 w 307"/>
                  <a:gd name="T1" fmla="*/ 209 h 226"/>
                  <a:gd name="T2" fmla="*/ 255 w 307"/>
                  <a:gd name="T3" fmla="*/ 198 h 226"/>
                  <a:gd name="T4" fmla="*/ 279 w 307"/>
                  <a:gd name="T5" fmla="*/ 189 h 226"/>
                  <a:gd name="T6" fmla="*/ 287 w 307"/>
                  <a:gd name="T7" fmla="*/ 181 h 226"/>
                  <a:gd name="T8" fmla="*/ 298 w 307"/>
                  <a:gd name="T9" fmla="*/ 175 h 226"/>
                  <a:gd name="T10" fmla="*/ 295 w 307"/>
                  <a:gd name="T11" fmla="*/ 166 h 226"/>
                  <a:gd name="T12" fmla="*/ 302 w 307"/>
                  <a:gd name="T13" fmla="*/ 146 h 226"/>
                  <a:gd name="T14" fmla="*/ 268 w 307"/>
                  <a:gd name="T15" fmla="*/ 151 h 226"/>
                  <a:gd name="T16" fmla="*/ 254 w 307"/>
                  <a:gd name="T17" fmla="*/ 177 h 226"/>
                  <a:gd name="T18" fmla="*/ 249 w 307"/>
                  <a:gd name="T19" fmla="*/ 181 h 226"/>
                  <a:gd name="T20" fmla="*/ 228 w 307"/>
                  <a:gd name="T21" fmla="*/ 186 h 226"/>
                  <a:gd name="T22" fmla="*/ 209 w 307"/>
                  <a:gd name="T23" fmla="*/ 179 h 226"/>
                  <a:gd name="T24" fmla="*/ 193 w 307"/>
                  <a:gd name="T25" fmla="*/ 151 h 226"/>
                  <a:gd name="T26" fmla="*/ 190 w 307"/>
                  <a:gd name="T27" fmla="*/ 137 h 226"/>
                  <a:gd name="T28" fmla="*/ 192 w 307"/>
                  <a:gd name="T29" fmla="*/ 109 h 226"/>
                  <a:gd name="T30" fmla="*/ 196 w 307"/>
                  <a:gd name="T31" fmla="*/ 102 h 226"/>
                  <a:gd name="T32" fmla="*/ 198 w 307"/>
                  <a:gd name="T33" fmla="*/ 95 h 226"/>
                  <a:gd name="T34" fmla="*/ 182 w 307"/>
                  <a:gd name="T35" fmla="*/ 86 h 226"/>
                  <a:gd name="T36" fmla="*/ 176 w 307"/>
                  <a:gd name="T37" fmla="*/ 66 h 226"/>
                  <a:gd name="T38" fmla="*/ 168 w 307"/>
                  <a:gd name="T39" fmla="*/ 50 h 226"/>
                  <a:gd name="T40" fmla="*/ 154 w 307"/>
                  <a:gd name="T41" fmla="*/ 43 h 226"/>
                  <a:gd name="T42" fmla="*/ 147 w 307"/>
                  <a:gd name="T43" fmla="*/ 50 h 226"/>
                  <a:gd name="T44" fmla="*/ 134 w 307"/>
                  <a:gd name="T45" fmla="*/ 49 h 226"/>
                  <a:gd name="T46" fmla="*/ 128 w 307"/>
                  <a:gd name="T47" fmla="*/ 43 h 226"/>
                  <a:gd name="T48" fmla="*/ 123 w 307"/>
                  <a:gd name="T49" fmla="*/ 33 h 226"/>
                  <a:gd name="T50" fmla="*/ 117 w 307"/>
                  <a:gd name="T51" fmla="*/ 22 h 226"/>
                  <a:gd name="T52" fmla="*/ 26 w 307"/>
                  <a:gd name="T53" fmla="*/ 0 h 226"/>
                  <a:gd name="T54" fmla="*/ 6 w 307"/>
                  <a:gd name="T55" fmla="*/ 20 h 226"/>
                  <a:gd name="T56" fmla="*/ 10 w 307"/>
                  <a:gd name="T57" fmla="*/ 37 h 226"/>
                  <a:gd name="T58" fmla="*/ 25 w 307"/>
                  <a:gd name="T59" fmla="*/ 56 h 226"/>
                  <a:gd name="T60" fmla="*/ 22 w 307"/>
                  <a:gd name="T61" fmla="*/ 66 h 226"/>
                  <a:gd name="T62" fmla="*/ 21 w 307"/>
                  <a:gd name="T63" fmla="*/ 73 h 226"/>
                  <a:gd name="T64" fmla="*/ 32 w 307"/>
                  <a:gd name="T65" fmla="*/ 75 h 226"/>
                  <a:gd name="T66" fmla="*/ 38 w 307"/>
                  <a:gd name="T67" fmla="*/ 101 h 226"/>
                  <a:gd name="T68" fmla="*/ 54 w 307"/>
                  <a:gd name="T69" fmla="*/ 118 h 226"/>
                  <a:gd name="T70" fmla="*/ 66 w 307"/>
                  <a:gd name="T71" fmla="*/ 120 h 226"/>
                  <a:gd name="T72" fmla="*/ 58 w 307"/>
                  <a:gd name="T73" fmla="*/ 112 h 226"/>
                  <a:gd name="T74" fmla="*/ 53 w 307"/>
                  <a:gd name="T75" fmla="*/ 97 h 226"/>
                  <a:gd name="T76" fmla="*/ 48 w 307"/>
                  <a:gd name="T77" fmla="*/ 78 h 226"/>
                  <a:gd name="T78" fmla="*/ 43 w 307"/>
                  <a:gd name="T79" fmla="*/ 69 h 226"/>
                  <a:gd name="T80" fmla="*/ 32 w 307"/>
                  <a:gd name="T81" fmla="*/ 51 h 226"/>
                  <a:gd name="T82" fmla="*/ 22 w 307"/>
                  <a:gd name="T83" fmla="*/ 34 h 226"/>
                  <a:gd name="T84" fmla="*/ 30 w 307"/>
                  <a:gd name="T85" fmla="*/ 17 h 226"/>
                  <a:gd name="T86" fmla="*/ 39 w 307"/>
                  <a:gd name="T87" fmla="*/ 26 h 226"/>
                  <a:gd name="T88" fmla="*/ 44 w 307"/>
                  <a:gd name="T89" fmla="*/ 46 h 226"/>
                  <a:gd name="T90" fmla="*/ 54 w 307"/>
                  <a:gd name="T91" fmla="*/ 62 h 226"/>
                  <a:gd name="T92" fmla="*/ 64 w 307"/>
                  <a:gd name="T93" fmla="*/ 75 h 226"/>
                  <a:gd name="T94" fmla="*/ 75 w 307"/>
                  <a:gd name="T95" fmla="*/ 83 h 226"/>
                  <a:gd name="T96" fmla="*/ 73 w 307"/>
                  <a:gd name="T97" fmla="*/ 94 h 226"/>
                  <a:gd name="T98" fmla="*/ 82 w 307"/>
                  <a:gd name="T99" fmla="*/ 107 h 226"/>
                  <a:gd name="T100" fmla="*/ 105 w 307"/>
                  <a:gd name="T101" fmla="*/ 132 h 226"/>
                  <a:gd name="T102" fmla="*/ 106 w 307"/>
                  <a:gd name="T103" fmla="*/ 156 h 226"/>
                  <a:gd name="T104" fmla="*/ 108 w 307"/>
                  <a:gd name="T105" fmla="*/ 171 h 226"/>
                  <a:gd name="T106" fmla="*/ 122 w 307"/>
                  <a:gd name="T107" fmla="*/ 180 h 226"/>
                  <a:gd name="T108" fmla="*/ 140 w 307"/>
                  <a:gd name="T109" fmla="*/ 187 h 226"/>
                  <a:gd name="T110" fmla="*/ 171 w 307"/>
                  <a:gd name="T111" fmla="*/ 204 h 226"/>
                  <a:gd name="T112" fmla="*/ 192 w 307"/>
                  <a:gd name="T113" fmla="*/ 213 h 226"/>
                  <a:gd name="T114" fmla="*/ 213 w 307"/>
                  <a:gd name="T115" fmla="*/ 208 h 226"/>
                  <a:gd name="T116" fmla="*/ 217 w 307"/>
                  <a:gd name="T117" fmla="*/ 208 h 226"/>
                  <a:gd name="T118" fmla="*/ 221 w 307"/>
                  <a:gd name="T119" fmla="*/ 206 h 226"/>
                  <a:gd name="T120" fmla="*/ 240 w 307"/>
                  <a:gd name="T121" fmla="*/ 225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7" h="226">
                    <a:moveTo>
                      <a:pt x="243" y="225"/>
                    </a:moveTo>
                    <a:lnTo>
                      <a:pt x="244" y="225"/>
                    </a:lnTo>
                    <a:lnTo>
                      <a:pt x="244" y="223"/>
                    </a:lnTo>
                    <a:lnTo>
                      <a:pt x="244" y="223"/>
                    </a:lnTo>
                    <a:lnTo>
                      <a:pt x="243" y="222"/>
                    </a:lnTo>
                    <a:lnTo>
                      <a:pt x="244" y="221"/>
                    </a:lnTo>
                    <a:lnTo>
                      <a:pt x="243" y="221"/>
                    </a:lnTo>
                    <a:lnTo>
                      <a:pt x="243" y="219"/>
                    </a:lnTo>
                    <a:lnTo>
                      <a:pt x="250" y="209"/>
                    </a:lnTo>
                    <a:lnTo>
                      <a:pt x="263" y="209"/>
                    </a:lnTo>
                    <a:lnTo>
                      <a:pt x="265" y="208"/>
                    </a:lnTo>
                    <a:lnTo>
                      <a:pt x="265" y="206"/>
                    </a:lnTo>
                    <a:lnTo>
                      <a:pt x="263" y="205"/>
                    </a:lnTo>
                    <a:lnTo>
                      <a:pt x="261" y="205"/>
                    </a:lnTo>
                    <a:lnTo>
                      <a:pt x="261" y="204"/>
                    </a:lnTo>
                    <a:lnTo>
                      <a:pt x="260" y="203"/>
                    </a:lnTo>
                    <a:lnTo>
                      <a:pt x="260" y="202"/>
                    </a:lnTo>
                    <a:lnTo>
                      <a:pt x="259" y="202"/>
                    </a:lnTo>
                    <a:lnTo>
                      <a:pt x="256" y="200"/>
                    </a:lnTo>
                    <a:lnTo>
                      <a:pt x="255" y="198"/>
                    </a:lnTo>
                    <a:lnTo>
                      <a:pt x="254" y="197"/>
                    </a:lnTo>
                    <a:lnTo>
                      <a:pt x="252" y="196"/>
                    </a:lnTo>
                    <a:lnTo>
                      <a:pt x="257" y="196"/>
                    </a:lnTo>
                    <a:lnTo>
                      <a:pt x="257" y="189"/>
                    </a:lnTo>
                    <a:lnTo>
                      <a:pt x="276" y="189"/>
                    </a:lnTo>
                    <a:lnTo>
                      <a:pt x="277" y="188"/>
                    </a:lnTo>
                    <a:lnTo>
                      <a:pt x="278" y="188"/>
                    </a:lnTo>
                    <a:lnTo>
                      <a:pt x="279" y="188"/>
                    </a:lnTo>
                    <a:lnTo>
                      <a:pt x="279" y="188"/>
                    </a:lnTo>
                    <a:lnTo>
                      <a:pt x="279" y="189"/>
                    </a:lnTo>
                    <a:lnTo>
                      <a:pt x="280" y="188"/>
                    </a:lnTo>
                    <a:lnTo>
                      <a:pt x="280" y="188"/>
                    </a:lnTo>
                    <a:lnTo>
                      <a:pt x="280" y="188"/>
                    </a:lnTo>
                    <a:lnTo>
                      <a:pt x="283" y="186"/>
                    </a:lnTo>
                    <a:lnTo>
                      <a:pt x="283" y="185"/>
                    </a:lnTo>
                    <a:lnTo>
                      <a:pt x="283" y="183"/>
                    </a:lnTo>
                    <a:lnTo>
                      <a:pt x="284" y="183"/>
                    </a:lnTo>
                    <a:lnTo>
                      <a:pt x="285" y="183"/>
                    </a:lnTo>
                    <a:lnTo>
                      <a:pt x="285" y="183"/>
                    </a:lnTo>
                    <a:lnTo>
                      <a:pt x="287" y="181"/>
                    </a:lnTo>
                    <a:lnTo>
                      <a:pt x="289" y="179"/>
                    </a:lnTo>
                    <a:lnTo>
                      <a:pt x="290" y="179"/>
                    </a:lnTo>
                    <a:lnTo>
                      <a:pt x="290" y="181"/>
                    </a:lnTo>
                    <a:lnTo>
                      <a:pt x="289" y="181"/>
                    </a:lnTo>
                    <a:lnTo>
                      <a:pt x="289" y="182"/>
                    </a:lnTo>
                    <a:lnTo>
                      <a:pt x="291" y="183"/>
                    </a:lnTo>
                    <a:lnTo>
                      <a:pt x="293" y="186"/>
                    </a:lnTo>
                    <a:lnTo>
                      <a:pt x="293" y="185"/>
                    </a:lnTo>
                    <a:lnTo>
                      <a:pt x="295" y="181"/>
                    </a:lnTo>
                    <a:lnTo>
                      <a:pt x="298" y="175"/>
                    </a:lnTo>
                    <a:lnTo>
                      <a:pt x="298" y="173"/>
                    </a:lnTo>
                    <a:lnTo>
                      <a:pt x="298" y="174"/>
                    </a:lnTo>
                    <a:lnTo>
                      <a:pt x="296" y="175"/>
                    </a:lnTo>
                    <a:lnTo>
                      <a:pt x="295" y="174"/>
                    </a:lnTo>
                    <a:lnTo>
                      <a:pt x="295" y="173"/>
                    </a:lnTo>
                    <a:lnTo>
                      <a:pt x="298" y="170"/>
                    </a:lnTo>
                    <a:lnTo>
                      <a:pt x="298" y="169"/>
                    </a:lnTo>
                    <a:lnTo>
                      <a:pt x="296" y="169"/>
                    </a:lnTo>
                    <a:lnTo>
                      <a:pt x="295" y="168"/>
                    </a:lnTo>
                    <a:lnTo>
                      <a:pt x="295" y="166"/>
                    </a:lnTo>
                    <a:lnTo>
                      <a:pt x="298" y="165"/>
                    </a:lnTo>
                    <a:lnTo>
                      <a:pt x="298" y="163"/>
                    </a:lnTo>
                    <a:lnTo>
                      <a:pt x="299" y="162"/>
                    </a:lnTo>
                    <a:lnTo>
                      <a:pt x="304" y="157"/>
                    </a:lnTo>
                    <a:lnTo>
                      <a:pt x="306" y="153"/>
                    </a:lnTo>
                    <a:lnTo>
                      <a:pt x="307" y="151"/>
                    </a:lnTo>
                    <a:lnTo>
                      <a:pt x="307" y="148"/>
                    </a:lnTo>
                    <a:lnTo>
                      <a:pt x="304" y="145"/>
                    </a:lnTo>
                    <a:lnTo>
                      <a:pt x="302" y="145"/>
                    </a:lnTo>
                    <a:lnTo>
                      <a:pt x="302" y="146"/>
                    </a:lnTo>
                    <a:lnTo>
                      <a:pt x="301" y="146"/>
                    </a:lnTo>
                    <a:lnTo>
                      <a:pt x="296" y="145"/>
                    </a:lnTo>
                    <a:lnTo>
                      <a:pt x="293" y="145"/>
                    </a:lnTo>
                    <a:lnTo>
                      <a:pt x="293" y="146"/>
                    </a:lnTo>
                    <a:lnTo>
                      <a:pt x="290" y="147"/>
                    </a:lnTo>
                    <a:lnTo>
                      <a:pt x="289" y="146"/>
                    </a:lnTo>
                    <a:lnTo>
                      <a:pt x="287" y="147"/>
                    </a:lnTo>
                    <a:lnTo>
                      <a:pt x="284" y="148"/>
                    </a:lnTo>
                    <a:lnTo>
                      <a:pt x="276" y="148"/>
                    </a:lnTo>
                    <a:lnTo>
                      <a:pt x="268" y="151"/>
                    </a:lnTo>
                    <a:lnTo>
                      <a:pt x="268" y="152"/>
                    </a:lnTo>
                    <a:lnTo>
                      <a:pt x="271" y="152"/>
                    </a:lnTo>
                    <a:lnTo>
                      <a:pt x="266" y="157"/>
                    </a:lnTo>
                    <a:lnTo>
                      <a:pt x="266" y="163"/>
                    </a:lnTo>
                    <a:lnTo>
                      <a:pt x="266" y="164"/>
                    </a:lnTo>
                    <a:lnTo>
                      <a:pt x="262" y="168"/>
                    </a:lnTo>
                    <a:lnTo>
                      <a:pt x="262" y="171"/>
                    </a:lnTo>
                    <a:lnTo>
                      <a:pt x="260" y="174"/>
                    </a:lnTo>
                    <a:lnTo>
                      <a:pt x="259" y="175"/>
                    </a:lnTo>
                    <a:lnTo>
                      <a:pt x="254" y="177"/>
                    </a:lnTo>
                    <a:lnTo>
                      <a:pt x="254" y="177"/>
                    </a:lnTo>
                    <a:lnTo>
                      <a:pt x="256" y="176"/>
                    </a:lnTo>
                    <a:lnTo>
                      <a:pt x="256" y="177"/>
                    </a:lnTo>
                    <a:lnTo>
                      <a:pt x="256" y="181"/>
                    </a:lnTo>
                    <a:lnTo>
                      <a:pt x="254" y="183"/>
                    </a:lnTo>
                    <a:lnTo>
                      <a:pt x="252" y="183"/>
                    </a:lnTo>
                    <a:lnTo>
                      <a:pt x="252" y="185"/>
                    </a:lnTo>
                    <a:lnTo>
                      <a:pt x="250" y="183"/>
                    </a:lnTo>
                    <a:lnTo>
                      <a:pt x="248" y="182"/>
                    </a:lnTo>
                    <a:lnTo>
                      <a:pt x="249" y="181"/>
                    </a:lnTo>
                    <a:lnTo>
                      <a:pt x="251" y="180"/>
                    </a:lnTo>
                    <a:lnTo>
                      <a:pt x="248" y="180"/>
                    </a:lnTo>
                    <a:lnTo>
                      <a:pt x="246" y="181"/>
                    </a:lnTo>
                    <a:lnTo>
                      <a:pt x="244" y="180"/>
                    </a:lnTo>
                    <a:lnTo>
                      <a:pt x="241" y="180"/>
                    </a:lnTo>
                    <a:lnTo>
                      <a:pt x="240" y="181"/>
                    </a:lnTo>
                    <a:lnTo>
                      <a:pt x="237" y="181"/>
                    </a:lnTo>
                    <a:lnTo>
                      <a:pt x="233" y="182"/>
                    </a:lnTo>
                    <a:lnTo>
                      <a:pt x="233" y="182"/>
                    </a:lnTo>
                    <a:lnTo>
                      <a:pt x="228" y="186"/>
                    </a:lnTo>
                    <a:lnTo>
                      <a:pt x="227" y="186"/>
                    </a:lnTo>
                    <a:lnTo>
                      <a:pt x="226" y="185"/>
                    </a:lnTo>
                    <a:lnTo>
                      <a:pt x="222" y="185"/>
                    </a:lnTo>
                    <a:lnTo>
                      <a:pt x="220" y="186"/>
                    </a:lnTo>
                    <a:lnTo>
                      <a:pt x="220" y="183"/>
                    </a:lnTo>
                    <a:lnTo>
                      <a:pt x="217" y="180"/>
                    </a:lnTo>
                    <a:lnTo>
                      <a:pt x="213" y="179"/>
                    </a:lnTo>
                    <a:lnTo>
                      <a:pt x="212" y="177"/>
                    </a:lnTo>
                    <a:lnTo>
                      <a:pt x="210" y="177"/>
                    </a:lnTo>
                    <a:lnTo>
                      <a:pt x="209" y="179"/>
                    </a:lnTo>
                    <a:lnTo>
                      <a:pt x="207" y="176"/>
                    </a:lnTo>
                    <a:lnTo>
                      <a:pt x="203" y="171"/>
                    </a:lnTo>
                    <a:lnTo>
                      <a:pt x="203" y="170"/>
                    </a:lnTo>
                    <a:lnTo>
                      <a:pt x="203" y="168"/>
                    </a:lnTo>
                    <a:lnTo>
                      <a:pt x="200" y="165"/>
                    </a:lnTo>
                    <a:lnTo>
                      <a:pt x="200" y="163"/>
                    </a:lnTo>
                    <a:lnTo>
                      <a:pt x="194" y="157"/>
                    </a:lnTo>
                    <a:lnTo>
                      <a:pt x="193" y="154"/>
                    </a:lnTo>
                    <a:lnTo>
                      <a:pt x="192" y="152"/>
                    </a:lnTo>
                    <a:lnTo>
                      <a:pt x="193" y="151"/>
                    </a:lnTo>
                    <a:lnTo>
                      <a:pt x="193" y="149"/>
                    </a:lnTo>
                    <a:lnTo>
                      <a:pt x="192" y="145"/>
                    </a:lnTo>
                    <a:lnTo>
                      <a:pt x="189" y="143"/>
                    </a:lnTo>
                    <a:lnTo>
                      <a:pt x="190" y="141"/>
                    </a:lnTo>
                    <a:lnTo>
                      <a:pt x="192" y="145"/>
                    </a:lnTo>
                    <a:lnTo>
                      <a:pt x="193" y="148"/>
                    </a:lnTo>
                    <a:lnTo>
                      <a:pt x="193" y="147"/>
                    </a:lnTo>
                    <a:lnTo>
                      <a:pt x="193" y="145"/>
                    </a:lnTo>
                    <a:lnTo>
                      <a:pt x="190" y="140"/>
                    </a:lnTo>
                    <a:lnTo>
                      <a:pt x="190" y="137"/>
                    </a:lnTo>
                    <a:lnTo>
                      <a:pt x="190" y="134"/>
                    </a:lnTo>
                    <a:lnTo>
                      <a:pt x="189" y="132"/>
                    </a:lnTo>
                    <a:lnTo>
                      <a:pt x="192" y="130"/>
                    </a:lnTo>
                    <a:lnTo>
                      <a:pt x="192" y="125"/>
                    </a:lnTo>
                    <a:lnTo>
                      <a:pt x="192" y="122"/>
                    </a:lnTo>
                    <a:lnTo>
                      <a:pt x="193" y="116"/>
                    </a:lnTo>
                    <a:lnTo>
                      <a:pt x="192" y="114"/>
                    </a:lnTo>
                    <a:lnTo>
                      <a:pt x="193" y="113"/>
                    </a:lnTo>
                    <a:lnTo>
                      <a:pt x="192" y="112"/>
                    </a:lnTo>
                    <a:lnTo>
                      <a:pt x="192" y="109"/>
                    </a:lnTo>
                    <a:lnTo>
                      <a:pt x="193" y="108"/>
                    </a:lnTo>
                    <a:lnTo>
                      <a:pt x="194" y="106"/>
                    </a:lnTo>
                    <a:lnTo>
                      <a:pt x="194" y="105"/>
                    </a:lnTo>
                    <a:lnTo>
                      <a:pt x="193" y="103"/>
                    </a:lnTo>
                    <a:lnTo>
                      <a:pt x="194" y="102"/>
                    </a:lnTo>
                    <a:lnTo>
                      <a:pt x="194" y="99"/>
                    </a:lnTo>
                    <a:lnTo>
                      <a:pt x="196" y="99"/>
                    </a:lnTo>
                    <a:lnTo>
                      <a:pt x="196" y="101"/>
                    </a:lnTo>
                    <a:lnTo>
                      <a:pt x="195" y="102"/>
                    </a:lnTo>
                    <a:lnTo>
                      <a:pt x="196" y="102"/>
                    </a:lnTo>
                    <a:lnTo>
                      <a:pt x="196" y="100"/>
                    </a:lnTo>
                    <a:lnTo>
                      <a:pt x="199" y="97"/>
                    </a:lnTo>
                    <a:lnTo>
                      <a:pt x="199" y="95"/>
                    </a:lnTo>
                    <a:lnTo>
                      <a:pt x="200" y="95"/>
                    </a:lnTo>
                    <a:lnTo>
                      <a:pt x="200" y="91"/>
                    </a:lnTo>
                    <a:lnTo>
                      <a:pt x="201" y="90"/>
                    </a:lnTo>
                    <a:lnTo>
                      <a:pt x="199" y="91"/>
                    </a:lnTo>
                    <a:lnTo>
                      <a:pt x="199" y="95"/>
                    </a:lnTo>
                    <a:lnTo>
                      <a:pt x="196" y="96"/>
                    </a:lnTo>
                    <a:lnTo>
                      <a:pt x="198" y="95"/>
                    </a:lnTo>
                    <a:lnTo>
                      <a:pt x="196" y="94"/>
                    </a:lnTo>
                    <a:lnTo>
                      <a:pt x="195" y="92"/>
                    </a:lnTo>
                    <a:lnTo>
                      <a:pt x="194" y="92"/>
                    </a:lnTo>
                    <a:lnTo>
                      <a:pt x="192" y="91"/>
                    </a:lnTo>
                    <a:lnTo>
                      <a:pt x="188" y="90"/>
                    </a:lnTo>
                    <a:lnTo>
                      <a:pt x="187" y="89"/>
                    </a:lnTo>
                    <a:lnTo>
                      <a:pt x="185" y="88"/>
                    </a:lnTo>
                    <a:lnTo>
                      <a:pt x="184" y="88"/>
                    </a:lnTo>
                    <a:lnTo>
                      <a:pt x="183" y="88"/>
                    </a:lnTo>
                    <a:lnTo>
                      <a:pt x="182" y="86"/>
                    </a:lnTo>
                    <a:lnTo>
                      <a:pt x="182" y="86"/>
                    </a:lnTo>
                    <a:lnTo>
                      <a:pt x="182" y="83"/>
                    </a:lnTo>
                    <a:lnTo>
                      <a:pt x="179" y="77"/>
                    </a:lnTo>
                    <a:lnTo>
                      <a:pt x="179" y="77"/>
                    </a:lnTo>
                    <a:lnTo>
                      <a:pt x="179" y="75"/>
                    </a:lnTo>
                    <a:lnTo>
                      <a:pt x="179" y="74"/>
                    </a:lnTo>
                    <a:lnTo>
                      <a:pt x="179" y="72"/>
                    </a:lnTo>
                    <a:lnTo>
                      <a:pt x="178" y="69"/>
                    </a:lnTo>
                    <a:lnTo>
                      <a:pt x="177" y="68"/>
                    </a:lnTo>
                    <a:lnTo>
                      <a:pt x="176" y="66"/>
                    </a:lnTo>
                    <a:lnTo>
                      <a:pt x="175" y="66"/>
                    </a:lnTo>
                    <a:lnTo>
                      <a:pt x="175" y="63"/>
                    </a:lnTo>
                    <a:lnTo>
                      <a:pt x="173" y="63"/>
                    </a:lnTo>
                    <a:lnTo>
                      <a:pt x="172" y="60"/>
                    </a:lnTo>
                    <a:lnTo>
                      <a:pt x="171" y="59"/>
                    </a:lnTo>
                    <a:lnTo>
                      <a:pt x="170" y="57"/>
                    </a:lnTo>
                    <a:lnTo>
                      <a:pt x="170" y="55"/>
                    </a:lnTo>
                    <a:lnTo>
                      <a:pt x="170" y="54"/>
                    </a:lnTo>
                    <a:lnTo>
                      <a:pt x="170" y="52"/>
                    </a:lnTo>
                    <a:lnTo>
                      <a:pt x="168" y="50"/>
                    </a:lnTo>
                    <a:lnTo>
                      <a:pt x="167" y="48"/>
                    </a:lnTo>
                    <a:lnTo>
                      <a:pt x="165" y="45"/>
                    </a:lnTo>
                    <a:lnTo>
                      <a:pt x="164" y="44"/>
                    </a:lnTo>
                    <a:lnTo>
                      <a:pt x="162" y="44"/>
                    </a:lnTo>
                    <a:lnTo>
                      <a:pt x="161" y="44"/>
                    </a:lnTo>
                    <a:lnTo>
                      <a:pt x="160" y="43"/>
                    </a:lnTo>
                    <a:lnTo>
                      <a:pt x="160" y="43"/>
                    </a:lnTo>
                    <a:lnTo>
                      <a:pt x="157" y="43"/>
                    </a:lnTo>
                    <a:lnTo>
                      <a:pt x="155" y="43"/>
                    </a:lnTo>
                    <a:lnTo>
                      <a:pt x="154" y="43"/>
                    </a:lnTo>
                    <a:lnTo>
                      <a:pt x="153" y="44"/>
                    </a:lnTo>
                    <a:lnTo>
                      <a:pt x="153" y="44"/>
                    </a:lnTo>
                    <a:lnTo>
                      <a:pt x="153" y="44"/>
                    </a:lnTo>
                    <a:lnTo>
                      <a:pt x="151" y="44"/>
                    </a:lnTo>
                    <a:lnTo>
                      <a:pt x="150" y="44"/>
                    </a:lnTo>
                    <a:lnTo>
                      <a:pt x="149" y="45"/>
                    </a:lnTo>
                    <a:lnTo>
                      <a:pt x="148" y="48"/>
                    </a:lnTo>
                    <a:lnTo>
                      <a:pt x="147" y="49"/>
                    </a:lnTo>
                    <a:lnTo>
                      <a:pt x="147" y="50"/>
                    </a:lnTo>
                    <a:lnTo>
                      <a:pt x="147" y="50"/>
                    </a:lnTo>
                    <a:lnTo>
                      <a:pt x="145" y="51"/>
                    </a:lnTo>
                    <a:lnTo>
                      <a:pt x="144" y="52"/>
                    </a:lnTo>
                    <a:lnTo>
                      <a:pt x="144" y="52"/>
                    </a:lnTo>
                    <a:lnTo>
                      <a:pt x="143" y="54"/>
                    </a:lnTo>
                    <a:lnTo>
                      <a:pt x="142" y="52"/>
                    </a:lnTo>
                    <a:lnTo>
                      <a:pt x="140" y="52"/>
                    </a:lnTo>
                    <a:lnTo>
                      <a:pt x="139" y="51"/>
                    </a:lnTo>
                    <a:lnTo>
                      <a:pt x="137" y="50"/>
                    </a:lnTo>
                    <a:lnTo>
                      <a:pt x="137" y="50"/>
                    </a:lnTo>
                    <a:lnTo>
                      <a:pt x="134" y="49"/>
                    </a:lnTo>
                    <a:lnTo>
                      <a:pt x="133" y="49"/>
                    </a:lnTo>
                    <a:lnTo>
                      <a:pt x="133" y="48"/>
                    </a:lnTo>
                    <a:lnTo>
                      <a:pt x="132" y="48"/>
                    </a:lnTo>
                    <a:lnTo>
                      <a:pt x="132" y="46"/>
                    </a:lnTo>
                    <a:lnTo>
                      <a:pt x="131" y="46"/>
                    </a:lnTo>
                    <a:lnTo>
                      <a:pt x="131" y="46"/>
                    </a:lnTo>
                    <a:lnTo>
                      <a:pt x="129" y="45"/>
                    </a:lnTo>
                    <a:lnTo>
                      <a:pt x="128" y="45"/>
                    </a:lnTo>
                    <a:lnTo>
                      <a:pt x="129" y="45"/>
                    </a:lnTo>
                    <a:lnTo>
                      <a:pt x="128" y="43"/>
                    </a:lnTo>
                    <a:lnTo>
                      <a:pt x="127" y="42"/>
                    </a:lnTo>
                    <a:lnTo>
                      <a:pt x="125" y="39"/>
                    </a:lnTo>
                    <a:lnTo>
                      <a:pt x="125" y="38"/>
                    </a:lnTo>
                    <a:lnTo>
                      <a:pt x="126" y="38"/>
                    </a:lnTo>
                    <a:lnTo>
                      <a:pt x="127" y="38"/>
                    </a:lnTo>
                    <a:lnTo>
                      <a:pt x="127" y="37"/>
                    </a:lnTo>
                    <a:lnTo>
                      <a:pt x="126" y="35"/>
                    </a:lnTo>
                    <a:lnTo>
                      <a:pt x="126" y="34"/>
                    </a:lnTo>
                    <a:lnTo>
                      <a:pt x="125" y="34"/>
                    </a:lnTo>
                    <a:lnTo>
                      <a:pt x="123" y="33"/>
                    </a:lnTo>
                    <a:lnTo>
                      <a:pt x="123" y="31"/>
                    </a:lnTo>
                    <a:lnTo>
                      <a:pt x="122" y="29"/>
                    </a:lnTo>
                    <a:lnTo>
                      <a:pt x="121" y="28"/>
                    </a:lnTo>
                    <a:lnTo>
                      <a:pt x="120" y="28"/>
                    </a:lnTo>
                    <a:lnTo>
                      <a:pt x="121" y="27"/>
                    </a:lnTo>
                    <a:lnTo>
                      <a:pt x="121" y="26"/>
                    </a:lnTo>
                    <a:lnTo>
                      <a:pt x="118" y="25"/>
                    </a:lnTo>
                    <a:lnTo>
                      <a:pt x="117" y="25"/>
                    </a:lnTo>
                    <a:lnTo>
                      <a:pt x="117" y="23"/>
                    </a:lnTo>
                    <a:lnTo>
                      <a:pt x="117" y="22"/>
                    </a:lnTo>
                    <a:lnTo>
                      <a:pt x="116" y="22"/>
                    </a:lnTo>
                    <a:lnTo>
                      <a:pt x="115" y="21"/>
                    </a:lnTo>
                    <a:lnTo>
                      <a:pt x="115" y="20"/>
                    </a:lnTo>
                    <a:lnTo>
                      <a:pt x="112" y="17"/>
                    </a:lnTo>
                    <a:lnTo>
                      <a:pt x="111" y="16"/>
                    </a:lnTo>
                    <a:lnTo>
                      <a:pt x="93" y="15"/>
                    </a:lnTo>
                    <a:lnTo>
                      <a:pt x="93" y="20"/>
                    </a:lnTo>
                    <a:lnTo>
                      <a:pt x="62" y="18"/>
                    </a:lnTo>
                    <a:lnTo>
                      <a:pt x="26" y="2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9"/>
                    </a:lnTo>
                    <a:lnTo>
                      <a:pt x="3" y="11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3" y="15"/>
                    </a:lnTo>
                    <a:lnTo>
                      <a:pt x="4" y="16"/>
                    </a:lnTo>
                    <a:lnTo>
                      <a:pt x="6" y="20"/>
                    </a:lnTo>
                    <a:lnTo>
                      <a:pt x="6" y="21"/>
                    </a:lnTo>
                    <a:lnTo>
                      <a:pt x="6" y="22"/>
                    </a:lnTo>
                    <a:lnTo>
                      <a:pt x="6" y="23"/>
                    </a:lnTo>
                    <a:lnTo>
                      <a:pt x="9" y="25"/>
                    </a:lnTo>
                    <a:lnTo>
                      <a:pt x="9" y="27"/>
                    </a:lnTo>
                    <a:lnTo>
                      <a:pt x="8" y="28"/>
                    </a:lnTo>
                    <a:lnTo>
                      <a:pt x="8" y="31"/>
                    </a:lnTo>
                    <a:lnTo>
                      <a:pt x="9" y="32"/>
                    </a:lnTo>
                    <a:lnTo>
                      <a:pt x="10" y="33"/>
                    </a:lnTo>
                    <a:lnTo>
                      <a:pt x="10" y="37"/>
                    </a:lnTo>
                    <a:lnTo>
                      <a:pt x="11" y="39"/>
                    </a:lnTo>
                    <a:lnTo>
                      <a:pt x="13" y="42"/>
                    </a:lnTo>
                    <a:lnTo>
                      <a:pt x="14" y="42"/>
                    </a:lnTo>
                    <a:lnTo>
                      <a:pt x="17" y="44"/>
                    </a:lnTo>
                    <a:lnTo>
                      <a:pt x="19" y="46"/>
                    </a:lnTo>
                    <a:lnTo>
                      <a:pt x="19" y="48"/>
                    </a:lnTo>
                    <a:lnTo>
                      <a:pt x="22" y="50"/>
                    </a:lnTo>
                    <a:lnTo>
                      <a:pt x="23" y="54"/>
                    </a:lnTo>
                    <a:lnTo>
                      <a:pt x="23" y="54"/>
                    </a:lnTo>
                    <a:lnTo>
                      <a:pt x="25" y="56"/>
                    </a:lnTo>
                    <a:lnTo>
                      <a:pt x="23" y="59"/>
                    </a:lnTo>
                    <a:lnTo>
                      <a:pt x="23" y="60"/>
                    </a:lnTo>
                    <a:lnTo>
                      <a:pt x="25" y="61"/>
                    </a:lnTo>
                    <a:lnTo>
                      <a:pt x="25" y="62"/>
                    </a:lnTo>
                    <a:lnTo>
                      <a:pt x="23" y="62"/>
                    </a:lnTo>
                    <a:lnTo>
                      <a:pt x="22" y="62"/>
                    </a:lnTo>
                    <a:lnTo>
                      <a:pt x="22" y="63"/>
                    </a:lnTo>
                    <a:lnTo>
                      <a:pt x="23" y="63"/>
                    </a:lnTo>
                    <a:lnTo>
                      <a:pt x="23" y="65"/>
                    </a:lnTo>
                    <a:lnTo>
                      <a:pt x="22" y="66"/>
                    </a:lnTo>
                    <a:lnTo>
                      <a:pt x="21" y="65"/>
                    </a:lnTo>
                    <a:lnTo>
                      <a:pt x="19" y="65"/>
                    </a:lnTo>
                    <a:lnTo>
                      <a:pt x="17" y="63"/>
                    </a:lnTo>
                    <a:lnTo>
                      <a:pt x="14" y="65"/>
                    </a:lnTo>
                    <a:lnTo>
                      <a:pt x="14" y="65"/>
                    </a:lnTo>
                    <a:lnTo>
                      <a:pt x="16" y="68"/>
                    </a:lnTo>
                    <a:lnTo>
                      <a:pt x="17" y="68"/>
                    </a:lnTo>
                    <a:lnTo>
                      <a:pt x="17" y="71"/>
                    </a:lnTo>
                    <a:lnTo>
                      <a:pt x="19" y="73"/>
                    </a:lnTo>
                    <a:lnTo>
                      <a:pt x="21" y="73"/>
                    </a:lnTo>
                    <a:lnTo>
                      <a:pt x="23" y="74"/>
                    </a:lnTo>
                    <a:lnTo>
                      <a:pt x="23" y="75"/>
                    </a:lnTo>
                    <a:lnTo>
                      <a:pt x="25" y="75"/>
                    </a:lnTo>
                    <a:lnTo>
                      <a:pt x="26" y="75"/>
                    </a:lnTo>
                    <a:lnTo>
                      <a:pt x="26" y="77"/>
                    </a:lnTo>
                    <a:lnTo>
                      <a:pt x="27" y="78"/>
                    </a:lnTo>
                    <a:lnTo>
                      <a:pt x="28" y="78"/>
                    </a:lnTo>
                    <a:lnTo>
                      <a:pt x="30" y="78"/>
                    </a:lnTo>
                    <a:lnTo>
                      <a:pt x="31" y="75"/>
                    </a:lnTo>
                    <a:lnTo>
                      <a:pt x="32" y="75"/>
                    </a:lnTo>
                    <a:lnTo>
                      <a:pt x="32" y="77"/>
                    </a:lnTo>
                    <a:lnTo>
                      <a:pt x="32" y="80"/>
                    </a:lnTo>
                    <a:lnTo>
                      <a:pt x="36" y="84"/>
                    </a:lnTo>
                    <a:lnTo>
                      <a:pt x="37" y="85"/>
                    </a:lnTo>
                    <a:lnTo>
                      <a:pt x="38" y="85"/>
                    </a:lnTo>
                    <a:lnTo>
                      <a:pt x="39" y="86"/>
                    </a:lnTo>
                    <a:lnTo>
                      <a:pt x="41" y="90"/>
                    </a:lnTo>
                    <a:lnTo>
                      <a:pt x="41" y="95"/>
                    </a:lnTo>
                    <a:lnTo>
                      <a:pt x="41" y="99"/>
                    </a:lnTo>
                    <a:lnTo>
                      <a:pt x="38" y="101"/>
                    </a:lnTo>
                    <a:lnTo>
                      <a:pt x="39" y="103"/>
                    </a:lnTo>
                    <a:lnTo>
                      <a:pt x="41" y="105"/>
                    </a:lnTo>
                    <a:lnTo>
                      <a:pt x="42" y="105"/>
                    </a:lnTo>
                    <a:lnTo>
                      <a:pt x="43" y="106"/>
                    </a:lnTo>
                    <a:lnTo>
                      <a:pt x="44" y="106"/>
                    </a:lnTo>
                    <a:lnTo>
                      <a:pt x="45" y="108"/>
                    </a:lnTo>
                    <a:lnTo>
                      <a:pt x="50" y="113"/>
                    </a:lnTo>
                    <a:lnTo>
                      <a:pt x="52" y="114"/>
                    </a:lnTo>
                    <a:lnTo>
                      <a:pt x="53" y="116"/>
                    </a:lnTo>
                    <a:lnTo>
                      <a:pt x="54" y="118"/>
                    </a:lnTo>
                    <a:lnTo>
                      <a:pt x="56" y="118"/>
                    </a:lnTo>
                    <a:lnTo>
                      <a:pt x="58" y="119"/>
                    </a:lnTo>
                    <a:lnTo>
                      <a:pt x="58" y="122"/>
                    </a:lnTo>
                    <a:lnTo>
                      <a:pt x="59" y="123"/>
                    </a:lnTo>
                    <a:lnTo>
                      <a:pt x="59" y="124"/>
                    </a:lnTo>
                    <a:lnTo>
                      <a:pt x="60" y="126"/>
                    </a:lnTo>
                    <a:lnTo>
                      <a:pt x="61" y="128"/>
                    </a:lnTo>
                    <a:lnTo>
                      <a:pt x="65" y="125"/>
                    </a:lnTo>
                    <a:lnTo>
                      <a:pt x="66" y="123"/>
                    </a:lnTo>
                    <a:lnTo>
                      <a:pt x="66" y="120"/>
                    </a:lnTo>
                    <a:lnTo>
                      <a:pt x="65" y="119"/>
                    </a:lnTo>
                    <a:lnTo>
                      <a:pt x="65" y="117"/>
                    </a:lnTo>
                    <a:lnTo>
                      <a:pt x="64" y="117"/>
                    </a:lnTo>
                    <a:lnTo>
                      <a:pt x="62" y="114"/>
                    </a:lnTo>
                    <a:lnTo>
                      <a:pt x="61" y="113"/>
                    </a:lnTo>
                    <a:lnTo>
                      <a:pt x="61" y="112"/>
                    </a:lnTo>
                    <a:lnTo>
                      <a:pt x="60" y="111"/>
                    </a:lnTo>
                    <a:lnTo>
                      <a:pt x="59" y="109"/>
                    </a:lnTo>
                    <a:lnTo>
                      <a:pt x="58" y="111"/>
                    </a:lnTo>
                    <a:lnTo>
                      <a:pt x="58" y="112"/>
                    </a:lnTo>
                    <a:lnTo>
                      <a:pt x="58" y="112"/>
                    </a:lnTo>
                    <a:lnTo>
                      <a:pt x="56" y="111"/>
                    </a:lnTo>
                    <a:lnTo>
                      <a:pt x="55" y="109"/>
                    </a:lnTo>
                    <a:lnTo>
                      <a:pt x="53" y="107"/>
                    </a:lnTo>
                    <a:lnTo>
                      <a:pt x="53" y="106"/>
                    </a:lnTo>
                    <a:lnTo>
                      <a:pt x="54" y="105"/>
                    </a:lnTo>
                    <a:lnTo>
                      <a:pt x="54" y="102"/>
                    </a:lnTo>
                    <a:lnTo>
                      <a:pt x="53" y="100"/>
                    </a:lnTo>
                    <a:lnTo>
                      <a:pt x="53" y="99"/>
                    </a:lnTo>
                    <a:lnTo>
                      <a:pt x="53" y="97"/>
                    </a:lnTo>
                    <a:lnTo>
                      <a:pt x="52" y="96"/>
                    </a:lnTo>
                    <a:lnTo>
                      <a:pt x="52" y="94"/>
                    </a:lnTo>
                    <a:lnTo>
                      <a:pt x="50" y="92"/>
                    </a:lnTo>
                    <a:lnTo>
                      <a:pt x="50" y="90"/>
                    </a:lnTo>
                    <a:lnTo>
                      <a:pt x="50" y="90"/>
                    </a:lnTo>
                    <a:lnTo>
                      <a:pt x="50" y="86"/>
                    </a:lnTo>
                    <a:lnTo>
                      <a:pt x="50" y="85"/>
                    </a:lnTo>
                    <a:lnTo>
                      <a:pt x="49" y="82"/>
                    </a:lnTo>
                    <a:lnTo>
                      <a:pt x="48" y="79"/>
                    </a:lnTo>
                    <a:lnTo>
                      <a:pt x="48" y="78"/>
                    </a:lnTo>
                    <a:lnTo>
                      <a:pt x="47" y="78"/>
                    </a:lnTo>
                    <a:lnTo>
                      <a:pt x="47" y="78"/>
                    </a:lnTo>
                    <a:lnTo>
                      <a:pt x="47" y="79"/>
                    </a:lnTo>
                    <a:lnTo>
                      <a:pt x="47" y="80"/>
                    </a:lnTo>
                    <a:lnTo>
                      <a:pt x="44" y="78"/>
                    </a:lnTo>
                    <a:lnTo>
                      <a:pt x="44" y="75"/>
                    </a:lnTo>
                    <a:lnTo>
                      <a:pt x="44" y="74"/>
                    </a:lnTo>
                    <a:lnTo>
                      <a:pt x="44" y="73"/>
                    </a:lnTo>
                    <a:lnTo>
                      <a:pt x="43" y="73"/>
                    </a:lnTo>
                    <a:lnTo>
                      <a:pt x="43" y="69"/>
                    </a:lnTo>
                    <a:lnTo>
                      <a:pt x="41" y="66"/>
                    </a:lnTo>
                    <a:lnTo>
                      <a:pt x="41" y="66"/>
                    </a:lnTo>
                    <a:lnTo>
                      <a:pt x="38" y="63"/>
                    </a:lnTo>
                    <a:lnTo>
                      <a:pt x="38" y="61"/>
                    </a:lnTo>
                    <a:lnTo>
                      <a:pt x="38" y="60"/>
                    </a:lnTo>
                    <a:lnTo>
                      <a:pt x="37" y="56"/>
                    </a:lnTo>
                    <a:lnTo>
                      <a:pt x="34" y="56"/>
                    </a:lnTo>
                    <a:lnTo>
                      <a:pt x="34" y="55"/>
                    </a:lnTo>
                    <a:lnTo>
                      <a:pt x="34" y="52"/>
                    </a:lnTo>
                    <a:lnTo>
                      <a:pt x="32" y="51"/>
                    </a:lnTo>
                    <a:lnTo>
                      <a:pt x="31" y="50"/>
                    </a:lnTo>
                    <a:lnTo>
                      <a:pt x="30" y="49"/>
                    </a:lnTo>
                    <a:lnTo>
                      <a:pt x="31" y="48"/>
                    </a:lnTo>
                    <a:lnTo>
                      <a:pt x="30" y="44"/>
                    </a:lnTo>
                    <a:lnTo>
                      <a:pt x="27" y="43"/>
                    </a:lnTo>
                    <a:lnTo>
                      <a:pt x="26" y="40"/>
                    </a:lnTo>
                    <a:lnTo>
                      <a:pt x="25" y="40"/>
                    </a:lnTo>
                    <a:lnTo>
                      <a:pt x="25" y="39"/>
                    </a:lnTo>
                    <a:lnTo>
                      <a:pt x="23" y="35"/>
                    </a:lnTo>
                    <a:lnTo>
                      <a:pt x="22" y="34"/>
                    </a:lnTo>
                    <a:lnTo>
                      <a:pt x="23" y="33"/>
                    </a:lnTo>
                    <a:lnTo>
                      <a:pt x="23" y="25"/>
                    </a:lnTo>
                    <a:lnTo>
                      <a:pt x="22" y="21"/>
                    </a:lnTo>
                    <a:lnTo>
                      <a:pt x="23" y="18"/>
                    </a:lnTo>
                    <a:lnTo>
                      <a:pt x="25" y="15"/>
                    </a:lnTo>
                    <a:lnTo>
                      <a:pt x="23" y="12"/>
                    </a:lnTo>
                    <a:lnTo>
                      <a:pt x="23" y="10"/>
                    </a:lnTo>
                    <a:lnTo>
                      <a:pt x="25" y="12"/>
                    </a:lnTo>
                    <a:lnTo>
                      <a:pt x="27" y="14"/>
                    </a:lnTo>
                    <a:lnTo>
                      <a:pt x="30" y="17"/>
                    </a:lnTo>
                    <a:lnTo>
                      <a:pt x="31" y="18"/>
                    </a:lnTo>
                    <a:lnTo>
                      <a:pt x="32" y="17"/>
                    </a:lnTo>
                    <a:lnTo>
                      <a:pt x="33" y="17"/>
                    </a:lnTo>
                    <a:lnTo>
                      <a:pt x="36" y="18"/>
                    </a:lnTo>
                    <a:lnTo>
                      <a:pt x="36" y="20"/>
                    </a:lnTo>
                    <a:lnTo>
                      <a:pt x="38" y="20"/>
                    </a:lnTo>
                    <a:lnTo>
                      <a:pt x="41" y="21"/>
                    </a:lnTo>
                    <a:lnTo>
                      <a:pt x="41" y="22"/>
                    </a:lnTo>
                    <a:lnTo>
                      <a:pt x="38" y="23"/>
                    </a:lnTo>
                    <a:lnTo>
                      <a:pt x="39" y="26"/>
                    </a:lnTo>
                    <a:lnTo>
                      <a:pt x="39" y="28"/>
                    </a:lnTo>
                    <a:lnTo>
                      <a:pt x="41" y="32"/>
                    </a:lnTo>
                    <a:lnTo>
                      <a:pt x="42" y="33"/>
                    </a:lnTo>
                    <a:lnTo>
                      <a:pt x="42" y="37"/>
                    </a:lnTo>
                    <a:lnTo>
                      <a:pt x="42" y="38"/>
                    </a:lnTo>
                    <a:lnTo>
                      <a:pt x="42" y="39"/>
                    </a:lnTo>
                    <a:lnTo>
                      <a:pt x="44" y="43"/>
                    </a:lnTo>
                    <a:lnTo>
                      <a:pt x="44" y="44"/>
                    </a:lnTo>
                    <a:lnTo>
                      <a:pt x="44" y="45"/>
                    </a:lnTo>
                    <a:lnTo>
                      <a:pt x="44" y="46"/>
                    </a:lnTo>
                    <a:lnTo>
                      <a:pt x="45" y="46"/>
                    </a:lnTo>
                    <a:lnTo>
                      <a:pt x="47" y="48"/>
                    </a:lnTo>
                    <a:lnTo>
                      <a:pt x="48" y="51"/>
                    </a:lnTo>
                    <a:lnTo>
                      <a:pt x="49" y="52"/>
                    </a:lnTo>
                    <a:lnTo>
                      <a:pt x="49" y="54"/>
                    </a:lnTo>
                    <a:lnTo>
                      <a:pt x="49" y="56"/>
                    </a:lnTo>
                    <a:lnTo>
                      <a:pt x="50" y="57"/>
                    </a:lnTo>
                    <a:lnTo>
                      <a:pt x="52" y="57"/>
                    </a:lnTo>
                    <a:lnTo>
                      <a:pt x="53" y="60"/>
                    </a:lnTo>
                    <a:lnTo>
                      <a:pt x="54" y="62"/>
                    </a:lnTo>
                    <a:lnTo>
                      <a:pt x="55" y="63"/>
                    </a:lnTo>
                    <a:lnTo>
                      <a:pt x="55" y="63"/>
                    </a:lnTo>
                    <a:lnTo>
                      <a:pt x="56" y="63"/>
                    </a:lnTo>
                    <a:lnTo>
                      <a:pt x="58" y="65"/>
                    </a:lnTo>
                    <a:lnTo>
                      <a:pt x="59" y="63"/>
                    </a:lnTo>
                    <a:lnTo>
                      <a:pt x="60" y="65"/>
                    </a:lnTo>
                    <a:lnTo>
                      <a:pt x="60" y="67"/>
                    </a:lnTo>
                    <a:lnTo>
                      <a:pt x="59" y="68"/>
                    </a:lnTo>
                    <a:lnTo>
                      <a:pt x="60" y="72"/>
                    </a:lnTo>
                    <a:lnTo>
                      <a:pt x="64" y="75"/>
                    </a:lnTo>
                    <a:lnTo>
                      <a:pt x="65" y="74"/>
                    </a:lnTo>
                    <a:lnTo>
                      <a:pt x="66" y="75"/>
                    </a:lnTo>
                    <a:lnTo>
                      <a:pt x="66" y="77"/>
                    </a:lnTo>
                    <a:lnTo>
                      <a:pt x="66" y="79"/>
                    </a:lnTo>
                    <a:lnTo>
                      <a:pt x="69" y="79"/>
                    </a:lnTo>
                    <a:lnTo>
                      <a:pt x="70" y="79"/>
                    </a:lnTo>
                    <a:lnTo>
                      <a:pt x="72" y="82"/>
                    </a:lnTo>
                    <a:lnTo>
                      <a:pt x="72" y="83"/>
                    </a:lnTo>
                    <a:lnTo>
                      <a:pt x="73" y="84"/>
                    </a:lnTo>
                    <a:lnTo>
                      <a:pt x="75" y="83"/>
                    </a:lnTo>
                    <a:lnTo>
                      <a:pt x="75" y="84"/>
                    </a:lnTo>
                    <a:lnTo>
                      <a:pt x="76" y="85"/>
                    </a:lnTo>
                    <a:lnTo>
                      <a:pt x="75" y="86"/>
                    </a:lnTo>
                    <a:lnTo>
                      <a:pt x="73" y="85"/>
                    </a:lnTo>
                    <a:lnTo>
                      <a:pt x="72" y="85"/>
                    </a:lnTo>
                    <a:lnTo>
                      <a:pt x="70" y="88"/>
                    </a:lnTo>
                    <a:lnTo>
                      <a:pt x="69" y="90"/>
                    </a:lnTo>
                    <a:lnTo>
                      <a:pt x="70" y="92"/>
                    </a:lnTo>
                    <a:lnTo>
                      <a:pt x="71" y="94"/>
                    </a:lnTo>
                    <a:lnTo>
                      <a:pt x="73" y="94"/>
                    </a:lnTo>
                    <a:lnTo>
                      <a:pt x="75" y="95"/>
                    </a:lnTo>
                    <a:lnTo>
                      <a:pt x="78" y="99"/>
                    </a:lnTo>
                    <a:lnTo>
                      <a:pt x="81" y="99"/>
                    </a:lnTo>
                    <a:lnTo>
                      <a:pt x="82" y="99"/>
                    </a:lnTo>
                    <a:lnTo>
                      <a:pt x="83" y="100"/>
                    </a:lnTo>
                    <a:lnTo>
                      <a:pt x="83" y="102"/>
                    </a:lnTo>
                    <a:lnTo>
                      <a:pt x="84" y="103"/>
                    </a:lnTo>
                    <a:lnTo>
                      <a:pt x="83" y="106"/>
                    </a:lnTo>
                    <a:lnTo>
                      <a:pt x="82" y="106"/>
                    </a:lnTo>
                    <a:lnTo>
                      <a:pt x="82" y="107"/>
                    </a:lnTo>
                    <a:lnTo>
                      <a:pt x="84" y="108"/>
                    </a:lnTo>
                    <a:lnTo>
                      <a:pt x="87" y="109"/>
                    </a:lnTo>
                    <a:lnTo>
                      <a:pt x="88" y="111"/>
                    </a:lnTo>
                    <a:lnTo>
                      <a:pt x="88" y="111"/>
                    </a:lnTo>
                    <a:lnTo>
                      <a:pt x="92" y="113"/>
                    </a:lnTo>
                    <a:lnTo>
                      <a:pt x="94" y="118"/>
                    </a:lnTo>
                    <a:lnTo>
                      <a:pt x="97" y="123"/>
                    </a:lnTo>
                    <a:lnTo>
                      <a:pt x="100" y="125"/>
                    </a:lnTo>
                    <a:lnTo>
                      <a:pt x="100" y="128"/>
                    </a:lnTo>
                    <a:lnTo>
                      <a:pt x="105" y="132"/>
                    </a:lnTo>
                    <a:lnTo>
                      <a:pt x="105" y="135"/>
                    </a:lnTo>
                    <a:lnTo>
                      <a:pt x="104" y="137"/>
                    </a:lnTo>
                    <a:lnTo>
                      <a:pt x="105" y="139"/>
                    </a:lnTo>
                    <a:lnTo>
                      <a:pt x="106" y="141"/>
                    </a:lnTo>
                    <a:lnTo>
                      <a:pt x="109" y="147"/>
                    </a:lnTo>
                    <a:lnTo>
                      <a:pt x="109" y="149"/>
                    </a:lnTo>
                    <a:lnTo>
                      <a:pt x="108" y="152"/>
                    </a:lnTo>
                    <a:lnTo>
                      <a:pt x="105" y="154"/>
                    </a:lnTo>
                    <a:lnTo>
                      <a:pt x="105" y="156"/>
                    </a:lnTo>
                    <a:lnTo>
                      <a:pt x="106" y="156"/>
                    </a:lnTo>
                    <a:lnTo>
                      <a:pt x="108" y="157"/>
                    </a:lnTo>
                    <a:lnTo>
                      <a:pt x="106" y="158"/>
                    </a:lnTo>
                    <a:lnTo>
                      <a:pt x="104" y="157"/>
                    </a:lnTo>
                    <a:lnTo>
                      <a:pt x="103" y="158"/>
                    </a:lnTo>
                    <a:lnTo>
                      <a:pt x="103" y="159"/>
                    </a:lnTo>
                    <a:lnTo>
                      <a:pt x="104" y="163"/>
                    </a:lnTo>
                    <a:lnTo>
                      <a:pt x="105" y="164"/>
                    </a:lnTo>
                    <a:lnTo>
                      <a:pt x="105" y="165"/>
                    </a:lnTo>
                    <a:lnTo>
                      <a:pt x="108" y="169"/>
                    </a:lnTo>
                    <a:lnTo>
                      <a:pt x="108" y="171"/>
                    </a:lnTo>
                    <a:lnTo>
                      <a:pt x="109" y="171"/>
                    </a:lnTo>
                    <a:lnTo>
                      <a:pt x="110" y="171"/>
                    </a:lnTo>
                    <a:lnTo>
                      <a:pt x="111" y="173"/>
                    </a:lnTo>
                    <a:lnTo>
                      <a:pt x="115" y="174"/>
                    </a:lnTo>
                    <a:lnTo>
                      <a:pt x="117" y="174"/>
                    </a:lnTo>
                    <a:lnTo>
                      <a:pt x="118" y="174"/>
                    </a:lnTo>
                    <a:lnTo>
                      <a:pt x="117" y="175"/>
                    </a:lnTo>
                    <a:lnTo>
                      <a:pt x="117" y="176"/>
                    </a:lnTo>
                    <a:lnTo>
                      <a:pt x="120" y="177"/>
                    </a:lnTo>
                    <a:lnTo>
                      <a:pt x="122" y="180"/>
                    </a:lnTo>
                    <a:lnTo>
                      <a:pt x="125" y="182"/>
                    </a:lnTo>
                    <a:lnTo>
                      <a:pt x="126" y="185"/>
                    </a:lnTo>
                    <a:lnTo>
                      <a:pt x="128" y="186"/>
                    </a:lnTo>
                    <a:lnTo>
                      <a:pt x="129" y="185"/>
                    </a:lnTo>
                    <a:lnTo>
                      <a:pt x="131" y="186"/>
                    </a:lnTo>
                    <a:lnTo>
                      <a:pt x="132" y="186"/>
                    </a:lnTo>
                    <a:lnTo>
                      <a:pt x="137" y="188"/>
                    </a:lnTo>
                    <a:lnTo>
                      <a:pt x="138" y="188"/>
                    </a:lnTo>
                    <a:lnTo>
                      <a:pt x="139" y="187"/>
                    </a:lnTo>
                    <a:lnTo>
                      <a:pt x="140" y="187"/>
                    </a:lnTo>
                    <a:lnTo>
                      <a:pt x="140" y="188"/>
                    </a:lnTo>
                    <a:lnTo>
                      <a:pt x="147" y="193"/>
                    </a:lnTo>
                    <a:lnTo>
                      <a:pt x="148" y="193"/>
                    </a:lnTo>
                    <a:lnTo>
                      <a:pt x="150" y="197"/>
                    </a:lnTo>
                    <a:lnTo>
                      <a:pt x="155" y="199"/>
                    </a:lnTo>
                    <a:lnTo>
                      <a:pt x="161" y="199"/>
                    </a:lnTo>
                    <a:lnTo>
                      <a:pt x="164" y="200"/>
                    </a:lnTo>
                    <a:lnTo>
                      <a:pt x="165" y="203"/>
                    </a:lnTo>
                    <a:lnTo>
                      <a:pt x="167" y="203"/>
                    </a:lnTo>
                    <a:lnTo>
                      <a:pt x="171" y="204"/>
                    </a:lnTo>
                    <a:lnTo>
                      <a:pt x="172" y="204"/>
                    </a:lnTo>
                    <a:lnTo>
                      <a:pt x="172" y="204"/>
                    </a:lnTo>
                    <a:lnTo>
                      <a:pt x="175" y="206"/>
                    </a:lnTo>
                    <a:lnTo>
                      <a:pt x="177" y="208"/>
                    </a:lnTo>
                    <a:lnTo>
                      <a:pt x="178" y="208"/>
                    </a:lnTo>
                    <a:lnTo>
                      <a:pt x="179" y="208"/>
                    </a:lnTo>
                    <a:lnTo>
                      <a:pt x="182" y="209"/>
                    </a:lnTo>
                    <a:lnTo>
                      <a:pt x="185" y="210"/>
                    </a:lnTo>
                    <a:lnTo>
                      <a:pt x="189" y="210"/>
                    </a:lnTo>
                    <a:lnTo>
                      <a:pt x="192" y="213"/>
                    </a:lnTo>
                    <a:lnTo>
                      <a:pt x="198" y="214"/>
                    </a:lnTo>
                    <a:lnTo>
                      <a:pt x="199" y="214"/>
                    </a:lnTo>
                    <a:lnTo>
                      <a:pt x="205" y="211"/>
                    </a:lnTo>
                    <a:lnTo>
                      <a:pt x="207" y="211"/>
                    </a:lnTo>
                    <a:lnTo>
                      <a:pt x="210" y="209"/>
                    </a:lnTo>
                    <a:lnTo>
                      <a:pt x="212" y="209"/>
                    </a:lnTo>
                    <a:lnTo>
                      <a:pt x="215" y="209"/>
                    </a:lnTo>
                    <a:lnTo>
                      <a:pt x="216" y="209"/>
                    </a:lnTo>
                    <a:lnTo>
                      <a:pt x="216" y="209"/>
                    </a:lnTo>
                    <a:lnTo>
                      <a:pt x="213" y="208"/>
                    </a:lnTo>
                    <a:lnTo>
                      <a:pt x="212" y="208"/>
                    </a:lnTo>
                    <a:lnTo>
                      <a:pt x="212" y="206"/>
                    </a:lnTo>
                    <a:lnTo>
                      <a:pt x="215" y="205"/>
                    </a:lnTo>
                    <a:lnTo>
                      <a:pt x="216" y="206"/>
                    </a:lnTo>
                    <a:lnTo>
                      <a:pt x="216" y="208"/>
                    </a:lnTo>
                    <a:lnTo>
                      <a:pt x="217" y="206"/>
                    </a:lnTo>
                    <a:lnTo>
                      <a:pt x="218" y="206"/>
                    </a:lnTo>
                    <a:lnTo>
                      <a:pt x="218" y="208"/>
                    </a:lnTo>
                    <a:lnTo>
                      <a:pt x="217" y="208"/>
                    </a:lnTo>
                    <a:lnTo>
                      <a:pt x="217" y="208"/>
                    </a:lnTo>
                    <a:lnTo>
                      <a:pt x="217" y="209"/>
                    </a:lnTo>
                    <a:lnTo>
                      <a:pt x="218" y="209"/>
                    </a:lnTo>
                    <a:lnTo>
                      <a:pt x="221" y="209"/>
                    </a:lnTo>
                    <a:lnTo>
                      <a:pt x="224" y="211"/>
                    </a:lnTo>
                    <a:lnTo>
                      <a:pt x="226" y="213"/>
                    </a:lnTo>
                    <a:lnTo>
                      <a:pt x="226" y="211"/>
                    </a:lnTo>
                    <a:lnTo>
                      <a:pt x="223" y="209"/>
                    </a:lnTo>
                    <a:lnTo>
                      <a:pt x="220" y="208"/>
                    </a:lnTo>
                    <a:lnTo>
                      <a:pt x="220" y="208"/>
                    </a:lnTo>
                    <a:lnTo>
                      <a:pt x="221" y="206"/>
                    </a:lnTo>
                    <a:lnTo>
                      <a:pt x="221" y="208"/>
                    </a:lnTo>
                    <a:lnTo>
                      <a:pt x="223" y="208"/>
                    </a:lnTo>
                    <a:lnTo>
                      <a:pt x="224" y="209"/>
                    </a:lnTo>
                    <a:lnTo>
                      <a:pt x="227" y="211"/>
                    </a:lnTo>
                    <a:lnTo>
                      <a:pt x="227" y="213"/>
                    </a:lnTo>
                    <a:lnTo>
                      <a:pt x="227" y="214"/>
                    </a:lnTo>
                    <a:lnTo>
                      <a:pt x="234" y="220"/>
                    </a:lnTo>
                    <a:lnTo>
                      <a:pt x="237" y="221"/>
                    </a:lnTo>
                    <a:lnTo>
                      <a:pt x="238" y="222"/>
                    </a:lnTo>
                    <a:lnTo>
                      <a:pt x="240" y="225"/>
                    </a:lnTo>
                    <a:lnTo>
                      <a:pt x="241" y="226"/>
                    </a:lnTo>
                    <a:lnTo>
                      <a:pt x="243" y="226"/>
                    </a:lnTo>
                    <a:lnTo>
                      <a:pt x="243" y="22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9" name="Rectangle 1347">
                <a:extLst>
                  <a:ext uri="{FF2B5EF4-FFF2-40B4-BE49-F238E27FC236}">
                    <a16:creationId xmlns:a16="http://schemas.microsoft.com/office/drawing/2014/main" id="{97279DF8-CF07-4A4E-945A-0D842F2790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447" y="2082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0" name="Freeform 1348">
                <a:extLst>
                  <a:ext uri="{FF2B5EF4-FFF2-40B4-BE49-F238E27FC236}">
                    <a16:creationId xmlns:a16="http://schemas.microsoft.com/office/drawing/2014/main" id="{AC13F059-1261-4CBB-8C65-5E09B3B01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7" y="2333"/>
                <a:ext cx="3" cy="6"/>
              </a:xfrm>
              <a:custGeom>
                <a:avLst/>
                <a:gdLst>
                  <a:gd name="T0" fmla="*/ 0 w 3"/>
                  <a:gd name="T1" fmla="*/ 0 h 6"/>
                  <a:gd name="T2" fmla="*/ 0 w 3"/>
                  <a:gd name="T3" fmla="*/ 2 h 6"/>
                  <a:gd name="T4" fmla="*/ 0 w 3"/>
                  <a:gd name="T5" fmla="*/ 4 h 6"/>
                  <a:gd name="T6" fmla="*/ 2 w 3"/>
                  <a:gd name="T7" fmla="*/ 5 h 6"/>
                  <a:gd name="T8" fmla="*/ 3 w 3"/>
                  <a:gd name="T9" fmla="*/ 6 h 6"/>
                  <a:gd name="T10" fmla="*/ 3 w 3"/>
                  <a:gd name="T11" fmla="*/ 4 h 6"/>
                  <a:gd name="T12" fmla="*/ 2 w 3"/>
                  <a:gd name="T13" fmla="*/ 2 h 6"/>
                  <a:gd name="T14" fmla="*/ 0 w 3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3" y="4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1" name="Freeform 1349">
                <a:extLst>
                  <a:ext uri="{FF2B5EF4-FFF2-40B4-BE49-F238E27FC236}">
                    <a16:creationId xmlns:a16="http://schemas.microsoft.com/office/drawing/2014/main" id="{89D88635-CB19-4CED-86A1-F3A687F540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5" y="2361"/>
                <a:ext cx="7" cy="6"/>
              </a:xfrm>
              <a:custGeom>
                <a:avLst/>
                <a:gdLst>
                  <a:gd name="T0" fmla="*/ 6 w 7"/>
                  <a:gd name="T1" fmla="*/ 0 h 6"/>
                  <a:gd name="T2" fmla="*/ 6 w 7"/>
                  <a:gd name="T3" fmla="*/ 0 h 6"/>
                  <a:gd name="T4" fmla="*/ 5 w 7"/>
                  <a:gd name="T5" fmla="*/ 0 h 6"/>
                  <a:gd name="T6" fmla="*/ 4 w 7"/>
                  <a:gd name="T7" fmla="*/ 0 h 6"/>
                  <a:gd name="T8" fmla="*/ 1 w 7"/>
                  <a:gd name="T9" fmla="*/ 3 h 6"/>
                  <a:gd name="T10" fmla="*/ 0 w 7"/>
                  <a:gd name="T11" fmla="*/ 6 h 6"/>
                  <a:gd name="T12" fmla="*/ 1 w 7"/>
                  <a:gd name="T13" fmla="*/ 5 h 6"/>
                  <a:gd name="T14" fmla="*/ 1 w 7"/>
                  <a:gd name="T15" fmla="*/ 5 h 6"/>
                  <a:gd name="T16" fmla="*/ 4 w 7"/>
                  <a:gd name="T17" fmla="*/ 3 h 6"/>
                  <a:gd name="T18" fmla="*/ 5 w 7"/>
                  <a:gd name="T19" fmla="*/ 3 h 6"/>
                  <a:gd name="T20" fmla="*/ 7 w 7"/>
                  <a:gd name="T21" fmla="*/ 0 h 6"/>
                  <a:gd name="T22" fmla="*/ 6 w 7"/>
                  <a:gd name="T2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6">
                    <a:moveTo>
                      <a:pt x="6" y="0"/>
                    </a:moveTo>
                    <a:lnTo>
                      <a:pt x="6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1" y="3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7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2" name="Freeform 1350">
                <a:extLst>
                  <a:ext uri="{FF2B5EF4-FFF2-40B4-BE49-F238E27FC236}">
                    <a16:creationId xmlns:a16="http://schemas.microsoft.com/office/drawing/2014/main" id="{8612800F-58EC-4810-86FB-9DD9EEFFA4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08" y="2359"/>
                <a:ext cx="5" cy="2"/>
              </a:xfrm>
              <a:custGeom>
                <a:avLst/>
                <a:gdLst>
                  <a:gd name="T0" fmla="*/ 4 w 5"/>
                  <a:gd name="T1" fmla="*/ 2 h 2"/>
                  <a:gd name="T2" fmla="*/ 5 w 5"/>
                  <a:gd name="T3" fmla="*/ 1 h 2"/>
                  <a:gd name="T4" fmla="*/ 4 w 5"/>
                  <a:gd name="T5" fmla="*/ 0 h 2"/>
                  <a:gd name="T6" fmla="*/ 1 w 5"/>
                  <a:gd name="T7" fmla="*/ 0 h 2"/>
                  <a:gd name="T8" fmla="*/ 1 w 5"/>
                  <a:gd name="T9" fmla="*/ 1 h 2"/>
                  <a:gd name="T10" fmla="*/ 0 w 5"/>
                  <a:gd name="T11" fmla="*/ 2 h 2"/>
                  <a:gd name="T12" fmla="*/ 1 w 5"/>
                  <a:gd name="T13" fmla="*/ 2 h 2"/>
                  <a:gd name="T14" fmla="*/ 4 w 5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4" y="2"/>
                    </a:moveTo>
                    <a:lnTo>
                      <a:pt x="5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3" name="Freeform 1351">
                <a:extLst>
                  <a:ext uri="{FF2B5EF4-FFF2-40B4-BE49-F238E27FC236}">
                    <a16:creationId xmlns:a16="http://schemas.microsoft.com/office/drawing/2014/main" id="{D7286C90-B24A-4AF4-B17C-288A1E260C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3" y="2365"/>
                <a:ext cx="3" cy="2"/>
              </a:xfrm>
              <a:custGeom>
                <a:avLst/>
                <a:gdLst>
                  <a:gd name="T0" fmla="*/ 2 w 3"/>
                  <a:gd name="T1" fmla="*/ 1 h 2"/>
                  <a:gd name="T2" fmla="*/ 0 w 3"/>
                  <a:gd name="T3" fmla="*/ 2 h 2"/>
                  <a:gd name="T4" fmla="*/ 2 w 3"/>
                  <a:gd name="T5" fmla="*/ 2 h 2"/>
                  <a:gd name="T6" fmla="*/ 3 w 3"/>
                  <a:gd name="T7" fmla="*/ 1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4" name="Freeform 1352">
                <a:extLst>
                  <a:ext uri="{FF2B5EF4-FFF2-40B4-BE49-F238E27FC236}">
                    <a16:creationId xmlns:a16="http://schemas.microsoft.com/office/drawing/2014/main" id="{01CE2462-12F2-4F51-88B7-96B947C08D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4" y="2356"/>
                <a:ext cx="6" cy="4"/>
              </a:xfrm>
              <a:custGeom>
                <a:avLst/>
                <a:gdLst>
                  <a:gd name="T0" fmla="*/ 4 w 6"/>
                  <a:gd name="T1" fmla="*/ 3 h 4"/>
                  <a:gd name="T2" fmla="*/ 4 w 6"/>
                  <a:gd name="T3" fmla="*/ 4 h 4"/>
                  <a:gd name="T4" fmla="*/ 5 w 6"/>
                  <a:gd name="T5" fmla="*/ 3 h 4"/>
                  <a:gd name="T6" fmla="*/ 6 w 6"/>
                  <a:gd name="T7" fmla="*/ 2 h 4"/>
                  <a:gd name="T8" fmla="*/ 5 w 6"/>
                  <a:gd name="T9" fmla="*/ 0 h 4"/>
                  <a:gd name="T10" fmla="*/ 1 w 6"/>
                  <a:gd name="T11" fmla="*/ 2 h 4"/>
                  <a:gd name="T12" fmla="*/ 0 w 6"/>
                  <a:gd name="T13" fmla="*/ 2 h 4"/>
                  <a:gd name="T14" fmla="*/ 0 w 6"/>
                  <a:gd name="T15" fmla="*/ 3 h 4"/>
                  <a:gd name="T16" fmla="*/ 0 w 6"/>
                  <a:gd name="T17" fmla="*/ 3 h 4"/>
                  <a:gd name="T18" fmla="*/ 4 w 6"/>
                  <a:gd name="T1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4" y="3"/>
                    </a:moveTo>
                    <a:lnTo>
                      <a:pt x="4" y="4"/>
                    </a:lnTo>
                    <a:lnTo>
                      <a:pt x="5" y="3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5" name="Freeform 1353">
                <a:extLst>
                  <a:ext uri="{FF2B5EF4-FFF2-40B4-BE49-F238E27FC236}">
                    <a16:creationId xmlns:a16="http://schemas.microsoft.com/office/drawing/2014/main" id="{AE0CCD9F-5F3A-4F44-AE54-99A54B5B00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5" y="2351"/>
                <a:ext cx="5" cy="5"/>
              </a:xfrm>
              <a:custGeom>
                <a:avLst/>
                <a:gdLst>
                  <a:gd name="T0" fmla="*/ 1 w 5"/>
                  <a:gd name="T1" fmla="*/ 5 h 5"/>
                  <a:gd name="T2" fmla="*/ 2 w 5"/>
                  <a:gd name="T3" fmla="*/ 3 h 5"/>
                  <a:gd name="T4" fmla="*/ 3 w 5"/>
                  <a:gd name="T5" fmla="*/ 3 h 5"/>
                  <a:gd name="T6" fmla="*/ 5 w 5"/>
                  <a:gd name="T7" fmla="*/ 2 h 5"/>
                  <a:gd name="T8" fmla="*/ 3 w 5"/>
                  <a:gd name="T9" fmla="*/ 0 h 5"/>
                  <a:gd name="T10" fmla="*/ 2 w 5"/>
                  <a:gd name="T11" fmla="*/ 2 h 5"/>
                  <a:gd name="T12" fmla="*/ 1 w 5"/>
                  <a:gd name="T13" fmla="*/ 3 h 5"/>
                  <a:gd name="T14" fmla="*/ 0 w 5"/>
                  <a:gd name="T15" fmla="*/ 4 h 5"/>
                  <a:gd name="T16" fmla="*/ 0 w 5"/>
                  <a:gd name="T17" fmla="*/ 5 h 5"/>
                  <a:gd name="T18" fmla="*/ 1 w 5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5">
                    <a:moveTo>
                      <a:pt x="1" y="5"/>
                    </a:moveTo>
                    <a:lnTo>
                      <a:pt x="2" y="3"/>
                    </a:lnTo>
                    <a:lnTo>
                      <a:pt x="3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6" name="Freeform 1354">
                <a:extLst>
                  <a:ext uri="{FF2B5EF4-FFF2-40B4-BE49-F238E27FC236}">
                    <a16:creationId xmlns:a16="http://schemas.microsoft.com/office/drawing/2014/main" id="{2ABA937A-9264-4584-A463-5B5A80ABB5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9" y="2302"/>
                <a:ext cx="421" cy="440"/>
              </a:xfrm>
              <a:custGeom>
                <a:avLst/>
                <a:gdLst>
                  <a:gd name="T0" fmla="*/ 396 w 421"/>
                  <a:gd name="T1" fmla="*/ 111 h 440"/>
                  <a:gd name="T2" fmla="*/ 358 w 421"/>
                  <a:gd name="T3" fmla="*/ 88 h 440"/>
                  <a:gd name="T4" fmla="*/ 343 w 421"/>
                  <a:gd name="T5" fmla="*/ 86 h 440"/>
                  <a:gd name="T6" fmla="*/ 324 w 421"/>
                  <a:gd name="T7" fmla="*/ 85 h 440"/>
                  <a:gd name="T8" fmla="*/ 316 w 421"/>
                  <a:gd name="T9" fmla="*/ 93 h 440"/>
                  <a:gd name="T10" fmla="*/ 307 w 421"/>
                  <a:gd name="T11" fmla="*/ 76 h 440"/>
                  <a:gd name="T12" fmla="*/ 296 w 421"/>
                  <a:gd name="T13" fmla="*/ 69 h 440"/>
                  <a:gd name="T14" fmla="*/ 278 w 421"/>
                  <a:gd name="T15" fmla="*/ 66 h 440"/>
                  <a:gd name="T16" fmla="*/ 262 w 421"/>
                  <a:gd name="T17" fmla="*/ 92 h 440"/>
                  <a:gd name="T18" fmla="*/ 256 w 421"/>
                  <a:gd name="T19" fmla="*/ 79 h 440"/>
                  <a:gd name="T20" fmla="*/ 266 w 421"/>
                  <a:gd name="T21" fmla="*/ 75 h 440"/>
                  <a:gd name="T22" fmla="*/ 261 w 421"/>
                  <a:gd name="T23" fmla="*/ 62 h 440"/>
                  <a:gd name="T24" fmla="*/ 245 w 421"/>
                  <a:gd name="T25" fmla="*/ 66 h 440"/>
                  <a:gd name="T26" fmla="*/ 238 w 421"/>
                  <a:gd name="T27" fmla="*/ 71 h 440"/>
                  <a:gd name="T28" fmla="*/ 257 w 421"/>
                  <a:gd name="T29" fmla="*/ 43 h 440"/>
                  <a:gd name="T30" fmla="*/ 245 w 421"/>
                  <a:gd name="T31" fmla="*/ 18 h 440"/>
                  <a:gd name="T32" fmla="*/ 234 w 421"/>
                  <a:gd name="T33" fmla="*/ 19 h 440"/>
                  <a:gd name="T34" fmla="*/ 220 w 421"/>
                  <a:gd name="T35" fmla="*/ 36 h 440"/>
                  <a:gd name="T36" fmla="*/ 206 w 421"/>
                  <a:gd name="T37" fmla="*/ 28 h 440"/>
                  <a:gd name="T38" fmla="*/ 190 w 421"/>
                  <a:gd name="T39" fmla="*/ 37 h 440"/>
                  <a:gd name="T40" fmla="*/ 170 w 421"/>
                  <a:gd name="T41" fmla="*/ 41 h 440"/>
                  <a:gd name="T42" fmla="*/ 150 w 421"/>
                  <a:gd name="T43" fmla="*/ 34 h 440"/>
                  <a:gd name="T44" fmla="*/ 153 w 421"/>
                  <a:gd name="T45" fmla="*/ 12 h 440"/>
                  <a:gd name="T46" fmla="*/ 143 w 421"/>
                  <a:gd name="T47" fmla="*/ 2 h 440"/>
                  <a:gd name="T48" fmla="*/ 104 w 421"/>
                  <a:gd name="T49" fmla="*/ 13 h 440"/>
                  <a:gd name="T50" fmla="*/ 110 w 421"/>
                  <a:gd name="T51" fmla="*/ 31 h 440"/>
                  <a:gd name="T52" fmla="*/ 86 w 421"/>
                  <a:gd name="T53" fmla="*/ 51 h 440"/>
                  <a:gd name="T54" fmla="*/ 61 w 421"/>
                  <a:gd name="T55" fmla="*/ 39 h 440"/>
                  <a:gd name="T56" fmla="*/ 42 w 421"/>
                  <a:gd name="T57" fmla="*/ 54 h 440"/>
                  <a:gd name="T58" fmla="*/ 39 w 421"/>
                  <a:gd name="T59" fmla="*/ 105 h 440"/>
                  <a:gd name="T60" fmla="*/ 10 w 421"/>
                  <a:gd name="T61" fmla="*/ 115 h 440"/>
                  <a:gd name="T62" fmla="*/ 2 w 421"/>
                  <a:gd name="T63" fmla="*/ 138 h 440"/>
                  <a:gd name="T64" fmla="*/ 24 w 421"/>
                  <a:gd name="T65" fmla="*/ 167 h 440"/>
                  <a:gd name="T66" fmla="*/ 44 w 421"/>
                  <a:gd name="T67" fmla="*/ 178 h 440"/>
                  <a:gd name="T68" fmla="*/ 73 w 421"/>
                  <a:gd name="T69" fmla="*/ 170 h 440"/>
                  <a:gd name="T70" fmla="*/ 93 w 421"/>
                  <a:gd name="T71" fmla="*/ 182 h 440"/>
                  <a:gd name="T72" fmla="*/ 125 w 421"/>
                  <a:gd name="T73" fmla="*/ 200 h 440"/>
                  <a:gd name="T74" fmla="*/ 151 w 421"/>
                  <a:gd name="T75" fmla="*/ 230 h 440"/>
                  <a:gd name="T76" fmla="*/ 177 w 421"/>
                  <a:gd name="T77" fmla="*/ 280 h 440"/>
                  <a:gd name="T78" fmla="*/ 200 w 421"/>
                  <a:gd name="T79" fmla="*/ 302 h 440"/>
                  <a:gd name="T80" fmla="*/ 220 w 421"/>
                  <a:gd name="T81" fmla="*/ 334 h 440"/>
                  <a:gd name="T82" fmla="*/ 228 w 421"/>
                  <a:gd name="T83" fmla="*/ 359 h 440"/>
                  <a:gd name="T84" fmla="*/ 209 w 421"/>
                  <a:gd name="T85" fmla="*/ 375 h 440"/>
                  <a:gd name="T86" fmla="*/ 192 w 421"/>
                  <a:gd name="T87" fmla="*/ 395 h 440"/>
                  <a:gd name="T88" fmla="*/ 215 w 421"/>
                  <a:gd name="T89" fmla="*/ 406 h 440"/>
                  <a:gd name="T90" fmla="*/ 237 w 421"/>
                  <a:gd name="T91" fmla="*/ 433 h 440"/>
                  <a:gd name="T92" fmla="*/ 248 w 421"/>
                  <a:gd name="T93" fmla="*/ 416 h 440"/>
                  <a:gd name="T94" fmla="*/ 257 w 421"/>
                  <a:gd name="T95" fmla="*/ 401 h 440"/>
                  <a:gd name="T96" fmla="*/ 265 w 421"/>
                  <a:gd name="T97" fmla="*/ 398 h 440"/>
                  <a:gd name="T98" fmla="*/ 250 w 421"/>
                  <a:gd name="T99" fmla="*/ 416 h 440"/>
                  <a:gd name="T100" fmla="*/ 280 w 421"/>
                  <a:gd name="T101" fmla="*/ 373 h 440"/>
                  <a:gd name="T102" fmla="*/ 282 w 421"/>
                  <a:gd name="T103" fmla="*/ 356 h 440"/>
                  <a:gd name="T104" fmla="*/ 284 w 421"/>
                  <a:gd name="T105" fmla="*/ 338 h 440"/>
                  <a:gd name="T106" fmla="*/ 313 w 421"/>
                  <a:gd name="T107" fmla="*/ 320 h 440"/>
                  <a:gd name="T108" fmla="*/ 326 w 421"/>
                  <a:gd name="T109" fmla="*/ 308 h 440"/>
                  <a:gd name="T110" fmla="*/ 335 w 421"/>
                  <a:gd name="T111" fmla="*/ 305 h 440"/>
                  <a:gd name="T112" fmla="*/ 355 w 421"/>
                  <a:gd name="T113" fmla="*/ 302 h 440"/>
                  <a:gd name="T114" fmla="*/ 365 w 421"/>
                  <a:gd name="T115" fmla="*/ 281 h 440"/>
                  <a:gd name="T116" fmla="*/ 378 w 421"/>
                  <a:gd name="T117" fmla="*/ 242 h 440"/>
                  <a:gd name="T118" fmla="*/ 378 w 421"/>
                  <a:gd name="T119" fmla="*/ 205 h 440"/>
                  <a:gd name="T120" fmla="*/ 380 w 421"/>
                  <a:gd name="T121" fmla="*/ 194 h 440"/>
                  <a:gd name="T122" fmla="*/ 393 w 421"/>
                  <a:gd name="T123" fmla="*/ 184 h 440"/>
                  <a:gd name="T124" fmla="*/ 419 w 421"/>
                  <a:gd name="T125" fmla="*/ 148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21" h="440">
                    <a:moveTo>
                      <a:pt x="421" y="139"/>
                    </a:moveTo>
                    <a:lnTo>
                      <a:pt x="421" y="133"/>
                    </a:lnTo>
                    <a:lnTo>
                      <a:pt x="419" y="133"/>
                    </a:lnTo>
                    <a:lnTo>
                      <a:pt x="419" y="130"/>
                    </a:lnTo>
                    <a:lnTo>
                      <a:pt x="416" y="122"/>
                    </a:lnTo>
                    <a:lnTo>
                      <a:pt x="416" y="119"/>
                    </a:lnTo>
                    <a:lnTo>
                      <a:pt x="414" y="116"/>
                    </a:lnTo>
                    <a:lnTo>
                      <a:pt x="407" y="113"/>
                    </a:lnTo>
                    <a:lnTo>
                      <a:pt x="404" y="113"/>
                    </a:lnTo>
                    <a:lnTo>
                      <a:pt x="401" y="114"/>
                    </a:lnTo>
                    <a:lnTo>
                      <a:pt x="399" y="111"/>
                    </a:lnTo>
                    <a:lnTo>
                      <a:pt x="396" y="111"/>
                    </a:lnTo>
                    <a:lnTo>
                      <a:pt x="394" y="108"/>
                    </a:lnTo>
                    <a:lnTo>
                      <a:pt x="391" y="106"/>
                    </a:lnTo>
                    <a:lnTo>
                      <a:pt x="389" y="106"/>
                    </a:lnTo>
                    <a:lnTo>
                      <a:pt x="384" y="102"/>
                    </a:lnTo>
                    <a:lnTo>
                      <a:pt x="380" y="96"/>
                    </a:lnTo>
                    <a:lnTo>
                      <a:pt x="378" y="96"/>
                    </a:lnTo>
                    <a:lnTo>
                      <a:pt x="375" y="93"/>
                    </a:lnTo>
                    <a:lnTo>
                      <a:pt x="373" y="93"/>
                    </a:lnTo>
                    <a:lnTo>
                      <a:pt x="367" y="88"/>
                    </a:lnTo>
                    <a:lnTo>
                      <a:pt x="363" y="88"/>
                    </a:lnTo>
                    <a:lnTo>
                      <a:pt x="361" y="87"/>
                    </a:lnTo>
                    <a:lnTo>
                      <a:pt x="358" y="88"/>
                    </a:lnTo>
                    <a:lnTo>
                      <a:pt x="356" y="88"/>
                    </a:lnTo>
                    <a:lnTo>
                      <a:pt x="354" y="87"/>
                    </a:lnTo>
                    <a:lnTo>
                      <a:pt x="351" y="88"/>
                    </a:lnTo>
                    <a:lnTo>
                      <a:pt x="351" y="90"/>
                    </a:lnTo>
                    <a:lnTo>
                      <a:pt x="350" y="88"/>
                    </a:lnTo>
                    <a:lnTo>
                      <a:pt x="346" y="86"/>
                    </a:lnTo>
                    <a:lnTo>
                      <a:pt x="346" y="87"/>
                    </a:lnTo>
                    <a:lnTo>
                      <a:pt x="345" y="86"/>
                    </a:lnTo>
                    <a:lnTo>
                      <a:pt x="344" y="87"/>
                    </a:lnTo>
                    <a:lnTo>
                      <a:pt x="344" y="88"/>
                    </a:lnTo>
                    <a:lnTo>
                      <a:pt x="343" y="87"/>
                    </a:lnTo>
                    <a:lnTo>
                      <a:pt x="343" y="86"/>
                    </a:lnTo>
                    <a:lnTo>
                      <a:pt x="341" y="86"/>
                    </a:lnTo>
                    <a:lnTo>
                      <a:pt x="341" y="87"/>
                    </a:lnTo>
                    <a:lnTo>
                      <a:pt x="341" y="87"/>
                    </a:lnTo>
                    <a:lnTo>
                      <a:pt x="338" y="86"/>
                    </a:lnTo>
                    <a:lnTo>
                      <a:pt x="337" y="86"/>
                    </a:lnTo>
                    <a:lnTo>
                      <a:pt x="334" y="86"/>
                    </a:lnTo>
                    <a:lnTo>
                      <a:pt x="328" y="82"/>
                    </a:lnTo>
                    <a:lnTo>
                      <a:pt x="326" y="83"/>
                    </a:lnTo>
                    <a:lnTo>
                      <a:pt x="326" y="83"/>
                    </a:lnTo>
                    <a:lnTo>
                      <a:pt x="326" y="85"/>
                    </a:lnTo>
                    <a:lnTo>
                      <a:pt x="326" y="86"/>
                    </a:lnTo>
                    <a:lnTo>
                      <a:pt x="324" y="85"/>
                    </a:lnTo>
                    <a:lnTo>
                      <a:pt x="324" y="85"/>
                    </a:lnTo>
                    <a:lnTo>
                      <a:pt x="323" y="86"/>
                    </a:lnTo>
                    <a:lnTo>
                      <a:pt x="322" y="87"/>
                    </a:lnTo>
                    <a:lnTo>
                      <a:pt x="321" y="88"/>
                    </a:lnTo>
                    <a:lnTo>
                      <a:pt x="321" y="91"/>
                    </a:lnTo>
                    <a:lnTo>
                      <a:pt x="319" y="88"/>
                    </a:lnTo>
                    <a:lnTo>
                      <a:pt x="318" y="87"/>
                    </a:lnTo>
                    <a:lnTo>
                      <a:pt x="317" y="87"/>
                    </a:lnTo>
                    <a:lnTo>
                      <a:pt x="318" y="90"/>
                    </a:lnTo>
                    <a:lnTo>
                      <a:pt x="316" y="93"/>
                    </a:lnTo>
                    <a:lnTo>
                      <a:pt x="316" y="96"/>
                    </a:lnTo>
                    <a:lnTo>
                      <a:pt x="316" y="93"/>
                    </a:lnTo>
                    <a:lnTo>
                      <a:pt x="316" y="91"/>
                    </a:lnTo>
                    <a:lnTo>
                      <a:pt x="316" y="88"/>
                    </a:lnTo>
                    <a:lnTo>
                      <a:pt x="317" y="85"/>
                    </a:lnTo>
                    <a:lnTo>
                      <a:pt x="318" y="83"/>
                    </a:lnTo>
                    <a:lnTo>
                      <a:pt x="317" y="83"/>
                    </a:lnTo>
                    <a:lnTo>
                      <a:pt x="316" y="82"/>
                    </a:lnTo>
                    <a:lnTo>
                      <a:pt x="317" y="80"/>
                    </a:lnTo>
                    <a:lnTo>
                      <a:pt x="315" y="77"/>
                    </a:lnTo>
                    <a:lnTo>
                      <a:pt x="313" y="75"/>
                    </a:lnTo>
                    <a:lnTo>
                      <a:pt x="311" y="75"/>
                    </a:lnTo>
                    <a:lnTo>
                      <a:pt x="309" y="74"/>
                    </a:lnTo>
                    <a:lnTo>
                      <a:pt x="307" y="76"/>
                    </a:lnTo>
                    <a:lnTo>
                      <a:pt x="306" y="76"/>
                    </a:lnTo>
                    <a:lnTo>
                      <a:pt x="305" y="75"/>
                    </a:lnTo>
                    <a:lnTo>
                      <a:pt x="305" y="75"/>
                    </a:lnTo>
                    <a:lnTo>
                      <a:pt x="304" y="73"/>
                    </a:lnTo>
                    <a:lnTo>
                      <a:pt x="302" y="71"/>
                    </a:lnTo>
                    <a:lnTo>
                      <a:pt x="301" y="73"/>
                    </a:lnTo>
                    <a:lnTo>
                      <a:pt x="300" y="71"/>
                    </a:lnTo>
                    <a:lnTo>
                      <a:pt x="299" y="70"/>
                    </a:lnTo>
                    <a:lnTo>
                      <a:pt x="298" y="71"/>
                    </a:lnTo>
                    <a:lnTo>
                      <a:pt x="298" y="70"/>
                    </a:lnTo>
                    <a:lnTo>
                      <a:pt x="296" y="70"/>
                    </a:lnTo>
                    <a:lnTo>
                      <a:pt x="296" y="69"/>
                    </a:lnTo>
                    <a:lnTo>
                      <a:pt x="294" y="69"/>
                    </a:lnTo>
                    <a:lnTo>
                      <a:pt x="293" y="68"/>
                    </a:lnTo>
                    <a:lnTo>
                      <a:pt x="289" y="66"/>
                    </a:lnTo>
                    <a:lnTo>
                      <a:pt x="288" y="66"/>
                    </a:lnTo>
                    <a:lnTo>
                      <a:pt x="288" y="68"/>
                    </a:lnTo>
                    <a:lnTo>
                      <a:pt x="285" y="65"/>
                    </a:lnTo>
                    <a:lnTo>
                      <a:pt x="284" y="66"/>
                    </a:lnTo>
                    <a:lnTo>
                      <a:pt x="284" y="68"/>
                    </a:lnTo>
                    <a:lnTo>
                      <a:pt x="283" y="68"/>
                    </a:lnTo>
                    <a:lnTo>
                      <a:pt x="283" y="66"/>
                    </a:lnTo>
                    <a:lnTo>
                      <a:pt x="279" y="65"/>
                    </a:lnTo>
                    <a:lnTo>
                      <a:pt x="278" y="66"/>
                    </a:lnTo>
                    <a:lnTo>
                      <a:pt x="277" y="69"/>
                    </a:lnTo>
                    <a:lnTo>
                      <a:pt x="277" y="70"/>
                    </a:lnTo>
                    <a:lnTo>
                      <a:pt x="274" y="73"/>
                    </a:lnTo>
                    <a:lnTo>
                      <a:pt x="272" y="74"/>
                    </a:lnTo>
                    <a:lnTo>
                      <a:pt x="267" y="76"/>
                    </a:lnTo>
                    <a:lnTo>
                      <a:pt x="266" y="79"/>
                    </a:lnTo>
                    <a:lnTo>
                      <a:pt x="265" y="82"/>
                    </a:lnTo>
                    <a:lnTo>
                      <a:pt x="265" y="85"/>
                    </a:lnTo>
                    <a:lnTo>
                      <a:pt x="263" y="86"/>
                    </a:lnTo>
                    <a:lnTo>
                      <a:pt x="261" y="88"/>
                    </a:lnTo>
                    <a:lnTo>
                      <a:pt x="261" y="90"/>
                    </a:lnTo>
                    <a:lnTo>
                      <a:pt x="262" y="92"/>
                    </a:lnTo>
                    <a:lnTo>
                      <a:pt x="261" y="96"/>
                    </a:lnTo>
                    <a:lnTo>
                      <a:pt x="261" y="93"/>
                    </a:lnTo>
                    <a:lnTo>
                      <a:pt x="260" y="91"/>
                    </a:lnTo>
                    <a:lnTo>
                      <a:pt x="260" y="90"/>
                    </a:lnTo>
                    <a:lnTo>
                      <a:pt x="261" y="87"/>
                    </a:lnTo>
                    <a:lnTo>
                      <a:pt x="262" y="86"/>
                    </a:lnTo>
                    <a:lnTo>
                      <a:pt x="262" y="83"/>
                    </a:lnTo>
                    <a:lnTo>
                      <a:pt x="263" y="80"/>
                    </a:lnTo>
                    <a:lnTo>
                      <a:pt x="263" y="79"/>
                    </a:lnTo>
                    <a:lnTo>
                      <a:pt x="262" y="79"/>
                    </a:lnTo>
                    <a:lnTo>
                      <a:pt x="259" y="80"/>
                    </a:lnTo>
                    <a:lnTo>
                      <a:pt x="256" y="79"/>
                    </a:lnTo>
                    <a:lnTo>
                      <a:pt x="254" y="80"/>
                    </a:lnTo>
                    <a:lnTo>
                      <a:pt x="252" y="80"/>
                    </a:lnTo>
                    <a:lnTo>
                      <a:pt x="251" y="79"/>
                    </a:lnTo>
                    <a:lnTo>
                      <a:pt x="252" y="79"/>
                    </a:lnTo>
                    <a:lnTo>
                      <a:pt x="254" y="77"/>
                    </a:lnTo>
                    <a:lnTo>
                      <a:pt x="256" y="77"/>
                    </a:lnTo>
                    <a:lnTo>
                      <a:pt x="260" y="77"/>
                    </a:lnTo>
                    <a:lnTo>
                      <a:pt x="261" y="77"/>
                    </a:lnTo>
                    <a:lnTo>
                      <a:pt x="262" y="75"/>
                    </a:lnTo>
                    <a:lnTo>
                      <a:pt x="263" y="75"/>
                    </a:lnTo>
                    <a:lnTo>
                      <a:pt x="265" y="76"/>
                    </a:lnTo>
                    <a:lnTo>
                      <a:pt x="266" y="75"/>
                    </a:lnTo>
                    <a:lnTo>
                      <a:pt x="267" y="75"/>
                    </a:lnTo>
                    <a:lnTo>
                      <a:pt x="271" y="74"/>
                    </a:lnTo>
                    <a:lnTo>
                      <a:pt x="271" y="71"/>
                    </a:lnTo>
                    <a:lnTo>
                      <a:pt x="273" y="68"/>
                    </a:lnTo>
                    <a:lnTo>
                      <a:pt x="273" y="65"/>
                    </a:lnTo>
                    <a:lnTo>
                      <a:pt x="274" y="64"/>
                    </a:lnTo>
                    <a:lnTo>
                      <a:pt x="274" y="62"/>
                    </a:lnTo>
                    <a:lnTo>
                      <a:pt x="272" y="62"/>
                    </a:lnTo>
                    <a:lnTo>
                      <a:pt x="270" y="59"/>
                    </a:lnTo>
                    <a:lnTo>
                      <a:pt x="267" y="59"/>
                    </a:lnTo>
                    <a:lnTo>
                      <a:pt x="265" y="62"/>
                    </a:lnTo>
                    <a:lnTo>
                      <a:pt x="261" y="62"/>
                    </a:lnTo>
                    <a:lnTo>
                      <a:pt x="257" y="60"/>
                    </a:lnTo>
                    <a:lnTo>
                      <a:pt x="254" y="59"/>
                    </a:lnTo>
                    <a:lnTo>
                      <a:pt x="251" y="63"/>
                    </a:lnTo>
                    <a:lnTo>
                      <a:pt x="251" y="64"/>
                    </a:lnTo>
                    <a:lnTo>
                      <a:pt x="251" y="64"/>
                    </a:lnTo>
                    <a:lnTo>
                      <a:pt x="252" y="65"/>
                    </a:lnTo>
                    <a:lnTo>
                      <a:pt x="251" y="65"/>
                    </a:lnTo>
                    <a:lnTo>
                      <a:pt x="250" y="66"/>
                    </a:lnTo>
                    <a:lnTo>
                      <a:pt x="250" y="68"/>
                    </a:lnTo>
                    <a:lnTo>
                      <a:pt x="249" y="66"/>
                    </a:lnTo>
                    <a:lnTo>
                      <a:pt x="248" y="66"/>
                    </a:lnTo>
                    <a:lnTo>
                      <a:pt x="245" y="66"/>
                    </a:lnTo>
                    <a:lnTo>
                      <a:pt x="243" y="70"/>
                    </a:lnTo>
                    <a:lnTo>
                      <a:pt x="240" y="74"/>
                    </a:lnTo>
                    <a:lnTo>
                      <a:pt x="243" y="71"/>
                    </a:lnTo>
                    <a:lnTo>
                      <a:pt x="243" y="69"/>
                    </a:lnTo>
                    <a:lnTo>
                      <a:pt x="243" y="68"/>
                    </a:lnTo>
                    <a:lnTo>
                      <a:pt x="243" y="65"/>
                    </a:lnTo>
                    <a:lnTo>
                      <a:pt x="242" y="65"/>
                    </a:lnTo>
                    <a:lnTo>
                      <a:pt x="240" y="68"/>
                    </a:lnTo>
                    <a:lnTo>
                      <a:pt x="239" y="70"/>
                    </a:lnTo>
                    <a:lnTo>
                      <a:pt x="238" y="73"/>
                    </a:lnTo>
                    <a:lnTo>
                      <a:pt x="235" y="74"/>
                    </a:lnTo>
                    <a:lnTo>
                      <a:pt x="238" y="71"/>
                    </a:lnTo>
                    <a:lnTo>
                      <a:pt x="238" y="68"/>
                    </a:lnTo>
                    <a:lnTo>
                      <a:pt x="242" y="64"/>
                    </a:lnTo>
                    <a:lnTo>
                      <a:pt x="243" y="60"/>
                    </a:lnTo>
                    <a:lnTo>
                      <a:pt x="244" y="58"/>
                    </a:lnTo>
                    <a:lnTo>
                      <a:pt x="246" y="57"/>
                    </a:lnTo>
                    <a:lnTo>
                      <a:pt x="249" y="56"/>
                    </a:lnTo>
                    <a:lnTo>
                      <a:pt x="250" y="54"/>
                    </a:lnTo>
                    <a:lnTo>
                      <a:pt x="251" y="52"/>
                    </a:lnTo>
                    <a:lnTo>
                      <a:pt x="257" y="47"/>
                    </a:lnTo>
                    <a:lnTo>
                      <a:pt x="257" y="46"/>
                    </a:lnTo>
                    <a:lnTo>
                      <a:pt x="259" y="45"/>
                    </a:lnTo>
                    <a:lnTo>
                      <a:pt x="257" y="43"/>
                    </a:lnTo>
                    <a:lnTo>
                      <a:pt x="257" y="42"/>
                    </a:lnTo>
                    <a:lnTo>
                      <a:pt x="259" y="41"/>
                    </a:lnTo>
                    <a:lnTo>
                      <a:pt x="259" y="40"/>
                    </a:lnTo>
                    <a:lnTo>
                      <a:pt x="256" y="37"/>
                    </a:lnTo>
                    <a:lnTo>
                      <a:pt x="254" y="39"/>
                    </a:lnTo>
                    <a:lnTo>
                      <a:pt x="254" y="39"/>
                    </a:lnTo>
                    <a:lnTo>
                      <a:pt x="252" y="37"/>
                    </a:lnTo>
                    <a:lnTo>
                      <a:pt x="251" y="33"/>
                    </a:lnTo>
                    <a:lnTo>
                      <a:pt x="249" y="28"/>
                    </a:lnTo>
                    <a:lnTo>
                      <a:pt x="246" y="24"/>
                    </a:lnTo>
                    <a:lnTo>
                      <a:pt x="245" y="20"/>
                    </a:lnTo>
                    <a:lnTo>
                      <a:pt x="245" y="18"/>
                    </a:lnTo>
                    <a:lnTo>
                      <a:pt x="244" y="16"/>
                    </a:lnTo>
                    <a:lnTo>
                      <a:pt x="244" y="14"/>
                    </a:lnTo>
                    <a:lnTo>
                      <a:pt x="243" y="13"/>
                    </a:lnTo>
                    <a:lnTo>
                      <a:pt x="242" y="9"/>
                    </a:lnTo>
                    <a:lnTo>
                      <a:pt x="242" y="11"/>
                    </a:lnTo>
                    <a:lnTo>
                      <a:pt x="242" y="12"/>
                    </a:lnTo>
                    <a:lnTo>
                      <a:pt x="240" y="13"/>
                    </a:lnTo>
                    <a:lnTo>
                      <a:pt x="238" y="16"/>
                    </a:lnTo>
                    <a:lnTo>
                      <a:pt x="238" y="14"/>
                    </a:lnTo>
                    <a:lnTo>
                      <a:pt x="238" y="16"/>
                    </a:lnTo>
                    <a:lnTo>
                      <a:pt x="237" y="17"/>
                    </a:lnTo>
                    <a:lnTo>
                      <a:pt x="234" y="19"/>
                    </a:lnTo>
                    <a:lnTo>
                      <a:pt x="232" y="23"/>
                    </a:lnTo>
                    <a:lnTo>
                      <a:pt x="232" y="25"/>
                    </a:lnTo>
                    <a:lnTo>
                      <a:pt x="229" y="30"/>
                    </a:lnTo>
                    <a:lnTo>
                      <a:pt x="228" y="33"/>
                    </a:lnTo>
                    <a:lnTo>
                      <a:pt x="227" y="35"/>
                    </a:lnTo>
                    <a:lnTo>
                      <a:pt x="224" y="35"/>
                    </a:lnTo>
                    <a:lnTo>
                      <a:pt x="223" y="36"/>
                    </a:lnTo>
                    <a:lnTo>
                      <a:pt x="223" y="37"/>
                    </a:lnTo>
                    <a:lnTo>
                      <a:pt x="221" y="39"/>
                    </a:lnTo>
                    <a:lnTo>
                      <a:pt x="220" y="39"/>
                    </a:lnTo>
                    <a:lnTo>
                      <a:pt x="220" y="36"/>
                    </a:lnTo>
                    <a:lnTo>
                      <a:pt x="220" y="36"/>
                    </a:lnTo>
                    <a:lnTo>
                      <a:pt x="218" y="35"/>
                    </a:lnTo>
                    <a:lnTo>
                      <a:pt x="217" y="35"/>
                    </a:lnTo>
                    <a:lnTo>
                      <a:pt x="216" y="35"/>
                    </a:lnTo>
                    <a:lnTo>
                      <a:pt x="215" y="36"/>
                    </a:lnTo>
                    <a:lnTo>
                      <a:pt x="214" y="36"/>
                    </a:lnTo>
                    <a:lnTo>
                      <a:pt x="212" y="35"/>
                    </a:lnTo>
                    <a:lnTo>
                      <a:pt x="212" y="34"/>
                    </a:lnTo>
                    <a:lnTo>
                      <a:pt x="211" y="33"/>
                    </a:lnTo>
                    <a:lnTo>
                      <a:pt x="210" y="31"/>
                    </a:lnTo>
                    <a:lnTo>
                      <a:pt x="210" y="30"/>
                    </a:lnTo>
                    <a:lnTo>
                      <a:pt x="209" y="30"/>
                    </a:lnTo>
                    <a:lnTo>
                      <a:pt x="206" y="28"/>
                    </a:lnTo>
                    <a:lnTo>
                      <a:pt x="204" y="28"/>
                    </a:lnTo>
                    <a:lnTo>
                      <a:pt x="201" y="29"/>
                    </a:lnTo>
                    <a:lnTo>
                      <a:pt x="198" y="29"/>
                    </a:lnTo>
                    <a:lnTo>
                      <a:pt x="195" y="29"/>
                    </a:lnTo>
                    <a:lnTo>
                      <a:pt x="193" y="30"/>
                    </a:lnTo>
                    <a:lnTo>
                      <a:pt x="193" y="31"/>
                    </a:lnTo>
                    <a:lnTo>
                      <a:pt x="194" y="34"/>
                    </a:lnTo>
                    <a:lnTo>
                      <a:pt x="195" y="35"/>
                    </a:lnTo>
                    <a:lnTo>
                      <a:pt x="196" y="37"/>
                    </a:lnTo>
                    <a:lnTo>
                      <a:pt x="195" y="37"/>
                    </a:lnTo>
                    <a:lnTo>
                      <a:pt x="194" y="37"/>
                    </a:lnTo>
                    <a:lnTo>
                      <a:pt x="190" y="37"/>
                    </a:lnTo>
                    <a:lnTo>
                      <a:pt x="190" y="36"/>
                    </a:lnTo>
                    <a:lnTo>
                      <a:pt x="189" y="36"/>
                    </a:lnTo>
                    <a:lnTo>
                      <a:pt x="189" y="36"/>
                    </a:lnTo>
                    <a:lnTo>
                      <a:pt x="189" y="36"/>
                    </a:lnTo>
                    <a:lnTo>
                      <a:pt x="185" y="36"/>
                    </a:lnTo>
                    <a:lnTo>
                      <a:pt x="184" y="37"/>
                    </a:lnTo>
                    <a:lnTo>
                      <a:pt x="183" y="36"/>
                    </a:lnTo>
                    <a:lnTo>
                      <a:pt x="179" y="36"/>
                    </a:lnTo>
                    <a:lnTo>
                      <a:pt x="178" y="37"/>
                    </a:lnTo>
                    <a:lnTo>
                      <a:pt x="176" y="41"/>
                    </a:lnTo>
                    <a:lnTo>
                      <a:pt x="172" y="40"/>
                    </a:lnTo>
                    <a:lnTo>
                      <a:pt x="170" y="41"/>
                    </a:lnTo>
                    <a:lnTo>
                      <a:pt x="170" y="42"/>
                    </a:lnTo>
                    <a:lnTo>
                      <a:pt x="168" y="43"/>
                    </a:lnTo>
                    <a:lnTo>
                      <a:pt x="166" y="45"/>
                    </a:lnTo>
                    <a:lnTo>
                      <a:pt x="165" y="43"/>
                    </a:lnTo>
                    <a:lnTo>
                      <a:pt x="164" y="43"/>
                    </a:lnTo>
                    <a:lnTo>
                      <a:pt x="162" y="46"/>
                    </a:lnTo>
                    <a:lnTo>
                      <a:pt x="161" y="45"/>
                    </a:lnTo>
                    <a:lnTo>
                      <a:pt x="156" y="41"/>
                    </a:lnTo>
                    <a:lnTo>
                      <a:pt x="155" y="40"/>
                    </a:lnTo>
                    <a:lnTo>
                      <a:pt x="155" y="37"/>
                    </a:lnTo>
                    <a:lnTo>
                      <a:pt x="153" y="35"/>
                    </a:lnTo>
                    <a:lnTo>
                      <a:pt x="150" y="34"/>
                    </a:lnTo>
                    <a:lnTo>
                      <a:pt x="150" y="31"/>
                    </a:lnTo>
                    <a:lnTo>
                      <a:pt x="150" y="30"/>
                    </a:lnTo>
                    <a:lnTo>
                      <a:pt x="150" y="29"/>
                    </a:lnTo>
                    <a:lnTo>
                      <a:pt x="150" y="26"/>
                    </a:lnTo>
                    <a:lnTo>
                      <a:pt x="151" y="25"/>
                    </a:lnTo>
                    <a:lnTo>
                      <a:pt x="151" y="23"/>
                    </a:lnTo>
                    <a:lnTo>
                      <a:pt x="153" y="19"/>
                    </a:lnTo>
                    <a:lnTo>
                      <a:pt x="154" y="17"/>
                    </a:lnTo>
                    <a:lnTo>
                      <a:pt x="156" y="14"/>
                    </a:lnTo>
                    <a:lnTo>
                      <a:pt x="156" y="13"/>
                    </a:lnTo>
                    <a:lnTo>
                      <a:pt x="154" y="13"/>
                    </a:lnTo>
                    <a:lnTo>
                      <a:pt x="153" y="12"/>
                    </a:lnTo>
                    <a:lnTo>
                      <a:pt x="153" y="9"/>
                    </a:lnTo>
                    <a:lnTo>
                      <a:pt x="150" y="9"/>
                    </a:lnTo>
                    <a:lnTo>
                      <a:pt x="148" y="9"/>
                    </a:lnTo>
                    <a:lnTo>
                      <a:pt x="149" y="8"/>
                    </a:lnTo>
                    <a:lnTo>
                      <a:pt x="150" y="6"/>
                    </a:lnTo>
                    <a:lnTo>
                      <a:pt x="150" y="3"/>
                    </a:lnTo>
                    <a:lnTo>
                      <a:pt x="149" y="1"/>
                    </a:lnTo>
                    <a:lnTo>
                      <a:pt x="147" y="1"/>
                    </a:lnTo>
                    <a:lnTo>
                      <a:pt x="145" y="1"/>
                    </a:lnTo>
                    <a:lnTo>
                      <a:pt x="144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2" y="5"/>
                    </a:lnTo>
                    <a:lnTo>
                      <a:pt x="137" y="8"/>
                    </a:lnTo>
                    <a:lnTo>
                      <a:pt x="133" y="9"/>
                    </a:lnTo>
                    <a:lnTo>
                      <a:pt x="128" y="11"/>
                    </a:lnTo>
                    <a:lnTo>
                      <a:pt x="127" y="11"/>
                    </a:lnTo>
                    <a:lnTo>
                      <a:pt x="123" y="11"/>
                    </a:lnTo>
                    <a:lnTo>
                      <a:pt x="120" y="13"/>
                    </a:lnTo>
                    <a:lnTo>
                      <a:pt x="116" y="14"/>
                    </a:lnTo>
                    <a:lnTo>
                      <a:pt x="116" y="14"/>
                    </a:lnTo>
                    <a:lnTo>
                      <a:pt x="111" y="14"/>
                    </a:lnTo>
                    <a:lnTo>
                      <a:pt x="108" y="14"/>
                    </a:lnTo>
                    <a:lnTo>
                      <a:pt x="104" y="13"/>
                    </a:lnTo>
                    <a:lnTo>
                      <a:pt x="100" y="12"/>
                    </a:lnTo>
                    <a:lnTo>
                      <a:pt x="98" y="12"/>
                    </a:lnTo>
                    <a:lnTo>
                      <a:pt x="99" y="14"/>
                    </a:lnTo>
                    <a:lnTo>
                      <a:pt x="101" y="16"/>
                    </a:lnTo>
                    <a:lnTo>
                      <a:pt x="103" y="17"/>
                    </a:lnTo>
                    <a:lnTo>
                      <a:pt x="104" y="19"/>
                    </a:lnTo>
                    <a:lnTo>
                      <a:pt x="101" y="24"/>
                    </a:lnTo>
                    <a:lnTo>
                      <a:pt x="101" y="25"/>
                    </a:lnTo>
                    <a:lnTo>
                      <a:pt x="103" y="26"/>
                    </a:lnTo>
                    <a:lnTo>
                      <a:pt x="101" y="30"/>
                    </a:lnTo>
                    <a:lnTo>
                      <a:pt x="106" y="31"/>
                    </a:lnTo>
                    <a:lnTo>
                      <a:pt x="110" y="31"/>
                    </a:lnTo>
                    <a:lnTo>
                      <a:pt x="114" y="31"/>
                    </a:lnTo>
                    <a:lnTo>
                      <a:pt x="114" y="34"/>
                    </a:lnTo>
                    <a:lnTo>
                      <a:pt x="111" y="35"/>
                    </a:lnTo>
                    <a:lnTo>
                      <a:pt x="106" y="36"/>
                    </a:lnTo>
                    <a:lnTo>
                      <a:pt x="105" y="36"/>
                    </a:lnTo>
                    <a:lnTo>
                      <a:pt x="104" y="37"/>
                    </a:lnTo>
                    <a:lnTo>
                      <a:pt x="103" y="41"/>
                    </a:lnTo>
                    <a:lnTo>
                      <a:pt x="98" y="43"/>
                    </a:lnTo>
                    <a:lnTo>
                      <a:pt x="95" y="46"/>
                    </a:lnTo>
                    <a:lnTo>
                      <a:pt x="92" y="48"/>
                    </a:lnTo>
                    <a:lnTo>
                      <a:pt x="89" y="51"/>
                    </a:lnTo>
                    <a:lnTo>
                      <a:pt x="86" y="51"/>
                    </a:lnTo>
                    <a:lnTo>
                      <a:pt x="83" y="51"/>
                    </a:lnTo>
                    <a:lnTo>
                      <a:pt x="78" y="47"/>
                    </a:lnTo>
                    <a:lnTo>
                      <a:pt x="75" y="45"/>
                    </a:lnTo>
                    <a:lnTo>
                      <a:pt x="71" y="45"/>
                    </a:lnTo>
                    <a:lnTo>
                      <a:pt x="71" y="42"/>
                    </a:lnTo>
                    <a:lnTo>
                      <a:pt x="71" y="40"/>
                    </a:lnTo>
                    <a:lnTo>
                      <a:pt x="70" y="37"/>
                    </a:lnTo>
                    <a:lnTo>
                      <a:pt x="69" y="36"/>
                    </a:lnTo>
                    <a:lnTo>
                      <a:pt x="66" y="36"/>
                    </a:lnTo>
                    <a:lnTo>
                      <a:pt x="64" y="39"/>
                    </a:lnTo>
                    <a:lnTo>
                      <a:pt x="62" y="39"/>
                    </a:lnTo>
                    <a:lnTo>
                      <a:pt x="61" y="39"/>
                    </a:lnTo>
                    <a:lnTo>
                      <a:pt x="59" y="39"/>
                    </a:lnTo>
                    <a:lnTo>
                      <a:pt x="58" y="40"/>
                    </a:lnTo>
                    <a:lnTo>
                      <a:pt x="45" y="40"/>
                    </a:lnTo>
                    <a:lnTo>
                      <a:pt x="45" y="43"/>
                    </a:lnTo>
                    <a:lnTo>
                      <a:pt x="45" y="46"/>
                    </a:lnTo>
                    <a:lnTo>
                      <a:pt x="50" y="47"/>
                    </a:lnTo>
                    <a:lnTo>
                      <a:pt x="52" y="49"/>
                    </a:lnTo>
                    <a:lnTo>
                      <a:pt x="50" y="51"/>
                    </a:lnTo>
                    <a:lnTo>
                      <a:pt x="52" y="52"/>
                    </a:lnTo>
                    <a:lnTo>
                      <a:pt x="52" y="54"/>
                    </a:lnTo>
                    <a:lnTo>
                      <a:pt x="49" y="52"/>
                    </a:lnTo>
                    <a:lnTo>
                      <a:pt x="42" y="54"/>
                    </a:lnTo>
                    <a:lnTo>
                      <a:pt x="42" y="60"/>
                    </a:lnTo>
                    <a:lnTo>
                      <a:pt x="43" y="63"/>
                    </a:lnTo>
                    <a:lnTo>
                      <a:pt x="48" y="66"/>
                    </a:lnTo>
                    <a:lnTo>
                      <a:pt x="50" y="70"/>
                    </a:lnTo>
                    <a:lnTo>
                      <a:pt x="50" y="74"/>
                    </a:lnTo>
                    <a:lnTo>
                      <a:pt x="50" y="76"/>
                    </a:lnTo>
                    <a:lnTo>
                      <a:pt x="44" y="98"/>
                    </a:lnTo>
                    <a:lnTo>
                      <a:pt x="42" y="104"/>
                    </a:lnTo>
                    <a:lnTo>
                      <a:pt x="42" y="105"/>
                    </a:lnTo>
                    <a:lnTo>
                      <a:pt x="42" y="106"/>
                    </a:lnTo>
                    <a:lnTo>
                      <a:pt x="39" y="106"/>
                    </a:lnTo>
                    <a:lnTo>
                      <a:pt x="39" y="105"/>
                    </a:lnTo>
                    <a:lnTo>
                      <a:pt x="37" y="104"/>
                    </a:lnTo>
                    <a:lnTo>
                      <a:pt x="36" y="104"/>
                    </a:lnTo>
                    <a:lnTo>
                      <a:pt x="34" y="104"/>
                    </a:lnTo>
                    <a:lnTo>
                      <a:pt x="33" y="104"/>
                    </a:lnTo>
                    <a:lnTo>
                      <a:pt x="32" y="105"/>
                    </a:lnTo>
                    <a:lnTo>
                      <a:pt x="25" y="108"/>
                    </a:lnTo>
                    <a:lnTo>
                      <a:pt x="20" y="109"/>
                    </a:lnTo>
                    <a:lnTo>
                      <a:pt x="19" y="110"/>
                    </a:lnTo>
                    <a:lnTo>
                      <a:pt x="17" y="110"/>
                    </a:lnTo>
                    <a:lnTo>
                      <a:pt x="15" y="113"/>
                    </a:lnTo>
                    <a:lnTo>
                      <a:pt x="13" y="114"/>
                    </a:lnTo>
                    <a:lnTo>
                      <a:pt x="10" y="115"/>
                    </a:lnTo>
                    <a:lnTo>
                      <a:pt x="10" y="119"/>
                    </a:lnTo>
                    <a:lnTo>
                      <a:pt x="9" y="120"/>
                    </a:lnTo>
                    <a:lnTo>
                      <a:pt x="10" y="121"/>
                    </a:lnTo>
                    <a:lnTo>
                      <a:pt x="6" y="125"/>
                    </a:lnTo>
                    <a:lnTo>
                      <a:pt x="8" y="128"/>
                    </a:lnTo>
                    <a:lnTo>
                      <a:pt x="9" y="130"/>
                    </a:lnTo>
                    <a:lnTo>
                      <a:pt x="8" y="132"/>
                    </a:lnTo>
                    <a:lnTo>
                      <a:pt x="5" y="131"/>
                    </a:lnTo>
                    <a:lnTo>
                      <a:pt x="3" y="133"/>
                    </a:lnTo>
                    <a:lnTo>
                      <a:pt x="3" y="136"/>
                    </a:lnTo>
                    <a:lnTo>
                      <a:pt x="2" y="137"/>
                    </a:lnTo>
                    <a:lnTo>
                      <a:pt x="2" y="138"/>
                    </a:lnTo>
                    <a:lnTo>
                      <a:pt x="2" y="140"/>
                    </a:lnTo>
                    <a:lnTo>
                      <a:pt x="0" y="143"/>
                    </a:lnTo>
                    <a:lnTo>
                      <a:pt x="2" y="144"/>
                    </a:lnTo>
                    <a:lnTo>
                      <a:pt x="2" y="145"/>
                    </a:lnTo>
                    <a:lnTo>
                      <a:pt x="4" y="149"/>
                    </a:lnTo>
                    <a:lnTo>
                      <a:pt x="9" y="157"/>
                    </a:lnTo>
                    <a:lnTo>
                      <a:pt x="6" y="161"/>
                    </a:lnTo>
                    <a:lnTo>
                      <a:pt x="13" y="160"/>
                    </a:lnTo>
                    <a:lnTo>
                      <a:pt x="16" y="161"/>
                    </a:lnTo>
                    <a:lnTo>
                      <a:pt x="19" y="163"/>
                    </a:lnTo>
                    <a:lnTo>
                      <a:pt x="20" y="167"/>
                    </a:lnTo>
                    <a:lnTo>
                      <a:pt x="24" y="167"/>
                    </a:lnTo>
                    <a:lnTo>
                      <a:pt x="30" y="167"/>
                    </a:lnTo>
                    <a:lnTo>
                      <a:pt x="34" y="163"/>
                    </a:lnTo>
                    <a:lnTo>
                      <a:pt x="38" y="161"/>
                    </a:lnTo>
                    <a:lnTo>
                      <a:pt x="39" y="162"/>
                    </a:lnTo>
                    <a:lnTo>
                      <a:pt x="38" y="165"/>
                    </a:lnTo>
                    <a:lnTo>
                      <a:pt x="38" y="166"/>
                    </a:lnTo>
                    <a:lnTo>
                      <a:pt x="37" y="170"/>
                    </a:lnTo>
                    <a:lnTo>
                      <a:pt x="38" y="176"/>
                    </a:lnTo>
                    <a:lnTo>
                      <a:pt x="38" y="178"/>
                    </a:lnTo>
                    <a:lnTo>
                      <a:pt x="39" y="179"/>
                    </a:lnTo>
                    <a:lnTo>
                      <a:pt x="42" y="179"/>
                    </a:lnTo>
                    <a:lnTo>
                      <a:pt x="44" y="178"/>
                    </a:lnTo>
                    <a:lnTo>
                      <a:pt x="45" y="178"/>
                    </a:lnTo>
                    <a:lnTo>
                      <a:pt x="47" y="178"/>
                    </a:lnTo>
                    <a:lnTo>
                      <a:pt x="48" y="178"/>
                    </a:lnTo>
                    <a:lnTo>
                      <a:pt x="49" y="179"/>
                    </a:lnTo>
                    <a:lnTo>
                      <a:pt x="55" y="179"/>
                    </a:lnTo>
                    <a:lnTo>
                      <a:pt x="59" y="179"/>
                    </a:lnTo>
                    <a:lnTo>
                      <a:pt x="61" y="177"/>
                    </a:lnTo>
                    <a:lnTo>
                      <a:pt x="64" y="177"/>
                    </a:lnTo>
                    <a:lnTo>
                      <a:pt x="66" y="176"/>
                    </a:lnTo>
                    <a:lnTo>
                      <a:pt x="69" y="176"/>
                    </a:lnTo>
                    <a:lnTo>
                      <a:pt x="71" y="174"/>
                    </a:lnTo>
                    <a:lnTo>
                      <a:pt x="73" y="170"/>
                    </a:lnTo>
                    <a:lnTo>
                      <a:pt x="78" y="166"/>
                    </a:lnTo>
                    <a:lnTo>
                      <a:pt x="82" y="166"/>
                    </a:lnTo>
                    <a:lnTo>
                      <a:pt x="86" y="165"/>
                    </a:lnTo>
                    <a:lnTo>
                      <a:pt x="88" y="165"/>
                    </a:lnTo>
                    <a:lnTo>
                      <a:pt x="89" y="166"/>
                    </a:lnTo>
                    <a:lnTo>
                      <a:pt x="92" y="165"/>
                    </a:lnTo>
                    <a:lnTo>
                      <a:pt x="93" y="165"/>
                    </a:lnTo>
                    <a:lnTo>
                      <a:pt x="93" y="167"/>
                    </a:lnTo>
                    <a:lnTo>
                      <a:pt x="94" y="172"/>
                    </a:lnTo>
                    <a:lnTo>
                      <a:pt x="93" y="174"/>
                    </a:lnTo>
                    <a:lnTo>
                      <a:pt x="94" y="179"/>
                    </a:lnTo>
                    <a:lnTo>
                      <a:pt x="93" y="182"/>
                    </a:lnTo>
                    <a:lnTo>
                      <a:pt x="95" y="185"/>
                    </a:lnTo>
                    <a:lnTo>
                      <a:pt x="98" y="187"/>
                    </a:lnTo>
                    <a:lnTo>
                      <a:pt x="98" y="190"/>
                    </a:lnTo>
                    <a:lnTo>
                      <a:pt x="100" y="191"/>
                    </a:lnTo>
                    <a:lnTo>
                      <a:pt x="104" y="194"/>
                    </a:lnTo>
                    <a:lnTo>
                      <a:pt x="106" y="195"/>
                    </a:lnTo>
                    <a:lnTo>
                      <a:pt x="108" y="195"/>
                    </a:lnTo>
                    <a:lnTo>
                      <a:pt x="112" y="194"/>
                    </a:lnTo>
                    <a:lnTo>
                      <a:pt x="116" y="197"/>
                    </a:lnTo>
                    <a:lnTo>
                      <a:pt x="119" y="196"/>
                    </a:lnTo>
                    <a:lnTo>
                      <a:pt x="122" y="201"/>
                    </a:lnTo>
                    <a:lnTo>
                      <a:pt x="125" y="200"/>
                    </a:lnTo>
                    <a:lnTo>
                      <a:pt x="128" y="202"/>
                    </a:lnTo>
                    <a:lnTo>
                      <a:pt x="132" y="204"/>
                    </a:lnTo>
                    <a:lnTo>
                      <a:pt x="132" y="206"/>
                    </a:lnTo>
                    <a:lnTo>
                      <a:pt x="134" y="207"/>
                    </a:lnTo>
                    <a:lnTo>
                      <a:pt x="137" y="208"/>
                    </a:lnTo>
                    <a:lnTo>
                      <a:pt x="143" y="207"/>
                    </a:lnTo>
                    <a:lnTo>
                      <a:pt x="148" y="210"/>
                    </a:lnTo>
                    <a:lnTo>
                      <a:pt x="149" y="212"/>
                    </a:lnTo>
                    <a:lnTo>
                      <a:pt x="148" y="217"/>
                    </a:lnTo>
                    <a:lnTo>
                      <a:pt x="149" y="220"/>
                    </a:lnTo>
                    <a:lnTo>
                      <a:pt x="148" y="223"/>
                    </a:lnTo>
                    <a:lnTo>
                      <a:pt x="151" y="230"/>
                    </a:lnTo>
                    <a:lnTo>
                      <a:pt x="151" y="235"/>
                    </a:lnTo>
                    <a:lnTo>
                      <a:pt x="171" y="235"/>
                    </a:lnTo>
                    <a:lnTo>
                      <a:pt x="171" y="242"/>
                    </a:lnTo>
                    <a:lnTo>
                      <a:pt x="171" y="246"/>
                    </a:lnTo>
                    <a:lnTo>
                      <a:pt x="177" y="247"/>
                    </a:lnTo>
                    <a:lnTo>
                      <a:pt x="182" y="258"/>
                    </a:lnTo>
                    <a:lnTo>
                      <a:pt x="182" y="263"/>
                    </a:lnTo>
                    <a:lnTo>
                      <a:pt x="177" y="274"/>
                    </a:lnTo>
                    <a:lnTo>
                      <a:pt x="177" y="275"/>
                    </a:lnTo>
                    <a:lnTo>
                      <a:pt x="176" y="276"/>
                    </a:lnTo>
                    <a:lnTo>
                      <a:pt x="177" y="277"/>
                    </a:lnTo>
                    <a:lnTo>
                      <a:pt x="177" y="280"/>
                    </a:lnTo>
                    <a:lnTo>
                      <a:pt x="179" y="282"/>
                    </a:lnTo>
                    <a:lnTo>
                      <a:pt x="179" y="286"/>
                    </a:lnTo>
                    <a:lnTo>
                      <a:pt x="182" y="288"/>
                    </a:lnTo>
                    <a:lnTo>
                      <a:pt x="181" y="296"/>
                    </a:lnTo>
                    <a:lnTo>
                      <a:pt x="181" y="298"/>
                    </a:lnTo>
                    <a:lnTo>
                      <a:pt x="181" y="301"/>
                    </a:lnTo>
                    <a:lnTo>
                      <a:pt x="181" y="303"/>
                    </a:lnTo>
                    <a:lnTo>
                      <a:pt x="185" y="302"/>
                    </a:lnTo>
                    <a:lnTo>
                      <a:pt x="187" y="303"/>
                    </a:lnTo>
                    <a:lnTo>
                      <a:pt x="192" y="303"/>
                    </a:lnTo>
                    <a:lnTo>
                      <a:pt x="195" y="304"/>
                    </a:lnTo>
                    <a:lnTo>
                      <a:pt x="200" y="302"/>
                    </a:lnTo>
                    <a:lnTo>
                      <a:pt x="203" y="304"/>
                    </a:lnTo>
                    <a:lnTo>
                      <a:pt x="204" y="304"/>
                    </a:lnTo>
                    <a:lnTo>
                      <a:pt x="205" y="307"/>
                    </a:lnTo>
                    <a:lnTo>
                      <a:pt x="207" y="319"/>
                    </a:lnTo>
                    <a:lnTo>
                      <a:pt x="210" y="322"/>
                    </a:lnTo>
                    <a:lnTo>
                      <a:pt x="211" y="322"/>
                    </a:lnTo>
                    <a:lnTo>
                      <a:pt x="216" y="321"/>
                    </a:lnTo>
                    <a:lnTo>
                      <a:pt x="218" y="321"/>
                    </a:lnTo>
                    <a:lnTo>
                      <a:pt x="220" y="324"/>
                    </a:lnTo>
                    <a:lnTo>
                      <a:pt x="221" y="324"/>
                    </a:lnTo>
                    <a:lnTo>
                      <a:pt x="221" y="325"/>
                    </a:lnTo>
                    <a:lnTo>
                      <a:pt x="220" y="334"/>
                    </a:lnTo>
                    <a:lnTo>
                      <a:pt x="220" y="336"/>
                    </a:lnTo>
                    <a:lnTo>
                      <a:pt x="220" y="337"/>
                    </a:lnTo>
                    <a:lnTo>
                      <a:pt x="220" y="338"/>
                    </a:lnTo>
                    <a:lnTo>
                      <a:pt x="220" y="339"/>
                    </a:lnTo>
                    <a:lnTo>
                      <a:pt x="218" y="341"/>
                    </a:lnTo>
                    <a:lnTo>
                      <a:pt x="221" y="339"/>
                    </a:lnTo>
                    <a:lnTo>
                      <a:pt x="226" y="339"/>
                    </a:lnTo>
                    <a:lnTo>
                      <a:pt x="226" y="342"/>
                    </a:lnTo>
                    <a:lnTo>
                      <a:pt x="228" y="347"/>
                    </a:lnTo>
                    <a:lnTo>
                      <a:pt x="228" y="350"/>
                    </a:lnTo>
                    <a:lnTo>
                      <a:pt x="228" y="354"/>
                    </a:lnTo>
                    <a:lnTo>
                      <a:pt x="228" y="359"/>
                    </a:lnTo>
                    <a:lnTo>
                      <a:pt x="228" y="360"/>
                    </a:lnTo>
                    <a:lnTo>
                      <a:pt x="226" y="360"/>
                    </a:lnTo>
                    <a:lnTo>
                      <a:pt x="223" y="361"/>
                    </a:lnTo>
                    <a:lnTo>
                      <a:pt x="223" y="362"/>
                    </a:lnTo>
                    <a:lnTo>
                      <a:pt x="221" y="364"/>
                    </a:lnTo>
                    <a:lnTo>
                      <a:pt x="221" y="362"/>
                    </a:lnTo>
                    <a:lnTo>
                      <a:pt x="216" y="366"/>
                    </a:lnTo>
                    <a:lnTo>
                      <a:pt x="215" y="367"/>
                    </a:lnTo>
                    <a:lnTo>
                      <a:pt x="214" y="367"/>
                    </a:lnTo>
                    <a:lnTo>
                      <a:pt x="210" y="371"/>
                    </a:lnTo>
                    <a:lnTo>
                      <a:pt x="209" y="371"/>
                    </a:lnTo>
                    <a:lnTo>
                      <a:pt x="209" y="375"/>
                    </a:lnTo>
                    <a:lnTo>
                      <a:pt x="206" y="375"/>
                    </a:lnTo>
                    <a:lnTo>
                      <a:pt x="205" y="375"/>
                    </a:lnTo>
                    <a:lnTo>
                      <a:pt x="203" y="378"/>
                    </a:lnTo>
                    <a:lnTo>
                      <a:pt x="201" y="381"/>
                    </a:lnTo>
                    <a:lnTo>
                      <a:pt x="201" y="382"/>
                    </a:lnTo>
                    <a:lnTo>
                      <a:pt x="200" y="383"/>
                    </a:lnTo>
                    <a:lnTo>
                      <a:pt x="199" y="384"/>
                    </a:lnTo>
                    <a:lnTo>
                      <a:pt x="196" y="388"/>
                    </a:lnTo>
                    <a:lnTo>
                      <a:pt x="195" y="390"/>
                    </a:lnTo>
                    <a:lnTo>
                      <a:pt x="194" y="393"/>
                    </a:lnTo>
                    <a:lnTo>
                      <a:pt x="194" y="394"/>
                    </a:lnTo>
                    <a:lnTo>
                      <a:pt x="192" y="395"/>
                    </a:lnTo>
                    <a:lnTo>
                      <a:pt x="192" y="396"/>
                    </a:lnTo>
                    <a:lnTo>
                      <a:pt x="193" y="396"/>
                    </a:lnTo>
                    <a:lnTo>
                      <a:pt x="194" y="396"/>
                    </a:lnTo>
                    <a:lnTo>
                      <a:pt x="199" y="395"/>
                    </a:lnTo>
                    <a:lnTo>
                      <a:pt x="201" y="396"/>
                    </a:lnTo>
                    <a:lnTo>
                      <a:pt x="204" y="400"/>
                    </a:lnTo>
                    <a:lnTo>
                      <a:pt x="206" y="401"/>
                    </a:lnTo>
                    <a:lnTo>
                      <a:pt x="207" y="404"/>
                    </a:lnTo>
                    <a:lnTo>
                      <a:pt x="210" y="408"/>
                    </a:lnTo>
                    <a:lnTo>
                      <a:pt x="211" y="408"/>
                    </a:lnTo>
                    <a:lnTo>
                      <a:pt x="214" y="406"/>
                    </a:lnTo>
                    <a:lnTo>
                      <a:pt x="215" y="406"/>
                    </a:lnTo>
                    <a:lnTo>
                      <a:pt x="217" y="410"/>
                    </a:lnTo>
                    <a:lnTo>
                      <a:pt x="220" y="411"/>
                    </a:lnTo>
                    <a:lnTo>
                      <a:pt x="222" y="412"/>
                    </a:lnTo>
                    <a:lnTo>
                      <a:pt x="224" y="415"/>
                    </a:lnTo>
                    <a:lnTo>
                      <a:pt x="226" y="417"/>
                    </a:lnTo>
                    <a:lnTo>
                      <a:pt x="227" y="417"/>
                    </a:lnTo>
                    <a:lnTo>
                      <a:pt x="232" y="418"/>
                    </a:lnTo>
                    <a:lnTo>
                      <a:pt x="234" y="422"/>
                    </a:lnTo>
                    <a:lnTo>
                      <a:pt x="237" y="425"/>
                    </a:lnTo>
                    <a:lnTo>
                      <a:pt x="239" y="427"/>
                    </a:lnTo>
                    <a:lnTo>
                      <a:pt x="238" y="430"/>
                    </a:lnTo>
                    <a:lnTo>
                      <a:pt x="237" y="433"/>
                    </a:lnTo>
                    <a:lnTo>
                      <a:pt x="238" y="436"/>
                    </a:lnTo>
                    <a:lnTo>
                      <a:pt x="238" y="436"/>
                    </a:lnTo>
                    <a:lnTo>
                      <a:pt x="238" y="438"/>
                    </a:lnTo>
                    <a:lnTo>
                      <a:pt x="239" y="439"/>
                    </a:lnTo>
                    <a:lnTo>
                      <a:pt x="240" y="440"/>
                    </a:lnTo>
                    <a:lnTo>
                      <a:pt x="244" y="436"/>
                    </a:lnTo>
                    <a:lnTo>
                      <a:pt x="245" y="433"/>
                    </a:lnTo>
                    <a:lnTo>
                      <a:pt x="248" y="425"/>
                    </a:lnTo>
                    <a:lnTo>
                      <a:pt x="249" y="421"/>
                    </a:lnTo>
                    <a:lnTo>
                      <a:pt x="250" y="419"/>
                    </a:lnTo>
                    <a:lnTo>
                      <a:pt x="249" y="418"/>
                    </a:lnTo>
                    <a:lnTo>
                      <a:pt x="248" y="416"/>
                    </a:lnTo>
                    <a:lnTo>
                      <a:pt x="248" y="413"/>
                    </a:lnTo>
                    <a:lnTo>
                      <a:pt x="249" y="413"/>
                    </a:lnTo>
                    <a:lnTo>
                      <a:pt x="250" y="411"/>
                    </a:lnTo>
                    <a:lnTo>
                      <a:pt x="251" y="410"/>
                    </a:lnTo>
                    <a:lnTo>
                      <a:pt x="251" y="408"/>
                    </a:lnTo>
                    <a:lnTo>
                      <a:pt x="252" y="408"/>
                    </a:lnTo>
                    <a:lnTo>
                      <a:pt x="254" y="408"/>
                    </a:lnTo>
                    <a:lnTo>
                      <a:pt x="256" y="407"/>
                    </a:lnTo>
                    <a:lnTo>
                      <a:pt x="256" y="405"/>
                    </a:lnTo>
                    <a:lnTo>
                      <a:pt x="256" y="404"/>
                    </a:lnTo>
                    <a:lnTo>
                      <a:pt x="256" y="401"/>
                    </a:lnTo>
                    <a:lnTo>
                      <a:pt x="257" y="401"/>
                    </a:lnTo>
                    <a:lnTo>
                      <a:pt x="259" y="401"/>
                    </a:lnTo>
                    <a:lnTo>
                      <a:pt x="260" y="399"/>
                    </a:lnTo>
                    <a:lnTo>
                      <a:pt x="259" y="398"/>
                    </a:lnTo>
                    <a:lnTo>
                      <a:pt x="257" y="396"/>
                    </a:lnTo>
                    <a:lnTo>
                      <a:pt x="257" y="393"/>
                    </a:lnTo>
                    <a:lnTo>
                      <a:pt x="257" y="391"/>
                    </a:lnTo>
                    <a:lnTo>
                      <a:pt x="257" y="391"/>
                    </a:lnTo>
                    <a:lnTo>
                      <a:pt x="259" y="394"/>
                    </a:lnTo>
                    <a:lnTo>
                      <a:pt x="262" y="398"/>
                    </a:lnTo>
                    <a:lnTo>
                      <a:pt x="262" y="398"/>
                    </a:lnTo>
                    <a:lnTo>
                      <a:pt x="263" y="396"/>
                    </a:lnTo>
                    <a:lnTo>
                      <a:pt x="265" y="398"/>
                    </a:lnTo>
                    <a:lnTo>
                      <a:pt x="265" y="399"/>
                    </a:lnTo>
                    <a:lnTo>
                      <a:pt x="263" y="400"/>
                    </a:lnTo>
                    <a:lnTo>
                      <a:pt x="263" y="404"/>
                    </a:lnTo>
                    <a:lnTo>
                      <a:pt x="260" y="407"/>
                    </a:lnTo>
                    <a:lnTo>
                      <a:pt x="259" y="407"/>
                    </a:lnTo>
                    <a:lnTo>
                      <a:pt x="257" y="410"/>
                    </a:lnTo>
                    <a:lnTo>
                      <a:pt x="257" y="412"/>
                    </a:lnTo>
                    <a:lnTo>
                      <a:pt x="256" y="411"/>
                    </a:lnTo>
                    <a:lnTo>
                      <a:pt x="254" y="412"/>
                    </a:lnTo>
                    <a:lnTo>
                      <a:pt x="252" y="415"/>
                    </a:lnTo>
                    <a:lnTo>
                      <a:pt x="252" y="416"/>
                    </a:lnTo>
                    <a:lnTo>
                      <a:pt x="250" y="416"/>
                    </a:lnTo>
                    <a:lnTo>
                      <a:pt x="250" y="416"/>
                    </a:lnTo>
                    <a:lnTo>
                      <a:pt x="250" y="417"/>
                    </a:lnTo>
                    <a:lnTo>
                      <a:pt x="251" y="418"/>
                    </a:lnTo>
                    <a:lnTo>
                      <a:pt x="259" y="413"/>
                    </a:lnTo>
                    <a:lnTo>
                      <a:pt x="262" y="408"/>
                    </a:lnTo>
                    <a:lnTo>
                      <a:pt x="267" y="400"/>
                    </a:lnTo>
                    <a:lnTo>
                      <a:pt x="270" y="396"/>
                    </a:lnTo>
                    <a:lnTo>
                      <a:pt x="271" y="390"/>
                    </a:lnTo>
                    <a:lnTo>
                      <a:pt x="276" y="382"/>
                    </a:lnTo>
                    <a:lnTo>
                      <a:pt x="280" y="376"/>
                    </a:lnTo>
                    <a:lnTo>
                      <a:pt x="282" y="373"/>
                    </a:lnTo>
                    <a:lnTo>
                      <a:pt x="280" y="373"/>
                    </a:lnTo>
                    <a:lnTo>
                      <a:pt x="282" y="372"/>
                    </a:lnTo>
                    <a:lnTo>
                      <a:pt x="282" y="371"/>
                    </a:lnTo>
                    <a:lnTo>
                      <a:pt x="283" y="368"/>
                    </a:lnTo>
                    <a:lnTo>
                      <a:pt x="284" y="368"/>
                    </a:lnTo>
                    <a:lnTo>
                      <a:pt x="284" y="366"/>
                    </a:lnTo>
                    <a:lnTo>
                      <a:pt x="284" y="365"/>
                    </a:lnTo>
                    <a:lnTo>
                      <a:pt x="284" y="365"/>
                    </a:lnTo>
                    <a:lnTo>
                      <a:pt x="283" y="364"/>
                    </a:lnTo>
                    <a:lnTo>
                      <a:pt x="283" y="361"/>
                    </a:lnTo>
                    <a:lnTo>
                      <a:pt x="282" y="359"/>
                    </a:lnTo>
                    <a:lnTo>
                      <a:pt x="282" y="358"/>
                    </a:lnTo>
                    <a:lnTo>
                      <a:pt x="282" y="356"/>
                    </a:lnTo>
                    <a:lnTo>
                      <a:pt x="282" y="354"/>
                    </a:lnTo>
                    <a:lnTo>
                      <a:pt x="280" y="351"/>
                    </a:lnTo>
                    <a:lnTo>
                      <a:pt x="279" y="348"/>
                    </a:lnTo>
                    <a:lnTo>
                      <a:pt x="280" y="348"/>
                    </a:lnTo>
                    <a:lnTo>
                      <a:pt x="283" y="347"/>
                    </a:lnTo>
                    <a:lnTo>
                      <a:pt x="282" y="345"/>
                    </a:lnTo>
                    <a:lnTo>
                      <a:pt x="280" y="344"/>
                    </a:lnTo>
                    <a:lnTo>
                      <a:pt x="283" y="344"/>
                    </a:lnTo>
                    <a:lnTo>
                      <a:pt x="284" y="342"/>
                    </a:lnTo>
                    <a:lnTo>
                      <a:pt x="280" y="341"/>
                    </a:lnTo>
                    <a:lnTo>
                      <a:pt x="283" y="339"/>
                    </a:lnTo>
                    <a:lnTo>
                      <a:pt x="284" y="338"/>
                    </a:lnTo>
                    <a:lnTo>
                      <a:pt x="285" y="338"/>
                    </a:lnTo>
                    <a:lnTo>
                      <a:pt x="289" y="336"/>
                    </a:lnTo>
                    <a:lnTo>
                      <a:pt x="291" y="334"/>
                    </a:lnTo>
                    <a:lnTo>
                      <a:pt x="291" y="333"/>
                    </a:lnTo>
                    <a:lnTo>
                      <a:pt x="294" y="331"/>
                    </a:lnTo>
                    <a:lnTo>
                      <a:pt x="298" y="328"/>
                    </a:lnTo>
                    <a:lnTo>
                      <a:pt x="301" y="324"/>
                    </a:lnTo>
                    <a:lnTo>
                      <a:pt x="305" y="324"/>
                    </a:lnTo>
                    <a:lnTo>
                      <a:pt x="307" y="321"/>
                    </a:lnTo>
                    <a:lnTo>
                      <a:pt x="310" y="319"/>
                    </a:lnTo>
                    <a:lnTo>
                      <a:pt x="312" y="319"/>
                    </a:lnTo>
                    <a:lnTo>
                      <a:pt x="313" y="320"/>
                    </a:lnTo>
                    <a:lnTo>
                      <a:pt x="315" y="321"/>
                    </a:lnTo>
                    <a:lnTo>
                      <a:pt x="315" y="319"/>
                    </a:lnTo>
                    <a:lnTo>
                      <a:pt x="317" y="316"/>
                    </a:lnTo>
                    <a:lnTo>
                      <a:pt x="321" y="314"/>
                    </a:lnTo>
                    <a:lnTo>
                      <a:pt x="323" y="313"/>
                    </a:lnTo>
                    <a:lnTo>
                      <a:pt x="323" y="313"/>
                    </a:lnTo>
                    <a:lnTo>
                      <a:pt x="322" y="311"/>
                    </a:lnTo>
                    <a:lnTo>
                      <a:pt x="321" y="311"/>
                    </a:lnTo>
                    <a:lnTo>
                      <a:pt x="319" y="310"/>
                    </a:lnTo>
                    <a:lnTo>
                      <a:pt x="322" y="309"/>
                    </a:lnTo>
                    <a:lnTo>
                      <a:pt x="324" y="308"/>
                    </a:lnTo>
                    <a:lnTo>
                      <a:pt x="326" y="308"/>
                    </a:lnTo>
                    <a:lnTo>
                      <a:pt x="328" y="308"/>
                    </a:lnTo>
                    <a:lnTo>
                      <a:pt x="329" y="307"/>
                    </a:lnTo>
                    <a:lnTo>
                      <a:pt x="330" y="307"/>
                    </a:lnTo>
                    <a:lnTo>
                      <a:pt x="330" y="308"/>
                    </a:lnTo>
                    <a:lnTo>
                      <a:pt x="328" y="309"/>
                    </a:lnTo>
                    <a:lnTo>
                      <a:pt x="326" y="310"/>
                    </a:lnTo>
                    <a:lnTo>
                      <a:pt x="324" y="310"/>
                    </a:lnTo>
                    <a:lnTo>
                      <a:pt x="326" y="311"/>
                    </a:lnTo>
                    <a:lnTo>
                      <a:pt x="330" y="310"/>
                    </a:lnTo>
                    <a:lnTo>
                      <a:pt x="335" y="308"/>
                    </a:lnTo>
                    <a:lnTo>
                      <a:pt x="334" y="307"/>
                    </a:lnTo>
                    <a:lnTo>
                      <a:pt x="335" y="305"/>
                    </a:lnTo>
                    <a:lnTo>
                      <a:pt x="337" y="307"/>
                    </a:lnTo>
                    <a:lnTo>
                      <a:pt x="337" y="308"/>
                    </a:lnTo>
                    <a:lnTo>
                      <a:pt x="337" y="309"/>
                    </a:lnTo>
                    <a:lnTo>
                      <a:pt x="340" y="309"/>
                    </a:lnTo>
                    <a:lnTo>
                      <a:pt x="341" y="309"/>
                    </a:lnTo>
                    <a:lnTo>
                      <a:pt x="345" y="309"/>
                    </a:lnTo>
                    <a:lnTo>
                      <a:pt x="349" y="309"/>
                    </a:lnTo>
                    <a:lnTo>
                      <a:pt x="350" y="308"/>
                    </a:lnTo>
                    <a:lnTo>
                      <a:pt x="350" y="307"/>
                    </a:lnTo>
                    <a:lnTo>
                      <a:pt x="350" y="305"/>
                    </a:lnTo>
                    <a:lnTo>
                      <a:pt x="350" y="304"/>
                    </a:lnTo>
                    <a:lnTo>
                      <a:pt x="355" y="302"/>
                    </a:lnTo>
                    <a:lnTo>
                      <a:pt x="360" y="301"/>
                    </a:lnTo>
                    <a:lnTo>
                      <a:pt x="361" y="299"/>
                    </a:lnTo>
                    <a:lnTo>
                      <a:pt x="362" y="297"/>
                    </a:lnTo>
                    <a:lnTo>
                      <a:pt x="361" y="297"/>
                    </a:lnTo>
                    <a:lnTo>
                      <a:pt x="360" y="292"/>
                    </a:lnTo>
                    <a:lnTo>
                      <a:pt x="361" y="290"/>
                    </a:lnTo>
                    <a:lnTo>
                      <a:pt x="362" y="288"/>
                    </a:lnTo>
                    <a:lnTo>
                      <a:pt x="362" y="286"/>
                    </a:lnTo>
                    <a:lnTo>
                      <a:pt x="363" y="285"/>
                    </a:lnTo>
                    <a:lnTo>
                      <a:pt x="366" y="284"/>
                    </a:lnTo>
                    <a:lnTo>
                      <a:pt x="366" y="281"/>
                    </a:lnTo>
                    <a:lnTo>
                      <a:pt x="365" y="281"/>
                    </a:lnTo>
                    <a:lnTo>
                      <a:pt x="368" y="276"/>
                    </a:lnTo>
                    <a:lnTo>
                      <a:pt x="372" y="271"/>
                    </a:lnTo>
                    <a:lnTo>
                      <a:pt x="372" y="269"/>
                    </a:lnTo>
                    <a:lnTo>
                      <a:pt x="372" y="263"/>
                    </a:lnTo>
                    <a:lnTo>
                      <a:pt x="371" y="262"/>
                    </a:lnTo>
                    <a:lnTo>
                      <a:pt x="372" y="257"/>
                    </a:lnTo>
                    <a:lnTo>
                      <a:pt x="373" y="256"/>
                    </a:lnTo>
                    <a:lnTo>
                      <a:pt x="373" y="254"/>
                    </a:lnTo>
                    <a:lnTo>
                      <a:pt x="377" y="252"/>
                    </a:lnTo>
                    <a:lnTo>
                      <a:pt x="377" y="251"/>
                    </a:lnTo>
                    <a:lnTo>
                      <a:pt x="375" y="247"/>
                    </a:lnTo>
                    <a:lnTo>
                      <a:pt x="378" y="242"/>
                    </a:lnTo>
                    <a:lnTo>
                      <a:pt x="378" y="239"/>
                    </a:lnTo>
                    <a:lnTo>
                      <a:pt x="378" y="235"/>
                    </a:lnTo>
                    <a:lnTo>
                      <a:pt x="378" y="234"/>
                    </a:lnTo>
                    <a:lnTo>
                      <a:pt x="379" y="230"/>
                    </a:lnTo>
                    <a:lnTo>
                      <a:pt x="378" y="216"/>
                    </a:lnTo>
                    <a:lnTo>
                      <a:pt x="378" y="213"/>
                    </a:lnTo>
                    <a:lnTo>
                      <a:pt x="378" y="211"/>
                    </a:lnTo>
                    <a:lnTo>
                      <a:pt x="378" y="208"/>
                    </a:lnTo>
                    <a:lnTo>
                      <a:pt x="378" y="210"/>
                    </a:lnTo>
                    <a:lnTo>
                      <a:pt x="375" y="208"/>
                    </a:lnTo>
                    <a:lnTo>
                      <a:pt x="375" y="207"/>
                    </a:lnTo>
                    <a:lnTo>
                      <a:pt x="378" y="205"/>
                    </a:lnTo>
                    <a:lnTo>
                      <a:pt x="377" y="202"/>
                    </a:lnTo>
                    <a:lnTo>
                      <a:pt x="378" y="201"/>
                    </a:lnTo>
                    <a:lnTo>
                      <a:pt x="379" y="201"/>
                    </a:lnTo>
                    <a:lnTo>
                      <a:pt x="379" y="197"/>
                    </a:lnTo>
                    <a:lnTo>
                      <a:pt x="378" y="195"/>
                    </a:lnTo>
                    <a:lnTo>
                      <a:pt x="374" y="194"/>
                    </a:lnTo>
                    <a:lnTo>
                      <a:pt x="375" y="194"/>
                    </a:lnTo>
                    <a:lnTo>
                      <a:pt x="375" y="193"/>
                    </a:lnTo>
                    <a:lnTo>
                      <a:pt x="377" y="194"/>
                    </a:lnTo>
                    <a:lnTo>
                      <a:pt x="378" y="195"/>
                    </a:lnTo>
                    <a:lnTo>
                      <a:pt x="379" y="196"/>
                    </a:lnTo>
                    <a:lnTo>
                      <a:pt x="380" y="194"/>
                    </a:lnTo>
                    <a:lnTo>
                      <a:pt x="382" y="194"/>
                    </a:lnTo>
                    <a:lnTo>
                      <a:pt x="383" y="195"/>
                    </a:lnTo>
                    <a:lnTo>
                      <a:pt x="384" y="195"/>
                    </a:lnTo>
                    <a:lnTo>
                      <a:pt x="383" y="197"/>
                    </a:lnTo>
                    <a:lnTo>
                      <a:pt x="380" y="199"/>
                    </a:lnTo>
                    <a:lnTo>
                      <a:pt x="380" y="200"/>
                    </a:lnTo>
                    <a:lnTo>
                      <a:pt x="382" y="200"/>
                    </a:lnTo>
                    <a:lnTo>
                      <a:pt x="384" y="197"/>
                    </a:lnTo>
                    <a:lnTo>
                      <a:pt x="386" y="196"/>
                    </a:lnTo>
                    <a:lnTo>
                      <a:pt x="390" y="190"/>
                    </a:lnTo>
                    <a:lnTo>
                      <a:pt x="391" y="187"/>
                    </a:lnTo>
                    <a:lnTo>
                      <a:pt x="393" y="184"/>
                    </a:lnTo>
                    <a:lnTo>
                      <a:pt x="394" y="183"/>
                    </a:lnTo>
                    <a:lnTo>
                      <a:pt x="395" y="179"/>
                    </a:lnTo>
                    <a:lnTo>
                      <a:pt x="396" y="176"/>
                    </a:lnTo>
                    <a:lnTo>
                      <a:pt x="402" y="172"/>
                    </a:lnTo>
                    <a:lnTo>
                      <a:pt x="404" y="171"/>
                    </a:lnTo>
                    <a:lnTo>
                      <a:pt x="405" y="170"/>
                    </a:lnTo>
                    <a:lnTo>
                      <a:pt x="406" y="167"/>
                    </a:lnTo>
                    <a:lnTo>
                      <a:pt x="411" y="163"/>
                    </a:lnTo>
                    <a:lnTo>
                      <a:pt x="414" y="157"/>
                    </a:lnTo>
                    <a:lnTo>
                      <a:pt x="416" y="156"/>
                    </a:lnTo>
                    <a:lnTo>
                      <a:pt x="418" y="150"/>
                    </a:lnTo>
                    <a:lnTo>
                      <a:pt x="419" y="148"/>
                    </a:lnTo>
                    <a:lnTo>
                      <a:pt x="421" y="147"/>
                    </a:lnTo>
                    <a:lnTo>
                      <a:pt x="421" y="144"/>
                    </a:lnTo>
                    <a:lnTo>
                      <a:pt x="419" y="142"/>
                    </a:lnTo>
                    <a:lnTo>
                      <a:pt x="419" y="140"/>
                    </a:lnTo>
                    <a:lnTo>
                      <a:pt x="421" y="13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7" name="Freeform 1355">
                <a:extLst>
                  <a:ext uri="{FF2B5EF4-FFF2-40B4-BE49-F238E27FC236}">
                    <a16:creationId xmlns:a16="http://schemas.microsoft.com/office/drawing/2014/main" id="{D2DE6845-1D62-4983-B917-DB3547571A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7" y="2358"/>
                <a:ext cx="2" cy="2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2 h 2"/>
                  <a:gd name="T4" fmla="*/ 2 w 2"/>
                  <a:gd name="T5" fmla="*/ 2 h 2"/>
                  <a:gd name="T6" fmla="*/ 2 w 2"/>
                  <a:gd name="T7" fmla="*/ 1 h 2"/>
                  <a:gd name="T8" fmla="*/ 2 w 2"/>
                  <a:gd name="T9" fmla="*/ 1 h 2"/>
                  <a:gd name="T10" fmla="*/ 0 w 2"/>
                  <a:gd name="T11" fmla="*/ 0 h 2"/>
                  <a:gd name="T12" fmla="*/ 0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8" name="Freeform 1356">
                <a:extLst>
                  <a:ext uri="{FF2B5EF4-FFF2-40B4-BE49-F238E27FC236}">
                    <a16:creationId xmlns:a16="http://schemas.microsoft.com/office/drawing/2014/main" id="{6CFE1460-9129-4897-9439-715FD8C90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9" y="2298"/>
                <a:ext cx="30" cy="43"/>
              </a:xfrm>
              <a:custGeom>
                <a:avLst/>
                <a:gdLst>
                  <a:gd name="T0" fmla="*/ 1 w 30"/>
                  <a:gd name="T1" fmla="*/ 3 h 43"/>
                  <a:gd name="T2" fmla="*/ 0 w 30"/>
                  <a:gd name="T3" fmla="*/ 5 h 43"/>
                  <a:gd name="T4" fmla="*/ 0 w 30"/>
                  <a:gd name="T5" fmla="*/ 9 h 43"/>
                  <a:gd name="T6" fmla="*/ 1 w 30"/>
                  <a:gd name="T7" fmla="*/ 10 h 43"/>
                  <a:gd name="T8" fmla="*/ 1 w 30"/>
                  <a:gd name="T9" fmla="*/ 12 h 43"/>
                  <a:gd name="T10" fmla="*/ 1 w 30"/>
                  <a:gd name="T11" fmla="*/ 15 h 43"/>
                  <a:gd name="T12" fmla="*/ 2 w 30"/>
                  <a:gd name="T13" fmla="*/ 16 h 43"/>
                  <a:gd name="T14" fmla="*/ 4 w 30"/>
                  <a:gd name="T15" fmla="*/ 17 h 43"/>
                  <a:gd name="T16" fmla="*/ 5 w 30"/>
                  <a:gd name="T17" fmla="*/ 20 h 43"/>
                  <a:gd name="T18" fmla="*/ 5 w 30"/>
                  <a:gd name="T19" fmla="*/ 22 h 43"/>
                  <a:gd name="T20" fmla="*/ 5 w 30"/>
                  <a:gd name="T21" fmla="*/ 23 h 43"/>
                  <a:gd name="T22" fmla="*/ 5 w 30"/>
                  <a:gd name="T23" fmla="*/ 24 h 43"/>
                  <a:gd name="T24" fmla="*/ 4 w 30"/>
                  <a:gd name="T25" fmla="*/ 26 h 43"/>
                  <a:gd name="T26" fmla="*/ 4 w 30"/>
                  <a:gd name="T27" fmla="*/ 29 h 43"/>
                  <a:gd name="T28" fmla="*/ 5 w 30"/>
                  <a:gd name="T29" fmla="*/ 30 h 43"/>
                  <a:gd name="T30" fmla="*/ 4 w 30"/>
                  <a:gd name="T31" fmla="*/ 33 h 43"/>
                  <a:gd name="T32" fmla="*/ 1 w 30"/>
                  <a:gd name="T33" fmla="*/ 34 h 43"/>
                  <a:gd name="T34" fmla="*/ 0 w 30"/>
                  <a:gd name="T35" fmla="*/ 34 h 43"/>
                  <a:gd name="T36" fmla="*/ 0 w 30"/>
                  <a:gd name="T37" fmla="*/ 35 h 43"/>
                  <a:gd name="T38" fmla="*/ 1 w 30"/>
                  <a:gd name="T39" fmla="*/ 37 h 43"/>
                  <a:gd name="T40" fmla="*/ 2 w 30"/>
                  <a:gd name="T41" fmla="*/ 38 h 43"/>
                  <a:gd name="T42" fmla="*/ 2 w 30"/>
                  <a:gd name="T43" fmla="*/ 39 h 43"/>
                  <a:gd name="T44" fmla="*/ 4 w 30"/>
                  <a:gd name="T45" fmla="*/ 40 h 43"/>
                  <a:gd name="T46" fmla="*/ 5 w 30"/>
                  <a:gd name="T47" fmla="*/ 40 h 43"/>
                  <a:gd name="T48" fmla="*/ 6 w 30"/>
                  <a:gd name="T49" fmla="*/ 39 h 43"/>
                  <a:gd name="T50" fmla="*/ 7 w 30"/>
                  <a:gd name="T51" fmla="*/ 39 h 43"/>
                  <a:gd name="T52" fmla="*/ 8 w 30"/>
                  <a:gd name="T53" fmla="*/ 39 h 43"/>
                  <a:gd name="T54" fmla="*/ 10 w 30"/>
                  <a:gd name="T55" fmla="*/ 40 h 43"/>
                  <a:gd name="T56" fmla="*/ 10 w 30"/>
                  <a:gd name="T57" fmla="*/ 40 h 43"/>
                  <a:gd name="T58" fmla="*/ 10 w 30"/>
                  <a:gd name="T59" fmla="*/ 43 h 43"/>
                  <a:gd name="T60" fmla="*/ 11 w 30"/>
                  <a:gd name="T61" fmla="*/ 43 h 43"/>
                  <a:gd name="T62" fmla="*/ 13 w 30"/>
                  <a:gd name="T63" fmla="*/ 41 h 43"/>
                  <a:gd name="T64" fmla="*/ 13 w 30"/>
                  <a:gd name="T65" fmla="*/ 40 h 43"/>
                  <a:gd name="T66" fmla="*/ 14 w 30"/>
                  <a:gd name="T67" fmla="*/ 39 h 43"/>
                  <a:gd name="T68" fmla="*/ 17 w 30"/>
                  <a:gd name="T69" fmla="*/ 39 h 43"/>
                  <a:gd name="T70" fmla="*/ 18 w 30"/>
                  <a:gd name="T71" fmla="*/ 37 h 43"/>
                  <a:gd name="T72" fmla="*/ 19 w 30"/>
                  <a:gd name="T73" fmla="*/ 34 h 43"/>
                  <a:gd name="T74" fmla="*/ 22 w 30"/>
                  <a:gd name="T75" fmla="*/ 29 h 43"/>
                  <a:gd name="T76" fmla="*/ 22 w 30"/>
                  <a:gd name="T77" fmla="*/ 27 h 43"/>
                  <a:gd name="T78" fmla="*/ 24 w 30"/>
                  <a:gd name="T79" fmla="*/ 23 h 43"/>
                  <a:gd name="T80" fmla="*/ 27 w 30"/>
                  <a:gd name="T81" fmla="*/ 21 h 43"/>
                  <a:gd name="T82" fmla="*/ 28 w 30"/>
                  <a:gd name="T83" fmla="*/ 20 h 43"/>
                  <a:gd name="T84" fmla="*/ 28 w 30"/>
                  <a:gd name="T85" fmla="*/ 18 h 43"/>
                  <a:gd name="T86" fmla="*/ 30 w 30"/>
                  <a:gd name="T87" fmla="*/ 16 h 43"/>
                  <a:gd name="T88" fmla="*/ 30 w 30"/>
                  <a:gd name="T89" fmla="*/ 13 h 43"/>
                  <a:gd name="T90" fmla="*/ 28 w 30"/>
                  <a:gd name="T91" fmla="*/ 11 h 43"/>
                  <a:gd name="T92" fmla="*/ 27 w 30"/>
                  <a:gd name="T93" fmla="*/ 12 h 43"/>
                  <a:gd name="T94" fmla="*/ 25 w 30"/>
                  <a:gd name="T95" fmla="*/ 11 h 43"/>
                  <a:gd name="T96" fmla="*/ 25 w 30"/>
                  <a:gd name="T97" fmla="*/ 10 h 43"/>
                  <a:gd name="T98" fmla="*/ 22 w 30"/>
                  <a:gd name="T99" fmla="*/ 6 h 43"/>
                  <a:gd name="T100" fmla="*/ 21 w 30"/>
                  <a:gd name="T101" fmla="*/ 5 h 43"/>
                  <a:gd name="T102" fmla="*/ 18 w 30"/>
                  <a:gd name="T103" fmla="*/ 3 h 43"/>
                  <a:gd name="T104" fmla="*/ 12 w 30"/>
                  <a:gd name="T105" fmla="*/ 1 h 43"/>
                  <a:gd name="T106" fmla="*/ 10 w 30"/>
                  <a:gd name="T107" fmla="*/ 0 h 43"/>
                  <a:gd name="T108" fmla="*/ 6 w 30"/>
                  <a:gd name="T109" fmla="*/ 0 h 43"/>
                  <a:gd name="T110" fmla="*/ 5 w 30"/>
                  <a:gd name="T111" fmla="*/ 1 h 43"/>
                  <a:gd name="T112" fmla="*/ 2 w 30"/>
                  <a:gd name="T113" fmla="*/ 3 h 43"/>
                  <a:gd name="T114" fmla="*/ 2 w 30"/>
                  <a:gd name="T115" fmla="*/ 3 h 43"/>
                  <a:gd name="T116" fmla="*/ 2 w 30"/>
                  <a:gd name="T117" fmla="*/ 3 h 43"/>
                  <a:gd name="T118" fmla="*/ 1 w 30"/>
                  <a:gd name="T119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" h="43">
                    <a:moveTo>
                      <a:pt x="1" y="3"/>
                    </a:moveTo>
                    <a:lnTo>
                      <a:pt x="0" y="5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1" y="12"/>
                    </a:lnTo>
                    <a:lnTo>
                      <a:pt x="1" y="15"/>
                    </a:lnTo>
                    <a:lnTo>
                      <a:pt x="2" y="16"/>
                    </a:lnTo>
                    <a:lnTo>
                      <a:pt x="4" y="17"/>
                    </a:lnTo>
                    <a:lnTo>
                      <a:pt x="5" y="20"/>
                    </a:lnTo>
                    <a:lnTo>
                      <a:pt x="5" y="22"/>
                    </a:lnTo>
                    <a:lnTo>
                      <a:pt x="5" y="23"/>
                    </a:lnTo>
                    <a:lnTo>
                      <a:pt x="5" y="24"/>
                    </a:lnTo>
                    <a:lnTo>
                      <a:pt x="4" y="26"/>
                    </a:lnTo>
                    <a:lnTo>
                      <a:pt x="4" y="29"/>
                    </a:lnTo>
                    <a:lnTo>
                      <a:pt x="5" y="30"/>
                    </a:lnTo>
                    <a:lnTo>
                      <a:pt x="4" y="33"/>
                    </a:lnTo>
                    <a:lnTo>
                      <a:pt x="1" y="34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1" y="37"/>
                    </a:lnTo>
                    <a:lnTo>
                      <a:pt x="2" y="38"/>
                    </a:lnTo>
                    <a:lnTo>
                      <a:pt x="2" y="39"/>
                    </a:lnTo>
                    <a:lnTo>
                      <a:pt x="4" y="40"/>
                    </a:lnTo>
                    <a:lnTo>
                      <a:pt x="5" y="40"/>
                    </a:lnTo>
                    <a:lnTo>
                      <a:pt x="6" y="39"/>
                    </a:lnTo>
                    <a:lnTo>
                      <a:pt x="7" y="39"/>
                    </a:lnTo>
                    <a:lnTo>
                      <a:pt x="8" y="39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0" y="43"/>
                    </a:lnTo>
                    <a:lnTo>
                      <a:pt x="11" y="43"/>
                    </a:lnTo>
                    <a:lnTo>
                      <a:pt x="13" y="41"/>
                    </a:lnTo>
                    <a:lnTo>
                      <a:pt x="13" y="40"/>
                    </a:lnTo>
                    <a:lnTo>
                      <a:pt x="14" y="39"/>
                    </a:lnTo>
                    <a:lnTo>
                      <a:pt x="17" y="39"/>
                    </a:lnTo>
                    <a:lnTo>
                      <a:pt x="18" y="37"/>
                    </a:lnTo>
                    <a:lnTo>
                      <a:pt x="19" y="34"/>
                    </a:lnTo>
                    <a:lnTo>
                      <a:pt x="22" y="29"/>
                    </a:lnTo>
                    <a:lnTo>
                      <a:pt x="22" y="27"/>
                    </a:lnTo>
                    <a:lnTo>
                      <a:pt x="24" y="23"/>
                    </a:lnTo>
                    <a:lnTo>
                      <a:pt x="27" y="21"/>
                    </a:lnTo>
                    <a:lnTo>
                      <a:pt x="28" y="20"/>
                    </a:lnTo>
                    <a:lnTo>
                      <a:pt x="28" y="18"/>
                    </a:lnTo>
                    <a:lnTo>
                      <a:pt x="30" y="16"/>
                    </a:lnTo>
                    <a:lnTo>
                      <a:pt x="30" y="13"/>
                    </a:lnTo>
                    <a:lnTo>
                      <a:pt x="28" y="11"/>
                    </a:lnTo>
                    <a:lnTo>
                      <a:pt x="27" y="12"/>
                    </a:lnTo>
                    <a:lnTo>
                      <a:pt x="25" y="11"/>
                    </a:lnTo>
                    <a:lnTo>
                      <a:pt x="25" y="10"/>
                    </a:lnTo>
                    <a:lnTo>
                      <a:pt x="22" y="6"/>
                    </a:lnTo>
                    <a:lnTo>
                      <a:pt x="21" y="5"/>
                    </a:lnTo>
                    <a:lnTo>
                      <a:pt x="18" y="3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9" name="Freeform 1357">
                <a:extLst>
                  <a:ext uri="{FF2B5EF4-FFF2-40B4-BE49-F238E27FC236}">
                    <a16:creationId xmlns:a16="http://schemas.microsoft.com/office/drawing/2014/main" id="{89A5EF1F-6476-47D7-9D92-7C2E2142E7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7" y="2293"/>
                <a:ext cx="43" cy="46"/>
              </a:xfrm>
              <a:custGeom>
                <a:avLst/>
                <a:gdLst>
                  <a:gd name="T0" fmla="*/ 10 w 43"/>
                  <a:gd name="T1" fmla="*/ 8 h 46"/>
                  <a:gd name="T2" fmla="*/ 6 w 43"/>
                  <a:gd name="T3" fmla="*/ 10 h 46"/>
                  <a:gd name="T4" fmla="*/ 3 w 43"/>
                  <a:gd name="T5" fmla="*/ 14 h 46"/>
                  <a:gd name="T6" fmla="*/ 0 w 43"/>
                  <a:gd name="T7" fmla="*/ 20 h 46"/>
                  <a:gd name="T8" fmla="*/ 3 w 43"/>
                  <a:gd name="T9" fmla="*/ 22 h 46"/>
                  <a:gd name="T10" fmla="*/ 4 w 43"/>
                  <a:gd name="T11" fmla="*/ 25 h 46"/>
                  <a:gd name="T12" fmla="*/ 5 w 43"/>
                  <a:gd name="T13" fmla="*/ 28 h 46"/>
                  <a:gd name="T14" fmla="*/ 7 w 43"/>
                  <a:gd name="T15" fmla="*/ 29 h 46"/>
                  <a:gd name="T16" fmla="*/ 9 w 43"/>
                  <a:gd name="T17" fmla="*/ 32 h 46"/>
                  <a:gd name="T18" fmla="*/ 10 w 43"/>
                  <a:gd name="T19" fmla="*/ 37 h 46"/>
                  <a:gd name="T20" fmla="*/ 12 w 43"/>
                  <a:gd name="T21" fmla="*/ 39 h 46"/>
                  <a:gd name="T22" fmla="*/ 15 w 43"/>
                  <a:gd name="T23" fmla="*/ 43 h 46"/>
                  <a:gd name="T24" fmla="*/ 16 w 43"/>
                  <a:gd name="T25" fmla="*/ 45 h 46"/>
                  <a:gd name="T26" fmla="*/ 17 w 43"/>
                  <a:gd name="T27" fmla="*/ 45 h 46"/>
                  <a:gd name="T28" fmla="*/ 18 w 43"/>
                  <a:gd name="T29" fmla="*/ 46 h 46"/>
                  <a:gd name="T30" fmla="*/ 23 w 43"/>
                  <a:gd name="T31" fmla="*/ 46 h 46"/>
                  <a:gd name="T32" fmla="*/ 23 w 43"/>
                  <a:gd name="T33" fmla="*/ 44 h 46"/>
                  <a:gd name="T34" fmla="*/ 21 w 43"/>
                  <a:gd name="T35" fmla="*/ 40 h 46"/>
                  <a:gd name="T36" fmla="*/ 23 w 43"/>
                  <a:gd name="T37" fmla="*/ 38 h 46"/>
                  <a:gd name="T38" fmla="*/ 29 w 43"/>
                  <a:gd name="T39" fmla="*/ 38 h 46"/>
                  <a:gd name="T40" fmla="*/ 34 w 43"/>
                  <a:gd name="T41" fmla="*/ 37 h 46"/>
                  <a:gd name="T42" fmla="*/ 38 w 43"/>
                  <a:gd name="T43" fmla="*/ 39 h 46"/>
                  <a:gd name="T44" fmla="*/ 42 w 43"/>
                  <a:gd name="T45" fmla="*/ 38 h 46"/>
                  <a:gd name="T46" fmla="*/ 42 w 43"/>
                  <a:gd name="T47" fmla="*/ 34 h 46"/>
                  <a:gd name="T48" fmla="*/ 43 w 43"/>
                  <a:gd name="T49" fmla="*/ 29 h 46"/>
                  <a:gd name="T50" fmla="*/ 43 w 43"/>
                  <a:gd name="T51" fmla="*/ 27 h 46"/>
                  <a:gd name="T52" fmla="*/ 42 w 43"/>
                  <a:gd name="T53" fmla="*/ 22 h 46"/>
                  <a:gd name="T54" fmla="*/ 39 w 43"/>
                  <a:gd name="T55" fmla="*/ 20 h 46"/>
                  <a:gd name="T56" fmla="*/ 39 w 43"/>
                  <a:gd name="T57" fmla="*/ 15 h 46"/>
                  <a:gd name="T58" fmla="*/ 38 w 43"/>
                  <a:gd name="T59" fmla="*/ 10 h 46"/>
                  <a:gd name="T60" fmla="*/ 40 w 43"/>
                  <a:gd name="T61" fmla="*/ 8 h 46"/>
                  <a:gd name="T62" fmla="*/ 43 w 43"/>
                  <a:gd name="T63" fmla="*/ 5 h 46"/>
                  <a:gd name="T64" fmla="*/ 40 w 43"/>
                  <a:gd name="T65" fmla="*/ 1 h 46"/>
                  <a:gd name="T66" fmla="*/ 32 w 43"/>
                  <a:gd name="T67" fmla="*/ 0 h 46"/>
                  <a:gd name="T68" fmla="*/ 29 w 43"/>
                  <a:gd name="T69" fmla="*/ 0 h 46"/>
                  <a:gd name="T70" fmla="*/ 21 w 43"/>
                  <a:gd name="T71" fmla="*/ 1 h 46"/>
                  <a:gd name="T72" fmla="*/ 13 w 43"/>
                  <a:gd name="T73" fmla="*/ 0 h 46"/>
                  <a:gd name="T74" fmla="*/ 10 w 43"/>
                  <a:gd name="T75" fmla="*/ 4 h 46"/>
                  <a:gd name="T76" fmla="*/ 10 w 43"/>
                  <a:gd name="T77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3" h="46">
                    <a:moveTo>
                      <a:pt x="10" y="6"/>
                    </a:moveTo>
                    <a:lnTo>
                      <a:pt x="10" y="8"/>
                    </a:lnTo>
                    <a:lnTo>
                      <a:pt x="7" y="10"/>
                    </a:lnTo>
                    <a:lnTo>
                      <a:pt x="6" y="10"/>
                    </a:lnTo>
                    <a:lnTo>
                      <a:pt x="4" y="11"/>
                    </a:lnTo>
                    <a:lnTo>
                      <a:pt x="3" y="14"/>
                    </a:lnTo>
                    <a:lnTo>
                      <a:pt x="1" y="16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3" y="22"/>
                    </a:lnTo>
                    <a:lnTo>
                      <a:pt x="4" y="23"/>
                    </a:lnTo>
                    <a:lnTo>
                      <a:pt x="4" y="25"/>
                    </a:lnTo>
                    <a:lnTo>
                      <a:pt x="5" y="27"/>
                    </a:lnTo>
                    <a:lnTo>
                      <a:pt x="5" y="28"/>
                    </a:lnTo>
                    <a:lnTo>
                      <a:pt x="6" y="29"/>
                    </a:lnTo>
                    <a:lnTo>
                      <a:pt x="7" y="29"/>
                    </a:lnTo>
                    <a:lnTo>
                      <a:pt x="9" y="29"/>
                    </a:lnTo>
                    <a:lnTo>
                      <a:pt x="9" y="32"/>
                    </a:lnTo>
                    <a:lnTo>
                      <a:pt x="10" y="34"/>
                    </a:lnTo>
                    <a:lnTo>
                      <a:pt x="10" y="37"/>
                    </a:lnTo>
                    <a:lnTo>
                      <a:pt x="11" y="38"/>
                    </a:lnTo>
                    <a:lnTo>
                      <a:pt x="12" y="39"/>
                    </a:lnTo>
                    <a:lnTo>
                      <a:pt x="13" y="42"/>
                    </a:lnTo>
                    <a:lnTo>
                      <a:pt x="15" y="43"/>
                    </a:lnTo>
                    <a:lnTo>
                      <a:pt x="15" y="43"/>
                    </a:lnTo>
                    <a:lnTo>
                      <a:pt x="16" y="45"/>
                    </a:lnTo>
                    <a:lnTo>
                      <a:pt x="17" y="45"/>
                    </a:lnTo>
                    <a:lnTo>
                      <a:pt x="17" y="45"/>
                    </a:lnTo>
                    <a:lnTo>
                      <a:pt x="18" y="45"/>
                    </a:lnTo>
                    <a:lnTo>
                      <a:pt x="18" y="46"/>
                    </a:lnTo>
                    <a:lnTo>
                      <a:pt x="22" y="46"/>
                    </a:lnTo>
                    <a:lnTo>
                      <a:pt x="23" y="46"/>
                    </a:lnTo>
                    <a:lnTo>
                      <a:pt x="24" y="46"/>
                    </a:lnTo>
                    <a:lnTo>
                      <a:pt x="23" y="44"/>
                    </a:lnTo>
                    <a:lnTo>
                      <a:pt x="22" y="43"/>
                    </a:lnTo>
                    <a:lnTo>
                      <a:pt x="21" y="40"/>
                    </a:lnTo>
                    <a:lnTo>
                      <a:pt x="21" y="39"/>
                    </a:lnTo>
                    <a:lnTo>
                      <a:pt x="23" y="38"/>
                    </a:lnTo>
                    <a:lnTo>
                      <a:pt x="26" y="38"/>
                    </a:lnTo>
                    <a:lnTo>
                      <a:pt x="29" y="38"/>
                    </a:lnTo>
                    <a:lnTo>
                      <a:pt x="32" y="37"/>
                    </a:lnTo>
                    <a:lnTo>
                      <a:pt x="34" y="37"/>
                    </a:lnTo>
                    <a:lnTo>
                      <a:pt x="37" y="39"/>
                    </a:lnTo>
                    <a:lnTo>
                      <a:pt x="38" y="39"/>
                    </a:lnTo>
                    <a:lnTo>
                      <a:pt x="39" y="39"/>
                    </a:lnTo>
                    <a:lnTo>
                      <a:pt x="42" y="38"/>
                    </a:lnTo>
                    <a:lnTo>
                      <a:pt x="43" y="35"/>
                    </a:lnTo>
                    <a:lnTo>
                      <a:pt x="42" y="34"/>
                    </a:lnTo>
                    <a:lnTo>
                      <a:pt x="42" y="31"/>
                    </a:lnTo>
                    <a:lnTo>
                      <a:pt x="43" y="29"/>
                    </a:lnTo>
                    <a:lnTo>
                      <a:pt x="43" y="28"/>
                    </a:lnTo>
                    <a:lnTo>
                      <a:pt x="43" y="27"/>
                    </a:lnTo>
                    <a:lnTo>
                      <a:pt x="43" y="25"/>
                    </a:lnTo>
                    <a:lnTo>
                      <a:pt x="42" y="22"/>
                    </a:lnTo>
                    <a:lnTo>
                      <a:pt x="40" y="21"/>
                    </a:lnTo>
                    <a:lnTo>
                      <a:pt x="39" y="20"/>
                    </a:lnTo>
                    <a:lnTo>
                      <a:pt x="39" y="17"/>
                    </a:lnTo>
                    <a:lnTo>
                      <a:pt x="39" y="15"/>
                    </a:lnTo>
                    <a:lnTo>
                      <a:pt x="38" y="14"/>
                    </a:lnTo>
                    <a:lnTo>
                      <a:pt x="38" y="10"/>
                    </a:lnTo>
                    <a:lnTo>
                      <a:pt x="39" y="8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43" y="5"/>
                    </a:lnTo>
                    <a:lnTo>
                      <a:pt x="43" y="3"/>
                    </a:lnTo>
                    <a:lnTo>
                      <a:pt x="40" y="1"/>
                    </a:lnTo>
                    <a:lnTo>
                      <a:pt x="37" y="1"/>
                    </a:lnTo>
                    <a:lnTo>
                      <a:pt x="32" y="0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1" y="1"/>
                    </a:lnTo>
                    <a:lnTo>
                      <a:pt x="17" y="0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0" name="Freeform 1358">
                <a:extLst>
                  <a:ext uri="{FF2B5EF4-FFF2-40B4-BE49-F238E27FC236}">
                    <a16:creationId xmlns:a16="http://schemas.microsoft.com/office/drawing/2014/main" id="{607BEA71-303D-45D4-94B8-36E8A4581D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3" y="2267"/>
                <a:ext cx="53" cy="81"/>
              </a:xfrm>
              <a:custGeom>
                <a:avLst/>
                <a:gdLst>
                  <a:gd name="T0" fmla="*/ 11 w 53"/>
                  <a:gd name="T1" fmla="*/ 6 h 81"/>
                  <a:gd name="T2" fmla="*/ 6 w 53"/>
                  <a:gd name="T3" fmla="*/ 9 h 81"/>
                  <a:gd name="T4" fmla="*/ 7 w 53"/>
                  <a:gd name="T5" fmla="*/ 13 h 81"/>
                  <a:gd name="T6" fmla="*/ 12 w 53"/>
                  <a:gd name="T7" fmla="*/ 14 h 81"/>
                  <a:gd name="T8" fmla="*/ 8 w 53"/>
                  <a:gd name="T9" fmla="*/ 19 h 81"/>
                  <a:gd name="T10" fmla="*/ 4 w 53"/>
                  <a:gd name="T11" fmla="*/ 19 h 81"/>
                  <a:gd name="T12" fmla="*/ 2 w 53"/>
                  <a:gd name="T13" fmla="*/ 20 h 81"/>
                  <a:gd name="T14" fmla="*/ 0 w 53"/>
                  <a:gd name="T15" fmla="*/ 25 h 81"/>
                  <a:gd name="T16" fmla="*/ 3 w 53"/>
                  <a:gd name="T17" fmla="*/ 31 h 81"/>
                  <a:gd name="T18" fmla="*/ 7 w 53"/>
                  <a:gd name="T19" fmla="*/ 35 h 81"/>
                  <a:gd name="T20" fmla="*/ 9 w 53"/>
                  <a:gd name="T21" fmla="*/ 36 h 81"/>
                  <a:gd name="T22" fmla="*/ 13 w 53"/>
                  <a:gd name="T23" fmla="*/ 36 h 81"/>
                  <a:gd name="T24" fmla="*/ 14 w 53"/>
                  <a:gd name="T25" fmla="*/ 41 h 81"/>
                  <a:gd name="T26" fmla="*/ 12 w 53"/>
                  <a:gd name="T27" fmla="*/ 44 h 81"/>
                  <a:gd name="T28" fmla="*/ 17 w 53"/>
                  <a:gd name="T29" fmla="*/ 44 h 81"/>
                  <a:gd name="T30" fmla="*/ 18 w 53"/>
                  <a:gd name="T31" fmla="*/ 48 h 81"/>
                  <a:gd name="T32" fmla="*/ 20 w 53"/>
                  <a:gd name="T33" fmla="*/ 49 h 81"/>
                  <a:gd name="T34" fmla="*/ 17 w 53"/>
                  <a:gd name="T35" fmla="*/ 54 h 81"/>
                  <a:gd name="T36" fmla="*/ 15 w 53"/>
                  <a:gd name="T37" fmla="*/ 60 h 81"/>
                  <a:gd name="T38" fmla="*/ 14 w 53"/>
                  <a:gd name="T39" fmla="*/ 64 h 81"/>
                  <a:gd name="T40" fmla="*/ 14 w 53"/>
                  <a:gd name="T41" fmla="*/ 66 h 81"/>
                  <a:gd name="T42" fmla="*/ 17 w 53"/>
                  <a:gd name="T43" fmla="*/ 70 h 81"/>
                  <a:gd name="T44" fmla="*/ 19 w 53"/>
                  <a:gd name="T45" fmla="*/ 75 h 81"/>
                  <a:gd name="T46" fmla="*/ 25 w 53"/>
                  <a:gd name="T47" fmla="*/ 80 h 81"/>
                  <a:gd name="T48" fmla="*/ 28 w 53"/>
                  <a:gd name="T49" fmla="*/ 78 h 81"/>
                  <a:gd name="T50" fmla="*/ 30 w 53"/>
                  <a:gd name="T51" fmla="*/ 80 h 81"/>
                  <a:gd name="T52" fmla="*/ 34 w 53"/>
                  <a:gd name="T53" fmla="*/ 77 h 81"/>
                  <a:gd name="T54" fmla="*/ 36 w 53"/>
                  <a:gd name="T55" fmla="*/ 75 h 81"/>
                  <a:gd name="T56" fmla="*/ 42 w 53"/>
                  <a:gd name="T57" fmla="*/ 72 h 81"/>
                  <a:gd name="T58" fmla="*/ 47 w 53"/>
                  <a:gd name="T59" fmla="*/ 71 h 81"/>
                  <a:gd name="T60" fmla="*/ 49 w 53"/>
                  <a:gd name="T61" fmla="*/ 71 h 81"/>
                  <a:gd name="T62" fmla="*/ 53 w 53"/>
                  <a:gd name="T63" fmla="*/ 71 h 81"/>
                  <a:gd name="T64" fmla="*/ 51 w 53"/>
                  <a:gd name="T65" fmla="*/ 69 h 81"/>
                  <a:gd name="T66" fmla="*/ 49 w 53"/>
                  <a:gd name="T67" fmla="*/ 68 h 81"/>
                  <a:gd name="T68" fmla="*/ 47 w 53"/>
                  <a:gd name="T69" fmla="*/ 64 h 81"/>
                  <a:gd name="T70" fmla="*/ 46 w 53"/>
                  <a:gd name="T71" fmla="*/ 60 h 81"/>
                  <a:gd name="T72" fmla="*/ 45 w 53"/>
                  <a:gd name="T73" fmla="*/ 55 h 81"/>
                  <a:gd name="T74" fmla="*/ 42 w 53"/>
                  <a:gd name="T75" fmla="*/ 55 h 81"/>
                  <a:gd name="T76" fmla="*/ 41 w 53"/>
                  <a:gd name="T77" fmla="*/ 53 h 81"/>
                  <a:gd name="T78" fmla="*/ 40 w 53"/>
                  <a:gd name="T79" fmla="*/ 49 h 81"/>
                  <a:gd name="T80" fmla="*/ 36 w 53"/>
                  <a:gd name="T81" fmla="*/ 47 h 81"/>
                  <a:gd name="T82" fmla="*/ 37 w 53"/>
                  <a:gd name="T83" fmla="*/ 42 h 81"/>
                  <a:gd name="T84" fmla="*/ 40 w 53"/>
                  <a:gd name="T85" fmla="*/ 37 h 81"/>
                  <a:gd name="T86" fmla="*/ 43 w 53"/>
                  <a:gd name="T87" fmla="*/ 36 h 81"/>
                  <a:gd name="T88" fmla="*/ 46 w 53"/>
                  <a:gd name="T89" fmla="*/ 32 h 81"/>
                  <a:gd name="T90" fmla="*/ 46 w 53"/>
                  <a:gd name="T91" fmla="*/ 30 h 81"/>
                  <a:gd name="T92" fmla="*/ 46 w 53"/>
                  <a:gd name="T93" fmla="*/ 27 h 81"/>
                  <a:gd name="T94" fmla="*/ 45 w 53"/>
                  <a:gd name="T95" fmla="*/ 24 h 81"/>
                  <a:gd name="T96" fmla="*/ 37 w 53"/>
                  <a:gd name="T97" fmla="*/ 19 h 81"/>
                  <a:gd name="T98" fmla="*/ 34 w 53"/>
                  <a:gd name="T99" fmla="*/ 18 h 81"/>
                  <a:gd name="T100" fmla="*/ 30 w 53"/>
                  <a:gd name="T101" fmla="*/ 20 h 81"/>
                  <a:gd name="T102" fmla="*/ 29 w 53"/>
                  <a:gd name="T103" fmla="*/ 20 h 81"/>
                  <a:gd name="T104" fmla="*/ 30 w 53"/>
                  <a:gd name="T105" fmla="*/ 14 h 81"/>
                  <a:gd name="T106" fmla="*/ 28 w 53"/>
                  <a:gd name="T107" fmla="*/ 9 h 81"/>
                  <a:gd name="T108" fmla="*/ 20 w 53"/>
                  <a:gd name="T109" fmla="*/ 4 h 81"/>
                  <a:gd name="T110" fmla="*/ 18 w 53"/>
                  <a:gd name="T111" fmla="*/ 1 h 81"/>
                  <a:gd name="T112" fmla="*/ 15 w 53"/>
                  <a:gd name="T113" fmla="*/ 0 h 81"/>
                  <a:gd name="T114" fmla="*/ 12 w 53"/>
                  <a:gd name="T115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3" h="81">
                    <a:moveTo>
                      <a:pt x="12" y="4"/>
                    </a:moveTo>
                    <a:lnTo>
                      <a:pt x="11" y="6"/>
                    </a:lnTo>
                    <a:lnTo>
                      <a:pt x="8" y="6"/>
                    </a:lnTo>
                    <a:lnTo>
                      <a:pt x="6" y="9"/>
                    </a:lnTo>
                    <a:lnTo>
                      <a:pt x="7" y="10"/>
                    </a:lnTo>
                    <a:lnTo>
                      <a:pt x="7" y="13"/>
                    </a:lnTo>
                    <a:lnTo>
                      <a:pt x="11" y="13"/>
                    </a:lnTo>
                    <a:lnTo>
                      <a:pt x="12" y="14"/>
                    </a:lnTo>
                    <a:lnTo>
                      <a:pt x="12" y="18"/>
                    </a:lnTo>
                    <a:lnTo>
                      <a:pt x="8" y="19"/>
                    </a:lnTo>
                    <a:lnTo>
                      <a:pt x="7" y="18"/>
                    </a:lnTo>
                    <a:lnTo>
                      <a:pt x="4" y="19"/>
                    </a:lnTo>
                    <a:lnTo>
                      <a:pt x="3" y="18"/>
                    </a:lnTo>
                    <a:lnTo>
                      <a:pt x="2" y="20"/>
                    </a:lnTo>
                    <a:lnTo>
                      <a:pt x="1" y="23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3" y="31"/>
                    </a:lnTo>
                    <a:lnTo>
                      <a:pt x="7" y="35"/>
                    </a:lnTo>
                    <a:lnTo>
                      <a:pt x="7" y="35"/>
                    </a:lnTo>
                    <a:lnTo>
                      <a:pt x="8" y="35"/>
                    </a:lnTo>
                    <a:lnTo>
                      <a:pt x="9" y="36"/>
                    </a:lnTo>
                    <a:lnTo>
                      <a:pt x="11" y="36"/>
                    </a:lnTo>
                    <a:lnTo>
                      <a:pt x="13" y="36"/>
                    </a:lnTo>
                    <a:lnTo>
                      <a:pt x="14" y="38"/>
                    </a:lnTo>
                    <a:lnTo>
                      <a:pt x="14" y="41"/>
                    </a:lnTo>
                    <a:lnTo>
                      <a:pt x="13" y="43"/>
                    </a:lnTo>
                    <a:lnTo>
                      <a:pt x="12" y="44"/>
                    </a:lnTo>
                    <a:lnTo>
                      <a:pt x="14" y="44"/>
                    </a:lnTo>
                    <a:lnTo>
                      <a:pt x="17" y="44"/>
                    </a:lnTo>
                    <a:lnTo>
                      <a:pt x="17" y="47"/>
                    </a:lnTo>
                    <a:lnTo>
                      <a:pt x="18" y="48"/>
                    </a:lnTo>
                    <a:lnTo>
                      <a:pt x="20" y="48"/>
                    </a:lnTo>
                    <a:lnTo>
                      <a:pt x="20" y="49"/>
                    </a:lnTo>
                    <a:lnTo>
                      <a:pt x="18" y="52"/>
                    </a:lnTo>
                    <a:lnTo>
                      <a:pt x="17" y="54"/>
                    </a:lnTo>
                    <a:lnTo>
                      <a:pt x="15" y="58"/>
                    </a:lnTo>
                    <a:lnTo>
                      <a:pt x="15" y="60"/>
                    </a:lnTo>
                    <a:lnTo>
                      <a:pt x="14" y="61"/>
                    </a:lnTo>
                    <a:lnTo>
                      <a:pt x="14" y="64"/>
                    </a:lnTo>
                    <a:lnTo>
                      <a:pt x="14" y="65"/>
                    </a:lnTo>
                    <a:lnTo>
                      <a:pt x="14" y="66"/>
                    </a:lnTo>
                    <a:lnTo>
                      <a:pt x="14" y="69"/>
                    </a:lnTo>
                    <a:lnTo>
                      <a:pt x="17" y="70"/>
                    </a:lnTo>
                    <a:lnTo>
                      <a:pt x="19" y="72"/>
                    </a:lnTo>
                    <a:lnTo>
                      <a:pt x="19" y="75"/>
                    </a:lnTo>
                    <a:lnTo>
                      <a:pt x="20" y="76"/>
                    </a:lnTo>
                    <a:lnTo>
                      <a:pt x="25" y="80"/>
                    </a:lnTo>
                    <a:lnTo>
                      <a:pt x="26" y="81"/>
                    </a:lnTo>
                    <a:lnTo>
                      <a:pt x="28" y="78"/>
                    </a:lnTo>
                    <a:lnTo>
                      <a:pt x="29" y="78"/>
                    </a:lnTo>
                    <a:lnTo>
                      <a:pt x="30" y="80"/>
                    </a:lnTo>
                    <a:lnTo>
                      <a:pt x="32" y="78"/>
                    </a:lnTo>
                    <a:lnTo>
                      <a:pt x="34" y="77"/>
                    </a:lnTo>
                    <a:lnTo>
                      <a:pt x="34" y="76"/>
                    </a:lnTo>
                    <a:lnTo>
                      <a:pt x="36" y="75"/>
                    </a:lnTo>
                    <a:lnTo>
                      <a:pt x="40" y="76"/>
                    </a:lnTo>
                    <a:lnTo>
                      <a:pt x="42" y="72"/>
                    </a:lnTo>
                    <a:lnTo>
                      <a:pt x="43" y="71"/>
                    </a:lnTo>
                    <a:lnTo>
                      <a:pt x="47" y="71"/>
                    </a:lnTo>
                    <a:lnTo>
                      <a:pt x="48" y="72"/>
                    </a:lnTo>
                    <a:lnTo>
                      <a:pt x="49" y="71"/>
                    </a:lnTo>
                    <a:lnTo>
                      <a:pt x="53" y="71"/>
                    </a:lnTo>
                    <a:lnTo>
                      <a:pt x="53" y="71"/>
                    </a:lnTo>
                    <a:lnTo>
                      <a:pt x="52" y="71"/>
                    </a:lnTo>
                    <a:lnTo>
                      <a:pt x="51" y="69"/>
                    </a:lnTo>
                    <a:lnTo>
                      <a:pt x="51" y="69"/>
                    </a:lnTo>
                    <a:lnTo>
                      <a:pt x="49" y="68"/>
                    </a:lnTo>
                    <a:lnTo>
                      <a:pt x="48" y="65"/>
                    </a:lnTo>
                    <a:lnTo>
                      <a:pt x="47" y="64"/>
                    </a:lnTo>
                    <a:lnTo>
                      <a:pt x="46" y="63"/>
                    </a:lnTo>
                    <a:lnTo>
                      <a:pt x="46" y="60"/>
                    </a:lnTo>
                    <a:lnTo>
                      <a:pt x="45" y="58"/>
                    </a:lnTo>
                    <a:lnTo>
                      <a:pt x="45" y="55"/>
                    </a:lnTo>
                    <a:lnTo>
                      <a:pt x="43" y="55"/>
                    </a:lnTo>
                    <a:lnTo>
                      <a:pt x="42" y="55"/>
                    </a:lnTo>
                    <a:lnTo>
                      <a:pt x="41" y="54"/>
                    </a:lnTo>
                    <a:lnTo>
                      <a:pt x="41" y="53"/>
                    </a:lnTo>
                    <a:lnTo>
                      <a:pt x="40" y="51"/>
                    </a:lnTo>
                    <a:lnTo>
                      <a:pt x="40" y="49"/>
                    </a:lnTo>
                    <a:lnTo>
                      <a:pt x="39" y="48"/>
                    </a:lnTo>
                    <a:lnTo>
                      <a:pt x="36" y="47"/>
                    </a:lnTo>
                    <a:lnTo>
                      <a:pt x="36" y="46"/>
                    </a:lnTo>
                    <a:lnTo>
                      <a:pt x="37" y="42"/>
                    </a:lnTo>
                    <a:lnTo>
                      <a:pt x="39" y="40"/>
                    </a:lnTo>
                    <a:lnTo>
                      <a:pt x="40" y="37"/>
                    </a:lnTo>
                    <a:lnTo>
                      <a:pt x="42" y="36"/>
                    </a:lnTo>
                    <a:lnTo>
                      <a:pt x="43" y="36"/>
                    </a:lnTo>
                    <a:lnTo>
                      <a:pt x="46" y="34"/>
                    </a:lnTo>
                    <a:lnTo>
                      <a:pt x="46" y="32"/>
                    </a:lnTo>
                    <a:lnTo>
                      <a:pt x="46" y="30"/>
                    </a:lnTo>
                    <a:lnTo>
                      <a:pt x="46" y="30"/>
                    </a:lnTo>
                    <a:lnTo>
                      <a:pt x="46" y="30"/>
                    </a:lnTo>
                    <a:lnTo>
                      <a:pt x="46" y="27"/>
                    </a:lnTo>
                    <a:lnTo>
                      <a:pt x="46" y="25"/>
                    </a:lnTo>
                    <a:lnTo>
                      <a:pt x="45" y="24"/>
                    </a:lnTo>
                    <a:lnTo>
                      <a:pt x="41" y="23"/>
                    </a:lnTo>
                    <a:lnTo>
                      <a:pt x="37" y="19"/>
                    </a:lnTo>
                    <a:lnTo>
                      <a:pt x="35" y="18"/>
                    </a:lnTo>
                    <a:lnTo>
                      <a:pt x="34" y="18"/>
                    </a:lnTo>
                    <a:lnTo>
                      <a:pt x="31" y="19"/>
                    </a:lnTo>
                    <a:lnTo>
                      <a:pt x="30" y="20"/>
                    </a:lnTo>
                    <a:lnTo>
                      <a:pt x="30" y="23"/>
                    </a:lnTo>
                    <a:lnTo>
                      <a:pt x="29" y="20"/>
                    </a:lnTo>
                    <a:lnTo>
                      <a:pt x="30" y="17"/>
                    </a:lnTo>
                    <a:lnTo>
                      <a:pt x="30" y="14"/>
                    </a:lnTo>
                    <a:lnTo>
                      <a:pt x="29" y="10"/>
                    </a:lnTo>
                    <a:lnTo>
                      <a:pt x="28" y="9"/>
                    </a:lnTo>
                    <a:lnTo>
                      <a:pt x="24" y="7"/>
                    </a:lnTo>
                    <a:lnTo>
                      <a:pt x="20" y="4"/>
                    </a:lnTo>
                    <a:lnTo>
                      <a:pt x="20" y="2"/>
                    </a:lnTo>
                    <a:lnTo>
                      <a:pt x="18" y="1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5" y="1"/>
                    </a:lnTo>
                    <a:lnTo>
                      <a:pt x="1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1" name="Freeform 1359">
                <a:extLst>
                  <a:ext uri="{FF2B5EF4-FFF2-40B4-BE49-F238E27FC236}">
                    <a16:creationId xmlns:a16="http://schemas.microsoft.com/office/drawing/2014/main" id="{CCAB493D-762F-429F-A02A-C00D53A72A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9" y="2224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1 w 4"/>
                  <a:gd name="T3" fmla="*/ 3 h 4"/>
                  <a:gd name="T4" fmla="*/ 2 w 4"/>
                  <a:gd name="T5" fmla="*/ 3 h 4"/>
                  <a:gd name="T6" fmla="*/ 4 w 4"/>
                  <a:gd name="T7" fmla="*/ 4 h 4"/>
                  <a:gd name="T8" fmla="*/ 4 w 4"/>
                  <a:gd name="T9" fmla="*/ 3 h 4"/>
                  <a:gd name="T10" fmla="*/ 2 w 4"/>
                  <a:gd name="T11" fmla="*/ 0 h 4"/>
                  <a:gd name="T12" fmla="*/ 0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2" name="Freeform 1360">
                <a:extLst>
                  <a:ext uri="{FF2B5EF4-FFF2-40B4-BE49-F238E27FC236}">
                    <a16:creationId xmlns:a16="http://schemas.microsoft.com/office/drawing/2014/main" id="{C4A7FEE7-04B9-48D2-A41B-719E5216E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222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1 w 4"/>
                  <a:gd name="T3" fmla="*/ 1 h 1"/>
                  <a:gd name="T4" fmla="*/ 4 w 4"/>
                  <a:gd name="T5" fmla="*/ 1 h 1"/>
                  <a:gd name="T6" fmla="*/ 1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1" y="1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3" name="Freeform 1361">
                <a:extLst>
                  <a:ext uri="{FF2B5EF4-FFF2-40B4-BE49-F238E27FC236}">
                    <a16:creationId xmlns:a16="http://schemas.microsoft.com/office/drawing/2014/main" id="{CE35C67A-3E78-483F-BE01-2AB87CAA44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6" y="2237"/>
                <a:ext cx="7" cy="3"/>
              </a:xfrm>
              <a:custGeom>
                <a:avLst/>
                <a:gdLst>
                  <a:gd name="T0" fmla="*/ 3 w 7"/>
                  <a:gd name="T1" fmla="*/ 3 h 3"/>
                  <a:gd name="T2" fmla="*/ 6 w 7"/>
                  <a:gd name="T3" fmla="*/ 3 h 3"/>
                  <a:gd name="T4" fmla="*/ 7 w 7"/>
                  <a:gd name="T5" fmla="*/ 2 h 3"/>
                  <a:gd name="T6" fmla="*/ 7 w 7"/>
                  <a:gd name="T7" fmla="*/ 0 h 3"/>
                  <a:gd name="T8" fmla="*/ 3 w 7"/>
                  <a:gd name="T9" fmla="*/ 3 h 3"/>
                  <a:gd name="T10" fmla="*/ 2 w 7"/>
                  <a:gd name="T11" fmla="*/ 0 h 3"/>
                  <a:gd name="T12" fmla="*/ 0 w 7"/>
                  <a:gd name="T13" fmla="*/ 3 h 3"/>
                  <a:gd name="T14" fmla="*/ 1 w 7"/>
                  <a:gd name="T15" fmla="*/ 3 h 3"/>
                  <a:gd name="T16" fmla="*/ 3 w 7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">
                    <a:moveTo>
                      <a:pt x="3" y="3"/>
                    </a:moveTo>
                    <a:lnTo>
                      <a:pt x="6" y="3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3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4" name="Freeform 1362">
                <a:extLst>
                  <a:ext uri="{FF2B5EF4-FFF2-40B4-BE49-F238E27FC236}">
                    <a16:creationId xmlns:a16="http://schemas.microsoft.com/office/drawing/2014/main" id="{266B9B6C-B5B2-4FA0-BBE6-15827BE06F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0" y="2225"/>
                <a:ext cx="142" cy="128"/>
              </a:xfrm>
              <a:custGeom>
                <a:avLst/>
                <a:gdLst>
                  <a:gd name="T0" fmla="*/ 10 w 142"/>
                  <a:gd name="T1" fmla="*/ 12 h 128"/>
                  <a:gd name="T2" fmla="*/ 1 w 142"/>
                  <a:gd name="T3" fmla="*/ 22 h 128"/>
                  <a:gd name="T4" fmla="*/ 0 w 142"/>
                  <a:gd name="T5" fmla="*/ 33 h 128"/>
                  <a:gd name="T6" fmla="*/ 7 w 142"/>
                  <a:gd name="T7" fmla="*/ 42 h 128"/>
                  <a:gd name="T8" fmla="*/ 8 w 142"/>
                  <a:gd name="T9" fmla="*/ 50 h 128"/>
                  <a:gd name="T10" fmla="*/ 13 w 142"/>
                  <a:gd name="T11" fmla="*/ 56 h 128"/>
                  <a:gd name="T12" fmla="*/ 19 w 142"/>
                  <a:gd name="T13" fmla="*/ 57 h 128"/>
                  <a:gd name="T14" fmla="*/ 28 w 142"/>
                  <a:gd name="T15" fmla="*/ 56 h 128"/>
                  <a:gd name="T16" fmla="*/ 45 w 142"/>
                  <a:gd name="T17" fmla="*/ 66 h 128"/>
                  <a:gd name="T18" fmla="*/ 50 w 142"/>
                  <a:gd name="T19" fmla="*/ 67 h 128"/>
                  <a:gd name="T20" fmla="*/ 57 w 142"/>
                  <a:gd name="T21" fmla="*/ 66 h 128"/>
                  <a:gd name="T22" fmla="*/ 61 w 142"/>
                  <a:gd name="T23" fmla="*/ 72 h 128"/>
                  <a:gd name="T24" fmla="*/ 57 w 142"/>
                  <a:gd name="T25" fmla="*/ 78 h 128"/>
                  <a:gd name="T26" fmla="*/ 57 w 142"/>
                  <a:gd name="T27" fmla="*/ 89 h 128"/>
                  <a:gd name="T28" fmla="*/ 57 w 142"/>
                  <a:gd name="T29" fmla="*/ 105 h 128"/>
                  <a:gd name="T30" fmla="*/ 60 w 142"/>
                  <a:gd name="T31" fmla="*/ 106 h 128"/>
                  <a:gd name="T32" fmla="*/ 62 w 142"/>
                  <a:gd name="T33" fmla="*/ 112 h 128"/>
                  <a:gd name="T34" fmla="*/ 66 w 142"/>
                  <a:gd name="T35" fmla="*/ 122 h 128"/>
                  <a:gd name="T36" fmla="*/ 80 w 142"/>
                  <a:gd name="T37" fmla="*/ 128 h 128"/>
                  <a:gd name="T38" fmla="*/ 94 w 142"/>
                  <a:gd name="T39" fmla="*/ 118 h 128"/>
                  <a:gd name="T40" fmla="*/ 102 w 142"/>
                  <a:gd name="T41" fmla="*/ 112 h 128"/>
                  <a:gd name="T42" fmla="*/ 97 w 142"/>
                  <a:gd name="T43" fmla="*/ 108 h 128"/>
                  <a:gd name="T44" fmla="*/ 92 w 142"/>
                  <a:gd name="T45" fmla="*/ 101 h 128"/>
                  <a:gd name="T46" fmla="*/ 90 w 142"/>
                  <a:gd name="T47" fmla="*/ 91 h 128"/>
                  <a:gd name="T48" fmla="*/ 99 w 142"/>
                  <a:gd name="T49" fmla="*/ 91 h 128"/>
                  <a:gd name="T50" fmla="*/ 111 w 142"/>
                  <a:gd name="T51" fmla="*/ 90 h 128"/>
                  <a:gd name="T52" fmla="*/ 124 w 142"/>
                  <a:gd name="T53" fmla="*/ 86 h 128"/>
                  <a:gd name="T54" fmla="*/ 134 w 142"/>
                  <a:gd name="T55" fmla="*/ 77 h 128"/>
                  <a:gd name="T56" fmla="*/ 127 w 142"/>
                  <a:gd name="T57" fmla="*/ 67 h 128"/>
                  <a:gd name="T58" fmla="*/ 131 w 142"/>
                  <a:gd name="T59" fmla="*/ 61 h 128"/>
                  <a:gd name="T60" fmla="*/ 139 w 142"/>
                  <a:gd name="T61" fmla="*/ 56 h 128"/>
                  <a:gd name="T62" fmla="*/ 133 w 142"/>
                  <a:gd name="T63" fmla="*/ 51 h 128"/>
                  <a:gd name="T64" fmla="*/ 142 w 142"/>
                  <a:gd name="T65" fmla="*/ 43 h 128"/>
                  <a:gd name="T66" fmla="*/ 136 w 142"/>
                  <a:gd name="T67" fmla="*/ 39 h 128"/>
                  <a:gd name="T68" fmla="*/ 130 w 142"/>
                  <a:gd name="T69" fmla="*/ 40 h 128"/>
                  <a:gd name="T70" fmla="*/ 125 w 142"/>
                  <a:gd name="T71" fmla="*/ 40 h 128"/>
                  <a:gd name="T72" fmla="*/ 131 w 142"/>
                  <a:gd name="T73" fmla="*/ 36 h 128"/>
                  <a:gd name="T74" fmla="*/ 129 w 142"/>
                  <a:gd name="T75" fmla="*/ 31 h 128"/>
                  <a:gd name="T76" fmla="*/ 120 w 142"/>
                  <a:gd name="T77" fmla="*/ 27 h 128"/>
                  <a:gd name="T78" fmla="*/ 114 w 142"/>
                  <a:gd name="T79" fmla="*/ 25 h 128"/>
                  <a:gd name="T80" fmla="*/ 111 w 142"/>
                  <a:gd name="T81" fmla="*/ 22 h 128"/>
                  <a:gd name="T82" fmla="*/ 117 w 142"/>
                  <a:gd name="T83" fmla="*/ 19 h 128"/>
                  <a:gd name="T84" fmla="*/ 113 w 142"/>
                  <a:gd name="T85" fmla="*/ 16 h 128"/>
                  <a:gd name="T86" fmla="*/ 101 w 142"/>
                  <a:gd name="T87" fmla="*/ 17 h 128"/>
                  <a:gd name="T88" fmla="*/ 91 w 142"/>
                  <a:gd name="T89" fmla="*/ 22 h 128"/>
                  <a:gd name="T90" fmla="*/ 84 w 142"/>
                  <a:gd name="T91" fmla="*/ 23 h 128"/>
                  <a:gd name="T92" fmla="*/ 72 w 142"/>
                  <a:gd name="T93" fmla="*/ 19 h 128"/>
                  <a:gd name="T94" fmla="*/ 53 w 142"/>
                  <a:gd name="T95" fmla="*/ 17 h 128"/>
                  <a:gd name="T96" fmla="*/ 52 w 142"/>
                  <a:gd name="T97" fmla="*/ 11 h 128"/>
                  <a:gd name="T98" fmla="*/ 41 w 142"/>
                  <a:gd name="T99" fmla="*/ 9 h 128"/>
                  <a:gd name="T100" fmla="*/ 38 w 142"/>
                  <a:gd name="T101" fmla="*/ 0 h 128"/>
                  <a:gd name="T102" fmla="*/ 32 w 142"/>
                  <a:gd name="T103" fmla="*/ 8 h 128"/>
                  <a:gd name="T104" fmla="*/ 38 w 142"/>
                  <a:gd name="T105" fmla="*/ 9 h 128"/>
                  <a:gd name="T106" fmla="*/ 33 w 142"/>
                  <a:gd name="T107" fmla="*/ 9 h 128"/>
                  <a:gd name="T108" fmla="*/ 25 w 142"/>
                  <a:gd name="T109" fmla="*/ 12 h 128"/>
                  <a:gd name="T110" fmla="*/ 19 w 142"/>
                  <a:gd name="T111" fmla="*/ 21 h 128"/>
                  <a:gd name="T112" fmla="*/ 19 w 142"/>
                  <a:gd name="T113" fmla="*/ 33 h 128"/>
                  <a:gd name="T114" fmla="*/ 12 w 142"/>
                  <a:gd name="T115" fmla="*/ 29 h 128"/>
                  <a:gd name="T116" fmla="*/ 18 w 142"/>
                  <a:gd name="T117" fmla="*/ 21 h 128"/>
                  <a:gd name="T118" fmla="*/ 17 w 142"/>
                  <a:gd name="T119" fmla="*/ 12 h 128"/>
                  <a:gd name="T120" fmla="*/ 17 w 142"/>
                  <a:gd name="T121" fmla="*/ 8 h 128"/>
                  <a:gd name="T122" fmla="*/ 19 w 142"/>
                  <a:gd name="T123" fmla="*/ 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2" h="128">
                    <a:moveTo>
                      <a:pt x="19" y="4"/>
                    </a:moveTo>
                    <a:lnTo>
                      <a:pt x="15" y="6"/>
                    </a:lnTo>
                    <a:lnTo>
                      <a:pt x="11" y="11"/>
                    </a:lnTo>
                    <a:lnTo>
                      <a:pt x="10" y="12"/>
                    </a:lnTo>
                    <a:lnTo>
                      <a:pt x="8" y="14"/>
                    </a:lnTo>
                    <a:lnTo>
                      <a:pt x="7" y="16"/>
                    </a:lnTo>
                    <a:lnTo>
                      <a:pt x="5" y="17"/>
                    </a:lnTo>
                    <a:lnTo>
                      <a:pt x="1" y="22"/>
                    </a:lnTo>
                    <a:lnTo>
                      <a:pt x="1" y="25"/>
                    </a:lnTo>
                    <a:lnTo>
                      <a:pt x="1" y="26"/>
                    </a:lnTo>
                    <a:lnTo>
                      <a:pt x="1" y="29"/>
                    </a:lnTo>
                    <a:lnTo>
                      <a:pt x="0" y="33"/>
                    </a:lnTo>
                    <a:lnTo>
                      <a:pt x="0" y="34"/>
                    </a:lnTo>
                    <a:lnTo>
                      <a:pt x="1" y="34"/>
                    </a:lnTo>
                    <a:lnTo>
                      <a:pt x="2" y="34"/>
                    </a:lnTo>
                    <a:lnTo>
                      <a:pt x="7" y="42"/>
                    </a:lnTo>
                    <a:lnTo>
                      <a:pt x="8" y="45"/>
                    </a:lnTo>
                    <a:lnTo>
                      <a:pt x="10" y="46"/>
                    </a:lnTo>
                    <a:lnTo>
                      <a:pt x="8" y="49"/>
                    </a:lnTo>
                    <a:lnTo>
                      <a:pt x="8" y="50"/>
                    </a:lnTo>
                    <a:lnTo>
                      <a:pt x="7" y="51"/>
                    </a:lnTo>
                    <a:lnTo>
                      <a:pt x="8" y="54"/>
                    </a:lnTo>
                    <a:lnTo>
                      <a:pt x="11" y="55"/>
                    </a:lnTo>
                    <a:lnTo>
                      <a:pt x="13" y="56"/>
                    </a:lnTo>
                    <a:lnTo>
                      <a:pt x="16" y="57"/>
                    </a:lnTo>
                    <a:lnTo>
                      <a:pt x="17" y="57"/>
                    </a:lnTo>
                    <a:lnTo>
                      <a:pt x="19" y="57"/>
                    </a:lnTo>
                    <a:lnTo>
                      <a:pt x="19" y="57"/>
                    </a:lnTo>
                    <a:lnTo>
                      <a:pt x="22" y="57"/>
                    </a:lnTo>
                    <a:lnTo>
                      <a:pt x="24" y="57"/>
                    </a:lnTo>
                    <a:lnTo>
                      <a:pt x="25" y="57"/>
                    </a:lnTo>
                    <a:lnTo>
                      <a:pt x="28" y="56"/>
                    </a:lnTo>
                    <a:lnTo>
                      <a:pt x="32" y="57"/>
                    </a:lnTo>
                    <a:lnTo>
                      <a:pt x="34" y="59"/>
                    </a:lnTo>
                    <a:lnTo>
                      <a:pt x="41" y="66"/>
                    </a:lnTo>
                    <a:lnTo>
                      <a:pt x="45" y="66"/>
                    </a:lnTo>
                    <a:lnTo>
                      <a:pt x="46" y="66"/>
                    </a:lnTo>
                    <a:lnTo>
                      <a:pt x="46" y="66"/>
                    </a:lnTo>
                    <a:lnTo>
                      <a:pt x="49" y="67"/>
                    </a:lnTo>
                    <a:lnTo>
                      <a:pt x="50" y="67"/>
                    </a:lnTo>
                    <a:lnTo>
                      <a:pt x="52" y="66"/>
                    </a:lnTo>
                    <a:lnTo>
                      <a:pt x="55" y="66"/>
                    </a:lnTo>
                    <a:lnTo>
                      <a:pt x="57" y="66"/>
                    </a:lnTo>
                    <a:lnTo>
                      <a:pt x="57" y="66"/>
                    </a:lnTo>
                    <a:lnTo>
                      <a:pt x="60" y="66"/>
                    </a:lnTo>
                    <a:lnTo>
                      <a:pt x="61" y="67"/>
                    </a:lnTo>
                    <a:lnTo>
                      <a:pt x="62" y="71"/>
                    </a:lnTo>
                    <a:lnTo>
                      <a:pt x="61" y="72"/>
                    </a:lnTo>
                    <a:lnTo>
                      <a:pt x="61" y="74"/>
                    </a:lnTo>
                    <a:lnTo>
                      <a:pt x="61" y="76"/>
                    </a:lnTo>
                    <a:lnTo>
                      <a:pt x="58" y="77"/>
                    </a:lnTo>
                    <a:lnTo>
                      <a:pt x="57" y="78"/>
                    </a:lnTo>
                    <a:lnTo>
                      <a:pt x="57" y="82"/>
                    </a:lnTo>
                    <a:lnTo>
                      <a:pt x="57" y="83"/>
                    </a:lnTo>
                    <a:lnTo>
                      <a:pt x="57" y="85"/>
                    </a:lnTo>
                    <a:lnTo>
                      <a:pt x="57" y="89"/>
                    </a:lnTo>
                    <a:lnTo>
                      <a:pt x="58" y="91"/>
                    </a:lnTo>
                    <a:lnTo>
                      <a:pt x="58" y="93"/>
                    </a:lnTo>
                    <a:lnTo>
                      <a:pt x="61" y="97"/>
                    </a:lnTo>
                    <a:lnTo>
                      <a:pt x="57" y="105"/>
                    </a:lnTo>
                    <a:lnTo>
                      <a:pt x="57" y="106"/>
                    </a:lnTo>
                    <a:lnTo>
                      <a:pt x="58" y="106"/>
                    </a:lnTo>
                    <a:lnTo>
                      <a:pt x="60" y="106"/>
                    </a:lnTo>
                    <a:lnTo>
                      <a:pt x="60" y="106"/>
                    </a:lnTo>
                    <a:lnTo>
                      <a:pt x="61" y="107"/>
                    </a:lnTo>
                    <a:lnTo>
                      <a:pt x="61" y="108"/>
                    </a:lnTo>
                    <a:lnTo>
                      <a:pt x="62" y="111"/>
                    </a:lnTo>
                    <a:lnTo>
                      <a:pt x="62" y="112"/>
                    </a:lnTo>
                    <a:lnTo>
                      <a:pt x="63" y="114"/>
                    </a:lnTo>
                    <a:lnTo>
                      <a:pt x="66" y="119"/>
                    </a:lnTo>
                    <a:lnTo>
                      <a:pt x="66" y="122"/>
                    </a:lnTo>
                    <a:lnTo>
                      <a:pt x="66" y="122"/>
                    </a:lnTo>
                    <a:lnTo>
                      <a:pt x="69" y="124"/>
                    </a:lnTo>
                    <a:lnTo>
                      <a:pt x="74" y="128"/>
                    </a:lnTo>
                    <a:lnTo>
                      <a:pt x="77" y="128"/>
                    </a:lnTo>
                    <a:lnTo>
                      <a:pt x="80" y="128"/>
                    </a:lnTo>
                    <a:lnTo>
                      <a:pt x="83" y="125"/>
                    </a:lnTo>
                    <a:lnTo>
                      <a:pt x="86" y="123"/>
                    </a:lnTo>
                    <a:lnTo>
                      <a:pt x="89" y="120"/>
                    </a:lnTo>
                    <a:lnTo>
                      <a:pt x="94" y="118"/>
                    </a:lnTo>
                    <a:lnTo>
                      <a:pt x="95" y="114"/>
                    </a:lnTo>
                    <a:lnTo>
                      <a:pt x="96" y="113"/>
                    </a:lnTo>
                    <a:lnTo>
                      <a:pt x="97" y="113"/>
                    </a:lnTo>
                    <a:lnTo>
                      <a:pt x="102" y="112"/>
                    </a:lnTo>
                    <a:lnTo>
                      <a:pt x="105" y="111"/>
                    </a:lnTo>
                    <a:lnTo>
                      <a:pt x="105" y="108"/>
                    </a:lnTo>
                    <a:lnTo>
                      <a:pt x="101" y="108"/>
                    </a:lnTo>
                    <a:lnTo>
                      <a:pt x="97" y="108"/>
                    </a:lnTo>
                    <a:lnTo>
                      <a:pt x="92" y="107"/>
                    </a:lnTo>
                    <a:lnTo>
                      <a:pt x="94" y="103"/>
                    </a:lnTo>
                    <a:lnTo>
                      <a:pt x="92" y="102"/>
                    </a:lnTo>
                    <a:lnTo>
                      <a:pt x="92" y="101"/>
                    </a:lnTo>
                    <a:lnTo>
                      <a:pt x="95" y="96"/>
                    </a:lnTo>
                    <a:lnTo>
                      <a:pt x="94" y="94"/>
                    </a:lnTo>
                    <a:lnTo>
                      <a:pt x="92" y="93"/>
                    </a:lnTo>
                    <a:lnTo>
                      <a:pt x="90" y="91"/>
                    </a:lnTo>
                    <a:lnTo>
                      <a:pt x="89" y="89"/>
                    </a:lnTo>
                    <a:lnTo>
                      <a:pt x="91" y="89"/>
                    </a:lnTo>
                    <a:lnTo>
                      <a:pt x="95" y="90"/>
                    </a:lnTo>
                    <a:lnTo>
                      <a:pt x="99" y="91"/>
                    </a:lnTo>
                    <a:lnTo>
                      <a:pt x="102" y="91"/>
                    </a:lnTo>
                    <a:lnTo>
                      <a:pt x="107" y="91"/>
                    </a:lnTo>
                    <a:lnTo>
                      <a:pt x="107" y="91"/>
                    </a:lnTo>
                    <a:lnTo>
                      <a:pt x="111" y="90"/>
                    </a:lnTo>
                    <a:lnTo>
                      <a:pt x="114" y="88"/>
                    </a:lnTo>
                    <a:lnTo>
                      <a:pt x="118" y="88"/>
                    </a:lnTo>
                    <a:lnTo>
                      <a:pt x="119" y="88"/>
                    </a:lnTo>
                    <a:lnTo>
                      <a:pt x="124" y="86"/>
                    </a:lnTo>
                    <a:lnTo>
                      <a:pt x="128" y="85"/>
                    </a:lnTo>
                    <a:lnTo>
                      <a:pt x="133" y="82"/>
                    </a:lnTo>
                    <a:lnTo>
                      <a:pt x="134" y="79"/>
                    </a:lnTo>
                    <a:lnTo>
                      <a:pt x="134" y="77"/>
                    </a:lnTo>
                    <a:lnTo>
                      <a:pt x="134" y="77"/>
                    </a:lnTo>
                    <a:lnTo>
                      <a:pt x="130" y="73"/>
                    </a:lnTo>
                    <a:lnTo>
                      <a:pt x="127" y="69"/>
                    </a:lnTo>
                    <a:lnTo>
                      <a:pt x="127" y="67"/>
                    </a:lnTo>
                    <a:lnTo>
                      <a:pt x="128" y="65"/>
                    </a:lnTo>
                    <a:lnTo>
                      <a:pt x="129" y="62"/>
                    </a:lnTo>
                    <a:lnTo>
                      <a:pt x="130" y="60"/>
                    </a:lnTo>
                    <a:lnTo>
                      <a:pt x="131" y="61"/>
                    </a:lnTo>
                    <a:lnTo>
                      <a:pt x="134" y="60"/>
                    </a:lnTo>
                    <a:lnTo>
                      <a:pt x="135" y="61"/>
                    </a:lnTo>
                    <a:lnTo>
                      <a:pt x="139" y="60"/>
                    </a:lnTo>
                    <a:lnTo>
                      <a:pt x="139" y="56"/>
                    </a:lnTo>
                    <a:lnTo>
                      <a:pt x="138" y="55"/>
                    </a:lnTo>
                    <a:lnTo>
                      <a:pt x="134" y="55"/>
                    </a:lnTo>
                    <a:lnTo>
                      <a:pt x="134" y="52"/>
                    </a:lnTo>
                    <a:lnTo>
                      <a:pt x="133" y="51"/>
                    </a:lnTo>
                    <a:lnTo>
                      <a:pt x="135" y="48"/>
                    </a:lnTo>
                    <a:lnTo>
                      <a:pt x="138" y="48"/>
                    </a:lnTo>
                    <a:lnTo>
                      <a:pt x="139" y="46"/>
                    </a:lnTo>
                    <a:lnTo>
                      <a:pt x="142" y="43"/>
                    </a:lnTo>
                    <a:lnTo>
                      <a:pt x="142" y="42"/>
                    </a:lnTo>
                    <a:lnTo>
                      <a:pt x="142" y="42"/>
                    </a:lnTo>
                    <a:lnTo>
                      <a:pt x="138" y="39"/>
                    </a:lnTo>
                    <a:lnTo>
                      <a:pt x="136" y="39"/>
                    </a:lnTo>
                    <a:lnTo>
                      <a:pt x="135" y="40"/>
                    </a:lnTo>
                    <a:lnTo>
                      <a:pt x="133" y="39"/>
                    </a:lnTo>
                    <a:lnTo>
                      <a:pt x="131" y="39"/>
                    </a:lnTo>
                    <a:lnTo>
                      <a:pt x="130" y="40"/>
                    </a:lnTo>
                    <a:lnTo>
                      <a:pt x="127" y="40"/>
                    </a:lnTo>
                    <a:lnTo>
                      <a:pt x="124" y="40"/>
                    </a:lnTo>
                    <a:lnTo>
                      <a:pt x="123" y="40"/>
                    </a:lnTo>
                    <a:lnTo>
                      <a:pt x="125" y="40"/>
                    </a:lnTo>
                    <a:lnTo>
                      <a:pt x="127" y="40"/>
                    </a:lnTo>
                    <a:lnTo>
                      <a:pt x="128" y="39"/>
                    </a:lnTo>
                    <a:lnTo>
                      <a:pt x="129" y="38"/>
                    </a:lnTo>
                    <a:lnTo>
                      <a:pt x="131" y="36"/>
                    </a:lnTo>
                    <a:lnTo>
                      <a:pt x="131" y="34"/>
                    </a:lnTo>
                    <a:lnTo>
                      <a:pt x="130" y="33"/>
                    </a:lnTo>
                    <a:lnTo>
                      <a:pt x="130" y="33"/>
                    </a:lnTo>
                    <a:lnTo>
                      <a:pt x="129" y="31"/>
                    </a:lnTo>
                    <a:lnTo>
                      <a:pt x="127" y="29"/>
                    </a:lnTo>
                    <a:lnTo>
                      <a:pt x="123" y="28"/>
                    </a:lnTo>
                    <a:lnTo>
                      <a:pt x="122" y="28"/>
                    </a:lnTo>
                    <a:lnTo>
                      <a:pt x="120" y="27"/>
                    </a:lnTo>
                    <a:lnTo>
                      <a:pt x="118" y="27"/>
                    </a:lnTo>
                    <a:lnTo>
                      <a:pt x="118" y="26"/>
                    </a:lnTo>
                    <a:lnTo>
                      <a:pt x="116" y="25"/>
                    </a:lnTo>
                    <a:lnTo>
                      <a:pt x="114" y="25"/>
                    </a:lnTo>
                    <a:lnTo>
                      <a:pt x="114" y="27"/>
                    </a:lnTo>
                    <a:lnTo>
                      <a:pt x="113" y="25"/>
                    </a:lnTo>
                    <a:lnTo>
                      <a:pt x="112" y="22"/>
                    </a:lnTo>
                    <a:lnTo>
                      <a:pt x="111" y="22"/>
                    </a:lnTo>
                    <a:lnTo>
                      <a:pt x="110" y="21"/>
                    </a:lnTo>
                    <a:lnTo>
                      <a:pt x="111" y="20"/>
                    </a:lnTo>
                    <a:lnTo>
                      <a:pt x="116" y="20"/>
                    </a:lnTo>
                    <a:lnTo>
                      <a:pt x="117" y="19"/>
                    </a:lnTo>
                    <a:lnTo>
                      <a:pt x="120" y="19"/>
                    </a:lnTo>
                    <a:lnTo>
                      <a:pt x="120" y="16"/>
                    </a:lnTo>
                    <a:lnTo>
                      <a:pt x="118" y="17"/>
                    </a:lnTo>
                    <a:lnTo>
                      <a:pt x="113" y="16"/>
                    </a:lnTo>
                    <a:lnTo>
                      <a:pt x="110" y="16"/>
                    </a:lnTo>
                    <a:lnTo>
                      <a:pt x="107" y="16"/>
                    </a:lnTo>
                    <a:lnTo>
                      <a:pt x="102" y="19"/>
                    </a:lnTo>
                    <a:lnTo>
                      <a:pt x="101" y="17"/>
                    </a:lnTo>
                    <a:lnTo>
                      <a:pt x="99" y="17"/>
                    </a:lnTo>
                    <a:lnTo>
                      <a:pt x="95" y="21"/>
                    </a:lnTo>
                    <a:lnTo>
                      <a:pt x="92" y="21"/>
                    </a:lnTo>
                    <a:lnTo>
                      <a:pt x="91" y="22"/>
                    </a:lnTo>
                    <a:lnTo>
                      <a:pt x="90" y="23"/>
                    </a:lnTo>
                    <a:lnTo>
                      <a:pt x="86" y="23"/>
                    </a:lnTo>
                    <a:lnTo>
                      <a:pt x="85" y="25"/>
                    </a:lnTo>
                    <a:lnTo>
                      <a:pt x="84" y="23"/>
                    </a:lnTo>
                    <a:lnTo>
                      <a:pt x="79" y="21"/>
                    </a:lnTo>
                    <a:lnTo>
                      <a:pt x="78" y="19"/>
                    </a:lnTo>
                    <a:lnTo>
                      <a:pt x="77" y="19"/>
                    </a:lnTo>
                    <a:lnTo>
                      <a:pt x="72" y="19"/>
                    </a:lnTo>
                    <a:lnTo>
                      <a:pt x="62" y="21"/>
                    </a:lnTo>
                    <a:lnTo>
                      <a:pt x="57" y="21"/>
                    </a:lnTo>
                    <a:lnTo>
                      <a:pt x="55" y="20"/>
                    </a:lnTo>
                    <a:lnTo>
                      <a:pt x="53" y="17"/>
                    </a:lnTo>
                    <a:lnTo>
                      <a:pt x="53" y="16"/>
                    </a:lnTo>
                    <a:lnTo>
                      <a:pt x="55" y="16"/>
                    </a:lnTo>
                    <a:lnTo>
                      <a:pt x="55" y="14"/>
                    </a:lnTo>
                    <a:lnTo>
                      <a:pt x="52" y="11"/>
                    </a:lnTo>
                    <a:lnTo>
                      <a:pt x="51" y="10"/>
                    </a:lnTo>
                    <a:lnTo>
                      <a:pt x="45" y="11"/>
                    </a:lnTo>
                    <a:lnTo>
                      <a:pt x="44" y="10"/>
                    </a:lnTo>
                    <a:lnTo>
                      <a:pt x="41" y="9"/>
                    </a:lnTo>
                    <a:lnTo>
                      <a:pt x="40" y="10"/>
                    </a:lnTo>
                    <a:lnTo>
                      <a:pt x="39" y="6"/>
                    </a:lnTo>
                    <a:lnTo>
                      <a:pt x="39" y="4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4" y="2"/>
                    </a:lnTo>
                    <a:lnTo>
                      <a:pt x="30" y="5"/>
                    </a:lnTo>
                    <a:lnTo>
                      <a:pt x="32" y="8"/>
                    </a:lnTo>
                    <a:lnTo>
                      <a:pt x="33" y="8"/>
                    </a:lnTo>
                    <a:lnTo>
                      <a:pt x="34" y="8"/>
                    </a:lnTo>
                    <a:lnTo>
                      <a:pt x="36" y="8"/>
                    </a:lnTo>
                    <a:lnTo>
                      <a:pt x="38" y="9"/>
                    </a:lnTo>
                    <a:lnTo>
                      <a:pt x="38" y="10"/>
                    </a:lnTo>
                    <a:lnTo>
                      <a:pt x="35" y="11"/>
                    </a:lnTo>
                    <a:lnTo>
                      <a:pt x="34" y="10"/>
                    </a:lnTo>
                    <a:lnTo>
                      <a:pt x="33" y="9"/>
                    </a:lnTo>
                    <a:lnTo>
                      <a:pt x="32" y="10"/>
                    </a:lnTo>
                    <a:lnTo>
                      <a:pt x="32" y="11"/>
                    </a:lnTo>
                    <a:lnTo>
                      <a:pt x="29" y="12"/>
                    </a:lnTo>
                    <a:lnTo>
                      <a:pt x="25" y="12"/>
                    </a:lnTo>
                    <a:lnTo>
                      <a:pt x="21" y="15"/>
                    </a:lnTo>
                    <a:lnTo>
                      <a:pt x="18" y="16"/>
                    </a:lnTo>
                    <a:lnTo>
                      <a:pt x="18" y="19"/>
                    </a:lnTo>
                    <a:lnTo>
                      <a:pt x="19" y="21"/>
                    </a:lnTo>
                    <a:lnTo>
                      <a:pt x="19" y="25"/>
                    </a:lnTo>
                    <a:lnTo>
                      <a:pt x="21" y="28"/>
                    </a:lnTo>
                    <a:lnTo>
                      <a:pt x="22" y="31"/>
                    </a:lnTo>
                    <a:lnTo>
                      <a:pt x="19" y="33"/>
                    </a:lnTo>
                    <a:lnTo>
                      <a:pt x="16" y="36"/>
                    </a:lnTo>
                    <a:lnTo>
                      <a:pt x="15" y="36"/>
                    </a:lnTo>
                    <a:lnTo>
                      <a:pt x="15" y="32"/>
                    </a:lnTo>
                    <a:lnTo>
                      <a:pt x="12" y="29"/>
                    </a:lnTo>
                    <a:lnTo>
                      <a:pt x="11" y="28"/>
                    </a:lnTo>
                    <a:lnTo>
                      <a:pt x="13" y="26"/>
                    </a:lnTo>
                    <a:lnTo>
                      <a:pt x="13" y="25"/>
                    </a:lnTo>
                    <a:lnTo>
                      <a:pt x="18" y="21"/>
                    </a:lnTo>
                    <a:lnTo>
                      <a:pt x="18" y="17"/>
                    </a:lnTo>
                    <a:lnTo>
                      <a:pt x="16" y="15"/>
                    </a:lnTo>
                    <a:lnTo>
                      <a:pt x="17" y="14"/>
                    </a:lnTo>
                    <a:lnTo>
                      <a:pt x="17" y="12"/>
                    </a:lnTo>
                    <a:lnTo>
                      <a:pt x="15" y="11"/>
                    </a:lnTo>
                    <a:lnTo>
                      <a:pt x="13" y="10"/>
                    </a:lnTo>
                    <a:lnTo>
                      <a:pt x="15" y="9"/>
                    </a:lnTo>
                    <a:lnTo>
                      <a:pt x="17" y="8"/>
                    </a:lnTo>
                    <a:lnTo>
                      <a:pt x="19" y="6"/>
                    </a:lnTo>
                    <a:lnTo>
                      <a:pt x="22" y="4"/>
                    </a:lnTo>
                    <a:lnTo>
                      <a:pt x="21" y="4"/>
                    </a:lnTo>
                    <a:lnTo>
                      <a:pt x="19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5" name="Freeform 1363">
                <a:extLst>
                  <a:ext uri="{FF2B5EF4-FFF2-40B4-BE49-F238E27FC236}">
                    <a16:creationId xmlns:a16="http://schemas.microsoft.com/office/drawing/2014/main" id="{618F5922-357C-4BDE-9753-CB56E7AAEF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6" y="2224"/>
                <a:ext cx="3" cy="4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1 h 4"/>
                  <a:gd name="T4" fmla="*/ 0 w 3"/>
                  <a:gd name="T5" fmla="*/ 3 h 4"/>
                  <a:gd name="T6" fmla="*/ 2 w 3"/>
                  <a:gd name="T7" fmla="*/ 4 h 4"/>
                  <a:gd name="T8" fmla="*/ 3 w 3"/>
                  <a:gd name="T9" fmla="*/ 3 h 4"/>
                  <a:gd name="T10" fmla="*/ 2 w 3"/>
                  <a:gd name="T11" fmla="*/ 3 h 4"/>
                  <a:gd name="T12" fmla="*/ 0 w 3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6" name="Freeform 1364">
                <a:extLst>
                  <a:ext uri="{FF2B5EF4-FFF2-40B4-BE49-F238E27FC236}">
                    <a16:creationId xmlns:a16="http://schemas.microsoft.com/office/drawing/2014/main" id="{8B24DE26-540E-4827-91D0-B025E1A5C1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23" y="2223"/>
                <a:ext cx="129" cy="183"/>
              </a:xfrm>
              <a:custGeom>
                <a:avLst/>
                <a:gdLst>
                  <a:gd name="T0" fmla="*/ 15 w 129"/>
                  <a:gd name="T1" fmla="*/ 132 h 183"/>
                  <a:gd name="T2" fmla="*/ 28 w 129"/>
                  <a:gd name="T3" fmla="*/ 138 h 183"/>
                  <a:gd name="T4" fmla="*/ 34 w 129"/>
                  <a:gd name="T5" fmla="*/ 135 h 183"/>
                  <a:gd name="T6" fmla="*/ 39 w 129"/>
                  <a:gd name="T7" fmla="*/ 137 h 183"/>
                  <a:gd name="T8" fmla="*/ 49 w 129"/>
                  <a:gd name="T9" fmla="*/ 144 h 183"/>
                  <a:gd name="T10" fmla="*/ 60 w 129"/>
                  <a:gd name="T11" fmla="*/ 155 h 183"/>
                  <a:gd name="T12" fmla="*/ 63 w 129"/>
                  <a:gd name="T13" fmla="*/ 162 h 183"/>
                  <a:gd name="T14" fmla="*/ 71 w 129"/>
                  <a:gd name="T15" fmla="*/ 164 h 183"/>
                  <a:gd name="T16" fmla="*/ 86 w 129"/>
                  <a:gd name="T17" fmla="*/ 162 h 183"/>
                  <a:gd name="T18" fmla="*/ 93 w 129"/>
                  <a:gd name="T19" fmla="*/ 166 h 183"/>
                  <a:gd name="T20" fmla="*/ 91 w 129"/>
                  <a:gd name="T21" fmla="*/ 179 h 183"/>
                  <a:gd name="T22" fmla="*/ 104 w 129"/>
                  <a:gd name="T23" fmla="*/ 155 h 183"/>
                  <a:gd name="T24" fmla="*/ 96 w 129"/>
                  <a:gd name="T25" fmla="*/ 139 h 183"/>
                  <a:gd name="T26" fmla="*/ 104 w 129"/>
                  <a:gd name="T27" fmla="*/ 130 h 183"/>
                  <a:gd name="T28" fmla="*/ 99 w 129"/>
                  <a:gd name="T29" fmla="*/ 119 h 183"/>
                  <a:gd name="T30" fmla="*/ 118 w 129"/>
                  <a:gd name="T31" fmla="*/ 118 h 183"/>
                  <a:gd name="T32" fmla="*/ 125 w 129"/>
                  <a:gd name="T33" fmla="*/ 121 h 183"/>
                  <a:gd name="T34" fmla="*/ 126 w 129"/>
                  <a:gd name="T35" fmla="*/ 116 h 183"/>
                  <a:gd name="T36" fmla="*/ 123 w 129"/>
                  <a:gd name="T37" fmla="*/ 108 h 183"/>
                  <a:gd name="T38" fmla="*/ 124 w 129"/>
                  <a:gd name="T39" fmla="*/ 99 h 183"/>
                  <a:gd name="T40" fmla="*/ 120 w 129"/>
                  <a:gd name="T41" fmla="*/ 87 h 183"/>
                  <a:gd name="T42" fmla="*/ 124 w 129"/>
                  <a:gd name="T43" fmla="*/ 78 h 183"/>
                  <a:gd name="T44" fmla="*/ 123 w 129"/>
                  <a:gd name="T45" fmla="*/ 68 h 183"/>
                  <a:gd name="T46" fmla="*/ 113 w 129"/>
                  <a:gd name="T47" fmla="*/ 69 h 183"/>
                  <a:gd name="T48" fmla="*/ 104 w 129"/>
                  <a:gd name="T49" fmla="*/ 68 h 183"/>
                  <a:gd name="T50" fmla="*/ 87 w 129"/>
                  <a:gd name="T51" fmla="*/ 59 h 183"/>
                  <a:gd name="T52" fmla="*/ 76 w 129"/>
                  <a:gd name="T53" fmla="*/ 58 h 183"/>
                  <a:gd name="T54" fmla="*/ 71 w 129"/>
                  <a:gd name="T55" fmla="*/ 51 h 183"/>
                  <a:gd name="T56" fmla="*/ 64 w 129"/>
                  <a:gd name="T57" fmla="*/ 36 h 183"/>
                  <a:gd name="T58" fmla="*/ 64 w 129"/>
                  <a:gd name="T59" fmla="*/ 27 h 183"/>
                  <a:gd name="T60" fmla="*/ 73 w 129"/>
                  <a:gd name="T61" fmla="*/ 14 h 183"/>
                  <a:gd name="T62" fmla="*/ 85 w 129"/>
                  <a:gd name="T63" fmla="*/ 6 h 183"/>
                  <a:gd name="T64" fmla="*/ 81 w 129"/>
                  <a:gd name="T65" fmla="*/ 0 h 183"/>
                  <a:gd name="T66" fmla="*/ 76 w 129"/>
                  <a:gd name="T67" fmla="*/ 2 h 183"/>
                  <a:gd name="T68" fmla="*/ 73 w 129"/>
                  <a:gd name="T69" fmla="*/ 6 h 183"/>
                  <a:gd name="T70" fmla="*/ 58 w 129"/>
                  <a:gd name="T71" fmla="*/ 12 h 183"/>
                  <a:gd name="T72" fmla="*/ 53 w 129"/>
                  <a:gd name="T73" fmla="*/ 18 h 183"/>
                  <a:gd name="T74" fmla="*/ 52 w 129"/>
                  <a:gd name="T75" fmla="*/ 16 h 183"/>
                  <a:gd name="T76" fmla="*/ 41 w 129"/>
                  <a:gd name="T77" fmla="*/ 18 h 183"/>
                  <a:gd name="T78" fmla="*/ 37 w 129"/>
                  <a:gd name="T79" fmla="*/ 29 h 183"/>
                  <a:gd name="T80" fmla="*/ 31 w 129"/>
                  <a:gd name="T81" fmla="*/ 34 h 183"/>
                  <a:gd name="T82" fmla="*/ 23 w 129"/>
                  <a:gd name="T83" fmla="*/ 41 h 183"/>
                  <a:gd name="T84" fmla="*/ 23 w 129"/>
                  <a:gd name="T85" fmla="*/ 50 h 183"/>
                  <a:gd name="T86" fmla="*/ 19 w 129"/>
                  <a:gd name="T87" fmla="*/ 44 h 183"/>
                  <a:gd name="T88" fmla="*/ 17 w 129"/>
                  <a:gd name="T89" fmla="*/ 50 h 183"/>
                  <a:gd name="T90" fmla="*/ 13 w 129"/>
                  <a:gd name="T91" fmla="*/ 57 h 183"/>
                  <a:gd name="T92" fmla="*/ 17 w 129"/>
                  <a:gd name="T93" fmla="*/ 64 h 183"/>
                  <a:gd name="T94" fmla="*/ 18 w 129"/>
                  <a:gd name="T95" fmla="*/ 71 h 183"/>
                  <a:gd name="T96" fmla="*/ 18 w 129"/>
                  <a:gd name="T97" fmla="*/ 79 h 183"/>
                  <a:gd name="T98" fmla="*/ 17 w 129"/>
                  <a:gd name="T99" fmla="*/ 93 h 183"/>
                  <a:gd name="T100" fmla="*/ 20 w 129"/>
                  <a:gd name="T101" fmla="*/ 96 h 183"/>
                  <a:gd name="T102" fmla="*/ 11 w 129"/>
                  <a:gd name="T103" fmla="*/ 109 h 183"/>
                  <a:gd name="T104" fmla="*/ 0 w 129"/>
                  <a:gd name="T105" fmla="*/ 121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9" h="183">
                    <a:moveTo>
                      <a:pt x="6" y="125"/>
                    </a:moveTo>
                    <a:lnTo>
                      <a:pt x="11" y="128"/>
                    </a:lnTo>
                    <a:lnTo>
                      <a:pt x="13" y="128"/>
                    </a:lnTo>
                    <a:lnTo>
                      <a:pt x="15" y="131"/>
                    </a:lnTo>
                    <a:lnTo>
                      <a:pt x="15" y="132"/>
                    </a:lnTo>
                    <a:lnTo>
                      <a:pt x="15" y="135"/>
                    </a:lnTo>
                    <a:lnTo>
                      <a:pt x="19" y="135"/>
                    </a:lnTo>
                    <a:lnTo>
                      <a:pt x="23" y="136"/>
                    </a:lnTo>
                    <a:lnTo>
                      <a:pt x="24" y="137"/>
                    </a:lnTo>
                    <a:lnTo>
                      <a:pt x="28" y="138"/>
                    </a:lnTo>
                    <a:lnTo>
                      <a:pt x="29" y="137"/>
                    </a:lnTo>
                    <a:lnTo>
                      <a:pt x="29" y="135"/>
                    </a:lnTo>
                    <a:lnTo>
                      <a:pt x="30" y="133"/>
                    </a:lnTo>
                    <a:lnTo>
                      <a:pt x="31" y="133"/>
                    </a:lnTo>
                    <a:lnTo>
                      <a:pt x="34" y="135"/>
                    </a:lnTo>
                    <a:lnTo>
                      <a:pt x="36" y="136"/>
                    </a:lnTo>
                    <a:lnTo>
                      <a:pt x="36" y="137"/>
                    </a:lnTo>
                    <a:lnTo>
                      <a:pt x="37" y="137"/>
                    </a:lnTo>
                    <a:lnTo>
                      <a:pt x="37" y="138"/>
                    </a:lnTo>
                    <a:lnTo>
                      <a:pt x="39" y="137"/>
                    </a:lnTo>
                    <a:lnTo>
                      <a:pt x="40" y="138"/>
                    </a:lnTo>
                    <a:lnTo>
                      <a:pt x="43" y="139"/>
                    </a:lnTo>
                    <a:lnTo>
                      <a:pt x="46" y="141"/>
                    </a:lnTo>
                    <a:lnTo>
                      <a:pt x="47" y="142"/>
                    </a:lnTo>
                    <a:lnTo>
                      <a:pt x="49" y="144"/>
                    </a:lnTo>
                    <a:lnTo>
                      <a:pt x="49" y="147"/>
                    </a:lnTo>
                    <a:lnTo>
                      <a:pt x="51" y="150"/>
                    </a:lnTo>
                    <a:lnTo>
                      <a:pt x="53" y="150"/>
                    </a:lnTo>
                    <a:lnTo>
                      <a:pt x="58" y="152"/>
                    </a:lnTo>
                    <a:lnTo>
                      <a:pt x="60" y="155"/>
                    </a:lnTo>
                    <a:lnTo>
                      <a:pt x="60" y="158"/>
                    </a:lnTo>
                    <a:lnTo>
                      <a:pt x="60" y="158"/>
                    </a:lnTo>
                    <a:lnTo>
                      <a:pt x="63" y="158"/>
                    </a:lnTo>
                    <a:lnTo>
                      <a:pt x="63" y="161"/>
                    </a:lnTo>
                    <a:lnTo>
                      <a:pt x="63" y="162"/>
                    </a:lnTo>
                    <a:lnTo>
                      <a:pt x="63" y="164"/>
                    </a:lnTo>
                    <a:lnTo>
                      <a:pt x="65" y="165"/>
                    </a:lnTo>
                    <a:lnTo>
                      <a:pt x="68" y="164"/>
                    </a:lnTo>
                    <a:lnTo>
                      <a:pt x="69" y="165"/>
                    </a:lnTo>
                    <a:lnTo>
                      <a:pt x="71" y="164"/>
                    </a:lnTo>
                    <a:lnTo>
                      <a:pt x="73" y="164"/>
                    </a:lnTo>
                    <a:lnTo>
                      <a:pt x="76" y="161"/>
                    </a:lnTo>
                    <a:lnTo>
                      <a:pt x="80" y="162"/>
                    </a:lnTo>
                    <a:lnTo>
                      <a:pt x="82" y="164"/>
                    </a:lnTo>
                    <a:lnTo>
                      <a:pt x="86" y="162"/>
                    </a:lnTo>
                    <a:lnTo>
                      <a:pt x="87" y="162"/>
                    </a:lnTo>
                    <a:lnTo>
                      <a:pt x="88" y="164"/>
                    </a:lnTo>
                    <a:lnTo>
                      <a:pt x="90" y="162"/>
                    </a:lnTo>
                    <a:lnTo>
                      <a:pt x="92" y="164"/>
                    </a:lnTo>
                    <a:lnTo>
                      <a:pt x="93" y="166"/>
                    </a:lnTo>
                    <a:lnTo>
                      <a:pt x="96" y="165"/>
                    </a:lnTo>
                    <a:lnTo>
                      <a:pt x="96" y="166"/>
                    </a:lnTo>
                    <a:lnTo>
                      <a:pt x="88" y="178"/>
                    </a:lnTo>
                    <a:lnTo>
                      <a:pt x="88" y="179"/>
                    </a:lnTo>
                    <a:lnTo>
                      <a:pt x="91" y="179"/>
                    </a:lnTo>
                    <a:lnTo>
                      <a:pt x="95" y="179"/>
                    </a:lnTo>
                    <a:lnTo>
                      <a:pt x="96" y="181"/>
                    </a:lnTo>
                    <a:lnTo>
                      <a:pt x="96" y="183"/>
                    </a:lnTo>
                    <a:lnTo>
                      <a:pt x="98" y="177"/>
                    </a:lnTo>
                    <a:lnTo>
                      <a:pt x="104" y="155"/>
                    </a:lnTo>
                    <a:lnTo>
                      <a:pt x="104" y="153"/>
                    </a:lnTo>
                    <a:lnTo>
                      <a:pt x="104" y="149"/>
                    </a:lnTo>
                    <a:lnTo>
                      <a:pt x="102" y="145"/>
                    </a:lnTo>
                    <a:lnTo>
                      <a:pt x="97" y="142"/>
                    </a:lnTo>
                    <a:lnTo>
                      <a:pt x="96" y="139"/>
                    </a:lnTo>
                    <a:lnTo>
                      <a:pt x="96" y="133"/>
                    </a:lnTo>
                    <a:lnTo>
                      <a:pt x="103" y="131"/>
                    </a:lnTo>
                    <a:lnTo>
                      <a:pt x="106" y="133"/>
                    </a:lnTo>
                    <a:lnTo>
                      <a:pt x="106" y="131"/>
                    </a:lnTo>
                    <a:lnTo>
                      <a:pt x="104" y="130"/>
                    </a:lnTo>
                    <a:lnTo>
                      <a:pt x="106" y="128"/>
                    </a:lnTo>
                    <a:lnTo>
                      <a:pt x="104" y="126"/>
                    </a:lnTo>
                    <a:lnTo>
                      <a:pt x="99" y="125"/>
                    </a:lnTo>
                    <a:lnTo>
                      <a:pt x="99" y="122"/>
                    </a:lnTo>
                    <a:lnTo>
                      <a:pt x="99" y="119"/>
                    </a:lnTo>
                    <a:lnTo>
                      <a:pt x="112" y="119"/>
                    </a:lnTo>
                    <a:lnTo>
                      <a:pt x="113" y="118"/>
                    </a:lnTo>
                    <a:lnTo>
                      <a:pt x="115" y="118"/>
                    </a:lnTo>
                    <a:lnTo>
                      <a:pt x="116" y="118"/>
                    </a:lnTo>
                    <a:lnTo>
                      <a:pt x="118" y="118"/>
                    </a:lnTo>
                    <a:lnTo>
                      <a:pt x="120" y="115"/>
                    </a:lnTo>
                    <a:lnTo>
                      <a:pt x="123" y="115"/>
                    </a:lnTo>
                    <a:lnTo>
                      <a:pt x="124" y="116"/>
                    </a:lnTo>
                    <a:lnTo>
                      <a:pt x="125" y="119"/>
                    </a:lnTo>
                    <a:lnTo>
                      <a:pt x="125" y="121"/>
                    </a:lnTo>
                    <a:lnTo>
                      <a:pt x="125" y="124"/>
                    </a:lnTo>
                    <a:lnTo>
                      <a:pt x="129" y="124"/>
                    </a:lnTo>
                    <a:lnTo>
                      <a:pt x="129" y="124"/>
                    </a:lnTo>
                    <a:lnTo>
                      <a:pt x="129" y="121"/>
                    </a:lnTo>
                    <a:lnTo>
                      <a:pt x="126" y="116"/>
                    </a:lnTo>
                    <a:lnTo>
                      <a:pt x="125" y="114"/>
                    </a:lnTo>
                    <a:lnTo>
                      <a:pt x="125" y="113"/>
                    </a:lnTo>
                    <a:lnTo>
                      <a:pt x="124" y="110"/>
                    </a:lnTo>
                    <a:lnTo>
                      <a:pt x="124" y="109"/>
                    </a:lnTo>
                    <a:lnTo>
                      <a:pt x="123" y="108"/>
                    </a:lnTo>
                    <a:lnTo>
                      <a:pt x="123" y="108"/>
                    </a:lnTo>
                    <a:lnTo>
                      <a:pt x="121" y="108"/>
                    </a:lnTo>
                    <a:lnTo>
                      <a:pt x="120" y="108"/>
                    </a:lnTo>
                    <a:lnTo>
                      <a:pt x="120" y="107"/>
                    </a:lnTo>
                    <a:lnTo>
                      <a:pt x="124" y="99"/>
                    </a:lnTo>
                    <a:lnTo>
                      <a:pt x="121" y="95"/>
                    </a:lnTo>
                    <a:lnTo>
                      <a:pt x="121" y="93"/>
                    </a:lnTo>
                    <a:lnTo>
                      <a:pt x="120" y="91"/>
                    </a:lnTo>
                    <a:lnTo>
                      <a:pt x="120" y="87"/>
                    </a:lnTo>
                    <a:lnTo>
                      <a:pt x="120" y="87"/>
                    </a:lnTo>
                    <a:lnTo>
                      <a:pt x="120" y="85"/>
                    </a:lnTo>
                    <a:lnTo>
                      <a:pt x="120" y="84"/>
                    </a:lnTo>
                    <a:lnTo>
                      <a:pt x="120" y="80"/>
                    </a:lnTo>
                    <a:lnTo>
                      <a:pt x="121" y="79"/>
                    </a:lnTo>
                    <a:lnTo>
                      <a:pt x="124" y="78"/>
                    </a:lnTo>
                    <a:lnTo>
                      <a:pt x="124" y="76"/>
                    </a:lnTo>
                    <a:lnTo>
                      <a:pt x="124" y="74"/>
                    </a:lnTo>
                    <a:lnTo>
                      <a:pt x="125" y="73"/>
                    </a:lnTo>
                    <a:lnTo>
                      <a:pt x="124" y="69"/>
                    </a:lnTo>
                    <a:lnTo>
                      <a:pt x="123" y="68"/>
                    </a:lnTo>
                    <a:lnTo>
                      <a:pt x="120" y="68"/>
                    </a:lnTo>
                    <a:lnTo>
                      <a:pt x="120" y="68"/>
                    </a:lnTo>
                    <a:lnTo>
                      <a:pt x="118" y="68"/>
                    </a:lnTo>
                    <a:lnTo>
                      <a:pt x="115" y="68"/>
                    </a:lnTo>
                    <a:lnTo>
                      <a:pt x="113" y="69"/>
                    </a:lnTo>
                    <a:lnTo>
                      <a:pt x="112" y="69"/>
                    </a:lnTo>
                    <a:lnTo>
                      <a:pt x="109" y="68"/>
                    </a:lnTo>
                    <a:lnTo>
                      <a:pt x="109" y="68"/>
                    </a:lnTo>
                    <a:lnTo>
                      <a:pt x="108" y="68"/>
                    </a:lnTo>
                    <a:lnTo>
                      <a:pt x="104" y="68"/>
                    </a:lnTo>
                    <a:lnTo>
                      <a:pt x="97" y="61"/>
                    </a:lnTo>
                    <a:lnTo>
                      <a:pt x="95" y="59"/>
                    </a:lnTo>
                    <a:lnTo>
                      <a:pt x="91" y="58"/>
                    </a:lnTo>
                    <a:lnTo>
                      <a:pt x="88" y="59"/>
                    </a:lnTo>
                    <a:lnTo>
                      <a:pt x="87" y="59"/>
                    </a:lnTo>
                    <a:lnTo>
                      <a:pt x="85" y="59"/>
                    </a:lnTo>
                    <a:lnTo>
                      <a:pt x="82" y="59"/>
                    </a:lnTo>
                    <a:lnTo>
                      <a:pt x="80" y="59"/>
                    </a:lnTo>
                    <a:lnTo>
                      <a:pt x="79" y="59"/>
                    </a:lnTo>
                    <a:lnTo>
                      <a:pt x="76" y="58"/>
                    </a:lnTo>
                    <a:lnTo>
                      <a:pt x="74" y="57"/>
                    </a:lnTo>
                    <a:lnTo>
                      <a:pt x="71" y="56"/>
                    </a:lnTo>
                    <a:lnTo>
                      <a:pt x="70" y="53"/>
                    </a:lnTo>
                    <a:lnTo>
                      <a:pt x="71" y="52"/>
                    </a:lnTo>
                    <a:lnTo>
                      <a:pt x="71" y="51"/>
                    </a:lnTo>
                    <a:lnTo>
                      <a:pt x="73" y="48"/>
                    </a:lnTo>
                    <a:lnTo>
                      <a:pt x="71" y="47"/>
                    </a:lnTo>
                    <a:lnTo>
                      <a:pt x="70" y="44"/>
                    </a:lnTo>
                    <a:lnTo>
                      <a:pt x="65" y="36"/>
                    </a:lnTo>
                    <a:lnTo>
                      <a:pt x="64" y="36"/>
                    </a:lnTo>
                    <a:lnTo>
                      <a:pt x="63" y="36"/>
                    </a:lnTo>
                    <a:lnTo>
                      <a:pt x="63" y="35"/>
                    </a:lnTo>
                    <a:lnTo>
                      <a:pt x="64" y="31"/>
                    </a:lnTo>
                    <a:lnTo>
                      <a:pt x="64" y="28"/>
                    </a:lnTo>
                    <a:lnTo>
                      <a:pt x="64" y="27"/>
                    </a:lnTo>
                    <a:lnTo>
                      <a:pt x="64" y="24"/>
                    </a:lnTo>
                    <a:lnTo>
                      <a:pt x="68" y="19"/>
                    </a:lnTo>
                    <a:lnTo>
                      <a:pt x="70" y="18"/>
                    </a:lnTo>
                    <a:lnTo>
                      <a:pt x="71" y="16"/>
                    </a:lnTo>
                    <a:lnTo>
                      <a:pt x="73" y="14"/>
                    </a:lnTo>
                    <a:lnTo>
                      <a:pt x="74" y="13"/>
                    </a:lnTo>
                    <a:lnTo>
                      <a:pt x="78" y="8"/>
                    </a:lnTo>
                    <a:lnTo>
                      <a:pt x="82" y="6"/>
                    </a:lnTo>
                    <a:lnTo>
                      <a:pt x="84" y="6"/>
                    </a:lnTo>
                    <a:lnTo>
                      <a:pt x="85" y="6"/>
                    </a:lnTo>
                    <a:lnTo>
                      <a:pt x="85" y="6"/>
                    </a:lnTo>
                    <a:lnTo>
                      <a:pt x="86" y="5"/>
                    </a:lnTo>
                    <a:lnTo>
                      <a:pt x="87" y="4"/>
                    </a:lnTo>
                    <a:lnTo>
                      <a:pt x="85" y="2"/>
                    </a:lnTo>
                    <a:lnTo>
                      <a:pt x="81" y="0"/>
                    </a:lnTo>
                    <a:lnTo>
                      <a:pt x="80" y="0"/>
                    </a:lnTo>
                    <a:lnTo>
                      <a:pt x="80" y="1"/>
                    </a:lnTo>
                    <a:lnTo>
                      <a:pt x="79" y="2"/>
                    </a:lnTo>
                    <a:lnTo>
                      <a:pt x="78" y="2"/>
                    </a:lnTo>
                    <a:lnTo>
                      <a:pt x="76" y="2"/>
                    </a:lnTo>
                    <a:lnTo>
                      <a:pt x="75" y="2"/>
                    </a:lnTo>
                    <a:lnTo>
                      <a:pt x="74" y="4"/>
                    </a:lnTo>
                    <a:lnTo>
                      <a:pt x="73" y="4"/>
                    </a:lnTo>
                    <a:lnTo>
                      <a:pt x="74" y="5"/>
                    </a:lnTo>
                    <a:lnTo>
                      <a:pt x="73" y="6"/>
                    </a:lnTo>
                    <a:lnTo>
                      <a:pt x="70" y="7"/>
                    </a:lnTo>
                    <a:lnTo>
                      <a:pt x="67" y="10"/>
                    </a:lnTo>
                    <a:lnTo>
                      <a:pt x="64" y="12"/>
                    </a:lnTo>
                    <a:lnTo>
                      <a:pt x="60" y="12"/>
                    </a:lnTo>
                    <a:lnTo>
                      <a:pt x="58" y="12"/>
                    </a:lnTo>
                    <a:lnTo>
                      <a:pt x="54" y="12"/>
                    </a:lnTo>
                    <a:lnTo>
                      <a:pt x="52" y="13"/>
                    </a:lnTo>
                    <a:lnTo>
                      <a:pt x="52" y="14"/>
                    </a:lnTo>
                    <a:lnTo>
                      <a:pt x="53" y="16"/>
                    </a:lnTo>
                    <a:lnTo>
                      <a:pt x="53" y="18"/>
                    </a:lnTo>
                    <a:lnTo>
                      <a:pt x="51" y="19"/>
                    </a:lnTo>
                    <a:lnTo>
                      <a:pt x="51" y="19"/>
                    </a:lnTo>
                    <a:lnTo>
                      <a:pt x="51" y="17"/>
                    </a:lnTo>
                    <a:lnTo>
                      <a:pt x="51" y="17"/>
                    </a:lnTo>
                    <a:lnTo>
                      <a:pt x="52" y="16"/>
                    </a:lnTo>
                    <a:lnTo>
                      <a:pt x="49" y="16"/>
                    </a:lnTo>
                    <a:lnTo>
                      <a:pt x="47" y="14"/>
                    </a:lnTo>
                    <a:lnTo>
                      <a:pt x="46" y="14"/>
                    </a:lnTo>
                    <a:lnTo>
                      <a:pt x="42" y="17"/>
                    </a:lnTo>
                    <a:lnTo>
                      <a:pt x="41" y="18"/>
                    </a:lnTo>
                    <a:lnTo>
                      <a:pt x="39" y="22"/>
                    </a:lnTo>
                    <a:lnTo>
                      <a:pt x="36" y="27"/>
                    </a:lnTo>
                    <a:lnTo>
                      <a:pt x="35" y="28"/>
                    </a:lnTo>
                    <a:lnTo>
                      <a:pt x="36" y="28"/>
                    </a:lnTo>
                    <a:lnTo>
                      <a:pt x="37" y="29"/>
                    </a:lnTo>
                    <a:lnTo>
                      <a:pt x="37" y="30"/>
                    </a:lnTo>
                    <a:lnTo>
                      <a:pt x="37" y="33"/>
                    </a:lnTo>
                    <a:lnTo>
                      <a:pt x="35" y="33"/>
                    </a:lnTo>
                    <a:lnTo>
                      <a:pt x="34" y="33"/>
                    </a:lnTo>
                    <a:lnTo>
                      <a:pt x="31" y="34"/>
                    </a:lnTo>
                    <a:lnTo>
                      <a:pt x="29" y="36"/>
                    </a:lnTo>
                    <a:lnTo>
                      <a:pt x="28" y="38"/>
                    </a:lnTo>
                    <a:lnTo>
                      <a:pt x="25" y="40"/>
                    </a:lnTo>
                    <a:lnTo>
                      <a:pt x="24" y="41"/>
                    </a:lnTo>
                    <a:lnTo>
                      <a:pt x="23" y="41"/>
                    </a:lnTo>
                    <a:lnTo>
                      <a:pt x="23" y="42"/>
                    </a:lnTo>
                    <a:lnTo>
                      <a:pt x="25" y="45"/>
                    </a:lnTo>
                    <a:lnTo>
                      <a:pt x="25" y="47"/>
                    </a:lnTo>
                    <a:lnTo>
                      <a:pt x="24" y="50"/>
                    </a:lnTo>
                    <a:lnTo>
                      <a:pt x="23" y="50"/>
                    </a:lnTo>
                    <a:lnTo>
                      <a:pt x="21" y="48"/>
                    </a:lnTo>
                    <a:lnTo>
                      <a:pt x="21" y="47"/>
                    </a:lnTo>
                    <a:lnTo>
                      <a:pt x="21" y="46"/>
                    </a:lnTo>
                    <a:lnTo>
                      <a:pt x="20" y="45"/>
                    </a:lnTo>
                    <a:lnTo>
                      <a:pt x="19" y="44"/>
                    </a:lnTo>
                    <a:lnTo>
                      <a:pt x="17" y="41"/>
                    </a:lnTo>
                    <a:lnTo>
                      <a:pt x="17" y="44"/>
                    </a:lnTo>
                    <a:lnTo>
                      <a:pt x="17" y="45"/>
                    </a:lnTo>
                    <a:lnTo>
                      <a:pt x="18" y="47"/>
                    </a:lnTo>
                    <a:lnTo>
                      <a:pt x="17" y="50"/>
                    </a:lnTo>
                    <a:lnTo>
                      <a:pt x="15" y="52"/>
                    </a:lnTo>
                    <a:lnTo>
                      <a:pt x="14" y="53"/>
                    </a:lnTo>
                    <a:lnTo>
                      <a:pt x="13" y="53"/>
                    </a:lnTo>
                    <a:lnTo>
                      <a:pt x="12" y="57"/>
                    </a:lnTo>
                    <a:lnTo>
                      <a:pt x="13" y="57"/>
                    </a:lnTo>
                    <a:lnTo>
                      <a:pt x="13" y="59"/>
                    </a:lnTo>
                    <a:lnTo>
                      <a:pt x="13" y="62"/>
                    </a:lnTo>
                    <a:lnTo>
                      <a:pt x="15" y="64"/>
                    </a:lnTo>
                    <a:lnTo>
                      <a:pt x="17" y="64"/>
                    </a:lnTo>
                    <a:lnTo>
                      <a:pt x="17" y="64"/>
                    </a:lnTo>
                    <a:lnTo>
                      <a:pt x="18" y="65"/>
                    </a:lnTo>
                    <a:lnTo>
                      <a:pt x="18" y="68"/>
                    </a:lnTo>
                    <a:lnTo>
                      <a:pt x="17" y="69"/>
                    </a:lnTo>
                    <a:lnTo>
                      <a:pt x="17" y="70"/>
                    </a:lnTo>
                    <a:lnTo>
                      <a:pt x="18" y="71"/>
                    </a:lnTo>
                    <a:lnTo>
                      <a:pt x="18" y="74"/>
                    </a:lnTo>
                    <a:lnTo>
                      <a:pt x="17" y="75"/>
                    </a:lnTo>
                    <a:lnTo>
                      <a:pt x="15" y="76"/>
                    </a:lnTo>
                    <a:lnTo>
                      <a:pt x="17" y="78"/>
                    </a:lnTo>
                    <a:lnTo>
                      <a:pt x="18" y="79"/>
                    </a:lnTo>
                    <a:lnTo>
                      <a:pt x="17" y="82"/>
                    </a:lnTo>
                    <a:lnTo>
                      <a:pt x="17" y="87"/>
                    </a:lnTo>
                    <a:lnTo>
                      <a:pt x="15" y="90"/>
                    </a:lnTo>
                    <a:lnTo>
                      <a:pt x="15" y="91"/>
                    </a:lnTo>
                    <a:lnTo>
                      <a:pt x="17" y="93"/>
                    </a:lnTo>
                    <a:lnTo>
                      <a:pt x="19" y="92"/>
                    </a:lnTo>
                    <a:lnTo>
                      <a:pt x="18" y="93"/>
                    </a:lnTo>
                    <a:lnTo>
                      <a:pt x="19" y="95"/>
                    </a:lnTo>
                    <a:lnTo>
                      <a:pt x="20" y="95"/>
                    </a:lnTo>
                    <a:lnTo>
                      <a:pt x="20" y="96"/>
                    </a:lnTo>
                    <a:lnTo>
                      <a:pt x="19" y="97"/>
                    </a:lnTo>
                    <a:lnTo>
                      <a:pt x="19" y="99"/>
                    </a:lnTo>
                    <a:lnTo>
                      <a:pt x="14" y="103"/>
                    </a:lnTo>
                    <a:lnTo>
                      <a:pt x="13" y="105"/>
                    </a:lnTo>
                    <a:lnTo>
                      <a:pt x="11" y="109"/>
                    </a:lnTo>
                    <a:lnTo>
                      <a:pt x="7" y="109"/>
                    </a:lnTo>
                    <a:lnTo>
                      <a:pt x="3" y="112"/>
                    </a:lnTo>
                    <a:lnTo>
                      <a:pt x="1" y="116"/>
                    </a:lnTo>
                    <a:lnTo>
                      <a:pt x="0" y="120"/>
                    </a:lnTo>
                    <a:lnTo>
                      <a:pt x="0" y="121"/>
                    </a:lnTo>
                    <a:lnTo>
                      <a:pt x="3" y="122"/>
                    </a:lnTo>
                    <a:lnTo>
                      <a:pt x="6" y="12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7" name="Freeform 1365">
                <a:extLst>
                  <a:ext uri="{FF2B5EF4-FFF2-40B4-BE49-F238E27FC236}">
                    <a16:creationId xmlns:a16="http://schemas.microsoft.com/office/drawing/2014/main" id="{C79EEE6C-57D6-45D0-BA90-EAF5CD1E0D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8" y="2390"/>
                <a:ext cx="2" cy="6"/>
              </a:xfrm>
              <a:custGeom>
                <a:avLst/>
                <a:gdLst>
                  <a:gd name="T0" fmla="*/ 2 w 2"/>
                  <a:gd name="T1" fmla="*/ 0 h 6"/>
                  <a:gd name="T2" fmla="*/ 1 w 2"/>
                  <a:gd name="T3" fmla="*/ 3 h 6"/>
                  <a:gd name="T4" fmla="*/ 0 w 2"/>
                  <a:gd name="T5" fmla="*/ 4 h 6"/>
                  <a:gd name="T6" fmla="*/ 0 w 2"/>
                  <a:gd name="T7" fmla="*/ 5 h 6"/>
                  <a:gd name="T8" fmla="*/ 0 w 2"/>
                  <a:gd name="T9" fmla="*/ 6 h 6"/>
                  <a:gd name="T10" fmla="*/ 1 w 2"/>
                  <a:gd name="T11" fmla="*/ 5 h 6"/>
                  <a:gd name="T12" fmla="*/ 2 w 2"/>
                  <a:gd name="T13" fmla="*/ 4 h 6"/>
                  <a:gd name="T14" fmla="*/ 2 w 2"/>
                  <a:gd name="T15" fmla="*/ 3 h 6"/>
                  <a:gd name="T16" fmla="*/ 2 w 2"/>
                  <a:gd name="T17" fmla="*/ 2 h 6"/>
                  <a:gd name="T18" fmla="*/ 2 w 2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6">
                    <a:moveTo>
                      <a:pt x="2" y="0"/>
                    </a:move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8" name="Freeform 1366">
                <a:extLst>
                  <a:ext uri="{FF2B5EF4-FFF2-40B4-BE49-F238E27FC236}">
                    <a16:creationId xmlns:a16="http://schemas.microsoft.com/office/drawing/2014/main" id="{2CC2F116-50F6-4F3D-B53D-BFBB378724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5" y="2344"/>
                <a:ext cx="63" cy="71"/>
              </a:xfrm>
              <a:custGeom>
                <a:avLst/>
                <a:gdLst>
                  <a:gd name="T0" fmla="*/ 8 w 63"/>
                  <a:gd name="T1" fmla="*/ 60 h 71"/>
                  <a:gd name="T2" fmla="*/ 7 w 63"/>
                  <a:gd name="T3" fmla="*/ 64 h 71"/>
                  <a:gd name="T4" fmla="*/ 11 w 63"/>
                  <a:gd name="T5" fmla="*/ 63 h 71"/>
                  <a:gd name="T6" fmla="*/ 15 w 63"/>
                  <a:gd name="T7" fmla="*/ 66 h 71"/>
                  <a:gd name="T8" fmla="*/ 20 w 63"/>
                  <a:gd name="T9" fmla="*/ 71 h 71"/>
                  <a:gd name="T10" fmla="*/ 24 w 63"/>
                  <a:gd name="T11" fmla="*/ 68 h 71"/>
                  <a:gd name="T12" fmla="*/ 34 w 63"/>
                  <a:gd name="T13" fmla="*/ 50 h 71"/>
                  <a:gd name="T14" fmla="*/ 50 w 63"/>
                  <a:gd name="T15" fmla="*/ 43 h 71"/>
                  <a:gd name="T16" fmla="*/ 59 w 63"/>
                  <a:gd name="T17" fmla="*/ 29 h 71"/>
                  <a:gd name="T18" fmla="*/ 62 w 63"/>
                  <a:gd name="T19" fmla="*/ 28 h 71"/>
                  <a:gd name="T20" fmla="*/ 63 w 63"/>
                  <a:gd name="T21" fmla="*/ 23 h 71"/>
                  <a:gd name="T22" fmla="*/ 61 w 63"/>
                  <a:gd name="T23" fmla="*/ 18 h 71"/>
                  <a:gd name="T24" fmla="*/ 59 w 63"/>
                  <a:gd name="T25" fmla="*/ 17 h 71"/>
                  <a:gd name="T26" fmla="*/ 58 w 63"/>
                  <a:gd name="T27" fmla="*/ 16 h 71"/>
                  <a:gd name="T28" fmla="*/ 56 w 63"/>
                  <a:gd name="T29" fmla="*/ 14 h 71"/>
                  <a:gd name="T30" fmla="*/ 52 w 63"/>
                  <a:gd name="T31" fmla="*/ 12 h 71"/>
                  <a:gd name="T32" fmla="*/ 51 w 63"/>
                  <a:gd name="T33" fmla="*/ 16 h 71"/>
                  <a:gd name="T34" fmla="*/ 46 w 63"/>
                  <a:gd name="T35" fmla="*/ 16 h 71"/>
                  <a:gd name="T36" fmla="*/ 41 w 63"/>
                  <a:gd name="T37" fmla="*/ 14 h 71"/>
                  <a:gd name="T38" fmla="*/ 37 w 63"/>
                  <a:gd name="T39" fmla="*/ 11 h 71"/>
                  <a:gd name="T40" fmla="*/ 35 w 63"/>
                  <a:gd name="T41" fmla="*/ 7 h 71"/>
                  <a:gd name="T42" fmla="*/ 28 w 63"/>
                  <a:gd name="T43" fmla="*/ 4 h 71"/>
                  <a:gd name="T44" fmla="*/ 22 w 63"/>
                  <a:gd name="T45" fmla="*/ 0 h 71"/>
                  <a:gd name="T46" fmla="*/ 18 w 63"/>
                  <a:gd name="T47" fmla="*/ 4 h 71"/>
                  <a:gd name="T48" fmla="*/ 11 w 63"/>
                  <a:gd name="T49" fmla="*/ 7 h 71"/>
                  <a:gd name="T50" fmla="*/ 8 w 63"/>
                  <a:gd name="T51" fmla="*/ 11 h 71"/>
                  <a:gd name="T52" fmla="*/ 9 w 63"/>
                  <a:gd name="T53" fmla="*/ 14 h 71"/>
                  <a:gd name="T54" fmla="*/ 6 w 63"/>
                  <a:gd name="T55" fmla="*/ 21 h 71"/>
                  <a:gd name="T56" fmla="*/ 6 w 63"/>
                  <a:gd name="T57" fmla="*/ 24 h 71"/>
                  <a:gd name="T58" fmla="*/ 1 w 63"/>
                  <a:gd name="T59" fmla="*/ 28 h 71"/>
                  <a:gd name="T60" fmla="*/ 1 w 63"/>
                  <a:gd name="T61" fmla="*/ 32 h 71"/>
                  <a:gd name="T62" fmla="*/ 1 w 63"/>
                  <a:gd name="T63" fmla="*/ 35 h 71"/>
                  <a:gd name="T64" fmla="*/ 0 w 63"/>
                  <a:gd name="T65" fmla="*/ 41 h 71"/>
                  <a:gd name="T66" fmla="*/ 1 w 63"/>
                  <a:gd name="T67" fmla="*/ 44 h 71"/>
                  <a:gd name="T68" fmla="*/ 5 w 63"/>
                  <a:gd name="T69" fmla="*/ 46 h 71"/>
                  <a:gd name="T70" fmla="*/ 7 w 63"/>
                  <a:gd name="T71" fmla="*/ 48 h 71"/>
                  <a:gd name="T72" fmla="*/ 9 w 63"/>
                  <a:gd name="T73" fmla="*/ 44 h 71"/>
                  <a:gd name="T74" fmla="*/ 11 w 63"/>
                  <a:gd name="T75" fmla="*/ 44 h 71"/>
                  <a:gd name="T76" fmla="*/ 12 w 63"/>
                  <a:gd name="T77" fmla="*/ 44 h 71"/>
                  <a:gd name="T78" fmla="*/ 12 w 63"/>
                  <a:gd name="T79" fmla="*/ 43 h 71"/>
                  <a:gd name="T80" fmla="*/ 12 w 63"/>
                  <a:gd name="T81" fmla="*/ 49 h 71"/>
                  <a:gd name="T82" fmla="*/ 11 w 63"/>
                  <a:gd name="T83" fmla="*/ 52 h 71"/>
                  <a:gd name="T84" fmla="*/ 9 w 63"/>
                  <a:gd name="T85" fmla="*/ 5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3" h="71">
                    <a:moveTo>
                      <a:pt x="11" y="58"/>
                    </a:moveTo>
                    <a:lnTo>
                      <a:pt x="8" y="60"/>
                    </a:lnTo>
                    <a:lnTo>
                      <a:pt x="6" y="62"/>
                    </a:lnTo>
                    <a:lnTo>
                      <a:pt x="7" y="64"/>
                    </a:lnTo>
                    <a:lnTo>
                      <a:pt x="8" y="64"/>
                    </a:lnTo>
                    <a:lnTo>
                      <a:pt x="11" y="63"/>
                    </a:lnTo>
                    <a:lnTo>
                      <a:pt x="12" y="64"/>
                    </a:lnTo>
                    <a:lnTo>
                      <a:pt x="15" y="66"/>
                    </a:lnTo>
                    <a:lnTo>
                      <a:pt x="18" y="66"/>
                    </a:lnTo>
                    <a:lnTo>
                      <a:pt x="20" y="71"/>
                    </a:lnTo>
                    <a:lnTo>
                      <a:pt x="22" y="71"/>
                    </a:lnTo>
                    <a:lnTo>
                      <a:pt x="24" y="68"/>
                    </a:lnTo>
                    <a:lnTo>
                      <a:pt x="33" y="51"/>
                    </a:lnTo>
                    <a:lnTo>
                      <a:pt x="34" y="50"/>
                    </a:lnTo>
                    <a:lnTo>
                      <a:pt x="45" y="46"/>
                    </a:lnTo>
                    <a:lnTo>
                      <a:pt x="50" y="43"/>
                    </a:lnTo>
                    <a:lnTo>
                      <a:pt x="57" y="37"/>
                    </a:lnTo>
                    <a:lnTo>
                      <a:pt x="59" y="29"/>
                    </a:lnTo>
                    <a:lnTo>
                      <a:pt x="62" y="29"/>
                    </a:lnTo>
                    <a:lnTo>
                      <a:pt x="62" y="28"/>
                    </a:lnTo>
                    <a:lnTo>
                      <a:pt x="63" y="26"/>
                    </a:lnTo>
                    <a:lnTo>
                      <a:pt x="63" y="23"/>
                    </a:lnTo>
                    <a:lnTo>
                      <a:pt x="61" y="20"/>
                    </a:lnTo>
                    <a:lnTo>
                      <a:pt x="61" y="18"/>
                    </a:lnTo>
                    <a:lnTo>
                      <a:pt x="59" y="17"/>
                    </a:lnTo>
                    <a:lnTo>
                      <a:pt x="59" y="17"/>
                    </a:lnTo>
                    <a:lnTo>
                      <a:pt x="59" y="16"/>
                    </a:lnTo>
                    <a:lnTo>
                      <a:pt x="58" y="16"/>
                    </a:lnTo>
                    <a:lnTo>
                      <a:pt x="58" y="15"/>
                    </a:lnTo>
                    <a:lnTo>
                      <a:pt x="56" y="14"/>
                    </a:lnTo>
                    <a:lnTo>
                      <a:pt x="53" y="12"/>
                    </a:lnTo>
                    <a:lnTo>
                      <a:pt x="52" y="12"/>
                    </a:lnTo>
                    <a:lnTo>
                      <a:pt x="51" y="14"/>
                    </a:lnTo>
                    <a:lnTo>
                      <a:pt x="51" y="16"/>
                    </a:lnTo>
                    <a:lnTo>
                      <a:pt x="50" y="17"/>
                    </a:lnTo>
                    <a:lnTo>
                      <a:pt x="46" y="16"/>
                    </a:lnTo>
                    <a:lnTo>
                      <a:pt x="45" y="15"/>
                    </a:lnTo>
                    <a:lnTo>
                      <a:pt x="41" y="14"/>
                    </a:lnTo>
                    <a:lnTo>
                      <a:pt x="37" y="14"/>
                    </a:lnTo>
                    <a:lnTo>
                      <a:pt x="37" y="11"/>
                    </a:lnTo>
                    <a:lnTo>
                      <a:pt x="37" y="10"/>
                    </a:lnTo>
                    <a:lnTo>
                      <a:pt x="35" y="7"/>
                    </a:lnTo>
                    <a:lnTo>
                      <a:pt x="33" y="7"/>
                    </a:lnTo>
                    <a:lnTo>
                      <a:pt x="28" y="4"/>
                    </a:lnTo>
                    <a:lnTo>
                      <a:pt x="25" y="1"/>
                    </a:lnTo>
                    <a:lnTo>
                      <a:pt x="22" y="0"/>
                    </a:lnTo>
                    <a:lnTo>
                      <a:pt x="20" y="3"/>
                    </a:lnTo>
                    <a:lnTo>
                      <a:pt x="18" y="4"/>
                    </a:lnTo>
                    <a:lnTo>
                      <a:pt x="13" y="7"/>
                    </a:lnTo>
                    <a:lnTo>
                      <a:pt x="11" y="7"/>
                    </a:lnTo>
                    <a:lnTo>
                      <a:pt x="7" y="9"/>
                    </a:lnTo>
                    <a:lnTo>
                      <a:pt x="8" y="11"/>
                    </a:lnTo>
                    <a:lnTo>
                      <a:pt x="9" y="12"/>
                    </a:lnTo>
                    <a:lnTo>
                      <a:pt x="9" y="14"/>
                    </a:lnTo>
                    <a:lnTo>
                      <a:pt x="9" y="17"/>
                    </a:lnTo>
                    <a:lnTo>
                      <a:pt x="6" y="21"/>
                    </a:lnTo>
                    <a:lnTo>
                      <a:pt x="5" y="23"/>
                    </a:lnTo>
                    <a:lnTo>
                      <a:pt x="6" y="24"/>
                    </a:lnTo>
                    <a:lnTo>
                      <a:pt x="3" y="27"/>
                    </a:lnTo>
                    <a:lnTo>
                      <a:pt x="1" y="28"/>
                    </a:lnTo>
                    <a:lnTo>
                      <a:pt x="0" y="31"/>
                    </a:lnTo>
                    <a:lnTo>
                      <a:pt x="1" y="32"/>
                    </a:lnTo>
                    <a:lnTo>
                      <a:pt x="1" y="34"/>
                    </a:lnTo>
                    <a:lnTo>
                      <a:pt x="1" y="35"/>
                    </a:lnTo>
                    <a:lnTo>
                      <a:pt x="1" y="39"/>
                    </a:lnTo>
                    <a:lnTo>
                      <a:pt x="0" y="41"/>
                    </a:lnTo>
                    <a:lnTo>
                      <a:pt x="0" y="41"/>
                    </a:lnTo>
                    <a:lnTo>
                      <a:pt x="1" y="44"/>
                    </a:lnTo>
                    <a:lnTo>
                      <a:pt x="2" y="45"/>
                    </a:lnTo>
                    <a:lnTo>
                      <a:pt x="5" y="46"/>
                    </a:lnTo>
                    <a:lnTo>
                      <a:pt x="7" y="48"/>
                    </a:lnTo>
                    <a:lnTo>
                      <a:pt x="7" y="48"/>
                    </a:lnTo>
                    <a:lnTo>
                      <a:pt x="8" y="45"/>
                    </a:lnTo>
                    <a:lnTo>
                      <a:pt x="9" y="44"/>
                    </a:lnTo>
                    <a:lnTo>
                      <a:pt x="11" y="41"/>
                    </a:lnTo>
                    <a:lnTo>
                      <a:pt x="11" y="44"/>
                    </a:lnTo>
                    <a:lnTo>
                      <a:pt x="11" y="45"/>
                    </a:lnTo>
                    <a:lnTo>
                      <a:pt x="12" y="44"/>
                    </a:lnTo>
                    <a:lnTo>
                      <a:pt x="11" y="43"/>
                    </a:lnTo>
                    <a:lnTo>
                      <a:pt x="12" y="43"/>
                    </a:lnTo>
                    <a:lnTo>
                      <a:pt x="13" y="45"/>
                    </a:lnTo>
                    <a:lnTo>
                      <a:pt x="12" y="49"/>
                    </a:lnTo>
                    <a:lnTo>
                      <a:pt x="12" y="50"/>
                    </a:lnTo>
                    <a:lnTo>
                      <a:pt x="11" y="52"/>
                    </a:lnTo>
                    <a:lnTo>
                      <a:pt x="8" y="55"/>
                    </a:lnTo>
                    <a:lnTo>
                      <a:pt x="9" y="56"/>
                    </a:lnTo>
                    <a:lnTo>
                      <a:pt x="11" y="5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9" name="Freeform 1367">
                <a:extLst>
                  <a:ext uri="{FF2B5EF4-FFF2-40B4-BE49-F238E27FC236}">
                    <a16:creationId xmlns:a16="http://schemas.microsoft.com/office/drawing/2014/main" id="{AF4241BE-67AB-4E2B-AA84-CCF2481569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9" y="2360"/>
                <a:ext cx="139" cy="204"/>
              </a:xfrm>
              <a:custGeom>
                <a:avLst/>
                <a:gdLst>
                  <a:gd name="T0" fmla="*/ 133 w 139"/>
                  <a:gd name="T1" fmla="*/ 199 h 204"/>
                  <a:gd name="T2" fmla="*/ 134 w 139"/>
                  <a:gd name="T3" fmla="*/ 193 h 204"/>
                  <a:gd name="T4" fmla="*/ 134 w 139"/>
                  <a:gd name="T5" fmla="*/ 187 h 204"/>
                  <a:gd name="T6" fmla="*/ 135 w 139"/>
                  <a:gd name="T7" fmla="*/ 173 h 204"/>
                  <a:gd name="T8" fmla="*/ 135 w 139"/>
                  <a:gd name="T9" fmla="*/ 165 h 204"/>
                  <a:gd name="T10" fmla="*/ 135 w 139"/>
                  <a:gd name="T11" fmla="*/ 150 h 204"/>
                  <a:gd name="T12" fmla="*/ 139 w 139"/>
                  <a:gd name="T13" fmla="*/ 135 h 204"/>
                  <a:gd name="T14" fmla="*/ 125 w 139"/>
                  <a:gd name="T15" fmla="*/ 120 h 204"/>
                  <a:gd name="T16" fmla="*/ 118 w 139"/>
                  <a:gd name="T17" fmla="*/ 120 h 204"/>
                  <a:gd name="T18" fmla="*/ 118 w 139"/>
                  <a:gd name="T19" fmla="*/ 107 h 204"/>
                  <a:gd name="T20" fmla="*/ 110 w 139"/>
                  <a:gd name="T21" fmla="*/ 109 h 204"/>
                  <a:gd name="T22" fmla="*/ 96 w 139"/>
                  <a:gd name="T23" fmla="*/ 103 h 204"/>
                  <a:gd name="T24" fmla="*/ 84 w 139"/>
                  <a:gd name="T25" fmla="*/ 91 h 204"/>
                  <a:gd name="T26" fmla="*/ 82 w 139"/>
                  <a:gd name="T27" fmla="*/ 82 h 204"/>
                  <a:gd name="T28" fmla="*/ 83 w 139"/>
                  <a:gd name="T29" fmla="*/ 75 h 204"/>
                  <a:gd name="T30" fmla="*/ 88 w 139"/>
                  <a:gd name="T31" fmla="*/ 70 h 204"/>
                  <a:gd name="T32" fmla="*/ 90 w 139"/>
                  <a:gd name="T33" fmla="*/ 61 h 204"/>
                  <a:gd name="T34" fmla="*/ 97 w 139"/>
                  <a:gd name="T35" fmla="*/ 52 h 204"/>
                  <a:gd name="T36" fmla="*/ 112 w 139"/>
                  <a:gd name="T37" fmla="*/ 47 h 204"/>
                  <a:gd name="T38" fmla="*/ 117 w 139"/>
                  <a:gd name="T39" fmla="*/ 46 h 204"/>
                  <a:gd name="T40" fmla="*/ 122 w 139"/>
                  <a:gd name="T41" fmla="*/ 47 h 204"/>
                  <a:gd name="T42" fmla="*/ 114 w 139"/>
                  <a:gd name="T43" fmla="*/ 42 h 204"/>
                  <a:gd name="T44" fmla="*/ 119 w 139"/>
                  <a:gd name="T45" fmla="*/ 29 h 204"/>
                  <a:gd name="T46" fmla="*/ 113 w 139"/>
                  <a:gd name="T47" fmla="*/ 25 h 204"/>
                  <a:gd name="T48" fmla="*/ 102 w 139"/>
                  <a:gd name="T49" fmla="*/ 24 h 204"/>
                  <a:gd name="T50" fmla="*/ 94 w 139"/>
                  <a:gd name="T51" fmla="*/ 27 h 204"/>
                  <a:gd name="T52" fmla="*/ 89 w 139"/>
                  <a:gd name="T53" fmla="*/ 24 h 204"/>
                  <a:gd name="T54" fmla="*/ 86 w 139"/>
                  <a:gd name="T55" fmla="*/ 18 h 204"/>
                  <a:gd name="T56" fmla="*/ 75 w 139"/>
                  <a:gd name="T57" fmla="*/ 10 h 204"/>
                  <a:gd name="T58" fmla="*/ 69 w 139"/>
                  <a:gd name="T59" fmla="*/ 2 h 204"/>
                  <a:gd name="T60" fmla="*/ 63 w 139"/>
                  <a:gd name="T61" fmla="*/ 1 h 204"/>
                  <a:gd name="T62" fmla="*/ 67 w 139"/>
                  <a:gd name="T63" fmla="*/ 10 h 204"/>
                  <a:gd name="T64" fmla="*/ 61 w 139"/>
                  <a:gd name="T65" fmla="*/ 21 h 204"/>
                  <a:gd name="T66" fmla="*/ 37 w 139"/>
                  <a:gd name="T67" fmla="*/ 35 h 204"/>
                  <a:gd name="T68" fmla="*/ 22 w 139"/>
                  <a:gd name="T69" fmla="*/ 50 h 204"/>
                  <a:gd name="T70" fmla="*/ 12 w 139"/>
                  <a:gd name="T71" fmla="*/ 48 h 204"/>
                  <a:gd name="T72" fmla="*/ 15 w 139"/>
                  <a:gd name="T73" fmla="*/ 42 h 204"/>
                  <a:gd name="T74" fmla="*/ 7 w 139"/>
                  <a:gd name="T75" fmla="*/ 41 h 204"/>
                  <a:gd name="T76" fmla="*/ 0 w 139"/>
                  <a:gd name="T77" fmla="*/ 52 h 204"/>
                  <a:gd name="T78" fmla="*/ 0 w 139"/>
                  <a:gd name="T79" fmla="*/ 57 h 204"/>
                  <a:gd name="T80" fmla="*/ 4 w 139"/>
                  <a:gd name="T81" fmla="*/ 64 h 204"/>
                  <a:gd name="T82" fmla="*/ 2 w 139"/>
                  <a:gd name="T83" fmla="*/ 69 h 204"/>
                  <a:gd name="T84" fmla="*/ 15 w 139"/>
                  <a:gd name="T85" fmla="*/ 76 h 204"/>
                  <a:gd name="T86" fmla="*/ 19 w 139"/>
                  <a:gd name="T87" fmla="*/ 85 h 204"/>
                  <a:gd name="T88" fmla="*/ 28 w 139"/>
                  <a:gd name="T89" fmla="*/ 95 h 204"/>
                  <a:gd name="T90" fmla="*/ 33 w 139"/>
                  <a:gd name="T91" fmla="*/ 104 h 204"/>
                  <a:gd name="T92" fmla="*/ 37 w 139"/>
                  <a:gd name="T93" fmla="*/ 114 h 204"/>
                  <a:gd name="T94" fmla="*/ 41 w 139"/>
                  <a:gd name="T95" fmla="*/ 124 h 204"/>
                  <a:gd name="T96" fmla="*/ 47 w 139"/>
                  <a:gd name="T97" fmla="*/ 133 h 204"/>
                  <a:gd name="T98" fmla="*/ 55 w 139"/>
                  <a:gd name="T99" fmla="*/ 143 h 204"/>
                  <a:gd name="T100" fmla="*/ 58 w 139"/>
                  <a:gd name="T101" fmla="*/ 153 h 204"/>
                  <a:gd name="T102" fmla="*/ 57 w 139"/>
                  <a:gd name="T103" fmla="*/ 156 h 204"/>
                  <a:gd name="T104" fmla="*/ 60 w 139"/>
                  <a:gd name="T105" fmla="*/ 159 h 204"/>
                  <a:gd name="T106" fmla="*/ 68 w 139"/>
                  <a:gd name="T107" fmla="*/ 167 h 204"/>
                  <a:gd name="T108" fmla="*/ 73 w 139"/>
                  <a:gd name="T109" fmla="*/ 171 h 204"/>
                  <a:gd name="T110" fmla="*/ 79 w 139"/>
                  <a:gd name="T111" fmla="*/ 173 h 204"/>
                  <a:gd name="T112" fmla="*/ 86 w 139"/>
                  <a:gd name="T113" fmla="*/ 179 h 204"/>
                  <a:gd name="T114" fmla="*/ 95 w 139"/>
                  <a:gd name="T115" fmla="*/ 183 h 204"/>
                  <a:gd name="T116" fmla="*/ 102 w 139"/>
                  <a:gd name="T117" fmla="*/ 186 h 204"/>
                  <a:gd name="T118" fmla="*/ 111 w 139"/>
                  <a:gd name="T119" fmla="*/ 192 h 204"/>
                  <a:gd name="T120" fmla="*/ 113 w 139"/>
                  <a:gd name="T121" fmla="*/ 196 h 204"/>
                  <a:gd name="T122" fmla="*/ 123 w 139"/>
                  <a:gd name="T123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9" h="204">
                    <a:moveTo>
                      <a:pt x="129" y="201"/>
                    </a:moveTo>
                    <a:lnTo>
                      <a:pt x="130" y="201"/>
                    </a:lnTo>
                    <a:lnTo>
                      <a:pt x="132" y="200"/>
                    </a:lnTo>
                    <a:lnTo>
                      <a:pt x="133" y="199"/>
                    </a:lnTo>
                    <a:lnTo>
                      <a:pt x="132" y="196"/>
                    </a:lnTo>
                    <a:lnTo>
                      <a:pt x="132" y="195"/>
                    </a:lnTo>
                    <a:lnTo>
                      <a:pt x="133" y="193"/>
                    </a:lnTo>
                    <a:lnTo>
                      <a:pt x="134" y="193"/>
                    </a:lnTo>
                    <a:lnTo>
                      <a:pt x="134" y="192"/>
                    </a:lnTo>
                    <a:lnTo>
                      <a:pt x="133" y="192"/>
                    </a:lnTo>
                    <a:lnTo>
                      <a:pt x="132" y="190"/>
                    </a:lnTo>
                    <a:lnTo>
                      <a:pt x="134" y="187"/>
                    </a:lnTo>
                    <a:lnTo>
                      <a:pt x="135" y="186"/>
                    </a:lnTo>
                    <a:lnTo>
                      <a:pt x="138" y="183"/>
                    </a:lnTo>
                    <a:lnTo>
                      <a:pt x="138" y="181"/>
                    </a:lnTo>
                    <a:lnTo>
                      <a:pt x="135" y="173"/>
                    </a:lnTo>
                    <a:lnTo>
                      <a:pt x="136" y="171"/>
                    </a:lnTo>
                    <a:lnTo>
                      <a:pt x="136" y="169"/>
                    </a:lnTo>
                    <a:lnTo>
                      <a:pt x="135" y="167"/>
                    </a:lnTo>
                    <a:lnTo>
                      <a:pt x="135" y="165"/>
                    </a:lnTo>
                    <a:lnTo>
                      <a:pt x="136" y="164"/>
                    </a:lnTo>
                    <a:lnTo>
                      <a:pt x="136" y="160"/>
                    </a:lnTo>
                    <a:lnTo>
                      <a:pt x="136" y="153"/>
                    </a:lnTo>
                    <a:lnTo>
                      <a:pt x="135" y="150"/>
                    </a:lnTo>
                    <a:lnTo>
                      <a:pt x="136" y="147"/>
                    </a:lnTo>
                    <a:lnTo>
                      <a:pt x="136" y="139"/>
                    </a:lnTo>
                    <a:lnTo>
                      <a:pt x="139" y="136"/>
                    </a:lnTo>
                    <a:lnTo>
                      <a:pt x="139" y="135"/>
                    </a:lnTo>
                    <a:lnTo>
                      <a:pt x="129" y="121"/>
                    </a:lnTo>
                    <a:lnTo>
                      <a:pt x="128" y="120"/>
                    </a:lnTo>
                    <a:lnTo>
                      <a:pt x="127" y="120"/>
                    </a:lnTo>
                    <a:lnTo>
                      <a:pt x="125" y="120"/>
                    </a:lnTo>
                    <a:lnTo>
                      <a:pt x="124" y="120"/>
                    </a:lnTo>
                    <a:lnTo>
                      <a:pt x="122" y="121"/>
                    </a:lnTo>
                    <a:lnTo>
                      <a:pt x="119" y="121"/>
                    </a:lnTo>
                    <a:lnTo>
                      <a:pt x="118" y="120"/>
                    </a:lnTo>
                    <a:lnTo>
                      <a:pt x="118" y="118"/>
                    </a:lnTo>
                    <a:lnTo>
                      <a:pt x="117" y="112"/>
                    </a:lnTo>
                    <a:lnTo>
                      <a:pt x="118" y="108"/>
                    </a:lnTo>
                    <a:lnTo>
                      <a:pt x="118" y="107"/>
                    </a:lnTo>
                    <a:lnTo>
                      <a:pt x="119" y="104"/>
                    </a:lnTo>
                    <a:lnTo>
                      <a:pt x="118" y="103"/>
                    </a:lnTo>
                    <a:lnTo>
                      <a:pt x="114" y="105"/>
                    </a:lnTo>
                    <a:lnTo>
                      <a:pt x="110" y="109"/>
                    </a:lnTo>
                    <a:lnTo>
                      <a:pt x="104" y="109"/>
                    </a:lnTo>
                    <a:lnTo>
                      <a:pt x="100" y="109"/>
                    </a:lnTo>
                    <a:lnTo>
                      <a:pt x="99" y="105"/>
                    </a:lnTo>
                    <a:lnTo>
                      <a:pt x="96" y="103"/>
                    </a:lnTo>
                    <a:lnTo>
                      <a:pt x="93" y="102"/>
                    </a:lnTo>
                    <a:lnTo>
                      <a:pt x="86" y="103"/>
                    </a:lnTo>
                    <a:lnTo>
                      <a:pt x="89" y="99"/>
                    </a:lnTo>
                    <a:lnTo>
                      <a:pt x="84" y="91"/>
                    </a:lnTo>
                    <a:lnTo>
                      <a:pt x="82" y="87"/>
                    </a:lnTo>
                    <a:lnTo>
                      <a:pt x="82" y="86"/>
                    </a:lnTo>
                    <a:lnTo>
                      <a:pt x="80" y="85"/>
                    </a:lnTo>
                    <a:lnTo>
                      <a:pt x="82" y="82"/>
                    </a:lnTo>
                    <a:lnTo>
                      <a:pt x="82" y="80"/>
                    </a:lnTo>
                    <a:lnTo>
                      <a:pt x="82" y="79"/>
                    </a:lnTo>
                    <a:lnTo>
                      <a:pt x="83" y="78"/>
                    </a:lnTo>
                    <a:lnTo>
                      <a:pt x="83" y="75"/>
                    </a:lnTo>
                    <a:lnTo>
                      <a:pt x="85" y="73"/>
                    </a:lnTo>
                    <a:lnTo>
                      <a:pt x="88" y="74"/>
                    </a:lnTo>
                    <a:lnTo>
                      <a:pt x="89" y="72"/>
                    </a:lnTo>
                    <a:lnTo>
                      <a:pt x="88" y="70"/>
                    </a:lnTo>
                    <a:lnTo>
                      <a:pt x="86" y="67"/>
                    </a:lnTo>
                    <a:lnTo>
                      <a:pt x="90" y="63"/>
                    </a:lnTo>
                    <a:lnTo>
                      <a:pt x="89" y="62"/>
                    </a:lnTo>
                    <a:lnTo>
                      <a:pt x="90" y="61"/>
                    </a:lnTo>
                    <a:lnTo>
                      <a:pt x="90" y="57"/>
                    </a:lnTo>
                    <a:lnTo>
                      <a:pt x="93" y="56"/>
                    </a:lnTo>
                    <a:lnTo>
                      <a:pt x="95" y="55"/>
                    </a:lnTo>
                    <a:lnTo>
                      <a:pt x="97" y="52"/>
                    </a:lnTo>
                    <a:lnTo>
                      <a:pt x="99" y="52"/>
                    </a:lnTo>
                    <a:lnTo>
                      <a:pt x="100" y="51"/>
                    </a:lnTo>
                    <a:lnTo>
                      <a:pt x="105" y="50"/>
                    </a:lnTo>
                    <a:lnTo>
                      <a:pt x="112" y="47"/>
                    </a:lnTo>
                    <a:lnTo>
                      <a:pt x="113" y="46"/>
                    </a:lnTo>
                    <a:lnTo>
                      <a:pt x="114" y="46"/>
                    </a:lnTo>
                    <a:lnTo>
                      <a:pt x="116" y="46"/>
                    </a:lnTo>
                    <a:lnTo>
                      <a:pt x="117" y="46"/>
                    </a:lnTo>
                    <a:lnTo>
                      <a:pt x="119" y="47"/>
                    </a:lnTo>
                    <a:lnTo>
                      <a:pt x="119" y="48"/>
                    </a:lnTo>
                    <a:lnTo>
                      <a:pt x="122" y="48"/>
                    </a:lnTo>
                    <a:lnTo>
                      <a:pt x="122" y="47"/>
                    </a:lnTo>
                    <a:lnTo>
                      <a:pt x="122" y="44"/>
                    </a:lnTo>
                    <a:lnTo>
                      <a:pt x="121" y="42"/>
                    </a:lnTo>
                    <a:lnTo>
                      <a:pt x="117" y="42"/>
                    </a:lnTo>
                    <a:lnTo>
                      <a:pt x="114" y="42"/>
                    </a:lnTo>
                    <a:lnTo>
                      <a:pt x="114" y="41"/>
                    </a:lnTo>
                    <a:lnTo>
                      <a:pt x="122" y="29"/>
                    </a:lnTo>
                    <a:lnTo>
                      <a:pt x="122" y="28"/>
                    </a:lnTo>
                    <a:lnTo>
                      <a:pt x="119" y="29"/>
                    </a:lnTo>
                    <a:lnTo>
                      <a:pt x="118" y="27"/>
                    </a:lnTo>
                    <a:lnTo>
                      <a:pt x="116" y="25"/>
                    </a:lnTo>
                    <a:lnTo>
                      <a:pt x="114" y="27"/>
                    </a:lnTo>
                    <a:lnTo>
                      <a:pt x="113" y="25"/>
                    </a:lnTo>
                    <a:lnTo>
                      <a:pt x="112" y="25"/>
                    </a:lnTo>
                    <a:lnTo>
                      <a:pt x="108" y="27"/>
                    </a:lnTo>
                    <a:lnTo>
                      <a:pt x="106" y="25"/>
                    </a:lnTo>
                    <a:lnTo>
                      <a:pt x="102" y="24"/>
                    </a:lnTo>
                    <a:lnTo>
                      <a:pt x="99" y="27"/>
                    </a:lnTo>
                    <a:lnTo>
                      <a:pt x="97" y="27"/>
                    </a:lnTo>
                    <a:lnTo>
                      <a:pt x="95" y="28"/>
                    </a:lnTo>
                    <a:lnTo>
                      <a:pt x="94" y="27"/>
                    </a:lnTo>
                    <a:lnTo>
                      <a:pt x="91" y="28"/>
                    </a:lnTo>
                    <a:lnTo>
                      <a:pt x="89" y="27"/>
                    </a:lnTo>
                    <a:lnTo>
                      <a:pt x="89" y="25"/>
                    </a:lnTo>
                    <a:lnTo>
                      <a:pt x="89" y="24"/>
                    </a:lnTo>
                    <a:lnTo>
                      <a:pt x="89" y="21"/>
                    </a:lnTo>
                    <a:lnTo>
                      <a:pt x="86" y="21"/>
                    </a:lnTo>
                    <a:lnTo>
                      <a:pt x="86" y="21"/>
                    </a:lnTo>
                    <a:lnTo>
                      <a:pt x="86" y="18"/>
                    </a:lnTo>
                    <a:lnTo>
                      <a:pt x="84" y="15"/>
                    </a:lnTo>
                    <a:lnTo>
                      <a:pt x="79" y="13"/>
                    </a:lnTo>
                    <a:lnTo>
                      <a:pt x="77" y="13"/>
                    </a:lnTo>
                    <a:lnTo>
                      <a:pt x="75" y="10"/>
                    </a:lnTo>
                    <a:lnTo>
                      <a:pt x="75" y="7"/>
                    </a:lnTo>
                    <a:lnTo>
                      <a:pt x="73" y="5"/>
                    </a:lnTo>
                    <a:lnTo>
                      <a:pt x="72" y="4"/>
                    </a:lnTo>
                    <a:lnTo>
                      <a:pt x="69" y="2"/>
                    </a:lnTo>
                    <a:lnTo>
                      <a:pt x="66" y="1"/>
                    </a:lnTo>
                    <a:lnTo>
                      <a:pt x="65" y="0"/>
                    </a:lnTo>
                    <a:lnTo>
                      <a:pt x="63" y="1"/>
                    </a:lnTo>
                    <a:lnTo>
                      <a:pt x="63" y="1"/>
                    </a:lnTo>
                    <a:lnTo>
                      <a:pt x="65" y="2"/>
                    </a:lnTo>
                    <a:lnTo>
                      <a:pt x="65" y="4"/>
                    </a:lnTo>
                    <a:lnTo>
                      <a:pt x="67" y="7"/>
                    </a:lnTo>
                    <a:lnTo>
                      <a:pt x="67" y="10"/>
                    </a:lnTo>
                    <a:lnTo>
                      <a:pt x="66" y="12"/>
                    </a:lnTo>
                    <a:lnTo>
                      <a:pt x="66" y="13"/>
                    </a:lnTo>
                    <a:lnTo>
                      <a:pt x="63" y="13"/>
                    </a:lnTo>
                    <a:lnTo>
                      <a:pt x="61" y="21"/>
                    </a:lnTo>
                    <a:lnTo>
                      <a:pt x="54" y="27"/>
                    </a:lnTo>
                    <a:lnTo>
                      <a:pt x="49" y="30"/>
                    </a:lnTo>
                    <a:lnTo>
                      <a:pt x="38" y="34"/>
                    </a:lnTo>
                    <a:lnTo>
                      <a:pt x="37" y="35"/>
                    </a:lnTo>
                    <a:lnTo>
                      <a:pt x="28" y="52"/>
                    </a:lnTo>
                    <a:lnTo>
                      <a:pt x="26" y="55"/>
                    </a:lnTo>
                    <a:lnTo>
                      <a:pt x="24" y="55"/>
                    </a:lnTo>
                    <a:lnTo>
                      <a:pt x="22" y="50"/>
                    </a:lnTo>
                    <a:lnTo>
                      <a:pt x="19" y="50"/>
                    </a:lnTo>
                    <a:lnTo>
                      <a:pt x="16" y="48"/>
                    </a:lnTo>
                    <a:lnTo>
                      <a:pt x="15" y="47"/>
                    </a:lnTo>
                    <a:lnTo>
                      <a:pt x="12" y="48"/>
                    </a:lnTo>
                    <a:lnTo>
                      <a:pt x="11" y="48"/>
                    </a:lnTo>
                    <a:lnTo>
                      <a:pt x="10" y="46"/>
                    </a:lnTo>
                    <a:lnTo>
                      <a:pt x="12" y="44"/>
                    </a:lnTo>
                    <a:lnTo>
                      <a:pt x="15" y="42"/>
                    </a:lnTo>
                    <a:lnTo>
                      <a:pt x="13" y="40"/>
                    </a:lnTo>
                    <a:lnTo>
                      <a:pt x="12" y="39"/>
                    </a:lnTo>
                    <a:lnTo>
                      <a:pt x="12" y="39"/>
                    </a:lnTo>
                    <a:lnTo>
                      <a:pt x="7" y="41"/>
                    </a:lnTo>
                    <a:lnTo>
                      <a:pt x="5" y="44"/>
                    </a:lnTo>
                    <a:lnTo>
                      <a:pt x="1" y="47"/>
                    </a:lnTo>
                    <a:lnTo>
                      <a:pt x="0" y="50"/>
                    </a:lnTo>
                    <a:lnTo>
                      <a:pt x="0" y="52"/>
                    </a:lnTo>
                    <a:lnTo>
                      <a:pt x="0" y="53"/>
                    </a:lnTo>
                    <a:lnTo>
                      <a:pt x="1" y="55"/>
                    </a:lnTo>
                    <a:lnTo>
                      <a:pt x="2" y="56"/>
                    </a:lnTo>
                    <a:lnTo>
                      <a:pt x="0" y="57"/>
                    </a:lnTo>
                    <a:lnTo>
                      <a:pt x="0" y="58"/>
                    </a:lnTo>
                    <a:lnTo>
                      <a:pt x="2" y="59"/>
                    </a:lnTo>
                    <a:lnTo>
                      <a:pt x="5" y="63"/>
                    </a:lnTo>
                    <a:lnTo>
                      <a:pt x="4" y="64"/>
                    </a:lnTo>
                    <a:lnTo>
                      <a:pt x="2" y="65"/>
                    </a:lnTo>
                    <a:lnTo>
                      <a:pt x="1" y="65"/>
                    </a:lnTo>
                    <a:lnTo>
                      <a:pt x="0" y="67"/>
                    </a:lnTo>
                    <a:lnTo>
                      <a:pt x="2" y="69"/>
                    </a:lnTo>
                    <a:lnTo>
                      <a:pt x="4" y="70"/>
                    </a:lnTo>
                    <a:lnTo>
                      <a:pt x="7" y="73"/>
                    </a:lnTo>
                    <a:lnTo>
                      <a:pt x="10" y="73"/>
                    </a:lnTo>
                    <a:lnTo>
                      <a:pt x="15" y="76"/>
                    </a:lnTo>
                    <a:lnTo>
                      <a:pt x="17" y="76"/>
                    </a:lnTo>
                    <a:lnTo>
                      <a:pt x="17" y="78"/>
                    </a:lnTo>
                    <a:lnTo>
                      <a:pt x="19" y="81"/>
                    </a:lnTo>
                    <a:lnTo>
                      <a:pt x="19" y="85"/>
                    </a:lnTo>
                    <a:lnTo>
                      <a:pt x="21" y="86"/>
                    </a:lnTo>
                    <a:lnTo>
                      <a:pt x="26" y="89"/>
                    </a:lnTo>
                    <a:lnTo>
                      <a:pt x="28" y="92"/>
                    </a:lnTo>
                    <a:lnTo>
                      <a:pt x="28" y="95"/>
                    </a:lnTo>
                    <a:lnTo>
                      <a:pt x="29" y="97"/>
                    </a:lnTo>
                    <a:lnTo>
                      <a:pt x="29" y="101"/>
                    </a:lnTo>
                    <a:lnTo>
                      <a:pt x="32" y="103"/>
                    </a:lnTo>
                    <a:lnTo>
                      <a:pt x="33" y="104"/>
                    </a:lnTo>
                    <a:lnTo>
                      <a:pt x="35" y="108"/>
                    </a:lnTo>
                    <a:lnTo>
                      <a:pt x="35" y="110"/>
                    </a:lnTo>
                    <a:lnTo>
                      <a:pt x="34" y="110"/>
                    </a:lnTo>
                    <a:lnTo>
                      <a:pt x="37" y="114"/>
                    </a:lnTo>
                    <a:lnTo>
                      <a:pt x="40" y="119"/>
                    </a:lnTo>
                    <a:lnTo>
                      <a:pt x="41" y="121"/>
                    </a:lnTo>
                    <a:lnTo>
                      <a:pt x="40" y="122"/>
                    </a:lnTo>
                    <a:lnTo>
                      <a:pt x="41" y="124"/>
                    </a:lnTo>
                    <a:lnTo>
                      <a:pt x="43" y="125"/>
                    </a:lnTo>
                    <a:lnTo>
                      <a:pt x="46" y="129"/>
                    </a:lnTo>
                    <a:lnTo>
                      <a:pt x="46" y="130"/>
                    </a:lnTo>
                    <a:lnTo>
                      <a:pt x="47" y="133"/>
                    </a:lnTo>
                    <a:lnTo>
                      <a:pt x="49" y="135"/>
                    </a:lnTo>
                    <a:lnTo>
                      <a:pt x="51" y="135"/>
                    </a:lnTo>
                    <a:lnTo>
                      <a:pt x="51" y="138"/>
                    </a:lnTo>
                    <a:lnTo>
                      <a:pt x="55" y="143"/>
                    </a:lnTo>
                    <a:lnTo>
                      <a:pt x="56" y="146"/>
                    </a:lnTo>
                    <a:lnTo>
                      <a:pt x="58" y="150"/>
                    </a:lnTo>
                    <a:lnTo>
                      <a:pt x="60" y="152"/>
                    </a:lnTo>
                    <a:lnTo>
                      <a:pt x="58" y="153"/>
                    </a:lnTo>
                    <a:lnTo>
                      <a:pt x="57" y="152"/>
                    </a:lnTo>
                    <a:lnTo>
                      <a:pt x="57" y="153"/>
                    </a:lnTo>
                    <a:lnTo>
                      <a:pt x="57" y="155"/>
                    </a:lnTo>
                    <a:lnTo>
                      <a:pt x="57" y="156"/>
                    </a:lnTo>
                    <a:lnTo>
                      <a:pt x="58" y="156"/>
                    </a:lnTo>
                    <a:lnTo>
                      <a:pt x="60" y="156"/>
                    </a:lnTo>
                    <a:lnTo>
                      <a:pt x="61" y="159"/>
                    </a:lnTo>
                    <a:lnTo>
                      <a:pt x="60" y="159"/>
                    </a:lnTo>
                    <a:lnTo>
                      <a:pt x="63" y="162"/>
                    </a:lnTo>
                    <a:lnTo>
                      <a:pt x="67" y="164"/>
                    </a:lnTo>
                    <a:lnTo>
                      <a:pt x="67" y="165"/>
                    </a:lnTo>
                    <a:lnTo>
                      <a:pt x="68" y="167"/>
                    </a:lnTo>
                    <a:lnTo>
                      <a:pt x="71" y="167"/>
                    </a:lnTo>
                    <a:lnTo>
                      <a:pt x="72" y="169"/>
                    </a:lnTo>
                    <a:lnTo>
                      <a:pt x="72" y="170"/>
                    </a:lnTo>
                    <a:lnTo>
                      <a:pt x="73" y="171"/>
                    </a:lnTo>
                    <a:lnTo>
                      <a:pt x="77" y="171"/>
                    </a:lnTo>
                    <a:lnTo>
                      <a:pt x="78" y="170"/>
                    </a:lnTo>
                    <a:lnTo>
                      <a:pt x="77" y="171"/>
                    </a:lnTo>
                    <a:lnTo>
                      <a:pt x="79" y="173"/>
                    </a:lnTo>
                    <a:lnTo>
                      <a:pt x="83" y="176"/>
                    </a:lnTo>
                    <a:lnTo>
                      <a:pt x="84" y="177"/>
                    </a:lnTo>
                    <a:lnTo>
                      <a:pt x="84" y="178"/>
                    </a:lnTo>
                    <a:lnTo>
                      <a:pt x="86" y="179"/>
                    </a:lnTo>
                    <a:lnTo>
                      <a:pt x="89" y="181"/>
                    </a:lnTo>
                    <a:lnTo>
                      <a:pt x="90" y="179"/>
                    </a:lnTo>
                    <a:lnTo>
                      <a:pt x="91" y="181"/>
                    </a:lnTo>
                    <a:lnTo>
                      <a:pt x="95" y="183"/>
                    </a:lnTo>
                    <a:lnTo>
                      <a:pt x="99" y="184"/>
                    </a:lnTo>
                    <a:lnTo>
                      <a:pt x="100" y="184"/>
                    </a:lnTo>
                    <a:lnTo>
                      <a:pt x="101" y="184"/>
                    </a:lnTo>
                    <a:lnTo>
                      <a:pt x="102" y="186"/>
                    </a:lnTo>
                    <a:lnTo>
                      <a:pt x="105" y="188"/>
                    </a:lnTo>
                    <a:lnTo>
                      <a:pt x="106" y="189"/>
                    </a:lnTo>
                    <a:lnTo>
                      <a:pt x="108" y="192"/>
                    </a:lnTo>
                    <a:lnTo>
                      <a:pt x="111" y="192"/>
                    </a:lnTo>
                    <a:lnTo>
                      <a:pt x="111" y="193"/>
                    </a:lnTo>
                    <a:lnTo>
                      <a:pt x="111" y="194"/>
                    </a:lnTo>
                    <a:lnTo>
                      <a:pt x="111" y="196"/>
                    </a:lnTo>
                    <a:lnTo>
                      <a:pt x="113" y="196"/>
                    </a:lnTo>
                    <a:lnTo>
                      <a:pt x="116" y="198"/>
                    </a:lnTo>
                    <a:lnTo>
                      <a:pt x="118" y="200"/>
                    </a:lnTo>
                    <a:lnTo>
                      <a:pt x="122" y="203"/>
                    </a:lnTo>
                    <a:lnTo>
                      <a:pt x="123" y="204"/>
                    </a:lnTo>
                    <a:lnTo>
                      <a:pt x="124" y="204"/>
                    </a:lnTo>
                    <a:lnTo>
                      <a:pt x="127" y="203"/>
                    </a:lnTo>
                    <a:lnTo>
                      <a:pt x="129" y="20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0" name="Freeform 1368">
                <a:extLst>
                  <a:ext uri="{FF2B5EF4-FFF2-40B4-BE49-F238E27FC236}">
                    <a16:creationId xmlns:a16="http://schemas.microsoft.com/office/drawing/2014/main" id="{BC46987F-CA52-4087-AAB3-64B98448BD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0" y="2467"/>
                <a:ext cx="133" cy="148"/>
              </a:xfrm>
              <a:custGeom>
                <a:avLst/>
                <a:gdLst>
                  <a:gd name="T0" fmla="*/ 7 w 133"/>
                  <a:gd name="T1" fmla="*/ 32 h 148"/>
                  <a:gd name="T2" fmla="*/ 7 w 133"/>
                  <a:gd name="T3" fmla="*/ 46 h 148"/>
                  <a:gd name="T4" fmla="*/ 6 w 133"/>
                  <a:gd name="T5" fmla="*/ 58 h 148"/>
                  <a:gd name="T6" fmla="*/ 7 w 133"/>
                  <a:gd name="T7" fmla="*/ 64 h 148"/>
                  <a:gd name="T8" fmla="*/ 9 w 133"/>
                  <a:gd name="T9" fmla="*/ 76 h 148"/>
                  <a:gd name="T10" fmla="*/ 3 w 133"/>
                  <a:gd name="T11" fmla="*/ 83 h 148"/>
                  <a:gd name="T12" fmla="*/ 5 w 133"/>
                  <a:gd name="T13" fmla="*/ 86 h 148"/>
                  <a:gd name="T14" fmla="*/ 9 w 133"/>
                  <a:gd name="T15" fmla="*/ 91 h 148"/>
                  <a:gd name="T16" fmla="*/ 9 w 133"/>
                  <a:gd name="T17" fmla="*/ 97 h 148"/>
                  <a:gd name="T18" fmla="*/ 12 w 133"/>
                  <a:gd name="T19" fmla="*/ 103 h 148"/>
                  <a:gd name="T20" fmla="*/ 16 w 133"/>
                  <a:gd name="T21" fmla="*/ 112 h 148"/>
                  <a:gd name="T22" fmla="*/ 16 w 133"/>
                  <a:gd name="T23" fmla="*/ 122 h 148"/>
                  <a:gd name="T24" fmla="*/ 32 w 133"/>
                  <a:gd name="T25" fmla="*/ 148 h 148"/>
                  <a:gd name="T26" fmla="*/ 34 w 133"/>
                  <a:gd name="T27" fmla="*/ 146 h 148"/>
                  <a:gd name="T28" fmla="*/ 41 w 133"/>
                  <a:gd name="T29" fmla="*/ 137 h 148"/>
                  <a:gd name="T30" fmla="*/ 50 w 133"/>
                  <a:gd name="T31" fmla="*/ 138 h 148"/>
                  <a:gd name="T32" fmla="*/ 59 w 133"/>
                  <a:gd name="T33" fmla="*/ 137 h 148"/>
                  <a:gd name="T34" fmla="*/ 62 w 133"/>
                  <a:gd name="T35" fmla="*/ 144 h 148"/>
                  <a:gd name="T36" fmla="*/ 63 w 133"/>
                  <a:gd name="T37" fmla="*/ 143 h 148"/>
                  <a:gd name="T38" fmla="*/ 67 w 133"/>
                  <a:gd name="T39" fmla="*/ 136 h 148"/>
                  <a:gd name="T40" fmla="*/ 80 w 133"/>
                  <a:gd name="T41" fmla="*/ 138 h 148"/>
                  <a:gd name="T42" fmla="*/ 84 w 133"/>
                  <a:gd name="T43" fmla="*/ 126 h 148"/>
                  <a:gd name="T44" fmla="*/ 87 w 133"/>
                  <a:gd name="T45" fmla="*/ 116 h 148"/>
                  <a:gd name="T46" fmla="*/ 90 w 133"/>
                  <a:gd name="T47" fmla="*/ 109 h 148"/>
                  <a:gd name="T48" fmla="*/ 124 w 133"/>
                  <a:gd name="T49" fmla="*/ 110 h 148"/>
                  <a:gd name="T50" fmla="*/ 128 w 133"/>
                  <a:gd name="T51" fmla="*/ 110 h 148"/>
                  <a:gd name="T52" fmla="*/ 133 w 133"/>
                  <a:gd name="T53" fmla="*/ 93 h 148"/>
                  <a:gd name="T54" fmla="*/ 122 w 133"/>
                  <a:gd name="T55" fmla="*/ 77 h 148"/>
                  <a:gd name="T56" fmla="*/ 102 w 133"/>
                  <a:gd name="T57" fmla="*/ 65 h 148"/>
                  <a:gd name="T58" fmla="*/ 99 w 133"/>
                  <a:gd name="T59" fmla="*/ 52 h 148"/>
                  <a:gd name="T60" fmla="*/ 94 w 133"/>
                  <a:gd name="T61" fmla="*/ 42 h 148"/>
                  <a:gd name="T62" fmla="*/ 83 w 133"/>
                  <a:gd name="T63" fmla="*/ 41 h 148"/>
                  <a:gd name="T64" fmla="*/ 76 w 133"/>
                  <a:gd name="T65" fmla="*/ 35 h 148"/>
                  <a:gd name="T66" fmla="*/ 67 w 133"/>
                  <a:gd name="T67" fmla="*/ 32 h 148"/>
                  <a:gd name="T68" fmla="*/ 57 w 133"/>
                  <a:gd name="T69" fmla="*/ 30 h 148"/>
                  <a:gd name="T70" fmla="*/ 49 w 133"/>
                  <a:gd name="T71" fmla="*/ 25 h 148"/>
                  <a:gd name="T72" fmla="*/ 44 w 133"/>
                  <a:gd name="T73" fmla="*/ 17 h 148"/>
                  <a:gd name="T74" fmla="*/ 45 w 133"/>
                  <a:gd name="T75" fmla="*/ 7 h 148"/>
                  <a:gd name="T76" fmla="*/ 43 w 133"/>
                  <a:gd name="T77" fmla="*/ 0 h 148"/>
                  <a:gd name="T78" fmla="*/ 37 w 133"/>
                  <a:gd name="T79" fmla="*/ 0 h 148"/>
                  <a:gd name="T80" fmla="*/ 24 w 133"/>
                  <a:gd name="T81" fmla="*/ 5 h 148"/>
                  <a:gd name="T82" fmla="*/ 17 w 133"/>
                  <a:gd name="T83" fmla="*/ 11 h 148"/>
                  <a:gd name="T84" fmla="*/ 10 w 133"/>
                  <a:gd name="T85" fmla="*/ 14 h 148"/>
                  <a:gd name="T86" fmla="*/ 10 w 133"/>
                  <a:gd name="T87" fmla="*/ 2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3" h="148">
                    <a:moveTo>
                      <a:pt x="10" y="28"/>
                    </a:moveTo>
                    <a:lnTo>
                      <a:pt x="10" y="29"/>
                    </a:lnTo>
                    <a:lnTo>
                      <a:pt x="7" y="32"/>
                    </a:lnTo>
                    <a:lnTo>
                      <a:pt x="7" y="40"/>
                    </a:lnTo>
                    <a:lnTo>
                      <a:pt x="6" y="43"/>
                    </a:lnTo>
                    <a:lnTo>
                      <a:pt x="7" y="46"/>
                    </a:lnTo>
                    <a:lnTo>
                      <a:pt x="7" y="53"/>
                    </a:lnTo>
                    <a:lnTo>
                      <a:pt x="7" y="57"/>
                    </a:lnTo>
                    <a:lnTo>
                      <a:pt x="6" y="58"/>
                    </a:lnTo>
                    <a:lnTo>
                      <a:pt x="6" y="60"/>
                    </a:lnTo>
                    <a:lnTo>
                      <a:pt x="7" y="62"/>
                    </a:lnTo>
                    <a:lnTo>
                      <a:pt x="7" y="64"/>
                    </a:lnTo>
                    <a:lnTo>
                      <a:pt x="6" y="66"/>
                    </a:lnTo>
                    <a:lnTo>
                      <a:pt x="9" y="74"/>
                    </a:lnTo>
                    <a:lnTo>
                      <a:pt x="9" y="76"/>
                    </a:lnTo>
                    <a:lnTo>
                      <a:pt x="6" y="79"/>
                    </a:lnTo>
                    <a:lnTo>
                      <a:pt x="5" y="80"/>
                    </a:lnTo>
                    <a:lnTo>
                      <a:pt x="3" y="83"/>
                    </a:lnTo>
                    <a:lnTo>
                      <a:pt x="4" y="85"/>
                    </a:lnTo>
                    <a:lnTo>
                      <a:pt x="5" y="85"/>
                    </a:lnTo>
                    <a:lnTo>
                      <a:pt x="5" y="86"/>
                    </a:lnTo>
                    <a:lnTo>
                      <a:pt x="6" y="87"/>
                    </a:lnTo>
                    <a:lnTo>
                      <a:pt x="6" y="89"/>
                    </a:lnTo>
                    <a:lnTo>
                      <a:pt x="9" y="91"/>
                    </a:lnTo>
                    <a:lnTo>
                      <a:pt x="10" y="92"/>
                    </a:lnTo>
                    <a:lnTo>
                      <a:pt x="10" y="94"/>
                    </a:lnTo>
                    <a:lnTo>
                      <a:pt x="9" y="97"/>
                    </a:lnTo>
                    <a:lnTo>
                      <a:pt x="10" y="98"/>
                    </a:lnTo>
                    <a:lnTo>
                      <a:pt x="10" y="102"/>
                    </a:lnTo>
                    <a:lnTo>
                      <a:pt x="12" y="103"/>
                    </a:lnTo>
                    <a:lnTo>
                      <a:pt x="17" y="108"/>
                    </a:lnTo>
                    <a:lnTo>
                      <a:pt x="17" y="109"/>
                    </a:lnTo>
                    <a:lnTo>
                      <a:pt x="16" y="112"/>
                    </a:lnTo>
                    <a:lnTo>
                      <a:pt x="17" y="114"/>
                    </a:lnTo>
                    <a:lnTo>
                      <a:pt x="13" y="120"/>
                    </a:lnTo>
                    <a:lnTo>
                      <a:pt x="16" y="122"/>
                    </a:lnTo>
                    <a:lnTo>
                      <a:pt x="21" y="127"/>
                    </a:lnTo>
                    <a:lnTo>
                      <a:pt x="28" y="148"/>
                    </a:lnTo>
                    <a:lnTo>
                      <a:pt x="32" y="148"/>
                    </a:lnTo>
                    <a:lnTo>
                      <a:pt x="33" y="146"/>
                    </a:lnTo>
                    <a:lnTo>
                      <a:pt x="34" y="146"/>
                    </a:lnTo>
                    <a:lnTo>
                      <a:pt x="34" y="146"/>
                    </a:lnTo>
                    <a:lnTo>
                      <a:pt x="35" y="145"/>
                    </a:lnTo>
                    <a:lnTo>
                      <a:pt x="38" y="140"/>
                    </a:lnTo>
                    <a:lnTo>
                      <a:pt x="41" y="137"/>
                    </a:lnTo>
                    <a:lnTo>
                      <a:pt x="44" y="136"/>
                    </a:lnTo>
                    <a:lnTo>
                      <a:pt x="46" y="138"/>
                    </a:lnTo>
                    <a:lnTo>
                      <a:pt x="50" y="138"/>
                    </a:lnTo>
                    <a:lnTo>
                      <a:pt x="52" y="137"/>
                    </a:lnTo>
                    <a:lnTo>
                      <a:pt x="54" y="138"/>
                    </a:lnTo>
                    <a:lnTo>
                      <a:pt x="59" y="137"/>
                    </a:lnTo>
                    <a:lnTo>
                      <a:pt x="60" y="138"/>
                    </a:lnTo>
                    <a:lnTo>
                      <a:pt x="61" y="140"/>
                    </a:lnTo>
                    <a:lnTo>
                      <a:pt x="62" y="144"/>
                    </a:lnTo>
                    <a:lnTo>
                      <a:pt x="63" y="145"/>
                    </a:lnTo>
                    <a:lnTo>
                      <a:pt x="63" y="144"/>
                    </a:lnTo>
                    <a:lnTo>
                      <a:pt x="63" y="143"/>
                    </a:lnTo>
                    <a:lnTo>
                      <a:pt x="65" y="140"/>
                    </a:lnTo>
                    <a:lnTo>
                      <a:pt x="65" y="139"/>
                    </a:lnTo>
                    <a:lnTo>
                      <a:pt x="67" y="136"/>
                    </a:lnTo>
                    <a:lnTo>
                      <a:pt x="73" y="136"/>
                    </a:lnTo>
                    <a:lnTo>
                      <a:pt x="78" y="137"/>
                    </a:lnTo>
                    <a:lnTo>
                      <a:pt x="80" y="138"/>
                    </a:lnTo>
                    <a:lnTo>
                      <a:pt x="82" y="134"/>
                    </a:lnTo>
                    <a:lnTo>
                      <a:pt x="84" y="128"/>
                    </a:lnTo>
                    <a:lnTo>
                      <a:pt x="84" y="126"/>
                    </a:lnTo>
                    <a:lnTo>
                      <a:pt x="84" y="123"/>
                    </a:lnTo>
                    <a:lnTo>
                      <a:pt x="83" y="121"/>
                    </a:lnTo>
                    <a:lnTo>
                      <a:pt x="87" y="116"/>
                    </a:lnTo>
                    <a:lnTo>
                      <a:pt x="88" y="112"/>
                    </a:lnTo>
                    <a:lnTo>
                      <a:pt x="88" y="110"/>
                    </a:lnTo>
                    <a:lnTo>
                      <a:pt x="90" y="109"/>
                    </a:lnTo>
                    <a:lnTo>
                      <a:pt x="105" y="105"/>
                    </a:lnTo>
                    <a:lnTo>
                      <a:pt x="117" y="105"/>
                    </a:lnTo>
                    <a:lnTo>
                      <a:pt x="124" y="110"/>
                    </a:lnTo>
                    <a:lnTo>
                      <a:pt x="126" y="110"/>
                    </a:lnTo>
                    <a:lnTo>
                      <a:pt x="127" y="111"/>
                    </a:lnTo>
                    <a:lnTo>
                      <a:pt x="128" y="110"/>
                    </a:lnTo>
                    <a:lnTo>
                      <a:pt x="128" y="109"/>
                    </a:lnTo>
                    <a:lnTo>
                      <a:pt x="133" y="98"/>
                    </a:lnTo>
                    <a:lnTo>
                      <a:pt x="133" y="93"/>
                    </a:lnTo>
                    <a:lnTo>
                      <a:pt x="128" y="82"/>
                    </a:lnTo>
                    <a:lnTo>
                      <a:pt x="122" y="81"/>
                    </a:lnTo>
                    <a:lnTo>
                      <a:pt x="122" y="77"/>
                    </a:lnTo>
                    <a:lnTo>
                      <a:pt x="122" y="70"/>
                    </a:lnTo>
                    <a:lnTo>
                      <a:pt x="102" y="70"/>
                    </a:lnTo>
                    <a:lnTo>
                      <a:pt x="102" y="65"/>
                    </a:lnTo>
                    <a:lnTo>
                      <a:pt x="99" y="58"/>
                    </a:lnTo>
                    <a:lnTo>
                      <a:pt x="100" y="55"/>
                    </a:lnTo>
                    <a:lnTo>
                      <a:pt x="99" y="52"/>
                    </a:lnTo>
                    <a:lnTo>
                      <a:pt x="100" y="47"/>
                    </a:lnTo>
                    <a:lnTo>
                      <a:pt x="99" y="45"/>
                    </a:lnTo>
                    <a:lnTo>
                      <a:pt x="94" y="42"/>
                    </a:lnTo>
                    <a:lnTo>
                      <a:pt x="88" y="43"/>
                    </a:lnTo>
                    <a:lnTo>
                      <a:pt x="85" y="42"/>
                    </a:lnTo>
                    <a:lnTo>
                      <a:pt x="83" y="41"/>
                    </a:lnTo>
                    <a:lnTo>
                      <a:pt x="83" y="39"/>
                    </a:lnTo>
                    <a:lnTo>
                      <a:pt x="79" y="37"/>
                    </a:lnTo>
                    <a:lnTo>
                      <a:pt x="76" y="35"/>
                    </a:lnTo>
                    <a:lnTo>
                      <a:pt x="73" y="36"/>
                    </a:lnTo>
                    <a:lnTo>
                      <a:pt x="70" y="31"/>
                    </a:lnTo>
                    <a:lnTo>
                      <a:pt x="67" y="32"/>
                    </a:lnTo>
                    <a:lnTo>
                      <a:pt x="63" y="29"/>
                    </a:lnTo>
                    <a:lnTo>
                      <a:pt x="59" y="30"/>
                    </a:lnTo>
                    <a:lnTo>
                      <a:pt x="57" y="30"/>
                    </a:lnTo>
                    <a:lnTo>
                      <a:pt x="55" y="29"/>
                    </a:lnTo>
                    <a:lnTo>
                      <a:pt x="51" y="26"/>
                    </a:lnTo>
                    <a:lnTo>
                      <a:pt x="49" y="25"/>
                    </a:lnTo>
                    <a:lnTo>
                      <a:pt x="49" y="22"/>
                    </a:lnTo>
                    <a:lnTo>
                      <a:pt x="46" y="20"/>
                    </a:lnTo>
                    <a:lnTo>
                      <a:pt x="44" y="17"/>
                    </a:lnTo>
                    <a:lnTo>
                      <a:pt x="45" y="14"/>
                    </a:lnTo>
                    <a:lnTo>
                      <a:pt x="44" y="9"/>
                    </a:lnTo>
                    <a:lnTo>
                      <a:pt x="45" y="7"/>
                    </a:lnTo>
                    <a:lnTo>
                      <a:pt x="44" y="2"/>
                    </a:lnTo>
                    <a:lnTo>
                      <a:pt x="44" y="0"/>
                    </a:lnTo>
                    <a:lnTo>
                      <a:pt x="43" y="0"/>
                    </a:lnTo>
                    <a:lnTo>
                      <a:pt x="40" y="1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3" y="1"/>
                    </a:lnTo>
                    <a:lnTo>
                      <a:pt x="29" y="1"/>
                    </a:lnTo>
                    <a:lnTo>
                      <a:pt x="24" y="5"/>
                    </a:lnTo>
                    <a:lnTo>
                      <a:pt x="22" y="9"/>
                    </a:lnTo>
                    <a:lnTo>
                      <a:pt x="20" y="11"/>
                    </a:lnTo>
                    <a:lnTo>
                      <a:pt x="17" y="11"/>
                    </a:lnTo>
                    <a:lnTo>
                      <a:pt x="15" y="12"/>
                    </a:lnTo>
                    <a:lnTo>
                      <a:pt x="12" y="12"/>
                    </a:lnTo>
                    <a:lnTo>
                      <a:pt x="10" y="14"/>
                    </a:lnTo>
                    <a:lnTo>
                      <a:pt x="6" y="14"/>
                    </a:lnTo>
                    <a:lnTo>
                      <a:pt x="0" y="14"/>
                    </a:lnTo>
                    <a:lnTo>
                      <a:pt x="10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1" name="Freeform 1369">
                <a:extLst>
                  <a:ext uri="{FF2B5EF4-FFF2-40B4-BE49-F238E27FC236}">
                    <a16:creationId xmlns:a16="http://schemas.microsoft.com/office/drawing/2014/main" id="{8E313ACC-6A42-4590-9B35-2759A1A3A7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0" y="2572"/>
                <a:ext cx="92" cy="96"/>
              </a:xfrm>
              <a:custGeom>
                <a:avLst/>
                <a:gdLst>
                  <a:gd name="T0" fmla="*/ 37 w 92"/>
                  <a:gd name="T1" fmla="*/ 0 h 96"/>
                  <a:gd name="T2" fmla="*/ 10 w 92"/>
                  <a:gd name="T3" fmla="*/ 4 h 96"/>
                  <a:gd name="T4" fmla="*/ 8 w 92"/>
                  <a:gd name="T5" fmla="*/ 7 h 96"/>
                  <a:gd name="T6" fmla="*/ 3 w 92"/>
                  <a:gd name="T7" fmla="*/ 16 h 96"/>
                  <a:gd name="T8" fmla="*/ 4 w 92"/>
                  <a:gd name="T9" fmla="*/ 21 h 96"/>
                  <a:gd name="T10" fmla="*/ 2 w 92"/>
                  <a:gd name="T11" fmla="*/ 29 h 96"/>
                  <a:gd name="T12" fmla="*/ 0 w 92"/>
                  <a:gd name="T13" fmla="*/ 33 h 96"/>
                  <a:gd name="T14" fmla="*/ 5 w 92"/>
                  <a:gd name="T15" fmla="*/ 37 h 96"/>
                  <a:gd name="T16" fmla="*/ 14 w 92"/>
                  <a:gd name="T17" fmla="*/ 48 h 96"/>
                  <a:gd name="T18" fmla="*/ 20 w 92"/>
                  <a:gd name="T19" fmla="*/ 51 h 96"/>
                  <a:gd name="T20" fmla="*/ 27 w 92"/>
                  <a:gd name="T21" fmla="*/ 55 h 96"/>
                  <a:gd name="T22" fmla="*/ 33 w 92"/>
                  <a:gd name="T23" fmla="*/ 57 h 96"/>
                  <a:gd name="T24" fmla="*/ 43 w 92"/>
                  <a:gd name="T25" fmla="*/ 64 h 96"/>
                  <a:gd name="T26" fmla="*/ 53 w 92"/>
                  <a:gd name="T27" fmla="*/ 68 h 96"/>
                  <a:gd name="T28" fmla="*/ 56 w 92"/>
                  <a:gd name="T29" fmla="*/ 73 h 96"/>
                  <a:gd name="T30" fmla="*/ 54 w 92"/>
                  <a:gd name="T31" fmla="*/ 78 h 96"/>
                  <a:gd name="T32" fmla="*/ 52 w 92"/>
                  <a:gd name="T33" fmla="*/ 80 h 96"/>
                  <a:gd name="T34" fmla="*/ 50 w 92"/>
                  <a:gd name="T35" fmla="*/ 88 h 96"/>
                  <a:gd name="T36" fmla="*/ 47 w 92"/>
                  <a:gd name="T37" fmla="*/ 94 h 96"/>
                  <a:gd name="T38" fmla="*/ 56 w 92"/>
                  <a:gd name="T39" fmla="*/ 92 h 96"/>
                  <a:gd name="T40" fmla="*/ 67 w 92"/>
                  <a:gd name="T41" fmla="*/ 96 h 96"/>
                  <a:gd name="T42" fmla="*/ 71 w 92"/>
                  <a:gd name="T43" fmla="*/ 95 h 96"/>
                  <a:gd name="T44" fmla="*/ 75 w 92"/>
                  <a:gd name="T45" fmla="*/ 94 h 96"/>
                  <a:gd name="T46" fmla="*/ 77 w 92"/>
                  <a:gd name="T47" fmla="*/ 94 h 96"/>
                  <a:gd name="T48" fmla="*/ 81 w 92"/>
                  <a:gd name="T49" fmla="*/ 89 h 96"/>
                  <a:gd name="T50" fmla="*/ 86 w 92"/>
                  <a:gd name="T51" fmla="*/ 83 h 96"/>
                  <a:gd name="T52" fmla="*/ 89 w 92"/>
                  <a:gd name="T53" fmla="*/ 79 h 96"/>
                  <a:gd name="T54" fmla="*/ 89 w 92"/>
                  <a:gd name="T55" fmla="*/ 74 h 96"/>
                  <a:gd name="T56" fmla="*/ 89 w 92"/>
                  <a:gd name="T57" fmla="*/ 71 h 96"/>
                  <a:gd name="T58" fmla="*/ 91 w 92"/>
                  <a:gd name="T59" fmla="*/ 68 h 96"/>
                  <a:gd name="T60" fmla="*/ 91 w 92"/>
                  <a:gd name="T61" fmla="*/ 66 h 96"/>
                  <a:gd name="T62" fmla="*/ 92 w 92"/>
                  <a:gd name="T63" fmla="*/ 55 h 96"/>
                  <a:gd name="T64" fmla="*/ 91 w 92"/>
                  <a:gd name="T65" fmla="*/ 54 h 96"/>
                  <a:gd name="T66" fmla="*/ 87 w 92"/>
                  <a:gd name="T67" fmla="*/ 51 h 96"/>
                  <a:gd name="T68" fmla="*/ 81 w 92"/>
                  <a:gd name="T69" fmla="*/ 52 h 96"/>
                  <a:gd name="T70" fmla="*/ 76 w 92"/>
                  <a:gd name="T71" fmla="*/ 37 h 96"/>
                  <a:gd name="T72" fmla="*/ 74 w 92"/>
                  <a:gd name="T73" fmla="*/ 34 h 96"/>
                  <a:gd name="T74" fmla="*/ 66 w 92"/>
                  <a:gd name="T75" fmla="*/ 34 h 96"/>
                  <a:gd name="T76" fmla="*/ 58 w 92"/>
                  <a:gd name="T77" fmla="*/ 33 h 96"/>
                  <a:gd name="T78" fmla="*/ 52 w 92"/>
                  <a:gd name="T79" fmla="*/ 33 h 96"/>
                  <a:gd name="T80" fmla="*/ 52 w 92"/>
                  <a:gd name="T81" fmla="*/ 28 h 96"/>
                  <a:gd name="T82" fmla="*/ 53 w 92"/>
                  <a:gd name="T83" fmla="*/ 18 h 96"/>
                  <a:gd name="T84" fmla="*/ 50 w 92"/>
                  <a:gd name="T85" fmla="*/ 12 h 96"/>
                  <a:gd name="T86" fmla="*/ 48 w 92"/>
                  <a:gd name="T87" fmla="*/ 7 h 96"/>
                  <a:gd name="T88" fmla="*/ 44 w 92"/>
                  <a:gd name="T89" fmla="*/ 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2" h="96">
                    <a:moveTo>
                      <a:pt x="44" y="5"/>
                    </a:moveTo>
                    <a:lnTo>
                      <a:pt x="37" y="0"/>
                    </a:lnTo>
                    <a:lnTo>
                      <a:pt x="25" y="0"/>
                    </a:lnTo>
                    <a:lnTo>
                      <a:pt x="10" y="4"/>
                    </a:lnTo>
                    <a:lnTo>
                      <a:pt x="8" y="5"/>
                    </a:lnTo>
                    <a:lnTo>
                      <a:pt x="8" y="7"/>
                    </a:lnTo>
                    <a:lnTo>
                      <a:pt x="7" y="11"/>
                    </a:lnTo>
                    <a:lnTo>
                      <a:pt x="3" y="16"/>
                    </a:lnTo>
                    <a:lnTo>
                      <a:pt x="4" y="18"/>
                    </a:lnTo>
                    <a:lnTo>
                      <a:pt x="4" y="21"/>
                    </a:lnTo>
                    <a:lnTo>
                      <a:pt x="4" y="23"/>
                    </a:lnTo>
                    <a:lnTo>
                      <a:pt x="2" y="29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3" y="37"/>
                    </a:lnTo>
                    <a:lnTo>
                      <a:pt x="5" y="37"/>
                    </a:lnTo>
                    <a:lnTo>
                      <a:pt x="8" y="41"/>
                    </a:lnTo>
                    <a:lnTo>
                      <a:pt x="14" y="48"/>
                    </a:lnTo>
                    <a:lnTo>
                      <a:pt x="18" y="49"/>
                    </a:lnTo>
                    <a:lnTo>
                      <a:pt x="20" y="51"/>
                    </a:lnTo>
                    <a:lnTo>
                      <a:pt x="21" y="54"/>
                    </a:lnTo>
                    <a:lnTo>
                      <a:pt x="27" y="55"/>
                    </a:lnTo>
                    <a:lnTo>
                      <a:pt x="32" y="57"/>
                    </a:lnTo>
                    <a:lnTo>
                      <a:pt x="33" y="57"/>
                    </a:lnTo>
                    <a:lnTo>
                      <a:pt x="38" y="62"/>
                    </a:lnTo>
                    <a:lnTo>
                      <a:pt x="43" y="64"/>
                    </a:lnTo>
                    <a:lnTo>
                      <a:pt x="50" y="64"/>
                    </a:lnTo>
                    <a:lnTo>
                      <a:pt x="53" y="68"/>
                    </a:lnTo>
                    <a:lnTo>
                      <a:pt x="55" y="71"/>
                    </a:lnTo>
                    <a:lnTo>
                      <a:pt x="56" y="73"/>
                    </a:lnTo>
                    <a:lnTo>
                      <a:pt x="56" y="75"/>
                    </a:lnTo>
                    <a:lnTo>
                      <a:pt x="54" y="78"/>
                    </a:lnTo>
                    <a:lnTo>
                      <a:pt x="53" y="79"/>
                    </a:lnTo>
                    <a:lnTo>
                      <a:pt x="52" y="80"/>
                    </a:lnTo>
                    <a:lnTo>
                      <a:pt x="52" y="83"/>
                    </a:lnTo>
                    <a:lnTo>
                      <a:pt x="50" y="88"/>
                    </a:lnTo>
                    <a:lnTo>
                      <a:pt x="47" y="91"/>
                    </a:lnTo>
                    <a:lnTo>
                      <a:pt x="47" y="94"/>
                    </a:lnTo>
                    <a:lnTo>
                      <a:pt x="49" y="92"/>
                    </a:lnTo>
                    <a:lnTo>
                      <a:pt x="56" y="92"/>
                    </a:lnTo>
                    <a:lnTo>
                      <a:pt x="63" y="94"/>
                    </a:lnTo>
                    <a:lnTo>
                      <a:pt x="67" y="96"/>
                    </a:lnTo>
                    <a:lnTo>
                      <a:pt x="70" y="95"/>
                    </a:lnTo>
                    <a:lnTo>
                      <a:pt x="71" y="95"/>
                    </a:lnTo>
                    <a:lnTo>
                      <a:pt x="72" y="96"/>
                    </a:lnTo>
                    <a:lnTo>
                      <a:pt x="75" y="94"/>
                    </a:lnTo>
                    <a:lnTo>
                      <a:pt x="75" y="94"/>
                    </a:lnTo>
                    <a:lnTo>
                      <a:pt x="77" y="94"/>
                    </a:lnTo>
                    <a:lnTo>
                      <a:pt x="80" y="91"/>
                    </a:lnTo>
                    <a:lnTo>
                      <a:pt x="81" y="89"/>
                    </a:lnTo>
                    <a:lnTo>
                      <a:pt x="86" y="85"/>
                    </a:lnTo>
                    <a:lnTo>
                      <a:pt x="86" y="83"/>
                    </a:lnTo>
                    <a:lnTo>
                      <a:pt x="87" y="80"/>
                    </a:lnTo>
                    <a:lnTo>
                      <a:pt x="89" y="79"/>
                    </a:lnTo>
                    <a:lnTo>
                      <a:pt x="89" y="75"/>
                    </a:lnTo>
                    <a:lnTo>
                      <a:pt x="89" y="74"/>
                    </a:lnTo>
                    <a:lnTo>
                      <a:pt x="89" y="71"/>
                    </a:lnTo>
                    <a:lnTo>
                      <a:pt x="89" y="71"/>
                    </a:lnTo>
                    <a:lnTo>
                      <a:pt x="91" y="69"/>
                    </a:lnTo>
                    <a:lnTo>
                      <a:pt x="91" y="68"/>
                    </a:lnTo>
                    <a:lnTo>
                      <a:pt x="91" y="67"/>
                    </a:lnTo>
                    <a:lnTo>
                      <a:pt x="91" y="66"/>
                    </a:lnTo>
                    <a:lnTo>
                      <a:pt x="91" y="64"/>
                    </a:lnTo>
                    <a:lnTo>
                      <a:pt x="92" y="55"/>
                    </a:lnTo>
                    <a:lnTo>
                      <a:pt x="92" y="54"/>
                    </a:lnTo>
                    <a:lnTo>
                      <a:pt x="91" y="54"/>
                    </a:lnTo>
                    <a:lnTo>
                      <a:pt x="89" y="51"/>
                    </a:lnTo>
                    <a:lnTo>
                      <a:pt x="87" y="51"/>
                    </a:lnTo>
                    <a:lnTo>
                      <a:pt x="82" y="52"/>
                    </a:lnTo>
                    <a:lnTo>
                      <a:pt x="81" y="52"/>
                    </a:lnTo>
                    <a:lnTo>
                      <a:pt x="78" y="49"/>
                    </a:lnTo>
                    <a:lnTo>
                      <a:pt x="76" y="37"/>
                    </a:lnTo>
                    <a:lnTo>
                      <a:pt x="75" y="34"/>
                    </a:lnTo>
                    <a:lnTo>
                      <a:pt x="74" y="34"/>
                    </a:lnTo>
                    <a:lnTo>
                      <a:pt x="71" y="32"/>
                    </a:lnTo>
                    <a:lnTo>
                      <a:pt x="66" y="34"/>
                    </a:lnTo>
                    <a:lnTo>
                      <a:pt x="63" y="33"/>
                    </a:lnTo>
                    <a:lnTo>
                      <a:pt x="58" y="33"/>
                    </a:lnTo>
                    <a:lnTo>
                      <a:pt x="56" y="32"/>
                    </a:lnTo>
                    <a:lnTo>
                      <a:pt x="52" y="33"/>
                    </a:lnTo>
                    <a:lnTo>
                      <a:pt x="52" y="31"/>
                    </a:lnTo>
                    <a:lnTo>
                      <a:pt x="52" y="28"/>
                    </a:lnTo>
                    <a:lnTo>
                      <a:pt x="52" y="26"/>
                    </a:lnTo>
                    <a:lnTo>
                      <a:pt x="53" y="18"/>
                    </a:lnTo>
                    <a:lnTo>
                      <a:pt x="50" y="16"/>
                    </a:lnTo>
                    <a:lnTo>
                      <a:pt x="50" y="12"/>
                    </a:lnTo>
                    <a:lnTo>
                      <a:pt x="48" y="10"/>
                    </a:lnTo>
                    <a:lnTo>
                      <a:pt x="48" y="7"/>
                    </a:lnTo>
                    <a:lnTo>
                      <a:pt x="46" y="5"/>
                    </a:lnTo>
                    <a:lnTo>
                      <a:pt x="4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2" name="Freeform 1370">
                <a:extLst>
                  <a:ext uri="{FF2B5EF4-FFF2-40B4-BE49-F238E27FC236}">
                    <a16:creationId xmlns:a16="http://schemas.microsoft.com/office/drawing/2014/main" id="{72C73057-063C-4C11-B7F4-F808321DE1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4" y="2697"/>
                <a:ext cx="55" cy="62"/>
              </a:xfrm>
              <a:custGeom>
                <a:avLst/>
                <a:gdLst>
                  <a:gd name="T0" fmla="*/ 53 w 55"/>
                  <a:gd name="T1" fmla="*/ 41 h 62"/>
                  <a:gd name="T2" fmla="*/ 52 w 55"/>
                  <a:gd name="T3" fmla="*/ 38 h 62"/>
                  <a:gd name="T4" fmla="*/ 54 w 55"/>
                  <a:gd name="T5" fmla="*/ 32 h 62"/>
                  <a:gd name="T6" fmla="*/ 49 w 55"/>
                  <a:gd name="T7" fmla="*/ 27 h 62"/>
                  <a:gd name="T8" fmla="*/ 42 w 55"/>
                  <a:gd name="T9" fmla="*/ 22 h 62"/>
                  <a:gd name="T10" fmla="*/ 39 w 55"/>
                  <a:gd name="T11" fmla="*/ 20 h 62"/>
                  <a:gd name="T12" fmla="*/ 35 w 55"/>
                  <a:gd name="T13" fmla="*/ 16 h 62"/>
                  <a:gd name="T14" fmla="*/ 30 w 55"/>
                  <a:gd name="T15" fmla="*/ 11 h 62"/>
                  <a:gd name="T16" fmla="*/ 26 w 55"/>
                  <a:gd name="T17" fmla="*/ 13 h 62"/>
                  <a:gd name="T18" fmla="*/ 22 w 55"/>
                  <a:gd name="T19" fmla="*/ 9 h 62"/>
                  <a:gd name="T20" fmla="*/ 19 w 55"/>
                  <a:gd name="T21" fmla="*/ 5 h 62"/>
                  <a:gd name="T22" fmla="*/ 14 w 55"/>
                  <a:gd name="T23" fmla="*/ 0 h 62"/>
                  <a:gd name="T24" fmla="*/ 8 w 55"/>
                  <a:gd name="T25" fmla="*/ 1 h 62"/>
                  <a:gd name="T26" fmla="*/ 7 w 55"/>
                  <a:gd name="T27" fmla="*/ 1 h 62"/>
                  <a:gd name="T28" fmla="*/ 3 w 55"/>
                  <a:gd name="T29" fmla="*/ 6 h 62"/>
                  <a:gd name="T30" fmla="*/ 3 w 55"/>
                  <a:gd name="T31" fmla="*/ 11 h 62"/>
                  <a:gd name="T32" fmla="*/ 3 w 55"/>
                  <a:gd name="T33" fmla="*/ 18 h 62"/>
                  <a:gd name="T34" fmla="*/ 3 w 55"/>
                  <a:gd name="T35" fmla="*/ 22 h 62"/>
                  <a:gd name="T36" fmla="*/ 3 w 55"/>
                  <a:gd name="T37" fmla="*/ 27 h 62"/>
                  <a:gd name="T38" fmla="*/ 2 w 55"/>
                  <a:gd name="T39" fmla="*/ 33 h 62"/>
                  <a:gd name="T40" fmla="*/ 3 w 55"/>
                  <a:gd name="T41" fmla="*/ 38 h 62"/>
                  <a:gd name="T42" fmla="*/ 0 w 55"/>
                  <a:gd name="T43" fmla="*/ 40 h 62"/>
                  <a:gd name="T44" fmla="*/ 0 w 55"/>
                  <a:gd name="T45" fmla="*/ 45 h 62"/>
                  <a:gd name="T46" fmla="*/ 5 w 55"/>
                  <a:gd name="T47" fmla="*/ 53 h 62"/>
                  <a:gd name="T48" fmla="*/ 9 w 55"/>
                  <a:gd name="T49" fmla="*/ 57 h 62"/>
                  <a:gd name="T50" fmla="*/ 15 w 55"/>
                  <a:gd name="T51" fmla="*/ 56 h 62"/>
                  <a:gd name="T52" fmla="*/ 21 w 55"/>
                  <a:gd name="T53" fmla="*/ 58 h 62"/>
                  <a:gd name="T54" fmla="*/ 24 w 55"/>
                  <a:gd name="T55" fmla="*/ 58 h 62"/>
                  <a:gd name="T56" fmla="*/ 25 w 55"/>
                  <a:gd name="T57" fmla="*/ 61 h 62"/>
                  <a:gd name="T58" fmla="*/ 26 w 55"/>
                  <a:gd name="T59" fmla="*/ 62 h 62"/>
                  <a:gd name="T60" fmla="*/ 32 w 55"/>
                  <a:gd name="T61" fmla="*/ 60 h 62"/>
                  <a:gd name="T62" fmla="*/ 36 w 55"/>
                  <a:gd name="T63" fmla="*/ 61 h 62"/>
                  <a:gd name="T64" fmla="*/ 38 w 55"/>
                  <a:gd name="T65" fmla="*/ 61 h 62"/>
                  <a:gd name="T66" fmla="*/ 41 w 55"/>
                  <a:gd name="T67" fmla="*/ 61 h 62"/>
                  <a:gd name="T68" fmla="*/ 42 w 55"/>
                  <a:gd name="T69" fmla="*/ 60 h 62"/>
                  <a:gd name="T70" fmla="*/ 47 w 55"/>
                  <a:gd name="T71" fmla="*/ 58 h 62"/>
                  <a:gd name="T72" fmla="*/ 49 w 55"/>
                  <a:gd name="T73" fmla="*/ 55 h 62"/>
                  <a:gd name="T74" fmla="*/ 50 w 55"/>
                  <a:gd name="T75" fmla="*/ 52 h 62"/>
                  <a:gd name="T76" fmla="*/ 53 w 55"/>
                  <a:gd name="T77" fmla="*/ 47 h 62"/>
                  <a:gd name="T78" fmla="*/ 55 w 55"/>
                  <a:gd name="T79" fmla="*/ 45 h 62"/>
                  <a:gd name="T80" fmla="*/ 53 w 55"/>
                  <a:gd name="T81" fmla="*/ 4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5" h="62">
                    <a:moveTo>
                      <a:pt x="53" y="43"/>
                    </a:moveTo>
                    <a:lnTo>
                      <a:pt x="53" y="41"/>
                    </a:lnTo>
                    <a:lnTo>
                      <a:pt x="53" y="41"/>
                    </a:lnTo>
                    <a:lnTo>
                      <a:pt x="52" y="38"/>
                    </a:lnTo>
                    <a:lnTo>
                      <a:pt x="53" y="35"/>
                    </a:lnTo>
                    <a:lnTo>
                      <a:pt x="54" y="32"/>
                    </a:lnTo>
                    <a:lnTo>
                      <a:pt x="52" y="30"/>
                    </a:lnTo>
                    <a:lnTo>
                      <a:pt x="49" y="27"/>
                    </a:lnTo>
                    <a:lnTo>
                      <a:pt x="47" y="23"/>
                    </a:lnTo>
                    <a:lnTo>
                      <a:pt x="42" y="22"/>
                    </a:lnTo>
                    <a:lnTo>
                      <a:pt x="41" y="22"/>
                    </a:lnTo>
                    <a:lnTo>
                      <a:pt x="39" y="20"/>
                    </a:lnTo>
                    <a:lnTo>
                      <a:pt x="37" y="17"/>
                    </a:lnTo>
                    <a:lnTo>
                      <a:pt x="35" y="16"/>
                    </a:lnTo>
                    <a:lnTo>
                      <a:pt x="32" y="15"/>
                    </a:lnTo>
                    <a:lnTo>
                      <a:pt x="30" y="11"/>
                    </a:lnTo>
                    <a:lnTo>
                      <a:pt x="29" y="11"/>
                    </a:lnTo>
                    <a:lnTo>
                      <a:pt x="26" y="13"/>
                    </a:lnTo>
                    <a:lnTo>
                      <a:pt x="25" y="13"/>
                    </a:lnTo>
                    <a:lnTo>
                      <a:pt x="22" y="9"/>
                    </a:lnTo>
                    <a:lnTo>
                      <a:pt x="21" y="6"/>
                    </a:lnTo>
                    <a:lnTo>
                      <a:pt x="19" y="5"/>
                    </a:lnTo>
                    <a:lnTo>
                      <a:pt x="16" y="1"/>
                    </a:lnTo>
                    <a:lnTo>
                      <a:pt x="14" y="0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4" y="10"/>
                    </a:lnTo>
                    <a:lnTo>
                      <a:pt x="3" y="11"/>
                    </a:lnTo>
                    <a:lnTo>
                      <a:pt x="4" y="13"/>
                    </a:lnTo>
                    <a:lnTo>
                      <a:pt x="3" y="18"/>
                    </a:lnTo>
                    <a:lnTo>
                      <a:pt x="3" y="20"/>
                    </a:lnTo>
                    <a:lnTo>
                      <a:pt x="3" y="22"/>
                    </a:lnTo>
                    <a:lnTo>
                      <a:pt x="2" y="24"/>
                    </a:lnTo>
                    <a:lnTo>
                      <a:pt x="3" y="27"/>
                    </a:lnTo>
                    <a:lnTo>
                      <a:pt x="2" y="28"/>
                    </a:lnTo>
                    <a:lnTo>
                      <a:pt x="2" y="33"/>
                    </a:lnTo>
                    <a:lnTo>
                      <a:pt x="3" y="37"/>
                    </a:lnTo>
                    <a:lnTo>
                      <a:pt x="3" y="38"/>
                    </a:lnTo>
                    <a:lnTo>
                      <a:pt x="0" y="39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45"/>
                    </a:lnTo>
                    <a:lnTo>
                      <a:pt x="2" y="49"/>
                    </a:lnTo>
                    <a:lnTo>
                      <a:pt x="5" y="53"/>
                    </a:lnTo>
                    <a:lnTo>
                      <a:pt x="7" y="53"/>
                    </a:lnTo>
                    <a:lnTo>
                      <a:pt x="9" y="57"/>
                    </a:lnTo>
                    <a:lnTo>
                      <a:pt x="10" y="57"/>
                    </a:lnTo>
                    <a:lnTo>
                      <a:pt x="15" y="56"/>
                    </a:lnTo>
                    <a:lnTo>
                      <a:pt x="19" y="57"/>
                    </a:lnTo>
                    <a:lnTo>
                      <a:pt x="21" y="58"/>
                    </a:lnTo>
                    <a:lnTo>
                      <a:pt x="22" y="58"/>
                    </a:lnTo>
                    <a:lnTo>
                      <a:pt x="24" y="58"/>
                    </a:lnTo>
                    <a:lnTo>
                      <a:pt x="25" y="60"/>
                    </a:lnTo>
                    <a:lnTo>
                      <a:pt x="25" y="61"/>
                    </a:lnTo>
                    <a:lnTo>
                      <a:pt x="25" y="61"/>
                    </a:lnTo>
                    <a:lnTo>
                      <a:pt x="26" y="62"/>
                    </a:lnTo>
                    <a:lnTo>
                      <a:pt x="29" y="60"/>
                    </a:lnTo>
                    <a:lnTo>
                      <a:pt x="32" y="60"/>
                    </a:lnTo>
                    <a:lnTo>
                      <a:pt x="33" y="61"/>
                    </a:lnTo>
                    <a:lnTo>
                      <a:pt x="36" y="61"/>
                    </a:lnTo>
                    <a:lnTo>
                      <a:pt x="37" y="61"/>
                    </a:lnTo>
                    <a:lnTo>
                      <a:pt x="38" y="61"/>
                    </a:lnTo>
                    <a:lnTo>
                      <a:pt x="39" y="62"/>
                    </a:lnTo>
                    <a:lnTo>
                      <a:pt x="41" y="61"/>
                    </a:lnTo>
                    <a:lnTo>
                      <a:pt x="41" y="60"/>
                    </a:lnTo>
                    <a:lnTo>
                      <a:pt x="42" y="60"/>
                    </a:lnTo>
                    <a:lnTo>
                      <a:pt x="42" y="60"/>
                    </a:lnTo>
                    <a:lnTo>
                      <a:pt x="47" y="58"/>
                    </a:lnTo>
                    <a:lnTo>
                      <a:pt x="49" y="56"/>
                    </a:lnTo>
                    <a:lnTo>
                      <a:pt x="49" y="55"/>
                    </a:lnTo>
                    <a:lnTo>
                      <a:pt x="49" y="53"/>
                    </a:lnTo>
                    <a:lnTo>
                      <a:pt x="50" y="52"/>
                    </a:lnTo>
                    <a:lnTo>
                      <a:pt x="53" y="50"/>
                    </a:lnTo>
                    <a:lnTo>
                      <a:pt x="53" y="47"/>
                    </a:lnTo>
                    <a:lnTo>
                      <a:pt x="54" y="45"/>
                    </a:lnTo>
                    <a:lnTo>
                      <a:pt x="55" y="45"/>
                    </a:lnTo>
                    <a:lnTo>
                      <a:pt x="54" y="44"/>
                    </a:lnTo>
                    <a:lnTo>
                      <a:pt x="53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3" name="Freeform 1371">
                <a:extLst>
                  <a:ext uri="{FF2B5EF4-FFF2-40B4-BE49-F238E27FC236}">
                    <a16:creationId xmlns:a16="http://schemas.microsoft.com/office/drawing/2014/main" id="{0D20CF44-25BA-4574-9519-5B0248434C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3" y="2603"/>
                <a:ext cx="172" cy="401"/>
              </a:xfrm>
              <a:custGeom>
                <a:avLst/>
                <a:gdLst>
                  <a:gd name="T0" fmla="*/ 132 w 172"/>
                  <a:gd name="T1" fmla="*/ 116 h 401"/>
                  <a:gd name="T2" fmla="*/ 136 w 172"/>
                  <a:gd name="T3" fmla="*/ 95 h 401"/>
                  <a:gd name="T4" fmla="*/ 144 w 172"/>
                  <a:gd name="T5" fmla="*/ 82 h 401"/>
                  <a:gd name="T6" fmla="*/ 154 w 172"/>
                  <a:gd name="T7" fmla="*/ 70 h 401"/>
                  <a:gd name="T8" fmla="*/ 170 w 172"/>
                  <a:gd name="T9" fmla="*/ 59 h 401"/>
                  <a:gd name="T10" fmla="*/ 165 w 172"/>
                  <a:gd name="T11" fmla="*/ 38 h 401"/>
                  <a:gd name="T12" fmla="*/ 159 w 172"/>
                  <a:gd name="T13" fmla="*/ 54 h 401"/>
                  <a:gd name="T14" fmla="*/ 143 w 172"/>
                  <a:gd name="T15" fmla="*/ 64 h 401"/>
                  <a:gd name="T16" fmla="*/ 125 w 172"/>
                  <a:gd name="T17" fmla="*/ 52 h 401"/>
                  <a:gd name="T18" fmla="*/ 123 w 172"/>
                  <a:gd name="T19" fmla="*/ 33 h 401"/>
                  <a:gd name="T20" fmla="*/ 91 w 172"/>
                  <a:gd name="T21" fmla="*/ 18 h 401"/>
                  <a:gd name="T22" fmla="*/ 66 w 172"/>
                  <a:gd name="T23" fmla="*/ 0 h 401"/>
                  <a:gd name="T24" fmla="*/ 54 w 172"/>
                  <a:gd name="T25" fmla="*/ 4 h 401"/>
                  <a:gd name="T26" fmla="*/ 34 w 172"/>
                  <a:gd name="T27" fmla="*/ 1 h 401"/>
                  <a:gd name="T28" fmla="*/ 14 w 172"/>
                  <a:gd name="T29" fmla="*/ 37 h 401"/>
                  <a:gd name="T30" fmla="*/ 15 w 172"/>
                  <a:gd name="T31" fmla="*/ 55 h 401"/>
                  <a:gd name="T32" fmla="*/ 6 w 172"/>
                  <a:gd name="T33" fmla="*/ 76 h 401"/>
                  <a:gd name="T34" fmla="*/ 0 w 172"/>
                  <a:gd name="T35" fmla="*/ 110 h 401"/>
                  <a:gd name="T36" fmla="*/ 11 w 172"/>
                  <a:gd name="T37" fmla="*/ 138 h 401"/>
                  <a:gd name="T38" fmla="*/ 9 w 172"/>
                  <a:gd name="T39" fmla="*/ 169 h 401"/>
                  <a:gd name="T40" fmla="*/ 9 w 172"/>
                  <a:gd name="T41" fmla="*/ 209 h 401"/>
                  <a:gd name="T42" fmla="*/ 5 w 172"/>
                  <a:gd name="T43" fmla="*/ 249 h 401"/>
                  <a:gd name="T44" fmla="*/ 10 w 172"/>
                  <a:gd name="T45" fmla="*/ 272 h 401"/>
                  <a:gd name="T46" fmla="*/ 16 w 172"/>
                  <a:gd name="T47" fmla="*/ 289 h 401"/>
                  <a:gd name="T48" fmla="*/ 20 w 172"/>
                  <a:gd name="T49" fmla="*/ 302 h 401"/>
                  <a:gd name="T50" fmla="*/ 20 w 172"/>
                  <a:gd name="T51" fmla="*/ 328 h 401"/>
                  <a:gd name="T52" fmla="*/ 11 w 172"/>
                  <a:gd name="T53" fmla="*/ 368 h 401"/>
                  <a:gd name="T54" fmla="*/ 27 w 172"/>
                  <a:gd name="T55" fmla="*/ 385 h 401"/>
                  <a:gd name="T56" fmla="*/ 61 w 172"/>
                  <a:gd name="T57" fmla="*/ 397 h 401"/>
                  <a:gd name="T58" fmla="*/ 64 w 172"/>
                  <a:gd name="T59" fmla="*/ 394 h 401"/>
                  <a:gd name="T60" fmla="*/ 59 w 172"/>
                  <a:gd name="T61" fmla="*/ 382 h 401"/>
                  <a:gd name="T62" fmla="*/ 60 w 172"/>
                  <a:gd name="T63" fmla="*/ 363 h 401"/>
                  <a:gd name="T64" fmla="*/ 69 w 172"/>
                  <a:gd name="T65" fmla="*/ 356 h 401"/>
                  <a:gd name="T66" fmla="*/ 75 w 172"/>
                  <a:gd name="T67" fmla="*/ 346 h 401"/>
                  <a:gd name="T68" fmla="*/ 81 w 172"/>
                  <a:gd name="T69" fmla="*/ 334 h 401"/>
                  <a:gd name="T70" fmla="*/ 81 w 172"/>
                  <a:gd name="T71" fmla="*/ 323 h 401"/>
                  <a:gd name="T72" fmla="*/ 64 w 172"/>
                  <a:gd name="T73" fmla="*/ 316 h 401"/>
                  <a:gd name="T74" fmla="*/ 61 w 172"/>
                  <a:gd name="T75" fmla="*/ 299 h 401"/>
                  <a:gd name="T76" fmla="*/ 78 w 172"/>
                  <a:gd name="T77" fmla="*/ 292 h 401"/>
                  <a:gd name="T78" fmla="*/ 80 w 172"/>
                  <a:gd name="T79" fmla="*/ 283 h 401"/>
                  <a:gd name="T80" fmla="*/ 77 w 172"/>
                  <a:gd name="T81" fmla="*/ 269 h 401"/>
                  <a:gd name="T82" fmla="*/ 78 w 172"/>
                  <a:gd name="T83" fmla="*/ 259 h 401"/>
                  <a:gd name="T84" fmla="*/ 92 w 172"/>
                  <a:gd name="T85" fmla="*/ 260 h 401"/>
                  <a:gd name="T86" fmla="*/ 86 w 172"/>
                  <a:gd name="T87" fmla="*/ 251 h 401"/>
                  <a:gd name="T88" fmla="*/ 82 w 172"/>
                  <a:gd name="T89" fmla="*/ 253 h 401"/>
                  <a:gd name="T90" fmla="*/ 72 w 172"/>
                  <a:gd name="T91" fmla="*/ 238 h 401"/>
                  <a:gd name="T92" fmla="*/ 86 w 172"/>
                  <a:gd name="T93" fmla="*/ 237 h 401"/>
                  <a:gd name="T94" fmla="*/ 101 w 172"/>
                  <a:gd name="T95" fmla="*/ 229 h 401"/>
                  <a:gd name="T96" fmla="*/ 101 w 172"/>
                  <a:gd name="T97" fmla="*/ 217 h 401"/>
                  <a:gd name="T98" fmla="*/ 99 w 172"/>
                  <a:gd name="T99" fmla="*/ 206 h 401"/>
                  <a:gd name="T100" fmla="*/ 112 w 172"/>
                  <a:gd name="T101" fmla="*/ 207 h 401"/>
                  <a:gd name="T102" fmla="*/ 147 w 172"/>
                  <a:gd name="T103" fmla="*/ 197 h 401"/>
                  <a:gd name="T104" fmla="*/ 153 w 172"/>
                  <a:gd name="T105" fmla="*/ 181 h 401"/>
                  <a:gd name="T106" fmla="*/ 144 w 172"/>
                  <a:gd name="T107" fmla="*/ 169 h 401"/>
                  <a:gd name="T108" fmla="*/ 129 w 172"/>
                  <a:gd name="T109" fmla="*/ 147 h 401"/>
                  <a:gd name="T110" fmla="*/ 129 w 172"/>
                  <a:gd name="T111" fmla="*/ 134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" h="401">
                    <a:moveTo>
                      <a:pt x="129" y="133"/>
                    </a:moveTo>
                    <a:lnTo>
                      <a:pt x="132" y="132"/>
                    </a:lnTo>
                    <a:lnTo>
                      <a:pt x="132" y="131"/>
                    </a:lnTo>
                    <a:lnTo>
                      <a:pt x="131" y="127"/>
                    </a:lnTo>
                    <a:lnTo>
                      <a:pt x="131" y="122"/>
                    </a:lnTo>
                    <a:lnTo>
                      <a:pt x="132" y="121"/>
                    </a:lnTo>
                    <a:lnTo>
                      <a:pt x="131" y="118"/>
                    </a:lnTo>
                    <a:lnTo>
                      <a:pt x="132" y="116"/>
                    </a:lnTo>
                    <a:lnTo>
                      <a:pt x="132" y="114"/>
                    </a:lnTo>
                    <a:lnTo>
                      <a:pt x="132" y="112"/>
                    </a:lnTo>
                    <a:lnTo>
                      <a:pt x="133" y="107"/>
                    </a:lnTo>
                    <a:lnTo>
                      <a:pt x="132" y="105"/>
                    </a:lnTo>
                    <a:lnTo>
                      <a:pt x="133" y="104"/>
                    </a:lnTo>
                    <a:lnTo>
                      <a:pt x="132" y="100"/>
                    </a:lnTo>
                    <a:lnTo>
                      <a:pt x="134" y="98"/>
                    </a:lnTo>
                    <a:lnTo>
                      <a:pt x="136" y="95"/>
                    </a:lnTo>
                    <a:lnTo>
                      <a:pt x="136" y="95"/>
                    </a:lnTo>
                    <a:lnTo>
                      <a:pt x="136" y="94"/>
                    </a:lnTo>
                    <a:lnTo>
                      <a:pt x="138" y="93"/>
                    </a:lnTo>
                    <a:lnTo>
                      <a:pt x="138" y="92"/>
                    </a:lnTo>
                    <a:lnTo>
                      <a:pt x="139" y="89"/>
                    </a:lnTo>
                    <a:lnTo>
                      <a:pt x="140" y="87"/>
                    </a:lnTo>
                    <a:lnTo>
                      <a:pt x="143" y="83"/>
                    </a:lnTo>
                    <a:lnTo>
                      <a:pt x="144" y="82"/>
                    </a:lnTo>
                    <a:lnTo>
                      <a:pt x="145" y="81"/>
                    </a:lnTo>
                    <a:lnTo>
                      <a:pt x="145" y="80"/>
                    </a:lnTo>
                    <a:lnTo>
                      <a:pt x="147" y="77"/>
                    </a:lnTo>
                    <a:lnTo>
                      <a:pt x="149" y="74"/>
                    </a:lnTo>
                    <a:lnTo>
                      <a:pt x="150" y="74"/>
                    </a:lnTo>
                    <a:lnTo>
                      <a:pt x="153" y="74"/>
                    </a:lnTo>
                    <a:lnTo>
                      <a:pt x="153" y="70"/>
                    </a:lnTo>
                    <a:lnTo>
                      <a:pt x="154" y="70"/>
                    </a:lnTo>
                    <a:lnTo>
                      <a:pt x="158" y="66"/>
                    </a:lnTo>
                    <a:lnTo>
                      <a:pt x="159" y="66"/>
                    </a:lnTo>
                    <a:lnTo>
                      <a:pt x="160" y="65"/>
                    </a:lnTo>
                    <a:lnTo>
                      <a:pt x="165" y="61"/>
                    </a:lnTo>
                    <a:lnTo>
                      <a:pt x="165" y="63"/>
                    </a:lnTo>
                    <a:lnTo>
                      <a:pt x="167" y="61"/>
                    </a:lnTo>
                    <a:lnTo>
                      <a:pt x="167" y="60"/>
                    </a:lnTo>
                    <a:lnTo>
                      <a:pt x="170" y="59"/>
                    </a:lnTo>
                    <a:lnTo>
                      <a:pt x="172" y="59"/>
                    </a:lnTo>
                    <a:lnTo>
                      <a:pt x="172" y="58"/>
                    </a:lnTo>
                    <a:lnTo>
                      <a:pt x="172" y="53"/>
                    </a:lnTo>
                    <a:lnTo>
                      <a:pt x="172" y="49"/>
                    </a:lnTo>
                    <a:lnTo>
                      <a:pt x="172" y="46"/>
                    </a:lnTo>
                    <a:lnTo>
                      <a:pt x="170" y="41"/>
                    </a:lnTo>
                    <a:lnTo>
                      <a:pt x="170" y="38"/>
                    </a:lnTo>
                    <a:lnTo>
                      <a:pt x="165" y="38"/>
                    </a:lnTo>
                    <a:lnTo>
                      <a:pt x="162" y="40"/>
                    </a:lnTo>
                    <a:lnTo>
                      <a:pt x="162" y="40"/>
                    </a:lnTo>
                    <a:lnTo>
                      <a:pt x="162" y="43"/>
                    </a:lnTo>
                    <a:lnTo>
                      <a:pt x="162" y="44"/>
                    </a:lnTo>
                    <a:lnTo>
                      <a:pt x="162" y="48"/>
                    </a:lnTo>
                    <a:lnTo>
                      <a:pt x="160" y="49"/>
                    </a:lnTo>
                    <a:lnTo>
                      <a:pt x="159" y="52"/>
                    </a:lnTo>
                    <a:lnTo>
                      <a:pt x="159" y="54"/>
                    </a:lnTo>
                    <a:lnTo>
                      <a:pt x="154" y="58"/>
                    </a:lnTo>
                    <a:lnTo>
                      <a:pt x="153" y="60"/>
                    </a:lnTo>
                    <a:lnTo>
                      <a:pt x="150" y="63"/>
                    </a:lnTo>
                    <a:lnTo>
                      <a:pt x="148" y="63"/>
                    </a:lnTo>
                    <a:lnTo>
                      <a:pt x="148" y="63"/>
                    </a:lnTo>
                    <a:lnTo>
                      <a:pt x="145" y="65"/>
                    </a:lnTo>
                    <a:lnTo>
                      <a:pt x="144" y="64"/>
                    </a:lnTo>
                    <a:lnTo>
                      <a:pt x="143" y="64"/>
                    </a:lnTo>
                    <a:lnTo>
                      <a:pt x="140" y="65"/>
                    </a:lnTo>
                    <a:lnTo>
                      <a:pt x="136" y="63"/>
                    </a:lnTo>
                    <a:lnTo>
                      <a:pt x="129" y="61"/>
                    </a:lnTo>
                    <a:lnTo>
                      <a:pt x="122" y="61"/>
                    </a:lnTo>
                    <a:lnTo>
                      <a:pt x="120" y="63"/>
                    </a:lnTo>
                    <a:lnTo>
                      <a:pt x="120" y="60"/>
                    </a:lnTo>
                    <a:lnTo>
                      <a:pt x="123" y="57"/>
                    </a:lnTo>
                    <a:lnTo>
                      <a:pt x="125" y="52"/>
                    </a:lnTo>
                    <a:lnTo>
                      <a:pt x="125" y="49"/>
                    </a:lnTo>
                    <a:lnTo>
                      <a:pt x="126" y="48"/>
                    </a:lnTo>
                    <a:lnTo>
                      <a:pt x="127" y="47"/>
                    </a:lnTo>
                    <a:lnTo>
                      <a:pt x="129" y="44"/>
                    </a:lnTo>
                    <a:lnTo>
                      <a:pt x="129" y="42"/>
                    </a:lnTo>
                    <a:lnTo>
                      <a:pt x="128" y="40"/>
                    </a:lnTo>
                    <a:lnTo>
                      <a:pt x="126" y="37"/>
                    </a:lnTo>
                    <a:lnTo>
                      <a:pt x="123" y="33"/>
                    </a:lnTo>
                    <a:lnTo>
                      <a:pt x="116" y="33"/>
                    </a:lnTo>
                    <a:lnTo>
                      <a:pt x="111" y="31"/>
                    </a:lnTo>
                    <a:lnTo>
                      <a:pt x="106" y="26"/>
                    </a:lnTo>
                    <a:lnTo>
                      <a:pt x="105" y="26"/>
                    </a:lnTo>
                    <a:lnTo>
                      <a:pt x="100" y="24"/>
                    </a:lnTo>
                    <a:lnTo>
                      <a:pt x="94" y="23"/>
                    </a:lnTo>
                    <a:lnTo>
                      <a:pt x="93" y="20"/>
                    </a:lnTo>
                    <a:lnTo>
                      <a:pt x="91" y="18"/>
                    </a:lnTo>
                    <a:lnTo>
                      <a:pt x="87" y="17"/>
                    </a:lnTo>
                    <a:lnTo>
                      <a:pt x="81" y="10"/>
                    </a:lnTo>
                    <a:lnTo>
                      <a:pt x="78" y="6"/>
                    </a:lnTo>
                    <a:lnTo>
                      <a:pt x="76" y="6"/>
                    </a:lnTo>
                    <a:lnTo>
                      <a:pt x="73" y="2"/>
                    </a:lnTo>
                    <a:lnTo>
                      <a:pt x="73" y="2"/>
                    </a:lnTo>
                    <a:lnTo>
                      <a:pt x="71" y="1"/>
                    </a:lnTo>
                    <a:lnTo>
                      <a:pt x="66" y="0"/>
                    </a:lnTo>
                    <a:lnTo>
                      <a:pt x="60" y="0"/>
                    </a:lnTo>
                    <a:lnTo>
                      <a:pt x="58" y="3"/>
                    </a:lnTo>
                    <a:lnTo>
                      <a:pt x="58" y="4"/>
                    </a:lnTo>
                    <a:lnTo>
                      <a:pt x="56" y="7"/>
                    </a:lnTo>
                    <a:lnTo>
                      <a:pt x="56" y="8"/>
                    </a:lnTo>
                    <a:lnTo>
                      <a:pt x="56" y="9"/>
                    </a:lnTo>
                    <a:lnTo>
                      <a:pt x="55" y="8"/>
                    </a:lnTo>
                    <a:lnTo>
                      <a:pt x="54" y="4"/>
                    </a:lnTo>
                    <a:lnTo>
                      <a:pt x="53" y="2"/>
                    </a:lnTo>
                    <a:lnTo>
                      <a:pt x="52" y="1"/>
                    </a:lnTo>
                    <a:lnTo>
                      <a:pt x="47" y="2"/>
                    </a:lnTo>
                    <a:lnTo>
                      <a:pt x="45" y="1"/>
                    </a:lnTo>
                    <a:lnTo>
                      <a:pt x="43" y="2"/>
                    </a:lnTo>
                    <a:lnTo>
                      <a:pt x="39" y="2"/>
                    </a:lnTo>
                    <a:lnTo>
                      <a:pt x="37" y="0"/>
                    </a:lnTo>
                    <a:lnTo>
                      <a:pt x="34" y="1"/>
                    </a:lnTo>
                    <a:lnTo>
                      <a:pt x="31" y="4"/>
                    </a:lnTo>
                    <a:lnTo>
                      <a:pt x="28" y="9"/>
                    </a:lnTo>
                    <a:lnTo>
                      <a:pt x="27" y="10"/>
                    </a:lnTo>
                    <a:lnTo>
                      <a:pt x="28" y="13"/>
                    </a:lnTo>
                    <a:lnTo>
                      <a:pt x="26" y="25"/>
                    </a:lnTo>
                    <a:lnTo>
                      <a:pt x="13" y="32"/>
                    </a:lnTo>
                    <a:lnTo>
                      <a:pt x="13" y="35"/>
                    </a:lnTo>
                    <a:lnTo>
                      <a:pt x="14" y="37"/>
                    </a:lnTo>
                    <a:lnTo>
                      <a:pt x="15" y="38"/>
                    </a:lnTo>
                    <a:lnTo>
                      <a:pt x="14" y="41"/>
                    </a:lnTo>
                    <a:lnTo>
                      <a:pt x="14" y="44"/>
                    </a:lnTo>
                    <a:lnTo>
                      <a:pt x="16" y="48"/>
                    </a:lnTo>
                    <a:lnTo>
                      <a:pt x="16" y="50"/>
                    </a:lnTo>
                    <a:lnTo>
                      <a:pt x="15" y="52"/>
                    </a:lnTo>
                    <a:lnTo>
                      <a:pt x="14" y="54"/>
                    </a:lnTo>
                    <a:lnTo>
                      <a:pt x="15" y="55"/>
                    </a:lnTo>
                    <a:lnTo>
                      <a:pt x="16" y="57"/>
                    </a:lnTo>
                    <a:lnTo>
                      <a:pt x="16" y="59"/>
                    </a:lnTo>
                    <a:lnTo>
                      <a:pt x="17" y="60"/>
                    </a:lnTo>
                    <a:lnTo>
                      <a:pt x="16" y="63"/>
                    </a:lnTo>
                    <a:lnTo>
                      <a:pt x="14" y="64"/>
                    </a:lnTo>
                    <a:lnTo>
                      <a:pt x="11" y="66"/>
                    </a:lnTo>
                    <a:lnTo>
                      <a:pt x="8" y="74"/>
                    </a:lnTo>
                    <a:lnTo>
                      <a:pt x="6" y="76"/>
                    </a:lnTo>
                    <a:lnTo>
                      <a:pt x="5" y="84"/>
                    </a:lnTo>
                    <a:lnTo>
                      <a:pt x="4" y="86"/>
                    </a:lnTo>
                    <a:lnTo>
                      <a:pt x="4" y="93"/>
                    </a:lnTo>
                    <a:lnTo>
                      <a:pt x="6" y="95"/>
                    </a:lnTo>
                    <a:lnTo>
                      <a:pt x="5" y="100"/>
                    </a:lnTo>
                    <a:lnTo>
                      <a:pt x="4" y="103"/>
                    </a:lnTo>
                    <a:lnTo>
                      <a:pt x="4" y="109"/>
                    </a:lnTo>
                    <a:lnTo>
                      <a:pt x="0" y="110"/>
                    </a:lnTo>
                    <a:lnTo>
                      <a:pt x="0" y="114"/>
                    </a:lnTo>
                    <a:lnTo>
                      <a:pt x="2" y="118"/>
                    </a:lnTo>
                    <a:lnTo>
                      <a:pt x="4" y="122"/>
                    </a:lnTo>
                    <a:lnTo>
                      <a:pt x="4" y="123"/>
                    </a:lnTo>
                    <a:lnTo>
                      <a:pt x="6" y="127"/>
                    </a:lnTo>
                    <a:lnTo>
                      <a:pt x="8" y="131"/>
                    </a:lnTo>
                    <a:lnTo>
                      <a:pt x="9" y="137"/>
                    </a:lnTo>
                    <a:lnTo>
                      <a:pt x="11" y="138"/>
                    </a:lnTo>
                    <a:lnTo>
                      <a:pt x="11" y="146"/>
                    </a:lnTo>
                    <a:lnTo>
                      <a:pt x="11" y="151"/>
                    </a:lnTo>
                    <a:lnTo>
                      <a:pt x="9" y="152"/>
                    </a:lnTo>
                    <a:lnTo>
                      <a:pt x="8" y="157"/>
                    </a:lnTo>
                    <a:lnTo>
                      <a:pt x="8" y="161"/>
                    </a:lnTo>
                    <a:lnTo>
                      <a:pt x="5" y="164"/>
                    </a:lnTo>
                    <a:lnTo>
                      <a:pt x="6" y="166"/>
                    </a:lnTo>
                    <a:lnTo>
                      <a:pt x="9" y="169"/>
                    </a:lnTo>
                    <a:lnTo>
                      <a:pt x="10" y="173"/>
                    </a:lnTo>
                    <a:lnTo>
                      <a:pt x="8" y="175"/>
                    </a:lnTo>
                    <a:lnTo>
                      <a:pt x="5" y="180"/>
                    </a:lnTo>
                    <a:lnTo>
                      <a:pt x="5" y="188"/>
                    </a:lnTo>
                    <a:lnTo>
                      <a:pt x="5" y="191"/>
                    </a:lnTo>
                    <a:lnTo>
                      <a:pt x="4" y="195"/>
                    </a:lnTo>
                    <a:lnTo>
                      <a:pt x="10" y="207"/>
                    </a:lnTo>
                    <a:lnTo>
                      <a:pt x="9" y="209"/>
                    </a:lnTo>
                    <a:lnTo>
                      <a:pt x="6" y="211"/>
                    </a:lnTo>
                    <a:lnTo>
                      <a:pt x="5" y="217"/>
                    </a:lnTo>
                    <a:lnTo>
                      <a:pt x="2" y="221"/>
                    </a:lnTo>
                    <a:lnTo>
                      <a:pt x="2" y="225"/>
                    </a:lnTo>
                    <a:lnTo>
                      <a:pt x="4" y="229"/>
                    </a:lnTo>
                    <a:lnTo>
                      <a:pt x="4" y="237"/>
                    </a:lnTo>
                    <a:lnTo>
                      <a:pt x="4" y="243"/>
                    </a:lnTo>
                    <a:lnTo>
                      <a:pt x="5" y="249"/>
                    </a:lnTo>
                    <a:lnTo>
                      <a:pt x="6" y="249"/>
                    </a:lnTo>
                    <a:lnTo>
                      <a:pt x="8" y="252"/>
                    </a:lnTo>
                    <a:lnTo>
                      <a:pt x="8" y="254"/>
                    </a:lnTo>
                    <a:lnTo>
                      <a:pt x="5" y="257"/>
                    </a:lnTo>
                    <a:lnTo>
                      <a:pt x="5" y="264"/>
                    </a:lnTo>
                    <a:lnTo>
                      <a:pt x="6" y="268"/>
                    </a:lnTo>
                    <a:lnTo>
                      <a:pt x="10" y="269"/>
                    </a:lnTo>
                    <a:lnTo>
                      <a:pt x="10" y="272"/>
                    </a:lnTo>
                    <a:lnTo>
                      <a:pt x="10" y="276"/>
                    </a:lnTo>
                    <a:lnTo>
                      <a:pt x="11" y="280"/>
                    </a:lnTo>
                    <a:lnTo>
                      <a:pt x="13" y="285"/>
                    </a:lnTo>
                    <a:lnTo>
                      <a:pt x="15" y="285"/>
                    </a:lnTo>
                    <a:lnTo>
                      <a:pt x="16" y="285"/>
                    </a:lnTo>
                    <a:lnTo>
                      <a:pt x="17" y="285"/>
                    </a:lnTo>
                    <a:lnTo>
                      <a:pt x="17" y="287"/>
                    </a:lnTo>
                    <a:lnTo>
                      <a:pt x="16" y="289"/>
                    </a:lnTo>
                    <a:lnTo>
                      <a:pt x="11" y="289"/>
                    </a:lnTo>
                    <a:lnTo>
                      <a:pt x="10" y="292"/>
                    </a:lnTo>
                    <a:lnTo>
                      <a:pt x="11" y="293"/>
                    </a:lnTo>
                    <a:lnTo>
                      <a:pt x="13" y="292"/>
                    </a:lnTo>
                    <a:lnTo>
                      <a:pt x="14" y="292"/>
                    </a:lnTo>
                    <a:lnTo>
                      <a:pt x="17" y="294"/>
                    </a:lnTo>
                    <a:lnTo>
                      <a:pt x="20" y="299"/>
                    </a:lnTo>
                    <a:lnTo>
                      <a:pt x="20" y="302"/>
                    </a:lnTo>
                    <a:lnTo>
                      <a:pt x="17" y="304"/>
                    </a:lnTo>
                    <a:lnTo>
                      <a:pt x="17" y="305"/>
                    </a:lnTo>
                    <a:lnTo>
                      <a:pt x="19" y="309"/>
                    </a:lnTo>
                    <a:lnTo>
                      <a:pt x="20" y="315"/>
                    </a:lnTo>
                    <a:lnTo>
                      <a:pt x="21" y="318"/>
                    </a:lnTo>
                    <a:lnTo>
                      <a:pt x="19" y="321"/>
                    </a:lnTo>
                    <a:lnTo>
                      <a:pt x="19" y="323"/>
                    </a:lnTo>
                    <a:lnTo>
                      <a:pt x="20" y="328"/>
                    </a:lnTo>
                    <a:lnTo>
                      <a:pt x="19" y="331"/>
                    </a:lnTo>
                    <a:lnTo>
                      <a:pt x="17" y="335"/>
                    </a:lnTo>
                    <a:lnTo>
                      <a:pt x="19" y="340"/>
                    </a:lnTo>
                    <a:lnTo>
                      <a:pt x="20" y="345"/>
                    </a:lnTo>
                    <a:lnTo>
                      <a:pt x="19" y="351"/>
                    </a:lnTo>
                    <a:lnTo>
                      <a:pt x="15" y="355"/>
                    </a:lnTo>
                    <a:lnTo>
                      <a:pt x="13" y="359"/>
                    </a:lnTo>
                    <a:lnTo>
                      <a:pt x="11" y="368"/>
                    </a:lnTo>
                    <a:lnTo>
                      <a:pt x="13" y="371"/>
                    </a:lnTo>
                    <a:lnTo>
                      <a:pt x="17" y="380"/>
                    </a:lnTo>
                    <a:lnTo>
                      <a:pt x="19" y="380"/>
                    </a:lnTo>
                    <a:lnTo>
                      <a:pt x="21" y="378"/>
                    </a:lnTo>
                    <a:lnTo>
                      <a:pt x="25" y="377"/>
                    </a:lnTo>
                    <a:lnTo>
                      <a:pt x="27" y="377"/>
                    </a:lnTo>
                    <a:lnTo>
                      <a:pt x="27" y="379"/>
                    </a:lnTo>
                    <a:lnTo>
                      <a:pt x="27" y="385"/>
                    </a:lnTo>
                    <a:lnTo>
                      <a:pt x="30" y="388"/>
                    </a:lnTo>
                    <a:lnTo>
                      <a:pt x="31" y="391"/>
                    </a:lnTo>
                    <a:lnTo>
                      <a:pt x="32" y="396"/>
                    </a:lnTo>
                    <a:lnTo>
                      <a:pt x="38" y="396"/>
                    </a:lnTo>
                    <a:lnTo>
                      <a:pt x="39" y="397"/>
                    </a:lnTo>
                    <a:lnTo>
                      <a:pt x="47" y="396"/>
                    </a:lnTo>
                    <a:lnTo>
                      <a:pt x="61" y="396"/>
                    </a:lnTo>
                    <a:lnTo>
                      <a:pt x="61" y="397"/>
                    </a:lnTo>
                    <a:lnTo>
                      <a:pt x="64" y="397"/>
                    </a:lnTo>
                    <a:lnTo>
                      <a:pt x="67" y="400"/>
                    </a:lnTo>
                    <a:lnTo>
                      <a:pt x="70" y="401"/>
                    </a:lnTo>
                    <a:lnTo>
                      <a:pt x="70" y="401"/>
                    </a:lnTo>
                    <a:lnTo>
                      <a:pt x="70" y="400"/>
                    </a:lnTo>
                    <a:lnTo>
                      <a:pt x="69" y="397"/>
                    </a:lnTo>
                    <a:lnTo>
                      <a:pt x="65" y="395"/>
                    </a:lnTo>
                    <a:lnTo>
                      <a:pt x="64" y="394"/>
                    </a:lnTo>
                    <a:lnTo>
                      <a:pt x="63" y="391"/>
                    </a:lnTo>
                    <a:lnTo>
                      <a:pt x="61" y="391"/>
                    </a:lnTo>
                    <a:lnTo>
                      <a:pt x="60" y="391"/>
                    </a:lnTo>
                    <a:lnTo>
                      <a:pt x="61" y="390"/>
                    </a:lnTo>
                    <a:lnTo>
                      <a:pt x="61" y="389"/>
                    </a:lnTo>
                    <a:lnTo>
                      <a:pt x="61" y="388"/>
                    </a:lnTo>
                    <a:lnTo>
                      <a:pt x="61" y="386"/>
                    </a:lnTo>
                    <a:lnTo>
                      <a:pt x="59" y="382"/>
                    </a:lnTo>
                    <a:lnTo>
                      <a:pt x="58" y="378"/>
                    </a:lnTo>
                    <a:lnTo>
                      <a:pt x="56" y="376"/>
                    </a:lnTo>
                    <a:lnTo>
                      <a:pt x="58" y="372"/>
                    </a:lnTo>
                    <a:lnTo>
                      <a:pt x="61" y="369"/>
                    </a:lnTo>
                    <a:lnTo>
                      <a:pt x="61" y="368"/>
                    </a:lnTo>
                    <a:lnTo>
                      <a:pt x="61" y="367"/>
                    </a:lnTo>
                    <a:lnTo>
                      <a:pt x="61" y="365"/>
                    </a:lnTo>
                    <a:lnTo>
                      <a:pt x="60" y="363"/>
                    </a:lnTo>
                    <a:lnTo>
                      <a:pt x="61" y="365"/>
                    </a:lnTo>
                    <a:lnTo>
                      <a:pt x="63" y="366"/>
                    </a:lnTo>
                    <a:lnTo>
                      <a:pt x="64" y="367"/>
                    </a:lnTo>
                    <a:lnTo>
                      <a:pt x="66" y="365"/>
                    </a:lnTo>
                    <a:lnTo>
                      <a:pt x="67" y="363"/>
                    </a:lnTo>
                    <a:lnTo>
                      <a:pt x="69" y="361"/>
                    </a:lnTo>
                    <a:lnTo>
                      <a:pt x="70" y="359"/>
                    </a:lnTo>
                    <a:lnTo>
                      <a:pt x="69" y="356"/>
                    </a:lnTo>
                    <a:lnTo>
                      <a:pt x="67" y="355"/>
                    </a:lnTo>
                    <a:lnTo>
                      <a:pt x="66" y="356"/>
                    </a:lnTo>
                    <a:lnTo>
                      <a:pt x="66" y="355"/>
                    </a:lnTo>
                    <a:lnTo>
                      <a:pt x="69" y="354"/>
                    </a:lnTo>
                    <a:lnTo>
                      <a:pt x="69" y="351"/>
                    </a:lnTo>
                    <a:lnTo>
                      <a:pt x="70" y="349"/>
                    </a:lnTo>
                    <a:lnTo>
                      <a:pt x="72" y="346"/>
                    </a:lnTo>
                    <a:lnTo>
                      <a:pt x="75" y="346"/>
                    </a:lnTo>
                    <a:lnTo>
                      <a:pt x="75" y="344"/>
                    </a:lnTo>
                    <a:lnTo>
                      <a:pt x="76" y="342"/>
                    </a:lnTo>
                    <a:lnTo>
                      <a:pt x="77" y="340"/>
                    </a:lnTo>
                    <a:lnTo>
                      <a:pt x="78" y="339"/>
                    </a:lnTo>
                    <a:lnTo>
                      <a:pt x="80" y="338"/>
                    </a:lnTo>
                    <a:lnTo>
                      <a:pt x="82" y="337"/>
                    </a:lnTo>
                    <a:lnTo>
                      <a:pt x="81" y="335"/>
                    </a:lnTo>
                    <a:lnTo>
                      <a:pt x="81" y="334"/>
                    </a:lnTo>
                    <a:lnTo>
                      <a:pt x="82" y="333"/>
                    </a:lnTo>
                    <a:lnTo>
                      <a:pt x="81" y="332"/>
                    </a:lnTo>
                    <a:lnTo>
                      <a:pt x="80" y="332"/>
                    </a:lnTo>
                    <a:lnTo>
                      <a:pt x="81" y="329"/>
                    </a:lnTo>
                    <a:lnTo>
                      <a:pt x="81" y="328"/>
                    </a:lnTo>
                    <a:lnTo>
                      <a:pt x="80" y="326"/>
                    </a:lnTo>
                    <a:lnTo>
                      <a:pt x="80" y="325"/>
                    </a:lnTo>
                    <a:lnTo>
                      <a:pt x="81" y="323"/>
                    </a:lnTo>
                    <a:lnTo>
                      <a:pt x="80" y="322"/>
                    </a:lnTo>
                    <a:lnTo>
                      <a:pt x="78" y="322"/>
                    </a:lnTo>
                    <a:lnTo>
                      <a:pt x="77" y="322"/>
                    </a:lnTo>
                    <a:lnTo>
                      <a:pt x="76" y="322"/>
                    </a:lnTo>
                    <a:lnTo>
                      <a:pt x="72" y="322"/>
                    </a:lnTo>
                    <a:lnTo>
                      <a:pt x="67" y="318"/>
                    </a:lnTo>
                    <a:lnTo>
                      <a:pt x="65" y="316"/>
                    </a:lnTo>
                    <a:lnTo>
                      <a:pt x="64" y="316"/>
                    </a:lnTo>
                    <a:lnTo>
                      <a:pt x="61" y="314"/>
                    </a:lnTo>
                    <a:lnTo>
                      <a:pt x="59" y="310"/>
                    </a:lnTo>
                    <a:lnTo>
                      <a:pt x="59" y="308"/>
                    </a:lnTo>
                    <a:lnTo>
                      <a:pt x="58" y="306"/>
                    </a:lnTo>
                    <a:lnTo>
                      <a:pt x="58" y="305"/>
                    </a:lnTo>
                    <a:lnTo>
                      <a:pt x="60" y="303"/>
                    </a:lnTo>
                    <a:lnTo>
                      <a:pt x="61" y="302"/>
                    </a:lnTo>
                    <a:lnTo>
                      <a:pt x="61" y="299"/>
                    </a:lnTo>
                    <a:lnTo>
                      <a:pt x="64" y="298"/>
                    </a:lnTo>
                    <a:lnTo>
                      <a:pt x="65" y="297"/>
                    </a:lnTo>
                    <a:lnTo>
                      <a:pt x="67" y="295"/>
                    </a:lnTo>
                    <a:lnTo>
                      <a:pt x="70" y="294"/>
                    </a:lnTo>
                    <a:lnTo>
                      <a:pt x="72" y="293"/>
                    </a:lnTo>
                    <a:lnTo>
                      <a:pt x="75" y="293"/>
                    </a:lnTo>
                    <a:lnTo>
                      <a:pt x="78" y="293"/>
                    </a:lnTo>
                    <a:lnTo>
                      <a:pt x="78" y="292"/>
                    </a:lnTo>
                    <a:lnTo>
                      <a:pt x="77" y="291"/>
                    </a:lnTo>
                    <a:lnTo>
                      <a:pt x="75" y="291"/>
                    </a:lnTo>
                    <a:lnTo>
                      <a:pt x="75" y="289"/>
                    </a:lnTo>
                    <a:lnTo>
                      <a:pt x="76" y="288"/>
                    </a:lnTo>
                    <a:lnTo>
                      <a:pt x="78" y="286"/>
                    </a:lnTo>
                    <a:lnTo>
                      <a:pt x="78" y="286"/>
                    </a:lnTo>
                    <a:lnTo>
                      <a:pt x="78" y="283"/>
                    </a:lnTo>
                    <a:lnTo>
                      <a:pt x="80" y="283"/>
                    </a:lnTo>
                    <a:lnTo>
                      <a:pt x="76" y="280"/>
                    </a:lnTo>
                    <a:lnTo>
                      <a:pt x="77" y="278"/>
                    </a:lnTo>
                    <a:lnTo>
                      <a:pt x="77" y="277"/>
                    </a:lnTo>
                    <a:lnTo>
                      <a:pt x="76" y="276"/>
                    </a:lnTo>
                    <a:lnTo>
                      <a:pt x="76" y="274"/>
                    </a:lnTo>
                    <a:lnTo>
                      <a:pt x="77" y="271"/>
                    </a:lnTo>
                    <a:lnTo>
                      <a:pt x="78" y="270"/>
                    </a:lnTo>
                    <a:lnTo>
                      <a:pt x="77" y="269"/>
                    </a:lnTo>
                    <a:lnTo>
                      <a:pt x="78" y="268"/>
                    </a:lnTo>
                    <a:lnTo>
                      <a:pt x="82" y="266"/>
                    </a:lnTo>
                    <a:lnTo>
                      <a:pt x="84" y="264"/>
                    </a:lnTo>
                    <a:lnTo>
                      <a:pt x="84" y="263"/>
                    </a:lnTo>
                    <a:lnTo>
                      <a:pt x="81" y="261"/>
                    </a:lnTo>
                    <a:lnTo>
                      <a:pt x="78" y="261"/>
                    </a:lnTo>
                    <a:lnTo>
                      <a:pt x="77" y="260"/>
                    </a:lnTo>
                    <a:lnTo>
                      <a:pt x="78" y="259"/>
                    </a:lnTo>
                    <a:lnTo>
                      <a:pt x="80" y="258"/>
                    </a:lnTo>
                    <a:lnTo>
                      <a:pt x="83" y="257"/>
                    </a:lnTo>
                    <a:lnTo>
                      <a:pt x="86" y="258"/>
                    </a:lnTo>
                    <a:lnTo>
                      <a:pt x="86" y="259"/>
                    </a:lnTo>
                    <a:lnTo>
                      <a:pt x="86" y="260"/>
                    </a:lnTo>
                    <a:lnTo>
                      <a:pt x="86" y="263"/>
                    </a:lnTo>
                    <a:lnTo>
                      <a:pt x="88" y="263"/>
                    </a:lnTo>
                    <a:lnTo>
                      <a:pt x="92" y="260"/>
                    </a:lnTo>
                    <a:lnTo>
                      <a:pt x="92" y="258"/>
                    </a:lnTo>
                    <a:lnTo>
                      <a:pt x="92" y="255"/>
                    </a:lnTo>
                    <a:lnTo>
                      <a:pt x="89" y="254"/>
                    </a:lnTo>
                    <a:lnTo>
                      <a:pt x="91" y="254"/>
                    </a:lnTo>
                    <a:lnTo>
                      <a:pt x="92" y="252"/>
                    </a:lnTo>
                    <a:lnTo>
                      <a:pt x="89" y="249"/>
                    </a:lnTo>
                    <a:lnTo>
                      <a:pt x="88" y="249"/>
                    </a:lnTo>
                    <a:lnTo>
                      <a:pt x="86" y="251"/>
                    </a:lnTo>
                    <a:lnTo>
                      <a:pt x="84" y="251"/>
                    </a:lnTo>
                    <a:lnTo>
                      <a:pt x="83" y="252"/>
                    </a:lnTo>
                    <a:lnTo>
                      <a:pt x="84" y="252"/>
                    </a:lnTo>
                    <a:lnTo>
                      <a:pt x="86" y="253"/>
                    </a:lnTo>
                    <a:lnTo>
                      <a:pt x="86" y="254"/>
                    </a:lnTo>
                    <a:lnTo>
                      <a:pt x="82" y="255"/>
                    </a:lnTo>
                    <a:lnTo>
                      <a:pt x="81" y="254"/>
                    </a:lnTo>
                    <a:lnTo>
                      <a:pt x="82" y="253"/>
                    </a:lnTo>
                    <a:lnTo>
                      <a:pt x="83" y="253"/>
                    </a:lnTo>
                    <a:lnTo>
                      <a:pt x="82" y="252"/>
                    </a:lnTo>
                    <a:lnTo>
                      <a:pt x="78" y="252"/>
                    </a:lnTo>
                    <a:lnTo>
                      <a:pt x="76" y="251"/>
                    </a:lnTo>
                    <a:lnTo>
                      <a:pt x="75" y="249"/>
                    </a:lnTo>
                    <a:lnTo>
                      <a:pt x="75" y="243"/>
                    </a:lnTo>
                    <a:lnTo>
                      <a:pt x="75" y="240"/>
                    </a:lnTo>
                    <a:lnTo>
                      <a:pt x="72" y="238"/>
                    </a:lnTo>
                    <a:lnTo>
                      <a:pt x="72" y="234"/>
                    </a:lnTo>
                    <a:lnTo>
                      <a:pt x="75" y="232"/>
                    </a:lnTo>
                    <a:lnTo>
                      <a:pt x="76" y="232"/>
                    </a:lnTo>
                    <a:lnTo>
                      <a:pt x="75" y="234"/>
                    </a:lnTo>
                    <a:lnTo>
                      <a:pt x="76" y="234"/>
                    </a:lnTo>
                    <a:lnTo>
                      <a:pt x="78" y="234"/>
                    </a:lnTo>
                    <a:lnTo>
                      <a:pt x="82" y="235"/>
                    </a:lnTo>
                    <a:lnTo>
                      <a:pt x="86" y="237"/>
                    </a:lnTo>
                    <a:lnTo>
                      <a:pt x="89" y="238"/>
                    </a:lnTo>
                    <a:lnTo>
                      <a:pt x="95" y="238"/>
                    </a:lnTo>
                    <a:lnTo>
                      <a:pt x="99" y="236"/>
                    </a:lnTo>
                    <a:lnTo>
                      <a:pt x="99" y="235"/>
                    </a:lnTo>
                    <a:lnTo>
                      <a:pt x="101" y="234"/>
                    </a:lnTo>
                    <a:lnTo>
                      <a:pt x="101" y="231"/>
                    </a:lnTo>
                    <a:lnTo>
                      <a:pt x="101" y="230"/>
                    </a:lnTo>
                    <a:lnTo>
                      <a:pt x="101" y="229"/>
                    </a:lnTo>
                    <a:lnTo>
                      <a:pt x="103" y="228"/>
                    </a:lnTo>
                    <a:lnTo>
                      <a:pt x="100" y="226"/>
                    </a:lnTo>
                    <a:lnTo>
                      <a:pt x="99" y="224"/>
                    </a:lnTo>
                    <a:lnTo>
                      <a:pt x="99" y="223"/>
                    </a:lnTo>
                    <a:lnTo>
                      <a:pt x="100" y="220"/>
                    </a:lnTo>
                    <a:lnTo>
                      <a:pt x="99" y="220"/>
                    </a:lnTo>
                    <a:lnTo>
                      <a:pt x="101" y="218"/>
                    </a:lnTo>
                    <a:lnTo>
                      <a:pt x="101" y="217"/>
                    </a:lnTo>
                    <a:lnTo>
                      <a:pt x="101" y="217"/>
                    </a:lnTo>
                    <a:lnTo>
                      <a:pt x="103" y="215"/>
                    </a:lnTo>
                    <a:lnTo>
                      <a:pt x="101" y="214"/>
                    </a:lnTo>
                    <a:lnTo>
                      <a:pt x="100" y="213"/>
                    </a:lnTo>
                    <a:lnTo>
                      <a:pt x="100" y="213"/>
                    </a:lnTo>
                    <a:lnTo>
                      <a:pt x="99" y="211"/>
                    </a:lnTo>
                    <a:lnTo>
                      <a:pt x="99" y="207"/>
                    </a:lnTo>
                    <a:lnTo>
                      <a:pt x="99" y="206"/>
                    </a:lnTo>
                    <a:lnTo>
                      <a:pt x="99" y="204"/>
                    </a:lnTo>
                    <a:lnTo>
                      <a:pt x="99" y="203"/>
                    </a:lnTo>
                    <a:lnTo>
                      <a:pt x="100" y="204"/>
                    </a:lnTo>
                    <a:lnTo>
                      <a:pt x="101" y="204"/>
                    </a:lnTo>
                    <a:lnTo>
                      <a:pt x="105" y="206"/>
                    </a:lnTo>
                    <a:lnTo>
                      <a:pt x="108" y="207"/>
                    </a:lnTo>
                    <a:lnTo>
                      <a:pt x="110" y="207"/>
                    </a:lnTo>
                    <a:lnTo>
                      <a:pt x="112" y="207"/>
                    </a:lnTo>
                    <a:lnTo>
                      <a:pt x="116" y="207"/>
                    </a:lnTo>
                    <a:lnTo>
                      <a:pt x="121" y="207"/>
                    </a:lnTo>
                    <a:lnTo>
                      <a:pt x="128" y="204"/>
                    </a:lnTo>
                    <a:lnTo>
                      <a:pt x="134" y="202"/>
                    </a:lnTo>
                    <a:lnTo>
                      <a:pt x="136" y="201"/>
                    </a:lnTo>
                    <a:lnTo>
                      <a:pt x="136" y="202"/>
                    </a:lnTo>
                    <a:lnTo>
                      <a:pt x="140" y="201"/>
                    </a:lnTo>
                    <a:lnTo>
                      <a:pt x="147" y="197"/>
                    </a:lnTo>
                    <a:lnTo>
                      <a:pt x="148" y="195"/>
                    </a:lnTo>
                    <a:lnTo>
                      <a:pt x="147" y="192"/>
                    </a:lnTo>
                    <a:lnTo>
                      <a:pt x="148" y="189"/>
                    </a:lnTo>
                    <a:lnTo>
                      <a:pt x="149" y="189"/>
                    </a:lnTo>
                    <a:lnTo>
                      <a:pt x="149" y="190"/>
                    </a:lnTo>
                    <a:lnTo>
                      <a:pt x="150" y="189"/>
                    </a:lnTo>
                    <a:lnTo>
                      <a:pt x="150" y="185"/>
                    </a:lnTo>
                    <a:lnTo>
                      <a:pt x="153" y="181"/>
                    </a:lnTo>
                    <a:lnTo>
                      <a:pt x="153" y="179"/>
                    </a:lnTo>
                    <a:lnTo>
                      <a:pt x="153" y="175"/>
                    </a:lnTo>
                    <a:lnTo>
                      <a:pt x="153" y="173"/>
                    </a:lnTo>
                    <a:lnTo>
                      <a:pt x="151" y="173"/>
                    </a:lnTo>
                    <a:lnTo>
                      <a:pt x="150" y="174"/>
                    </a:lnTo>
                    <a:lnTo>
                      <a:pt x="148" y="174"/>
                    </a:lnTo>
                    <a:lnTo>
                      <a:pt x="145" y="173"/>
                    </a:lnTo>
                    <a:lnTo>
                      <a:pt x="144" y="169"/>
                    </a:lnTo>
                    <a:lnTo>
                      <a:pt x="144" y="168"/>
                    </a:lnTo>
                    <a:lnTo>
                      <a:pt x="147" y="163"/>
                    </a:lnTo>
                    <a:lnTo>
                      <a:pt x="147" y="161"/>
                    </a:lnTo>
                    <a:lnTo>
                      <a:pt x="145" y="160"/>
                    </a:lnTo>
                    <a:lnTo>
                      <a:pt x="140" y="155"/>
                    </a:lnTo>
                    <a:lnTo>
                      <a:pt x="136" y="154"/>
                    </a:lnTo>
                    <a:lnTo>
                      <a:pt x="131" y="150"/>
                    </a:lnTo>
                    <a:lnTo>
                      <a:pt x="129" y="147"/>
                    </a:lnTo>
                    <a:lnTo>
                      <a:pt x="131" y="147"/>
                    </a:lnTo>
                    <a:lnTo>
                      <a:pt x="131" y="145"/>
                    </a:lnTo>
                    <a:lnTo>
                      <a:pt x="129" y="144"/>
                    </a:lnTo>
                    <a:lnTo>
                      <a:pt x="129" y="143"/>
                    </a:lnTo>
                    <a:lnTo>
                      <a:pt x="128" y="139"/>
                    </a:lnTo>
                    <a:lnTo>
                      <a:pt x="129" y="134"/>
                    </a:lnTo>
                    <a:lnTo>
                      <a:pt x="129" y="134"/>
                    </a:lnTo>
                    <a:lnTo>
                      <a:pt x="129" y="134"/>
                    </a:lnTo>
                    <a:lnTo>
                      <a:pt x="129" y="13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4" name="Freeform 1372">
                <a:extLst>
                  <a:ext uri="{FF2B5EF4-FFF2-40B4-BE49-F238E27FC236}">
                    <a16:creationId xmlns:a16="http://schemas.microsoft.com/office/drawing/2014/main" id="{81D7976A-91FB-4C1B-A0E3-A72E169691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3" y="3020"/>
                <a:ext cx="39" cy="26"/>
              </a:xfrm>
              <a:custGeom>
                <a:avLst/>
                <a:gdLst>
                  <a:gd name="T0" fmla="*/ 38 w 39"/>
                  <a:gd name="T1" fmla="*/ 18 h 26"/>
                  <a:gd name="T2" fmla="*/ 33 w 39"/>
                  <a:gd name="T3" fmla="*/ 18 h 26"/>
                  <a:gd name="T4" fmla="*/ 30 w 39"/>
                  <a:gd name="T5" fmla="*/ 18 h 26"/>
                  <a:gd name="T6" fmla="*/ 28 w 39"/>
                  <a:gd name="T7" fmla="*/ 16 h 26"/>
                  <a:gd name="T8" fmla="*/ 25 w 39"/>
                  <a:gd name="T9" fmla="*/ 16 h 26"/>
                  <a:gd name="T10" fmla="*/ 24 w 39"/>
                  <a:gd name="T11" fmla="*/ 14 h 26"/>
                  <a:gd name="T12" fmla="*/ 16 w 39"/>
                  <a:gd name="T13" fmla="*/ 11 h 26"/>
                  <a:gd name="T14" fmla="*/ 13 w 39"/>
                  <a:gd name="T15" fmla="*/ 11 h 26"/>
                  <a:gd name="T16" fmla="*/ 13 w 39"/>
                  <a:gd name="T17" fmla="*/ 8 h 26"/>
                  <a:gd name="T18" fmla="*/ 11 w 39"/>
                  <a:gd name="T19" fmla="*/ 6 h 26"/>
                  <a:gd name="T20" fmla="*/ 8 w 39"/>
                  <a:gd name="T21" fmla="*/ 6 h 26"/>
                  <a:gd name="T22" fmla="*/ 6 w 39"/>
                  <a:gd name="T23" fmla="*/ 2 h 26"/>
                  <a:gd name="T24" fmla="*/ 6 w 39"/>
                  <a:gd name="T25" fmla="*/ 0 h 26"/>
                  <a:gd name="T26" fmla="*/ 2 w 39"/>
                  <a:gd name="T27" fmla="*/ 0 h 26"/>
                  <a:gd name="T28" fmla="*/ 0 w 39"/>
                  <a:gd name="T29" fmla="*/ 0 h 26"/>
                  <a:gd name="T30" fmla="*/ 6 w 39"/>
                  <a:gd name="T31" fmla="*/ 19 h 26"/>
                  <a:gd name="T32" fmla="*/ 6 w 39"/>
                  <a:gd name="T33" fmla="*/ 19 h 26"/>
                  <a:gd name="T34" fmla="*/ 10 w 39"/>
                  <a:gd name="T35" fmla="*/ 19 h 26"/>
                  <a:gd name="T36" fmla="*/ 13 w 39"/>
                  <a:gd name="T37" fmla="*/ 19 h 26"/>
                  <a:gd name="T38" fmla="*/ 16 w 39"/>
                  <a:gd name="T39" fmla="*/ 18 h 26"/>
                  <a:gd name="T40" fmla="*/ 16 w 39"/>
                  <a:gd name="T41" fmla="*/ 19 h 26"/>
                  <a:gd name="T42" fmla="*/ 13 w 39"/>
                  <a:gd name="T43" fmla="*/ 19 h 26"/>
                  <a:gd name="T44" fmla="*/ 11 w 39"/>
                  <a:gd name="T45" fmla="*/ 20 h 26"/>
                  <a:gd name="T46" fmla="*/ 6 w 39"/>
                  <a:gd name="T47" fmla="*/ 20 h 26"/>
                  <a:gd name="T48" fmla="*/ 7 w 39"/>
                  <a:gd name="T49" fmla="*/ 24 h 26"/>
                  <a:gd name="T50" fmla="*/ 8 w 39"/>
                  <a:gd name="T51" fmla="*/ 24 h 26"/>
                  <a:gd name="T52" fmla="*/ 12 w 39"/>
                  <a:gd name="T53" fmla="*/ 23 h 26"/>
                  <a:gd name="T54" fmla="*/ 16 w 39"/>
                  <a:gd name="T55" fmla="*/ 24 h 26"/>
                  <a:gd name="T56" fmla="*/ 19 w 39"/>
                  <a:gd name="T57" fmla="*/ 23 h 26"/>
                  <a:gd name="T58" fmla="*/ 23 w 39"/>
                  <a:gd name="T59" fmla="*/ 24 h 26"/>
                  <a:gd name="T60" fmla="*/ 25 w 39"/>
                  <a:gd name="T61" fmla="*/ 25 h 26"/>
                  <a:gd name="T62" fmla="*/ 28 w 39"/>
                  <a:gd name="T63" fmla="*/ 26 h 26"/>
                  <a:gd name="T64" fmla="*/ 30 w 39"/>
                  <a:gd name="T65" fmla="*/ 25 h 26"/>
                  <a:gd name="T66" fmla="*/ 33 w 39"/>
                  <a:gd name="T67" fmla="*/ 23 h 26"/>
                  <a:gd name="T68" fmla="*/ 33 w 39"/>
                  <a:gd name="T69" fmla="*/ 22 h 26"/>
                  <a:gd name="T70" fmla="*/ 35 w 39"/>
                  <a:gd name="T71" fmla="*/ 20 h 26"/>
                  <a:gd name="T72" fmla="*/ 36 w 39"/>
                  <a:gd name="T73" fmla="*/ 22 h 26"/>
                  <a:gd name="T74" fmla="*/ 39 w 39"/>
                  <a:gd name="T75" fmla="*/ 20 h 26"/>
                  <a:gd name="T76" fmla="*/ 39 w 39"/>
                  <a:gd name="T77" fmla="*/ 18 h 26"/>
                  <a:gd name="T78" fmla="*/ 38 w 39"/>
                  <a:gd name="T79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9" h="26">
                    <a:moveTo>
                      <a:pt x="38" y="18"/>
                    </a:moveTo>
                    <a:lnTo>
                      <a:pt x="33" y="18"/>
                    </a:lnTo>
                    <a:lnTo>
                      <a:pt x="30" y="18"/>
                    </a:lnTo>
                    <a:lnTo>
                      <a:pt x="28" y="16"/>
                    </a:lnTo>
                    <a:lnTo>
                      <a:pt x="25" y="16"/>
                    </a:lnTo>
                    <a:lnTo>
                      <a:pt x="24" y="14"/>
                    </a:lnTo>
                    <a:lnTo>
                      <a:pt x="16" y="11"/>
                    </a:lnTo>
                    <a:lnTo>
                      <a:pt x="13" y="11"/>
                    </a:lnTo>
                    <a:lnTo>
                      <a:pt x="13" y="8"/>
                    </a:lnTo>
                    <a:lnTo>
                      <a:pt x="11" y="6"/>
                    </a:lnTo>
                    <a:lnTo>
                      <a:pt x="8" y="6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10" y="19"/>
                    </a:lnTo>
                    <a:lnTo>
                      <a:pt x="13" y="19"/>
                    </a:lnTo>
                    <a:lnTo>
                      <a:pt x="16" y="18"/>
                    </a:lnTo>
                    <a:lnTo>
                      <a:pt x="16" y="19"/>
                    </a:lnTo>
                    <a:lnTo>
                      <a:pt x="13" y="19"/>
                    </a:lnTo>
                    <a:lnTo>
                      <a:pt x="11" y="20"/>
                    </a:lnTo>
                    <a:lnTo>
                      <a:pt x="6" y="20"/>
                    </a:lnTo>
                    <a:lnTo>
                      <a:pt x="7" y="24"/>
                    </a:lnTo>
                    <a:lnTo>
                      <a:pt x="8" y="24"/>
                    </a:lnTo>
                    <a:lnTo>
                      <a:pt x="12" y="23"/>
                    </a:lnTo>
                    <a:lnTo>
                      <a:pt x="16" y="24"/>
                    </a:lnTo>
                    <a:lnTo>
                      <a:pt x="19" y="23"/>
                    </a:lnTo>
                    <a:lnTo>
                      <a:pt x="23" y="24"/>
                    </a:lnTo>
                    <a:lnTo>
                      <a:pt x="25" y="25"/>
                    </a:lnTo>
                    <a:lnTo>
                      <a:pt x="28" y="26"/>
                    </a:lnTo>
                    <a:lnTo>
                      <a:pt x="30" y="25"/>
                    </a:lnTo>
                    <a:lnTo>
                      <a:pt x="33" y="23"/>
                    </a:lnTo>
                    <a:lnTo>
                      <a:pt x="33" y="22"/>
                    </a:lnTo>
                    <a:lnTo>
                      <a:pt x="35" y="20"/>
                    </a:lnTo>
                    <a:lnTo>
                      <a:pt x="36" y="22"/>
                    </a:lnTo>
                    <a:lnTo>
                      <a:pt x="39" y="20"/>
                    </a:lnTo>
                    <a:lnTo>
                      <a:pt x="39" y="18"/>
                    </a:lnTo>
                    <a:lnTo>
                      <a:pt x="38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5" name="Freeform 1373">
                <a:extLst>
                  <a:ext uri="{FF2B5EF4-FFF2-40B4-BE49-F238E27FC236}">
                    <a16:creationId xmlns:a16="http://schemas.microsoft.com/office/drawing/2014/main" id="{83325C8D-4AB3-4CD1-982F-8E3BCD3BDB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6" y="3006"/>
                <a:ext cx="6" cy="13"/>
              </a:xfrm>
              <a:custGeom>
                <a:avLst/>
                <a:gdLst>
                  <a:gd name="T0" fmla="*/ 4 w 6"/>
                  <a:gd name="T1" fmla="*/ 11 h 13"/>
                  <a:gd name="T2" fmla="*/ 5 w 6"/>
                  <a:gd name="T3" fmla="*/ 10 h 13"/>
                  <a:gd name="T4" fmla="*/ 6 w 6"/>
                  <a:gd name="T5" fmla="*/ 11 h 13"/>
                  <a:gd name="T6" fmla="*/ 5 w 6"/>
                  <a:gd name="T7" fmla="*/ 6 h 13"/>
                  <a:gd name="T8" fmla="*/ 3 w 6"/>
                  <a:gd name="T9" fmla="*/ 3 h 13"/>
                  <a:gd name="T10" fmla="*/ 0 w 6"/>
                  <a:gd name="T11" fmla="*/ 0 h 13"/>
                  <a:gd name="T12" fmla="*/ 0 w 6"/>
                  <a:gd name="T13" fmla="*/ 0 h 13"/>
                  <a:gd name="T14" fmla="*/ 3 w 6"/>
                  <a:gd name="T15" fmla="*/ 13 h 13"/>
                  <a:gd name="T16" fmla="*/ 4 w 6"/>
                  <a:gd name="T17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3">
                    <a:moveTo>
                      <a:pt x="4" y="11"/>
                    </a:moveTo>
                    <a:lnTo>
                      <a:pt x="5" y="10"/>
                    </a:lnTo>
                    <a:lnTo>
                      <a:pt x="6" y="11"/>
                    </a:lnTo>
                    <a:lnTo>
                      <a:pt x="5" y="6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13"/>
                    </a:lnTo>
                    <a:lnTo>
                      <a:pt x="4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6" name="Freeform 1374">
                <a:extLst>
                  <a:ext uri="{FF2B5EF4-FFF2-40B4-BE49-F238E27FC236}">
                    <a16:creationId xmlns:a16="http://schemas.microsoft.com/office/drawing/2014/main" id="{8DD4EFEB-6DF2-499A-ABEB-652C72B523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8" y="3038"/>
                <a:ext cx="8" cy="4"/>
              </a:xfrm>
              <a:custGeom>
                <a:avLst/>
                <a:gdLst>
                  <a:gd name="T0" fmla="*/ 5 w 8"/>
                  <a:gd name="T1" fmla="*/ 1 h 4"/>
                  <a:gd name="T2" fmla="*/ 1 w 8"/>
                  <a:gd name="T3" fmla="*/ 1 h 4"/>
                  <a:gd name="T4" fmla="*/ 0 w 8"/>
                  <a:gd name="T5" fmla="*/ 2 h 4"/>
                  <a:gd name="T6" fmla="*/ 2 w 8"/>
                  <a:gd name="T7" fmla="*/ 4 h 4"/>
                  <a:gd name="T8" fmla="*/ 5 w 8"/>
                  <a:gd name="T9" fmla="*/ 2 h 4"/>
                  <a:gd name="T10" fmla="*/ 6 w 8"/>
                  <a:gd name="T11" fmla="*/ 2 h 4"/>
                  <a:gd name="T12" fmla="*/ 8 w 8"/>
                  <a:gd name="T13" fmla="*/ 0 h 4"/>
                  <a:gd name="T14" fmla="*/ 6 w 8"/>
                  <a:gd name="T15" fmla="*/ 0 h 4"/>
                  <a:gd name="T16" fmla="*/ 5 w 8"/>
                  <a:gd name="T1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5" y="1"/>
                    </a:moveTo>
                    <a:lnTo>
                      <a:pt x="1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5" y="2"/>
                    </a:lnTo>
                    <a:lnTo>
                      <a:pt x="6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7" name="Freeform 1375">
                <a:extLst>
                  <a:ext uri="{FF2B5EF4-FFF2-40B4-BE49-F238E27FC236}">
                    <a16:creationId xmlns:a16="http://schemas.microsoft.com/office/drawing/2014/main" id="{C0371615-52AF-47A7-A8D7-E843547048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895"/>
                <a:ext cx="5" cy="2"/>
              </a:xfrm>
              <a:custGeom>
                <a:avLst/>
                <a:gdLst>
                  <a:gd name="T0" fmla="*/ 1 w 5"/>
                  <a:gd name="T1" fmla="*/ 2 h 2"/>
                  <a:gd name="T2" fmla="*/ 1 w 5"/>
                  <a:gd name="T3" fmla="*/ 1 h 2"/>
                  <a:gd name="T4" fmla="*/ 4 w 5"/>
                  <a:gd name="T5" fmla="*/ 1 h 2"/>
                  <a:gd name="T6" fmla="*/ 5 w 5"/>
                  <a:gd name="T7" fmla="*/ 0 h 2"/>
                  <a:gd name="T8" fmla="*/ 0 w 5"/>
                  <a:gd name="T9" fmla="*/ 0 h 2"/>
                  <a:gd name="T10" fmla="*/ 0 w 5"/>
                  <a:gd name="T11" fmla="*/ 1 h 2"/>
                  <a:gd name="T12" fmla="*/ 1 w 5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1" y="2"/>
                    </a:moveTo>
                    <a:lnTo>
                      <a:pt x="1" y="1"/>
                    </a:lnTo>
                    <a:lnTo>
                      <a:pt x="4" y="1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8" name="Freeform 1376">
                <a:extLst>
                  <a:ext uri="{FF2B5EF4-FFF2-40B4-BE49-F238E27FC236}">
                    <a16:creationId xmlns:a16="http://schemas.microsoft.com/office/drawing/2014/main" id="{09A3CF9A-695F-4DB0-A9C0-36EDA8BDF2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954"/>
                <a:ext cx="5" cy="8"/>
              </a:xfrm>
              <a:custGeom>
                <a:avLst/>
                <a:gdLst>
                  <a:gd name="T0" fmla="*/ 2 w 5"/>
                  <a:gd name="T1" fmla="*/ 8 h 8"/>
                  <a:gd name="T2" fmla="*/ 4 w 5"/>
                  <a:gd name="T3" fmla="*/ 4 h 8"/>
                  <a:gd name="T4" fmla="*/ 5 w 5"/>
                  <a:gd name="T5" fmla="*/ 4 h 8"/>
                  <a:gd name="T6" fmla="*/ 5 w 5"/>
                  <a:gd name="T7" fmla="*/ 1 h 8"/>
                  <a:gd name="T8" fmla="*/ 2 w 5"/>
                  <a:gd name="T9" fmla="*/ 1 h 8"/>
                  <a:gd name="T10" fmla="*/ 1 w 5"/>
                  <a:gd name="T11" fmla="*/ 0 h 8"/>
                  <a:gd name="T12" fmla="*/ 0 w 5"/>
                  <a:gd name="T13" fmla="*/ 1 h 8"/>
                  <a:gd name="T14" fmla="*/ 1 w 5"/>
                  <a:gd name="T15" fmla="*/ 5 h 8"/>
                  <a:gd name="T16" fmla="*/ 1 w 5"/>
                  <a:gd name="T17" fmla="*/ 6 h 8"/>
                  <a:gd name="T18" fmla="*/ 2 w 5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8">
                    <a:moveTo>
                      <a:pt x="2" y="8"/>
                    </a:moveTo>
                    <a:lnTo>
                      <a:pt x="4" y="4"/>
                    </a:lnTo>
                    <a:lnTo>
                      <a:pt x="5" y="4"/>
                    </a:lnTo>
                    <a:lnTo>
                      <a:pt x="5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9" name="Freeform 1377">
                <a:extLst>
                  <a:ext uri="{FF2B5EF4-FFF2-40B4-BE49-F238E27FC236}">
                    <a16:creationId xmlns:a16="http://schemas.microsoft.com/office/drawing/2014/main" id="{B764B262-0147-4710-B44B-E0BEB4487A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948"/>
                <a:ext cx="3" cy="5"/>
              </a:xfrm>
              <a:custGeom>
                <a:avLst/>
                <a:gdLst>
                  <a:gd name="T0" fmla="*/ 3 w 3"/>
                  <a:gd name="T1" fmla="*/ 4 h 5"/>
                  <a:gd name="T2" fmla="*/ 2 w 3"/>
                  <a:gd name="T3" fmla="*/ 1 h 5"/>
                  <a:gd name="T4" fmla="*/ 1 w 3"/>
                  <a:gd name="T5" fmla="*/ 0 h 5"/>
                  <a:gd name="T6" fmla="*/ 0 w 3"/>
                  <a:gd name="T7" fmla="*/ 0 h 5"/>
                  <a:gd name="T8" fmla="*/ 1 w 3"/>
                  <a:gd name="T9" fmla="*/ 4 h 5"/>
                  <a:gd name="T10" fmla="*/ 1 w 3"/>
                  <a:gd name="T11" fmla="*/ 4 h 5"/>
                  <a:gd name="T12" fmla="*/ 2 w 3"/>
                  <a:gd name="T13" fmla="*/ 5 h 5"/>
                  <a:gd name="T14" fmla="*/ 3 w 3"/>
                  <a:gd name="T15" fmla="*/ 5 h 5"/>
                  <a:gd name="T16" fmla="*/ 3 w 3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4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0" name="Freeform 1378">
                <a:extLst>
                  <a:ext uri="{FF2B5EF4-FFF2-40B4-BE49-F238E27FC236}">
                    <a16:creationId xmlns:a16="http://schemas.microsoft.com/office/drawing/2014/main" id="{A32C3F3E-1250-4388-B21B-22B84A757A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4" y="2965"/>
                <a:ext cx="4" cy="5"/>
              </a:xfrm>
              <a:custGeom>
                <a:avLst/>
                <a:gdLst>
                  <a:gd name="T0" fmla="*/ 0 w 4"/>
                  <a:gd name="T1" fmla="*/ 1 h 5"/>
                  <a:gd name="T2" fmla="*/ 0 w 4"/>
                  <a:gd name="T3" fmla="*/ 3 h 5"/>
                  <a:gd name="T4" fmla="*/ 0 w 4"/>
                  <a:gd name="T5" fmla="*/ 4 h 5"/>
                  <a:gd name="T6" fmla="*/ 2 w 4"/>
                  <a:gd name="T7" fmla="*/ 5 h 5"/>
                  <a:gd name="T8" fmla="*/ 3 w 4"/>
                  <a:gd name="T9" fmla="*/ 4 h 5"/>
                  <a:gd name="T10" fmla="*/ 4 w 4"/>
                  <a:gd name="T11" fmla="*/ 3 h 5"/>
                  <a:gd name="T12" fmla="*/ 2 w 4"/>
                  <a:gd name="T13" fmla="*/ 0 h 5"/>
                  <a:gd name="T14" fmla="*/ 0 w 4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0" y="1"/>
                    </a:moveTo>
                    <a:lnTo>
                      <a:pt x="0" y="3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1" name="Freeform 1379">
                <a:extLst>
                  <a:ext uri="{FF2B5EF4-FFF2-40B4-BE49-F238E27FC236}">
                    <a16:creationId xmlns:a16="http://schemas.microsoft.com/office/drawing/2014/main" id="{B61C8A77-45FA-4C2E-A04B-C20198FF8D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888"/>
                <a:ext cx="3" cy="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1 h 2"/>
                  <a:gd name="T10" fmla="*/ 2 w 3"/>
                  <a:gd name="T11" fmla="*/ 0 h 2"/>
                  <a:gd name="T12" fmla="*/ 1 w 3"/>
                  <a:gd name="T13" fmla="*/ 0 h 2"/>
                  <a:gd name="T14" fmla="*/ 0 w 3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2" name="Freeform 1380">
                <a:extLst>
                  <a:ext uri="{FF2B5EF4-FFF2-40B4-BE49-F238E27FC236}">
                    <a16:creationId xmlns:a16="http://schemas.microsoft.com/office/drawing/2014/main" id="{4482CAC4-90AD-4937-8392-D7749B6DC2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1" y="2891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3 h 3"/>
                  <a:gd name="T4" fmla="*/ 1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3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3" name="Freeform 1381">
                <a:extLst>
                  <a:ext uri="{FF2B5EF4-FFF2-40B4-BE49-F238E27FC236}">
                    <a16:creationId xmlns:a16="http://schemas.microsoft.com/office/drawing/2014/main" id="{96F8840B-EDA6-458D-9C8E-8585F79EB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906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4 w 4"/>
                  <a:gd name="T3" fmla="*/ 2 h 3"/>
                  <a:gd name="T4" fmla="*/ 1 w 4"/>
                  <a:gd name="T5" fmla="*/ 1 h 3"/>
                  <a:gd name="T6" fmla="*/ 1 w 4"/>
                  <a:gd name="T7" fmla="*/ 0 h 3"/>
                  <a:gd name="T8" fmla="*/ 0 w 4"/>
                  <a:gd name="T9" fmla="*/ 1 h 3"/>
                  <a:gd name="T10" fmla="*/ 2 w 4"/>
                  <a:gd name="T11" fmla="*/ 3 h 3"/>
                  <a:gd name="T12" fmla="*/ 4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4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4" name="Freeform 1382">
                <a:extLst>
                  <a:ext uri="{FF2B5EF4-FFF2-40B4-BE49-F238E27FC236}">
                    <a16:creationId xmlns:a16="http://schemas.microsoft.com/office/drawing/2014/main" id="{F33E33E6-9A83-494A-9633-EBF199299D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9" y="2981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0 h 1"/>
                  <a:gd name="T4" fmla="*/ 3 w 3"/>
                  <a:gd name="T5" fmla="*/ 0 h 1"/>
                  <a:gd name="T6" fmla="*/ 0 w 3"/>
                  <a:gd name="T7" fmla="*/ 0 h 1"/>
                  <a:gd name="T8" fmla="*/ 0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2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5" name="Freeform 1383">
                <a:extLst>
                  <a:ext uri="{FF2B5EF4-FFF2-40B4-BE49-F238E27FC236}">
                    <a16:creationId xmlns:a16="http://schemas.microsoft.com/office/drawing/2014/main" id="{715814B4-A1D4-4AB3-9BC3-4F669B0A79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5" y="2885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1 h 3"/>
                  <a:gd name="T4" fmla="*/ 0 w 1"/>
                  <a:gd name="T5" fmla="*/ 0 h 3"/>
                  <a:gd name="T6" fmla="*/ 0 w 1"/>
                  <a:gd name="T7" fmla="*/ 1 h 3"/>
                  <a:gd name="T8" fmla="*/ 0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6" name="Freeform 1384">
                <a:extLst>
                  <a:ext uri="{FF2B5EF4-FFF2-40B4-BE49-F238E27FC236}">
                    <a16:creationId xmlns:a16="http://schemas.microsoft.com/office/drawing/2014/main" id="{A061A0B9-9AC5-401D-B8D6-6383436E09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3" y="2980"/>
                <a:ext cx="6" cy="6"/>
              </a:xfrm>
              <a:custGeom>
                <a:avLst/>
                <a:gdLst>
                  <a:gd name="T0" fmla="*/ 5 w 6"/>
                  <a:gd name="T1" fmla="*/ 3 h 6"/>
                  <a:gd name="T2" fmla="*/ 4 w 6"/>
                  <a:gd name="T3" fmla="*/ 1 h 6"/>
                  <a:gd name="T4" fmla="*/ 3 w 6"/>
                  <a:gd name="T5" fmla="*/ 0 h 6"/>
                  <a:gd name="T6" fmla="*/ 2 w 6"/>
                  <a:gd name="T7" fmla="*/ 0 h 6"/>
                  <a:gd name="T8" fmla="*/ 0 w 6"/>
                  <a:gd name="T9" fmla="*/ 0 h 6"/>
                  <a:gd name="T10" fmla="*/ 0 w 6"/>
                  <a:gd name="T11" fmla="*/ 0 h 6"/>
                  <a:gd name="T12" fmla="*/ 2 w 6"/>
                  <a:gd name="T13" fmla="*/ 2 h 6"/>
                  <a:gd name="T14" fmla="*/ 4 w 6"/>
                  <a:gd name="T15" fmla="*/ 3 h 6"/>
                  <a:gd name="T16" fmla="*/ 6 w 6"/>
                  <a:gd name="T17" fmla="*/ 6 h 6"/>
                  <a:gd name="T18" fmla="*/ 5 w 6"/>
                  <a:gd name="T1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6">
                    <a:moveTo>
                      <a:pt x="5" y="3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4" y="3"/>
                    </a:lnTo>
                    <a:lnTo>
                      <a:pt x="6" y="6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7" name="Freeform 1385">
                <a:extLst>
                  <a:ext uri="{FF2B5EF4-FFF2-40B4-BE49-F238E27FC236}">
                    <a16:creationId xmlns:a16="http://schemas.microsoft.com/office/drawing/2014/main" id="{B7DC2F7E-F2FA-4797-A9F4-855536EFC6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5" y="2898"/>
                <a:ext cx="4" cy="3"/>
              </a:xfrm>
              <a:custGeom>
                <a:avLst/>
                <a:gdLst>
                  <a:gd name="T0" fmla="*/ 4 w 4"/>
                  <a:gd name="T1" fmla="*/ 0 h 3"/>
                  <a:gd name="T2" fmla="*/ 3 w 4"/>
                  <a:gd name="T3" fmla="*/ 0 h 3"/>
                  <a:gd name="T4" fmla="*/ 0 w 4"/>
                  <a:gd name="T5" fmla="*/ 2 h 3"/>
                  <a:gd name="T6" fmla="*/ 1 w 4"/>
                  <a:gd name="T7" fmla="*/ 3 h 3"/>
                  <a:gd name="T8" fmla="*/ 4 w 4"/>
                  <a:gd name="T9" fmla="*/ 2 h 3"/>
                  <a:gd name="T10" fmla="*/ 4 w 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8" name="Freeform 1386">
                <a:extLst>
                  <a:ext uri="{FF2B5EF4-FFF2-40B4-BE49-F238E27FC236}">
                    <a16:creationId xmlns:a16="http://schemas.microsoft.com/office/drawing/2014/main" id="{955C1F58-7C7E-4A21-B11E-90BE1F232D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2" y="2953"/>
                <a:ext cx="11" cy="19"/>
              </a:xfrm>
              <a:custGeom>
                <a:avLst/>
                <a:gdLst>
                  <a:gd name="T0" fmla="*/ 5 w 11"/>
                  <a:gd name="T1" fmla="*/ 18 h 19"/>
                  <a:gd name="T2" fmla="*/ 6 w 11"/>
                  <a:gd name="T3" fmla="*/ 17 h 19"/>
                  <a:gd name="T4" fmla="*/ 7 w 11"/>
                  <a:gd name="T5" fmla="*/ 15 h 19"/>
                  <a:gd name="T6" fmla="*/ 7 w 11"/>
                  <a:gd name="T7" fmla="*/ 17 h 19"/>
                  <a:gd name="T8" fmla="*/ 7 w 11"/>
                  <a:gd name="T9" fmla="*/ 19 h 19"/>
                  <a:gd name="T10" fmla="*/ 8 w 11"/>
                  <a:gd name="T11" fmla="*/ 19 h 19"/>
                  <a:gd name="T12" fmla="*/ 11 w 11"/>
                  <a:gd name="T13" fmla="*/ 19 h 19"/>
                  <a:gd name="T14" fmla="*/ 11 w 11"/>
                  <a:gd name="T15" fmla="*/ 16 h 19"/>
                  <a:gd name="T16" fmla="*/ 9 w 11"/>
                  <a:gd name="T17" fmla="*/ 12 h 19"/>
                  <a:gd name="T18" fmla="*/ 9 w 11"/>
                  <a:gd name="T19" fmla="*/ 12 h 19"/>
                  <a:gd name="T20" fmla="*/ 9 w 11"/>
                  <a:gd name="T21" fmla="*/ 9 h 19"/>
                  <a:gd name="T22" fmla="*/ 8 w 11"/>
                  <a:gd name="T23" fmla="*/ 6 h 19"/>
                  <a:gd name="T24" fmla="*/ 7 w 11"/>
                  <a:gd name="T25" fmla="*/ 1 h 19"/>
                  <a:gd name="T26" fmla="*/ 6 w 11"/>
                  <a:gd name="T27" fmla="*/ 0 h 19"/>
                  <a:gd name="T28" fmla="*/ 2 w 11"/>
                  <a:gd name="T29" fmla="*/ 0 h 19"/>
                  <a:gd name="T30" fmla="*/ 1 w 11"/>
                  <a:gd name="T31" fmla="*/ 1 h 19"/>
                  <a:gd name="T32" fmla="*/ 1 w 11"/>
                  <a:gd name="T33" fmla="*/ 4 h 19"/>
                  <a:gd name="T34" fmla="*/ 2 w 11"/>
                  <a:gd name="T35" fmla="*/ 5 h 19"/>
                  <a:gd name="T36" fmla="*/ 2 w 11"/>
                  <a:gd name="T37" fmla="*/ 6 h 19"/>
                  <a:gd name="T38" fmla="*/ 2 w 11"/>
                  <a:gd name="T39" fmla="*/ 7 h 19"/>
                  <a:gd name="T40" fmla="*/ 3 w 11"/>
                  <a:gd name="T41" fmla="*/ 7 h 19"/>
                  <a:gd name="T42" fmla="*/ 5 w 11"/>
                  <a:gd name="T43" fmla="*/ 6 h 19"/>
                  <a:gd name="T44" fmla="*/ 3 w 11"/>
                  <a:gd name="T45" fmla="*/ 7 h 19"/>
                  <a:gd name="T46" fmla="*/ 2 w 11"/>
                  <a:gd name="T47" fmla="*/ 10 h 19"/>
                  <a:gd name="T48" fmla="*/ 0 w 11"/>
                  <a:gd name="T49" fmla="*/ 10 h 19"/>
                  <a:gd name="T50" fmla="*/ 2 w 11"/>
                  <a:gd name="T51" fmla="*/ 13 h 19"/>
                  <a:gd name="T52" fmla="*/ 3 w 11"/>
                  <a:gd name="T53" fmla="*/ 16 h 19"/>
                  <a:gd name="T54" fmla="*/ 5 w 11"/>
                  <a:gd name="T55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" h="19">
                    <a:moveTo>
                      <a:pt x="5" y="18"/>
                    </a:moveTo>
                    <a:lnTo>
                      <a:pt x="6" y="17"/>
                    </a:lnTo>
                    <a:lnTo>
                      <a:pt x="7" y="15"/>
                    </a:lnTo>
                    <a:lnTo>
                      <a:pt x="7" y="17"/>
                    </a:lnTo>
                    <a:lnTo>
                      <a:pt x="7" y="19"/>
                    </a:lnTo>
                    <a:lnTo>
                      <a:pt x="8" y="19"/>
                    </a:lnTo>
                    <a:lnTo>
                      <a:pt x="11" y="19"/>
                    </a:lnTo>
                    <a:lnTo>
                      <a:pt x="11" y="16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8" y="6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3" y="7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2" y="13"/>
                    </a:lnTo>
                    <a:lnTo>
                      <a:pt x="3" y="16"/>
                    </a:lnTo>
                    <a:lnTo>
                      <a:pt x="5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9" name="Freeform 1387">
                <a:extLst>
                  <a:ext uri="{FF2B5EF4-FFF2-40B4-BE49-F238E27FC236}">
                    <a16:creationId xmlns:a16="http://schemas.microsoft.com/office/drawing/2014/main" id="{C229EF63-D0BC-42B0-8D99-9A1F2161E9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3" y="2983"/>
                <a:ext cx="5" cy="6"/>
              </a:xfrm>
              <a:custGeom>
                <a:avLst/>
                <a:gdLst>
                  <a:gd name="T0" fmla="*/ 2 w 5"/>
                  <a:gd name="T1" fmla="*/ 0 h 6"/>
                  <a:gd name="T2" fmla="*/ 0 w 5"/>
                  <a:gd name="T3" fmla="*/ 0 h 6"/>
                  <a:gd name="T4" fmla="*/ 0 w 5"/>
                  <a:gd name="T5" fmla="*/ 3 h 6"/>
                  <a:gd name="T6" fmla="*/ 3 w 5"/>
                  <a:gd name="T7" fmla="*/ 6 h 6"/>
                  <a:gd name="T8" fmla="*/ 5 w 5"/>
                  <a:gd name="T9" fmla="*/ 6 h 6"/>
                  <a:gd name="T10" fmla="*/ 5 w 5"/>
                  <a:gd name="T11" fmla="*/ 5 h 6"/>
                  <a:gd name="T12" fmla="*/ 4 w 5"/>
                  <a:gd name="T13" fmla="*/ 2 h 6"/>
                  <a:gd name="T14" fmla="*/ 2 w 5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4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0" name="Freeform 1388">
                <a:extLst>
                  <a:ext uri="{FF2B5EF4-FFF2-40B4-BE49-F238E27FC236}">
                    <a16:creationId xmlns:a16="http://schemas.microsoft.com/office/drawing/2014/main" id="{4E518DC9-49F6-4B49-A426-87EBD21F0B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1" y="2907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1" name="Freeform 1389">
                <a:extLst>
                  <a:ext uri="{FF2B5EF4-FFF2-40B4-BE49-F238E27FC236}">
                    <a16:creationId xmlns:a16="http://schemas.microsoft.com/office/drawing/2014/main" id="{11BCCB66-CFE4-48D9-B7F5-DE1FB64D64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907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1 w 2"/>
                  <a:gd name="T5" fmla="*/ 0 h 2"/>
                  <a:gd name="T6" fmla="*/ 0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2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2" name="Freeform 1390">
                <a:extLst>
                  <a:ext uri="{FF2B5EF4-FFF2-40B4-BE49-F238E27FC236}">
                    <a16:creationId xmlns:a16="http://schemas.microsoft.com/office/drawing/2014/main" id="{9A920CCC-F108-4CEE-9DCE-4770BBED6D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891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0 h 3"/>
                  <a:gd name="T6" fmla="*/ 1 w 3"/>
                  <a:gd name="T7" fmla="*/ 1 h 3"/>
                  <a:gd name="T8" fmla="*/ 1 w 3"/>
                  <a:gd name="T9" fmla="*/ 3 h 3"/>
                  <a:gd name="T10" fmla="*/ 2 w 3"/>
                  <a:gd name="T11" fmla="*/ 3 h 3"/>
                  <a:gd name="T12" fmla="*/ 3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3" name="Freeform 1391">
                <a:extLst>
                  <a:ext uri="{FF2B5EF4-FFF2-40B4-BE49-F238E27FC236}">
                    <a16:creationId xmlns:a16="http://schemas.microsoft.com/office/drawing/2014/main" id="{237A6832-4E14-4C25-942C-EA48F0D210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2880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3 w 3"/>
                  <a:gd name="T5" fmla="*/ 0 h 1"/>
                  <a:gd name="T6" fmla="*/ 2 w 3"/>
                  <a:gd name="T7" fmla="*/ 0 h 1"/>
                  <a:gd name="T8" fmla="*/ 1 w 3"/>
                  <a:gd name="T9" fmla="*/ 0 h 1"/>
                  <a:gd name="T10" fmla="*/ 0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1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4" name="Freeform 1392">
                <a:extLst>
                  <a:ext uri="{FF2B5EF4-FFF2-40B4-BE49-F238E27FC236}">
                    <a16:creationId xmlns:a16="http://schemas.microsoft.com/office/drawing/2014/main" id="{4EF10CDB-AB1E-4FED-B981-BAAEAD4D0A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881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1 w 4"/>
                  <a:gd name="T3" fmla="*/ 3 h 3"/>
                  <a:gd name="T4" fmla="*/ 4 w 4"/>
                  <a:gd name="T5" fmla="*/ 0 h 3"/>
                  <a:gd name="T6" fmla="*/ 0 w 4"/>
                  <a:gd name="T7" fmla="*/ 0 h 3"/>
                  <a:gd name="T8" fmla="*/ 0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1" y="3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5" name="Freeform 1393">
                <a:extLst>
                  <a:ext uri="{FF2B5EF4-FFF2-40B4-BE49-F238E27FC236}">
                    <a16:creationId xmlns:a16="http://schemas.microsoft.com/office/drawing/2014/main" id="{535D8159-BD71-4987-8A78-CCD0BCA4FF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5" y="2895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3 w 4"/>
                  <a:gd name="T3" fmla="*/ 2 h 2"/>
                  <a:gd name="T4" fmla="*/ 4 w 4"/>
                  <a:gd name="T5" fmla="*/ 1 h 2"/>
                  <a:gd name="T6" fmla="*/ 3 w 4"/>
                  <a:gd name="T7" fmla="*/ 0 h 2"/>
                  <a:gd name="T8" fmla="*/ 0 w 4"/>
                  <a:gd name="T9" fmla="*/ 0 h 2"/>
                  <a:gd name="T10" fmla="*/ 0 w 4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3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6" name="Freeform 1394">
                <a:extLst>
                  <a:ext uri="{FF2B5EF4-FFF2-40B4-BE49-F238E27FC236}">
                    <a16:creationId xmlns:a16="http://schemas.microsoft.com/office/drawing/2014/main" id="{0F93D7D0-871D-4536-8AEE-49A5D02CC9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1" y="2892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1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  <a:gd name="T8" fmla="*/ 0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1" y="3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7" name="Freeform 1395">
                <a:extLst>
                  <a:ext uri="{FF2B5EF4-FFF2-40B4-BE49-F238E27FC236}">
                    <a16:creationId xmlns:a16="http://schemas.microsoft.com/office/drawing/2014/main" id="{E2377911-398A-4803-96ED-A30D86A3D7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2" y="2883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2 h 3"/>
                  <a:gd name="T4" fmla="*/ 1 w 2"/>
                  <a:gd name="T5" fmla="*/ 3 h 3"/>
                  <a:gd name="T6" fmla="*/ 2 w 2"/>
                  <a:gd name="T7" fmla="*/ 2 h 3"/>
                  <a:gd name="T8" fmla="*/ 2 w 2"/>
                  <a:gd name="T9" fmla="*/ 0 h 3"/>
                  <a:gd name="T10" fmla="*/ 1 w 2"/>
                  <a:gd name="T11" fmla="*/ 0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8" name="Freeform 1396">
                <a:extLst>
                  <a:ext uri="{FF2B5EF4-FFF2-40B4-BE49-F238E27FC236}">
                    <a16:creationId xmlns:a16="http://schemas.microsoft.com/office/drawing/2014/main" id="{4D4192D9-1CFE-48F2-9019-66623E9F13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4" y="2890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9" name="Freeform 1397">
                <a:extLst>
                  <a:ext uri="{FF2B5EF4-FFF2-40B4-BE49-F238E27FC236}">
                    <a16:creationId xmlns:a16="http://schemas.microsoft.com/office/drawing/2014/main" id="{6656C49D-8B15-4AF0-A809-4E67336CF1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5" y="2905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3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0" name="Freeform 1398">
                <a:extLst>
                  <a:ext uri="{FF2B5EF4-FFF2-40B4-BE49-F238E27FC236}">
                    <a16:creationId xmlns:a16="http://schemas.microsoft.com/office/drawing/2014/main" id="{E7AC6D29-CE39-42AE-9A8C-6A41D9546A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5" y="2940"/>
                <a:ext cx="10" cy="12"/>
              </a:xfrm>
              <a:custGeom>
                <a:avLst/>
                <a:gdLst>
                  <a:gd name="T0" fmla="*/ 5 w 10"/>
                  <a:gd name="T1" fmla="*/ 12 h 12"/>
                  <a:gd name="T2" fmla="*/ 8 w 10"/>
                  <a:gd name="T3" fmla="*/ 11 h 12"/>
                  <a:gd name="T4" fmla="*/ 10 w 10"/>
                  <a:gd name="T5" fmla="*/ 12 h 12"/>
                  <a:gd name="T6" fmla="*/ 9 w 10"/>
                  <a:gd name="T7" fmla="*/ 8 h 12"/>
                  <a:gd name="T8" fmla="*/ 6 w 10"/>
                  <a:gd name="T9" fmla="*/ 6 h 12"/>
                  <a:gd name="T10" fmla="*/ 6 w 10"/>
                  <a:gd name="T11" fmla="*/ 3 h 12"/>
                  <a:gd name="T12" fmla="*/ 5 w 10"/>
                  <a:gd name="T13" fmla="*/ 3 h 12"/>
                  <a:gd name="T14" fmla="*/ 4 w 10"/>
                  <a:gd name="T15" fmla="*/ 0 h 12"/>
                  <a:gd name="T16" fmla="*/ 3 w 10"/>
                  <a:gd name="T17" fmla="*/ 1 h 12"/>
                  <a:gd name="T18" fmla="*/ 0 w 10"/>
                  <a:gd name="T19" fmla="*/ 1 h 12"/>
                  <a:gd name="T20" fmla="*/ 0 w 10"/>
                  <a:gd name="T21" fmla="*/ 2 h 12"/>
                  <a:gd name="T22" fmla="*/ 1 w 10"/>
                  <a:gd name="T23" fmla="*/ 3 h 12"/>
                  <a:gd name="T24" fmla="*/ 5 w 10"/>
                  <a:gd name="T25" fmla="*/ 8 h 12"/>
                  <a:gd name="T26" fmla="*/ 5 w 10"/>
                  <a:gd name="T27" fmla="*/ 7 h 12"/>
                  <a:gd name="T28" fmla="*/ 6 w 10"/>
                  <a:gd name="T29" fmla="*/ 8 h 12"/>
                  <a:gd name="T30" fmla="*/ 5 w 10"/>
                  <a:gd name="T31" fmla="*/ 9 h 12"/>
                  <a:gd name="T32" fmla="*/ 5 w 10"/>
                  <a:gd name="T3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" h="12">
                    <a:moveTo>
                      <a:pt x="5" y="12"/>
                    </a:moveTo>
                    <a:lnTo>
                      <a:pt x="8" y="11"/>
                    </a:lnTo>
                    <a:lnTo>
                      <a:pt x="10" y="12"/>
                    </a:lnTo>
                    <a:lnTo>
                      <a:pt x="9" y="8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5" y="8"/>
                    </a:lnTo>
                    <a:lnTo>
                      <a:pt x="5" y="7"/>
                    </a:lnTo>
                    <a:lnTo>
                      <a:pt x="6" y="8"/>
                    </a:lnTo>
                    <a:lnTo>
                      <a:pt x="5" y="9"/>
                    </a:lnTo>
                    <a:lnTo>
                      <a:pt x="5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1" name="Freeform 1399">
                <a:extLst>
                  <a:ext uri="{FF2B5EF4-FFF2-40B4-BE49-F238E27FC236}">
                    <a16:creationId xmlns:a16="http://schemas.microsoft.com/office/drawing/2014/main" id="{E9FC674E-D650-448A-A5E3-69D0015434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943"/>
                <a:ext cx="7" cy="11"/>
              </a:xfrm>
              <a:custGeom>
                <a:avLst/>
                <a:gdLst>
                  <a:gd name="T0" fmla="*/ 1 w 7"/>
                  <a:gd name="T1" fmla="*/ 0 h 11"/>
                  <a:gd name="T2" fmla="*/ 0 w 7"/>
                  <a:gd name="T3" fmla="*/ 0 h 11"/>
                  <a:gd name="T4" fmla="*/ 0 w 7"/>
                  <a:gd name="T5" fmla="*/ 2 h 11"/>
                  <a:gd name="T6" fmla="*/ 1 w 7"/>
                  <a:gd name="T7" fmla="*/ 4 h 11"/>
                  <a:gd name="T8" fmla="*/ 2 w 7"/>
                  <a:gd name="T9" fmla="*/ 5 h 11"/>
                  <a:gd name="T10" fmla="*/ 3 w 7"/>
                  <a:gd name="T11" fmla="*/ 6 h 11"/>
                  <a:gd name="T12" fmla="*/ 3 w 7"/>
                  <a:gd name="T13" fmla="*/ 6 h 11"/>
                  <a:gd name="T14" fmla="*/ 4 w 7"/>
                  <a:gd name="T15" fmla="*/ 10 h 11"/>
                  <a:gd name="T16" fmla="*/ 6 w 7"/>
                  <a:gd name="T17" fmla="*/ 11 h 11"/>
                  <a:gd name="T18" fmla="*/ 7 w 7"/>
                  <a:gd name="T19" fmla="*/ 10 h 11"/>
                  <a:gd name="T20" fmla="*/ 7 w 7"/>
                  <a:gd name="T21" fmla="*/ 8 h 11"/>
                  <a:gd name="T22" fmla="*/ 6 w 7"/>
                  <a:gd name="T23" fmla="*/ 5 h 11"/>
                  <a:gd name="T24" fmla="*/ 2 w 7"/>
                  <a:gd name="T25" fmla="*/ 0 h 11"/>
                  <a:gd name="T26" fmla="*/ 1 w 7"/>
                  <a:gd name="T2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11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4" y="10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7" y="8"/>
                    </a:lnTo>
                    <a:lnTo>
                      <a:pt x="6" y="5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2" name="Freeform 1400">
                <a:extLst>
                  <a:ext uri="{FF2B5EF4-FFF2-40B4-BE49-F238E27FC236}">
                    <a16:creationId xmlns:a16="http://schemas.microsoft.com/office/drawing/2014/main" id="{F29320E9-7A75-4D84-815F-B8C8197BA0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5" y="2981"/>
                <a:ext cx="1" cy="4"/>
              </a:xfrm>
              <a:custGeom>
                <a:avLst/>
                <a:gdLst>
                  <a:gd name="T0" fmla="*/ 1 w 1"/>
                  <a:gd name="T1" fmla="*/ 4 h 4"/>
                  <a:gd name="T2" fmla="*/ 1 w 1"/>
                  <a:gd name="T3" fmla="*/ 1 h 4"/>
                  <a:gd name="T4" fmla="*/ 1 w 1"/>
                  <a:gd name="T5" fmla="*/ 0 h 4"/>
                  <a:gd name="T6" fmla="*/ 0 w 1"/>
                  <a:gd name="T7" fmla="*/ 1 h 4"/>
                  <a:gd name="T8" fmla="*/ 1 w 1"/>
                  <a:gd name="T9" fmla="*/ 4 h 4"/>
                  <a:gd name="T10" fmla="*/ 1 w 1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3" name="Freeform 1401">
                <a:extLst>
                  <a:ext uri="{FF2B5EF4-FFF2-40B4-BE49-F238E27FC236}">
                    <a16:creationId xmlns:a16="http://schemas.microsoft.com/office/drawing/2014/main" id="{AFFC7203-CA15-489E-85AB-F23B577069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7" y="302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4" name="Freeform 1402">
                <a:extLst>
                  <a:ext uri="{FF2B5EF4-FFF2-40B4-BE49-F238E27FC236}">
                    <a16:creationId xmlns:a16="http://schemas.microsoft.com/office/drawing/2014/main" id="{95050C2B-D758-4630-A73A-8052F81E27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3" y="2997"/>
                <a:ext cx="5" cy="6"/>
              </a:xfrm>
              <a:custGeom>
                <a:avLst/>
                <a:gdLst>
                  <a:gd name="T0" fmla="*/ 3 w 5"/>
                  <a:gd name="T1" fmla="*/ 2 h 6"/>
                  <a:gd name="T2" fmla="*/ 1 w 5"/>
                  <a:gd name="T3" fmla="*/ 0 h 6"/>
                  <a:gd name="T4" fmla="*/ 0 w 5"/>
                  <a:gd name="T5" fmla="*/ 0 h 6"/>
                  <a:gd name="T6" fmla="*/ 0 w 5"/>
                  <a:gd name="T7" fmla="*/ 2 h 6"/>
                  <a:gd name="T8" fmla="*/ 1 w 5"/>
                  <a:gd name="T9" fmla="*/ 5 h 6"/>
                  <a:gd name="T10" fmla="*/ 4 w 5"/>
                  <a:gd name="T11" fmla="*/ 6 h 6"/>
                  <a:gd name="T12" fmla="*/ 5 w 5"/>
                  <a:gd name="T13" fmla="*/ 5 h 6"/>
                  <a:gd name="T14" fmla="*/ 4 w 5"/>
                  <a:gd name="T15" fmla="*/ 3 h 6"/>
                  <a:gd name="T16" fmla="*/ 3 w 5"/>
                  <a:gd name="T1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6">
                    <a:moveTo>
                      <a:pt x="3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4" y="6"/>
                    </a:lnTo>
                    <a:lnTo>
                      <a:pt x="5" y="5"/>
                    </a:lnTo>
                    <a:lnTo>
                      <a:pt x="4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5" name="Freeform 1403">
                <a:extLst>
                  <a:ext uri="{FF2B5EF4-FFF2-40B4-BE49-F238E27FC236}">
                    <a16:creationId xmlns:a16="http://schemas.microsoft.com/office/drawing/2014/main" id="{A5702FEC-30A9-47E8-BC31-4E9F0F59F0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1" y="3026"/>
                <a:ext cx="17" cy="11"/>
              </a:xfrm>
              <a:custGeom>
                <a:avLst/>
                <a:gdLst>
                  <a:gd name="T0" fmla="*/ 17 w 17"/>
                  <a:gd name="T1" fmla="*/ 6 h 11"/>
                  <a:gd name="T2" fmla="*/ 17 w 17"/>
                  <a:gd name="T3" fmla="*/ 5 h 11"/>
                  <a:gd name="T4" fmla="*/ 15 w 17"/>
                  <a:gd name="T5" fmla="*/ 3 h 11"/>
                  <a:gd name="T6" fmla="*/ 14 w 17"/>
                  <a:gd name="T7" fmla="*/ 5 h 11"/>
                  <a:gd name="T8" fmla="*/ 12 w 17"/>
                  <a:gd name="T9" fmla="*/ 3 h 11"/>
                  <a:gd name="T10" fmla="*/ 11 w 17"/>
                  <a:gd name="T11" fmla="*/ 2 h 11"/>
                  <a:gd name="T12" fmla="*/ 9 w 17"/>
                  <a:gd name="T13" fmla="*/ 1 h 11"/>
                  <a:gd name="T14" fmla="*/ 6 w 17"/>
                  <a:gd name="T15" fmla="*/ 1 h 11"/>
                  <a:gd name="T16" fmla="*/ 4 w 17"/>
                  <a:gd name="T17" fmla="*/ 1 h 11"/>
                  <a:gd name="T18" fmla="*/ 3 w 17"/>
                  <a:gd name="T19" fmla="*/ 1 h 11"/>
                  <a:gd name="T20" fmla="*/ 2 w 17"/>
                  <a:gd name="T21" fmla="*/ 0 h 11"/>
                  <a:gd name="T22" fmla="*/ 0 w 17"/>
                  <a:gd name="T23" fmla="*/ 0 h 11"/>
                  <a:gd name="T24" fmla="*/ 0 w 17"/>
                  <a:gd name="T25" fmla="*/ 1 h 11"/>
                  <a:gd name="T26" fmla="*/ 0 w 17"/>
                  <a:gd name="T27" fmla="*/ 2 h 11"/>
                  <a:gd name="T28" fmla="*/ 2 w 17"/>
                  <a:gd name="T29" fmla="*/ 3 h 11"/>
                  <a:gd name="T30" fmla="*/ 3 w 17"/>
                  <a:gd name="T31" fmla="*/ 5 h 11"/>
                  <a:gd name="T32" fmla="*/ 5 w 17"/>
                  <a:gd name="T33" fmla="*/ 6 h 11"/>
                  <a:gd name="T34" fmla="*/ 6 w 17"/>
                  <a:gd name="T35" fmla="*/ 8 h 11"/>
                  <a:gd name="T36" fmla="*/ 9 w 17"/>
                  <a:gd name="T37" fmla="*/ 8 h 11"/>
                  <a:gd name="T38" fmla="*/ 11 w 17"/>
                  <a:gd name="T39" fmla="*/ 8 h 11"/>
                  <a:gd name="T40" fmla="*/ 12 w 17"/>
                  <a:gd name="T41" fmla="*/ 8 h 11"/>
                  <a:gd name="T42" fmla="*/ 12 w 17"/>
                  <a:gd name="T43" fmla="*/ 10 h 11"/>
                  <a:gd name="T44" fmla="*/ 14 w 17"/>
                  <a:gd name="T45" fmla="*/ 11 h 11"/>
                  <a:gd name="T46" fmla="*/ 15 w 17"/>
                  <a:gd name="T47" fmla="*/ 11 h 11"/>
                  <a:gd name="T48" fmla="*/ 15 w 17"/>
                  <a:gd name="T49" fmla="*/ 10 h 11"/>
                  <a:gd name="T50" fmla="*/ 16 w 17"/>
                  <a:gd name="T51" fmla="*/ 8 h 11"/>
                  <a:gd name="T52" fmla="*/ 16 w 17"/>
                  <a:gd name="T53" fmla="*/ 7 h 11"/>
                  <a:gd name="T54" fmla="*/ 15 w 17"/>
                  <a:gd name="T55" fmla="*/ 6 h 11"/>
                  <a:gd name="T56" fmla="*/ 16 w 17"/>
                  <a:gd name="T57" fmla="*/ 6 h 11"/>
                  <a:gd name="T58" fmla="*/ 17 w 17"/>
                  <a:gd name="T5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7" h="11">
                    <a:moveTo>
                      <a:pt x="17" y="6"/>
                    </a:moveTo>
                    <a:lnTo>
                      <a:pt x="17" y="5"/>
                    </a:lnTo>
                    <a:lnTo>
                      <a:pt x="15" y="3"/>
                    </a:lnTo>
                    <a:lnTo>
                      <a:pt x="14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9" y="1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5" y="6"/>
                    </a:lnTo>
                    <a:lnTo>
                      <a:pt x="6" y="8"/>
                    </a:lnTo>
                    <a:lnTo>
                      <a:pt x="9" y="8"/>
                    </a:lnTo>
                    <a:lnTo>
                      <a:pt x="11" y="8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4" y="11"/>
                    </a:lnTo>
                    <a:lnTo>
                      <a:pt x="15" y="11"/>
                    </a:lnTo>
                    <a:lnTo>
                      <a:pt x="15" y="10"/>
                    </a:lnTo>
                    <a:lnTo>
                      <a:pt x="16" y="8"/>
                    </a:lnTo>
                    <a:lnTo>
                      <a:pt x="16" y="7"/>
                    </a:lnTo>
                    <a:lnTo>
                      <a:pt x="15" y="6"/>
                    </a:lnTo>
                    <a:lnTo>
                      <a:pt x="16" y="6"/>
                    </a:lnTo>
                    <a:lnTo>
                      <a:pt x="1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6" name="Freeform 1404">
                <a:extLst>
                  <a:ext uri="{FF2B5EF4-FFF2-40B4-BE49-F238E27FC236}">
                    <a16:creationId xmlns:a16="http://schemas.microsoft.com/office/drawing/2014/main" id="{9CA4A7C9-7488-4DEE-9665-75C60D7262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0" y="300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1 h 2"/>
                  <a:gd name="T4" fmla="*/ 0 w 2"/>
                  <a:gd name="T5" fmla="*/ 0 h 2"/>
                  <a:gd name="T6" fmla="*/ 0 w 2"/>
                  <a:gd name="T7" fmla="*/ 1 h 2"/>
                  <a:gd name="T8" fmla="*/ 1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7" name="Freeform 1405">
                <a:extLst>
                  <a:ext uri="{FF2B5EF4-FFF2-40B4-BE49-F238E27FC236}">
                    <a16:creationId xmlns:a16="http://schemas.microsoft.com/office/drawing/2014/main" id="{45590C3A-F224-46A5-B0FE-FCE1EBA281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2" y="3034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2 h 3"/>
                  <a:gd name="T4" fmla="*/ 1 w 2"/>
                  <a:gd name="T5" fmla="*/ 3 h 3"/>
                  <a:gd name="T6" fmla="*/ 2 w 2"/>
                  <a:gd name="T7" fmla="*/ 2 h 3"/>
                  <a:gd name="T8" fmla="*/ 1 w 2"/>
                  <a:gd name="T9" fmla="*/ 0 h 3"/>
                  <a:gd name="T10" fmla="*/ 0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8" name="Freeform 1406">
                <a:extLst>
                  <a:ext uri="{FF2B5EF4-FFF2-40B4-BE49-F238E27FC236}">
                    <a16:creationId xmlns:a16="http://schemas.microsoft.com/office/drawing/2014/main" id="{BF0A9F74-E9A3-4835-8960-566BED73B4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3" y="3016"/>
                <a:ext cx="18" cy="10"/>
              </a:xfrm>
              <a:custGeom>
                <a:avLst/>
                <a:gdLst>
                  <a:gd name="T0" fmla="*/ 16 w 18"/>
                  <a:gd name="T1" fmla="*/ 10 h 10"/>
                  <a:gd name="T2" fmla="*/ 17 w 18"/>
                  <a:gd name="T3" fmla="*/ 10 h 10"/>
                  <a:gd name="T4" fmla="*/ 18 w 18"/>
                  <a:gd name="T5" fmla="*/ 10 h 10"/>
                  <a:gd name="T6" fmla="*/ 17 w 18"/>
                  <a:gd name="T7" fmla="*/ 9 h 10"/>
                  <a:gd name="T8" fmla="*/ 16 w 18"/>
                  <a:gd name="T9" fmla="*/ 9 h 10"/>
                  <a:gd name="T10" fmla="*/ 15 w 18"/>
                  <a:gd name="T11" fmla="*/ 7 h 10"/>
                  <a:gd name="T12" fmla="*/ 14 w 18"/>
                  <a:gd name="T13" fmla="*/ 6 h 10"/>
                  <a:gd name="T14" fmla="*/ 11 w 18"/>
                  <a:gd name="T15" fmla="*/ 6 h 10"/>
                  <a:gd name="T16" fmla="*/ 10 w 18"/>
                  <a:gd name="T17" fmla="*/ 5 h 10"/>
                  <a:gd name="T18" fmla="*/ 7 w 18"/>
                  <a:gd name="T19" fmla="*/ 4 h 10"/>
                  <a:gd name="T20" fmla="*/ 6 w 18"/>
                  <a:gd name="T21" fmla="*/ 4 h 10"/>
                  <a:gd name="T22" fmla="*/ 4 w 18"/>
                  <a:gd name="T23" fmla="*/ 4 h 10"/>
                  <a:gd name="T24" fmla="*/ 3 w 18"/>
                  <a:gd name="T25" fmla="*/ 0 h 10"/>
                  <a:gd name="T26" fmla="*/ 1 w 18"/>
                  <a:gd name="T27" fmla="*/ 0 h 10"/>
                  <a:gd name="T28" fmla="*/ 0 w 18"/>
                  <a:gd name="T29" fmla="*/ 1 h 10"/>
                  <a:gd name="T30" fmla="*/ 0 w 18"/>
                  <a:gd name="T31" fmla="*/ 3 h 10"/>
                  <a:gd name="T32" fmla="*/ 3 w 18"/>
                  <a:gd name="T33" fmla="*/ 5 h 10"/>
                  <a:gd name="T34" fmla="*/ 4 w 18"/>
                  <a:gd name="T35" fmla="*/ 6 h 10"/>
                  <a:gd name="T36" fmla="*/ 7 w 18"/>
                  <a:gd name="T37" fmla="*/ 7 h 10"/>
                  <a:gd name="T38" fmla="*/ 9 w 18"/>
                  <a:gd name="T39" fmla="*/ 9 h 10"/>
                  <a:gd name="T40" fmla="*/ 10 w 18"/>
                  <a:gd name="T41" fmla="*/ 9 h 10"/>
                  <a:gd name="T42" fmla="*/ 11 w 18"/>
                  <a:gd name="T43" fmla="*/ 9 h 10"/>
                  <a:gd name="T44" fmla="*/ 14 w 18"/>
                  <a:gd name="T45" fmla="*/ 9 h 10"/>
                  <a:gd name="T46" fmla="*/ 16 w 18"/>
                  <a:gd name="T4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" h="10">
                    <a:moveTo>
                      <a:pt x="16" y="10"/>
                    </a:moveTo>
                    <a:lnTo>
                      <a:pt x="17" y="10"/>
                    </a:lnTo>
                    <a:lnTo>
                      <a:pt x="18" y="10"/>
                    </a:lnTo>
                    <a:lnTo>
                      <a:pt x="17" y="9"/>
                    </a:lnTo>
                    <a:lnTo>
                      <a:pt x="16" y="9"/>
                    </a:lnTo>
                    <a:lnTo>
                      <a:pt x="15" y="7"/>
                    </a:lnTo>
                    <a:lnTo>
                      <a:pt x="14" y="6"/>
                    </a:lnTo>
                    <a:lnTo>
                      <a:pt x="11" y="6"/>
                    </a:lnTo>
                    <a:lnTo>
                      <a:pt x="10" y="5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4" y="6"/>
                    </a:lnTo>
                    <a:lnTo>
                      <a:pt x="7" y="7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1" y="9"/>
                    </a:lnTo>
                    <a:lnTo>
                      <a:pt x="14" y="9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9" name="Freeform 1407">
                <a:extLst>
                  <a:ext uri="{FF2B5EF4-FFF2-40B4-BE49-F238E27FC236}">
                    <a16:creationId xmlns:a16="http://schemas.microsoft.com/office/drawing/2014/main" id="{A4DDB6AE-2674-4866-919B-FD4ED800C0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7" y="3004"/>
                <a:ext cx="3" cy="4"/>
              </a:xfrm>
              <a:custGeom>
                <a:avLst/>
                <a:gdLst>
                  <a:gd name="T0" fmla="*/ 2 w 3"/>
                  <a:gd name="T1" fmla="*/ 1 h 4"/>
                  <a:gd name="T2" fmla="*/ 2 w 3"/>
                  <a:gd name="T3" fmla="*/ 2 h 4"/>
                  <a:gd name="T4" fmla="*/ 0 w 3"/>
                  <a:gd name="T5" fmla="*/ 4 h 4"/>
                  <a:gd name="T6" fmla="*/ 0 w 3"/>
                  <a:gd name="T7" fmla="*/ 4 h 4"/>
                  <a:gd name="T8" fmla="*/ 2 w 3"/>
                  <a:gd name="T9" fmla="*/ 4 h 4"/>
                  <a:gd name="T10" fmla="*/ 3 w 3"/>
                  <a:gd name="T11" fmla="*/ 1 h 4"/>
                  <a:gd name="T12" fmla="*/ 3 w 3"/>
                  <a:gd name="T13" fmla="*/ 0 h 4"/>
                  <a:gd name="T14" fmla="*/ 2 w 3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2" y="1"/>
                    </a:move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0" name="Freeform 1408">
                <a:extLst>
                  <a:ext uri="{FF2B5EF4-FFF2-40B4-BE49-F238E27FC236}">
                    <a16:creationId xmlns:a16="http://schemas.microsoft.com/office/drawing/2014/main" id="{F105ADDB-681D-40A7-90EE-768CDA2A2C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4" y="3000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0 w 2"/>
                  <a:gd name="T5" fmla="*/ 0 h 3"/>
                  <a:gd name="T6" fmla="*/ 0 w 2"/>
                  <a:gd name="T7" fmla="*/ 2 h 3"/>
                  <a:gd name="T8" fmla="*/ 2 w 2"/>
                  <a:gd name="T9" fmla="*/ 3 h 3"/>
                  <a:gd name="T10" fmla="*/ 2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1" name="Freeform 1409">
                <a:extLst>
                  <a:ext uri="{FF2B5EF4-FFF2-40B4-BE49-F238E27FC236}">
                    <a16:creationId xmlns:a16="http://schemas.microsoft.com/office/drawing/2014/main" id="{587B70DF-C5A8-47DC-A312-81FF4694A1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2" y="3005"/>
                <a:ext cx="5" cy="5"/>
              </a:xfrm>
              <a:custGeom>
                <a:avLst/>
                <a:gdLst>
                  <a:gd name="T0" fmla="*/ 0 w 5"/>
                  <a:gd name="T1" fmla="*/ 0 h 5"/>
                  <a:gd name="T2" fmla="*/ 2 w 5"/>
                  <a:gd name="T3" fmla="*/ 1 h 5"/>
                  <a:gd name="T4" fmla="*/ 4 w 5"/>
                  <a:gd name="T5" fmla="*/ 5 h 5"/>
                  <a:gd name="T6" fmla="*/ 5 w 5"/>
                  <a:gd name="T7" fmla="*/ 4 h 5"/>
                  <a:gd name="T8" fmla="*/ 5 w 5"/>
                  <a:gd name="T9" fmla="*/ 3 h 5"/>
                  <a:gd name="T10" fmla="*/ 2 w 5"/>
                  <a:gd name="T11" fmla="*/ 0 h 5"/>
                  <a:gd name="T12" fmla="*/ 0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2" y="1"/>
                    </a:lnTo>
                    <a:lnTo>
                      <a:pt x="4" y="5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2" name="Freeform 1410">
                <a:extLst>
                  <a:ext uri="{FF2B5EF4-FFF2-40B4-BE49-F238E27FC236}">
                    <a16:creationId xmlns:a16="http://schemas.microsoft.com/office/drawing/2014/main" id="{EC5A66C6-7986-4BE1-97D4-68BBDDEC18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2" y="3010"/>
                <a:ext cx="8" cy="5"/>
              </a:xfrm>
              <a:custGeom>
                <a:avLst/>
                <a:gdLst>
                  <a:gd name="T0" fmla="*/ 3 w 8"/>
                  <a:gd name="T1" fmla="*/ 1 h 5"/>
                  <a:gd name="T2" fmla="*/ 0 w 8"/>
                  <a:gd name="T3" fmla="*/ 1 h 5"/>
                  <a:gd name="T4" fmla="*/ 2 w 8"/>
                  <a:gd name="T5" fmla="*/ 2 h 5"/>
                  <a:gd name="T6" fmla="*/ 4 w 8"/>
                  <a:gd name="T7" fmla="*/ 1 h 5"/>
                  <a:gd name="T8" fmla="*/ 4 w 8"/>
                  <a:gd name="T9" fmla="*/ 2 h 5"/>
                  <a:gd name="T10" fmla="*/ 5 w 8"/>
                  <a:gd name="T11" fmla="*/ 4 h 5"/>
                  <a:gd name="T12" fmla="*/ 6 w 8"/>
                  <a:gd name="T13" fmla="*/ 5 h 5"/>
                  <a:gd name="T14" fmla="*/ 8 w 8"/>
                  <a:gd name="T15" fmla="*/ 2 h 5"/>
                  <a:gd name="T16" fmla="*/ 6 w 8"/>
                  <a:gd name="T17" fmla="*/ 0 h 5"/>
                  <a:gd name="T18" fmla="*/ 4 w 8"/>
                  <a:gd name="T19" fmla="*/ 1 h 5"/>
                  <a:gd name="T20" fmla="*/ 3 w 8"/>
                  <a:gd name="T2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5">
                    <a:moveTo>
                      <a:pt x="3" y="1"/>
                    </a:moveTo>
                    <a:lnTo>
                      <a:pt x="0" y="1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5" y="4"/>
                    </a:lnTo>
                    <a:lnTo>
                      <a:pt x="6" y="5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  <p:sp>
          <p:nvSpPr>
            <p:cNvPr id="11" name="Freeform 1412">
              <a:extLst>
                <a:ext uri="{FF2B5EF4-FFF2-40B4-BE49-F238E27FC236}">
                  <a16:creationId xmlns:a16="http://schemas.microsoft.com/office/drawing/2014/main" id="{B87651C1-3A8A-44C3-9DAA-EB954464870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43438" y="4856163"/>
              <a:ext cx="4762" cy="3175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2 h 2"/>
                <a:gd name="T4" fmla="*/ 3 w 3"/>
                <a:gd name="T5" fmla="*/ 0 h 2"/>
                <a:gd name="T6" fmla="*/ 1 w 3"/>
                <a:gd name="T7" fmla="*/ 0 h 2"/>
                <a:gd name="T8" fmla="*/ 0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lnTo>
                    <a:pt x="1" y="2"/>
                  </a:lnTo>
                  <a:lnTo>
                    <a:pt x="3" y="0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2" name="Freeform 1413">
              <a:extLst>
                <a:ext uri="{FF2B5EF4-FFF2-40B4-BE49-F238E27FC236}">
                  <a16:creationId xmlns:a16="http://schemas.microsoft.com/office/drawing/2014/main" id="{0DA9ABB4-7160-4C4E-B6E7-3D138FDD50D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22813" y="4819650"/>
              <a:ext cx="4762" cy="4763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2 h 3"/>
                <a:gd name="T4" fmla="*/ 0 w 3"/>
                <a:gd name="T5" fmla="*/ 3 h 3"/>
                <a:gd name="T6" fmla="*/ 1 w 3"/>
                <a:gd name="T7" fmla="*/ 2 h 3"/>
                <a:gd name="T8" fmla="*/ 3 w 3"/>
                <a:gd name="T9" fmla="*/ 1 h 3"/>
                <a:gd name="T10" fmla="*/ 3 w 3"/>
                <a:gd name="T11" fmla="*/ 1 h 3"/>
                <a:gd name="T12" fmla="*/ 3 w 3"/>
                <a:gd name="T13" fmla="*/ 0 h 3"/>
                <a:gd name="T14" fmla="*/ 1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0" y="2"/>
                  </a:lnTo>
                  <a:lnTo>
                    <a:pt x="0" y="3"/>
                  </a:lnTo>
                  <a:lnTo>
                    <a:pt x="1" y="2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3" name="Freeform 1414">
              <a:extLst>
                <a:ext uri="{FF2B5EF4-FFF2-40B4-BE49-F238E27FC236}">
                  <a16:creationId xmlns:a16="http://schemas.microsoft.com/office/drawing/2014/main" id="{465F7F68-0282-4DFB-B380-EBE2A9B08FE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37088" y="4849813"/>
              <a:ext cx="1587" cy="6350"/>
            </a:xfrm>
            <a:custGeom>
              <a:avLst/>
              <a:gdLst>
                <a:gd name="T0" fmla="*/ 0 w 1"/>
                <a:gd name="T1" fmla="*/ 0 h 4"/>
                <a:gd name="T2" fmla="*/ 1 w 1"/>
                <a:gd name="T3" fmla="*/ 1 h 4"/>
                <a:gd name="T4" fmla="*/ 0 w 1"/>
                <a:gd name="T5" fmla="*/ 2 h 4"/>
                <a:gd name="T6" fmla="*/ 0 w 1"/>
                <a:gd name="T7" fmla="*/ 4 h 4"/>
                <a:gd name="T8" fmla="*/ 1 w 1"/>
                <a:gd name="T9" fmla="*/ 4 h 4"/>
                <a:gd name="T10" fmla="*/ 1 w 1"/>
                <a:gd name="T11" fmla="*/ 2 h 4"/>
                <a:gd name="T12" fmla="*/ 1 w 1"/>
                <a:gd name="T13" fmla="*/ 0 h 4"/>
                <a:gd name="T14" fmla="*/ 0 w 1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lnTo>
                    <a:pt x="1" y="1"/>
                  </a:lnTo>
                  <a:lnTo>
                    <a:pt x="0" y="2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4" name="Freeform 1415">
              <a:extLst>
                <a:ext uri="{FF2B5EF4-FFF2-40B4-BE49-F238E27FC236}">
                  <a16:creationId xmlns:a16="http://schemas.microsoft.com/office/drawing/2014/main" id="{107C57A4-B98A-40EF-9D14-9A8DA4E0105C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13288" y="4816475"/>
              <a:ext cx="52387" cy="28575"/>
            </a:xfrm>
            <a:custGeom>
              <a:avLst/>
              <a:gdLst>
                <a:gd name="T0" fmla="*/ 28 w 33"/>
                <a:gd name="T1" fmla="*/ 5 h 18"/>
                <a:gd name="T2" fmla="*/ 20 w 33"/>
                <a:gd name="T3" fmla="*/ 2 h 18"/>
                <a:gd name="T4" fmla="*/ 17 w 33"/>
                <a:gd name="T5" fmla="*/ 2 h 18"/>
                <a:gd name="T6" fmla="*/ 16 w 33"/>
                <a:gd name="T7" fmla="*/ 4 h 18"/>
                <a:gd name="T8" fmla="*/ 12 w 33"/>
                <a:gd name="T9" fmla="*/ 2 h 18"/>
                <a:gd name="T10" fmla="*/ 10 w 33"/>
                <a:gd name="T11" fmla="*/ 2 h 18"/>
                <a:gd name="T12" fmla="*/ 15 w 33"/>
                <a:gd name="T13" fmla="*/ 4 h 18"/>
                <a:gd name="T14" fmla="*/ 14 w 33"/>
                <a:gd name="T15" fmla="*/ 5 h 18"/>
                <a:gd name="T16" fmla="*/ 14 w 33"/>
                <a:gd name="T17" fmla="*/ 6 h 18"/>
                <a:gd name="T18" fmla="*/ 12 w 33"/>
                <a:gd name="T19" fmla="*/ 5 h 18"/>
                <a:gd name="T20" fmla="*/ 9 w 33"/>
                <a:gd name="T21" fmla="*/ 4 h 18"/>
                <a:gd name="T22" fmla="*/ 8 w 33"/>
                <a:gd name="T23" fmla="*/ 6 h 18"/>
                <a:gd name="T24" fmla="*/ 4 w 33"/>
                <a:gd name="T25" fmla="*/ 6 h 18"/>
                <a:gd name="T26" fmla="*/ 4 w 33"/>
                <a:gd name="T27" fmla="*/ 9 h 18"/>
                <a:gd name="T28" fmla="*/ 0 w 33"/>
                <a:gd name="T29" fmla="*/ 9 h 18"/>
                <a:gd name="T30" fmla="*/ 3 w 33"/>
                <a:gd name="T31" fmla="*/ 10 h 18"/>
                <a:gd name="T32" fmla="*/ 5 w 33"/>
                <a:gd name="T33" fmla="*/ 9 h 18"/>
                <a:gd name="T34" fmla="*/ 8 w 33"/>
                <a:gd name="T35" fmla="*/ 9 h 18"/>
                <a:gd name="T36" fmla="*/ 10 w 33"/>
                <a:gd name="T37" fmla="*/ 10 h 18"/>
                <a:gd name="T38" fmla="*/ 11 w 33"/>
                <a:gd name="T39" fmla="*/ 12 h 18"/>
                <a:gd name="T40" fmla="*/ 11 w 33"/>
                <a:gd name="T41" fmla="*/ 14 h 18"/>
                <a:gd name="T42" fmla="*/ 11 w 33"/>
                <a:gd name="T43" fmla="*/ 17 h 18"/>
                <a:gd name="T44" fmla="*/ 14 w 33"/>
                <a:gd name="T45" fmla="*/ 17 h 18"/>
                <a:gd name="T46" fmla="*/ 17 w 33"/>
                <a:gd name="T47" fmla="*/ 18 h 18"/>
                <a:gd name="T48" fmla="*/ 16 w 33"/>
                <a:gd name="T49" fmla="*/ 17 h 18"/>
                <a:gd name="T50" fmla="*/ 14 w 33"/>
                <a:gd name="T51" fmla="*/ 15 h 18"/>
                <a:gd name="T52" fmla="*/ 16 w 33"/>
                <a:gd name="T53" fmla="*/ 16 h 18"/>
                <a:gd name="T54" fmla="*/ 17 w 33"/>
                <a:gd name="T55" fmla="*/ 14 h 18"/>
                <a:gd name="T56" fmla="*/ 15 w 33"/>
                <a:gd name="T57" fmla="*/ 12 h 18"/>
                <a:gd name="T58" fmla="*/ 21 w 33"/>
                <a:gd name="T59" fmla="*/ 10 h 18"/>
                <a:gd name="T60" fmla="*/ 31 w 33"/>
                <a:gd name="T61" fmla="*/ 11 h 18"/>
                <a:gd name="T62" fmla="*/ 33 w 33"/>
                <a:gd name="T63" fmla="*/ 10 h 18"/>
                <a:gd name="T64" fmla="*/ 31 w 33"/>
                <a:gd name="T65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" h="18">
                  <a:moveTo>
                    <a:pt x="31" y="6"/>
                  </a:moveTo>
                  <a:lnTo>
                    <a:pt x="28" y="5"/>
                  </a:lnTo>
                  <a:lnTo>
                    <a:pt x="25" y="4"/>
                  </a:lnTo>
                  <a:lnTo>
                    <a:pt x="20" y="2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7" y="3"/>
                  </a:lnTo>
                  <a:lnTo>
                    <a:pt x="16" y="4"/>
                  </a:lnTo>
                  <a:lnTo>
                    <a:pt x="16" y="3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10" y="3"/>
                  </a:lnTo>
                  <a:lnTo>
                    <a:pt x="15" y="4"/>
                  </a:lnTo>
                  <a:lnTo>
                    <a:pt x="15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12" y="5"/>
                  </a:lnTo>
                  <a:lnTo>
                    <a:pt x="10" y="4"/>
                  </a:lnTo>
                  <a:lnTo>
                    <a:pt x="9" y="4"/>
                  </a:lnTo>
                  <a:lnTo>
                    <a:pt x="9" y="6"/>
                  </a:lnTo>
                  <a:lnTo>
                    <a:pt x="8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9"/>
                  </a:lnTo>
                  <a:lnTo>
                    <a:pt x="3" y="8"/>
                  </a:lnTo>
                  <a:lnTo>
                    <a:pt x="0" y="9"/>
                  </a:lnTo>
                  <a:lnTo>
                    <a:pt x="0" y="10"/>
                  </a:lnTo>
                  <a:lnTo>
                    <a:pt x="3" y="10"/>
                  </a:lnTo>
                  <a:lnTo>
                    <a:pt x="5" y="10"/>
                  </a:lnTo>
                  <a:lnTo>
                    <a:pt x="5" y="9"/>
                  </a:lnTo>
                  <a:lnTo>
                    <a:pt x="6" y="9"/>
                  </a:lnTo>
                  <a:lnTo>
                    <a:pt x="8" y="9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1" y="11"/>
                  </a:lnTo>
                  <a:lnTo>
                    <a:pt x="11" y="12"/>
                  </a:lnTo>
                  <a:lnTo>
                    <a:pt x="12" y="12"/>
                  </a:lnTo>
                  <a:lnTo>
                    <a:pt x="11" y="14"/>
                  </a:lnTo>
                  <a:lnTo>
                    <a:pt x="10" y="15"/>
                  </a:lnTo>
                  <a:lnTo>
                    <a:pt x="11" y="17"/>
                  </a:lnTo>
                  <a:lnTo>
                    <a:pt x="12" y="17"/>
                  </a:lnTo>
                  <a:lnTo>
                    <a:pt x="14" y="17"/>
                  </a:lnTo>
                  <a:lnTo>
                    <a:pt x="16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6" y="17"/>
                  </a:lnTo>
                  <a:lnTo>
                    <a:pt x="14" y="16"/>
                  </a:lnTo>
                  <a:lnTo>
                    <a:pt x="14" y="15"/>
                  </a:lnTo>
                  <a:lnTo>
                    <a:pt x="14" y="15"/>
                  </a:lnTo>
                  <a:lnTo>
                    <a:pt x="16" y="16"/>
                  </a:lnTo>
                  <a:lnTo>
                    <a:pt x="17" y="15"/>
                  </a:lnTo>
                  <a:lnTo>
                    <a:pt x="17" y="14"/>
                  </a:lnTo>
                  <a:lnTo>
                    <a:pt x="16" y="14"/>
                  </a:lnTo>
                  <a:lnTo>
                    <a:pt x="15" y="12"/>
                  </a:lnTo>
                  <a:lnTo>
                    <a:pt x="19" y="11"/>
                  </a:lnTo>
                  <a:lnTo>
                    <a:pt x="21" y="10"/>
                  </a:lnTo>
                  <a:lnTo>
                    <a:pt x="29" y="12"/>
                  </a:lnTo>
                  <a:lnTo>
                    <a:pt x="31" y="11"/>
                  </a:lnTo>
                  <a:lnTo>
                    <a:pt x="31" y="10"/>
                  </a:lnTo>
                  <a:lnTo>
                    <a:pt x="33" y="10"/>
                  </a:lnTo>
                  <a:lnTo>
                    <a:pt x="32" y="6"/>
                  </a:lnTo>
                  <a:lnTo>
                    <a:pt x="31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5" name="Freeform 1416">
              <a:extLst>
                <a:ext uri="{FF2B5EF4-FFF2-40B4-BE49-F238E27FC236}">
                  <a16:creationId xmlns:a16="http://schemas.microsoft.com/office/drawing/2014/main" id="{3C329A17-5FBA-4620-90F1-F532DA1BCF03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00588" y="4799013"/>
              <a:ext cx="9525" cy="17463"/>
            </a:xfrm>
            <a:custGeom>
              <a:avLst/>
              <a:gdLst>
                <a:gd name="T0" fmla="*/ 2 w 6"/>
                <a:gd name="T1" fmla="*/ 3 h 11"/>
                <a:gd name="T2" fmla="*/ 2 w 6"/>
                <a:gd name="T3" fmla="*/ 2 h 11"/>
                <a:gd name="T4" fmla="*/ 1 w 6"/>
                <a:gd name="T5" fmla="*/ 0 h 11"/>
                <a:gd name="T6" fmla="*/ 1 w 6"/>
                <a:gd name="T7" fmla="*/ 3 h 11"/>
                <a:gd name="T8" fmla="*/ 0 w 6"/>
                <a:gd name="T9" fmla="*/ 4 h 11"/>
                <a:gd name="T10" fmla="*/ 1 w 6"/>
                <a:gd name="T11" fmla="*/ 6 h 11"/>
                <a:gd name="T12" fmla="*/ 0 w 6"/>
                <a:gd name="T13" fmla="*/ 8 h 11"/>
                <a:gd name="T14" fmla="*/ 0 w 6"/>
                <a:gd name="T15" fmla="*/ 9 h 11"/>
                <a:gd name="T16" fmla="*/ 2 w 6"/>
                <a:gd name="T17" fmla="*/ 10 h 11"/>
                <a:gd name="T18" fmla="*/ 4 w 6"/>
                <a:gd name="T19" fmla="*/ 11 h 11"/>
                <a:gd name="T20" fmla="*/ 4 w 6"/>
                <a:gd name="T21" fmla="*/ 11 h 11"/>
                <a:gd name="T22" fmla="*/ 6 w 6"/>
                <a:gd name="T23" fmla="*/ 10 h 11"/>
                <a:gd name="T24" fmla="*/ 3 w 6"/>
                <a:gd name="T25" fmla="*/ 9 h 11"/>
                <a:gd name="T26" fmla="*/ 4 w 6"/>
                <a:gd name="T27" fmla="*/ 8 h 11"/>
                <a:gd name="T28" fmla="*/ 3 w 6"/>
                <a:gd name="T29" fmla="*/ 6 h 11"/>
                <a:gd name="T30" fmla="*/ 4 w 6"/>
                <a:gd name="T31" fmla="*/ 5 h 11"/>
                <a:gd name="T32" fmla="*/ 2 w 6"/>
                <a:gd name="T3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" h="11">
                  <a:moveTo>
                    <a:pt x="2" y="3"/>
                  </a:moveTo>
                  <a:lnTo>
                    <a:pt x="2" y="2"/>
                  </a:lnTo>
                  <a:lnTo>
                    <a:pt x="1" y="0"/>
                  </a:lnTo>
                  <a:lnTo>
                    <a:pt x="1" y="3"/>
                  </a:lnTo>
                  <a:lnTo>
                    <a:pt x="0" y="4"/>
                  </a:lnTo>
                  <a:lnTo>
                    <a:pt x="1" y="6"/>
                  </a:lnTo>
                  <a:lnTo>
                    <a:pt x="0" y="8"/>
                  </a:lnTo>
                  <a:lnTo>
                    <a:pt x="0" y="9"/>
                  </a:lnTo>
                  <a:lnTo>
                    <a:pt x="2" y="10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6" y="10"/>
                  </a:lnTo>
                  <a:lnTo>
                    <a:pt x="3" y="9"/>
                  </a:lnTo>
                  <a:lnTo>
                    <a:pt x="4" y="8"/>
                  </a:lnTo>
                  <a:lnTo>
                    <a:pt x="3" y="6"/>
                  </a:lnTo>
                  <a:lnTo>
                    <a:pt x="4" y="5"/>
                  </a:lnTo>
                  <a:lnTo>
                    <a:pt x="2" y="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6" name="Freeform 1417">
              <a:extLst>
                <a:ext uri="{FF2B5EF4-FFF2-40B4-BE49-F238E27FC236}">
                  <a16:creationId xmlns:a16="http://schemas.microsoft.com/office/drawing/2014/main" id="{CF9FB73D-D66F-4485-BDDA-A36E5A844DD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75200" y="4759325"/>
              <a:ext cx="6350" cy="7938"/>
            </a:xfrm>
            <a:custGeom>
              <a:avLst/>
              <a:gdLst>
                <a:gd name="T0" fmla="*/ 4 w 4"/>
                <a:gd name="T1" fmla="*/ 4 h 5"/>
                <a:gd name="T2" fmla="*/ 4 w 4"/>
                <a:gd name="T3" fmla="*/ 2 h 5"/>
                <a:gd name="T4" fmla="*/ 3 w 4"/>
                <a:gd name="T5" fmla="*/ 1 h 5"/>
                <a:gd name="T6" fmla="*/ 1 w 4"/>
                <a:gd name="T7" fmla="*/ 0 h 5"/>
                <a:gd name="T8" fmla="*/ 0 w 4"/>
                <a:gd name="T9" fmla="*/ 0 h 5"/>
                <a:gd name="T10" fmla="*/ 0 w 4"/>
                <a:gd name="T11" fmla="*/ 1 h 5"/>
                <a:gd name="T12" fmla="*/ 0 w 4"/>
                <a:gd name="T13" fmla="*/ 4 h 5"/>
                <a:gd name="T14" fmla="*/ 1 w 4"/>
                <a:gd name="T15" fmla="*/ 4 h 5"/>
                <a:gd name="T16" fmla="*/ 1 w 4"/>
                <a:gd name="T17" fmla="*/ 5 h 5"/>
                <a:gd name="T18" fmla="*/ 3 w 4"/>
                <a:gd name="T19" fmla="*/ 5 h 5"/>
                <a:gd name="T20" fmla="*/ 4 w 4"/>
                <a:gd name="T2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lnTo>
                    <a:pt x="4" y="2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5"/>
                  </a:lnTo>
                  <a:lnTo>
                    <a:pt x="3" y="5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7" name="Freeform 1418">
              <a:extLst>
                <a:ext uri="{FF2B5EF4-FFF2-40B4-BE49-F238E27FC236}">
                  <a16:creationId xmlns:a16="http://schemas.microsoft.com/office/drawing/2014/main" id="{1F07B991-C52C-451E-A7ED-AF7F15F10943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79950" y="4833938"/>
              <a:ext cx="44450" cy="19050"/>
            </a:xfrm>
            <a:custGeom>
              <a:avLst/>
              <a:gdLst>
                <a:gd name="T0" fmla="*/ 26 w 28"/>
                <a:gd name="T1" fmla="*/ 5 h 12"/>
                <a:gd name="T2" fmla="*/ 27 w 28"/>
                <a:gd name="T3" fmla="*/ 5 h 12"/>
                <a:gd name="T4" fmla="*/ 28 w 28"/>
                <a:gd name="T5" fmla="*/ 4 h 12"/>
                <a:gd name="T6" fmla="*/ 27 w 28"/>
                <a:gd name="T7" fmla="*/ 3 h 12"/>
                <a:gd name="T8" fmla="*/ 27 w 28"/>
                <a:gd name="T9" fmla="*/ 0 h 12"/>
                <a:gd name="T10" fmla="*/ 24 w 28"/>
                <a:gd name="T11" fmla="*/ 0 h 12"/>
                <a:gd name="T12" fmla="*/ 22 w 28"/>
                <a:gd name="T13" fmla="*/ 0 h 12"/>
                <a:gd name="T14" fmla="*/ 18 w 28"/>
                <a:gd name="T15" fmla="*/ 0 h 12"/>
                <a:gd name="T16" fmla="*/ 16 w 28"/>
                <a:gd name="T17" fmla="*/ 0 h 12"/>
                <a:gd name="T18" fmla="*/ 12 w 28"/>
                <a:gd name="T19" fmla="*/ 1 h 12"/>
                <a:gd name="T20" fmla="*/ 7 w 28"/>
                <a:gd name="T21" fmla="*/ 3 h 12"/>
                <a:gd name="T22" fmla="*/ 5 w 28"/>
                <a:gd name="T23" fmla="*/ 1 h 12"/>
                <a:gd name="T24" fmla="*/ 4 w 28"/>
                <a:gd name="T25" fmla="*/ 3 h 12"/>
                <a:gd name="T26" fmla="*/ 2 w 28"/>
                <a:gd name="T27" fmla="*/ 3 h 12"/>
                <a:gd name="T28" fmla="*/ 1 w 28"/>
                <a:gd name="T29" fmla="*/ 3 h 12"/>
                <a:gd name="T30" fmla="*/ 2 w 28"/>
                <a:gd name="T31" fmla="*/ 4 h 12"/>
                <a:gd name="T32" fmla="*/ 4 w 28"/>
                <a:gd name="T33" fmla="*/ 4 h 12"/>
                <a:gd name="T34" fmla="*/ 5 w 28"/>
                <a:gd name="T35" fmla="*/ 4 h 12"/>
                <a:gd name="T36" fmla="*/ 1 w 28"/>
                <a:gd name="T37" fmla="*/ 5 h 12"/>
                <a:gd name="T38" fmla="*/ 0 w 28"/>
                <a:gd name="T39" fmla="*/ 6 h 12"/>
                <a:gd name="T40" fmla="*/ 0 w 28"/>
                <a:gd name="T41" fmla="*/ 7 h 12"/>
                <a:gd name="T42" fmla="*/ 1 w 28"/>
                <a:gd name="T43" fmla="*/ 9 h 12"/>
                <a:gd name="T44" fmla="*/ 4 w 28"/>
                <a:gd name="T45" fmla="*/ 7 h 12"/>
                <a:gd name="T46" fmla="*/ 2 w 28"/>
                <a:gd name="T47" fmla="*/ 9 h 12"/>
                <a:gd name="T48" fmla="*/ 4 w 28"/>
                <a:gd name="T49" fmla="*/ 9 h 12"/>
                <a:gd name="T50" fmla="*/ 5 w 28"/>
                <a:gd name="T51" fmla="*/ 10 h 12"/>
                <a:gd name="T52" fmla="*/ 6 w 28"/>
                <a:gd name="T53" fmla="*/ 10 h 12"/>
                <a:gd name="T54" fmla="*/ 8 w 28"/>
                <a:gd name="T55" fmla="*/ 11 h 12"/>
                <a:gd name="T56" fmla="*/ 10 w 28"/>
                <a:gd name="T57" fmla="*/ 11 h 12"/>
                <a:gd name="T58" fmla="*/ 10 w 28"/>
                <a:gd name="T59" fmla="*/ 9 h 12"/>
                <a:gd name="T60" fmla="*/ 8 w 28"/>
                <a:gd name="T61" fmla="*/ 9 h 12"/>
                <a:gd name="T62" fmla="*/ 8 w 28"/>
                <a:gd name="T63" fmla="*/ 7 h 12"/>
                <a:gd name="T64" fmla="*/ 11 w 28"/>
                <a:gd name="T65" fmla="*/ 7 h 12"/>
                <a:gd name="T66" fmla="*/ 11 w 28"/>
                <a:gd name="T67" fmla="*/ 9 h 12"/>
                <a:gd name="T68" fmla="*/ 12 w 28"/>
                <a:gd name="T69" fmla="*/ 10 h 12"/>
                <a:gd name="T70" fmla="*/ 15 w 28"/>
                <a:gd name="T71" fmla="*/ 9 h 12"/>
                <a:gd name="T72" fmla="*/ 16 w 28"/>
                <a:gd name="T73" fmla="*/ 10 h 12"/>
                <a:gd name="T74" fmla="*/ 18 w 28"/>
                <a:gd name="T75" fmla="*/ 12 h 12"/>
                <a:gd name="T76" fmla="*/ 19 w 28"/>
                <a:gd name="T77" fmla="*/ 12 h 12"/>
                <a:gd name="T78" fmla="*/ 19 w 28"/>
                <a:gd name="T79" fmla="*/ 10 h 12"/>
                <a:gd name="T80" fmla="*/ 17 w 28"/>
                <a:gd name="T81" fmla="*/ 7 h 12"/>
                <a:gd name="T82" fmla="*/ 15 w 28"/>
                <a:gd name="T83" fmla="*/ 7 h 12"/>
                <a:gd name="T84" fmla="*/ 16 w 28"/>
                <a:gd name="T85" fmla="*/ 6 h 12"/>
                <a:gd name="T86" fmla="*/ 15 w 28"/>
                <a:gd name="T87" fmla="*/ 6 h 12"/>
                <a:gd name="T88" fmla="*/ 12 w 28"/>
                <a:gd name="T89" fmla="*/ 5 h 12"/>
                <a:gd name="T90" fmla="*/ 12 w 28"/>
                <a:gd name="T91" fmla="*/ 5 h 12"/>
                <a:gd name="T92" fmla="*/ 10 w 28"/>
                <a:gd name="T93" fmla="*/ 4 h 12"/>
                <a:gd name="T94" fmla="*/ 12 w 28"/>
                <a:gd name="T95" fmla="*/ 4 h 12"/>
                <a:gd name="T96" fmla="*/ 13 w 28"/>
                <a:gd name="T97" fmla="*/ 4 h 12"/>
                <a:gd name="T98" fmla="*/ 15 w 28"/>
                <a:gd name="T99" fmla="*/ 1 h 12"/>
                <a:gd name="T100" fmla="*/ 17 w 28"/>
                <a:gd name="T101" fmla="*/ 1 h 12"/>
                <a:gd name="T102" fmla="*/ 18 w 28"/>
                <a:gd name="T103" fmla="*/ 4 h 12"/>
                <a:gd name="T104" fmla="*/ 18 w 28"/>
                <a:gd name="T105" fmla="*/ 5 h 12"/>
                <a:gd name="T106" fmla="*/ 21 w 28"/>
                <a:gd name="T107" fmla="*/ 5 h 12"/>
                <a:gd name="T108" fmla="*/ 23 w 28"/>
                <a:gd name="T109" fmla="*/ 4 h 12"/>
                <a:gd name="T110" fmla="*/ 24 w 28"/>
                <a:gd name="T111" fmla="*/ 4 h 12"/>
                <a:gd name="T112" fmla="*/ 26 w 28"/>
                <a:gd name="T11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" h="12">
                  <a:moveTo>
                    <a:pt x="26" y="5"/>
                  </a:moveTo>
                  <a:lnTo>
                    <a:pt x="27" y="5"/>
                  </a:lnTo>
                  <a:lnTo>
                    <a:pt x="28" y="4"/>
                  </a:lnTo>
                  <a:lnTo>
                    <a:pt x="27" y="3"/>
                  </a:lnTo>
                  <a:lnTo>
                    <a:pt x="27" y="0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2" y="1"/>
                  </a:lnTo>
                  <a:lnTo>
                    <a:pt x="7" y="3"/>
                  </a:lnTo>
                  <a:lnTo>
                    <a:pt x="5" y="1"/>
                  </a:lnTo>
                  <a:lnTo>
                    <a:pt x="4" y="3"/>
                  </a:lnTo>
                  <a:lnTo>
                    <a:pt x="2" y="3"/>
                  </a:lnTo>
                  <a:lnTo>
                    <a:pt x="1" y="3"/>
                  </a:lnTo>
                  <a:lnTo>
                    <a:pt x="2" y="4"/>
                  </a:lnTo>
                  <a:lnTo>
                    <a:pt x="4" y="4"/>
                  </a:lnTo>
                  <a:lnTo>
                    <a:pt x="5" y="4"/>
                  </a:lnTo>
                  <a:lnTo>
                    <a:pt x="1" y="5"/>
                  </a:lnTo>
                  <a:lnTo>
                    <a:pt x="0" y="6"/>
                  </a:lnTo>
                  <a:lnTo>
                    <a:pt x="0" y="7"/>
                  </a:lnTo>
                  <a:lnTo>
                    <a:pt x="1" y="9"/>
                  </a:lnTo>
                  <a:lnTo>
                    <a:pt x="4" y="7"/>
                  </a:lnTo>
                  <a:lnTo>
                    <a:pt x="2" y="9"/>
                  </a:lnTo>
                  <a:lnTo>
                    <a:pt x="4" y="9"/>
                  </a:lnTo>
                  <a:lnTo>
                    <a:pt x="5" y="10"/>
                  </a:lnTo>
                  <a:lnTo>
                    <a:pt x="6" y="10"/>
                  </a:lnTo>
                  <a:lnTo>
                    <a:pt x="8" y="11"/>
                  </a:lnTo>
                  <a:lnTo>
                    <a:pt x="10" y="11"/>
                  </a:lnTo>
                  <a:lnTo>
                    <a:pt x="10" y="9"/>
                  </a:lnTo>
                  <a:lnTo>
                    <a:pt x="8" y="9"/>
                  </a:lnTo>
                  <a:lnTo>
                    <a:pt x="8" y="7"/>
                  </a:lnTo>
                  <a:lnTo>
                    <a:pt x="11" y="7"/>
                  </a:lnTo>
                  <a:lnTo>
                    <a:pt x="11" y="9"/>
                  </a:lnTo>
                  <a:lnTo>
                    <a:pt x="12" y="10"/>
                  </a:lnTo>
                  <a:lnTo>
                    <a:pt x="15" y="9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9" y="12"/>
                  </a:lnTo>
                  <a:lnTo>
                    <a:pt x="19" y="10"/>
                  </a:lnTo>
                  <a:lnTo>
                    <a:pt x="17" y="7"/>
                  </a:lnTo>
                  <a:lnTo>
                    <a:pt x="15" y="7"/>
                  </a:lnTo>
                  <a:lnTo>
                    <a:pt x="16" y="6"/>
                  </a:lnTo>
                  <a:lnTo>
                    <a:pt x="15" y="6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0" y="4"/>
                  </a:lnTo>
                  <a:lnTo>
                    <a:pt x="12" y="4"/>
                  </a:lnTo>
                  <a:lnTo>
                    <a:pt x="13" y="4"/>
                  </a:lnTo>
                  <a:lnTo>
                    <a:pt x="15" y="1"/>
                  </a:lnTo>
                  <a:lnTo>
                    <a:pt x="17" y="1"/>
                  </a:lnTo>
                  <a:lnTo>
                    <a:pt x="18" y="4"/>
                  </a:lnTo>
                  <a:lnTo>
                    <a:pt x="18" y="5"/>
                  </a:lnTo>
                  <a:lnTo>
                    <a:pt x="21" y="5"/>
                  </a:lnTo>
                  <a:lnTo>
                    <a:pt x="23" y="4"/>
                  </a:lnTo>
                  <a:lnTo>
                    <a:pt x="24" y="4"/>
                  </a:lnTo>
                  <a:lnTo>
                    <a:pt x="26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8" name="Freeform 1419">
              <a:extLst>
                <a:ext uri="{FF2B5EF4-FFF2-40B4-BE49-F238E27FC236}">
                  <a16:creationId xmlns:a16="http://schemas.microsoft.com/office/drawing/2014/main" id="{976F4750-CAFF-4A95-B5FA-0FBF807CBF5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05350" y="4840288"/>
              <a:ext cx="6350" cy="1588"/>
            </a:xfrm>
            <a:custGeom>
              <a:avLst/>
              <a:gdLst>
                <a:gd name="T0" fmla="*/ 0 w 4"/>
                <a:gd name="T1" fmla="*/ 0 h 1"/>
                <a:gd name="T2" fmla="*/ 3 w 4"/>
                <a:gd name="T3" fmla="*/ 1 h 1"/>
                <a:gd name="T4" fmla="*/ 4 w 4"/>
                <a:gd name="T5" fmla="*/ 0 h 1"/>
                <a:gd name="T6" fmla="*/ 3 w 4"/>
                <a:gd name="T7" fmla="*/ 0 h 1"/>
                <a:gd name="T8" fmla="*/ 0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lnTo>
                    <a:pt x="3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9" name="Freeform 1420">
              <a:extLst>
                <a:ext uri="{FF2B5EF4-FFF2-40B4-BE49-F238E27FC236}">
                  <a16:creationId xmlns:a16="http://schemas.microsoft.com/office/drawing/2014/main" id="{C75218F0-F318-434E-98D5-B2A6B55E52A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18050" y="4813300"/>
              <a:ext cx="17462" cy="9525"/>
            </a:xfrm>
            <a:custGeom>
              <a:avLst/>
              <a:gdLst>
                <a:gd name="T0" fmla="*/ 6 w 11"/>
                <a:gd name="T1" fmla="*/ 5 h 6"/>
                <a:gd name="T2" fmla="*/ 7 w 11"/>
                <a:gd name="T3" fmla="*/ 5 h 6"/>
                <a:gd name="T4" fmla="*/ 7 w 11"/>
                <a:gd name="T5" fmla="*/ 6 h 6"/>
                <a:gd name="T6" fmla="*/ 9 w 11"/>
                <a:gd name="T7" fmla="*/ 6 h 6"/>
                <a:gd name="T8" fmla="*/ 11 w 11"/>
                <a:gd name="T9" fmla="*/ 5 h 6"/>
                <a:gd name="T10" fmla="*/ 9 w 11"/>
                <a:gd name="T11" fmla="*/ 4 h 6"/>
                <a:gd name="T12" fmla="*/ 11 w 11"/>
                <a:gd name="T13" fmla="*/ 2 h 6"/>
                <a:gd name="T14" fmla="*/ 9 w 11"/>
                <a:gd name="T15" fmla="*/ 1 h 6"/>
                <a:gd name="T16" fmla="*/ 8 w 11"/>
                <a:gd name="T17" fmla="*/ 2 h 6"/>
                <a:gd name="T18" fmla="*/ 8 w 11"/>
                <a:gd name="T19" fmla="*/ 2 h 6"/>
                <a:gd name="T20" fmla="*/ 7 w 11"/>
                <a:gd name="T21" fmla="*/ 1 h 6"/>
                <a:gd name="T22" fmla="*/ 3 w 11"/>
                <a:gd name="T23" fmla="*/ 0 h 6"/>
                <a:gd name="T24" fmla="*/ 2 w 11"/>
                <a:gd name="T25" fmla="*/ 1 h 6"/>
                <a:gd name="T26" fmla="*/ 0 w 11"/>
                <a:gd name="T27" fmla="*/ 1 h 6"/>
                <a:gd name="T28" fmla="*/ 0 w 11"/>
                <a:gd name="T29" fmla="*/ 2 h 6"/>
                <a:gd name="T30" fmla="*/ 1 w 11"/>
                <a:gd name="T31" fmla="*/ 4 h 6"/>
                <a:gd name="T32" fmla="*/ 2 w 11"/>
                <a:gd name="T33" fmla="*/ 5 h 6"/>
                <a:gd name="T34" fmla="*/ 2 w 11"/>
                <a:gd name="T35" fmla="*/ 4 h 6"/>
                <a:gd name="T36" fmla="*/ 4 w 11"/>
                <a:gd name="T37" fmla="*/ 5 h 6"/>
                <a:gd name="T38" fmla="*/ 6 w 11"/>
                <a:gd name="T3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6">
                  <a:moveTo>
                    <a:pt x="6" y="5"/>
                  </a:moveTo>
                  <a:lnTo>
                    <a:pt x="7" y="5"/>
                  </a:lnTo>
                  <a:lnTo>
                    <a:pt x="7" y="6"/>
                  </a:lnTo>
                  <a:lnTo>
                    <a:pt x="9" y="6"/>
                  </a:lnTo>
                  <a:lnTo>
                    <a:pt x="11" y="5"/>
                  </a:lnTo>
                  <a:lnTo>
                    <a:pt x="9" y="4"/>
                  </a:lnTo>
                  <a:lnTo>
                    <a:pt x="11" y="2"/>
                  </a:lnTo>
                  <a:lnTo>
                    <a:pt x="9" y="1"/>
                  </a:lnTo>
                  <a:lnTo>
                    <a:pt x="8" y="2"/>
                  </a:lnTo>
                  <a:lnTo>
                    <a:pt x="8" y="2"/>
                  </a:lnTo>
                  <a:lnTo>
                    <a:pt x="7" y="1"/>
                  </a:lnTo>
                  <a:lnTo>
                    <a:pt x="3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4"/>
                  </a:lnTo>
                  <a:lnTo>
                    <a:pt x="2" y="5"/>
                  </a:lnTo>
                  <a:lnTo>
                    <a:pt x="2" y="4"/>
                  </a:lnTo>
                  <a:lnTo>
                    <a:pt x="4" y="5"/>
                  </a:lnTo>
                  <a:lnTo>
                    <a:pt x="6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0" name="Freeform 1421">
              <a:extLst>
                <a:ext uri="{FF2B5EF4-FFF2-40B4-BE49-F238E27FC236}">
                  <a16:creationId xmlns:a16="http://schemas.microsoft.com/office/drawing/2014/main" id="{24B74600-6B49-4DA8-9EC6-25BDF019AC62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05350" y="4833938"/>
              <a:ext cx="4762" cy="4763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0 w 3"/>
                <a:gd name="T5" fmla="*/ 1 h 3"/>
                <a:gd name="T6" fmla="*/ 1 w 3"/>
                <a:gd name="T7" fmla="*/ 3 h 3"/>
                <a:gd name="T8" fmla="*/ 3 w 3"/>
                <a:gd name="T9" fmla="*/ 3 h 3"/>
                <a:gd name="T10" fmla="*/ 3 w 3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lnTo>
                    <a:pt x="3" y="3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1" name="Freeform 1422">
              <a:extLst>
                <a:ext uri="{FF2B5EF4-FFF2-40B4-BE49-F238E27FC236}">
                  <a16:creationId xmlns:a16="http://schemas.microsoft.com/office/drawing/2014/main" id="{12FA3A8C-7A9B-4E0D-BA26-143497D87BB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813300" y="4530725"/>
              <a:ext cx="17462" cy="36513"/>
            </a:xfrm>
            <a:custGeom>
              <a:avLst/>
              <a:gdLst>
                <a:gd name="T0" fmla="*/ 1 w 11"/>
                <a:gd name="T1" fmla="*/ 6 h 23"/>
                <a:gd name="T2" fmla="*/ 0 w 11"/>
                <a:gd name="T3" fmla="*/ 8 h 23"/>
                <a:gd name="T4" fmla="*/ 1 w 11"/>
                <a:gd name="T5" fmla="*/ 9 h 23"/>
                <a:gd name="T6" fmla="*/ 1 w 11"/>
                <a:gd name="T7" fmla="*/ 9 h 23"/>
                <a:gd name="T8" fmla="*/ 2 w 11"/>
                <a:gd name="T9" fmla="*/ 12 h 23"/>
                <a:gd name="T10" fmla="*/ 2 w 11"/>
                <a:gd name="T11" fmla="*/ 19 h 23"/>
                <a:gd name="T12" fmla="*/ 1 w 11"/>
                <a:gd name="T13" fmla="*/ 21 h 23"/>
                <a:gd name="T14" fmla="*/ 4 w 11"/>
                <a:gd name="T15" fmla="*/ 23 h 23"/>
                <a:gd name="T16" fmla="*/ 7 w 11"/>
                <a:gd name="T17" fmla="*/ 21 h 23"/>
                <a:gd name="T18" fmla="*/ 7 w 11"/>
                <a:gd name="T19" fmla="*/ 21 h 23"/>
                <a:gd name="T20" fmla="*/ 7 w 11"/>
                <a:gd name="T21" fmla="*/ 19 h 23"/>
                <a:gd name="T22" fmla="*/ 8 w 11"/>
                <a:gd name="T23" fmla="*/ 17 h 23"/>
                <a:gd name="T24" fmla="*/ 11 w 11"/>
                <a:gd name="T25" fmla="*/ 18 h 23"/>
                <a:gd name="T26" fmla="*/ 11 w 11"/>
                <a:gd name="T27" fmla="*/ 18 h 23"/>
                <a:gd name="T28" fmla="*/ 8 w 11"/>
                <a:gd name="T29" fmla="*/ 15 h 23"/>
                <a:gd name="T30" fmla="*/ 10 w 11"/>
                <a:gd name="T31" fmla="*/ 14 h 23"/>
                <a:gd name="T32" fmla="*/ 7 w 11"/>
                <a:gd name="T33" fmla="*/ 12 h 23"/>
                <a:gd name="T34" fmla="*/ 7 w 11"/>
                <a:gd name="T35" fmla="*/ 10 h 23"/>
                <a:gd name="T36" fmla="*/ 8 w 11"/>
                <a:gd name="T37" fmla="*/ 10 h 23"/>
                <a:gd name="T38" fmla="*/ 11 w 11"/>
                <a:gd name="T39" fmla="*/ 12 h 23"/>
                <a:gd name="T40" fmla="*/ 11 w 11"/>
                <a:gd name="T41" fmla="*/ 12 h 23"/>
                <a:gd name="T42" fmla="*/ 10 w 11"/>
                <a:gd name="T43" fmla="*/ 10 h 23"/>
                <a:gd name="T44" fmla="*/ 7 w 11"/>
                <a:gd name="T45" fmla="*/ 8 h 23"/>
                <a:gd name="T46" fmla="*/ 10 w 11"/>
                <a:gd name="T47" fmla="*/ 9 h 23"/>
                <a:gd name="T48" fmla="*/ 10 w 11"/>
                <a:gd name="T49" fmla="*/ 7 h 23"/>
                <a:gd name="T50" fmla="*/ 8 w 11"/>
                <a:gd name="T51" fmla="*/ 7 h 23"/>
                <a:gd name="T52" fmla="*/ 10 w 11"/>
                <a:gd name="T53" fmla="*/ 3 h 23"/>
                <a:gd name="T54" fmla="*/ 7 w 11"/>
                <a:gd name="T55" fmla="*/ 1 h 23"/>
                <a:gd name="T56" fmla="*/ 5 w 11"/>
                <a:gd name="T57" fmla="*/ 0 h 23"/>
                <a:gd name="T58" fmla="*/ 2 w 11"/>
                <a:gd name="T59" fmla="*/ 0 h 23"/>
                <a:gd name="T60" fmla="*/ 1 w 11"/>
                <a:gd name="T61" fmla="*/ 1 h 23"/>
                <a:gd name="T62" fmla="*/ 1 w 11"/>
                <a:gd name="T63" fmla="*/ 2 h 23"/>
                <a:gd name="T64" fmla="*/ 2 w 11"/>
                <a:gd name="T65" fmla="*/ 3 h 23"/>
                <a:gd name="T66" fmla="*/ 2 w 11"/>
                <a:gd name="T67" fmla="*/ 6 h 23"/>
                <a:gd name="T68" fmla="*/ 1 w 11"/>
                <a:gd name="T69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" h="23">
                  <a:moveTo>
                    <a:pt x="1" y="6"/>
                  </a:moveTo>
                  <a:lnTo>
                    <a:pt x="0" y="8"/>
                  </a:lnTo>
                  <a:lnTo>
                    <a:pt x="1" y="9"/>
                  </a:lnTo>
                  <a:lnTo>
                    <a:pt x="1" y="9"/>
                  </a:lnTo>
                  <a:lnTo>
                    <a:pt x="2" y="12"/>
                  </a:lnTo>
                  <a:lnTo>
                    <a:pt x="2" y="19"/>
                  </a:lnTo>
                  <a:lnTo>
                    <a:pt x="1" y="21"/>
                  </a:lnTo>
                  <a:lnTo>
                    <a:pt x="4" y="23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7" y="19"/>
                  </a:lnTo>
                  <a:lnTo>
                    <a:pt x="8" y="17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8" y="15"/>
                  </a:lnTo>
                  <a:lnTo>
                    <a:pt x="10" y="14"/>
                  </a:lnTo>
                  <a:lnTo>
                    <a:pt x="7" y="12"/>
                  </a:lnTo>
                  <a:lnTo>
                    <a:pt x="7" y="10"/>
                  </a:lnTo>
                  <a:lnTo>
                    <a:pt x="8" y="10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0" y="10"/>
                  </a:lnTo>
                  <a:lnTo>
                    <a:pt x="7" y="8"/>
                  </a:lnTo>
                  <a:lnTo>
                    <a:pt x="10" y="9"/>
                  </a:lnTo>
                  <a:lnTo>
                    <a:pt x="10" y="7"/>
                  </a:lnTo>
                  <a:lnTo>
                    <a:pt x="8" y="7"/>
                  </a:lnTo>
                  <a:lnTo>
                    <a:pt x="10" y="3"/>
                  </a:lnTo>
                  <a:lnTo>
                    <a:pt x="7" y="1"/>
                  </a:lnTo>
                  <a:lnTo>
                    <a:pt x="5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2" y="3"/>
                  </a:lnTo>
                  <a:lnTo>
                    <a:pt x="2" y="6"/>
                  </a:lnTo>
                  <a:lnTo>
                    <a:pt x="1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2" name="Freeform 1423">
              <a:extLst>
                <a:ext uri="{FF2B5EF4-FFF2-40B4-BE49-F238E27FC236}">
                  <a16:creationId xmlns:a16="http://schemas.microsoft.com/office/drawing/2014/main" id="{04DBD52A-5A4E-40A1-9EAE-2B0001BF16D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79963" y="4757738"/>
              <a:ext cx="4762" cy="9525"/>
            </a:xfrm>
            <a:custGeom>
              <a:avLst/>
              <a:gdLst>
                <a:gd name="T0" fmla="*/ 1 w 3"/>
                <a:gd name="T1" fmla="*/ 1 h 6"/>
                <a:gd name="T2" fmla="*/ 1 w 3"/>
                <a:gd name="T3" fmla="*/ 1 h 6"/>
                <a:gd name="T4" fmla="*/ 1 w 3"/>
                <a:gd name="T5" fmla="*/ 2 h 6"/>
                <a:gd name="T6" fmla="*/ 1 w 3"/>
                <a:gd name="T7" fmla="*/ 2 h 6"/>
                <a:gd name="T8" fmla="*/ 0 w 3"/>
                <a:gd name="T9" fmla="*/ 3 h 6"/>
                <a:gd name="T10" fmla="*/ 1 w 3"/>
                <a:gd name="T11" fmla="*/ 5 h 6"/>
                <a:gd name="T12" fmla="*/ 2 w 3"/>
                <a:gd name="T13" fmla="*/ 6 h 6"/>
                <a:gd name="T14" fmla="*/ 3 w 3"/>
                <a:gd name="T15" fmla="*/ 6 h 6"/>
                <a:gd name="T16" fmla="*/ 2 w 3"/>
                <a:gd name="T17" fmla="*/ 5 h 6"/>
                <a:gd name="T18" fmla="*/ 3 w 3"/>
                <a:gd name="T19" fmla="*/ 3 h 6"/>
                <a:gd name="T20" fmla="*/ 3 w 3"/>
                <a:gd name="T21" fmla="*/ 2 h 6"/>
                <a:gd name="T22" fmla="*/ 2 w 3"/>
                <a:gd name="T23" fmla="*/ 0 h 6"/>
                <a:gd name="T24" fmla="*/ 1 w 3"/>
                <a:gd name="T2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6">
                  <a:moveTo>
                    <a:pt x="1" y="1"/>
                  </a:moveTo>
                  <a:lnTo>
                    <a:pt x="1" y="1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3"/>
                  </a:lnTo>
                  <a:lnTo>
                    <a:pt x="1" y="5"/>
                  </a:lnTo>
                  <a:lnTo>
                    <a:pt x="2" y="6"/>
                  </a:lnTo>
                  <a:lnTo>
                    <a:pt x="3" y="6"/>
                  </a:lnTo>
                  <a:lnTo>
                    <a:pt x="2" y="5"/>
                  </a:lnTo>
                  <a:lnTo>
                    <a:pt x="3" y="3"/>
                  </a:lnTo>
                  <a:lnTo>
                    <a:pt x="3" y="2"/>
                  </a:lnTo>
                  <a:lnTo>
                    <a:pt x="2" y="0"/>
                  </a:lnTo>
                  <a:lnTo>
                    <a:pt x="1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3" name="Freeform 1424">
              <a:extLst>
                <a:ext uri="{FF2B5EF4-FFF2-40B4-BE49-F238E27FC236}">
                  <a16:creationId xmlns:a16="http://schemas.microsoft.com/office/drawing/2014/main" id="{315936E4-F481-407B-BFF9-3DEBA75B21F3}"/>
                </a:ext>
              </a:extLst>
            </p:cNvPr>
            <p:cNvSpPr>
              <a:spLocks/>
            </p:cNvSpPr>
            <p:nvPr/>
          </p:nvSpPr>
          <p:spPr bwMode="auto">
            <a:xfrm>
              <a:off x="-4800600" y="4605338"/>
              <a:ext cx="7937" cy="7938"/>
            </a:xfrm>
            <a:custGeom>
              <a:avLst/>
              <a:gdLst>
                <a:gd name="T0" fmla="*/ 5 w 5"/>
                <a:gd name="T1" fmla="*/ 0 h 5"/>
                <a:gd name="T2" fmla="*/ 3 w 5"/>
                <a:gd name="T3" fmla="*/ 0 h 5"/>
                <a:gd name="T4" fmla="*/ 0 w 5"/>
                <a:gd name="T5" fmla="*/ 1 h 5"/>
                <a:gd name="T6" fmla="*/ 2 w 5"/>
                <a:gd name="T7" fmla="*/ 2 h 5"/>
                <a:gd name="T8" fmla="*/ 3 w 5"/>
                <a:gd name="T9" fmla="*/ 4 h 5"/>
                <a:gd name="T10" fmla="*/ 4 w 5"/>
                <a:gd name="T11" fmla="*/ 5 h 5"/>
                <a:gd name="T12" fmla="*/ 5 w 5"/>
                <a:gd name="T13" fmla="*/ 4 h 5"/>
                <a:gd name="T14" fmla="*/ 5 w 5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2" y="2"/>
                  </a:lnTo>
                  <a:lnTo>
                    <a:pt x="3" y="4"/>
                  </a:lnTo>
                  <a:lnTo>
                    <a:pt x="4" y="5"/>
                  </a:lnTo>
                  <a:lnTo>
                    <a:pt x="5" y="4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4" name="Freeform 1425">
              <a:extLst>
                <a:ext uri="{FF2B5EF4-FFF2-40B4-BE49-F238E27FC236}">
                  <a16:creationId xmlns:a16="http://schemas.microsoft.com/office/drawing/2014/main" id="{2E74693E-0BD4-4531-B09A-661B3F920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89488" y="4584700"/>
              <a:ext cx="3175" cy="1588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2 w 2"/>
                <a:gd name="T5" fmla="*/ 1 h 1"/>
                <a:gd name="T6" fmla="*/ 0 w 2"/>
                <a:gd name="T7" fmla="*/ 0 h 1"/>
                <a:gd name="T8" fmla="*/ 0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lnTo>
                    <a:pt x="0" y="1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5" name="Freeform 1426">
              <a:extLst>
                <a:ext uri="{FF2B5EF4-FFF2-40B4-BE49-F238E27FC236}">
                  <a16:creationId xmlns:a16="http://schemas.microsoft.com/office/drawing/2014/main" id="{8C8CE85A-EC80-4B8E-8821-98C35EABD581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89488" y="4587875"/>
              <a:ext cx="11112" cy="12700"/>
            </a:xfrm>
            <a:custGeom>
              <a:avLst/>
              <a:gdLst>
                <a:gd name="T0" fmla="*/ 0 w 7"/>
                <a:gd name="T1" fmla="*/ 6 h 8"/>
                <a:gd name="T2" fmla="*/ 0 w 7"/>
                <a:gd name="T3" fmla="*/ 8 h 8"/>
                <a:gd name="T4" fmla="*/ 2 w 7"/>
                <a:gd name="T5" fmla="*/ 6 h 8"/>
                <a:gd name="T6" fmla="*/ 3 w 7"/>
                <a:gd name="T7" fmla="*/ 6 h 8"/>
                <a:gd name="T8" fmla="*/ 3 w 7"/>
                <a:gd name="T9" fmla="*/ 7 h 8"/>
                <a:gd name="T10" fmla="*/ 6 w 7"/>
                <a:gd name="T11" fmla="*/ 7 h 8"/>
                <a:gd name="T12" fmla="*/ 6 w 7"/>
                <a:gd name="T13" fmla="*/ 5 h 8"/>
                <a:gd name="T14" fmla="*/ 7 w 7"/>
                <a:gd name="T15" fmla="*/ 4 h 8"/>
                <a:gd name="T16" fmla="*/ 6 w 7"/>
                <a:gd name="T17" fmla="*/ 1 h 8"/>
                <a:gd name="T18" fmla="*/ 4 w 7"/>
                <a:gd name="T19" fmla="*/ 0 h 8"/>
                <a:gd name="T20" fmla="*/ 3 w 7"/>
                <a:gd name="T21" fmla="*/ 0 h 8"/>
                <a:gd name="T22" fmla="*/ 1 w 7"/>
                <a:gd name="T23" fmla="*/ 1 h 8"/>
                <a:gd name="T24" fmla="*/ 0 w 7"/>
                <a:gd name="T25" fmla="*/ 4 h 8"/>
                <a:gd name="T26" fmla="*/ 0 w 7"/>
                <a:gd name="T2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8">
                  <a:moveTo>
                    <a:pt x="0" y="6"/>
                  </a:moveTo>
                  <a:lnTo>
                    <a:pt x="0" y="8"/>
                  </a:lnTo>
                  <a:lnTo>
                    <a:pt x="2" y="6"/>
                  </a:lnTo>
                  <a:lnTo>
                    <a:pt x="3" y="6"/>
                  </a:lnTo>
                  <a:lnTo>
                    <a:pt x="3" y="7"/>
                  </a:lnTo>
                  <a:lnTo>
                    <a:pt x="6" y="7"/>
                  </a:lnTo>
                  <a:lnTo>
                    <a:pt x="6" y="5"/>
                  </a:lnTo>
                  <a:lnTo>
                    <a:pt x="7" y="4"/>
                  </a:lnTo>
                  <a:lnTo>
                    <a:pt x="6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6" name="Freeform 1427">
              <a:extLst>
                <a:ext uri="{FF2B5EF4-FFF2-40B4-BE49-F238E27FC236}">
                  <a16:creationId xmlns:a16="http://schemas.microsoft.com/office/drawing/2014/main" id="{0C404FB7-CD55-4CA4-88FF-DCBBE4F1AA1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94250" y="4540250"/>
              <a:ext cx="4762" cy="3175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2 h 2"/>
                <a:gd name="T4" fmla="*/ 3 w 3"/>
                <a:gd name="T5" fmla="*/ 1 h 2"/>
                <a:gd name="T6" fmla="*/ 1 w 3"/>
                <a:gd name="T7" fmla="*/ 0 h 2"/>
                <a:gd name="T8" fmla="*/ 0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lnTo>
                    <a:pt x="1" y="2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7" name="Freeform 1428">
              <a:extLst>
                <a:ext uri="{FF2B5EF4-FFF2-40B4-BE49-F238E27FC236}">
                  <a16:creationId xmlns:a16="http://schemas.microsoft.com/office/drawing/2014/main" id="{7F923B2E-21DD-48B8-9CE6-2E76D924883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89488" y="4573588"/>
              <a:ext cx="1587" cy="4763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2 h 3"/>
                <a:gd name="T4" fmla="*/ 0 w 1"/>
                <a:gd name="T5" fmla="*/ 3 h 3"/>
                <a:gd name="T6" fmla="*/ 1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0" y="2"/>
                  </a:lnTo>
                  <a:lnTo>
                    <a:pt x="0" y="3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8" name="Freeform 1429">
              <a:extLst>
                <a:ext uri="{FF2B5EF4-FFF2-40B4-BE49-F238E27FC236}">
                  <a16:creationId xmlns:a16="http://schemas.microsoft.com/office/drawing/2014/main" id="{5C2C3383-37CB-471C-85D7-897218C7B19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86313" y="4743450"/>
              <a:ext cx="12700" cy="9525"/>
            </a:xfrm>
            <a:custGeom>
              <a:avLst/>
              <a:gdLst>
                <a:gd name="T0" fmla="*/ 6 w 8"/>
                <a:gd name="T1" fmla="*/ 6 h 6"/>
                <a:gd name="T2" fmla="*/ 6 w 8"/>
                <a:gd name="T3" fmla="*/ 5 h 6"/>
                <a:gd name="T4" fmla="*/ 8 w 8"/>
                <a:gd name="T5" fmla="*/ 5 h 6"/>
                <a:gd name="T6" fmla="*/ 8 w 8"/>
                <a:gd name="T7" fmla="*/ 4 h 6"/>
                <a:gd name="T8" fmla="*/ 5 w 8"/>
                <a:gd name="T9" fmla="*/ 1 h 6"/>
                <a:gd name="T10" fmla="*/ 4 w 8"/>
                <a:gd name="T11" fmla="*/ 3 h 6"/>
                <a:gd name="T12" fmla="*/ 2 w 8"/>
                <a:gd name="T13" fmla="*/ 0 h 6"/>
                <a:gd name="T14" fmla="*/ 1 w 8"/>
                <a:gd name="T15" fmla="*/ 1 h 6"/>
                <a:gd name="T16" fmla="*/ 2 w 8"/>
                <a:gd name="T17" fmla="*/ 3 h 6"/>
                <a:gd name="T18" fmla="*/ 1 w 8"/>
                <a:gd name="T19" fmla="*/ 5 h 6"/>
                <a:gd name="T20" fmla="*/ 0 w 8"/>
                <a:gd name="T21" fmla="*/ 6 h 6"/>
                <a:gd name="T22" fmla="*/ 1 w 8"/>
                <a:gd name="T23" fmla="*/ 6 h 6"/>
                <a:gd name="T24" fmla="*/ 5 w 8"/>
                <a:gd name="T25" fmla="*/ 6 h 6"/>
                <a:gd name="T26" fmla="*/ 6 w 8"/>
                <a:gd name="T2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6">
                  <a:moveTo>
                    <a:pt x="6" y="6"/>
                  </a:moveTo>
                  <a:lnTo>
                    <a:pt x="6" y="5"/>
                  </a:lnTo>
                  <a:lnTo>
                    <a:pt x="8" y="5"/>
                  </a:lnTo>
                  <a:lnTo>
                    <a:pt x="8" y="4"/>
                  </a:lnTo>
                  <a:lnTo>
                    <a:pt x="5" y="1"/>
                  </a:lnTo>
                  <a:lnTo>
                    <a:pt x="4" y="3"/>
                  </a:lnTo>
                  <a:lnTo>
                    <a:pt x="2" y="0"/>
                  </a:lnTo>
                  <a:lnTo>
                    <a:pt x="1" y="1"/>
                  </a:lnTo>
                  <a:lnTo>
                    <a:pt x="2" y="3"/>
                  </a:lnTo>
                  <a:lnTo>
                    <a:pt x="1" y="5"/>
                  </a:lnTo>
                  <a:lnTo>
                    <a:pt x="0" y="6"/>
                  </a:lnTo>
                  <a:lnTo>
                    <a:pt x="1" y="6"/>
                  </a:lnTo>
                  <a:lnTo>
                    <a:pt x="5" y="6"/>
                  </a:lnTo>
                  <a:lnTo>
                    <a:pt x="6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9" name="Freeform 1430">
              <a:extLst>
                <a:ext uri="{FF2B5EF4-FFF2-40B4-BE49-F238E27FC236}">
                  <a16:creationId xmlns:a16="http://schemas.microsoft.com/office/drawing/2014/main" id="{26598449-604C-428B-86C6-668C727EC7E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819650" y="4052888"/>
              <a:ext cx="142875" cy="760413"/>
            </a:xfrm>
            <a:custGeom>
              <a:avLst/>
              <a:gdLst>
                <a:gd name="T0" fmla="*/ 50 w 90"/>
                <a:gd name="T1" fmla="*/ 429 h 479"/>
                <a:gd name="T2" fmla="*/ 42 w 90"/>
                <a:gd name="T3" fmla="*/ 401 h 479"/>
                <a:gd name="T4" fmla="*/ 42 w 90"/>
                <a:gd name="T5" fmla="*/ 359 h 479"/>
                <a:gd name="T6" fmla="*/ 34 w 90"/>
                <a:gd name="T7" fmla="*/ 339 h 479"/>
                <a:gd name="T8" fmla="*/ 33 w 90"/>
                <a:gd name="T9" fmla="*/ 319 h 479"/>
                <a:gd name="T10" fmla="*/ 27 w 90"/>
                <a:gd name="T11" fmla="*/ 279 h 479"/>
                <a:gd name="T12" fmla="*/ 28 w 90"/>
                <a:gd name="T13" fmla="*/ 230 h 479"/>
                <a:gd name="T14" fmla="*/ 34 w 90"/>
                <a:gd name="T15" fmla="*/ 196 h 479"/>
                <a:gd name="T16" fmla="*/ 27 w 90"/>
                <a:gd name="T17" fmla="*/ 159 h 479"/>
                <a:gd name="T18" fmla="*/ 37 w 90"/>
                <a:gd name="T19" fmla="*/ 114 h 479"/>
                <a:gd name="T20" fmla="*/ 37 w 90"/>
                <a:gd name="T21" fmla="*/ 94 h 479"/>
                <a:gd name="T22" fmla="*/ 48 w 90"/>
                <a:gd name="T23" fmla="*/ 62 h 479"/>
                <a:gd name="T24" fmla="*/ 26 w 90"/>
                <a:gd name="T25" fmla="*/ 16 h 479"/>
                <a:gd name="T26" fmla="*/ 19 w 90"/>
                <a:gd name="T27" fmla="*/ 2 h 479"/>
                <a:gd name="T28" fmla="*/ 11 w 90"/>
                <a:gd name="T29" fmla="*/ 17 h 479"/>
                <a:gd name="T30" fmla="*/ 15 w 90"/>
                <a:gd name="T31" fmla="*/ 53 h 479"/>
                <a:gd name="T32" fmla="*/ 14 w 90"/>
                <a:gd name="T33" fmla="*/ 71 h 479"/>
                <a:gd name="T34" fmla="*/ 14 w 90"/>
                <a:gd name="T35" fmla="*/ 113 h 479"/>
                <a:gd name="T36" fmla="*/ 10 w 90"/>
                <a:gd name="T37" fmla="*/ 136 h 479"/>
                <a:gd name="T38" fmla="*/ 10 w 90"/>
                <a:gd name="T39" fmla="*/ 156 h 479"/>
                <a:gd name="T40" fmla="*/ 14 w 90"/>
                <a:gd name="T41" fmla="*/ 184 h 479"/>
                <a:gd name="T42" fmla="*/ 12 w 90"/>
                <a:gd name="T43" fmla="*/ 202 h 479"/>
                <a:gd name="T44" fmla="*/ 8 w 90"/>
                <a:gd name="T45" fmla="*/ 221 h 479"/>
                <a:gd name="T46" fmla="*/ 5 w 90"/>
                <a:gd name="T47" fmla="*/ 239 h 479"/>
                <a:gd name="T48" fmla="*/ 4 w 90"/>
                <a:gd name="T49" fmla="*/ 252 h 479"/>
                <a:gd name="T50" fmla="*/ 6 w 90"/>
                <a:gd name="T51" fmla="*/ 275 h 479"/>
                <a:gd name="T52" fmla="*/ 5 w 90"/>
                <a:gd name="T53" fmla="*/ 291 h 479"/>
                <a:gd name="T54" fmla="*/ 21 w 90"/>
                <a:gd name="T55" fmla="*/ 299 h 479"/>
                <a:gd name="T56" fmla="*/ 25 w 90"/>
                <a:gd name="T57" fmla="*/ 310 h 479"/>
                <a:gd name="T58" fmla="*/ 21 w 90"/>
                <a:gd name="T59" fmla="*/ 313 h 479"/>
                <a:gd name="T60" fmla="*/ 21 w 90"/>
                <a:gd name="T61" fmla="*/ 330 h 479"/>
                <a:gd name="T62" fmla="*/ 26 w 90"/>
                <a:gd name="T63" fmla="*/ 344 h 479"/>
                <a:gd name="T64" fmla="*/ 20 w 90"/>
                <a:gd name="T65" fmla="*/ 361 h 479"/>
                <a:gd name="T66" fmla="*/ 19 w 90"/>
                <a:gd name="T67" fmla="*/ 361 h 479"/>
                <a:gd name="T68" fmla="*/ 12 w 90"/>
                <a:gd name="T69" fmla="*/ 358 h 479"/>
                <a:gd name="T70" fmla="*/ 4 w 90"/>
                <a:gd name="T71" fmla="*/ 366 h 479"/>
                <a:gd name="T72" fmla="*/ 5 w 90"/>
                <a:gd name="T73" fmla="*/ 368 h 479"/>
                <a:gd name="T74" fmla="*/ 20 w 90"/>
                <a:gd name="T75" fmla="*/ 375 h 479"/>
                <a:gd name="T76" fmla="*/ 17 w 90"/>
                <a:gd name="T77" fmla="*/ 381 h 479"/>
                <a:gd name="T78" fmla="*/ 27 w 90"/>
                <a:gd name="T79" fmla="*/ 387 h 479"/>
                <a:gd name="T80" fmla="*/ 21 w 90"/>
                <a:gd name="T81" fmla="*/ 394 h 479"/>
                <a:gd name="T82" fmla="*/ 23 w 90"/>
                <a:gd name="T83" fmla="*/ 406 h 479"/>
                <a:gd name="T84" fmla="*/ 28 w 90"/>
                <a:gd name="T85" fmla="*/ 410 h 479"/>
                <a:gd name="T86" fmla="*/ 25 w 90"/>
                <a:gd name="T87" fmla="*/ 421 h 479"/>
                <a:gd name="T88" fmla="*/ 34 w 90"/>
                <a:gd name="T89" fmla="*/ 430 h 479"/>
                <a:gd name="T90" fmla="*/ 38 w 90"/>
                <a:gd name="T91" fmla="*/ 438 h 479"/>
                <a:gd name="T92" fmla="*/ 39 w 90"/>
                <a:gd name="T93" fmla="*/ 449 h 479"/>
                <a:gd name="T94" fmla="*/ 47 w 90"/>
                <a:gd name="T95" fmla="*/ 446 h 479"/>
                <a:gd name="T96" fmla="*/ 48 w 90"/>
                <a:gd name="T97" fmla="*/ 441 h 479"/>
                <a:gd name="T98" fmla="*/ 51 w 90"/>
                <a:gd name="T99" fmla="*/ 453 h 479"/>
                <a:gd name="T100" fmla="*/ 47 w 90"/>
                <a:gd name="T101" fmla="*/ 451 h 479"/>
                <a:gd name="T102" fmla="*/ 42 w 90"/>
                <a:gd name="T103" fmla="*/ 461 h 479"/>
                <a:gd name="T104" fmla="*/ 49 w 90"/>
                <a:gd name="T105" fmla="*/ 467 h 479"/>
                <a:gd name="T106" fmla="*/ 50 w 90"/>
                <a:gd name="T107" fmla="*/ 457 h 479"/>
                <a:gd name="T108" fmla="*/ 64 w 90"/>
                <a:gd name="T109" fmla="*/ 457 h 479"/>
                <a:gd name="T110" fmla="*/ 51 w 90"/>
                <a:gd name="T111" fmla="*/ 463 h 479"/>
                <a:gd name="T112" fmla="*/ 57 w 90"/>
                <a:gd name="T113" fmla="*/ 473 h 479"/>
                <a:gd name="T114" fmla="*/ 66 w 90"/>
                <a:gd name="T115" fmla="*/ 459 h 479"/>
                <a:gd name="T116" fmla="*/ 65 w 90"/>
                <a:gd name="T117" fmla="*/ 470 h 479"/>
                <a:gd name="T118" fmla="*/ 60 w 90"/>
                <a:gd name="T119" fmla="*/ 470 h 479"/>
                <a:gd name="T120" fmla="*/ 72 w 90"/>
                <a:gd name="T121" fmla="*/ 472 h 479"/>
                <a:gd name="T122" fmla="*/ 82 w 90"/>
                <a:gd name="T123" fmla="*/ 455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0" h="479">
                  <a:moveTo>
                    <a:pt x="84" y="447"/>
                  </a:moveTo>
                  <a:lnTo>
                    <a:pt x="84" y="446"/>
                  </a:lnTo>
                  <a:lnTo>
                    <a:pt x="70" y="446"/>
                  </a:lnTo>
                  <a:lnTo>
                    <a:pt x="62" y="447"/>
                  </a:lnTo>
                  <a:lnTo>
                    <a:pt x="61" y="446"/>
                  </a:lnTo>
                  <a:lnTo>
                    <a:pt x="55" y="446"/>
                  </a:lnTo>
                  <a:lnTo>
                    <a:pt x="54" y="441"/>
                  </a:lnTo>
                  <a:lnTo>
                    <a:pt x="53" y="438"/>
                  </a:lnTo>
                  <a:lnTo>
                    <a:pt x="50" y="435"/>
                  </a:lnTo>
                  <a:lnTo>
                    <a:pt x="50" y="429"/>
                  </a:lnTo>
                  <a:lnTo>
                    <a:pt x="50" y="427"/>
                  </a:lnTo>
                  <a:lnTo>
                    <a:pt x="48" y="427"/>
                  </a:lnTo>
                  <a:lnTo>
                    <a:pt x="44" y="428"/>
                  </a:lnTo>
                  <a:lnTo>
                    <a:pt x="42" y="430"/>
                  </a:lnTo>
                  <a:lnTo>
                    <a:pt x="40" y="430"/>
                  </a:lnTo>
                  <a:lnTo>
                    <a:pt x="36" y="421"/>
                  </a:lnTo>
                  <a:lnTo>
                    <a:pt x="34" y="418"/>
                  </a:lnTo>
                  <a:lnTo>
                    <a:pt x="36" y="409"/>
                  </a:lnTo>
                  <a:lnTo>
                    <a:pt x="38" y="405"/>
                  </a:lnTo>
                  <a:lnTo>
                    <a:pt x="42" y="401"/>
                  </a:lnTo>
                  <a:lnTo>
                    <a:pt x="43" y="395"/>
                  </a:lnTo>
                  <a:lnTo>
                    <a:pt x="42" y="390"/>
                  </a:lnTo>
                  <a:lnTo>
                    <a:pt x="40" y="385"/>
                  </a:lnTo>
                  <a:lnTo>
                    <a:pt x="42" y="381"/>
                  </a:lnTo>
                  <a:lnTo>
                    <a:pt x="43" y="378"/>
                  </a:lnTo>
                  <a:lnTo>
                    <a:pt x="42" y="373"/>
                  </a:lnTo>
                  <a:lnTo>
                    <a:pt x="42" y="371"/>
                  </a:lnTo>
                  <a:lnTo>
                    <a:pt x="44" y="368"/>
                  </a:lnTo>
                  <a:lnTo>
                    <a:pt x="43" y="365"/>
                  </a:lnTo>
                  <a:lnTo>
                    <a:pt x="42" y="359"/>
                  </a:lnTo>
                  <a:lnTo>
                    <a:pt x="40" y="355"/>
                  </a:lnTo>
                  <a:lnTo>
                    <a:pt x="40" y="354"/>
                  </a:lnTo>
                  <a:lnTo>
                    <a:pt x="43" y="352"/>
                  </a:lnTo>
                  <a:lnTo>
                    <a:pt x="43" y="349"/>
                  </a:lnTo>
                  <a:lnTo>
                    <a:pt x="40" y="344"/>
                  </a:lnTo>
                  <a:lnTo>
                    <a:pt x="37" y="342"/>
                  </a:lnTo>
                  <a:lnTo>
                    <a:pt x="36" y="342"/>
                  </a:lnTo>
                  <a:lnTo>
                    <a:pt x="34" y="343"/>
                  </a:lnTo>
                  <a:lnTo>
                    <a:pt x="33" y="342"/>
                  </a:lnTo>
                  <a:lnTo>
                    <a:pt x="34" y="339"/>
                  </a:lnTo>
                  <a:lnTo>
                    <a:pt x="39" y="339"/>
                  </a:lnTo>
                  <a:lnTo>
                    <a:pt x="40" y="337"/>
                  </a:lnTo>
                  <a:lnTo>
                    <a:pt x="40" y="335"/>
                  </a:lnTo>
                  <a:lnTo>
                    <a:pt x="39" y="335"/>
                  </a:lnTo>
                  <a:lnTo>
                    <a:pt x="38" y="335"/>
                  </a:lnTo>
                  <a:lnTo>
                    <a:pt x="36" y="335"/>
                  </a:lnTo>
                  <a:lnTo>
                    <a:pt x="34" y="330"/>
                  </a:lnTo>
                  <a:lnTo>
                    <a:pt x="33" y="326"/>
                  </a:lnTo>
                  <a:lnTo>
                    <a:pt x="33" y="322"/>
                  </a:lnTo>
                  <a:lnTo>
                    <a:pt x="33" y="319"/>
                  </a:lnTo>
                  <a:lnTo>
                    <a:pt x="29" y="318"/>
                  </a:lnTo>
                  <a:lnTo>
                    <a:pt x="28" y="314"/>
                  </a:lnTo>
                  <a:lnTo>
                    <a:pt x="28" y="307"/>
                  </a:lnTo>
                  <a:lnTo>
                    <a:pt x="31" y="304"/>
                  </a:lnTo>
                  <a:lnTo>
                    <a:pt x="31" y="302"/>
                  </a:lnTo>
                  <a:lnTo>
                    <a:pt x="29" y="299"/>
                  </a:lnTo>
                  <a:lnTo>
                    <a:pt x="28" y="299"/>
                  </a:lnTo>
                  <a:lnTo>
                    <a:pt x="27" y="293"/>
                  </a:lnTo>
                  <a:lnTo>
                    <a:pt x="27" y="287"/>
                  </a:lnTo>
                  <a:lnTo>
                    <a:pt x="27" y="279"/>
                  </a:lnTo>
                  <a:lnTo>
                    <a:pt x="25" y="275"/>
                  </a:lnTo>
                  <a:lnTo>
                    <a:pt x="25" y="271"/>
                  </a:lnTo>
                  <a:lnTo>
                    <a:pt x="28" y="267"/>
                  </a:lnTo>
                  <a:lnTo>
                    <a:pt x="29" y="261"/>
                  </a:lnTo>
                  <a:lnTo>
                    <a:pt x="32" y="259"/>
                  </a:lnTo>
                  <a:lnTo>
                    <a:pt x="33" y="257"/>
                  </a:lnTo>
                  <a:lnTo>
                    <a:pt x="27" y="245"/>
                  </a:lnTo>
                  <a:lnTo>
                    <a:pt x="28" y="241"/>
                  </a:lnTo>
                  <a:lnTo>
                    <a:pt x="28" y="238"/>
                  </a:lnTo>
                  <a:lnTo>
                    <a:pt x="28" y="230"/>
                  </a:lnTo>
                  <a:lnTo>
                    <a:pt x="31" y="225"/>
                  </a:lnTo>
                  <a:lnTo>
                    <a:pt x="33" y="223"/>
                  </a:lnTo>
                  <a:lnTo>
                    <a:pt x="32" y="219"/>
                  </a:lnTo>
                  <a:lnTo>
                    <a:pt x="29" y="216"/>
                  </a:lnTo>
                  <a:lnTo>
                    <a:pt x="28" y="214"/>
                  </a:lnTo>
                  <a:lnTo>
                    <a:pt x="31" y="211"/>
                  </a:lnTo>
                  <a:lnTo>
                    <a:pt x="31" y="207"/>
                  </a:lnTo>
                  <a:lnTo>
                    <a:pt x="32" y="202"/>
                  </a:lnTo>
                  <a:lnTo>
                    <a:pt x="34" y="201"/>
                  </a:lnTo>
                  <a:lnTo>
                    <a:pt x="34" y="196"/>
                  </a:lnTo>
                  <a:lnTo>
                    <a:pt x="34" y="188"/>
                  </a:lnTo>
                  <a:lnTo>
                    <a:pt x="32" y="187"/>
                  </a:lnTo>
                  <a:lnTo>
                    <a:pt x="31" y="181"/>
                  </a:lnTo>
                  <a:lnTo>
                    <a:pt x="29" y="177"/>
                  </a:lnTo>
                  <a:lnTo>
                    <a:pt x="27" y="173"/>
                  </a:lnTo>
                  <a:lnTo>
                    <a:pt x="27" y="172"/>
                  </a:lnTo>
                  <a:lnTo>
                    <a:pt x="25" y="168"/>
                  </a:lnTo>
                  <a:lnTo>
                    <a:pt x="23" y="164"/>
                  </a:lnTo>
                  <a:lnTo>
                    <a:pt x="23" y="160"/>
                  </a:lnTo>
                  <a:lnTo>
                    <a:pt x="27" y="159"/>
                  </a:lnTo>
                  <a:lnTo>
                    <a:pt x="27" y="153"/>
                  </a:lnTo>
                  <a:lnTo>
                    <a:pt x="28" y="150"/>
                  </a:lnTo>
                  <a:lnTo>
                    <a:pt x="29" y="145"/>
                  </a:lnTo>
                  <a:lnTo>
                    <a:pt x="27" y="143"/>
                  </a:lnTo>
                  <a:lnTo>
                    <a:pt x="27" y="136"/>
                  </a:lnTo>
                  <a:lnTo>
                    <a:pt x="28" y="134"/>
                  </a:lnTo>
                  <a:lnTo>
                    <a:pt x="29" y="126"/>
                  </a:lnTo>
                  <a:lnTo>
                    <a:pt x="31" y="124"/>
                  </a:lnTo>
                  <a:lnTo>
                    <a:pt x="34" y="116"/>
                  </a:lnTo>
                  <a:lnTo>
                    <a:pt x="37" y="114"/>
                  </a:lnTo>
                  <a:lnTo>
                    <a:pt x="39" y="113"/>
                  </a:lnTo>
                  <a:lnTo>
                    <a:pt x="40" y="110"/>
                  </a:lnTo>
                  <a:lnTo>
                    <a:pt x="39" y="109"/>
                  </a:lnTo>
                  <a:lnTo>
                    <a:pt x="39" y="107"/>
                  </a:lnTo>
                  <a:lnTo>
                    <a:pt x="38" y="105"/>
                  </a:lnTo>
                  <a:lnTo>
                    <a:pt x="37" y="104"/>
                  </a:lnTo>
                  <a:lnTo>
                    <a:pt x="38" y="102"/>
                  </a:lnTo>
                  <a:lnTo>
                    <a:pt x="39" y="100"/>
                  </a:lnTo>
                  <a:lnTo>
                    <a:pt x="39" y="98"/>
                  </a:lnTo>
                  <a:lnTo>
                    <a:pt x="37" y="94"/>
                  </a:lnTo>
                  <a:lnTo>
                    <a:pt x="37" y="91"/>
                  </a:lnTo>
                  <a:lnTo>
                    <a:pt x="38" y="88"/>
                  </a:lnTo>
                  <a:lnTo>
                    <a:pt x="37" y="87"/>
                  </a:lnTo>
                  <a:lnTo>
                    <a:pt x="36" y="85"/>
                  </a:lnTo>
                  <a:lnTo>
                    <a:pt x="36" y="82"/>
                  </a:lnTo>
                  <a:lnTo>
                    <a:pt x="49" y="75"/>
                  </a:lnTo>
                  <a:lnTo>
                    <a:pt x="51" y="63"/>
                  </a:lnTo>
                  <a:lnTo>
                    <a:pt x="50" y="60"/>
                  </a:lnTo>
                  <a:lnTo>
                    <a:pt x="49" y="60"/>
                  </a:lnTo>
                  <a:lnTo>
                    <a:pt x="48" y="62"/>
                  </a:lnTo>
                  <a:lnTo>
                    <a:pt x="44" y="62"/>
                  </a:lnTo>
                  <a:lnTo>
                    <a:pt x="37" y="41"/>
                  </a:lnTo>
                  <a:lnTo>
                    <a:pt x="32" y="36"/>
                  </a:lnTo>
                  <a:lnTo>
                    <a:pt x="29" y="34"/>
                  </a:lnTo>
                  <a:lnTo>
                    <a:pt x="33" y="28"/>
                  </a:lnTo>
                  <a:lnTo>
                    <a:pt x="32" y="26"/>
                  </a:lnTo>
                  <a:lnTo>
                    <a:pt x="33" y="23"/>
                  </a:lnTo>
                  <a:lnTo>
                    <a:pt x="33" y="22"/>
                  </a:lnTo>
                  <a:lnTo>
                    <a:pt x="28" y="17"/>
                  </a:lnTo>
                  <a:lnTo>
                    <a:pt x="26" y="16"/>
                  </a:lnTo>
                  <a:lnTo>
                    <a:pt x="26" y="12"/>
                  </a:lnTo>
                  <a:lnTo>
                    <a:pt x="25" y="11"/>
                  </a:lnTo>
                  <a:lnTo>
                    <a:pt x="26" y="8"/>
                  </a:lnTo>
                  <a:lnTo>
                    <a:pt x="26" y="6"/>
                  </a:lnTo>
                  <a:lnTo>
                    <a:pt x="25" y="5"/>
                  </a:lnTo>
                  <a:lnTo>
                    <a:pt x="22" y="3"/>
                  </a:lnTo>
                  <a:lnTo>
                    <a:pt x="22" y="1"/>
                  </a:lnTo>
                  <a:lnTo>
                    <a:pt x="21" y="0"/>
                  </a:lnTo>
                  <a:lnTo>
                    <a:pt x="20" y="0"/>
                  </a:lnTo>
                  <a:lnTo>
                    <a:pt x="19" y="2"/>
                  </a:lnTo>
                  <a:lnTo>
                    <a:pt x="19" y="3"/>
                  </a:lnTo>
                  <a:lnTo>
                    <a:pt x="20" y="6"/>
                  </a:lnTo>
                  <a:lnTo>
                    <a:pt x="19" y="7"/>
                  </a:lnTo>
                  <a:lnTo>
                    <a:pt x="17" y="8"/>
                  </a:lnTo>
                  <a:lnTo>
                    <a:pt x="16" y="8"/>
                  </a:lnTo>
                  <a:lnTo>
                    <a:pt x="14" y="10"/>
                  </a:lnTo>
                  <a:lnTo>
                    <a:pt x="11" y="11"/>
                  </a:lnTo>
                  <a:lnTo>
                    <a:pt x="11" y="12"/>
                  </a:lnTo>
                  <a:lnTo>
                    <a:pt x="11" y="14"/>
                  </a:lnTo>
                  <a:lnTo>
                    <a:pt x="11" y="17"/>
                  </a:lnTo>
                  <a:lnTo>
                    <a:pt x="12" y="20"/>
                  </a:lnTo>
                  <a:lnTo>
                    <a:pt x="14" y="28"/>
                  </a:lnTo>
                  <a:lnTo>
                    <a:pt x="14" y="31"/>
                  </a:lnTo>
                  <a:lnTo>
                    <a:pt x="14" y="34"/>
                  </a:lnTo>
                  <a:lnTo>
                    <a:pt x="12" y="35"/>
                  </a:lnTo>
                  <a:lnTo>
                    <a:pt x="12" y="39"/>
                  </a:lnTo>
                  <a:lnTo>
                    <a:pt x="14" y="42"/>
                  </a:lnTo>
                  <a:lnTo>
                    <a:pt x="16" y="46"/>
                  </a:lnTo>
                  <a:lnTo>
                    <a:pt x="16" y="52"/>
                  </a:lnTo>
                  <a:lnTo>
                    <a:pt x="15" y="53"/>
                  </a:lnTo>
                  <a:lnTo>
                    <a:pt x="15" y="54"/>
                  </a:lnTo>
                  <a:lnTo>
                    <a:pt x="15" y="62"/>
                  </a:lnTo>
                  <a:lnTo>
                    <a:pt x="15" y="64"/>
                  </a:lnTo>
                  <a:lnTo>
                    <a:pt x="14" y="64"/>
                  </a:lnTo>
                  <a:lnTo>
                    <a:pt x="11" y="65"/>
                  </a:lnTo>
                  <a:lnTo>
                    <a:pt x="12" y="70"/>
                  </a:lnTo>
                  <a:lnTo>
                    <a:pt x="12" y="70"/>
                  </a:lnTo>
                  <a:lnTo>
                    <a:pt x="14" y="70"/>
                  </a:lnTo>
                  <a:lnTo>
                    <a:pt x="15" y="70"/>
                  </a:lnTo>
                  <a:lnTo>
                    <a:pt x="14" y="71"/>
                  </a:lnTo>
                  <a:lnTo>
                    <a:pt x="14" y="83"/>
                  </a:lnTo>
                  <a:lnTo>
                    <a:pt x="15" y="87"/>
                  </a:lnTo>
                  <a:lnTo>
                    <a:pt x="16" y="91"/>
                  </a:lnTo>
                  <a:lnTo>
                    <a:pt x="15" y="93"/>
                  </a:lnTo>
                  <a:lnTo>
                    <a:pt x="14" y="96"/>
                  </a:lnTo>
                  <a:lnTo>
                    <a:pt x="14" y="99"/>
                  </a:lnTo>
                  <a:lnTo>
                    <a:pt x="15" y="103"/>
                  </a:lnTo>
                  <a:lnTo>
                    <a:pt x="15" y="104"/>
                  </a:lnTo>
                  <a:lnTo>
                    <a:pt x="15" y="110"/>
                  </a:lnTo>
                  <a:lnTo>
                    <a:pt x="14" y="113"/>
                  </a:lnTo>
                  <a:lnTo>
                    <a:pt x="14" y="115"/>
                  </a:lnTo>
                  <a:lnTo>
                    <a:pt x="14" y="116"/>
                  </a:lnTo>
                  <a:lnTo>
                    <a:pt x="14" y="117"/>
                  </a:lnTo>
                  <a:lnTo>
                    <a:pt x="12" y="121"/>
                  </a:lnTo>
                  <a:lnTo>
                    <a:pt x="12" y="124"/>
                  </a:lnTo>
                  <a:lnTo>
                    <a:pt x="11" y="125"/>
                  </a:lnTo>
                  <a:lnTo>
                    <a:pt x="11" y="128"/>
                  </a:lnTo>
                  <a:lnTo>
                    <a:pt x="11" y="130"/>
                  </a:lnTo>
                  <a:lnTo>
                    <a:pt x="10" y="134"/>
                  </a:lnTo>
                  <a:lnTo>
                    <a:pt x="10" y="136"/>
                  </a:lnTo>
                  <a:lnTo>
                    <a:pt x="11" y="138"/>
                  </a:lnTo>
                  <a:lnTo>
                    <a:pt x="12" y="142"/>
                  </a:lnTo>
                  <a:lnTo>
                    <a:pt x="14" y="144"/>
                  </a:lnTo>
                  <a:lnTo>
                    <a:pt x="11" y="145"/>
                  </a:lnTo>
                  <a:lnTo>
                    <a:pt x="11" y="147"/>
                  </a:lnTo>
                  <a:lnTo>
                    <a:pt x="12" y="149"/>
                  </a:lnTo>
                  <a:lnTo>
                    <a:pt x="10" y="151"/>
                  </a:lnTo>
                  <a:lnTo>
                    <a:pt x="9" y="151"/>
                  </a:lnTo>
                  <a:lnTo>
                    <a:pt x="9" y="154"/>
                  </a:lnTo>
                  <a:lnTo>
                    <a:pt x="10" y="156"/>
                  </a:lnTo>
                  <a:lnTo>
                    <a:pt x="10" y="159"/>
                  </a:lnTo>
                  <a:lnTo>
                    <a:pt x="12" y="165"/>
                  </a:lnTo>
                  <a:lnTo>
                    <a:pt x="12" y="168"/>
                  </a:lnTo>
                  <a:lnTo>
                    <a:pt x="11" y="170"/>
                  </a:lnTo>
                  <a:lnTo>
                    <a:pt x="11" y="172"/>
                  </a:lnTo>
                  <a:lnTo>
                    <a:pt x="14" y="176"/>
                  </a:lnTo>
                  <a:lnTo>
                    <a:pt x="14" y="179"/>
                  </a:lnTo>
                  <a:lnTo>
                    <a:pt x="14" y="182"/>
                  </a:lnTo>
                  <a:lnTo>
                    <a:pt x="14" y="183"/>
                  </a:lnTo>
                  <a:lnTo>
                    <a:pt x="14" y="184"/>
                  </a:lnTo>
                  <a:lnTo>
                    <a:pt x="14" y="187"/>
                  </a:lnTo>
                  <a:lnTo>
                    <a:pt x="12" y="188"/>
                  </a:lnTo>
                  <a:lnTo>
                    <a:pt x="14" y="189"/>
                  </a:lnTo>
                  <a:lnTo>
                    <a:pt x="16" y="193"/>
                  </a:lnTo>
                  <a:lnTo>
                    <a:pt x="16" y="194"/>
                  </a:lnTo>
                  <a:lnTo>
                    <a:pt x="15" y="196"/>
                  </a:lnTo>
                  <a:lnTo>
                    <a:pt x="14" y="197"/>
                  </a:lnTo>
                  <a:lnTo>
                    <a:pt x="12" y="200"/>
                  </a:lnTo>
                  <a:lnTo>
                    <a:pt x="12" y="201"/>
                  </a:lnTo>
                  <a:lnTo>
                    <a:pt x="12" y="202"/>
                  </a:lnTo>
                  <a:lnTo>
                    <a:pt x="12" y="205"/>
                  </a:lnTo>
                  <a:lnTo>
                    <a:pt x="11" y="206"/>
                  </a:lnTo>
                  <a:lnTo>
                    <a:pt x="11" y="207"/>
                  </a:lnTo>
                  <a:lnTo>
                    <a:pt x="10" y="211"/>
                  </a:lnTo>
                  <a:lnTo>
                    <a:pt x="10" y="212"/>
                  </a:lnTo>
                  <a:lnTo>
                    <a:pt x="10" y="214"/>
                  </a:lnTo>
                  <a:lnTo>
                    <a:pt x="9" y="216"/>
                  </a:lnTo>
                  <a:lnTo>
                    <a:pt x="9" y="218"/>
                  </a:lnTo>
                  <a:lnTo>
                    <a:pt x="8" y="219"/>
                  </a:lnTo>
                  <a:lnTo>
                    <a:pt x="8" y="221"/>
                  </a:lnTo>
                  <a:lnTo>
                    <a:pt x="9" y="222"/>
                  </a:lnTo>
                  <a:lnTo>
                    <a:pt x="8" y="224"/>
                  </a:lnTo>
                  <a:lnTo>
                    <a:pt x="8" y="227"/>
                  </a:lnTo>
                  <a:lnTo>
                    <a:pt x="8" y="228"/>
                  </a:lnTo>
                  <a:lnTo>
                    <a:pt x="5" y="229"/>
                  </a:lnTo>
                  <a:lnTo>
                    <a:pt x="5" y="231"/>
                  </a:lnTo>
                  <a:lnTo>
                    <a:pt x="5" y="233"/>
                  </a:lnTo>
                  <a:lnTo>
                    <a:pt x="5" y="234"/>
                  </a:lnTo>
                  <a:lnTo>
                    <a:pt x="5" y="236"/>
                  </a:lnTo>
                  <a:lnTo>
                    <a:pt x="5" y="239"/>
                  </a:lnTo>
                  <a:lnTo>
                    <a:pt x="4" y="240"/>
                  </a:lnTo>
                  <a:lnTo>
                    <a:pt x="3" y="240"/>
                  </a:lnTo>
                  <a:lnTo>
                    <a:pt x="1" y="239"/>
                  </a:lnTo>
                  <a:lnTo>
                    <a:pt x="0" y="240"/>
                  </a:lnTo>
                  <a:lnTo>
                    <a:pt x="0" y="241"/>
                  </a:lnTo>
                  <a:lnTo>
                    <a:pt x="0" y="244"/>
                  </a:lnTo>
                  <a:lnTo>
                    <a:pt x="0" y="246"/>
                  </a:lnTo>
                  <a:lnTo>
                    <a:pt x="1" y="248"/>
                  </a:lnTo>
                  <a:lnTo>
                    <a:pt x="4" y="251"/>
                  </a:lnTo>
                  <a:lnTo>
                    <a:pt x="4" y="252"/>
                  </a:lnTo>
                  <a:lnTo>
                    <a:pt x="4" y="256"/>
                  </a:lnTo>
                  <a:lnTo>
                    <a:pt x="8" y="261"/>
                  </a:lnTo>
                  <a:lnTo>
                    <a:pt x="8" y="263"/>
                  </a:lnTo>
                  <a:lnTo>
                    <a:pt x="9" y="264"/>
                  </a:lnTo>
                  <a:lnTo>
                    <a:pt x="9" y="268"/>
                  </a:lnTo>
                  <a:lnTo>
                    <a:pt x="9" y="273"/>
                  </a:lnTo>
                  <a:lnTo>
                    <a:pt x="8" y="273"/>
                  </a:lnTo>
                  <a:lnTo>
                    <a:pt x="8" y="274"/>
                  </a:lnTo>
                  <a:lnTo>
                    <a:pt x="8" y="276"/>
                  </a:lnTo>
                  <a:lnTo>
                    <a:pt x="6" y="275"/>
                  </a:lnTo>
                  <a:lnTo>
                    <a:pt x="5" y="275"/>
                  </a:lnTo>
                  <a:lnTo>
                    <a:pt x="5" y="278"/>
                  </a:lnTo>
                  <a:lnTo>
                    <a:pt x="5" y="280"/>
                  </a:lnTo>
                  <a:lnTo>
                    <a:pt x="6" y="280"/>
                  </a:lnTo>
                  <a:lnTo>
                    <a:pt x="5" y="285"/>
                  </a:lnTo>
                  <a:lnTo>
                    <a:pt x="6" y="287"/>
                  </a:lnTo>
                  <a:lnTo>
                    <a:pt x="5" y="288"/>
                  </a:lnTo>
                  <a:lnTo>
                    <a:pt x="6" y="290"/>
                  </a:lnTo>
                  <a:lnTo>
                    <a:pt x="5" y="291"/>
                  </a:lnTo>
                  <a:lnTo>
                    <a:pt x="5" y="291"/>
                  </a:lnTo>
                  <a:lnTo>
                    <a:pt x="6" y="292"/>
                  </a:lnTo>
                  <a:lnTo>
                    <a:pt x="9" y="297"/>
                  </a:lnTo>
                  <a:lnTo>
                    <a:pt x="10" y="298"/>
                  </a:lnTo>
                  <a:lnTo>
                    <a:pt x="11" y="301"/>
                  </a:lnTo>
                  <a:lnTo>
                    <a:pt x="14" y="302"/>
                  </a:lnTo>
                  <a:lnTo>
                    <a:pt x="17" y="301"/>
                  </a:lnTo>
                  <a:lnTo>
                    <a:pt x="17" y="298"/>
                  </a:lnTo>
                  <a:lnTo>
                    <a:pt x="17" y="297"/>
                  </a:lnTo>
                  <a:lnTo>
                    <a:pt x="20" y="297"/>
                  </a:lnTo>
                  <a:lnTo>
                    <a:pt x="21" y="299"/>
                  </a:lnTo>
                  <a:lnTo>
                    <a:pt x="22" y="298"/>
                  </a:lnTo>
                  <a:lnTo>
                    <a:pt x="23" y="298"/>
                  </a:lnTo>
                  <a:lnTo>
                    <a:pt x="22" y="299"/>
                  </a:lnTo>
                  <a:lnTo>
                    <a:pt x="20" y="302"/>
                  </a:lnTo>
                  <a:lnTo>
                    <a:pt x="20" y="303"/>
                  </a:lnTo>
                  <a:lnTo>
                    <a:pt x="22" y="304"/>
                  </a:lnTo>
                  <a:lnTo>
                    <a:pt x="23" y="303"/>
                  </a:lnTo>
                  <a:lnTo>
                    <a:pt x="23" y="305"/>
                  </a:lnTo>
                  <a:lnTo>
                    <a:pt x="23" y="309"/>
                  </a:lnTo>
                  <a:lnTo>
                    <a:pt x="25" y="310"/>
                  </a:lnTo>
                  <a:lnTo>
                    <a:pt x="23" y="310"/>
                  </a:lnTo>
                  <a:lnTo>
                    <a:pt x="23" y="309"/>
                  </a:lnTo>
                  <a:lnTo>
                    <a:pt x="22" y="308"/>
                  </a:lnTo>
                  <a:lnTo>
                    <a:pt x="21" y="307"/>
                  </a:lnTo>
                  <a:lnTo>
                    <a:pt x="20" y="308"/>
                  </a:lnTo>
                  <a:lnTo>
                    <a:pt x="21" y="309"/>
                  </a:lnTo>
                  <a:lnTo>
                    <a:pt x="22" y="310"/>
                  </a:lnTo>
                  <a:lnTo>
                    <a:pt x="23" y="311"/>
                  </a:lnTo>
                  <a:lnTo>
                    <a:pt x="21" y="313"/>
                  </a:lnTo>
                  <a:lnTo>
                    <a:pt x="21" y="313"/>
                  </a:lnTo>
                  <a:lnTo>
                    <a:pt x="21" y="315"/>
                  </a:lnTo>
                  <a:lnTo>
                    <a:pt x="22" y="318"/>
                  </a:lnTo>
                  <a:lnTo>
                    <a:pt x="21" y="319"/>
                  </a:lnTo>
                  <a:lnTo>
                    <a:pt x="21" y="321"/>
                  </a:lnTo>
                  <a:lnTo>
                    <a:pt x="21" y="321"/>
                  </a:lnTo>
                  <a:lnTo>
                    <a:pt x="20" y="324"/>
                  </a:lnTo>
                  <a:lnTo>
                    <a:pt x="20" y="325"/>
                  </a:lnTo>
                  <a:lnTo>
                    <a:pt x="22" y="326"/>
                  </a:lnTo>
                  <a:lnTo>
                    <a:pt x="22" y="327"/>
                  </a:lnTo>
                  <a:lnTo>
                    <a:pt x="21" y="330"/>
                  </a:lnTo>
                  <a:lnTo>
                    <a:pt x="20" y="332"/>
                  </a:lnTo>
                  <a:lnTo>
                    <a:pt x="20" y="333"/>
                  </a:lnTo>
                  <a:lnTo>
                    <a:pt x="21" y="335"/>
                  </a:lnTo>
                  <a:lnTo>
                    <a:pt x="23" y="335"/>
                  </a:lnTo>
                  <a:lnTo>
                    <a:pt x="25" y="336"/>
                  </a:lnTo>
                  <a:lnTo>
                    <a:pt x="25" y="337"/>
                  </a:lnTo>
                  <a:lnTo>
                    <a:pt x="26" y="337"/>
                  </a:lnTo>
                  <a:lnTo>
                    <a:pt x="27" y="339"/>
                  </a:lnTo>
                  <a:lnTo>
                    <a:pt x="27" y="342"/>
                  </a:lnTo>
                  <a:lnTo>
                    <a:pt x="26" y="344"/>
                  </a:lnTo>
                  <a:lnTo>
                    <a:pt x="22" y="347"/>
                  </a:lnTo>
                  <a:lnTo>
                    <a:pt x="21" y="347"/>
                  </a:lnTo>
                  <a:lnTo>
                    <a:pt x="21" y="348"/>
                  </a:lnTo>
                  <a:lnTo>
                    <a:pt x="22" y="350"/>
                  </a:lnTo>
                  <a:lnTo>
                    <a:pt x="21" y="352"/>
                  </a:lnTo>
                  <a:lnTo>
                    <a:pt x="21" y="353"/>
                  </a:lnTo>
                  <a:lnTo>
                    <a:pt x="22" y="354"/>
                  </a:lnTo>
                  <a:lnTo>
                    <a:pt x="21" y="355"/>
                  </a:lnTo>
                  <a:lnTo>
                    <a:pt x="20" y="359"/>
                  </a:lnTo>
                  <a:lnTo>
                    <a:pt x="20" y="361"/>
                  </a:lnTo>
                  <a:lnTo>
                    <a:pt x="21" y="361"/>
                  </a:lnTo>
                  <a:lnTo>
                    <a:pt x="20" y="362"/>
                  </a:lnTo>
                  <a:lnTo>
                    <a:pt x="20" y="367"/>
                  </a:lnTo>
                  <a:lnTo>
                    <a:pt x="19" y="367"/>
                  </a:lnTo>
                  <a:lnTo>
                    <a:pt x="19" y="370"/>
                  </a:lnTo>
                  <a:lnTo>
                    <a:pt x="17" y="368"/>
                  </a:lnTo>
                  <a:lnTo>
                    <a:pt x="19" y="367"/>
                  </a:lnTo>
                  <a:lnTo>
                    <a:pt x="19" y="364"/>
                  </a:lnTo>
                  <a:lnTo>
                    <a:pt x="19" y="362"/>
                  </a:lnTo>
                  <a:lnTo>
                    <a:pt x="19" y="361"/>
                  </a:lnTo>
                  <a:lnTo>
                    <a:pt x="17" y="361"/>
                  </a:lnTo>
                  <a:lnTo>
                    <a:pt x="15" y="361"/>
                  </a:lnTo>
                  <a:lnTo>
                    <a:pt x="12" y="364"/>
                  </a:lnTo>
                  <a:lnTo>
                    <a:pt x="12" y="362"/>
                  </a:lnTo>
                  <a:lnTo>
                    <a:pt x="12" y="362"/>
                  </a:lnTo>
                  <a:lnTo>
                    <a:pt x="14" y="361"/>
                  </a:lnTo>
                  <a:lnTo>
                    <a:pt x="15" y="360"/>
                  </a:lnTo>
                  <a:lnTo>
                    <a:pt x="15" y="358"/>
                  </a:lnTo>
                  <a:lnTo>
                    <a:pt x="15" y="358"/>
                  </a:lnTo>
                  <a:lnTo>
                    <a:pt x="12" y="358"/>
                  </a:lnTo>
                  <a:lnTo>
                    <a:pt x="9" y="358"/>
                  </a:lnTo>
                  <a:lnTo>
                    <a:pt x="8" y="358"/>
                  </a:lnTo>
                  <a:lnTo>
                    <a:pt x="5" y="358"/>
                  </a:lnTo>
                  <a:lnTo>
                    <a:pt x="5" y="359"/>
                  </a:lnTo>
                  <a:lnTo>
                    <a:pt x="6" y="361"/>
                  </a:lnTo>
                  <a:lnTo>
                    <a:pt x="8" y="361"/>
                  </a:lnTo>
                  <a:lnTo>
                    <a:pt x="8" y="364"/>
                  </a:lnTo>
                  <a:lnTo>
                    <a:pt x="6" y="364"/>
                  </a:lnTo>
                  <a:lnTo>
                    <a:pt x="6" y="365"/>
                  </a:lnTo>
                  <a:lnTo>
                    <a:pt x="4" y="366"/>
                  </a:lnTo>
                  <a:lnTo>
                    <a:pt x="4" y="368"/>
                  </a:lnTo>
                  <a:lnTo>
                    <a:pt x="1" y="370"/>
                  </a:lnTo>
                  <a:lnTo>
                    <a:pt x="0" y="371"/>
                  </a:lnTo>
                  <a:lnTo>
                    <a:pt x="4" y="375"/>
                  </a:lnTo>
                  <a:lnTo>
                    <a:pt x="5" y="375"/>
                  </a:lnTo>
                  <a:lnTo>
                    <a:pt x="6" y="373"/>
                  </a:lnTo>
                  <a:lnTo>
                    <a:pt x="6" y="372"/>
                  </a:lnTo>
                  <a:lnTo>
                    <a:pt x="4" y="372"/>
                  </a:lnTo>
                  <a:lnTo>
                    <a:pt x="4" y="371"/>
                  </a:lnTo>
                  <a:lnTo>
                    <a:pt x="5" y="368"/>
                  </a:lnTo>
                  <a:lnTo>
                    <a:pt x="8" y="368"/>
                  </a:lnTo>
                  <a:lnTo>
                    <a:pt x="9" y="368"/>
                  </a:lnTo>
                  <a:lnTo>
                    <a:pt x="9" y="371"/>
                  </a:lnTo>
                  <a:lnTo>
                    <a:pt x="11" y="372"/>
                  </a:lnTo>
                  <a:lnTo>
                    <a:pt x="14" y="372"/>
                  </a:lnTo>
                  <a:lnTo>
                    <a:pt x="14" y="371"/>
                  </a:lnTo>
                  <a:lnTo>
                    <a:pt x="15" y="371"/>
                  </a:lnTo>
                  <a:lnTo>
                    <a:pt x="16" y="372"/>
                  </a:lnTo>
                  <a:lnTo>
                    <a:pt x="19" y="373"/>
                  </a:lnTo>
                  <a:lnTo>
                    <a:pt x="20" y="375"/>
                  </a:lnTo>
                  <a:lnTo>
                    <a:pt x="19" y="376"/>
                  </a:lnTo>
                  <a:lnTo>
                    <a:pt x="19" y="376"/>
                  </a:lnTo>
                  <a:lnTo>
                    <a:pt x="20" y="377"/>
                  </a:lnTo>
                  <a:lnTo>
                    <a:pt x="19" y="378"/>
                  </a:lnTo>
                  <a:lnTo>
                    <a:pt x="17" y="379"/>
                  </a:lnTo>
                  <a:lnTo>
                    <a:pt x="19" y="381"/>
                  </a:lnTo>
                  <a:lnTo>
                    <a:pt x="20" y="382"/>
                  </a:lnTo>
                  <a:lnTo>
                    <a:pt x="20" y="383"/>
                  </a:lnTo>
                  <a:lnTo>
                    <a:pt x="17" y="382"/>
                  </a:lnTo>
                  <a:lnTo>
                    <a:pt x="17" y="381"/>
                  </a:lnTo>
                  <a:lnTo>
                    <a:pt x="16" y="382"/>
                  </a:lnTo>
                  <a:lnTo>
                    <a:pt x="16" y="383"/>
                  </a:lnTo>
                  <a:lnTo>
                    <a:pt x="17" y="384"/>
                  </a:lnTo>
                  <a:lnTo>
                    <a:pt x="19" y="385"/>
                  </a:lnTo>
                  <a:lnTo>
                    <a:pt x="21" y="387"/>
                  </a:lnTo>
                  <a:lnTo>
                    <a:pt x="23" y="385"/>
                  </a:lnTo>
                  <a:lnTo>
                    <a:pt x="25" y="385"/>
                  </a:lnTo>
                  <a:lnTo>
                    <a:pt x="26" y="385"/>
                  </a:lnTo>
                  <a:lnTo>
                    <a:pt x="28" y="385"/>
                  </a:lnTo>
                  <a:lnTo>
                    <a:pt x="27" y="387"/>
                  </a:lnTo>
                  <a:lnTo>
                    <a:pt x="27" y="388"/>
                  </a:lnTo>
                  <a:lnTo>
                    <a:pt x="27" y="388"/>
                  </a:lnTo>
                  <a:lnTo>
                    <a:pt x="25" y="388"/>
                  </a:lnTo>
                  <a:lnTo>
                    <a:pt x="25" y="389"/>
                  </a:lnTo>
                  <a:lnTo>
                    <a:pt x="22" y="388"/>
                  </a:lnTo>
                  <a:lnTo>
                    <a:pt x="20" y="388"/>
                  </a:lnTo>
                  <a:lnTo>
                    <a:pt x="19" y="390"/>
                  </a:lnTo>
                  <a:lnTo>
                    <a:pt x="19" y="392"/>
                  </a:lnTo>
                  <a:lnTo>
                    <a:pt x="21" y="393"/>
                  </a:lnTo>
                  <a:lnTo>
                    <a:pt x="21" y="394"/>
                  </a:lnTo>
                  <a:lnTo>
                    <a:pt x="23" y="394"/>
                  </a:lnTo>
                  <a:lnTo>
                    <a:pt x="25" y="394"/>
                  </a:lnTo>
                  <a:lnTo>
                    <a:pt x="25" y="395"/>
                  </a:lnTo>
                  <a:lnTo>
                    <a:pt x="23" y="396"/>
                  </a:lnTo>
                  <a:lnTo>
                    <a:pt x="23" y="398"/>
                  </a:lnTo>
                  <a:lnTo>
                    <a:pt x="23" y="399"/>
                  </a:lnTo>
                  <a:lnTo>
                    <a:pt x="23" y="400"/>
                  </a:lnTo>
                  <a:lnTo>
                    <a:pt x="22" y="400"/>
                  </a:lnTo>
                  <a:lnTo>
                    <a:pt x="21" y="401"/>
                  </a:lnTo>
                  <a:lnTo>
                    <a:pt x="23" y="406"/>
                  </a:lnTo>
                  <a:lnTo>
                    <a:pt x="23" y="407"/>
                  </a:lnTo>
                  <a:lnTo>
                    <a:pt x="23" y="410"/>
                  </a:lnTo>
                  <a:lnTo>
                    <a:pt x="25" y="412"/>
                  </a:lnTo>
                  <a:lnTo>
                    <a:pt x="27" y="413"/>
                  </a:lnTo>
                  <a:lnTo>
                    <a:pt x="27" y="410"/>
                  </a:lnTo>
                  <a:lnTo>
                    <a:pt x="28" y="405"/>
                  </a:lnTo>
                  <a:lnTo>
                    <a:pt x="29" y="405"/>
                  </a:lnTo>
                  <a:lnTo>
                    <a:pt x="29" y="405"/>
                  </a:lnTo>
                  <a:lnTo>
                    <a:pt x="29" y="405"/>
                  </a:lnTo>
                  <a:lnTo>
                    <a:pt x="28" y="410"/>
                  </a:lnTo>
                  <a:lnTo>
                    <a:pt x="28" y="411"/>
                  </a:lnTo>
                  <a:lnTo>
                    <a:pt x="29" y="412"/>
                  </a:lnTo>
                  <a:lnTo>
                    <a:pt x="31" y="412"/>
                  </a:lnTo>
                  <a:lnTo>
                    <a:pt x="31" y="412"/>
                  </a:lnTo>
                  <a:lnTo>
                    <a:pt x="28" y="413"/>
                  </a:lnTo>
                  <a:lnTo>
                    <a:pt x="26" y="415"/>
                  </a:lnTo>
                  <a:lnTo>
                    <a:pt x="26" y="416"/>
                  </a:lnTo>
                  <a:lnTo>
                    <a:pt x="26" y="418"/>
                  </a:lnTo>
                  <a:lnTo>
                    <a:pt x="26" y="419"/>
                  </a:lnTo>
                  <a:lnTo>
                    <a:pt x="25" y="421"/>
                  </a:lnTo>
                  <a:lnTo>
                    <a:pt x="23" y="422"/>
                  </a:lnTo>
                  <a:lnTo>
                    <a:pt x="25" y="423"/>
                  </a:lnTo>
                  <a:lnTo>
                    <a:pt x="27" y="426"/>
                  </a:lnTo>
                  <a:lnTo>
                    <a:pt x="31" y="427"/>
                  </a:lnTo>
                  <a:lnTo>
                    <a:pt x="33" y="428"/>
                  </a:lnTo>
                  <a:lnTo>
                    <a:pt x="32" y="429"/>
                  </a:lnTo>
                  <a:lnTo>
                    <a:pt x="32" y="429"/>
                  </a:lnTo>
                  <a:lnTo>
                    <a:pt x="32" y="430"/>
                  </a:lnTo>
                  <a:lnTo>
                    <a:pt x="33" y="432"/>
                  </a:lnTo>
                  <a:lnTo>
                    <a:pt x="34" y="430"/>
                  </a:lnTo>
                  <a:lnTo>
                    <a:pt x="34" y="432"/>
                  </a:lnTo>
                  <a:lnTo>
                    <a:pt x="34" y="433"/>
                  </a:lnTo>
                  <a:lnTo>
                    <a:pt x="32" y="434"/>
                  </a:lnTo>
                  <a:lnTo>
                    <a:pt x="31" y="435"/>
                  </a:lnTo>
                  <a:lnTo>
                    <a:pt x="32" y="436"/>
                  </a:lnTo>
                  <a:lnTo>
                    <a:pt x="33" y="436"/>
                  </a:lnTo>
                  <a:lnTo>
                    <a:pt x="33" y="438"/>
                  </a:lnTo>
                  <a:lnTo>
                    <a:pt x="36" y="439"/>
                  </a:lnTo>
                  <a:lnTo>
                    <a:pt x="37" y="439"/>
                  </a:lnTo>
                  <a:lnTo>
                    <a:pt x="38" y="438"/>
                  </a:lnTo>
                  <a:lnTo>
                    <a:pt x="37" y="440"/>
                  </a:lnTo>
                  <a:lnTo>
                    <a:pt x="38" y="442"/>
                  </a:lnTo>
                  <a:lnTo>
                    <a:pt x="37" y="442"/>
                  </a:lnTo>
                  <a:lnTo>
                    <a:pt x="36" y="441"/>
                  </a:lnTo>
                  <a:lnTo>
                    <a:pt x="36" y="441"/>
                  </a:lnTo>
                  <a:lnTo>
                    <a:pt x="34" y="442"/>
                  </a:lnTo>
                  <a:lnTo>
                    <a:pt x="37" y="445"/>
                  </a:lnTo>
                  <a:lnTo>
                    <a:pt x="37" y="445"/>
                  </a:lnTo>
                  <a:lnTo>
                    <a:pt x="38" y="447"/>
                  </a:lnTo>
                  <a:lnTo>
                    <a:pt x="39" y="449"/>
                  </a:lnTo>
                  <a:lnTo>
                    <a:pt x="40" y="451"/>
                  </a:lnTo>
                  <a:lnTo>
                    <a:pt x="42" y="450"/>
                  </a:lnTo>
                  <a:lnTo>
                    <a:pt x="42" y="447"/>
                  </a:lnTo>
                  <a:lnTo>
                    <a:pt x="42" y="446"/>
                  </a:lnTo>
                  <a:lnTo>
                    <a:pt x="40" y="445"/>
                  </a:lnTo>
                  <a:lnTo>
                    <a:pt x="43" y="446"/>
                  </a:lnTo>
                  <a:lnTo>
                    <a:pt x="43" y="447"/>
                  </a:lnTo>
                  <a:lnTo>
                    <a:pt x="44" y="449"/>
                  </a:lnTo>
                  <a:lnTo>
                    <a:pt x="45" y="447"/>
                  </a:lnTo>
                  <a:lnTo>
                    <a:pt x="47" y="446"/>
                  </a:lnTo>
                  <a:lnTo>
                    <a:pt x="47" y="444"/>
                  </a:lnTo>
                  <a:lnTo>
                    <a:pt x="45" y="444"/>
                  </a:lnTo>
                  <a:lnTo>
                    <a:pt x="43" y="444"/>
                  </a:lnTo>
                  <a:lnTo>
                    <a:pt x="43" y="442"/>
                  </a:lnTo>
                  <a:lnTo>
                    <a:pt x="44" y="442"/>
                  </a:lnTo>
                  <a:lnTo>
                    <a:pt x="48" y="444"/>
                  </a:lnTo>
                  <a:lnTo>
                    <a:pt x="48" y="445"/>
                  </a:lnTo>
                  <a:lnTo>
                    <a:pt x="50" y="445"/>
                  </a:lnTo>
                  <a:lnTo>
                    <a:pt x="50" y="442"/>
                  </a:lnTo>
                  <a:lnTo>
                    <a:pt x="48" y="441"/>
                  </a:lnTo>
                  <a:lnTo>
                    <a:pt x="44" y="441"/>
                  </a:lnTo>
                  <a:lnTo>
                    <a:pt x="44" y="440"/>
                  </a:lnTo>
                  <a:lnTo>
                    <a:pt x="45" y="440"/>
                  </a:lnTo>
                  <a:lnTo>
                    <a:pt x="48" y="441"/>
                  </a:lnTo>
                  <a:lnTo>
                    <a:pt x="51" y="444"/>
                  </a:lnTo>
                  <a:lnTo>
                    <a:pt x="53" y="446"/>
                  </a:lnTo>
                  <a:lnTo>
                    <a:pt x="50" y="447"/>
                  </a:lnTo>
                  <a:lnTo>
                    <a:pt x="50" y="449"/>
                  </a:lnTo>
                  <a:lnTo>
                    <a:pt x="51" y="452"/>
                  </a:lnTo>
                  <a:lnTo>
                    <a:pt x="51" y="453"/>
                  </a:lnTo>
                  <a:lnTo>
                    <a:pt x="50" y="455"/>
                  </a:lnTo>
                  <a:lnTo>
                    <a:pt x="51" y="452"/>
                  </a:lnTo>
                  <a:lnTo>
                    <a:pt x="49" y="449"/>
                  </a:lnTo>
                  <a:lnTo>
                    <a:pt x="48" y="447"/>
                  </a:lnTo>
                  <a:lnTo>
                    <a:pt x="48" y="449"/>
                  </a:lnTo>
                  <a:lnTo>
                    <a:pt x="47" y="450"/>
                  </a:lnTo>
                  <a:lnTo>
                    <a:pt x="48" y="451"/>
                  </a:lnTo>
                  <a:lnTo>
                    <a:pt x="48" y="453"/>
                  </a:lnTo>
                  <a:lnTo>
                    <a:pt x="47" y="452"/>
                  </a:lnTo>
                  <a:lnTo>
                    <a:pt x="47" y="451"/>
                  </a:lnTo>
                  <a:lnTo>
                    <a:pt x="45" y="451"/>
                  </a:lnTo>
                  <a:lnTo>
                    <a:pt x="43" y="452"/>
                  </a:lnTo>
                  <a:lnTo>
                    <a:pt x="40" y="452"/>
                  </a:lnTo>
                  <a:lnTo>
                    <a:pt x="39" y="452"/>
                  </a:lnTo>
                  <a:lnTo>
                    <a:pt x="40" y="453"/>
                  </a:lnTo>
                  <a:lnTo>
                    <a:pt x="40" y="456"/>
                  </a:lnTo>
                  <a:lnTo>
                    <a:pt x="42" y="458"/>
                  </a:lnTo>
                  <a:lnTo>
                    <a:pt x="42" y="459"/>
                  </a:lnTo>
                  <a:lnTo>
                    <a:pt x="42" y="461"/>
                  </a:lnTo>
                  <a:lnTo>
                    <a:pt x="42" y="461"/>
                  </a:lnTo>
                  <a:lnTo>
                    <a:pt x="43" y="462"/>
                  </a:lnTo>
                  <a:lnTo>
                    <a:pt x="44" y="459"/>
                  </a:lnTo>
                  <a:lnTo>
                    <a:pt x="45" y="461"/>
                  </a:lnTo>
                  <a:lnTo>
                    <a:pt x="47" y="461"/>
                  </a:lnTo>
                  <a:lnTo>
                    <a:pt x="47" y="462"/>
                  </a:lnTo>
                  <a:lnTo>
                    <a:pt x="45" y="462"/>
                  </a:lnTo>
                  <a:lnTo>
                    <a:pt x="44" y="463"/>
                  </a:lnTo>
                  <a:lnTo>
                    <a:pt x="44" y="464"/>
                  </a:lnTo>
                  <a:lnTo>
                    <a:pt x="47" y="464"/>
                  </a:lnTo>
                  <a:lnTo>
                    <a:pt x="49" y="467"/>
                  </a:lnTo>
                  <a:lnTo>
                    <a:pt x="50" y="466"/>
                  </a:lnTo>
                  <a:lnTo>
                    <a:pt x="51" y="464"/>
                  </a:lnTo>
                  <a:lnTo>
                    <a:pt x="50" y="463"/>
                  </a:lnTo>
                  <a:lnTo>
                    <a:pt x="51" y="461"/>
                  </a:lnTo>
                  <a:lnTo>
                    <a:pt x="50" y="459"/>
                  </a:lnTo>
                  <a:lnTo>
                    <a:pt x="50" y="459"/>
                  </a:lnTo>
                  <a:lnTo>
                    <a:pt x="48" y="459"/>
                  </a:lnTo>
                  <a:lnTo>
                    <a:pt x="49" y="459"/>
                  </a:lnTo>
                  <a:lnTo>
                    <a:pt x="50" y="458"/>
                  </a:lnTo>
                  <a:lnTo>
                    <a:pt x="50" y="457"/>
                  </a:lnTo>
                  <a:lnTo>
                    <a:pt x="50" y="456"/>
                  </a:lnTo>
                  <a:lnTo>
                    <a:pt x="53" y="457"/>
                  </a:lnTo>
                  <a:lnTo>
                    <a:pt x="54" y="457"/>
                  </a:lnTo>
                  <a:lnTo>
                    <a:pt x="55" y="457"/>
                  </a:lnTo>
                  <a:lnTo>
                    <a:pt x="55" y="458"/>
                  </a:lnTo>
                  <a:lnTo>
                    <a:pt x="56" y="457"/>
                  </a:lnTo>
                  <a:lnTo>
                    <a:pt x="59" y="457"/>
                  </a:lnTo>
                  <a:lnTo>
                    <a:pt x="60" y="457"/>
                  </a:lnTo>
                  <a:lnTo>
                    <a:pt x="62" y="457"/>
                  </a:lnTo>
                  <a:lnTo>
                    <a:pt x="64" y="457"/>
                  </a:lnTo>
                  <a:lnTo>
                    <a:pt x="65" y="458"/>
                  </a:lnTo>
                  <a:lnTo>
                    <a:pt x="64" y="458"/>
                  </a:lnTo>
                  <a:lnTo>
                    <a:pt x="62" y="459"/>
                  </a:lnTo>
                  <a:lnTo>
                    <a:pt x="61" y="459"/>
                  </a:lnTo>
                  <a:lnTo>
                    <a:pt x="60" y="458"/>
                  </a:lnTo>
                  <a:lnTo>
                    <a:pt x="59" y="458"/>
                  </a:lnTo>
                  <a:lnTo>
                    <a:pt x="55" y="462"/>
                  </a:lnTo>
                  <a:lnTo>
                    <a:pt x="54" y="462"/>
                  </a:lnTo>
                  <a:lnTo>
                    <a:pt x="53" y="462"/>
                  </a:lnTo>
                  <a:lnTo>
                    <a:pt x="51" y="463"/>
                  </a:lnTo>
                  <a:lnTo>
                    <a:pt x="53" y="464"/>
                  </a:lnTo>
                  <a:lnTo>
                    <a:pt x="51" y="466"/>
                  </a:lnTo>
                  <a:lnTo>
                    <a:pt x="51" y="467"/>
                  </a:lnTo>
                  <a:lnTo>
                    <a:pt x="51" y="467"/>
                  </a:lnTo>
                  <a:lnTo>
                    <a:pt x="51" y="468"/>
                  </a:lnTo>
                  <a:lnTo>
                    <a:pt x="51" y="469"/>
                  </a:lnTo>
                  <a:lnTo>
                    <a:pt x="51" y="469"/>
                  </a:lnTo>
                  <a:lnTo>
                    <a:pt x="54" y="470"/>
                  </a:lnTo>
                  <a:lnTo>
                    <a:pt x="56" y="473"/>
                  </a:lnTo>
                  <a:lnTo>
                    <a:pt x="57" y="473"/>
                  </a:lnTo>
                  <a:lnTo>
                    <a:pt x="57" y="472"/>
                  </a:lnTo>
                  <a:lnTo>
                    <a:pt x="57" y="470"/>
                  </a:lnTo>
                  <a:lnTo>
                    <a:pt x="59" y="469"/>
                  </a:lnTo>
                  <a:lnTo>
                    <a:pt x="60" y="468"/>
                  </a:lnTo>
                  <a:lnTo>
                    <a:pt x="60" y="468"/>
                  </a:lnTo>
                  <a:lnTo>
                    <a:pt x="59" y="466"/>
                  </a:lnTo>
                  <a:lnTo>
                    <a:pt x="61" y="466"/>
                  </a:lnTo>
                  <a:lnTo>
                    <a:pt x="62" y="463"/>
                  </a:lnTo>
                  <a:lnTo>
                    <a:pt x="65" y="461"/>
                  </a:lnTo>
                  <a:lnTo>
                    <a:pt x="66" y="459"/>
                  </a:lnTo>
                  <a:lnTo>
                    <a:pt x="66" y="461"/>
                  </a:lnTo>
                  <a:lnTo>
                    <a:pt x="67" y="462"/>
                  </a:lnTo>
                  <a:lnTo>
                    <a:pt x="68" y="462"/>
                  </a:lnTo>
                  <a:lnTo>
                    <a:pt x="70" y="462"/>
                  </a:lnTo>
                  <a:lnTo>
                    <a:pt x="67" y="462"/>
                  </a:lnTo>
                  <a:lnTo>
                    <a:pt x="67" y="464"/>
                  </a:lnTo>
                  <a:lnTo>
                    <a:pt x="66" y="466"/>
                  </a:lnTo>
                  <a:lnTo>
                    <a:pt x="65" y="467"/>
                  </a:lnTo>
                  <a:lnTo>
                    <a:pt x="65" y="469"/>
                  </a:lnTo>
                  <a:lnTo>
                    <a:pt x="65" y="470"/>
                  </a:lnTo>
                  <a:lnTo>
                    <a:pt x="64" y="472"/>
                  </a:lnTo>
                  <a:lnTo>
                    <a:pt x="62" y="473"/>
                  </a:lnTo>
                  <a:lnTo>
                    <a:pt x="62" y="472"/>
                  </a:lnTo>
                  <a:lnTo>
                    <a:pt x="64" y="472"/>
                  </a:lnTo>
                  <a:lnTo>
                    <a:pt x="64" y="469"/>
                  </a:lnTo>
                  <a:lnTo>
                    <a:pt x="62" y="468"/>
                  </a:lnTo>
                  <a:lnTo>
                    <a:pt x="61" y="469"/>
                  </a:lnTo>
                  <a:lnTo>
                    <a:pt x="61" y="470"/>
                  </a:lnTo>
                  <a:lnTo>
                    <a:pt x="61" y="470"/>
                  </a:lnTo>
                  <a:lnTo>
                    <a:pt x="60" y="470"/>
                  </a:lnTo>
                  <a:lnTo>
                    <a:pt x="59" y="472"/>
                  </a:lnTo>
                  <a:lnTo>
                    <a:pt x="60" y="473"/>
                  </a:lnTo>
                  <a:lnTo>
                    <a:pt x="64" y="476"/>
                  </a:lnTo>
                  <a:lnTo>
                    <a:pt x="66" y="476"/>
                  </a:lnTo>
                  <a:lnTo>
                    <a:pt x="68" y="478"/>
                  </a:lnTo>
                  <a:lnTo>
                    <a:pt x="70" y="478"/>
                  </a:lnTo>
                  <a:lnTo>
                    <a:pt x="71" y="479"/>
                  </a:lnTo>
                  <a:lnTo>
                    <a:pt x="72" y="478"/>
                  </a:lnTo>
                  <a:lnTo>
                    <a:pt x="73" y="475"/>
                  </a:lnTo>
                  <a:lnTo>
                    <a:pt x="72" y="472"/>
                  </a:lnTo>
                  <a:lnTo>
                    <a:pt x="72" y="470"/>
                  </a:lnTo>
                  <a:lnTo>
                    <a:pt x="72" y="469"/>
                  </a:lnTo>
                  <a:lnTo>
                    <a:pt x="72" y="467"/>
                  </a:lnTo>
                  <a:lnTo>
                    <a:pt x="73" y="463"/>
                  </a:lnTo>
                  <a:lnTo>
                    <a:pt x="72" y="461"/>
                  </a:lnTo>
                  <a:lnTo>
                    <a:pt x="72" y="459"/>
                  </a:lnTo>
                  <a:lnTo>
                    <a:pt x="75" y="458"/>
                  </a:lnTo>
                  <a:lnTo>
                    <a:pt x="78" y="455"/>
                  </a:lnTo>
                  <a:lnTo>
                    <a:pt x="79" y="455"/>
                  </a:lnTo>
                  <a:lnTo>
                    <a:pt x="82" y="455"/>
                  </a:lnTo>
                  <a:lnTo>
                    <a:pt x="82" y="453"/>
                  </a:lnTo>
                  <a:lnTo>
                    <a:pt x="82" y="451"/>
                  </a:lnTo>
                  <a:lnTo>
                    <a:pt x="83" y="450"/>
                  </a:lnTo>
                  <a:lnTo>
                    <a:pt x="86" y="449"/>
                  </a:lnTo>
                  <a:lnTo>
                    <a:pt x="88" y="451"/>
                  </a:lnTo>
                  <a:lnTo>
                    <a:pt x="89" y="450"/>
                  </a:lnTo>
                  <a:lnTo>
                    <a:pt x="90" y="450"/>
                  </a:lnTo>
                  <a:lnTo>
                    <a:pt x="87" y="447"/>
                  </a:lnTo>
                  <a:lnTo>
                    <a:pt x="84" y="44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0" name="Freeform 1431">
              <a:extLst>
                <a:ext uri="{FF2B5EF4-FFF2-40B4-BE49-F238E27FC236}">
                  <a16:creationId xmlns:a16="http://schemas.microsoft.com/office/drawing/2014/main" id="{577ACDB2-EDCD-4BDB-A1A2-FF4B60928CB6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99000" y="4772025"/>
              <a:ext cx="36512" cy="52388"/>
            </a:xfrm>
            <a:custGeom>
              <a:avLst/>
              <a:gdLst>
                <a:gd name="T0" fmla="*/ 17 w 23"/>
                <a:gd name="T1" fmla="*/ 13 h 33"/>
                <a:gd name="T2" fmla="*/ 17 w 23"/>
                <a:gd name="T3" fmla="*/ 13 h 33"/>
                <a:gd name="T4" fmla="*/ 14 w 23"/>
                <a:gd name="T5" fmla="*/ 0 h 33"/>
                <a:gd name="T6" fmla="*/ 11 w 23"/>
                <a:gd name="T7" fmla="*/ 2 h 33"/>
                <a:gd name="T8" fmla="*/ 11 w 23"/>
                <a:gd name="T9" fmla="*/ 3 h 33"/>
                <a:gd name="T10" fmla="*/ 8 w 23"/>
                <a:gd name="T11" fmla="*/ 0 h 33"/>
                <a:gd name="T12" fmla="*/ 7 w 23"/>
                <a:gd name="T13" fmla="*/ 0 h 33"/>
                <a:gd name="T14" fmla="*/ 6 w 23"/>
                <a:gd name="T15" fmla="*/ 3 h 33"/>
                <a:gd name="T16" fmla="*/ 7 w 23"/>
                <a:gd name="T17" fmla="*/ 4 h 33"/>
                <a:gd name="T18" fmla="*/ 7 w 23"/>
                <a:gd name="T19" fmla="*/ 5 h 33"/>
                <a:gd name="T20" fmla="*/ 5 w 23"/>
                <a:gd name="T21" fmla="*/ 8 h 33"/>
                <a:gd name="T22" fmla="*/ 5 w 23"/>
                <a:gd name="T23" fmla="*/ 8 h 33"/>
                <a:gd name="T24" fmla="*/ 2 w 23"/>
                <a:gd name="T25" fmla="*/ 6 h 33"/>
                <a:gd name="T26" fmla="*/ 1 w 23"/>
                <a:gd name="T27" fmla="*/ 6 h 33"/>
                <a:gd name="T28" fmla="*/ 0 w 23"/>
                <a:gd name="T29" fmla="*/ 8 h 33"/>
                <a:gd name="T30" fmla="*/ 1 w 23"/>
                <a:gd name="T31" fmla="*/ 9 h 33"/>
                <a:gd name="T32" fmla="*/ 2 w 23"/>
                <a:gd name="T33" fmla="*/ 9 h 33"/>
                <a:gd name="T34" fmla="*/ 2 w 23"/>
                <a:gd name="T35" fmla="*/ 10 h 33"/>
                <a:gd name="T36" fmla="*/ 0 w 23"/>
                <a:gd name="T37" fmla="*/ 13 h 33"/>
                <a:gd name="T38" fmla="*/ 1 w 23"/>
                <a:gd name="T39" fmla="*/ 14 h 33"/>
                <a:gd name="T40" fmla="*/ 1 w 23"/>
                <a:gd name="T41" fmla="*/ 16 h 33"/>
                <a:gd name="T42" fmla="*/ 3 w 23"/>
                <a:gd name="T43" fmla="*/ 19 h 33"/>
                <a:gd name="T44" fmla="*/ 5 w 23"/>
                <a:gd name="T45" fmla="*/ 19 h 33"/>
                <a:gd name="T46" fmla="*/ 6 w 23"/>
                <a:gd name="T47" fmla="*/ 17 h 33"/>
                <a:gd name="T48" fmla="*/ 10 w 23"/>
                <a:gd name="T49" fmla="*/ 15 h 33"/>
                <a:gd name="T50" fmla="*/ 12 w 23"/>
                <a:gd name="T51" fmla="*/ 15 h 33"/>
                <a:gd name="T52" fmla="*/ 12 w 23"/>
                <a:gd name="T53" fmla="*/ 17 h 33"/>
                <a:gd name="T54" fmla="*/ 11 w 23"/>
                <a:gd name="T55" fmla="*/ 20 h 33"/>
                <a:gd name="T56" fmla="*/ 8 w 23"/>
                <a:gd name="T57" fmla="*/ 20 h 33"/>
                <a:gd name="T58" fmla="*/ 8 w 23"/>
                <a:gd name="T59" fmla="*/ 21 h 33"/>
                <a:gd name="T60" fmla="*/ 5 w 23"/>
                <a:gd name="T61" fmla="*/ 22 h 33"/>
                <a:gd name="T62" fmla="*/ 5 w 23"/>
                <a:gd name="T63" fmla="*/ 23 h 33"/>
                <a:gd name="T64" fmla="*/ 5 w 23"/>
                <a:gd name="T65" fmla="*/ 25 h 33"/>
                <a:gd name="T66" fmla="*/ 7 w 23"/>
                <a:gd name="T67" fmla="*/ 27 h 33"/>
                <a:gd name="T68" fmla="*/ 10 w 23"/>
                <a:gd name="T69" fmla="*/ 28 h 33"/>
                <a:gd name="T70" fmla="*/ 11 w 23"/>
                <a:gd name="T71" fmla="*/ 28 h 33"/>
                <a:gd name="T72" fmla="*/ 14 w 23"/>
                <a:gd name="T73" fmla="*/ 30 h 33"/>
                <a:gd name="T74" fmla="*/ 20 w 23"/>
                <a:gd name="T75" fmla="*/ 33 h 33"/>
                <a:gd name="T76" fmla="*/ 23 w 23"/>
                <a:gd name="T77" fmla="*/ 33 h 33"/>
                <a:gd name="T78" fmla="*/ 17 w 23"/>
                <a:gd name="T79" fmla="*/ 14 h 33"/>
                <a:gd name="T80" fmla="*/ 17 w 23"/>
                <a:gd name="T81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" h="33">
                  <a:moveTo>
                    <a:pt x="17" y="13"/>
                  </a:moveTo>
                  <a:lnTo>
                    <a:pt x="17" y="13"/>
                  </a:lnTo>
                  <a:lnTo>
                    <a:pt x="14" y="0"/>
                  </a:lnTo>
                  <a:lnTo>
                    <a:pt x="11" y="2"/>
                  </a:lnTo>
                  <a:lnTo>
                    <a:pt x="11" y="3"/>
                  </a:lnTo>
                  <a:lnTo>
                    <a:pt x="8" y="0"/>
                  </a:lnTo>
                  <a:lnTo>
                    <a:pt x="7" y="0"/>
                  </a:lnTo>
                  <a:lnTo>
                    <a:pt x="6" y="3"/>
                  </a:lnTo>
                  <a:lnTo>
                    <a:pt x="7" y="4"/>
                  </a:lnTo>
                  <a:lnTo>
                    <a:pt x="7" y="5"/>
                  </a:lnTo>
                  <a:lnTo>
                    <a:pt x="5" y="8"/>
                  </a:lnTo>
                  <a:lnTo>
                    <a:pt x="5" y="8"/>
                  </a:lnTo>
                  <a:lnTo>
                    <a:pt x="2" y="6"/>
                  </a:lnTo>
                  <a:lnTo>
                    <a:pt x="1" y="6"/>
                  </a:lnTo>
                  <a:lnTo>
                    <a:pt x="0" y="8"/>
                  </a:lnTo>
                  <a:lnTo>
                    <a:pt x="1" y="9"/>
                  </a:lnTo>
                  <a:lnTo>
                    <a:pt x="2" y="9"/>
                  </a:lnTo>
                  <a:lnTo>
                    <a:pt x="2" y="10"/>
                  </a:lnTo>
                  <a:lnTo>
                    <a:pt x="0" y="13"/>
                  </a:lnTo>
                  <a:lnTo>
                    <a:pt x="1" y="14"/>
                  </a:lnTo>
                  <a:lnTo>
                    <a:pt x="1" y="16"/>
                  </a:lnTo>
                  <a:lnTo>
                    <a:pt x="3" y="19"/>
                  </a:lnTo>
                  <a:lnTo>
                    <a:pt x="5" y="19"/>
                  </a:lnTo>
                  <a:lnTo>
                    <a:pt x="6" y="17"/>
                  </a:lnTo>
                  <a:lnTo>
                    <a:pt x="10" y="15"/>
                  </a:lnTo>
                  <a:lnTo>
                    <a:pt x="12" y="15"/>
                  </a:lnTo>
                  <a:lnTo>
                    <a:pt x="12" y="17"/>
                  </a:lnTo>
                  <a:lnTo>
                    <a:pt x="11" y="20"/>
                  </a:lnTo>
                  <a:lnTo>
                    <a:pt x="8" y="20"/>
                  </a:lnTo>
                  <a:lnTo>
                    <a:pt x="8" y="21"/>
                  </a:lnTo>
                  <a:lnTo>
                    <a:pt x="5" y="22"/>
                  </a:lnTo>
                  <a:lnTo>
                    <a:pt x="5" y="23"/>
                  </a:lnTo>
                  <a:lnTo>
                    <a:pt x="5" y="25"/>
                  </a:lnTo>
                  <a:lnTo>
                    <a:pt x="7" y="27"/>
                  </a:lnTo>
                  <a:lnTo>
                    <a:pt x="10" y="28"/>
                  </a:lnTo>
                  <a:lnTo>
                    <a:pt x="11" y="28"/>
                  </a:lnTo>
                  <a:lnTo>
                    <a:pt x="14" y="30"/>
                  </a:lnTo>
                  <a:lnTo>
                    <a:pt x="20" y="33"/>
                  </a:lnTo>
                  <a:lnTo>
                    <a:pt x="23" y="33"/>
                  </a:lnTo>
                  <a:lnTo>
                    <a:pt x="17" y="14"/>
                  </a:lnTo>
                  <a:lnTo>
                    <a:pt x="17" y="1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1" name="Freeform 1432">
              <a:extLst>
                <a:ext uri="{FF2B5EF4-FFF2-40B4-BE49-F238E27FC236}">
                  <a16:creationId xmlns:a16="http://schemas.microsoft.com/office/drawing/2014/main" id="{7FE62CA5-369D-48E2-82F4-07CF10B88FF1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92663" y="4721225"/>
              <a:ext cx="7937" cy="9525"/>
            </a:xfrm>
            <a:custGeom>
              <a:avLst/>
              <a:gdLst>
                <a:gd name="T0" fmla="*/ 5 w 5"/>
                <a:gd name="T1" fmla="*/ 1 h 6"/>
                <a:gd name="T2" fmla="*/ 3 w 5"/>
                <a:gd name="T3" fmla="*/ 0 h 6"/>
                <a:gd name="T4" fmla="*/ 2 w 5"/>
                <a:gd name="T5" fmla="*/ 0 h 6"/>
                <a:gd name="T6" fmla="*/ 0 w 5"/>
                <a:gd name="T7" fmla="*/ 0 h 6"/>
                <a:gd name="T8" fmla="*/ 0 w 5"/>
                <a:gd name="T9" fmla="*/ 1 h 6"/>
                <a:gd name="T10" fmla="*/ 0 w 5"/>
                <a:gd name="T11" fmla="*/ 2 h 6"/>
                <a:gd name="T12" fmla="*/ 2 w 5"/>
                <a:gd name="T13" fmla="*/ 3 h 6"/>
                <a:gd name="T14" fmla="*/ 2 w 5"/>
                <a:gd name="T15" fmla="*/ 5 h 6"/>
                <a:gd name="T16" fmla="*/ 3 w 5"/>
                <a:gd name="T17" fmla="*/ 6 h 6"/>
                <a:gd name="T18" fmla="*/ 4 w 5"/>
                <a:gd name="T19" fmla="*/ 5 h 6"/>
                <a:gd name="T20" fmla="*/ 4 w 5"/>
                <a:gd name="T21" fmla="*/ 2 h 6"/>
                <a:gd name="T22" fmla="*/ 5 w 5"/>
                <a:gd name="T2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lnTo>
                    <a:pt x="3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2" y="3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4" y="2"/>
                  </a:lnTo>
                  <a:lnTo>
                    <a:pt x="5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2" name="Freeform 1433">
              <a:extLst>
                <a:ext uri="{FF2B5EF4-FFF2-40B4-BE49-F238E27FC236}">
                  <a16:creationId xmlns:a16="http://schemas.microsoft.com/office/drawing/2014/main" id="{08DEB48D-E8D7-440D-91B2-BA098538384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68838" y="3451225"/>
              <a:ext cx="1587" cy="3175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3" name="Freeform 1434">
              <a:extLst>
                <a:ext uri="{FF2B5EF4-FFF2-40B4-BE49-F238E27FC236}">
                  <a16:creationId xmlns:a16="http://schemas.microsoft.com/office/drawing/2014/main" id="{FCBBCAE1-2CC1-4655-9BFF-EFB488A36A4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60900" y="3457575"/>
              <a:ext cx="6350" cy="11113"/>
            </a:xfrm>
            <a:custGeom>
              <a:avLst/>
              <a:gdLst>
                <a:gd name="T0" fmla="*/ 0 w 4"/>
                <a:gd name="T1" fmla="*/ 0 h 7"/>
                <a:gd name="T2" fmla="*/ 0 w 4"/>
                <a:gd name="T3" fmla="*/ 2 h 7"/>
                <a:gd name="T4" fmla="*/ 3 w 4"/>
                <a:gd name="T5" fmla="*/ 7 h 7"/>
                <a:gd name="T6" fmla="*/ 4 w 4"/>
                <a:gd name="T7" fmla="*/ 2 h 7"/>
                <a:gd name="T8" fmla="*/ 1 w 4"/>
                <a:gd name="T9" fmla="*/ 0 h 7"/>
                <a:gd name="T10" fmla="*/ 0 w 4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7">
                  <a:moveTo>
                    <a:pt x="0" y="0"/>
                  </a:moveTo>
                  <a:lnTo>
                    <a:pt x="0" y="2"/>
                  </a:lnTo>
                  <a:lnTo>
                    <a:pt x="3" y="7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4" name="Freeform 1435">
              <a:extLst>
                <a:ext uri="{FF2B5EF4-FFF2-40B4-BE49-F238E27FC236}">
                  <a16:creationId xmlns:a16="http://schemas.microsoft.com/office/drawing/2014/main" id="{3C899EA5-6132-493A-BB38-DCD65135C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2963" y="3467100"/>
              <a:ext cx="1587" cy="15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5" name="Freeform 1436">
              <a:extLst>
                <a:ext uri="{FF2B5EF4-FFF2-40B4-BE49-F238E27FC236}">
                  <a16:creationId xmlns:a16="http://schemas.microsoft.com/office/drawing/2014/main" id="{8E3880A2-501C-4DF6-9F43-C96C6E638BAD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455988"/>
              <a:ext cx="4762" cy="4763"/>
            </a:xfrm>
            <a:custGeom>
              <a:avLst/>
              <a:gdLst>
                <a:gd name="T0" fmla="*/ 0 w 3"/>
                <a:gd name="T1" fmla="*/ 1 h 3"/>
                <a:gd name="T2" fmla="*/ 1 w 3"/>
                <a:gd name="T3" fmla="*/ 3 h 3"/>
                <a:gd name="T4" fmla="*/ 3 w 3"/>
                <a:gd name="T5" fmla="*/ 3 h 3"/>
                <a:gd name="T6" fmla="*/ 2 w 3"/>
                <a:gd name="T7" fmla="*/ 0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1" y="3"/>
                  </a:lnTo>
                  <a:lnTo>
                    <a:pt x="3" y="3"/>
                  </a:lnTo>
                  <a:lnTo>
                    <a:pt x="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6" name="Freeform 1437">
              <a:extLst>
                <a:ext uri="{FF2B5EF4-FFF2-40B4-BE49-F238E27FC236}">
                  <a16:creationId xmlns:a16="http://schemas.microsoft.com/office/drawing/2014/main" id="{B276EE05-0EC1-48ED-97FE-E21EE8BAE597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6138" y="3473450"/>
              <a:ext cx="4762" cy="7938"/>
            </a:xfrm>
            <a:custGeom>
              <a:avLst/>
              <a:gdLst>
                <a:gd name="T0" fmla="*/ 1 w 3"/>
                <a:gd name="T1" fmla="*/ 5 h 5"/>
                <a:gd name="T2" fmla="*/ 3 w 3"/>
                <a:gd name="T3" fmla="*/ 5 h 5"/>
                <a:gd name="T4" fmla="*/ 3 w 3"/>
                <a:gd name="T5" fmla="*/ 1 h 5"/>
                <a:gd name="T6" fmla="*/ 1 w 3"/>
                <a:gd name="T7" fmla="*/ 0 h 5"/>
                <a:gd name="T8" fmla="*/ 0 w 3"/>
                <a:gd name="T9" fmla="*/ 2 h 5"/>
                <a:gd name="T10" fmla="*/ 1 w 3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lnTo>
                    <a:pt x="3" y="5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2"/>
                  </a:lnTo>
                  <a:lnTo>
                    <a:pt x="1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7" name="Freeform 1438">
              <a:extLst>
                <a:ext uri="{FF2B5EF4-FFF2-40B4-BE49-F238E27FC236}">
                  <a16:creationId xmlns:a16="http://schemas.microsoft.com/office/drawing/2014/main" id="{8C2F2E2D-17AE-43B7-9EE9-4F142A71BFD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4734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8" name="Freeform 1439">
              <a:extLst>
                <a:ext uri="{FF2B5EF4-FFF2-40B4-BE49-F238E27FC236}">
                  <a16:creationId xmlns:a16="http://schemas.microsoft.com/office/drawing/2014/main" id="{4A49F955-7817-45E3-82F2-FF29EB88915D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486150"/>
              <a:ext cx="9525" cy="9525"/>
            </a:xfrm>
            <a:custGeom>
              <a:avLst/>
              <a:gdLst>
                <a:gd name="T0" fmla="*/ 3 w 6"/>
                <a:gd name="T1" fmla="*/ 6 h 6"/>
                <a:gd name="T2" fmla="*/ 6 w 6"/>
                <a:gd name="T3" fmla="*/ 6 h 6"/>
                <a:gd name="T4" fmla="*/ 6 w 6"/>
                <a:gd name="T5" fmla="*/ 5 h 6"/>
                <a:gd name="T6" fmla="*/ 5 w 6"/>
                <a:gd name="T7" fmla="*/ 1 h 6"/>
                <a:gd name="T8" fmla="*/ 0 w 6"/>
                <a:gd name="T9" fmla="*/ 0 h 6"/>
                <a:gd name="T10" fmla="*/ 0 w 6"/>
                <a:gd name="T11" fmla="*/ 1 h 6"/>
                <a:gd name="T12" fmla="*/ 2 w 6"/>
                <a:gd name="T13" fmla="*/ 4 h 6"/>
                <a:gd name="T14" fmla="*/ 2 w 6"/>
                <a:gd name="T15" fmla="*/ 6 h 6"/>
                <a:gd name="T16" fmla="*/ 3 w 6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lnTo>
                    <a:pt x="6" y="6"/>
                  </a:lnTo>
                  <a:lnTo>
                    <a:pt x="6" y="5"/>
                  </a:lnTo>
                  <a:lnTo>
                    <a:pt x="5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4"/>
                  </a:lnTo>
                  <a:lnTo>
                    <a:pt x="2" y="6"/>
                  </a:lnTo>
                  <a:lnTo>
                    <a:pt x="3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9" name="Freeform 1440">
              <a:extLst>
                <a:ext uri="{FF2B5EF4-FFF2-40B4-BE49-F238E27FC236}">
                  <a16:creationId xmlns:a16="http://schemas.microsoft.com/office/drawing/2014/main" id="{B59BBAB3-72A8-4687-B55C-C68E5C3C31C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1375" y="3500438"/>
              <a:ext cx="4762" cy="9525"/>
            </a:xfrm>
            <a:custGeom>
              <a:avLst/>
              <a:gdLst>
                <a:gd name="T0" fmla="*/ 3 w 3"/>
                <a:gd name="T1" fmla="*/ 0 h 6"/>
                <a:gd name="T2" fmla="*/ 0 w 3"/>
                <a:gd name="T3" fmla="*/ 3 h 6"/>
                <a:gd name="T4" fmla="*/ 0 w 3"/>
                <a:gd name="T5" fmla="*/ 6 h 6"/>
                <a:gd name="T6" fmla="*/ 1 w 3"/>
                <a:gd name="T7" fmla="*/ 6 h 6"/>
                <a:gd name="T8" fmla="*/ 3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lnTo>
                    <a:pt x="0" y="3"/>
                  </a:lnTo>
                  <a:lnTo>
                    <a:pt x="0" y="6"/>
                  </a:lnTo>
                  <a:lnTo>
                    <a:pt x="1" y="6"/>
                  </a:lnTo>
                  <a:lnTo>
                    <a:pt x="3" y="3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0" name="Freeform 1441">
              <a:extLst>
                <a:ext uri="{FF2B5EF4-FFF2-40B4-BE49-F238E27FC236}">
                  <a16:creationId xmlns:a16="http://schemas.microsoft.com/office/drawing/2014/main" id="{D0F618D4-81FC-4167-AB29-3183299D2020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25975" y="3513138"/>
              <a:ext cx="6350" cy="6350"/>
            </a:xfrm>
            <a:custGeom>
              <a:avLst/>
              <a:gdLst>
                <a:gd name="T0" fmla="*/ 0 w 4"/>
                <a:gd name="T1" fmla="*/ 3 h 4"/>
                <a:gd name="T2" fmla="*/ 1 w 4"/>
                <a:gd name="T3" fmla="*/ 4 h 4"/>
                <a:gd name="T4" fmla="*/ 4 w 4"/>
                <a:gd name="T5" fmla="*/ 4 h 4"/>
                <a:gd name="T6" fmla="*/ 4 w 4"/>
                <a:gd name="T7" fmla="*/ 1 h 4"/>
                <a:gd name="T8" fmla="*/ 2 w 4"/>
                <a:gd name="T9" fmla="*/ 0 h 4"/>
                <a:gd name="T10" fmla="*/ 0 w 4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1" y="4"/>
                  </a:lnTo>
                  <a:lnTo>
                    <a:pt x="4" y="4"/>
                  </a:lnTo>
                  <a:lnTo>
                    <a:pt x="4" y="1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1" name="Freeform 1442">
              <a:extLst>
                <a:ext uri="{FF2B5EF4-FFF2-40B4-BE49-F238E27FC236}">
                  <a16:creationId xmlns:a16="http://schemas.microsoft.com/office/drawing/2014/main" id="{CB2D43D4-4975-4960-8D34-DD05BF8A1AB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5274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2" name="Freeform 1443">
              <a:extLst>
                <a:ext uri="{FF2B5EF4-FFF2-40B4-BE49-F238E27FC236}">
                  <a16:creationId xmlns:a16="http://schemas.microsoft.com/office/drawing/2014/main" id="{E2BA3BAD-111E-4C23-8623-CF530770872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5274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3" name="Freeform 1444">
              <a:extLst>
                <a:ext uri="{FF2B5EF4-FFF2-40B4-BE49-F238E27FC236}">
                  <a16:creationId xmlns:a16="http://schemas.microsoft.com/office/drawing/2014/main" id="{47F17259-0C64-4A96-B92D-D51DC38BD25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2963" y="3511550"/>
              <a:ext cx="1587" cy="9525"/>
            </a:xfrm>
            <a:custGeom>
              <a:avLst/>
              <a:gdLst>
                <a:gd name="T0" fmla="*/ 0 w 1"/>
                <a:gd name="T1" fmla="*/ 0 h 6"/>
                <a:gd name="T2" fmla="*/ 0 w 1"/>
                <a:gd name="T3" fmla="*/ 6 h 6"/>
                <a:gd name="T4" fmla="*/ 1 w 1"/>
                <a:gd name="T5" fmla="*/ 2 h 6"/>
                <a:gd name="T6" fmla="*/ 0 w 1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lnTo>
                    <a:pt x="0" y="6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4" name="Freeform 1445">
              <a:extLst>
                <a:ext uri="{FF2B5EF4-FFF2-40B4-BE49-F238E27FC236}">
                  <a16:creationId xmlns:a16="http://schemas.microsoft.com/office/drawing/2014/main" id="{16936F46-ECA0-4583-8F50-DDD9D9219E97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62488" y="3532188"/>
              <a:ext cx="6350" cy="6350"/>
            </a:xfrm>
            <a:custGeom>
              <a:avLst/>
              <a:gdLst>
                <a:gd name="T0" fmla="*/ 1 w 4"/>
                <a:gd name="T1" fmla="*/ 2 h 4"/>
                <a:gd name="T2" fmla="*/ 0 w 4"/>
                <a:gd name="T3" fmla="*/ 4 h 4"/>
                <a:gd name="T4" fmla="*/ 2 w 4"/>
                <a:gd name="T5" fmla="*/ 4 h 4"/>
                <a:gd name="T6" fmla="*/ 4 w 4"/>
                <a:gd name="T7" fmla="*/ 2 h 4"/>
                <a:gd name="T8" fmla="*/ 2 w 4"/>
                <a:gd name="T9" fmla="*/ 0 h 4"/>
                <a:gd name="T10" fmla="*/ 1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1" y="2"/>
                  </a:moveTo>
                  <a:lnTo>
                    <a:pt x="0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2" y="0"/>
                  </a:lnTo>
                  <a:lnTo>
                    <a:pt x="1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5" name="Freeform 1446">
              <a:extLst>
                <a:ext uri="{FF2B5EF4-FFF2-40B4-BE49-F238E27FC236}">
                  <a16:creationId xmlns:a16="http://schemas.microsoft.com/office/drawing/2014/main" id="{3DC57766-8607-458D-AB6A-2ACCBEA7726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6138" y="3527425"/>
              <a:ext cx="3175" cy="3175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0 h 2"/>
                <a:gd name="T4" fmla="*/ 0 w 2"/>
                <a:gd name="T5" fmla="*/ 2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6" name="Freeform 1447">
              <a:extLst>
                <a:ext uri="{FF2B5EF4-FFF2-40B4-BE49-F238E27FC236}">
                  <a16:creationId xmlns:a16="http://schemas.microsoft.com/office/drawing/2014/main" id="{9512132A-586B-4678-8591-04DDD20041A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67250" y="3556000"/>
              <a:ext cx="20637" cy="17463"/>
            </a:xfrm>
            <a:custGeom>
              <a:avLst/>
              <a:gdLst>
                <a:gd name="T0" fmla="*/ 11 w 13"/>
                <a:gd name="T1" fmla="*/ 0 h 11"/>
                <a:gd name="T2" fmla="*/ 8 w 13"/>
                <a:gd name="T3" fmla="*/ 2 h 11"/>
                <a:gd name="T4" fmla="*/ 7 w 13"/>
                <a:gd name="T5" fmla="*/ 1 h 11"/>
                <a:gd name="T6" fmla="*/ 4 w 13"/>
                <a:gd name="T7" fmla="*/ 2 h 11"/>
                <a:gd name="T8" fmla="*/ 3 w 13"/>
                <a:gd name="T9" fmla="*/ 4 h 11"/>
                <a:gd name="T10" fmla="*/ 5 w 13"/>
                <a:gd name="T11" fmla="*/ 5 h 11"/>
                <a:gd name="T12" fmla="*/ 5 w 13"/>
                <a:gd name="T13" fmla="*/ 7 h 11"/>
                <a:gd name="T14" fmla="*/ 3 w 13"/>
                <a:gd name="T15" fmla="*/ 8 h 11"/>
                <a:gd name="T16" fmla="*/ 0 w 13"/>
                <a:gd name="T17" fmla="*/ 10 h 11"/>
                <a:gd name="T18" fmla="*/ 3 w 13"/>
                <a:gd name="T19" fmla="*/ 11 h 11"/>
                <a:gd name="T20" fmla="*/ 9 w 13"/>
                <a:gd name="T21" fmla="*/ 10 h 11"/>
                <a:gd name="T22" fmla="*/ 11 w 13"/>
                <a:gd name="T23" fmla="*/ 7 h 11"/>
                <a:gd name="T24" fmla="*/ 11 w 13"/>
                <a:gd name="T25" fmla="*/ 6 h 11"/>
                <a:gd name="T26" fmla="*/ 10 w 13"/>
                <a:gd name="T27" fmla="*/ 4 h 11"/>
                <a:gd name="T28" fmla="*/ 13 w 13"/>
                <a:gd name="T29" fmla="*/ 1 h 11"/>
                <a:gd name="T30" fmla="*/ 11 w 13"/>
                <a:gd name="T3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8" y="2"/>
                  </a:lnTo>
                  <a:lnTo>
                    <a:pt x="7" y="1"/>
                  </a:lnTo>
                  <a:lnTo>
                    <a:pt x="4" y="2"/>
                  </a:lnTo>
                  <a:lnTo>
                    <a:pt x="3" y="4"/>
                  </a:lnTo>
                  <a:lnTo>
                    <a:pt x="5" y="5"/>
                  </a:lnTo>
                  <a:lnTo>
                    <a:pt x="5" y="7"/>
                  </a:lnTo>
                  <a:lnTo>
                    <a:pt x="3" y="8"/>
                  </a:lnTo>
                  <a:lnTo>
                    <a:pt x="0" y="10"/>
                  </a:lnTo>
                  <a:lnTo>
                    <a:pt x="3" y="11"/>
                  </a:lnTo>
                  <a:lnTo>
                    <a:pt x="9" y="10"/>
                  </a:lnTo>
                  <a:lnTo>
                    <a:pt x="11" y="7"/>
                  </a:lnTo>
                  <a:lnTo>
                    <a:pt x="11" y="6"/>
                  </a:lnTo>
                  <a:lnTo>
                    <a:pt x="10" y="4"/>
                  </a:lnTo>
                  <a:lnTo>
                    <a:pt x="13" y="1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7" name="Freeform 1448">
              <a:extLst>
                <a:ext uri="{FF2B5EF4-FFF2-40B4-BE49-F238E27FC236}">
                  <a16:creationId xmlns:a16="http://schemas.microsoft.com/office/drawing/2014/main" id="{77273BA7-99B8-435E-BA7F-CB236F67FF4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46613" y="3551238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8" name="Freeform 1449">
              <a:extLst>
                <a:ext uri="{FF2B5EF4-FFF2-40B4-BE49-F238E27FC236}">
                  <a16:creationId xmlns:a16="http://schemas.microsoft.com/office/drawing/2014/main" id="{B8DFA628-1835-4E5F-8764-B1CD2841E726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33638" y="3057525"/>
              <a:ext cx="123825" cy="101600"/>
            </a:xfrm>
            <a:custGeom>
              <a:avLst/>
              <a:gdLst>
                <a:gd name="T0" fmla="*/ 28 w 78"/>
                <a:gd name="T1" fmla="*/ 0 h 64"/>
                <a:gd name="T2" fmla="*/ 25 w 78"/>
                <a:gd name="T3" fmla="*/ 1 h 64"/>
                <a:gd name="T4" fmla="*/ 22 w 78"/>
                <a:gd name="T5" fmla="*/ 0 h 64"/>
                <a:gd name="T6" fmla="*/ 20 w 78"/>
                <a:gd name="T7" fmla="*/ 1 h 64"/>
                <a:gd name="T8" fmla="*/ 17 w 78"/>
                <a:gd name="T9" fmla="*/ 5 h 64"/>
                <a:gd name="T10" fmla="*/ 5 w 78"/>
                <a:gd name="T11" fmla="*/ 8 h 64"/>
                <a:gd name="T12" fmla="*/ 0 w 78"/>
                <a:gd name="T13" fmla="*/ 13 h 64"/>
                <a:gd name="T14" fmla="*/ 3 w 78"/>
                <a:gd name="T15" fmla="*/ 19 h 64"/>
                <a:gd name="T16" fmla="*/ 6 w 78"/>
                <a:gd name="T17" fmla="*/ 18 h 64"/>
                <a:gd name="T18" fmla="*/ 11 w 78"/>
                <a:gd name="T19" fmla="*/ 23 h 64"/>
                <a:gd name="T20" fmla="*/ 15 w 78"/>
                <a:gd name="T21" fmla="*/ 26 h 64"/>
                <a:gd name="T22" fmla="*/ 17 w 78"/>
                <a:gd name="T23" fmla="*/ 30 h 64"/>
                <a:gd name="T24" fmla="*/ 15 w 78"/>
                <a:gd name="T25" fmla="*/ 35 h 64"/>
                <a:gd name="T26" fmla="*/ 12 w 78"/>
                <a:gd name="T27" fmla="*/ 39 h 64"/>
                <a:gd name="T28" fmla="*/ 16 w 78"/>
                <a:gd name="T29" fmla="*/ 50 h 64"/>
                <a:gd name="T30" fmla="*/ 21 w 78"/>
                <a:gd name="T31" fmla="*/ 56 h 64"/>
                <a:gd name="T32" fmla="*/ 28 w 78"/>
                <a:gd name="T33" fmla="*/ 58 h 64"/>
                <a:gd name="T34" fmla="*/ 33 w 78"/>
                <a:gd name="T35" fmla="*/ 62 h 64"/>
                <a:gd name="T36" fmla="*/ 38 w 78"/>
                <a:gd name="T37" fmla="*/ 62 h 64"/>
                <a:gd name="T38" fmla="*/ 39 w 78"/>
                <a:gd name="T39" fmla="*/ 63 h 64"/>
                <a:gd name="T40" fmla="*/ 45 w 78"/>
                <a:gd name="T41" fmla="*/ 54 h 64"/>
                <a:gd name="T42" fmla="*/ 50 w 78"/>
                <a:gd name="T43" fmla="*/ 52 h 64"/>
                <a:gd name="T44" fmla="*/ 57 w 78"/>
                <a:gd name="T45" fmla="*/ 56 h 64"/>
                <a:gd name="T46" fmla="*/ 64 w 78"/>
                <a:gd name="T47" fmla="*/ 56 h 64"/>
                <a:gd name="T48" fmla="*/ 67 w 78"/>
                <a:gd name="T49" fmla="*/ 58 h 64"/>
                <a:gd name="T50" fmla="*/ 72 w 78"/>
                <a:gd name="T51" fmla="*/ 60 h 64"/>
                <a:gd name="T52" fmla="*/ 77 w 78"/>
                <a:gd name="T53" fmla="*/ 58 h 64"/>
                <a:gd name="T54" fmla="*/ 78 w 78"/>
                <a:gd name="T55" fmla="*/ 58 h 64"/>
                <a:gd name="T56" fmla="*/ 77 w 78"/>
                <a:gd name="T57" fmla="*/ 50 h 64"/>
                <a:gd name="T58" fmla="*/ 72 w 78"/>
                <a:gd name="T59" fmla="*/ 43 h 64"/>
                <a:gd name="T60" fmla="*/ 71 w 78"/>
                <a:gd name="T61" fmla="*/ 36 h 64"/>
                <a:gd name="T62" fmla="*/ 65 w 78"/>
                <a:gd name="T63" fmla="*/ 30 h 64"/>
                <a:gd name="T64" fmla="*/ 59 w 78"/>
                <a:gd name="T65" fmla="*/ 24 h 64"/>
                <a:gd name="T66" fmla="*/ 54 w 78"/>
                <a:gd name="T67" fmla="*/ 19 h 64"/>
                <a:gd name="T68" fmla="*/ 48 w 78"/>
                <a:gd name="T69" fmla="*/ 19 h 64"/>
                <a:gd name="T70" fmla="*/ 43 w 78"/>
                <a:gd name="T71" fmla="*/ 17 h 64"/>
                <a:gd name="T72" fmla="*/ 40 w 78"/>
                <a:gd name="T73" fmla="*/ 13 h 64"/>
                <a:gd name="T74" fmla="*/ 33 w 78"/>
                <a:gd name="T75" fmla="*/ 5 h 64"/>
                <a:gd name="T76" fmla="*/ 31 w 78"/>
                <a:gd name="T7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8" h="64">
                  <a:moveTo>
                    <a:pt x="28" y="0"/>
                  </a:moveTo>
                  <a:lnTo>
                    <a:pt x="28" y="0"/>
                  </a:lnTo>
                  <a:lnTo>
                    <a:pt x="27" y="1"/>
                  </a:lnTo>
                  <a:lnTo>
                    <a:pt x="25" y="1"/>
                  </a:lnTo>
                  <a:lnTo>
                    <a:pt x="23" y="2"/>
                  </a:lnTo>
                  <a:lnTo>
                    <a:pt x="22" y="0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17" y="5"/>
                  </a:lnTo>
                  <a:lnTo>
                    <a:pt x="12" y="7"/>
                  </a:lnTo>
                  <a:lnTo>
                    <a:pt x="5" y="8"/>
                  </a:lnTo>
                  <a:lnTo>
                    <a:pt x="5" y="11"/>
                  </a:lnTo>
                  <a:lnTo>
                    <a:pt x="0" y="13"/>
                  </a:lnTo>
                  <a:lnTo>
                    <a:pt x="0" y="18"/>
                  </a:lnTo>
                  <a:lnTo>
                    <a:pt x="3" y="19"/>
                  </a:lnTo>
                  <a:lnTo>
                    <a:pt x="4" y="19"/>
                  </a:lnTo>
                  <a:lnTo>
                    <a:pt x="6" y="18"/>
                  </a:lnTo>
                  <a:lnTo>
                    <a:pt x="9" y="20"/>
                  </a:lnTo>
                  <a:lnTo>
                    <a:pt x="11" y="23"/>
                  </a:lnTo>
                  <a:lnTo>
                    <a:pt x="14" y="25"/>
                  </a:lnTo>
                  <a:lnTo>
                    <a:pt x="15" y="26"/>
                  </a:lnTo>
                  <a:lnTo>
                    <a:pt x="17" y="28"/>
                  </a:lnTo>
                  <a:lnTo>
                    <a:pt x="17" y="30"/>
                  </a:lnTo>
                  <a:lnTo>
                    <a:pt x="15" y="33"/>
                  </a:lnTo>
                  <a:lnTo>
                    <a:pt x="15" y="35"/>
                  </a:lnTo>
                  <a:lnTo>
                    <a:pt x="12" y="35"/>
                  </a:lnTo>
                  <a:lnTo>
                    <a:pt x="12" y="39"/>
                  </a:lnTo>
                  <a:lnTo>
                    <a:pt x="15" y="42"/>
                  </a:lnTo>
                  <a:lnTo>
                    <a:pt x="16" y="50"/>
                  </a:lnTo>
                  <a:lnTo>
                    <a:pt x="17" y="52"/>
                  </a:lnTo>
                  <a:lnTo>
                    <a:pt x="21" y="56"/>
                  </a:lnTo>
                  <a:lnTo>
                    <a:pt x="25" y="57"/>
                  </a:lnTo>
                  <a:lnTo>
                    <a:pt x="28" y="58"/>
                  </a:lnTo>
                  <a:lnTo>
                    <a:pt x="29" y="60"/>
                  </a:lnTo>
                  <a:lnTo>
                    <a:pt x="33" y="62"/>
                  </a:lnTo>
                  <a:lnTo>
                    <a:pt x="35" y="60"/>
                  </a:lnTo>
                  <a:lnTo>
                    <a:pt x="38" y="62"/>
                  </a:lnTo>
                  <a:lnTo>
                    <a:pt x="39" y="64"/>
                  </a:lnTo>
                  <a:lnTo>
                    <a:pt x="39" y="63"/>
                  </a:lnTo>
                  <a:lnTo>
                    <a:pt x="43" y="58"/>
                  </a:lnTo>
                  <a:lnTo>
                    <a:pt x="45" y="54"/>
                  </a:lnTo>
                  <a:lnTo>
                    <a:pt x="49" y="54"/>
                  </a:lnTo>
                  <a:lnTo>
                    <a:pt x="50" y="52"/>
                  </a:lnTo>
                  <a:lnTo>
                    <a:pt x="53" y="52"/>
                  </a:lnTo>
                  <a:lnTo>
                    <a:pt x="57" y="56"/>
                  </a:lnTo>
                  <a:lnTo>
                    <a:pt x="61" y="54"/>
                  </a:lnTo>
                  <a:lnTo>
                    <a:pt x="64" y="56"/>
                  </a:lnTo>
                  <a:lnTo>
                    <a:pt x="65" y="58"/>
                  </a:lnTo>
                  <a:lnTo>
                    <a:pt x="67" y="58"/>
                  </a:lnTo>
                  <a:lnTo>
                    <a:pt x="72" y="60"/>
                  </a:lnTo>
                  <a:lnTo>
                    <a:pt x="72" y="60"/>
                  </a:lnTo>
                  <a:lnTo>
                    <a:pt x="76" y="58"/>
                  </a:lnTo>
                  <a:lnTo>
                    <a:pt x="77" y="58"/>
                  </a:lnTo>
                  <a:lnTo>
                    <a:pt x="77" y="59"/>
                  </a:lnTo>
                  <a:lnTo>
                    <a:pt x="78" y="58"/>
                  </a:lnTo>
                  <a:lnTo>
                    <a:pt x="78" y="53"/>
                  </a:lnTo>
                  <a:lnTo>
                    <a:pt x="77" y="50"/>
                  </a:lnTo>
                  <a:lnTo>
                    <a:pt x="74" y="48"/>
                  </a:lnTo>
                  <a:lnTo>
                    <a:pt x="72" y="43"/>
                  </a:lnTo>
                  <a:lnTo>
                    <a:pt x="72" y="39"/>
                  </a:lnTo>
                  <a:lnTo>
                    <a:pt x="71" y="36"/>
                  </a:lnTo>
                  <a:lnTo>
                    <a:pt x="67" y="34"/>
                  </a:lnTo>
                  <a:lnTo>
                    <a:pt x="65" y="30"/>
                  </a:lnTo>
                  <a:lnTo>
                    <a:pt x="62" y="25"/>
                  </a:lnTo>
                  <a:lnTo>
                    <a:pt x="59" y="24"/>
                  </a:lnTo>
                  <a:lnTo>
                    <a:pt x="55" y="22"/>
                  </a:lnTo>
                  <a:lnTo>
                    <a:pt x="54" y="19"/>
                  </a:lnTo>
                  <a:lnTo>
                    <a:pt x="53" y="19"/>
                  </a:lnTo>
                  <a:lnTo>
                    <a:pt x="48" y="19"/>
                  </a:lnTo>
                  <a:lnTo>
                    <a:pt x="44" y="19"/>
                  </a:lnTo>
                  <a:lnTo>
                    <a:pt x="43" y="17"/>
                  </a:lnTo>
                  <a:lnTo>
                    <a:pt x="40" y="16"/>
                  </a:lnTo>
                  <a:lnTo>
                    <a:pt x="40" y="13"/>
                  </a:lnTo>
                  <a:lnTo>
                    <a:pt x="38" y="11"/>
                  </a:lnTo>
                  <a:lnTo>
                    <a:pt x="33" y="5"/>
                  </a:lnTo>
                  <a:lnTo>
                    <a:pt x="32" y="1"/>
                  </a:lnTo>
                  <a:lnTo>
                    <a:pt x="31" y="0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9" name="Freeform 1450">
              <a:extLst>
                <a:ext uri="{FF2B5EF4-FFF2-40B4-BE49-F238E27FC236}">
                  <a16:creationId xmlns:a16="http://schemas.microsoft.com/office/drawing/2014/main" id="{4F544B2F-ECC0-40F8-A9AD-CE2B2B777154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33638" y="3057525"/>
              <a:ext cx="123825" cy="101600"/>
            </a:xfrm>
            <a:custGeom>
              <a:avLst/>
              <a:gdLst>
                <a:gd name="T0" fmla="*/ 28 w 78"/>
                <a:gd name="T1" fmla="*/ 0 h 64"/>
                <a:gd name="T2" fmla="*/ 25 w 78"/>
                <a:gd name="T3" fmla="*/ 1 h 64"/>
                <a:gd name="T4" fmla="*/ 22 w 78"/>
                <a:gd name="T5" fmla="*/ 0 h 64"/>
                <a:gd name="T6" fmla="*/ 20 w 78"/>
                <a:gd name="T7" fmla="*/ 1 h 64"/>
                <a:gd name="T8" fmla="*/ 17 w 78"/>
                <a:gd name="T9" fmla="*/ 5 h 64"/>
                <a:gd name="T10" fmla="*/ 5 w 78"/>
                <a:gd name="T11" fmla="*/ 8 h 64"/>
                <a:gd name="T12" fmla="*/ 0 w 78"/>
                <a:gd name="T13" fmla="*/ 13 h 64"/>
                <a:gd name="T14" fmla="*/ 3 w 78"/>
                <a:gd name="T15" fmla="*/ 19 h 64"/>
                <a:gd name="T16" fmla="*/ 6 w 78"/>
                <a:gd name="T17" fmla="*/ 18 h 64"/>
                <a:gd name="T18" fmla="*/ 11 w 78"/>
                <a:gd name="T19" fmla="*/ 23 h 64"/>
                <a:gd name="T20" fmla="*/ 15 w 78"/>
                <a:gd name="T21" fmla="*/ 26 h 64"/>
                <a:gd name="T22" fmla="*/ 17 w 78"/>
                <a:gd name="T23" fmla="*/ 30 h 64"/>
                <a:gd name="T24" fmla="*/ 15 w 78"/>
                <a:gd name="T25" fmla="*/ 35 h 64"/>
                <a:gd name="T26" fmla="*/ 12 w 78"/>
                <a:gd name="T27" fmla="*/ 39 h 64"/>
                <a:gd name="T28" fmla="*/ 16 w 78"/>
                <a:gd name="T29" fmla="*/ 50 h 64"/>
                <a:gd name="T30" fmla="*/ 21 w 78"/>
                <a:gd name="T31" fmla="*/ 56 h 64"/>
                <a:gd name="T32" fmla="*/ 28 w 78"/>
                <a:gd name="T33" fmla="*/ 58 h 64"/>
                <a:gd name="T34" fmla="*/ 33 w 78"/>
                <a:gd name="T35" fmla="*/ 62 h 64"/>
                <a:gd name="T36" fmla="*/ 38 w 78"/>
                <a:gd name="T37" fmla="*/ 62 h 64"/>
                <a:gd name="T38" fmla="*/ 39 w 78"/>
                <a:gd name="T39" fmla="*/ 63 h 64"/>
                <a:gd name="T40" fmla="*/ 45 w 78"/>
                <a:gd name="T41" fmla="*/ 54 h 64"/>
                <a:gd name="T42" fmla="*/ 50 w 78"/>
                <a:gd name="T43" fmla="*/ 52 h 64"/>
                <a:gd name="T44" fmla="*/ 57 w 78"/>
                <a:gd name="T45" fmla="*/ 56 h 64"/>
                <a:gd name="T46" fmla="*/ 64 w 78"/>
                <a:gd name="T47" fmla="*/ 56 h 64"/>
                <a:gd name="T48" fmla="*/ 67 w 78"/>
                <a:gd name="T49" fmla="*/ 58 h 64"/>
                <a:gd name="T50" fmla="*/ 72 w 78"/>
                <a:gd name="T51" fmla="*/ 60 h 64"/>
                <a:gd name="T52" fmla="*/ 77 w 78"/>
                <a:gd name="T53" fmla="*/ 58 h 64"/>
                <a:gd name="T54" fmla="*/ 78 w 78"/>
                <a:gd name="T55" fmla="*/ 58 h 64"/>
                <a:gd name="T56" fmla="*/ 77 w 78"/>
                <a:gd name="T57" fmla="*/ 50 h 64"/>
                <a:gd name="T58" fmla="*/ 72 w 78"/>
                <a:gd name="T59" fmla="*/ 43 h 64"/>
                <a:gd name="T60" fmla="*/ 71 w 78"/>
                <a:gd name="T61" fmla="*/ 36 h 64"/>
                <a:gd name="T62" fmla="*/ 65 w 78"/>
                <a:gd name="T63" fmla="*/ 30 h 64"/>
                <a:gd name="T64" fmla="*/ 59 w 78"/>
                <a:gd name="T65" fmla="*/ 24 h 64"/>
                <a:gd name="T66" fmla="*/ 54 w 78"/>
                <a:gd name="T67" fmla="*/ 19 h 64"/>
                <a:gd name="T68" fmla="*/ 48 w 78"/>
                <a:gd name="T69" fmla="*/ 19 h 64"/>
                <a:gd name="T70" fmla="*/ 43 w 78"/>
                <a:gd name="T71" fmla="*/ 17 h 64"/>
                <a:gd name="T72" fmla="*/ 40 w 78"/>
                <a:gd name="T73" fmla="*/ 13 h 64"/>
                <a:gd name="T74" fmla="*/ 33 w 78"/>
                <a:gd name="T75" fmla="*/ 5 h 64"/>
                <a:gd name="T76" fmla="*/ 31 w 78"/>
                <a:gd name="T7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8" h="64">
                  <a:moveTo>
                    <a:pt x="28" y="0"/>
                  </a:moveTo>
                  <a:lnTo>
                    <a:pt x="28" y="0"/>
                  </a:lnTo>
                  <a:lnTo>
                    <a:pt x="27" y="1"/>
                  </a:lnTo>
                  <a:lnTo>
                    <a:pt x="25" y="1"/>
                  </a:lnTo>
                  <a:lnTo>
                    <a:pt x="23" y="2"/>
                  </a:lnTo>
                  <a:lnTo>
                    <a:pt x="22" y="0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17" y="5"/>
                  </a:lnTo>
                  <a:lnTo>
                    <a:pt x="12" y="7"/>
                  </a:lnTo>
                  <a:lnTo>
                    <a:pt x="5" y="8"/>
                  </a:lnTo>
                  <a:lnTo>
                    <a:pt x="5" y="11"/>
                  </a:lnTo>
                  <a:lnTo>
                    <a:pt x="0" y="13"/>
                  </a:lnTo>
                  <a:lnTo>
                    <a:pt x="0" y="18"/>
                  </a:lnTo>
                  <a:lnTo>
                    <a:pt x="3" y="19"/>
                  </a:lnTo>
                  <a:lnTo>
                    <a:pt x="4" y="19"/>
                  </a:lnTo>
                  <a:lnTo>
                    <a:pt x="6" y="18"/>
                  </a:lnTo>
                  <a:lnTo>
                    <a:pt x="9" y="20"/>
                  </a:lnTo>
                  <a:lnTo>
                    <a:pt x="11" y="23"/>
                  </a:lnTo>
                  <a:lnTo>
                    <a:pt x="14" y="25"/>
                  </a:lnTo>
                  <a:lnTo>
                    <a:pt x="15" y="26"/>
                  </a:lnTo>
                  <a:lnTo>
                    <a:pt x="17" y="28"/>
                  </a:lnTo>
                  <a:lnTo>
                    <a:pt x="17" y="30"/>
                  </a:lnTo>
                  <a:lnTo>
                    <a:pt x="15" y="33"/>
                  </a:lnTo>
                  <a:lnTo>
                    <a:pt x="15" y="35"/>
                  </a:lnTo>
                  <a:lnTo>
                    <a:pt x="12" y="35"/>
                  </a:lnTo>
                  <a:lnTo>
                    <a:pt x="12" y="39"/>
                  </a:lnTo>
                  <a:lnTo>
                    <a:pt x="15" y="42"/>
                  </a:lnTo>
                  <a:lnTo>
                    <a:pt x="16" y="50"/>
                  </a:lnTo>
                  <a:lnTo>
                    <a:pt x="17" y="52"/>
                  </a:lnTo>
                  <a:lnTo>
                    <a:pt x="21" y="56"/>
                  </a:lnTo>
                  <a:lnTo>
                    <a:pt x="25" y="57"/>
                  </a:lnTo>
                  <a:lnTo>
                    <a:pt x="28" y="58"/>
                  </a:lnTo>
                  <a:lnTo>
                    <a:pt x="29" y="60"/>
                  </a:lnTo>
                  <a:lnTo>
                    <a:pt x="33" y="62"/>
                  </a:lnTo>
                  <a:lnTo>
                    <a:pt x="35" y="60"/>
                  </a:lnTo>
                  <a:lnTo>
                    <a:pt x="38" y="62"/>
                  </a:lnTo>
                  <a:lnTo>
                    <a:pt x="39" y="64"/>
                  </a:lnTo>
                  <a:lnTo>
                    <a:pt x="39" y="63"/>
                  </a:lnTo>
                  <a:lnTo>
                    <a:pt x="43" y="58"/>
                  </a:lnTo>
                  <a:lnTo>
                    <a:pt x="45" y="54"/>
                  </a:lnTo>
                  <a:lnTo>
                    <a:pt x="49" y="54"/>
                  </a:lnTo>
                  <a:lnTo>
                    <a:pt x="50" y="52"/>
                  </a:lnTo>
                  <a:lnTo>
                    <a:pt x="53" y="52"/>
                  </a:lnTo>
                  <a:lnTo>
                    <a:pt x="57" y="56"/>
                  </a:lnTo>
                  <a:lnTo>
                    <a:pt x="61" y="54"/>
                  </a:lnTo>
                  <a:lnTo>
                    <a:pt x="64" y="56"/>
                  </a:lnTo>
                  <a:lnTo>
                    <a:pt x="65" y="58"/>
                  </a:lnTo>
                  <a:lnTo>
                    <a:pt x="67" y="58"/>
                  </a:lnTo>
                  <a:lnTo>
                    <a:pt x="72" y="60"/>
                  </a:lnTo>
                  <a:lnTo>
                    <a:pt x="72" y="60"/>
                  </a:lnTo>
                  <a:lnTo>
                    <a:pt x="76" y="58"/>
                  </a:lnTo>
                  <a:lnTo>
                    <a:pt x="77" y="58"/>
                  </a:lnTo>
                  <a:lnTo>
                    <a:pt x="77" y="59"/>
                  </a:lnTo>
                  <a:lnTo>
                    <a:pt x="78" y="58"/>
                  </a:lnTo>
                  <a:lnTo>
                    <a:pt x="78" y="53"/>
                  </a:lnTo>
                  <a:lnTo>
                    <a:pt x="77" y="50"/>
                  </a:lnTo>
                  <a:lnTo>
                    <a:pt x="74" y="48"/>
                  </a:lnTo>
                  <a:lnTo>
                    <a:pt x="72" y="43"/>
                  </a:lnTo>
                  <a:lnTo>
                    <a:pt x="72" y="39"/>
                  </a:lnTo>
                  <a:lnTo>
                    <a:pt x="71" y="36"/>
                  </a:lnTo>
                  <a:lnTo>
                    <a:pt x="67" y="34"/>
                  </a:lnTo>
                  <a:lnTo>
                    <a:pt x="65" y="30"/>
                  </a:lnTo>
                  <a:lnTo>
                    <a:pt x="62" y="25"/>
                  </a:lnTo>
                  <a:lnTo>
                    <a:pt x="59" y="24"/>
                  </a:lnTo>
                  <a:lnTo>
                    <a:pt x="55" y="22"/>
                  </a:lnTo>
                  <a:lnTo>
                    <a:pt x="54" y="19"/>
                  </a:lnTo>
                  <a:lnTo>
                    <a:pt x="53" y="19"/>
                  </a:lnTo>
                  <a:lnTo>
                    <a:pt x="48" y="19"/>
                  </a:lnTo>
                  <a:lnTo>
                    <a:pt x="44" y="19"/>
                  </a:lnTo>
                  <a:lnTo>
                    <a:pt x="43" y="17"/>
                  </a:lnTo>
                  <a:lnTo>
                    <a:pt x="40" y="16"/>
                  </a:lnTo>
                  <a:lnTo>
                    <a:pt x="40" y="13"/>
                  </a:lnTo>
                  <a:lnTo>
                    <a:pt x="38" y="11"/>
                  </a:lnTo>
                  <a:lnTo>
                    <a:pt x="33" y="5"/>
                  </a:lnTo>
                  <a:lnTo>
                    <a:pt x="32" y="1"/>
                  </a:lnTo>
                  <a:lnTo>
                    <a:pt x="31" y="0"/>
                  </a:lnTo>
                  <a:lnTo>
                    <a:pt x="28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50" name="Freeform 1451">
              <a:extLst>
                <a:ext uri="{FF2B5EF4-FFF2-40B4-BE49-F238E27FC236}">
                  <a16:creationId xmlns:a16="http://schemas.microsoft.com/office/drawing/2014/main" id="{13745C42-07A6-4250-86A0-FD83ACF8181A}"/>
                </a:ext>
              </a:extLst>
            </p:cNvPr>
            <p:cNvSpPr>
              <a:spLocks/>
            </p:cNvSpPr>
            <p:nvPr/>
          </p:nvSpPr>
          <p:spPr bwMode="auto">
            <a:xfrm>
              <a:off x="-2959100" y="2970213"/>
              <a:ext cx="84137" cy="23813"/>
            </a:xfrm>
            <a:custGeom>
              <a:avLst/>
              <a:gdLst>
                <a:gd name="T0" fmla="*/ 38 w 44"/>
                <a:gd name="T1" fmla="*/ 2 h 12"/>
                <a:gd name="T2" fmla="*/ 35 w 44"/>
                <a:gd name="T3" fmla="*/ 0 h 12"/>
                <a:gd name="T4" fmla="*/ 25 w 44"/>
                <a:gd name="T5" fmla="*/ 3 h 12"/>
                <a:gd name="T6" fmla="*/ 22 w 44"/>
                <a:gd name="T7" fmla="*/ 1 h 12"/>
                <a:gd name="T8" fmla="*/ 12 w 44"/>
                <a:gd name="T9" fmla="*/ 2 h 12"/>
                <a:gd name="T10" fmla="*/ 12 w 44"/>
                <a:gd name="T11" fmla="*/ 4 h 12"/>
                <a:gd name="T12" fmla="*/ 1 w 44"/>
                <a:gd name="T13" fmla="*/ 6 h 12"/>
                <a:gd name="T14" fmla="*/ 1 w 44"/>
                <a:gd name="T15" fmla="*/ 6 h 12"/>
                <a:gd name="T16" fmla="*/ 0 w 44"/>
                <a:gd name="T17" fmla="*/ 6 h 12"/>
                <a:gd name="T18" fmla="*/ 0 w 44"/>
                <a:gd name="T19" fmla="*/ 7 h 12"/>
                <a:gd name="T20" fmla="*/ 2 w 44"/>
                <a:gd name="T21" fmla="*/ 7 h 12"/>
                <a:gd name="T22" fmla="*/ 2 w 44"/>
                <a:gd name="T23" fmla="*/ 8 h 12"/>
                <a:gd name="T24" fmla="*/ 3 w 44"/>
                <a:gd name="T25" fmla="*/ 9 h 12"/>
                <a:gd name="T26" fmla="*/ 4 w 44"/>
                <a:gd name="T27" fmla="*/ 7 h 12"/>
                <a:gd name="T28" fmla="*/ 6 w 44"/>
                <a:gd name="T29" fmla="*/ 8 h 12"/>
                <a:gd name="T30" fmla="*/ 7 w 44"/>
                <a:gd name="T31" fmla="*/ 8 h 12"/>
                <a:gd name="T32" fmla="*/ 8 w 44"/>
                <a:gd name="T33" fmla="*/ 7 h 12"/>
                <a:gd name="T34" fmla="*/ 10 w 44"/>
                <a:gd name="T35" fmla="*/ 7 h 12"/>
                <a:gd name="T36" fmla="*/ 14 w 44"/>
                <a:gd name="T37" fmla="*/ 11 h 12"/>
                <a:gd name="T38" fmla="*/ 15 w 44"/>
                <a:gd name="T39" fmla="*/ 11 h 12"/>
                <a:gd name="T40" fmla="*/ 15 w 44"/>
                <a:gd name="T41" fmla="*/ 11 h 12"/>
                <a:gd name="T42" fmla="*/ 18 w 44"/>
                <a:gd name="T43" fmla="*/ 10 h 12"/>
                <a:gd name="T44" fmla="*/ 22 w 44"/>
                <a:gd name="T45" fmla="*/ 9 h 12"/>
                <a:gd name="T46" fmla="*/ 23 w 44"/>
                <a:gd name="T47" fmla="*/ 10 h 12"/>
                <a:gd name="T48" fmla="*/ 28 w 44"/>
                <a:gd name="T49" fmla="*/ 9 h 12"/>
                <a:gd name="T50" fmla="*/ 29 w 44"/>
                <a:gd name="T51" fmla="*/ 10 h 12"/>
                <a:gd name="T52" fmla="*/ 29 w 44"/>
                <a:gd name="T53" fmla="*/ 8 h 12"/>
                <a:gd name="T54" fmla="*/ 32 w 44"/>
                <a:gd name="T55" fmla="*/ 7 h 12"/>
                <a:gd name="T56" fmla="*/ 37 w 44"/>
                <a:gd name="T57" fmla="*/ 10 h 12"/>
                <a:gd name="T58" fmla="*/ 40 w 44"/>
                <a:gd name="T59" fmla="*/ 10 h 12"/>
                <a:gd name="T60" fmla="*/ 43 w 44"/>
                <a:gd name="T61" fmla="*/ 12 h 12"/>
                <a:gd name="T62" fmla="*/ 44 w 44"/>
                <a:gd name="T63" fmla="*/ 9 h 12"/>
                <a:gd name="T64" fmla="*/ 43 w 44"/>
                <a:gd name="T65" fmla="*/ 7 h 12"/>
                <a:gd name="T66" fmla="*/ 40 w 44"/>
                <a:gd name="T67" fmla="*/ 5 h 12"/>
                <a:gd name="T68" fmla="*/ 41 w 44"/>
                <a:gd name="T69" fmla="*/ 3 h 12"/>
                <a:gd name="T70" fmla="*/ 38 w 44"/>
                <a:gd name="T7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" h="12">
                  <a:moveTo>
                    <a:pt x="38" y="2"/>
                  </a:moveTo>
                  <a:cubicBezTo>
                    <a:pt x="37" y="0"/>
                    <a:pt x="35" y="0"/>
                    <a:pt x="35" y="0"/>
                  </a:cubicBezTo>
                  <a:cubicBezTo>
                    <a:pt x="35" y="0"/>
                    <a:pt x="27" y="3"/>
                    <a:pt x="25" y="3"/>
                  </a:cubicBezTo>
                  <a:cubicBezTo>
                    <a:pt x="23" y="3"/>
                    <a:pt x="22" y="1"/>
                    <a:pt x="2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4"/>
                  </a:cubicBezTo>
                  <a:cubicBezTo>
                    <a:pt x="12" y="6"/>
                    <a:pt x="4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39" y="3"/>
                    <a:pt x="38" y="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51" name="Freeform 1452">
              <a:extLst>
                <a:ext uri="{FF2B5EF4-FFF2-40B4-BE49-F238E27FC236}">
                  <a16:creationId xmlns:a16="http://schemas.microsoft.com/office/drawing/2014/main" id="{B22F4D76-89F7-4F52-8A49-6315B03AA144}"/>
                </a:ext>
              </a:extLst>
            </p:cNvPr>
            <p:cNvSpPr>
              <a:spLocks/>
            </p:cNvSpPr>
            <p:nvPr/>
          </p:nvSpPr>
          <p:spPr bwMode="auto">
            <a:xfrm>
              <a:off x="-2903538" y="2989263"/>
              <a:ext cx="1587" cy="3175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0"/>
                  </a:lnTo>
                  <a:lnTo>
                    <a:pt x="1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52" name="Freeform 1454">
              <a:extLst>
                <a:ext uri="{FF2B5EF4-FFF2-40B4-BE49-F238E27FC236}">
                  <a16:creationId xmlns:a16="http://schemas.microsoft.com/office/drawing/2014/main" id="{50B861E3-CE5A-48C3-86D7-B00191A4AC1C}"/>
                </a:ext>
              </a:extLst>
            </p:cNvPr>
            <p:cNvSpPr>
              <a:spLocks/>
            </p:cNvSpPr>
            <p:nvPr/>
          </p:nvSpPr>
          <p:spPr bwMode="auto">
            <a:xfrm>
              <a:off x="-3227388" y="3524250"/>
              <a:ext cx="204787" cy="160338"/>
            </a:xfrm>
            <a:custGeom>
              <a:avLst/>
              <a:gdLst>
                <a:gd name="T0" fmla="*/ 37 w 106"/>
                <a:gd name="T1" fmla="*/ 30 h 83"/>
                <a:gd name="T2" fmla="*/ 48 w 106"/>
                <a:gd name="T3" fmla="*/ 26 h 83"/>
                <a:gd name="T4" fmla="*/ 52 w 106"/>
                <a:gd name="T5" fmla="*/ 22 h 83"/>
                <a:gd name="T6" fmla="*/ 57 w 106"/>
                <a:gd name="T7" fmla="*/ 21 h 83"/>
                <a:gd name="T8" fmla="*/ 61 w 106"/>
                <a:gd name="T9" fmla="*/ 24 h 83"/>
                <a:gd name="T10" fmla="*/ 64 w 106"/>
                <a:gd name="T11" fmla="*/ 27 h 83"/>
                <a:gd name="T12" fmla="*/ 70 w 106"/>
                <a:gd name="T13" fmla="*/ 24 h 83"/>
                <a:gd name="T14" fmla="*/ 72 w 106"/>
                <a:gd name="T15" fmla="*/ 21 h 83"/>
                <a:gd name="T16" fmla="*/ 75 w 106"/>
                <a:gd name="T17" fmla="*/ 18 h 83"/>
                <a:gd name="T18" fmla="*/ 78 w 106"/>
                <a:gd name="T19" fmla="*/ 14 h 83"/>
                <a:gd name="T20" fmla="*/ 79 w 106"/>
                <a:gd name="T21" fmla="*/ 5 h 83"/>
                <a:gd name="T22" fmla="*/ 84 w 106"/>
                <a:gd name="T23" fmla="*/ 2 h 83"/>
                <a:gd name="T24" fmla="*/ 90 w 106"/>
                <a:gd name="T25" fmla="*/ 16 h 83"/>
                <a:gd name="T26" fmla="*/ 92 w 106"/>
                <a:gd name="T27" fmla="*/ 19 h 83"/>
                <a:gd name="T28" fmla="*/ 95 w 106"/>
                <a:gd name="T29" fmla="*/ 21 h 83"/>
                <a:gd name="T30" fmla="*/ 95 w 106"/>
                <a:gd name="T31" fmla="*/ 29 h 83"/>
                <a:gd name="T32" fmla="*/ 95 w 106"/>
                <a:gd name="T33" fmla="*/ 38 h 83"/>
                <a:gd name="T34" fmla="*/ 91 w 106"/>
                <a:gd name="T35" fmla="*/ 39 h 83"/>
                <a:gd name="T36" fmla="*/ 86 w 106"/>
                <a:gd name="T37" fmla="*/ 43 h 83"/>
                <a:gd name="T38" fmla="*/ 93 w 106"/>
                <a:gd name="T39" fmla="*/ 45 h 83"/>
                <a:gd name="T40" fmla="*/ 97 w 106"/>
                <a:gd name="T41" fmla="*/ 52 h 83"/>
                <a:gd name="T42" fmla="*/ 101 w 106"/>
                <a:gd name="T43" fmla="*/ 54 h 83"/>
                <a:gd name="T44" fmla="*/ 105 w 106"/>
                <a:gd name="T45" fmla="*/ 61 h 83"/>
                <a:gd name="T46" fmla="*/ 101 w 106"/>
                <a:gd name="T47" fmla="*/ 72 h 83"/>
                <a:gd name="T48" fmla="*/ 97 w 106"/>
                <a:gd name="T49" fmla="*/ 75 h 83"/>
                <a:gd name="T50" fmla="*/ 91 w 106"/>
                <a:gd name="T51" fmla="*/ 80 h 83"/>
                <a:gd name="T52" fmla="*/ 82 w 106"/>
                <a:gd name="T53" fmla="*/ 80 h 83"/>
                <a:gd name="T54" fmla="*/ 80 w 106"/>
                <a:gd name="T55" fmla="*/ 83 h 83"/>
                <a:gd name="T56" fmla="*/ 75 w 106"/>
                <a:gd name="T57" fmla="*/ 80 h 83"/>
                <a:gd name="T58" fmla="*/ 68 w 106"/>
                <a:gd name="T59" fmla="*/ 80 h 83"/>
                <a:gd name="T60" fmla="*/ 68 w 106"/>
                <a:gd name="T61" fmla="*/ 82 h 83"/>
                <a:gd name="T62" fmla="*/ 65 w 106"/>
                <a:gd name="T63" fmla="*/ 80 h 83"/>
                <a:gd name="T64" fmla="*/ 60 w 106"/>
                <a:gd name="T65" fmla="*/ 76 h 83"/>
                <a:gd name="T66" fmla="*/ 57 w 106"/>
                <a:gd name="T67" fmla="*/ 72 h 83"/>
                <a:gd name="T68" fmla="*/ 51 w 106"/>
                <a:gd name="T69" fmla="*/ 74 h 83"/>
                <a:gd name="T70" fmla="*/ 47 w 106"/>
                <a:gd name="T71" fmla="*/ 73 h 83"/>
                <a:gd name="T72" fmla="*/ 43 w 106"/>
                <a:gd name="T73" fmla="*/ 75 h 83"/>
                <a:gd name="T74" fmla="*/ 38 w 106"/>
                <a:gd name="T75" fmla="*/ 71 h 83"/>
                <a:gd name="T76" fmla="*/ 37 w 106"/>
                <a:gd name="T77" fmla="*/ 68 h 83"/>
                <a:gd name="T78" fmla="*/ 34 w 106"/>
                <a:gd name="T79" fmla="*/ 63 h 83"/>
                <a:gd name="T80" fmla="*/ 29 w 106"/>
                <a:gd name="T81" fmla="*/ 58 h 83"/>
                <a:gd name="T82" fmla="*/ 26 w 106"/>
                <a:gd name="T83" fmla="*/ 54 h 83"/>
                <a:gd name="T84" fmla="*/ 20 w 106"/>
                <a:gd name="T85" fmla="*/ 50 h 83"/>
                <a:gd name="T86" fmla="*/ 17 w 106"/>
                <a:gd name="T87" fmla="*/ 48 h 83"/>
                <a:gd name="T88" fmla="*/ 18 w 106"/>
                <a:gd name="T89" fmla="*/ 44 h 83"/>
                <a:gd name="T90" fmla="*/ 13 w 106"/>
                <a:gd name="T91" fmla="*/ 41 h 83"/>
                <a:gd name="T92" fmla="*/ 8 w 106"/>
                <a:gd name="T93" fmla="*/ 37 h 83"/>
                <a:gd name="T94" fmla="*/ 4 w 106"/>
                <a:gd name="T95" fmla="*/ 36 h 83"/>
                <a:gd name="T96" fmla="*/ 1 w 106"/>
                <a:gd name="T97" fmla="*/ 31 h 83"/>
                <a:gd name="T98" fmla="*/ 7 w 106"/>
                <a:gd name="T99" fmla="*/ 28 h 83"/>
                <a:gd name="T100" fmla="*/ 11 w 106"/>
                <a:gd name="T101" fmla="*/ 24 h 83"/>
                <a:gd name="T102" fmla="*/ 18 w 106"/>
                <a:gd name="T103" fmla="*/ 26 h 83"/>
                <a:gd name="T104" fmla="*/ 21 w 106"/>
                <a:gd name="T105" fmla="*/ 2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" h="83">
                  <a:moveTo>
                    <a:pt x="23" y="29"/>
                  </a:moveTo>
                  <a:cubicBezTo>
                    <a:pt x="27" y="27"/>
                    <a:pt x="31" y="28"/>
                    <a:pt x="34" y="28"/>
                  </a:cubicBezTo>
                  <a:cubicBezTo>
                    <a:pt x="34" y="28"/>
                    <a:pt x="34" y="29"/>
                    <a:pt x="35" y="29"/>
                  </a:cubicBezTo>
                  <a:cubicBezTo>
                    <a:pt x="35" y="30"/>
                    <a:pt x="35" y="30"/>
                    <a:pt x="37" y="30"/>
                  </a:cubicBezTo>
                  <a:cubicBezTo>
                    <a:pt x="38" y="30"/>
                    <a:pt x="39" y="30"/>
                    <a:pt x="41" y="30"/>
                  </a:cubicBezTo>
                  <a:cubicBezTo>
                    <a:pt x="42" y="30"/>
                    <a:pt x="43" y="30"/>
                    <a:pt x="43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5" y="27"/>
                    <a:pt x="46" y="26"/>
                    <a:pt x="48" y="26"/>
                  </a:cubicBezTo>
                  <a:cubicBezTo>
                    <a:pt x="51" y="26"/>
                    <a:pt x="51" y="26"/>
                    <a:pt x="51" y="23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4" y="21"/>
                    <a:pt x="55" y="21"/>
                    <a:pt x="56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2"/>
                    <a:pt x="58" y="22"/>
                    <a:pt x="59" y="22"/>
                  </a:cubicBezTo>
                  <a:cubicBezTo>
                    <a:pt x="59" y="23"/>
                    <a:pt x="59" y="23"/>
                    <a:pt x="60" y="23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5"/>
                    <a:pt x="62" y="25"/>
                  </a:cubicBezTo>
                  <a:cubicBezTo>
                    <a:pt x="62" y="25"/>
                    <a:pt x="62" y="25"/>
                    <a:pt x="62" y="25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3" y="26"/>
                    <a:pt x="64" y="27"/>
                    <a:pt x="64" y="27"/>
                  </a:cubicBezTo>
                  <a:cubicBezTo>
                    <a:pt x="66" y="26"/>
                    <a:pt x="68" y="27"/>
                    <a:pt x="6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4" y="20"/>
                    <a:pt x="74" y="20"/>
                    <a:pt x="74" y="19"/>
                  </a:cubicBezTo>
                  <a:cubicBezTo>
                    <a:pt x="75" y="19"/>
                    <a:pt x="75" y="18"/>
                    <a:pt x="75" y="18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6" y="17"/>
                    <a:pt x="76" y="17"/>
                    <a:pt x="76" y="16"/>
                  </a:cubicBezTo>
                  <a:cubicBezTo>
                    <a:pt x="76" y="16"/>
                    <a:pt x="76" y="16"/>
                    <a:pt x="77" y="16"/>
                  </a:cubicBezTo>
                  <a:cubicBezTo>
                    <a:pt x="78" y="15"/>
                    <a:pt x="78" y="15"/>
                    <a:pt x="78" y="14"/>
                  </a:cubicBezTo>
                  <a:cubicBezTo>
                    <a:pt x="79" y="14"/>
                    <a:pt x="79" y="14"/>
                    <a:pt x="79" y="13"/>
                  </a:cubicBezTo>
                  <a:cubicBezTo>
                    <a:pt x="80" y="13"/>
                    <a:pt x="81" y="13"/>
                    <a:pt x="80" y="12"/>
                  </a:cubicBezTo>
                  <a:cubicBezTo>
                    <a:pt x="80" y="10"/>
                    <a:pt x="80" y="8"/>
                    <a:pt x="80" y="7"/>
                  </a:cubicBezTo>
                  <a:cubicBezTo>
                    <a:pt x="80" y="6"/>
                    <a:pt x="80" y="5"/>
                    <a:pt x="79" y="5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3"/>
                    <a:pt x="80" y="4"/>
                    <a:pt x="82" y="3"/>
                  </a:cubicBezTo>
                  <a:cubicBezTo>
                    <a:pt x="83" y="3"/>
                    <a:pt x="83" y="3"/>
                    <a:pt x="84" y="2"/>
                  </a:cubicBezTo>
                  <a:cubicBezTo>
                    <a:pt x="84" y="1"/>
                    <a:pt x="85" y="0"/>
                    <a:pt x="87" y="1"/>
                  </a:cubicBezTo>
                  <a:cubicBezTo>
                    <a:pt x="88" y="1"/>
                    <a:pt x="88" y="2"/>
                    <a:pt x="88" y="3"/>
                  </a:cubicBezTo>
                  <a:cubicBezTo>
                    <a:pt x="86" y="7"/>
                    <a:pt x="87" y="10"/>
                    <a:pt x="88" y="14"/>
                  </a:cubicBezTo>
                  <a:cubicBezTo>
                    <a:pt x="88" y="15"/>
                    <a:pt x="88" y="16"/>
                    <a:pt x="90" y="16"/>
                  </a:cubicBezTo>
                  <a:cubicBezTo>
                    <a:pt x="90" y="17"/>
                    <a:pt x="90" y="17"/>
                    <a:pt x="91" y="17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1" y="18"/>
                    <a:pt x="92" y="18"/>
                    <a:pt x="92" y="18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93" y="19"/>
                    <a:pt x="93" y="19"/>
                    <a:pt x="93" y="19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94" y="21"/>
                    <a:pt x="94" y="21"/>
                    <a:pt x="95" y="21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5" y="24"/>
                    <a:pt x="95" y="25"/>
                    <a:pt x="94" y="27"/>
                  </a:cubicBezTo>
                  <a:cubicBezTo>
                    <a:pt x="94" y="27"/>
                    <a:pt x="94" y="28"/>
                    <a:pt x="94" y="28"/>
                  </a:cubicBezTo>
                  <a:cubicBezTo>
                    <a:pt x="94" y="28"/>
                    <a:pt x="95" y="29"/>
                    <a:pt x="95" y="29"/>
                  </a:cubicBezTo>
                  <a:cubicBezTo>
                    <a:pt x="96" y="29"/>
                    <a:pt x="96" y="29"/>
                    <a:pt x="96" y="30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1" y="39"/>
                    <a:pt x="91" y="39"/>
                    <a:pt x="91" y="3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3" y="45"/>
                    <a:pt x="93" y="45"/>
                    <a:pt x="93" y="45"/>
                  </a:cubicBezTo>
                  <a:cubicBezTo>
                    <a:pt x="95" y="47"/>
                    <a:pt x="95" y="47"/>
                    <a:pt x="95" y="47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99" y="52"/>
                    <a:pt x="99" y="52"/>
                    <a:pt x="99" y="52"/>
                  </a:cubicBezTo>
                  <a:cubicBezTo>
                    <a:pt x="99" y="53"/>
                    <a:pt x="99" y="53"/>
                    <a:pt x="99" y="53"/>
                  </a:cubicBezTo>
                  <a:cubicBezTo>
                    <a:pt x="100" y="54"/>
                    <a:pt x="100" y="54"/>
                    <a:pt x="100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2" y="55"/>
                    <a:pt x="102" y="55"/>
                    <a:pt x="102" y="55"/>
                  </a:cubicBezTo>
                  <a:cubicBezTo>
                    <a:pt x="103" y="56"/>
                    <a:pt x="103" y="56"/>
                    <a:pt x="103" y="56"/>
                  </a:cubicBezTo>
                  <a:cubicBezTo>
                    <a:pt x="104" y="58"/>
                    <a:pt x="104" y="58"/>
                    <a:pt x="104" y="58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6" y="65"/>
                    <a:pt x="106" y="65"/>
                    <a:pt x="106" y="65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1" y="72"/>
                    <a:pt x="101" y="72"/>
                    <a:pt x="101" y="72"/>
                  </a:cubicBezTo>
                  <a:cubicBezTo>
                    <a:pt x="100" y="72"/>
                    <a:pt x="100" y="72"/>
                    <a:pt x="100" y="72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8" y="74"/>
                    <a:pt x="98" y="74"/>
                    <a:pt x="98" y="74"/>
                  </a:cubicBezTo>
                  <a:cubicBezTo>
                    <a:pt x="97" y="75"/>
                    <a:pt x="97" y="75"/>
                    <a:pt x="97" y="75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94" y="77"/>
                    <a:pt x="94" y="77"/>
                    <a:pt x="94" y="77"/>
                  </a:cubicBezTo>
                  <a:cubicBezTo>
                    <a:pt x="93" y="79"/>
                    <a:pt x="93" y="79"/>
                    <a:pt x="93" y="79"/>
                  </a:cubicBezTo>
                  <a:cubicBezTo>
                    <a:pt x="91" y="80"/>
                    <a:pt x="91" y="80"/>
                    <a:pt x="91" y="80"/>
                  </a:cubicBezTo>
                  <a:cubicBezTo>
                    <a:pt x="89" y="79"/>
                    <a:pt x="89" y="79"/>
                    <a:pt x="89" y="79"/>
                  </a:cubicBezTo>
                  <a:cubicBezTo>
                    <a:pt x="86" y="79"/>
                    <a:pt x="86" y="79"/>
                    <a:pt x="86" y="79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80" y="83"/>
                    <a:pt x="80" y="83"/>
                    <a:pt x="80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1" y="80"/>
                    <a:pt x="71" y="80"/>
                    <a:pt x="71" y="80"/>
                  </a:cubicBezTo>
                  <a:cubicBezTo>
                    <a:pt x="69" y="79"/>
                    <a:pt x="69" y="79"/>
                    <a:pt x="69" y="79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2"/>
                    <a:pt x="65" y="82"/>
                    <a:pt x="65" y="82"/>
                  </a:cubicBezTo>
                  <a:cubicBezTo>
                    <a:pt x="65" y="81"/>
                    <a:pt x="65" y="81"/>
                    <a:pt x="65" y="81"/>
                  </a:cubicBezTo>
                  <a:cubicBezTo>
                    <a:pt x="65" y="80"/>
                    <a:pt x="65" y="80"/>
                    <a:pt x="65" y="80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63" y="77"/>
                    <a:pt x="63" y="77"/>
                    <a:pt x="63" y="77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5" y="75"/>
                    <a:pt x="45" y="75"/>
                    <a:pt x="45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" y="27"/>
                    <a:pt x="3" y="30"/>
                    <a:pt x="3" y="29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9" y="24"/>
                    <a:pt x="10" y="24"/>
                    <a:pt x="11" y="24"/>
                  </a:cubicBezTo>
                  <a:cubicBezTo>
                    <a:pt x="11" y="23"/>
                    <a:pt x="12" y="23"/>
                    <a:pt x="12" y="23"/>
                  </a:cubicBezTo>
                  <a:cubicBezTo>
                    <a:pt x="14" y="23"/>
                    <a:pt x="15" y="23"/>
                    <a:pt x="16" y="23"/>
                  </a:cubicBezTo>
                  <a:cubicBezTo>
                    <a:pt x="17" y="24"/>
                    <a:pt x="17" y="25"/>
                    <a:pt x="17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1" y="29"/>
                  </a:cubicBezTo>
                  <a:lnTo>
                    <a:pt x="23" y="2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sp>
        <p:nvSpPr>
          <p:cNvPr id="1453" name="Text Placeholder 1452">
            <a:extLst>
              <a:ext uri="{FF2B5EF4-FFF2-40B4-BE49-F238E27FC236}">
                <a16:creationId xmlns:a16="http://schemas.microsoft.com/office/drawing/2014/main" id="{B2C7C9B4-5AA2-4DF9-BCFF-3DE4F23D56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International </a:t>
            </a:r>
            <a:r>
              <a:rPr lang="en-US" b="1" dirty="0">
                <a:solidFill>
                  <a:schemeClr val="accent1"/>
                </a:solidFill>
              </a:rPr>
              <a:t>map</a:t>
            </a:r>
          </a:p>
        </p:txBody>
      </p:sp>
      <p:sp>
        <p:nvSpPr>
          <p:cNvPr id="1464" name="Freeform: Shape 1463">
            <a:extLst>
              <a:ext uri="{FF2B5EF4-FFF2-40B4-BE49-F238E27FC236}">
                <a16:creationId xmlns:a16="http://schemas.microsoft.com/office/drawing/2014/main" id="{63226CEB-5320-4B74-8A0F-1E5854B7496A}"/>
              </a:ext>
            </a:extLst>
          </p:cNvPr>
          <p:cNvSpPr/>
          <p:nvPr/>
        </p:nvSpPr>
        <p:spPr>
          <a:xfrm>
            <a:off x="7312622" y="2342270"/>
            <a:ext cx="1263316" cy="745958"/>
          </a:xfrm>
          <a:custGeom>
            <a:avLst/>
            <a:gdLst>
              <a:gd name="connsiteX0" fmla="*/ 1263316 w 1263316"/>
              <a:gd name="connsiteY0" fmla="*/ 0 h 745958"/>
              <a:gd name="connsiteX1" fmla="*/ 685800 w 1263316"/>
              <a:gd name="connsiteY1" fmla="*/ 0 h 745958"/>
              <a:gd name="connsiteX2" fmla="*/ 0 w 1263316"/>
              <a:gd name="connsiteY2" fmla="*/ 745958 h 745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63316" h="745958">
                <a:moveTo>
                  <a:pt x="1263316" y="0"/>
                </a:moveTo>
                <a:lnTo>
                  <a:pt x="685800" y="0"/>
                </a:lnTo>
                <a:lnTo>
                  <a:pt x="0" y="745958"/>
                </a:lnTo>
              </a:path>
            </a:pathLst>
          </a:cu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5" name="Freeform: Shape 1464">
            <a:extLst>
              <a:ext uri="{FF2B5EF4-FFF2-40B4-BE49-F238E27FC236}">
                <a16:creationId xmlns:a16="http://schemas.microsoft.com/office/drawing/2014/main" id="{72CC9457-BC3D-48E2-B457-0FD6AA443229}"/>
              </a:ext>
            </a:extLst>
          </p:cNvPr>
          <p:cNvSpPr/>
          <p:nvPr/>
        </p:nvSpPr>
        <p:spPr>
          <a:xfrm>
            <a:off x="4413011" y="2558838"/>
            <a:ext cx="1046748" cy="288758"/>
          </a:xfrm>
          <a:custGeom>
            <a:avLst/>
            <a:gdLst>
              <a:gd name="connsiteX0" fmla="*/ 0 w 1046748"/>
              <a:gd name="connsiteY0" fmla="*/ 288758 h 288758"/>
              <a:gd name="connsiteX1" fmla="*/ 613611 w 1046748"/>
              <a:gd name="connsiteY1" fmla="*/ 288758 h 288758"/>
              <a:gd name="connsiteX2" fmla="*/ 1046748 w 1046748"/>
              <a:gd name="connsiteY2" fmla="*/ 0 h 288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6748" h="288758">
                <a:moveTo>
                  <a:pt x="0" y="288758"/>
                </a:moveTo>
                <a:lnTo>
                  <a:pt x="613611" y="288758"/>
                </a:lnTo>
                <a:lnTo>
                  <a:pt x="1046748" y="0"/>
                </a:lnTo>
              </a:path>
            </a:pathLst>
          </a:cu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6" name="Freeform: Shape 1465">
            <a:extLst>
              <a:ext uri="{FF2B5EF4-FFF2-40B4-BE49-F238E27FC236}">
                <a16:creationId xmlns:a16="http://schemas.microsoft.com/office/drawing/2014/main" id="{BB641EB0-083A-4913-9883-08B02286C90E}"/>
              </a:ext>
            </a:extLst>
          </p:cNvPr>
          <p:cNvSpPr/>
          <p:nvPr/>
        </p:nvSpPr>
        <p:spPr>
          <a:xfrm>
            <a:off x="4557390" y="4856870"/>
            <a:ext cx="697832" cy="529389"/>
          </a:xfrm>
          <a:custGeom>
            <a:avLst/>
            <a:gdLst>
              <a:gd name="connsiteX0" fmla="*/ 0 w 697832"/>
              <a:gd name="connsiteY0" fmla="*/ 529389 h 529389"/>
              <a:gd name="connsiteX1" fmla="*/ 336885 w 697832"/>
              <a:gd name="connsiteY1" fmla="*/ 529389 h 529389"/>
              <a:gd name="connsiteX2" fmla="*/ 697832 w 697832"/>
              <a:gd name="connsiteY2" fmla="*/ 0 h 529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7832" h="529389">
                <a:moveTo>
                  <a:pt x="0" y="529389"/>
                </a:moveTo>
                <a:lnTo>
                  <a:pt x="336885" y="529389"/>
                </a:lnTo>
                <a:lnTo>
                  <a:pt x="697832" y="0"/>
                </a:lnTo>
              </a:path>
            </a:pathLst>
          </a:cu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7" name="Freeform: Shape 1466">
            <a:extLst>
              <a:ext uri="{FF2B5EF4-FFF2-40B4-BE49-F238E27FC236}">
                <a16:creationId xmlns:a16="http://schemas.microsoft.com/office/drawing/2014/main" id="{773F2307-E9EF-42BB-B222-28FCE488DC73}"/>
              </a:ext>
            </a:extLst>
          </p:cNvPr>
          <p:cNvSpPr/>
          <p:nvPr/>
        </p:nvSpPr>
        <p:spPr>
          <a:xfrm>
            <a:off x="6674948" y="4482521"/>
            <a:ext cx="830179" cy="770021"/>
          </a:xfrm>
          <a:custGeom>
            <a:avLst/>
            <a:gdLst>
              <a:gd name="connsiteX0" fmla="*/ 830179 w 830179"/>
              <a:gd name="connsiteY0" fmla="*/ 770021 h 770021"/>
              <a:gd name="connsiteX1" fmla="*/ 529390 w 830179"/>
              <a:gd name="connsiteY1" fmla="*/ 0 h 770021"/>
              <a:gd name="connsiteX2" fmla="*/ 0 w 830179"/>
              <a:gd name="connsiteY2" fmla="*/ 0 h 77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30179" h="770021">
                <a:moveTo>
                  <a:pt x="830179" y="770021"/>
                </a:moveTo>
                <a:lnTo>
                  <a:pt x="529390" y="0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8" name="Oval 1467">
            <a:extLst>
              <a:ext uri="{FF2B5EF4-FFF2-40B4-BE49-F238E27FC236}">
                <a16:creationId xmlns:a16="http://schemas.microsoft.com/office/drawing/2014/main" id="{412640C2-14B9-4015-AF59-2599B07A0DF6}"/>
              </a:ext>
            </a:extLst>
          </p:cNvPr>
          <p:cNvSpPr/>
          <p:nvPr/>
        </p:nvSpPr>
        <p:spPr>
          <a:xfrm>
            <a:off x="5387286" y="2468488"/>
            <a:ext cx="181143" cy="181143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9" name="Oval 1468">
            <a:extLst>
              <a:ext uri="{FF2B5EF4-FFF2-40B4-BE49-F238E27FC236}">
                <a16:creationId xmlns:a16="http://schemas.microsoft.com/office/drawing/2014/main" id="{D10A6DC4-A76B-4D2E-82CB-2AC9964268EB}"/>
              </a:ext>
            </a:extLst>
          </p:cNvPr>
          <p:cNvSpPr/>
          <p:nvPr/>
        </p:nvSpPr>
        <p:spPr>
          <a:xfrm>
            <a:off x="7198088" y="3032048"/>
            <a:ext cx="181143" cy="181143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0" name="Oval 1469">
            <a:extLst>
              <a:ext uri="{FF2B5EF4-FFF2-40B4-BE49-F238E27FC236}">
                <a16:creationId xmlns:a16="http://schemas.microsoft.com/office/drawing/2014/main" id="{2D2BEAB9-BDE0-4936-B052-59018923DB94}"/>
              </a:ext>
            </a:extLst>
          </p:cNvPr>
          <p:cNvSpPr/>
          <p:nvPr/>
        </p:nvSpPr>
        <p:spPr>
          <a:xfrm>
            <a:off x="5117451" y="4786975"/>
            <a:ext cx="181143" cy="181143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1" name="Oval 1470">
            <a:extLst>
              <a:ext uri="{FF2B5EF4-FFF2-40B4-BE49-F238E27FC236}">
                <a16:creationId xmlns:a16="http://schemas.microsoft.com/office/drawing/2014/main" id="{F925D700-9115-4E79-B04D-C2CCB96E46FF}"/>
              </a:ext>
            </a:extLst>
          </p:cNvPr>
          <p:cNvSpPr/>
          <p:nvPr/>
        </p:nvSpPr>
        <p:spPr>
          <a:xfrm>
            <a:off x="6594739" y="4389226"/>
            <a:ext cx="181143" cy="181143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2" name="Freeform 14">
            <a:extLst>
              <a:ext uri="{FF2B5EF4-FFF2-40B4-BE49-F238E27FC236}">
                <a16:creationId xmlns:a16="http://schemas.microsoft.com/office/drawing/2014/main" id="{6A7A2A8E-DA75-42B5-820D-8D247FA86B99}"/>
              </a:ext>
            </a:extLst>
          </p:cNvPr>
          <p:cNvSpPr>
            <a:spLocks/>
          </p:cNvSpPr>
          <p:nvPr/>
        </p:nvSpPr>
        <p:spPr bwMode="auto">
          <a:xfrm>
            <a:off x="1219677" y="1843527"/>
            <a:ext cx="3203488" cy="1706563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475" name="Freeform 14">
            <a:extLst>
              <a:ext uri="{FF2B5EF4-FFF2-40B4-BE49-F238E27FC236}">
                <a16:creationId xmlns:a16="http://schemas.microsoft.com/office/drawing/2014/main" id="{290377F5-CE59-4555-9DCA-EDEC89A5D4C6}"/>
              </a:ext>
            </a:extLst>
          </p:cNvPr>
          <p:cNvSpPr>
            <a:spLocks/>
          </p:cNvSpPr>
          <p:nvPr/>
        </p:nvSpPr>
        <p:spPr bwMode="auto">
          <a:xfrm>
            <a:off x="1451713" y="4418171"/>
            <a:ext cx="3203488" cy="1706563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478" name="Freeform 14">
            <a:extLst>
              <a:ext uri="{FF2B5EF4-FFF2-40B4-BE49-F238E27FC236}">
                <a16:creationId xmlns:a16="http://schemas.microsoft.com/office/drawing/2014/main" id="{F00AC3C5-9013-4696-8DD6-89F5EB752875}"/>
              </a:ext>
            </a:extLst>
          </p:cNvPr>
          <p:cNvSpPr>
            <a:spLocks/>
          </p:cNvSpPr>
          <p:nvPr/>
        </p:nvSpPr>
        <p:spPr bwMode="auto">
          <a:xfrm>
            <a:off x="8339361" y="1340515"/>
            <a:ext cx="3203488" cy="1706563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481" name="Freeform 14">
            <a:extLst>
              <a:ext uri="{FF2B5EF4-FFF2-40B4-BE49-F238E27FC236}">
                <a16:creationId xmlns:a16="http://schemas.microsoft.com/office/drawing/2014/main" id="{A76430CD-AE8D-4B6F-89F4-CC4C88B873E4}"/>
              </a:ext>
            </a:extLst>
          </p:cNvPr>
          <p:cNvSpPr>
            <a:spLocks/>
          </p:cNvSpPr>
          <p:nvPr/>
        </p:nvSpPr>
        <p:spPr bwMode="auto">
          <a:xfrm>
            <a:off x="7446688" y="4338081"/>
            <a:ext cx="3203488" cy="1706563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493" name="Graphic 14">
            <a:extLst>
              <a:ext uri="{FF2B5EF4-FFF2-40B4-BE49-F238E27FC236}">
                <a16:creationId xmlns:a16="http://schemas.microsoft.com/office/drawing/2014/main" id="{38AE6E8F-E43D-464C-9A19-A64CC10CC1C6}"/>
              </a:ext>
            </a:extLst>
          </p:cNvPr>
          <p:cNvSpPr/>
          <p:nvPr/>
        </p:nvSpPr>
        <p:spPr>
          <a:xfrm>
            <a:off x="2601005" y="3146629"/>
            <a:ext cx="154720" cy="141613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97" name="Graphic 14">
            <a:extLst>
              <a:ext uri="{FF2B5EF4-FFF2-40B4-BE49-F238E27FC236}">
                <a16:creationId xmlns:a16="http://schemas.microsoft.com/office/drawing/2014/main" id="{853F92CC-4BEF-4E90-95B3-6A1134FD99C9}"/>
              </a:ext>
            </a:extLst>
          </p:cNvPr>
          <p:cNvSpPr/>
          <p:nvPr/>
        </p:nvSpPr>
        <p:spPr>
          <a:xfrm>
            <a:off x="8813950" y="5638312"/>
            <a:ext cx="154720" cy="141613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99" name="Graphic 14">
            <a:extLst>
              <a:ext uri="{FF2B5EF4-FFF2-40B4-BE49-F238E27FC236}">
                <a16:creationId xmlns:a16="http://schemas.microsoft.com/office/drawing/2014/main" id="{03C637C0-CCF0-463E-A48F-0C34F359C88C}"/>
              </a:ext>
            </a:extLst>
          </p:cNvPr>
          <p:cNvSpPr/>
          <p:nvPr/>
        </p:nvSpPr>
        <p:spPr>
          <a:xfrm>
            <a:off x="9720471" y="2639592"/>
            <a:ext cx="154720" cy="141613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61" name="PpHolder18">
            <a:extLst>
              <a:ext uri="{FF2B5EF4-FFF2-40B4-BE49-F238E27FC236}">
                <a16:creationId xmlns:a16="http://schemas.microsoft.com/office/drawing/2014/main" id="{E96AF121-3702-43B1-A310-ABDDFF14047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459" name="PpHolder19">
            <a:extLst>
              <a:ext uri="{FF2B5EF4-FFF2-40B4-BE49-F238E27FC236}">
                <a16:creationId xmlns:a16="http://schemas.microsoft.com/office/drawing/2014/main" id="{1AA3E994-A80F-445D-A037-4AF525562D0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57" name="PpHolder20">
            <a:extLst>
              <a:ext uri="{FF2B5EF4-FFF2-40B4-BE49-F238E27FC236}">
                <a16:creationId xmlns:a16="http://schemas.microsoft.com/office/drawing/2014/main" id="{31857B00-0E8D-417F-AB09-411083CB53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455" name="PpHolder21">
            <a:extLst>
              <a:ext uri="{FF2B5EF4-FFF2-40B4-BE49-F238E27FC236}">
                <a16:creationId xmlns:a16="http://schemas.microsoft.com/office/drawing/2014/main" id="{473F293D-7C99-4B74-8B52-C277E125E89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521" name="Freeform: Shape 1520">
            <a:extLst>
              <a:ext uri="{FF2B5EF4-FFF2-40B4-BE49-F238E27FC236}">
                <a16:creationId xmlns:a16="http://schemas.microsoft.com/office/drawing/2014/main" id="{687DE2D7-1752-4FDC-886E-BB1BBFBA4524}"/>
              </a:ext>
            </a:extLst>
          </p:cNvPr>
          <p:cNvSpPr/>
          <p:nvPr/>
        </p:nvSpPr>
        <p:spPr>
          <a:xfrm rot="17553500" flipH="1">
            <a:off x="3285267" y="1647201"/>
            <a:ext cx="1120911" cy="1241232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1522" name="Freeform: Shape 1521">
            <a:extLst>
              <a:ext uri="{FF2B5EF4-FFF2-40B4-BE49-F238E27FC236}">
                <a16:creationId xmlns:a16="http://schemas.microsoft.com/office/drawing/2014/main" id="{2B7448EC-F409-4E00-9A10-B33274803FC8}"/>
              </a:ext>
            </a:extLst>
          </p:cNvPr>
          <p:cNvSpPr/>
          <p:nvPr/>
        </p:nvSpPr>
        <p:spPr>
          <a:xfrm rot="17553500" flipH="1">
            <a:off x="3515653" y="4222068"/>
            <a:ext cx="1120911" cy="1241232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1495" name="Graphic 14">
            <a:extLst>
              <a:ext uri="{FF2B5EF4-FFF2-40B4-BE49-F238E27FC236}">
                <a16:creationId xmlns:a16="http://schemas.microsoft.com/office/drawing/2014/main" id="{54CD7A8B-B1E7-413C-8666-4C21CB81BF7B}"/>
              </a:ext>
            </a:extLst>
          </p:cNvPr>
          <p:cNvSpPr/>
          <p:nvPr/>
        </p:nvSpPr>
        <p:spPr>
          <a:xfrm>
            <a:off x="2830748" y="5721273"/>
            <a:ext cx="154720" cy="141613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23" name="Freeform: Shape 1522">
            <a:extLst>
              <a:ext uri="{FF2B5EF4-FFF2-40B4-BE49-F238E27FC236}">
                <a16:creationId xmlns:a16="http://schemas.microsoft.com/office/drawing/2014/main" id="{0FD59460-7919-4D5B-AAE9-54409E629F09}"/>
              </a:ext>
            </a:extLst>
          </p:cNvPr>
          <p:cNvSpPr/>
          <p:nvPr/>
        </p:nvSpPr>
        <p:spPr>
          <a:xfrm rot="17553500" flipH="1">
            <a:off x="10403737" y="1140939"/>
            <a:ext cx="1120911" cy="1241232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1524" name="Freeform: Shape 1523">
            <a:extLst>
              <a:ext uri="{FF2B5EF4-FFF2-40B4-BE49-F238E27FC236}">
                <a16:creationId xmlns:a16="http://schemas.microsoft.com/office/drawing/2014/main" id="{49013E72-64F2-43DE-8122-7F73545C10CB}"/>
              </a:ext>
            </a:extLst>
          </p:cNvPr>
          <p:cNvSpPr/>
          <p:nvPr/>
        </p:nvSpPr>
        <p:spPr>
          <a:xfrm rot="17553500" flipH="1">
            <a:off x="9513556" y="4143179"/>
            <a:ext cx="1120911" cy="1241232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1479" name="TextBox 1478">
            <a:extLst>
              <a:ext uri="{FF2B5EF4-FFF2-40B4-BE49-F238E27FC236}">
                <a16:creationId xmlns:a16="http://schemas.microsoft.com/office/drawing/2014/main" id="{DD054766-7A32-4B70-8334-B0FC925099E1}"/>
              </a:ext>
            </a:extLst>
          </p:cNvPr>
          <p:cNvSpPr txBox="1"/>
          <p:nvPr/>
        </p:nvSpPr>
        <p:spPr>
          <a:xfrm>
            <a:off x="9627936" y="1939566"/>
            <a:ext cx="1816934" cy="613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A wonderful serenity has taken possession</a:t>
            </a:r>
          </a:p>
        </p:txBody>
      </p:sp>
      <p:sp>
        <p:nvSpPr>
          <p:cNvPr id="1480" name="TextBox 1479">
            <a:extLst>
              <a:ext uri="{FF2B5EF4-FFF2-40B4-BE49-F238E27FC236}">
                <a16:creationId xmlns:a16="http://schemas.microsoft.com/office/drawing/2014/main" id="{2426D4A4-0EB2-4B98-84AB-89C5A0F86383}"/>
              </a:ext>
            </a:extLst>
          </p:cNvPr>
          <p:cNvSpPr txBox="1"/>
          <p:nvPr/>
        </p:nvSpPr>
        <p:spPr>
          <a:xfrm>
            <a:off x="9624684" y="1617430"/>
            <a:ext cx="1588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82" name="TextBox 1481">
            <a:extLst>
              <a:ext uri="{FF2B5EF4-FFF2-40B4-BE49-F238E27FC236}">
                <a16:creationId xmlns:a16="http://schemas.microsoft.com/office/drawing/2014/main" id="{FA7899F8-4255-4823-8AE1-D15F2333AAE7}"/>
              </a:ext>
            </a:extLst>
          </p:cNvPr>
          <p:cNvSpPr txBox="1"/>
          <p:nvPr/>
        </p:nvSpPr>
        <p:spPr>
          <a:xfrm>
            <a:off x="8735263" y="4937132"/>
            <a:ext cx="1816934" cy="613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A wonderful serenity has taken possession</a:t>
            </a:r>
          </a:p>
        </p:txBody>
      </p:sp>
      <p:sp>
        <p:nvSpPr>
          <p:cNvPr id="1483" name="TextBox 1482">
            <a:extLst>
              <a:ext uri="{FF2B5EF4-FFF2-40B4-BE49-F238E27FC236}">
                <a16:creationId xmlns:a16="http://schemas.microsoft.com/office/drawing/2014/main" id="{17DDF19C-5163-4A7A-8C4B-E1741982F95E}"/>
              </a:ext>
            </a:extLst>
          </p:cNvPr>
          <p:cNvSpPr txBox="1"/>
          <p:nvPr/>
        </p:nvSpPr>
        <p:spPr>
          <a:xfrm>
            <a:off x="8732011" y="4614996"/>
            <a:ext cx="1588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76" name="TextBox 1475">
            <a:extLst>
              <a:ext uri="{FF2B5EF4-FFF2-40B4-BE49-F238E27FC236}">
                <a16:creationId xmlns:a16="http://schemas.microsoft.com/office/drawing/2014/main" id="{AA57D0D9-7D7B-4547-956C-0F085E19A362}"/>
              </a:ext>
            </a:extLst>
          </p:cNvPr>
          <p:cNvSpPr txBox="1"/>
          <p:nvPr/>
        </p:nvSpPr>
        <p:spPr>
          <a:xfrm>
            <a:off x="2740288" y="5017222"/>
            <a:ext cx="1816934" cy="613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A wonderful serenity has taken possession</a:t>
            </a:r>
          </a:p>
        </p:txBody>
      </p:sp>
      <p:sp>
        <p:nvSpPr>
          <p:cNvPr id="1477" name="TextBox 1476">
            <a:extLst>
              <a:ext uri="{FF2B5EF4-FFF2-40B4-BE49-F238E27FC236}">
                <a16:creationId xmlns:a16="http://schemas.microsoft.com/office/drawing/2014/main" id="{8B9E700D-8551-4BA2-A832-D98A94FD2707}"/>
              </a:ext>
            </a:extLst>
          </p:cNvPr>
          <p:cNvSpPr txBox="1"/>
          <p:nvPr/>
        </p:nvSpPr>
        <p:spPr>
          <a:xfrm>
            <a:off x="2737036" y="4695086"/>
            <a:ext cx="1588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73" name="TextBox 1472">
            <a:extLst>
              <a:ext uri="{FF2B5EF4-FFF2-40B4-BE49-F238E27FC236}">
                <a16:creationId xmlns:a16="http://schemas.microsoft.com/office/drawing/2014/main" id="{9BCBBDCD-460E-469B-A09B-F8F479837CDB}"/>
              </a:ext>
            </a:extLst>
          </p:cNvPr>
          <p:cNvSpPr txBox="1"/>
          <p:nvPr/>
        </p:nvSpPr>
        <p:spPr>
          <a:xfrm>
            <a:off x="2508252" y="2459830"/>
            <a:ext cx="1816934" cy="613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1474" name="TextBox 1473">
            <a:extLst>
              <a:ext uri="{FF2B5EF4-FFF2-40B4-BE49-F238E27FC236}">
                <a16:creationId xmlns:a16="http://schemas.microsoft.com/office/drawing/2014/main" id="{9EBDA6C3-E03D-47EA-ADC5-011F7770D47D}"/>
              </a:ext>
            </a:extLst>
          </p:cNvPr>
          <p:cNvSpPr txBox="1"/>
          <p:nvPr/>
        </p:nvSpPr>
        <p:spPr>
          <a:xfrm>
            <a:off x="2505000" y="2137694"/>
            <a:ext cx="1588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79982567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3" grpId="0" build="p"/>
      <p:bldP spid="1464" grpId="0" animBg="1"/>
      <p:bldP spid="1465" grpId="0" animBg="1"/>
      <p:bldP spid="1466" grpId="0" animBg="1"/>
      <p:bldP spid="1467" grpId="0" animBg="1"/>
      <p:bldP spid="1468" grpId="0" animBg="1"/>
      <p:bldP spid="1469" grpId="0" animBg="1"/>
      <p:bldP spid="1470" grpId="0" animBg="1"/>
      <p:bldP spid="1471" grpId="0" animBg="1"/>
      <p:bldP spid="1472" grpId="0" animBg="1"/>
      <p:bldP spid="1475" grpId="0" animBg="1"/>
      <p:bldP spid="1478" grpId="0" animBg="1"/>
      <p:bldP spid="1481" grpId="0" animBg="1"/>
      <p:bldP spid="1493" grpId="0" animBg="1"/>
      <p:bldP spid="1497" grpId="0" animBg="1"/>
      <p:bldP spid="1499" grpId="0" animBg="1"/>
      <p:bldP spid="1521" grpId="0" animBg="1"/>
      <p:bldP spid="1522" grpId="0" animBg="1"/>
      <p:bldP spid="1495" grpId="0" animBg="1"/>
      <p:bldP spid="1524" grpId="0" animBg="1"/>
      <p:bldP spid="1479" grpId="0"/>
      <p:bldP spid="1480" grpId="0"/>
      <p:bldP spid="1482" grpId="0"/>
      <p:bldP spid="1483" grpId="0"/>
      <p:bldP spid="1476" grpId="0"/>
      <p:bldP spid="1477" grpId="0"/>
      <p:bldP spid="1473" grpId="0"/>
      <p:bldP spid="147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pHolder1">
            <a:extLst>
              <a:ext uri="{FF2B5EF4-FFF2-40B4-BE49-F238E27FC236}">
                <a16:creationId xmlns:a16="http://schemas.microsoft.com/office/drawing/2014/main" id="{C18491EA-09BA-4E95-82DD-BB8C6B2BF8B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496A2486-2072-48B1-9839-5B5663049E56}"/>
              </a:ext>
            </a:extLst>
          </p:cNvPr>
          <p:cNvSpPr/>
          <p:nvPr/>
        </p:nvSpPr>
        <p:spPr>
          <a:xfrm>
            <a:off x="1168400" y="2019300"/>
            <a:ext cx="9855200" cy="1955800"/>
          </a:xfrm>
          <a:custGeom>
            <a:avLst/>
            <a:gdLst>
              <a:gd name="connsiteX0" fmla="*/ 77489 w 9855200"/>
              <a:gd name="connsiteY0" fmla="*/ 0 h 1955800"/>
              <a:gd name="connsiteX1" fmla="*/ 9777711 w 9855200"/>
              <a:gd name="connsiteY1" fmla="*/ 0 h 1955800"/>
              <a:gd name="connsiteX2" fmla="*/ 9855200 w 9855200"/>
              <a:gd name="connsiteY2" fmla="*/ 77489 h 1955800"/>
              <a:gd name="connsiteX3" fmla="*/ 9855200 w 9855200"/>
              <a:gd name="connsiteY3" fmla="*/ 1409700 h 1955800"/>
              <a:gd name="connsiteX4" fmla="*/ 9855200 w 9855200"/>
              <a:gd name="connsiteY4" fmla="*/ 1878311 h 1955800"/>
              <a:gd name="connsiteX5" fmla="*/ 9855200 w 9855200"/>
              <a:gd name="connsiteY5" fmla="*/ 1955800 h 1955800"/>
              <a:gd name="connsiteX6" fmla="*/ 9777711 w 9855200"/>
              <a:gd name="connsiteY6" fmla="*/ 1955800 h 1955800"/>
              <a:gd name="connsiteX7" fmla="*/ 77489 w 9855200"/>
              <a:gd name="connsiteY7" fmla="*/ 1955800 h 1955800"/>
              <a:gd name="connsiteX8" fmla="*/ 0 w 9855200"/>
              <a:gd name="connsiteY8" fmla="*/ 1955800 h 1955800"/>
              <a:gd name="connsiteX9" fmla="*/ 0 w 9855200"/>
              <a:gd name="connsiteY9" fmla="*/ 1878311 h 1955800"/>
              <a:gd name="connsiteX10" fmla="*/ 0 w 9855200"/>
              <a:gd name="connsiteY10" fmla="*/ 1409700 h 1955800"/>
              <a:gd name="connsiteX11" fmla="*/ 0 w 9855200"/>
              <a:gd name="connsiteY11" fmla="*/ 77489 h 1955800"/>
              <a:gd name="connsiteX12" fmla="*/ 77489 w 9855200"/>
              <a:gd name="connsiteY12" fmla="*/ 0 h 195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855200" h="1955800">
                <a:moveTo>
                  <a:pt x="77489" y="0"/>
                </a:moveTo>
                <a:lnTo>
                  <a:pt x="9777711" y="0"/>
                </a:lnTo>
                <a:cubicBezTo>
                  <a:pt x="9820507" y="0"/>
                  <a:pt x="9855200" y="34693"/>
                  <a:pt x="9855200" y="77489"/>
                </a:cubicBezTo>
                <a:lnTo>
                  <a:pt x="9855200" y="1409700"/>
                </a:lnTo>
                <a:lnTo>
                  <a:pt x="9855200" y="1878311"/>
                </a:lnTo>
                <a:lnTo>
                  <a:pt x="9855200" y="1955800"/>
                </a:lnTo>
                <a:lnTo>
                  <a:pt x="9777711" y="1955800"/>
                </a:lnTo>
                <a:lnTo>
                  <a:pt x="77489" y="1955800"/>
                </a:lnTo>
                <a:lnTo>
                  <a:pt x="0" y="1955800"/>
                </a:lnTo>
                <a:lnTo>
                  <a:pt x="0" y="1878311"/>
                </a:lnTo>
                <a:lnTo>
                  <a:pt x="0" y="1409700"/>
                </a:lnTo>
                <a:lnTo>
                  <a:pt x="0" y="77489"/>
                </a:lnTo>
                <a:cubicBezTo>
                  <a:pt x="0" y="34693"/>
                  <a:pt x="34693" y="0"/>
                  <a:pt x="77489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70000"/>
                </a:schemeClr>
              </a:gs>
              <a:gs pos="100000">
                <a:schemeClr val="accent1">
                  <a:lumMod val="75000"/>
                  <a:alpha val="90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4AD333D-306F-4449-9EBA-A266219E3056}"/>
              </a:ext>
            </a:extLst>
          </p:cNvPr>
          <p:cNvSpPr/>
          <p:nvPr/>
        </p:nvSpPr>
        <p:spPr>
          <a:xfrm>
            <a:off x="7738533" y="3975100"/>
            <a:ext cx="3285067" cy="2260413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A0F8FF05-72EC-4E9D-AB72-A2477CE08867}"/>
              </a:ext>
            </a:extLst>
          </p:cNvPr>
          <p:cNvSpPr/>
          <p:nvPr/>
        </p:nvSpPr>
        <p:spPr>
          <a:xfrm>
            <a:off x="1168400" y="2482612"/>
            <a:ext cx="1640350" cy="1492488"/>
          </a:xfrm>
          <a:custGeom>
            <a:avLst/>
            <a:gdLst>
              <a:gd name="connsiteX0" fmla="*/ 452261 w 1640350"/>
              <a:gd name="connsiteY0" fmla="*/ 0 h 1492488"/>
              <a:gd name="connsiteX1" fmla="*/ 1640350 w 1640350"/>
              <a:gd name="connsiteY1" fmla="*/ 1188081 h 1492488"/>
              <a:gd name="connsiteX2" fmla="*/ 1616315 w 1640350"/>
              <a:gd name="connsiteY2" fmla="*/ 1427302 h 1492488"/>
              <a:gd name="connsiteX3" fmla="*/ 1596069 w 1640350"/>
              <a:gd name="connsiteY3" fmla="*/ 1492488 h 1492488"/>
              <a:gd name="connsiteX4" fmla="*/ 1247823 w 1640350"/>
              <a:gd name="connsiteY4" fmla="*/ 1492488 h 1492488"/>
              <a:gd name="connsiteX5" fmla="*/ 1289087 w 1640350"/>
              <a:gd name="connsiteY5" fmla="*/ 1359943 h 1492488"/>
              <a:gd name="connsiteX6" fmla="*/ 1306484 w 1640350"/>
              <a:gd name="connsiteY6" fmla="*/ 1188081 h 1492488"/>
              <a:gd name="connsiteX7" fmla="*/ 452261 w 1640350"/>
              <a:gd name="connsiteY7" fmla="*/ 333864 h 1492488"/>
              <a:gd name="connsiteX8" fmla="*/ 120189 w 1640350"/>
              <a:gd name="connsiteY8" fmla="*/ 401137 h 1492488"/>
              <a:gd name="connsiteX9" fmla="*/ 0 w 1640350"/>
              <a:gd name="connsiteY9" fmla="*/ 466485 h 1492488"/>
              <a:gd name="connsiteX10" fmla="*/ 0 w 1640350"/>
              <a:gd name="connsiteY10" fmla="*/ 90011 h 1492488"/>
              <a:gd name="connsiteX11" fmla="*/ 99445 w 1640350"/>
              <a:gd name="connsiteY11" fmla="*/ 53526 h 1492488"/>
              <a:gd name="connsiteX12" fmla="*/ 452261 w 1640350"/>
              <a:gd name="connsiteY12" fmla="*/ 0 h 1492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40350" h="1492488">
                <a:moveTo>
                  <a:pt x="452261" y="0"/>
                </a:moveTo>
                <a:cubicBezTo>
                  <a:pt x="1107591" y="0"/>
                  <a:pt x="1640350" y="533232"/>
                  <a:pt x="1640350" y="1188081"/>
                </a:cubicBezTo>
                <a:cubicBezTo>
                  <a:pt x="1640410" y="1269997"/>
                  <a:pt x="1632130" y="1350005"/>
                  <a:pt x="1616315" y="1427302"/>
                </a:cubicBezTo>
                <a:lnTo>
                  <a:pt x="1596069" y="1492488"/>
                </a:lnTo>
                <a:lnTo>
                  <a:pt x="1247823" y="1492488"/>
                </a:lnTo>
                <a:lnTo>
                  <a:pt x="1289087" y="1359943"/>
                </a:lnTo>
                <a:cubicBezTo>
                  <a:pt x="1300492" y="1304405"/>
                  <a:pt x="1306484" y="1246925"/>
                  <a:pt x="1306484" y="1188081"/>
                </a:cubicBezTo>
                <a:cubicBezTo>
                  <a:pt x="1306484" y="717331"/>
                  <a:pt x="923490" y="333864"/>
                  <a:pt x="452261" y="333864"/>
                </a:cubicBezTo>
                <a:cubicBezTo>
                  <a:pt x="334572" y="333864"/>
                  <a:pt x="222339" y="357831"/>
                  <a:pt x="120189" y="401137"/>
                </a:cubicBezTo>
                <a:lnTo>
                  <a:pt x="0" y="466485"/>
                </a:lnTo>
                <a:lnTo>
                  <a:pt x="0" y="90011"/>
                </a:lnTo>
                <a:lnTo>
                  <a:pt x="99445" y="53526"/>
                </a:lnTo>
                <a:cubicBezTo>
                  <a:pt x="210966" y="18747"/>
                  <a:pt x="329476" y="0"/>
                  <a:pt x="452261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6B02EC7-1F09-4A5C-8942-D0DC627B96C0}"/>
              </a:ext>
            </a:extLst>
          </p:cNvPr>
          <p:cNvSpPr/>
          <p:nvPr/>
        </p:nvSpPr>
        <p:spPr>
          <a:xfrm>
            <a:off x="1168400" y="3975100"/>
            <a:ext cx="3285067" cy="2260413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05A9987-F3F0-4DBE-93D9-FB903B297BF3}"/>
              </a:ext>
            </a:extLst>
          </p:cNvPr>
          <p:cNvSpPr/>
          <p:nvPr/>
        </p:nvSpPr>
        <p:spPr>
          <a:xfrm>
            <a:off x="4453467" y="3975100"/>
            <a:ext cx="3285067" cy="2260413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9C87DF4-AA31-4D92-A688-81C7D35BCED3}"/>
              </a:ext>
            </a:extLst>
          </p:cNvPr>
          <p:cNvSpPr txBox="1"/>
          <p:nvPr/>
        </p:nvSpPr>
        <p:spPr>
          <a:xfrm>
            <a:off x="1762362" y="2280477"/>
            <a:ext cx="2097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2"/>
                </a:solidFill>
                <a:latin typeface="+mj-lt"/>
              </a:rPr>
              <a:t>BASIC</a:t>
            </a:r>
            <a:endParaRPr lang="en-ID" sz="14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1F8454C-EB98-41B6-A596-F4ECA95C640E}"/>
              </a:ext>
            </a:extLst>
          </p:cNvPr>
          <p:cNvSpPr txBox="1"/>
          <p:nvPr/>
        </p:nvSpPr>
        <p:spPr>
          <a:xfrm>
            <a:off x="5047429" y="2280477"/>
            <a:ext cx="2097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2"/>
                </a:solidFill>
                <a:latin typeface="+mj-lt"/>
              </a:rPr>
              <a:t>STANDARD</a:t>
            </a:r>
            <a:endParaRPr lang="en-ID" sz="14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DB3353C-CE0E-49AE-9D81-861D9052AEAF}"/>
              </a:ext>
            </a:extLst>
          </p:cNvPr>
          <p:cNvSpPr txBox="1"/>
          <p:nvPr/>
        </p:nvSpPr>
        <p:spPr>
          <a:xfrm>
            <a:off x="8332494" y="2280477"/>
            <a:ext cx="2097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2"/>
                </a:solidFill>
                <a:latin typeface="+mj-lt"/>
              </a:rPr>
              <a:t>PREMIUM</a:t>
            </a:r>
            <a:endParaRPr lang="en-ID" sz="14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1192EF7-E93F-4E99-A1EB-38E1F552B35F}"/>
              </a:ext>
            </a:extLst>
          </p:cNvPr>
          <p:cNvSpPr txBox="1"/>
          <p:nvPr/>
        </p:nvSpPr>
        <p:spPr>
          <a:xfrm>
            <a:off x="1762362" y="2615466"/>
            <a:ext cx="20971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2"/>
                </a:solidFill>
                <a:latin typeface="+mj-lt"/>
              </a:rPr>
              <a:t>12</a:t>
            </a:r>
            <a:endParaRPr lang="en-ID" sz="7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97ECE3D-25D1-4683-BED7-02B4D7FA8FA4}"/>
              </a:ext>
            </a:extLst>
          </p:cNvPr>
          <p:cNvSpPr txBox="1"/>
          <p:nvPr/>
        </p:nvSpPr>
        <p:spPr>
          <a:xfrm>
            <a:off x="5047429" y="2615466"/>
            <a:ext cx="20971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2"/>
                </a:solidFill>
                <a:latin typeface="+mj-lt"/>
              </a:rPr>
              <a:t>35</a:t>
            </a:r>
            <a:endParaRPr lang="en-ID" sz="7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2F879F1-30F4-4AED-8FBC-854E90056A42}"/>
              </a:ext>
            </a:extLst>
          </p:cNvPr>
          <p:cNvSpPr txBox="1"/>
          <p:nvPr/>
        </p:nvSpPr>
        <p:spPr>
          <a:xfrm>
            <a:off x="8332494" y="2615466"/>
            <a:ext cx="20971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2"/>
                </a:solidFill>
                <a:latin typeface="+mj-lt"/>
              </a:rPr>
              <a:t>59</a:t>
            </a:r>
            <a:endParaRPr lang="en-ID" sz="7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3CB762B-1727-4E4C-87F6-84542D37C879}"/>
              </a:ext>
            </a:extLst>
          </p:cNvPr>
          <p:cNvSpPr txBox="1"/>
          <p:nvPr/>
        </p:nvSpPr>
        <p:spPr>
          <a:xfrm>
            <a:off x="5173128" y="2815520"/>
            <a:ext cx="471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$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B3C5E0A-BF06-4A6C-B11F-BA6DCC3A85C6}"/>
              </a:ext>
            </a:extLst>
          </p:cNvPr>
          <p:cNvSpPr txBox="1"/>
          <p:nvPr/>
        </p:nvSpPr>
        <p:spPr>
          <a:xfrm>
            <a:off x="1986691" y="2815520"/>
            <a:ext cx="471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$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78EC3C1-E555-405C-B074-E16659BABEC0}"/>
              </a:ext>
            </a:extLst>
          </p:cNvPr>
          <p:cNvSpPr txBox="1"/>
          <p:nvPr/>
        </p:nvSpPr>
        <p:spPr>
          <a:xfrm>
            <a:off x="8457296" y="2815520"/>
            <a:ext cx="471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$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F0D964B-74F0-49EE-9CE4-91CECB5829D9}"/>
              </a:ext>
            </a:extLst>
          </p:cNvPr>
          <p:cNvSpPr txBox="1"/>
          <p:nvPr/>
        </p:nvSpPr>
        <p:spPr>
          <a:xfrm>
            <a:off x="3286925" y="3259723"/>
            <a:ext cx="7548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/>
                </a:solidFill>
                <a:latin typeface="+mj-lt"/>
              </a:rPr>
              <a:t>/MO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8ABE171-FD69-4DFD-8DEA-321A9D951A47}"/>
              </a:ext>
            </a:extLst>
          </p:cNvPr>
          <p:cNvSpPr txBox="1"/>
          <p:nvPr/>
        </p:nvSpPr>
        <p:spPr>
          <a:xfrm>
            <a:off x="6541068" y="3259723"/>
            <a:ext cx="7548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/>
                </a:solidFill>
                <a:latin typeface="+mj-lt"/>
              </a:rPr>
              <a:t>/MO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CEF2194-D12A-49DA-A971-15ACB953964E}"/>
              </a:ext>
            </a:extLst>
          </p:cNvPr>
          <p:cNvSpPr txBox="1"/>
          <p:nvPr/>
        </p:nvSpPr>
        <p:spPr>
          <a:xfrm>
            <a:off x="9875607" y="3259723"/>
            <a:ext cx="7548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/>
                </a:solidFill>
                <a:latin typeface="+mj-lt"/>
              </a:rPr>
              <a:t>/MO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7F2DDF9D-6168-4D78-B210-A7A6D285BE26}"/>
              </a:ext>
            </a:extLst>
          </p:cNvPr>
          <p:cNvSpPr/>
          <p:nvPr/>
        </p:nvSpPr>
        <p:spPr>
          <a:xfrm>
            <a:off x="5939784" y="3832490"/>
            <a:ext cx="312433" cy="312433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57150">
            <a:solidFill>
              <a:schemeClr val="bg2"/>
            </a:solidFill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DEAB65F7-1B86-4EC8-8E77-28ABEB5AA3E5}"/>
              </a:ext>
            </a:extLst>
          </p:cNvPr>
          <p:cNvSpPr/>
          <p:nvPr/>
        </p:nvSpPr>
        <p:spPr>
          <a:xfrm>
            <a:off x="9224850" y="3832490"/>
            <a:ext cx="312433" cy="312433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57150">
            <a:solidFill>
              <a:schemeClr val="bg2"/>
            </a:solidFill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DAEFDED0-ECF8-4F62-A2C3-11E4F6401279}"/>
              </a:ext>
            </a:extLst>
          </p:cNvPr>
          <p:cNvSpPr/>
          <p:nvPr/>
        </p:nvSpPr>
        <p:spPr>
          <a:xfrm>
            <a:off x="2657266" y="3832490"/>
            <a:ext cx="312433" cy="312433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57150">
            <a:solidFill>
              <a:schemeClr val="bg2"/>
            </a:solidFill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CEE3600-80C9-43C9-9C82-89B5E91300E9}"/>
              </a:ext>
            </a:extLst>
          </p:cNvPr>
          <p:cNvSpPr txBox="1"/>
          <p:nvPr/>
        </p:nvSpPr>
        <p:spPr>
          <a:xfrm>
            <a:off x="1586378" y="4327208"/>
            <a:ext cx="2474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Good quality product</a:t>
            </a:r>
            <a:endParaRPr lang="en-ID" sz="12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7F5585D-00C9-49DC-A595-136394B218B0}"/>
              </a:ext>
            </a:extLst>
          </p:cNvPr>
          <p:cNvSpPr txBox="1"/>
          <p:nvPr/>
        </p:nvSpPr>
        <p:spPr>
          <a:xfrm>
            <a:off x="1579597" y="4726885"/>
            <a:ext cx="2474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50+ category product </a:t>
            </a:r>
            <a:endParaRPr lang="en-ID" sz="12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8E39FFA-624D-4978-BC9E-16B72E3FF98E}"/>
              </a:ext>
            </a:extLst>
          </p:cNvPr>
          <p:cNvSpPr txBox="1"/>
          <p:nvPr/>
        </p:nvSpPr>
        <p:spPr>
          <a:xfrm>
            <a:off x="1572816" y="5126562"/>
            <a:ext cx="2474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_</a:t>
            </a:r>
            <a:endParaRPr lang="en-ID" sz="12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CCCE709-78EB-4F43-9AE1-69BF2A725C77}"/>
              </a:ext>
            </a:extLst>
          </p:cNvPr>
          <p:cNvSpPr txBox="1"/>
          <p:nvPr/>
        </p:nvSpPr>
        <p:spPr>
          <a:xfrm>
            <a:off x="1566035" y="5526239"/>
            <a:ext cx="2474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_</a:t>
            </a:r>
            <a:endParaRPr lang="en-ID" sz="12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754A85D-A6D3-43C3-B475-EBB4B65E7B84}"/>
              </a:ext>
            </a:extLst>
          </p:cNvPr>
          <p:cNvSpPr txBox="1"/>
          <p:nvPr/>
        </p:nvSpPr>
        <p:spPr>
          <a:xfrm>
            <a:off x="4868895" y="4327208"/>
            <a:ext cx="2474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Good quality product</a:t>
            </a:r>
            <a:endParaRPr lang="en-ID" sz="12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9D24CF8-E2A9-4C2E-BB1A-922256DDDA86}"/>
              </a:ext>
            </a:extLst>
          </p:cNvPr>
          <p:cNvSpPr txBox="1"/>
          <p:nvPr/>
        </p:nvSpPr>
        <p:spPr>
          <a:xfrm>
            <a:off x="4862114" y="4726885"/>
            <a:ext cx="2474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50+ category product </a:t>
            </a:r>
            <a:endParaRPr lang="en-ID" sz="12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8471564-EEE9-49F3-BD36-6FD597D33C8A}"/>
              </a:ext>
            </a:extLst>
          </p:cNvPr>
          <p:cNvSpPr txBox="1"/>
          <p:nvPr/>
        </p:nvSpPr>
        <p:spPr>
          <a:xfrm>
            <a:off x="4855333" y="5126562"/>
            <a:ext cx="2474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Customable design</a:t>
            </a:r>
            <a:endParaRPr lang="en-ID" sz="12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36F231E-EB70-4FAF-9F8F-52AA68AF89D6}"/>
              </a:ext>
            </a:extLst>
          </p:cNvPr>
          <p:cNvSpPr txBox="1"/>
          <p:nvPr/>
        </p:nvSpPr>
        <p:spPr>
          <a:xfrm>
            <a:off x="4848552" y="5526239"/>
            <a:ext cx="2474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_</a:t>
            </a:r>
            <a:endParaRPr lang="en-ID" sz="1200" dirty="0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6C2259D-D286-4B89-BE63-328E9F90B770}"/>
              </a:ext>
            </a:extLst>
          </p:cNvPr>
          <p:cNvGrpSpPr/>
          <p:nvPr/>
        </p:nvGrpSpPr>
        <p:grpSpPr>
          <a:xfrm>
            <a:off x="8149992" y="4327208"/>
            <a:ext cx="2494895" cy="1476030"/>
            <a:chOff x="1546848" y="4317987"/>
            <a:chExt cx="2494895" cy="1476030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A153D92-778A-413C-845B-8F575F6D8E7D}"/>
                </a:ext>
              </a:extLst>
            </p:cNvPr>
            <p:cNvSpPr txBox="1"/>
            <p:nvPr/>
          </p:nvSpPr>
          <p:spPr>
            <a:xfrm>
              <a:off x="1567191" y="4317987"/>
              <a:ext cx="24745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Good quality product</a:t>
              </a:r>
              <a:endParaRPr lang="en-ID" sz="1200" dirty="0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F5A06C9-F7C2-44A7-8BB5-ED98C73BCDA8}"/>
                </a:ext>
              </a:extLst>
            </p:cNvPr>
            <p:cNvSpPr txBox="1"/>
            <p:nvPr/>
          </p:nvSpPr>
          <p:spPr>
            <a:xfrm>
              <a:off x="1560410" y="4717664"/>
              <a:ext cx="24745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50+ category product </a:t>
              </a:r>
              <a:endParaRPr lang="en-ID" sz="1200" dirty="0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DF50442-7967-4B81-834F-0A0ACD13F3D5}"/>
                </a:ext>
              </a:extLst>
            </p:cNvPr>
            <p:cNvSpPr txBox="1"/>
            <p:nvPr/>
          </p:nvSpPr>
          <p:spPr>
            <a:xfrm>
              <a:off x="1553629" y="5117341"/>
              <a:ext cx="24745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Customable design</a:t>
              </a:r>
              <a:endParaRPr lang="en-ID" sz="1200" dirty="0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5E3BBB6-A260-450E-8CAF-6EC413B93AB7}"/>
                </a:ext>
              </a:extLst>
            </p:cNvPr>
            <p:cNvSpPr txBox="1"/>
            <p:nvPr/>
          </p:nvSpPr>
          <p:spPr>
            <a:xfrm>
              <a:off x="1546848" y="5517018"/>
              <a:ext cx="24745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Modern &amp; minimalism</a:t>
              </a:r>
              <a:endParaRPr lang="en-ID" sz="1200" dirty="0"/>
            </a:p>
          </p:txBody>
        </p:sp>
      </p:grpSp>
      <p:sp>
        <p:nvSpPr>
          <p:cNvPr id="42" name="Text Placeholder 41">
            <a:extLst>
              <a:ext uri="{FF2B5EF4-FFF2-40B4-BE49-F238E27FC236}">
                <a16:creationId xmlns:a16="http://schemas.microsoft.com/office/drawing/2014/main" id="{9B0C79A0-18E8-4A67-BEB2-C360E230BE6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Pricing</a:t>
            </a:r>
            <a:r>
              <a:rPr lang="en-US" dirty="0"/>
              <a:t> table</a:t>
            </a:r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935690F5-CE61-452D-9DAA-7AE921169508}"/>
              </a:ext>
            </a:extLst>
          </p:cNvPr>
          <p:cNvSpPr/>
          <p:nvPr/>
        </p:nvSpPr>
        <p:spPr>
          <a:xfrm rot="17553500" flipH="1">
            <a:off x="9887859" y="1825021"/>
            <a:ext cx="1120911" cy="1241232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27623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9" grpId="0" animBg="1"/>
      <p:bldP spid="57" grpId="0" animBg="1"/>
      <p:bldP spid="7" grpId="0" animBg="1"/>
      <p:bldP spid="8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42" grpId="0" build="p"/>
      <p:bldP spid="5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ECBB457-D817-4C97-AA18-6C3E395ADA9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Testimonial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A251C60-158D-40B2-A333-D33A0EBE4BE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People</a:t>
            </a:r>
          </a:p>
          <a:p>
            <a:r>
              <a:rPr lang="en-US" b="1" dirty="0">
                <a:solidFill>
                  <a:schemeClr val="accent1"/>
                </a:solidFill>
              </a:rPr>
              <a:t>Feedback</a:t>
            </a:r>
          </a:p>
        </p:txBody>
      </p:sp>
      <p:sp>
        <p:nvSpPr>
          <p:cNvPr id="5" name="PpHolder3">
            <a:extLst>
              <a:ext uri="{FF2B5EF4-FFF2-40B4-BE49-F238E27FC236}">
                <a16:creationId xmlns:a16="http://schemas.microsoft.com/office/drawing/2014/main" id="{06CB24E7-489C-4439-B190-6D37F19C6E4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3" name="PpHolder4">
            <a:extLst>
              <a:ext uri="{FF2B5EF4-FFF2-40B4-BE49-F238E27FC236}">
                <a16:creationId xmlns:a16="http://schemas.microsoft.com/office/drawing/2014/main" id="{4A816FD2-0A58-4957-B880-2B3E9B4FBCE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5" name="Graphic 14">
            <a:extLst>
              <a:ext uri="{FF2B5EF4-FFF2-40B4-BE49-F238E27FC236}">
                <a16:creationId xmlns:a16="http://schemas.microsoft.com/office/drawing/2014/main" id="{6CAED339-8AF3-41AD-A607-252B9082C242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784F895-2E1B-4667-9B3E-CA6F47B57302}"/>
              </a:ext>
            </a:extLst>
          </p:cNvPr>
          <p:cNvSpPr txBox="1"/>
          <p:nvPr/>
        </p:nvSpPr>
        <p:spPr>
          <a:xfrm>
            <a:off x="1282611" y="2934586"/>
            <a:ext cx="3331919" cy="1170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6BD68C8-793D-488A-B224-1DFAA778CC81}"/>
              </a:ext>
            </a:extLst>
          </p:cNvPr>
          <p:cNvGrpSpPr/>
          <p:nvPr/>
        </p:nvGrpSpPr>
        <p:grpSpPr>
          <a:xfrm>
            <a:off x="1385206" y="4338234"/>
            <a:ext cx="910613" cy="47625"/>
            <a:chOff x="1385206" y="4338234"/>
            <a:chExt cx="910613" cy="47625"/>
          </a:xfr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4AC6C411-803A-4378-ACC9-43B6576144DA}"/>
                </a:ext>
              </a:extLst>
            </p:cNvPr>
            <p:cNvSpPr/>
            <p:nvPr/>
          </p:nvSpPr>
          <p:spPr>
            <a:xfrm>
              <a:off x="1385206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062887CA-51D0-4397-9E89-68D03C704A93}"/>
                </a:ext>
              </a:extLst>
            </p:cNvPr>
            <p:cNvSpPr/>
            <p:nvPr/>
          </p:nvSpPr>
          <p:spPr>
            <a:xfrm>
              <a:off x="1600953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BDAC1E70-F3A8-4BF1-9212-9DFD38CFB6F3}"/>
                </a:ext>
              </a:extLst>
            </p:cNvPr>
            <p:cNvSpPr/>
            <p:nvPr/>
          </p:nvSpPr>
          <p:spPr>
            <a:xfrm>
              <a:off x="1816700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201EE9C8-8776-4120-8015-7B0CF1E9BCBF}"/>
                </a:ext>
              </a:extLst>
            </p:cNvPr>
            <p:cNvSpPr/>
            <p:nvPr/>
          </p:nvSpPr>
          <p:spPr>
            <a:xfrm>
              <a:off x="2032447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6C4D680-FED0-4C74-870E-AE68AC14DD73}"/>
                </a:ext>
              </a:extLst>
            </p:cNvPr>
            <p:cNvSpPr/>
            <p:nvPr/>
          </p:nvSpPr>
          <p:spPr>
            <a:xfrm>
              <a:off x="2248194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A218AFB0-9B0D-4723-802B-306EEBF5ECC8}"/>
              </a:ext>
            </a:extLst>
          </p:cNvPr>
          <p:cNvSpPr txBox="1"/>
          <p:nvPr/>
        </p:nvSpPr>
        <p:spPr>
          <a:xfrm>
            <a:off x="5255741" y="4046495"/>
            <a:ext cx="2119614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Founder company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ADD7734-7DC8-4DB6-BF9A-54869D49FB34}"/>
              </a:ext>
            </a:extLst>
          </p:cNvPr>
          <p:cNvSpPr txBox="1"/>
          <p:nvPr/>
        </p:nvSpPr>
        <p:spPr>
          <a:xfrm>
            <a:off x="5255741" y="3705309"/>
            <a:ext cx="23320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Edward George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C9057E5-A6E5-4E9A-80FE-DEAA86B048E7}"/>
              </a:ext>
            </a:extLst>
          </p:cNvPr>
          <p:cNvSpPr txBox="1"/>
          <p:nvPr/>
        </p:nvSpPr>
        <p:spPr>
          <a:xfrm>
            <a:off x="8215562" y="4046495"/>
            <a:ext cx="2119614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Founder company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0A6DB1F-2CBC-4536-AFB0-81B3D5CCB627}"/>
              </a:ext>
            </a:extLst>
          </p:cNvPr>
          <p:cNvSpPr txBox="1"/>
          <p:nvPr/>
        </p:nvSpPr>
        <p:spPr>
          <a:xfrm>
            <a:off x="8215562" y="3705309"/>
            <a:ext cx="23320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Edward George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4D5F690-2431-41C2-AE5E-B783E018260A}"/>
              </a:ext>
            </a:extLst>
          </p:cNvPr>
          <p:cNvSpPr txBox="1"/>
          <p:nvPr/>
        </p:nvSpPr>
        <p:spPr>
          <a:xfrm>
            <a:off x="5255741" y="4564967"/>
            <a:ext cx="2560321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1" dirty="0"/>
              <a:t>“A wonderful serenity has taken possession of my entire soul, like these sweet mornings”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D40358C-C71B-4234-B864-F9424416A5E3}"/>
              </a:ext>
            </a:extLst>
          </p:cNvPr>
          <p:cNvSpPr txBox="1"/>
          <p:nvPr/>
        </p:nvSpPr>
        <p:spPr>
          <a:xfrm>
            <a:off x="8222858" y="4564967"/>
            <a:ext cx="2560321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1" dirty="0"/>
              <a:t>“A wonderful serenity has taken possession of my entire soul, like these sweet mornings”</a:t>
            </a:r>
          </a:p>
        </p:txBody>
      </p:sp>
      <p:sp>
        <p:nvSpPr>
          <p:cNvPr id="42" name="Star: 5 Points 41">
            <a:extLst>
              <a:ext uri="{FF2B5EF4-FFF2-40B4-BE49-F238E27FC236}">
                <a16:creationId xmlns:a16="http://schemas.microsoft.com/office/drawing/2014/main" id="{AAD90650-5BBE-4125-9FF3-84C92D551DB8}"/>
              </a:ext>
            </a:extLst>
          </p:cNvPr>
          <p:cNvSpPr/>
          <p:nvPr/>
        </p:nvSpPr>
        <p:spPr>
          <a:xfrm>
            <a:off x="5334368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Star: 5 Points 42">
            <a:extLst>
              <a:ext uri="{FF2B5EF4-FFF2-40B4-BE49-F238E27FC236}">
                <a16:creationId xmlns:a16="http://schemas.microsoft.com/office/drawing/2014/main" id="{D8F7414E-C9A6-4125-9FB4-A640791F753C}"/>
              </a:ext>
            </a:extLst>
          </p:cNvPr>
          <p:cNvSpPr/>
          <p:nvPr/>
        </p:nvSpPr>
        <p:spPr>
          <a:xfrm>
            <a:off x="5696440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Star: 5 Points 43">
            <a:extLst>
              <a:ext uri="{FF2B5EF4-FFF2-40B4-BE49-F238E27FC236}">
                <a16:creationId xmlns:a16="http://schemas.microsoft.com/office/drawing/2014/main" id="{23BB1827-9EF3-4985-956D-8C5924C4A416}"/>
              </a:ext>
            </a:extLst>
          </p:cNvPr>
          <p:cNvSpPr/>
          <p:nvPr/>
        </p:nvSpPr>
        <p:spPr>
          <a:xfrm>
            <a:off x="6058512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Star: 5 Points 44">
            <a:extLst>
              <a:ext uri="{FF2B5EF4-FFF2-40B4-BE49-F238E27FC236}">
                <a16:creationId xmlns:a16="http://schemas.microsoft.com/office/drawing/2014/main" id="{853D062F-0747-42C8-87DC-90A3D0B0503F}"/>
              </a:ext>
            </a:extLst>
          </p:cNvPr>
          <p:cNvSpPr/>
          <p:nvPr/>
        </p:nvSpPr>
        <p:spPr>
          <a:xfrm>
            <a:off x="6420584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Star: 5 Points 45">
            <a:extLst>
              <a:ext uri="{FF2B5EF4-FFF2-40B4-BE49-F238E27FC236}">
                <a16:creationId xmlns:a16="http://schemas.microsoft.com/office/drawing/2014/main" id="{E3D1C8B8-C8BE-40DA-AE1B-461E83B704E9}"/>
              </a:ext>
            </a:extLst>
          </p:cNvPr>
          <p:cNvSpPr/>
          <p:nvPr/>
        </p:nvSpPr>
        <p:spPr>
          <a:xfrm>
            <a:off x="6782656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Star: 5 Points 52">
            <a:extLst>
              <a:ext uri="{FF2B5EF4-FFF2-40B4-BE49-F238E27FC236}">
                <a16:creationId xmlns:a16="http://schemas.microsoft.com/office/drawing/2014/main" id="{FF9ED868-5460-4774-B9E7-98E8CC5A2BF6}"/>
              </a:ext>
            </a:extLst>
          </p:cNvPr>
          <p:cNvSpPr/>
          <p:nvPr/>
        </p:nvSpPr>
        <p:spPr>
          <a:xfrm>
            <a:off x="8288058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Star: 5 Points 53">
            <a:extLst>
              <a:ext uri="{FF2B5EF4-FFF2-40B4-BE49-F238E27FC236}">
                <a16:creationId xmlns:a16="http://schemas.microsoft.com/office/drawing/2014/main" id="{2F39614F-F717-4359-816D-A6322F122776}"/>
              </a:ext>
            </a:extLst>
          </p:cNvPr>
          <p:cNvSpPr/>
          <p:nvPr/>
        </p:nvSpPr>
        <p:spPr>
          <a:xfrm>
            <a:off x="8650130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Star: 5 Points 54">
            <a:extLst>
              <a:ext uri="{FF2B5EF4-FFF2-40B4-BE49-F238E27FC236}">
                <a16:creationId xmlns:a16="http://schemas.microsoft.com/office/drawing/2014/main" id="{B1B6EA9F-17AD-456B-85A6-852CDCB1728F}"/>
              </a:ext>
            </a:extLst>
          </p:cNvPr>
          <p:cNvSpPr/>
          <p:nvPr/>
        </p:nvSpPr>
        <p:spPr>
          <a:xfrm>
            <a:off x="9012202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Star: 5 Points 55">
            <a:extLst>
              <a:ext uri="{FF2B5EF4-FFF2-40B4-BE49-F238E27FC236}">
                <a16:creationId xmlns:a16="http://schemas.microsoft.com/office/drawing/2014/main" id="{ABB9374D-8BA3-49D7-B46A-4D743A5915D8}"/>
              </a:ext>
            </a:extLst>
          </p:cNvPr>
          <p:cNvSpPr/>
          <p:nvPr/>
        </p:nvSpPr>
        <p:spPr>
          <a:xfrm>
            <a:off x="9374274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Star: 5 Points 56">
            <a:extLst>
              <a:ext uri="{FF2B5EF4-FFF2-40B4-BE49-F238E27FC236}">
                <a16:creationId xmlns:a16="http://schemas.microsoft.com/office/drawing/2014/main" id="{896D9542-50BA-48E1-8C3C-1EC7A0F8B5E5}"/>
              </a:ext>
            </a:extLst>
          </p:cNvPr>
          <p:cNvSpPr/>
          <p:nvPr/>
        </p:nvSpPr>
        <p:spPr>
          <a:xfrm>
            <a:off x="9736346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02599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3" grpId="0" build="p"/>
      <p:bldP spid="15" grpId="0" animBg="1"/>
      <p:bldP spid="17" grpId="0"/>
      <p:bldP spid="33" grpId="0"/>
      <p:bldP spid="35" grpId="0"/>
      <p:bldP spid="37" grpId="0"/>
      <p:bldP spid="38" grpId="0"/>
      <p:bldP spid="39" grpId="0"/>
      <p:bldP spid="41" grpId="0"/>
      <p:bldP spid="42" grpId="0" animBg="1"/>
      <p:bldP spid="43" grpId="0" animBg="1"/>
      <p:bldP spid="44" grpId="0" animBg="1"/>
      <p:bldP spid="45" grpId="0" animBg="1"/>
      <p:bldP spid="46" grpId="0" animBg="1"/>
      <p:bldP spid="53" grpId="0" animBg="1"/>
      <p:bldP spid="54" grpId="0" animBg="1"/>
      <p:bldP spid="55" grpId="0" animBg="1"/>
      <p:bldP spid="56" grpId="0" animBg="1"/>
      <p:bldP spid="5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1">
            <a:extLst>
              <a:ext uri="{FF2B5EF4-FFF2-40B4-BE49-F238E27FC236}">
                <a16:creationId xmlns:a16="http://schemas.microsoft.com/office/drawing/2014/main" id="{19EA3180-215E-4217-969F-5F8BB299EF6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10A5185-41E6-4DCE-9E1F-5F26A34E0DE1}"/>
              </a:ext>
            </a:extLst>
          </p:cNvPr>
          <p:cNvSpPr/>
          <p:nvPr/>
        </p:nvSpPr>
        <p:spPr>
          <a:xfrm>
            <a:off x="0" y="0"/>
            <a:ext cx="56134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574E75E-7BC5-42F4-8535-F781318D823E}"/>
              </a:ext>
            </a:extLst>
          </p:cNvPr>
          <p:cNvGrpSpPr/>
          <p:nvPr/>
        </p:nvGrpSpPr>
        <p:grpSpPr>
          <a:xfrm>
            <a:off x="587376" y="549275"/>
            <a:ext cx="482668" cy="288379"/>
            <a:chOff x="587375" y="549275"/>
            <a:chExt cx="651719" cy="389381"/>
          </a:xfrm>
          <a:solidFill>
            <a:schemeClr val="bg2"/>
          </a:solidFill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DC88EF73-966B-4257-A178-9A6A2E5FFCA1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  <a:grpFill/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4724AA57-5F0F-4C97-B020-3D4EA124A042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AED363E4-7592-400D-8411-FAB8C1BA6561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EECE8428-CFB7-469F-8822-DD7C89930C95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9B8B1A17-313B-4761-A5EF-19EC69B365F6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09978848-1C65-4301-8225-F84AEE6A826C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" name="Graphic 14">
              <a:extLst>
                <a:ext uri="{FF2B5EF4-FFF2-40B4-BE49-F238E27FC236}">
                  <a16:creationId xmlns:a16="http://schemas.microsoft.com/office/drawing/2014/main" id="{A9A575CA-817C-4D5E-8CF9-B92C8C5077A9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FBBBE0AA-1C2A-4412-9DAC-9CD545F88C0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/>
              <a:t>Contact</a:t>
            </a:r>
            <a:r>
              <a:rPr lang="en-US" dirty="0"/>
              <a:t> us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7AA5E932-5C17-444A-A3F8-3B346315F48D}"/>
              </a:ext>
            </a:extLst>
          </p:cNvPr>
          <p:cNvSpPr/>
          <p:nvPr/>
        </p:nvSpPr>
        <p:spPr>
          <a:xfrm rot="1800000">
            <a:off x="3262498" y="-85223"/>
            <a:ext cx="3462739" cy="3520541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CB8972A-C752-4BD4-8DF2-71CE922999D1}"/>
              </a:ext>
            </a:extLst>
          </p:cNvPr>
          <p:cNvSpPr txBox="1"/>
          <p:nvPr/>
        </p:nvSpPr>
        <p:spPr>
          <a:xfrm>
            <a:off x="2599116" y="2473114"/>
            <a:ext cx="1953302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www.yourwebsite.com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0E1B109-93FA-401E-B003-C22D348997D2}"/>
              </a:ext>
            </a:extLst>
          </p:cNvPr>
          <p:cNvSpPr txBox="1"/>
          <p:nvPr/>
        </p:nvSpPr>
        <p:spPr>
          <a:xfrm>
            <a:off x="2599116" y="2131928"/>
            <a:ext cx="1907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Visit us here: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848B454-84F4-447E-AC7C-89DEC1929329}"/>
              </a:ext>
            </a:extLst>
          </p:cNvPr>
          <p:cNvSpPr txBox="1"/>
          <p:nvPr/>
        </p:nvSpPr>
        <p:spPr>
          <a:xfrm>
            <a:off x="2599116" y="3300976"/>
            <a:ext cx="1953302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+51 512 6247 1235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E0C1DC2-8CFC-4507-BD19-6093FC2F1704}"/>
              </a:ext>
            </a:extLst>
          </p:cNvPr>
          <p:cNvSpPr txBox="1"/>
          <p:nvPr/>
        </p:nvSpPr>
        <p:spPr>
          <a:xfrm>
            <a:off x="2599116" y="2959790"/>
            <a:ext cx="1907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Phone 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E78C867-7930-4B16-8E10-3A07235E63F2}"/>
              </a:ext>
            </a:extLst>
          </p:cNvPr>
          <p:cNvSpPr txBox="1"/>
          <p:nvPr/>
        </p:nvSpPr>
        <p:spPr>
          <a:xfrm>
            <a:off x="2599116" y="3678006"/>
            <a:ext cx="1953302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+86 236 1124 6775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14B6272-036C-4135-B08F-0B029DED56F2}"/>
              </a:ext>
            </a:extLst>
          </p:cNvPr>
          <p:cNvSpPr txBox="1"/>
          <p:nvPr/>
        </p:nvSpPr>
        <p:spPr>
          <a:xfrm>
            <a:off x="2599115" y="4480456"/>
            <a:ext cx="2225523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yourMessage@email.com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A8305BF-1561-400A-9454-60A7E2B5FD9C}"/>
              </a:ext>
            </a:extLst>
          </p:cNvPr>
          <p:cNvSpPr txBox="1"/>
          <p:nvPr/>
        </p:nvSpPr>
        <p:spPr>
          <a:xfrm>
            <a:off x="2599116" y="4139270"/>
            <a:ext cx="2120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Email address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7377007A-5D28-427F-A41E-8ED7CB6CABB0}"/>
              </a:ext>
            </a:extLst>
          </p:cNvPr>
          <p:cNvSpPr/>
          <p:nvPr/>
        </p:nvSpPr>
        <p:spPr>
          <a:xfrm>
            <a:off x="2222919" y="2264271"/>
            <a:ext cx="104646" cy="104646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457429A8-D49E-47B0-A80E-DFA185119461}"/>
              </a:ext>
            </a:extLst>
          </p:cNvPr>
          <p:cNvSpPr/>
          <p:nvPr/>
        </p:nvSpPr>
        <p:spPr>
          <a:xfrm>
            <a:off x="2222919" y="3092133"/>
            <a:ext cx="104646" cy="104646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E388313-306E-4029-B0E1-A0CC24945F5F}"/>
              </a:ext>
            </a:extLst>
          </p:cNvPr>
          <p:cNvSpPr/>
          <p:nvPr/>
        </p:nvSpPr>
        <p:spPr>
          <a:xfrm>
            <a:off x="2222919" y="4271613"/>
            <a:ext cx="104646" cy="104646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4DBAFA40-E152-4688-97D4-17AA0CFDA1BA}"/>
              </a:ext>
            </a:extLst>
          </p:cNvPr>
          <p:cNvSpPr/>
          <p:nvPr/>
        </p:nvSpPr>
        <p:spPr>
          <a:xfrm>
            <a:off x="635147" y="5030547"/>
            <a:ext cx="2216511" cy="1827454"/>
          </a:xfrm>
          <a:custGeom>
            <a:avLst/>
            <a:gdLst>
              <a:gd name="connsiteX0" fmla="*/ 2251169 w 3648630"/>
              <a:gd name="connsiteY0" fmla="*/ 778 h 3008197"/>
              <a:gd name="connsiteX1" fmla="*/ 2499938 w 3648630"/>
              <a:gd name="connsiteY1" fmla="*/ 156230 h 3008197"/>
              <a:gd name="connsiteX2" fmla="*/ 3606731 w 3648630"/>
              <a:gd name="connsiteY2" fmla="*/ 2073253 h 3008197"/>
              <a:gd name="connsiteX3" fmla="*/ 3492401 w 3648630"/>
              <a:gd name="connsiteY3" fmla="*/ 2499938 h 3008197"/>
              <a:gd name="connsiteX4" fmla="*/ 2612070 w 3648630"/>
              <a:gd name="connsiteY4" fmla="*/ 3008197 h 3008197"/>
              <a:gd name="connsiteX5" fmla="*/ 869139 w 3648630"/>
              <a:gd name="connsiteY5" fmla="*/ 3008197 h 3008197"/>
              <a:gd name="connsiteX6" fmla="*/ 41900 w 3648630"/>
              <a:gd name="connsiteY6" fmla="*/ 1575379 h 3008197"/>
              <a:gd name="connsiteX7" fmla="*/ 156230 w 3648630"/>
              <a:gd name="connsiteY7" fmla="*/ 1148694 h 3008197"/>
              <a:gd name="connsiteX8" fmla="*/ 2073253 w 3648630"/>
              <a:gd name="connsiteY8" fmla="*/ 41900 h 3008197"/>
              <a:gd name="connsiteX9" fmla="*/ 2251169 w 3648630"/>
              <a:gd name="connsiteY9" fmla="*/ 778 h 300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48630" h="3008197">
                <a:moveTo>
                  <a:pt x="2251169" y="778"/>
                </a:moveTo>
                <a:cubicBezTo>
                  <a:pt x="2351190" y="7847"/>
                  <a:pt x="2446029" y="62857"/>
                  <a:pt x="2499938" y="156230"/>
                </a:cubicBezTo>
                <a:lnTo>
                  <a:pt x="3606731" y="2073253"/>
                </a:lnTo>
                <a:cubicBezTo>
                  <a:pt x="3692986" y="2222650"/>
                  <a:pt x="3641798" y="2413683"/>
                  <a:pt x="3492401" y="2499938"/>
                </a:cubicBezTo>
                <a:lnTo>
                  <a:pt x="2612070" y="3008197"/>
                </a:lnTo>
                <a:lnTo>
                  <a:pt x="869139" y="3008197"/>
                </a:lnTo>
                <a:lnTo>
                  <a:pt x="41900" y="1575379"/>
                </a:lnTo>
                <a:cubicBezTo>
                  <a:pt x="-44354" y="1425982"/>
                  <a:pt x="6833" y="1234948"/>
                  <a:pt x="156230" y="1148694"/>
                </a:cubicBezTo>
                <a:lnTo>
                  <a:pt x="2073253" y="41900"/>
                </a:lnTo>
                <a:cubicBezTo>
                  <a:pt x="2129277" y="9555"/>
                  <a:pt x="2191156" y="-3463"/>
                  <a:pt x="2251169" y="7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512846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build="p"/>
      <p:bldP spid="29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 animBg="1"/>
      <p:bldP spid="21" grpId="0" animBg="1"/>
      <p:bldP spid="22" grpId="0" animBg="1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2DC90E2C-4573-4DC1-A63B-33809124FC0C}"/>
              </a:ext>
            </a:extLst>
          </p:cNvPr>
          <p:cNvSpPr/>
          <p:nvPr/>
        </p:nvSpPr>
        <p:spPr>
          <a:xfrm rot="17100000">
            <a:off x="9820888" y="5032122"/>
            <a:ext cx="1736035" cy="1736035"/>
          </a:xfrm>
          <a:prstGeom prst="roundRect">
            <a:avLst>
              <a:gd name="adj" fmla="val 6663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9FE58F21-01AB-4334-99C4-FC91908F6EB1}"/>
              </a:ext>
            </a:extLst>
          </p:cNvPr>
          <p:cNvSpPr/>
          <p:nvPr/>
        </p:nvSpPr>
        <p:spPr>
          <a:xfrm>
            <a:off x="516197" y="5373734"/>
            <a:ext cx="1800262" cy="1484267"/>
          </a:xfrm>
          <a:custGeom>
            <a:avLst/>
            <a:gdLst>
              <a:gd name="connsiteX0" fmla="*/ 2251169 w 3648630"/>
              <a:gd name="connsiteY0" fmla="*/ 778 h 3008197"/>
              <a:gd name="connsiteX1" fmla="*/ 2499938 w 3648630"/>
              <a:gd name="connsiteY1" fmla="*/ 156230 h 3008197"/>
              <a:gd name="connsiteX2" fmla="*/ 3606731 w 3648630"/>
              <a:gd name="connsiteY2" fmla="*/ 2073253 h 3008197"/>
              <a:gd name="connsiteX3" fmla="*/ 3492401 w 3648630"/>
              <a:gd name="connsiteY3" fmla="*/ 2499938 h 3008197"/>
              <a:gd name="connsiteX4" fmla="*/ 2612070 w 3648630"/>
              <a:gd name="connsiteY4" fmla="*/ 3008197 h 3008197"/>
              <a:gd name="connsiteX5" fmla="*/ 869139 w 3648630"/>
              <a:gd name="connsiteY5" fmla="*/ 3008197 h 3008197"/>
              <a:gd name="connsiteX6" fmla="*/ 41900 w 3648630"/>
              <a:gd name="connsiteY6" fmla="*/ 1575379 h 3008197"/>
              <a:gd name="connsiteX7" fmla="*/ 156230 w 3648630"/>
              <a:gd name="connsiteY7" fmla="*/ 1148694 h 3008197"/>
              <a:gd name="connsiteX8" fmla="*/ 2073253 w 3648630"/>
              <a:gd name="connsiteY8" fmla="*/ 41900 h 3008197"/>
              <a:gd name="connsiteX9" fmla="*/ 2251169 w 3648630"/>
              <a:gd name="connsiteY9" fmla="*/ 778 h 300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48630" h="3008197">
                <a:moveTo>
                  <a:pt x="2251169" y="778"/>
                </a:moveTo>
                <a:cubicBezTo>
                  <a:pt x="2351190" y="7847"/>
                  <a:pt x="2446029" y="62857"/>
                  <a:pt x="2499938" y="156230"/>
                </a:cubicBezTo>
                <a:lnTo>
                  <a:pt x="3606731" y="2073253"/>
                </a:lnTo>
                <a:cubicBezTo>
                  <a:pt x="3692986" y="2222650"/>
                  <a:pt x="3641798" y="2413683"/>
                  <a:pt x="3492401" y="2499938"/>
                </a:cubicBezTo>
                <a:lnTo>
                  <a:pt x="2612070" y="3008197"/>
                </a:lnTo>
                <a:lnTo>
                  <a:pt x="869139" y="3008197"/>
                </a:lnTo>
                <a:lnTo>
                  <a:pt x="41900" y="1575379"/>
                </a:lnTo>
                <a:cubicBezTo>
                  <a:pt x="-44354" y="1425982"/>
                  <a:pt x="6833" y="1234948"/>
                  <a:pt x="156230" y="1148694"/>
                </a:cubicBezTo>
                <a:lnTo>
                  <a:pt x="2073253" y="41900"/>
                </a:lnTo>
                <a:cubicBezTo>
                  <a:pt x="2129277" y="9555"/>
                  <a:pt x="2191156" y="-3463"/>
                  <a:pt x="2251169" y="7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6F6F1781-2AAA-4876-B809-C6C221099C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Table of </a:t>
            </a:r>
            <a:r>
              <a:rPr lang="en-US" b="1" dirty="0">
                <a:solidFill>
                  <a:schemeClr val="accent1"/>
                </a:solidFill>
              </a:rPr>
              <a:t>Content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FAD4845-0496-46E2-AF20-A10D8B6DA591}"/>
              </a:ext>
            </a:extLst>
          </p:cNvPr>
          <p:cNvSpPr txBox="1"/>
          <p:nvPr/>
        </p:nvSpPr>
        <p:spPr>
          <a:xfrm>
            <a:off x="3057940" y="1480931"/>
            <a:ext cx="6076122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</a:t>
            </a:r>
          </a:p>
        </p:txBody>
      </p:sp>
      <p:sp>
        <p:nvSpPr>
          <p:cNvPr id="21" name="Graphic 14">
            <a:extLst>
              <a:ext uri="{FF2B5EF4-FFF2-40B4-BE49-F238E27FC236}">
                <a16:creationId xmlns:a16="http://schemas.microsoft.com/office/drawing/2014/main" id="{D190408E-7726-43C9-B5EF-DBC456242032}"/>
              </a:ext>
            </a:extLst>
          </p:cNvPr>
          <p:cNvSpPr/>
          <p:nvPr/>
        </p:nvSpPr>
        <p:spPr>
          <a:xfrm>
            <a:off x="6010290" y="2272460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FE216FD1-97C9-4A61-9D9B-14BE98E51738}"/>
              </a:ext>
            </a:extLst>
          </p:cNvPr>
          <p:cNvSpPr/>
          <p:nvPr/>
        </p:nvSpPr>
        <p:spPr>
          <a:xfrm>
            <a:off x="1812235" y="2744099"/>
            <a:ext cx="8567530" cy="4113901"/>
          </a:xfrm>
          <a:custGeom>
            <a:avLst/>
            <a:gdLst>
              <a:gd name="connsiteX0" fmla="*/ 281615 w 8567530"/>
              <a:gd name="connsiteY0" fmla="*/ 0 h 4113901"/>
              <a:gd name="connsiteX1" fmla="*/ 8285915 w 8567530"/>
              <a:gd name="connsiteY1" fmla="*/ 0 h 4113901"/>
              <a:gd name="connsiteX2" fmla="*/ 8567530 w 8567530"/>
              <a:gd name="connsiteY2" fmla="*/ 281615 h 4113901"/>
              <a:gd name="connsiteX3" fmla="*/ 8567530 w 8567530"/>
              <a:gd name="connsiteY3" fmla="*/ 4113901 h 4113901"/>
              <a:gd name="connsiteX4" fmla="*/ 0 w 8567530"/>
              <a:gd name="connsiteY4" fmla="*/ 4113901 h 4113901"/>
              <a:gd name="connsiteX5" fmla="*/ 0 w 8567530"/>
              <a:gd name="connsiteY5" fmla="*/ 281615 h 4113901"/>
              <a:gd name="connsiteX6" fmla="*/ 281615 w 8567530"/>
              <a:gd name="connsiteY6" fmla="*/ 0 h 4113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67530" h="4113901">
                <a:moveTo>
                  <a:pt x="281615" y="0"/>
                </a:moveTo>
                <a:lnTo>
                  <a:pt x="8285915" y="0"/>
                </a:lnTo>
                <a:cubicBezTo>
                  <a:pt x="8441447" y="0"/>
                  <a:pt x="8567530" y="126083"/>
                  <a:pt x="8567530" y="281615"/>
                </a:cubicBezTo>
                <a:lnTo>
                  <a:pt x="8567530" y="4113901"/>
                </a:lnTo>
                <a:lnTo>
                  <a:pt x="0" y="4113901"/>
                </a:lnTo>
                <a:lnTo>
                  <a:pt x="0" y="281615"/>
                </a:lnTo>
                <a:cubicBezTo>
                  <a:pt x="0" y="126083"/>
                  <a:pt x="126083" y="0"/>
                  <a:pt x="281615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045CF08-8BF1-42FB-BA43-5AAE98196AB9}"/>
              </a:ext>
            </a:extLst>
          </p:cNvPr>
          <p:cNvSpPr txBox="1"/>
          <p:nvPr/>
        </p:nvSpPr>
        <p:spPr>
          <a:xfrm>
            <a:off x="2186610" y="2957129"/>
            <a:ext cx="569842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400" b="1" dirty="0">
                <a:solidFill>
                  <a:schemeClr val="accent1"/>
                </a:solidFill>
                <a:latin typeface="+mj-lt"/>
              </a:rPr>
              <a:t>No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8C20733-1C84-4BD8-828D-05564B4E22BE}"/>
              </a:ext>
            </a:extLst>
          </p:cNvPr>
          <p:cNvSpPr txBox="1"/>
          <p:nvPr/>
        </p:nvSpPr>
        <p:spPr>
          <a:xfrm>
            <a:off x="3561523" y="2957129"/>
            <a:ext cx="2789582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400" b="1" dirty="0">
                <a:solidFill>
                  <a:schemeClr val="accent1"/>
                </a:solidFill>
                <a:latin typeface="+mj-lt"/>
              </a:rPr>
              <a:t>Agenda for today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C54D5F1-76A5-4D7F-A145-15186BC5E23D}"/>
              </a:ext>
            </a:extLst>
          </p:cNvPr>
          <p:cNvSpPr txBox="1"/>
          <p:nvPr/>
        </p:nvSpPr>
        <p:spPr>
          <a:xfrm>
            <a:off x="7891670" y="2957129"/>
            <a:ext cx="1437858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400" b="1" dirty="0">
                <a:solidFill>
                  <a:schemeClr val="accent1"/>
                </a:solidFill>
                <a:latin typeface="+mj-lt"/>
              </a:rPr>
              <a:t>Page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364C3CA-A136-4FA1-BC97-9768A9201597}"/>
              </a:ext>
            </a:extLst>
          </p:cNvPr>
          <p:cNvSpPr/>
          <p:nvPr/>
        </p:nvSpPr>
        <p:spPr>
          <a:xfrm>
            <a:off x="2025926" y="3525388"/>
            <a:ext cx="8140148" cy="5860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3A384A8-B592-4940-8715-A57591EA98AD}"/>
              </a:ext>
            </a:extLst>
          </p:cNvPr>
          <p:cNvSpPr txBox="1"/>
          <p:nvPr/>
        </p:nvSpPr>
        <p:spPr>
          <a:xfrm>
            <a:off x="2186610" y="3690966"/>
            <a:ext cx="56984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01.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BAD559A-262C-4AAB-A3DC-638761CADDFD}"/>
              </a:ext>
            </a:extLst>
          </p:cNvPr>
          <p:cNvSpPr txBox="1"/>
          <p:nvPr/>
        </p:nvSpPr>
        <p:spPr>
          <a:xfrm>
            <a:off x="3561523" y="3690966"/>
            <a:ext cx="278958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Welcome message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E9DFF14-828C-4A19-A3A4-0C9AE6F99888}"/>
              </a:ext>
            </a:extLst>
          </p:cNvPr>
          <p:cNvSpPr txBox="1"/>
          <p:nvPr/>
        </p:nvSpPr>
        <p:spPr>
          <a:xfrm>
            <a:off x="7891670" y="3690966"/>
            <a:ext cx="143785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Slide 2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F10A49A8-CE97-460B-8B41-8B84FD358CAF}"/>
              </a:ext>
            </a:extLst>
          </p:cNvPr>
          <p:cNvSpPr/>
          <p:nvPr/>
        </p:nvSpPr>
        <p:spPr>
          <a:xfrm>
            <a:off x="2025926" y="4211512"/>
            <a:ext cx="8140148" cy="5860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3A3742C-4348-4A63-932A-E87DD93DEF58}"/>
              </a:ext>
            </a:extLst>
          </p:cNvPr>
          <p:cNvSpPr txBox="1"/>
          <p:nvPr/>
        </p:nvSpPr>
        <p:spPr>
          <a:xfrm>
            <a:off x="2186610" y="4377090"/>
            <a:ext cx="56984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02.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3B33BEB-0229-4219-8FE3-7BD4A1D8D0BA}"/>
              </a:ext>
            </a:extLst>
          </p:cNvPr>
          <p:cNvSpPr txBox="1"/>
          <p:nvPr/>
        </p:nvSpPr>
        <p:spPr>
          <a:xfrm>
            <a:off x="3561523" y="4377090"/>
            <a:ext cx="278958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About presentation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02A04BC-73B6-4D5B-A361-BAE0DD337329}"/>
              </a:ext>
            </a:extLst>
          </p:cNvPr>
          <p:cNvSpPr txBox="1"/>
          <p:nvPr/>
        </p:nvSpPr>
        <p:spPr>
          <a:xfrm>
            <a:off x="7891670" y="4377090"/>
            <a:ext cx="143785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Slide 9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055BB7E1-11C2-4494-B8F2-148C5C9DF432}"/>
              </a:ext>
            </a:extLst>
          </p:cNvPr>
          <p:cNvSpPr/>
          <p:nvPr/>
        </p:nvSpPr>
        <p:spPr>
          <a:xfrm>
            <a:off x="2025926" y="4897636"/>
            <a:ext cx="8140148" cy="5860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5F0F022-6193-4101-9386-14035AAAFA15}"/>
              </a:ext>
            </a:extLst>
          </p:cNvPr>
          <p:cNvSpPr txBox="1"/>
          <p:nvPr/>
        </p:nvSpPr>
        <p:spPr>
          <a:xfrm>
            <a:off x="2186610" y="5063214"/>
            <a:ext cx="56984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03.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AF09A4C-11CD-477C-BACE-BB9F810719D1}"/>
              </a:ext>
            </a:extLst>
          </p:cNvPr>
          <p:cNvSpPr txBox="1"/>
          <p:nvPr/>
        </p:nvSpPr>
        <p:spPr>
          <a:xfrm>
            <a:off x="3561523" y="5063214"/>
            <a:ext cx="278958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What actually we do?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B2EC1AA-D184-495A-8F2E-640382209419}"/>
              </a:ext>
            </a:extLst>
          </p:cNvPr>
          <p:cNvSpPr txBox="1"/>
          <p:nvPr/>
        </p:nvSpPr>
        <p:spPr>
          <a:xfrm>
            <a:off x="7891670" y="5063214"/>
            <a:ext cx="143785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Slide 17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B880419E-5233-4831-8807-E82438164591}"/>
              </a:ext>
            </a:extLst>
          </p:cNvPr>
          <p:cNvSpPr/>
          <p:nvPr/>
        </p:nvSpPr>
        <p:spPr>
          <a:xfrm>
            <a:off x="2025926" y="5583760"/>
            <a:ext cx="8140148" cy="5860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CF48259-E22F-45C2-8572-F717187D4BE5}"/>
              </a:ext>
            </a:extLst>
          </p:cNvPr>
          <p:cNvSpPr txBox="1"/>
          <p:nvPr/>
        </p:nvSpPr>
        <p:spPr>
          <a:xfrm>
            <a:off x="2186610" y="5749338"/>
            <a:ext cx="56984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04.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7144A5A-29D4-4523-8F0F-5BEA6E7702A7}"/>
              </a:ext>
            </a:extLst>
          </p:cNvPr>
          <p:cNvSpPr txBox="1"/>
          <p:nvPr/>
        </p:nvSpPr>
        <p:spPr>
          <a:xfrm>
            <a:off x="3561523" y="5749338"/>
            <a:ext cx="278958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Design &amp; Portfolio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D2A3D8C-5793-417E-B176-F75A1FE7F662}"/>
              </a:ext>
            </a:extLst>
          </p:cNvPr>
          <p:cNvSpPr txBox="1"/>
          <p:nvPr/>
        </p:nvSpPr>
        <p:spPr>
          <a:xfrm>
            <a:off x="7891670" y="5749338"/>
            <a:ext cx="143785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Slide 21</a:t>
            </a: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BACC8BA4-E345-4013-B2DB-86063401E44F}"/>
              </a:ext>
            </a:extLst>
          </p:cNvPr>
          <p:cNvSpPr/>
          <p:nvPr/>
        </p:nvSpPr>
        <p:spPr>
          <a:xfrm>
            <a:off x="2025926" y="6269884"/>
            <a:ext cx="8140148" cy="5860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ABB9590-0C87-47AC-9900-594C368F2F73}"/>
              </a:ext>
            </a:extLst>
          </p:cNvPr>
          <p:cNvSpPr txBox="1"/>
          <p:nvPr/>
        </p:nvSpPr>
        <p:spPr>
          <a:xfrm>
            <a:off x="2186610" y="6435462"/>
            <a:ext cx="56984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05.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AF9F4D3-7774-4FA5-BD8B-7C9DE0F93DD1}"/>
              </a:ext>
            </a:extLst>
          </p:cNvPr>
          <p:cNvSpPr txBox="1"/>
          <p:nvPr/>
        </p:nvSpPr>
        <p:spPr>
          <a:xfrm>
            <a:off x="3561523" y="6435462"/>
            <a:ext cx="278958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Contact us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D201710-DFFB-4D8A-A95A-185CFD3543EA}"/>
              </a:ext>
            </a:extLst>
          </p:cNvPr>
          <p:cNvSpPr txBox="1"/>
          <p:nvPr/>
        </p:nvSpPr>
        <p:spPr>
          <a:xfrm>
            <a:off x="7891670" y="6435462"/>
            <a:ext cx="143785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Slide 28</a:t>
            </a:r>
          </a:p>
        </p:txBody>
      </p:sp>
      <p:sp>
        <p:nvSpPr>
          <p:cNvPr id="56" name="Graphic 26">
            <a:extLst>
              <a:ext uri="{FF2B5EF4-FFF2-40B4-BE49-F238E27FC236}">
                <a16:creationId xmlns:a16="http://schemas.microsoft.com/office/drawing/2014/main" id="{4B2CD175-6E9E-44B7-A5C4-3BBB7951CCD1}"/>
              </a:ext>
            </a:extLst>
          </p:cNvPr>
          <p:cNvSpPr/>
          <p:nvPr/>
        </p:nvSpPr>
        <p:spPr>
          <a:xfrm rot="3431263">
            <a:off x="10605113" y="3386498"/>
            <a:ext cx="487855" cy="487855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95CF09E2-148B-409E-A98A-F07C1D558924}"/>
              </a:ext>
            </a:extLst>
          </p:cNvPr>
          <p:cNvSpPr/>
          <p:nvPr/>
        </p:nvSpPr>
        <p:spPr>
          <a:xfrm>
            <a:off x="782956" y="4044314"/>
            <a:ext cx="825333" cy="825333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Graphic 19">
            <a:extLst>
              <a:ext uri="{FF2B5EF4-FFF2-40B4-BE49-F238E27FC236}">
                <a16:creationId xmlns:a16="http://schemas.microsoft.com/office/drawing/2014/main" id="{DC5B461E-FB51-4884-918C-CA6CD3A17E4B}"/>
              </a:ext>
            </a:extLst>
          </p:cNvPr>
          <p:cNvSpPr/>
          <p:nvPr/>
        </p:nvSpPr>
        <p:spPr>
          <a:xfrm>
            <a:off x="10971145" y="4377090"/>
            <a:ext cx="605559" cy="605676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0" name="Graphic 26">
            <a:extLst>
              <a:ext uri="{FF2B5EF4-FFF2-40B4-BE49-F238E27FC236}">
                <a16:creationId xmlns:a16="http://schemas.microsoft.com/office/drawing/2014/main" id="{BB8FA52F-6A4F-4510-BA13-868362D00FAD}"/>
              </a:ext>
            </a:extLst>
          </p:cNvPr>
          <p:cNvSpPr/>
          <p:nvPr/>
        </p:nvSpPr>
        <p:spPr>
          <a:xfrm rot="3431263">
            <a:off x="395779" y="5156477"/>
            <a:ext cx="487855" cy="487855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5839"/>
      </p:ext>
    </p:extLst>
  </p:cSld>
  <p:clrMapOvr>
    <a:masterClrMapping/>
  </p:clrMapOvr>
  <p:transition spd="slow">
    <p:strips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4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3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4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5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3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7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4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2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3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7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0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1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4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5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2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3" grpId="0" animBg="1"/>
          <p:bldP spid="17" grpId="0" build="p"/>
          <p:bldP spid="19" grpId="0"/>
          <p:bldP spid="21" grpId="0" animBg="1"/>
          <p:bldP spid="23" grpId="0" animBg="1"/>
          <p:bldP spid="25" grpId="0"/>
          <p:bldP spid="26" grpId="0"/>
          <p:bldP spid="27" grpId="0"/>
          <p:bldP spid="24" grpId="0" animBg="1"/>
          <p:bldP spid="28" grpId="0"/>
          <p:bldP spid="29" grpId="0"/>
          <p:bldP spid="30" grpId="0"/>
          <p:bldP spid="33" grpId="0" animBg="1"/>
          <p:bldP spid="34" grpId="0"/>
          <p:bldP spid="35" grpId="0"/>
          <p:bldP spid="36" grpId="0"/>
          <p:bldP spid="38" grpId="0" animBg="1"/>
          <p:bldP spid="39" grpId="0"/>
          <p:bldP spid="40" grpId="0"/>
          <p:bldP spid="41" grpId="0"/>
          <p:bldP spid="43" grpId="0" animBg="1"/>
          <p:bldP spid="44" grpId="0"/>
          <p:bldP spid="45" grpId="0"/>
          <p:bldP spid="46" grpId="0"/>
          <p:bldP spid="48" grpId="0" animBg="1"/>
          <p:bldP spid="49" grpId="0"/>
          <p:bldP spid="50" grpId="0"/>
          <p:bldP spid="51" grpId="0"/>
          <p:bldP spid="56" grpId="0" animBg="1"/>
          <p:bldP spid="58" grpId="0" animBg="1"/>
          <p:bldP spid="59" grpId="0" animBg="1"/>
          <p:bldP spid="6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0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1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4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2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3" grpId="0" animBg="1"/>
          <p:bldP spid="17" grpId="0" build="p"/>
          <p:bldP spid="19" grpId="0"/>
          <p:bldP spid="21" grpId="0" animBg="1"/>
          <p:bldP spid="23" grpId="0" animBg="1"/>
          <p:bldP spid="25" grpId="0"/>
          <p:bldP spid="26" grpId="0"/>
          <p:bldP spid="27" grpId="0"/>
          <p:bldP spid="24" grpId="0" animBg="1"/>
          <p:bldP spid="28" grpId="0"/>
          <p:bldP spid="29" grpId="0"/>
          <p:bldP spid="30" grpId="0"/>
          <p:bldP spid="33" grpId="0" animBg="1"/>
          <p:bldP spid="34" grpId="0"/>
          <p:bldP spid="35" grpId="0"/>
          <p:bldP spid="36" grpId="0"/>
          <p:bldP spid="38" grpId="0" animBg="1"/>
          <p:bldP spid="39" grpId="0"/>
          <p:bldP spid="40" grpId="0"/>
          <p:bldP spid="41" grpId="0"/>
          <p:bldP spid="43" grpId="0" animBg="1"/>
          <p:bldP spid="44" grpId="0"/>
          <p:bldP spid="45" grpId="0"/>
          <p:bldP spid="46" grpId="0"/>
          <p:bldP spid="48" grpId="0" animBg="1"/>
          <p:bldP spid="49" grpId="0"/>
          <p:bldP spid="50" grpId="0"/>
          <p:bldP spid="51" grpId="0"/>
          <p:bldP spid="56" grpId="0" animBg="1"/>
          <p:bldP spid="58" grpId="0" animBg="1"/>
          <p:bldP spid="59" grpId="0" animBg="1"/>
          <p:bldP spid="60" grpId="0" animBg="1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8F14781F-BEFF-4540-8020-91F952BE0D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0690E5B6-3940-48C0-954D-B0A061045866}"/>
              </a:ext>
            </a:extLst>
          </p:cNvPr>
          <p:cNvSpPr/>
          <p:nvPr/>
        </p:nvSpPr>
        <p:spPr>
          <a:xfrm rot="10800000">
            <a:off x="0" y="0"/>
            <a:ext cx="8177097" cy="6858000"/>
          </a:xfrm>
          <a:custGeom>
            <a:avLst/>
            <a:gdLst>
              <a:gd name="connsiteX0" fmla="*/ 0 w 8177097"/>
              <a:gd name="connsiteY0" fmla="*/ 0 h 6858000"/>
              <a:gd name="connsiteX1" fmla="*/ 3711891 w 8177097"/>
              <a:gd name="connsiteY1" fmla="*/ 0 h 6858000"/>
              <a:gd name="connsiteX2" fmla="*/ 4198915 w 8177097"/>
              <a:gd name="connsiteY2" fmla="*/ 487024 h 6858000"/>
              <a:gd name="connsiteX3" fmla="*/ 6161552 w 8177097"/>
              <a:gd name="connsiteY3" fmla="*/ 487024 h 6858000"/>
              <a:gd name="connsiteX4" fmla="*/ 6648576 w 8177097"/>
              <a:gd name="connsiteY4" fmla="*/ 0 h 6858000"/>
              <a:gd name="connsiteX5" fmla="*/ 8177097 w 8177097"/>
              <a:gd name="connsiteY5" fmla="*/ 0 h 6858000"/>
              <a:gd name="connsiteX6" fmla="*/ 8177097 w 8177097"/>
              <a:gd name="connsiteY6" fmla="*/ 2396753 h 6858000"/>
              <a:gd name="connsiteX7" fmla="*/ 8124189 w 8177097"/>
              <a:gd name="connsiteY7" fmla="*/ 2449661 h 6858000"/>
              <a:gd name="connsiteX8" fmla="*/ 8124189 w 8177097"/>
              <a:gd name="connsiteY8" fmla="*/ 4412298 h 6858000"/>
              <a:gd name="connsiteX9" fmla="*/ 8177097 w 8177097"/>
              <a:gd name="connsiteY9" fmla="*/ 4465206 h 6858000"/>
              <a:gd name="connsiteX10" fmla="*/ 8177097 w 8177097"/>
              <a:gd name="connsiteY10" fmla="*/ 6858000 h 6858000"/>
              <a:gd name="connsiteX11" fmla="*/ 6644617 w 8177097"/>
              <a:gd name="connsiteY11" fmla="*/ 6858000 h 6858000"/>
              <a:gd name="connsiteX12" fmla="*/ 6159594 w 8177097"/>
              <a:gd name="connsiteY12" fmla="*/ 6372977 h 6858000"/>
              <a:gd name="connsiteX13" fmla="*/ 4196958 w 8177097"/>
              <a:gd name="connsiteY13" fmla="*/ 6372977 h 6858000"/>
              <a:gd name="connsiteX14" fmla="*/ 3711935 w 8177097"/>
              <a:gd name="connsiteY14" fmla="*/ 6858000 h 6858000"/>
              <a:gd name="connsiteX15" fmla="*/ 15 w 8177097"/>
              <a:gd name="connsiteY15" fmla="*/ 6858000 h 6858000"/>
              <a:gd name="connsiteX16" fmla="*/ 31747 w 8177097"/>
              <a:gd name="connsiteY16" fmla="*/ 6767227 h 6858000"/>
              <a:gd name="connsiteX17" fmla="*/ 336447 w 8177097"/>
              <a:gd name="connsiteY17" fmla="*/ 6308215 h 6858000"/>
              <a:gd name="connsiteX18" fmla="*/ 2234321 w 8177097"/>
              <a:gd name="connsiteY18" fmla="*/ 4410340 h 6858000"/>
              <a:gd name="connsiteX19" fmla="*/ 2234321 w 8177097"/>
              <a:gd name="connsiteY19" fmla="*/ 2447704 h 6858000"/>
              <a:gd name="connsiteX20" fmla="*/ 336446 w 8177097"/>
              <a:gd name="connsiteY20" fmla="*/ 549828 h 6858000"/>
              <a:gd name="connsiteX21" fmla="*/ 31746 w 8177097"/>
              <a:gd name="connsiteY21" fmla="*/ 908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177097" h="6858000">
                <a:moveTo>
                  <a:pt x="0" y="0"/>
                </a:moveTo>
                <a:lnTo>
                  <a:pt x="3711891" y="0"/>
                </a:lnTo>
                <a:lnTo>
                  <a:pt x="4198915" y="487024"/>
                </a:lnTo>
                <a:cubicBezTo>
                  <a:pt x="4740603" y="1028712"/>
                  <a:pt x="5619864" y="1028712"/>
                  <a:pt x="6161552" y="487024"/>
                </a:cubicBezTo>
                <a:lnTo>
                  <a:pt x="6648576" y="0"/>
                </a:lnTo>
                <a:lnTo>
                  <a:pt x="8177097" y="0"/>
                </a:lnTo>
                <a:lnTo>
                  <a:pt x="8177097" y="2396753"/>
                </a:lnTo>
                <a:lnTo>
                  <a:pt x="8124189" y="2449661"/>
                </a:lnTo>
                <a:cubicBezTo>
                  <a:pt x="7582501" y="2991349"/>
                  <a:pt x="7582501" y="3870610"/>
                  <a:pt x="8124189" y="4412298"/>
                </a:cubicBezTo>
                <a:lnTo>
                  <a:pt x="8177097" y="4465206"/>
                </a:lnTo>
                <a:lnTo>
                  <a:pt x="8177097" y="6858000"/>
                </a:lnTo>
                <a:lnTo>
                  <a:pt x="6644617" y="6858000"/>
                </a:lnTo>
                <a:lnTo>
                  <a:pt x="6159594" y="6372977"/>
                </a:lnTo>
                <a:cubicBezTo>
                  <a:pt x="5617907" y="5831289"/>
                  <a:pt x="4738645" y="5831289"/>
                  <a:pt x="4196958" y="6372977"/>
                </a:cubicBezTo>
                <a:lnTo>
                  <a:pt x="3711935" y="6858000"/>
                </a:lnTo>
                <a:lnTo>
                  <a:pt x="15" y="6858000"/>
                </a:lnTo>
                <a:lnTo>
                  <a:pt x="31747" y="6767227"/>
                </a:lnTo>
                <a:cubicBezTo>
                  <a:pt x="99458" y="6600157"/>
                  <a:pt x="201024" y="6443637"/>
                  <a:pt x="336447" y="6308215"/>
                </a:cubicBezTo>
                <a:lnTo>
                  <a:pt x="2234321" y="4410340"/>
                </a:lnTo>
                <a:cubicBezTo>
                  <a:pt x="2776009" y="3868652"/>
                  <a:pt x="2776009" y="2989391"/>
                  <a:pt x="2234321" y="2447704"/>
                </a:cubicBezTo>
                <a:lnTo>
                  <a:pt x="336446" y="549828"/>
                </a:lnTo>
                <a:cubicBezTo>
                  <a:pt x="201024" y="414406"/>
                  <a:pt x="99457" y="257886"/>
                  <a:pt x="31746" y="90816"/>
                </a:cubicBezTo>
                <a:close/>
              </a:path>
            </a:pathLst>
          </a:custGeom>
          <a:solidFill>
            <a:schemeClr val="accent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2656D82-EE43-4719-87D3-95B89DFBC164}"/>
              </a:ext>
            </a:extLst>
          </p:cNvPr>
          <p:cNvGrpSpPr/>
          <p:nvPr/>
        </p:nvGrpSpPr>
        <p:grpSpPr>
          <a:xfrm>
            <a:off x="1366669" y="2679197"/>
            <a:ext cx="3668030" cy="998478"/>
            <a:chOff x="4695825" y="3048095"/>
            <a:chExt cx="2802444" cy="762856"/>
          </a:xfrm>
          <a:solidFill>
            <a:schemeClr val="bg2"/>
          </a:solidFill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7791676D-9C2B-4605-9EE1-02F6CA578BCB}"/>
                </a:ext>
              </a:extLst>
            </p:cNvPr>
            <p:cNvSpPr/>
            <p:nvPr/>
          </p:nvSpPr>
          <p:spPr>
            <a:xfrm>
              <a:off x="4695825" y="3119437"/>
              <a:ext cx="554736" cy="691514"/>
            </a:xfrm>
            <a:custGeom>
              <a:avLst/>
              <a:gdLst>
                <a:gd name="connsiteX0" fmla="*/ 274892 w 554736"/>
                <a:gd name="connsiteY0" fmla="*/ 691515 h 691514"/>
                <a:gd name="connsiteX1" fmla="*/ 151638 w 554736"/>
                <a:gd name="connsiteY1" fmla="*/ 671417 h 691514"/>
                <a:gd name="connsiteX2" fmla="*/ 66008 w 554736"/>
                <a:gd name="connsiteY2" fmla="*/ 615696 h 691514"/>
                <a:gd name="connsiteX3" fmla="*/ 16097 w 554736"/>
                <a:gd name="connsiteY3" fmla="*/ 530638 h 691514"/>
                <a:gd name="connsiteX4" fmla="*/ 0 w 554736"/>
                <a:gd name="connsiteY4" fmla="*/ 421576 h 691514"/>
                <a:gd name="connsiteX5" fmla="*/ 0 w 554736"/>
                <a:gd name="connsiteY5" fmla="*/ 0 h 691514"/>
                <a:gd name="connsiteX6" fmla="*/ 152591 w 554736"/>
                <a:gd name="connsiteY6" fmla="*/ 0 h 691514"/>
                <a:gd name="connsiteX7" fmla="*/ 152591 w 554736"/>
                <a:gd name="connsiteY7" fmla="*/ 408908 h 691514"/>
                <a:gd name="connsiteX8" fmla="*/ 161925 w 554736"/>
                <a:gd name="connsiteY8" fmla="*/ 478822 h 691514"/>
                <a:gd name="connsiteX9" fmla="*/ 187357 w 554736"/>
                <a:gd name="connsiteY9" fmla="*/ 525780 h 691514"/>
                <a:gd name="connsiteX10" fmla="*/ 226505 w 554736"/>
                <a:gd name="connsiteY10" fmla="*/ 551688 h 691514"/>
                <a:gd name="connsiteX11" fmla="*/ 276892 w 554736"/>
                <a:gd name="connsiteY11" fmla="*/ 559499 h 691514"/>
                <a:gd name="connsiteX12" fmla="*/ 367379 w 554736"/>
                <a:gd name="connsiteY12" fmla="*/ 525304 h 691514"/>
                <a:gd name="connsiteX13" fmla="*/ 402146 w 554736"/>
                <a:gd name="connsiteY13" fmla="*/ 408908 h 691514"/>
                <a:gd name="connsiteX14" fmla="*/ 402146 w 554736"/>
                <a:gd name="connsiteY14" fmla="*/ 0 h 691514"/>
                <a:gd name="connsiteX15" fmla="*/ 554736 w 554736"/>
                <a:gd name="connsiteY15" fmla="*/ 0 h 691514"/>
                <a:gd name="connsiteX16" fmla="*/ 554736 w 554736"/>
                <a:gd name="connsiteY16" fmla="*/ 421576 h 691514"/>
                <a:gd name="connsiteX17" fmla="*/ 538067 w 554736"/>
                <a:gd name="connsiteY17" fmla="*/ 531114 h 691514"/>
                <a:gd name="connsiteX18" fmla="*/ 487204 w 554736"/>
                <a:gd name="connsiteY18" fmla="*/ 616744 h 691514"/>
                <a:gd name="connsiteX19" fmla="*/ 400145 w 554736"/>
                <a:gd name="connsiteY19" fmla="*/ 671989 h 691514"/>
                <a:gd name="connsiteX20" fmla="*/ 274892 w 554736"/>
                <a:gd name="connsiteY20" fmla="*/ 691515 h 691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54736" h="691514">
                  <a:moveTo>
                    <a:pt x="274892" y="691515"/>
                  </a:moveTo>
                  <a:cubicBezTo>
                    <a:pt x="227267" y="691515"/>
                    <a:pt x="186214" y="684848"/>
                    <a:pt x="151638" y="671417"/>
                  </a:cubicBezTo>
                  <a:cubicBezTo>
                    <a:pt x="117062" y="658082"/>
                    <a:pt x="88583" y="639509"/>
                    <a:pt x="66008" y="615696"/>
                  </a:cubicBezTo>
                  <a:cubicBezTo>
                    <a:pt x="43529" y="591884"/>
                    <a:pt x="26861" y="563499"/>
                    <a:pt x="16097" y="530638"/>
                  </a:cubicBezTo>
                  <a:cubicBezTo>
                    <a:pt x="5334" y="497681"/>
                    <a:pt x="0" y="461391"/>
                    <a:pt x="0" y="421576"/>
                  </a:cubicBezTo>
                  <a:lnTo>
                    <a:pt x="0" y="0"/>
                  </a:lnTo>
                  <a:lnTo>
                    <a:pt x="152591" y="0"/>
                  </a:lnTo>
                  <a:lnTo>
                    <a:pt x="152591" y="408908"/>
                  </a:lnTo>
                  <a:cubicBezTo>
                    <a:pt x="152591" y="436340"/>
                    <a:pt x="155639" y="459581"/>
                    <a:pt x="161925" y="478822"/>
                  </a:cubicBezTo>
                  <a:cubicBezTo>
                    <a:pt x="168116" y="498062"/>
                    <a:pt x="176594" y="513683"/>
                    <a:pt x="187357" y="525780"/>
                  </a:cubicBezTo>
                  <a:cubicBezTo>
                    <a:pt x="198120" y="537877"/>
                    <a:pt x="211169" y="546449"/>
                    <a:pt x="226505" y="551688"/>
                  </a:cubicBezTo>
                  <a:cubicBezTo>
                    <a:pt x="241840" y="556927"/>
                    <a:pt x="258604" y="559499"/>
                    <a:pt x="276892" y="559499"/>
                  </a:cubicBezTo>
                  <a:cubicBezTo>
                    <a:pt x="314039" y="559499"/>
                    <a:pt x="344234" y="548069"/>
                    <a:pt x="367379" y="525304"/>
                  </a:cubicBezTo>
                  <a:cubicBezTo>
                    <a:pt x="390525" y="502444"/>
                    <a:pt x="402146" y="463677"/>
                    <a:pt x="402146" y="408908"/>
                  </a:cubicBezTo>
                  <a:lnTo>
                    <a:pt x="402146" y="0"/>
                  </a:lnTo>
                  <a:lnTo>
                    <a:pt x="554736" y="0"/>
                  </a:lnTo>
                  <a:lnTo>
                    <a:pt x="554736" y="421576"/>
                  </a:lnTo>
                  <a:cubicBezTo>
                    <a:pt x="554736" y="461391"/>
                    <a:pt x="549212" y="497872"/>
                    <a:pt x="538067" y="531114"/>
                  </a:cubicBezTo>
                  <a:cubicBezTo>
                    <a:pt x="526923" y="564356"/>
                    <a:pt x="510064" y="592931"/>
                    <a:pt x="487204" y="616744"/>
                  </a:cubicBezTo>
                  <a:cubicBezTo>
                    <a:pt x="464344" y="640556"/>
                    <a:pt x="435388" y="658940"/>
                    <a:pt x="400145" y="671989"/>
                  </a:cubicBezTo>
                  <a:cubicBezTo>
                    <a:pt x="364903" y="685038"/>
                    <a:pt x="323088" y="691515"/>
                    <a:pt x="274892" y="6915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62B74D7E-BFB3-4376-8C86-C651DF714D7C}"/>
                </a:ext>
              </a:extLst>
            </p:cNvPr>
            <p:cNvSpPr/>
            <p:nvPr/>
          </p:nvSpPr>
          <p:spPr>
            <a:xfrm>
              <a:off x="5387339" y="3270980"/>
              <a:ext cx="444055" cy="526256"/>
            </a:xfrm>
            <a:custGeom>
              <a:avLst/>
              <a:gdLst>
                <a:gd name="connsiteX0" fmla="*/ 0 w 444055"/>
                <a:gd name="connsiteY0" fmla="*/ 29432 h 526256"/>
                <a:gd name="connsiteX1" fmla="*/ 95822 w 444055"/>
                <a:gd name="connsiteY1" fmla="*/ 9334 h 526256"/>
                <a:gd name="connsiteX2" fmla="*/ 219075 w 444055"/>
                <a:gd name="connsiteY2" fmla="*/ 0 h 526256"/>
                <a:gd name="connsiteX3" fmla="*/ 328136 w 444055"/>
                <a:gd name="connsiteY3" fmla="*/ 17145 h 526256"/>
                <a:gd name="connsiteX4" fmla="*/ 397097 w 444055"/>
                <a:gd name="connsiteY4" fmla="*/ 65532 h 526256"/>
                <a:gd name="connsiteX5" fmla="*/ 433292 w 444055"/>
                <a:gd name="connsiteY5" fmla="*/ 139827 h 526256"/>
                <a:gd name="connsiteX6" fmla="*/ 444056 w 444055"/>
                <a:gd name="connsiteY6" fmla="*/ 235649 h 526256"/>
                <a:gd name="connsiteX7" fmla="*/ 444056 w 444055"/>
                <a:gd name="connsiteY7" fmla="*/ 526161 h 526256"/>
                <a:gd name="connsiteX8" fmla="*/ 298323 w 444055"/>
                <a:gd name="connsiteY8" fmla="*/ 526161 h 526256"/>
                <a:gd name="connsiteX9" fmla="*/ 298323 w 444055"/>
                <a:gd name="connsiteY9" fmla="*/ 253365 h 526256"/>
                <a:gd name="connsiteX10" fmla="*/ 279749 w 444055"/>
                <a:gd name="connsiteY10" fmla="*/ 153638 h 526256"/>
                <a:gd name="connsiteX11" fmla="*/ 210312 w 444055"/>
                <a:gd name="connsiteY11" fmla="*/ 124301 h 526256"/>
                <a:gd name="connsiteX12" fmla="*/ 177070 w 444055"/>
                <a:gd name="connsiteY12" fmla="*/ 125730 h 526256"/>
                <a:gd name="connsiteX13" fmla="*/ 145733 w 444055"/>
                <a:gd name="connsiteY13" fmla="*/ 129159 h 526256"/>
                <a:gd name="connsiteX14" fmla="*/ 145733 w 444055"/>
                <a:gd name="connsiteY14" fmla="*/ 526256 h 526256"/>
                <a:gd name="connsiteX15" fmla="*/ 0 w 444055"/>
                <a:gd name="connsiteY15" fmla="*/ 526256 h 526256"/>
                <a:gd name="connsiteX16" fmla="*/ 0 w 444055"/>
                <a:gd name="connsiteY16" fmla="*/ 29432 h 526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44055" h="526256">
                  <a:moveTo>
                    <a:pt x="0" y="29432"/>
                  </a:moveTo>
                  <a:cubicBezTo>
                    <a:pt x="24765" y="22289"/>
                    <a:pt x="56769" y="15621"/>
                    <a:pt x="95822" y="9334"/>
                  </a:cubicBezTo>
                  <a:cubicBezTo>
                    <a:pt x="134969" y="3143"/>
                    <a:pt x="176022" y="0"/>
                    <a:pt x="219075" y="0"/>
                  </a:cubicBezTo>
                  <a:cubicBezTo>
                    <a:pt x="262795" y="0"/>
                    <a:pt x="299085" y="5715"/>
                    <a:pt x="328136" y="17145"/>
                  </a:cubicBezTo>
                  <a:cubicBezTo>
                    <a:pt x="357188" y="28575"/>
                    <a:pt x="380143" y="44672"/>
                    <a:pt x="397097" y="65532"/>
                  </a:cubicBezTo>
                  <a:cubicBezTo>
                    <a:pt x="414052" y="86392"/>
                    <a:pt x="426148" y="111157"/>
                    <a:pt x="433292" y="139827"/>
                  </a:cubicBezTo>
                  <a:cubicBezTo>
                    <a:pt x="440436" y="168497"/>
                    <a:pt x="444056" y="200501"/>
                    <a:pt x="444056" y="235649"/>
                  </a:cubicBezTo>
                  <a:lnTo>
                    <a:pt x="444056" y="526161"/>
                  </a:lnTo>
                  <a:lnTo>
                    <a:pt x="298323" y="526161"/>
                  </a:lnTo>
                  <a:lnTo>
                    <a:pt x="298323" y="253365"/>
                  </a:lnTo>
                  <a:cubicBezTo>
                    <a:pt x="298323" y="206407"/>
                    <a:pt x="292132" y="173165"/>
                    <a:pt x="279749" y="153638"/>
                  </a:cubicBezTo>
                  <a:cubicBezTo>
                    <a:pt x="267367" y="134112"/>
                    <a:pt x="244221" y="124301"/>
                    <a:pt x="210312" y="124301"/>
                  </a:cubicBezTo>
                  <a:cubicBezTo>
                    <a:pt x="199835" y="124301"/>
                    <a:pt x="188786" y="124777"/>
                    <a:pt x="177070" y="125730"/>
                  </a:cubicBezTo>
                  <a:cubicBezTo>
                    <a:pt x="165354" y="126682"/>
                    <a:pt x="154877" y="127826"/>
                    <a:pt x="145733" y="129159"/>
                  </a:cubicBezTo>
                  <a:lnTo>
                    <a:pt x="145733" y="526256"/>
                  </a:lnTo>
                  <a:lnTo>
                    <a:pt x="0" y="526256"/>
                  </a:lnTo>
                  <a:lnTo>
                    <a:pt x="0" y="294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D793E69F-E8F1-4A61-89F0-EF1491E79986}"/>
                </a:ext>
              </a:extLst>
            </p:cNvPr>
            <p:cNvSpPr/>
            <p:nvPr/>
          </p:nvSpPr>
          <p:spPr>
            <a:xfrm>
              <a:off x="5948838" y="3048095"/>
              <a:ext cx="174116" cy="749141"/>
            </a:xfrm>
            <a:custGeom>
              <a:avLst/>
              <a:gdLst>
                <a:gd name="connsiteX0" fmla="*/ 174117 w 174116"/>
                <a:gd name="connsiteY0" fmla="*/ 86011 h 749141"/>
                <a:gd name="connsiteX1" fmla="*/ 148209 w 174116"/>
                <a:gd name="connsiteY1" fmla="*/ 149066 h 749141"/>
                <a:gd name="connsiteX2" fmla="*/ 87058 w 174116"/>
                <a:gd name="connsiteY2" fmla="*/ 172022 h 749141"/>
                <a:gd name="connsiteX3" fmla="*/ 25908 w 174116"/>
                <a:gd name="connsiteY3" fmla="*/ 149066 h 749141"/>
                <a:gd name="connsiteX4" fmla="*/ 0 w 174116"/>
                <a:gd name="connsiteY4" fmla="*/ 86011 h 749141"/>
                <a:gd name="connsiteX5" fmla="*/ 25908 w 174116"/>
                <a:gd name="connsiteY5" fmla="*/ 22955 h 749141"/>
                <a:gd name="connsiteX6" fmla="*/ 87058 w 174116"/>
                <a:gd name="connsiteY6" fmla="*/ 0 h 749141"/>
                <a:gd name="connsiteX7" fmla="*/ 148209 w 174116"/>
                <a:gd name="connsiteY7" fmla="*/ 22955 h 749141"/>
                <a:gd name="connsiteX8" fmla="*/ 174117 w 174116"/>
                <a:gd name="connsiteY8" fmla="*/ 86011 h 749141"/>
                <a:gd name="connsiteX9" fmla="*/ 160401 w 174116"/>
                <a:gd name="connsiteY9" fmla="*/ 749141 h 749141"/>
                <a:gd name="connsiteX10" fmla="*/ 14668 w 174116"/>
                <a:gd name="connsiteY10" fmla="*/ 749141 h 749141"/>
                <a:gd name="connsiteX11" fmla="*/ 14668 w 174116"/>
                <a:gd name="connsiteY11" fmla="*/ 234696 h 749141"/>
                <a:gd name="connsiteX12" fmla="*/ 160401 w 174116"/>
                <a:gd name="connsiteY12" fmla="*/ 234696 h 749141"/>
                <a:gd name="connsiteX13" fmla="*/ 160401 w 174116"/>
                <a:gd name="connsiteY13" fmla="*/ 749141 h 7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4116" h="749141">
                  <a:moveTo>
                    <a:pt x="174117" y="86011"/>
                  </a:moveTo>
                  <a:cubicBezTo>
                    <a:pt x="174117" y="112776"/>
                    <a:pt x="165449" y="133826"/>
                    <a:pt x="148209" y="149066"/>
                  </a:cubicBezTo>
                  <a:cubicBezTo>
                    <a:pt x="130969" y="164402"/>
                    <a:pt x="110585" y="172022"/>
                    <a:pt x="87058" y="172022"/>
                  </a:cubicBezTo>
                  <a:cubicBezTo>
                    <a:pt x="63532" y="172022"/>
                    <a:pt x="43243" y="164402"/>
                    <a:pt x="25908" y="149066"/>
                  </a:cubicBezTo>
                  <a:cubicBezTo>
                    <a:pt x="8668" y="133731"/>
                    <a:pt x="0" y="112681"/>
                    <a:pt x="0" y="86011"/>
                  </a:cubicBezTo>
                  <a:cubicBezTo>
                    <a:pt x="0" y="59246"/>
                    <a:pt x="8668" y="38291"/>
                    <a:pt x="25908" y="22955"/>
                  </a:cubicBezTo>
                  <a:cubicBezTo>
                    <a:pt x="43148" y="7620"/>
                    <a:pt x="63532" y="0"/>
                    <a:pt x="87058" y="0"/>
                  </a:cubicBezTo>
                  <a:cubicBezTo>
                    <a:pt x="110585" y="0"/>
                    <a:pt x="130873" y="7715"/>
                    <a:pt x="148209" y="22955"/>
                  </a:cubicBezTo>
                  <a:cubicBezTo>
                    <a:pt x="165449" y="38195"/>
                    <a:pt x="174117" y="59246"/>
                    <a:pt x="174117" y="86011"/>
                  </a:cubicBezTo>
                  <a:close/>
                  <a:moveTo>
                    <a:pt x="160401" y="749141"/>
                  </a:moveTo>
                  <a:lnTo>
                    <a:pt x="14668" y="749141"/>
                  </a:lnTo>
                  <a:lnTo>
                    <a:pt x="14668" y="234696"/>
                  </a:lnTo>
                  <a:lnTo>
                    <a:pt x="160401" y="234696"/>
                  </a:lnTo>
                  <a:lnTo>
                    <a:pt x="160401" y="7491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41E2E527-BC0D-424B-9D62-57A866DD45B0}"/>
                </a:ext>
              </a:extLst>
            </p:cNvPr>
            <p:cNvSpPr/>
            <p:nvPr/>
          </p:nvSpPr>
          <p:spPr>
            <a:xfrm>
              <a:off x="6246209" y="3270980"/>
              <a:ext cx="711231" cy="526351"/>
            </a:xfrm>
            <a:custGeom>
              <a:avLst/>
              <a:gdLst>
                <a:gd name="connsiteX0" fmla="*/ 282702 w 711231"/>
                <a:gd name="connsiteY0" fmla="*/ 253365 h 526351"/>
                <a:gd name="connsiteX1" fmla="*/ 264605 w 711231"/>
                <a:gd name="connsiteY1" fmla="*/ 153638 h 526351"/>
                <a:gd name="connsiteX2" fmla="*/ 202501 w 711231"/>
                <a:gd name="connsiteY2" fmla="*/ 124301 h 526351"/>
                <a:gd name="connsiteX3" fmla="*/ 174117 w 711231"/>
                <a:gd name="connsiteY3" fmla="*/ 125730 h 526351"/>
                <a:gd name="connsiteX4" fmla="*/ 145733 w 711231"/>
                <a:gd name="connsiteY4" fmla="*/ 129159 h 526351"/>
                <a:gd name="connsiteX5" fmla="*/ 145733 w 711231"/>
                <a:gd name="connsiteY5" fmla="*/ 526256 h 526351"/>
                <a:gd name="connsiteX6" fmla="*/ 0 w 711231"/>
                <a:gd name="connsiteY6" fmla="*/ 526256 h 526351"/>
                <a:gd name="connsiteX7" fmla="*/ 0 w 711231"/>
                <a:gd name="connsiteY7" fmla="*/ 29432 h 526351"/>
                <a:gd name="connsiteX8" fmla="*/ 43529 w 711231"/>
                <a:gd name="connsiteY8" fmla="*/ 19145 h 526351"/>
                <a:gd name="connsiteX9" fmla="*/ 96393 w 711231"/>
                <a:gd name="connsiteY9" fmla="*/ 9334 h 526351"/>
                <a:gd name="connsiteX10" fmla="*/ 153638 w 711231"/>
                <a:gd name="connsiteY10" fmla="*/ 2477 h 526351"/>
                <a:gd name="connsiteX11" fmla="*/ 211360 w 711231"/>
                <a:gd name="connsiteY11" fmla="*/ 0 h 526351"/>
                <a:gd name="connsiteX12" fmla="*/ 301847 w 711231"/>
                <a:gd name="connsiteY12" fmla="*/ 14192 h 526351"/>
                <a:gd name="connsiteX13" fmla="*/ 359092 w 711231"/>
                <a:gd name="connsiteY13" fmla="*/ 47911 h 526351"/>
                <a:gd name="connsiteX14" fmla="*/ 431006 w 711231"/>
                <a:gd name="connsiteY14" fmla="*/ 12668 h 526351"/>
                <a:gd name="connsiteX15" fmla="*/ 505873 w 711231"/>
                <a:gd name="connsiteY15" fmla="*/ 0 h 526351"/>
                <a:gd name="connsiteX16" fmla="*/ 607123 w 711231"/>
                <a:gd name="connsiteY16" fmla="*/ 17145 h 526351"/>
                <a:gd name="connsiteX17" fmla="*/ 670179 w 711231"/>
                <a:gd name="connsiteY17" fmla="*/ 65532 h 526351"/>
                <a:gd name="connsiteX18" fmla="*/ 702469 w 711231"/>
                <a:gd name="connsiteY18" fmla="*/ 139827 h 526351"/>
                <a:gd name="connsiteX19" fmla="*/ 711232 w 711231"/>
                <a:gd name="connsiteY19" fmla="*/ 235649 h 526351"/>
                <a:gd name="connsiteX20" fmla="*/ 711232 w 711231"/>
                <a:gd name="connsiteY20" fmla="*/ 526161 h 526351"/>
                <a:gd name="connsiteX21" fmla="*/ 565499 w 711231"/>
                <a:gd name="connsiteY21" fmla="*/ 526161 h 526351"/>
                <a:gd name="connsiteX22" fmla="*/ 565499 w 711231"/>
                <a:gd name="connsiteY22" fmla="*/ 253365 h 526351"/>
                <a:gd name="connsiteX23" fmla="*/ 547402 w 711231"/>
                <a:gd name="connsiteY23" fmla="*/ 153638 h 526351"/>
                <a:gd name="connsiteX24" fmla="*/ 485299 w 711231"/>
                <a:gd name="connsiteY24" fmla="*/ 124301 h 526351"/>
                <a:gd name="connsiteX25" fmla="*/ 452533 w 711231"/>
                <a:gd name="connsiteY25" fmla="*/ 130207 h 526351"/>
                <a:gd name="connsiteX26" fmla="*/ 417767 w 711231"/>
                <a:gd name="connsiteY26" fmla="*/ 144875 h 526351"/>
                <a:gd name="connsiteX27" fmla="*/ 426530 w 711231"/>
                <a:gd name="connsiteY27" fmla="*/ 192310 h 526351"/>
                <a:gd name="connsiteX28" fmla="*/ 428530 w 711231"/>
                <a:gd name="connsiteY28" fmla="*/ 245650 h 526351"/>
                <a:gd name="connsiteX29" fmla="*/ 428530 w 711231"/>
                <a:gd name="connsiteY29" fmla="*/ 526352 h 526351"/>
                <a:gd name="connsiteX30" fmla="*/ 282797 w 711231"/>
                <a:gd name="connsiteY30" fmla="*/ 526352 h 526351"/>
                <a:gd name="connsiteX31" fmla="*/ 282797 w 711231"/>
                <a:gd name="connsiteY31" fmla="*/ 253365 h 526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11231" h="526351">
                  <a:moveTo>
                    <a:pt x="282702" y="253365"/>
                  </a:moveTo>
                  <a:cubicBezTo>
                    <a:pt x="282702" y="206407"/>
                    <a:pt x="276701" y="173165"/>
                    <a:pt x="264605" y="153638"/>
                  </a:cubicBezTo>
                  <a:cubicBezTo>
                    <a:pt x="252508" y="134112"/>
                    <a:pt x="231838" y="124301"/>
                    <a:pt x="202501" y="124301"/>
                  </a:cubicBezTo>
                  <a:cubicBezTo>
                    <a:pt x="193358" y="124301"/>
                    <a:pt x="183928" y="124777"/>
                    <a:pt x="174117" y="125730"/>
                  </a:cubicBezTo>
                  <a:cubicBezTo>
                    <a:pt x="164306" y="126682"/>
                    <a:pt x="154876" y="127826"/>
                    <a:pt x="145733" y="129159"/>
                  </a:cubicBezTo>
                  <a:lnTo>
                    <a:pt x="145733" y="526256"/>
                  </a:lnTo>
                  <a:lnTo>
                    <a:pt x="0" y="526256"/>
                  </a:lnTo>
                  <a:lnTo>
                    <a:pt x="0" y="29432"/>
                  </a:lnTo>
                  <a:cubicBezTo>
                    <a:pt x="12383" y="26194"/>
                    <a:pt x="26860" y="22765"/>
                    <a:pt x="43529" y="19145"/>
                  </a:cubicBezTo>
                  <a:cubicBezTo>
                    <a:pt x="60198" y="15526"/>
                    <a:pt x="77724" y="12287"/>
                    <a:pt x="96393" y="9334"/>
                  </a:cubicBezTo>
                  <a:cubicBezTo>
                    <a:pt x="114967" y="6382"/>
                    <a:pt x="134017" y="4096"/>
                    <a:pt x="153638" y="2477"/>
                  </a:cubicBezTo>
                  <a:cubicBezTo>
                    <a:pt x="173164" y="857"/>
                    <a:pt x="192405" y="0"/>
                    <a:pt x="211360" y="0"/>
                  </a:cubicBezTo>
                  <a:cubicBezTo>
                    <a:pt x="248507" y="0"/>
                    <a:pt x="278701" y="4763"/>
                    <a:pt x="301847" y="14192"/>
                  </a:cubicBezTo>
                  <a:cubicBezTo>
                    <a:pt x="324993" y="23622"/>
                    <a:pt x="344043" y="34862"/>
                    <a:pt x="359092" y="47911"/>
                  </a:cubicBezTo>
                  <a:cubicBezTo>
                    <a:pt x="379952" y="32957"/>
                    <a:pt x="403955" y="21145"/>
                    <a:pt x="431006" y="12668"/>
                  </a:cubicBezTo>
                  <a:cubicBezTo>
                    <a:pt x="458057" y="4191"/>
                    <a:pt x="483013" y="0"/>
                    <a:pt x="505873" y="0"/>
                  </a:cubicBezTo>
                  <a:cubicBezTo>
                    <a:pt x="546926" y="0"/>
                    <a:pt x="580739" y="5715"/>
                    <a:pt x="607123" y="17145"/>
                  </a:cubicBezTo>
                  <a:cubicBezTo>
                    <a:pt x="633508" y="28575"/>
                    <a:pt x="654558" y="44672"/>
                    <a:pt x="670179" y="65532"/>
                  </a:cubicBezTo>
                  <a:cubicBezTo>
                    <a:pt x="685800" y="86392"/>
                    <a:pt x="696563" y="111157"/>
                    <a:pt x="702469" y="139827"/>
                  </a:cubicBezTo>
                  <a:cubicBezTo>
                    <a:pt x="708374" y="168497"/>
                    <a:pt x="711232" y="200501"/>
                    <a:pt x="711232" y="235649"/>
                  </a:cubicBezTo>
                  <a:lnTo>
                    <a:pt x="711232" y="526161"/>
                  </a:lnTo>
                  <a:lnTo>
                    <a:pt x="565499" y="526161"/>
                  </a:lnTo>
                  <a:lnTo>
                    <a:pt x="565499" y="253365"/>
                  </a:lnTo>
                  <a:cubicBezTo>
                    <a:pt x="565499" y="206407"/>
                    <a:pt x="559498" y="173165"/>
                    <a:pt x="547402" y="153638"/>
                  </a:cubicBezTo>
                  <a:cubicBezTo>
                    <a:pt x="535305" y="134112"/>
                    <a:pt x="514636" y="124301"/>
                    <a:pt x="485299" y="124301"/>
                  </a:cubicBezTo>
                  <a:cubicBezTo>
                    <a:pt x="477488" y="124301"/>
                    <a:pt x="466534" y="126301"/>
                    <a:pt x="452533" y="130207"/>
                  </a:cubicBezTo>
                  <a:cubicBezTo>
                    <a:pt x="438531" y="134112"/>
                    <a:pt x="426910" y="138970"/>
                    <a:pt x="417767" y="144875"/>
                  </a:cubicBezTo>
                  <a:cubicBezTo>
                    <a:pt x="422338" y="159925"/>
                    <a:pt x="425291" y="175641"/>
                    <a:pt x="426530" y="192310"/>
                  </a:cubicBezTo>
                  <a:cubicBezTo>
                    <a:pt x="427863" y="208978"/>
                    <a:pt x="428530" y="226695"/>
                    <a:pt x="428530" y="245650"/>
                  </a:cubicBezTo>
                  <a:lnTo>
                    <a:pt x="428530" y="526352"/>
                  </a:lnTo>
                  <a:lnTo>
                    <a:pt x="282797" y="526352"/>
                  </a:lnTo>
                  <a:lnTo>
                    <a:pt x="282797" y="2533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DC4675F6-389B-49DC-A8C1-89CAC037CE4A}"/>
                </a:ext>
              </a:extLst>
            </p:cNvPr>
            <p:cNvSpPr/>
            <p:nvPr/>
          </p:nvSpPr>
          <p:spPr>
            <a:xfrm>
              <a:off x="7055262" y="3269075"/>
              <a:ext cx="443007" cy="539019"/>
            </a:xfrm>
            <a:custGeom>
              <a:avLst/>
              <a:gdLst>
                <a:gd name="connsiteX0" fmla="*/ 218980 w 443007"/>
                <a:gd name="connsiteY0" fmla="*/ 0 h 539019"/>
                <a:gd name="connsiteX1" fmla="*/ 326612 w 443007"/>
                <a:gd name="connsiteY1" fmla="*/ 14669 h 539019"/>
                <a:gd name="connsiteX2" fmla="*/ 395573 w 443007"/>
                <a:gd name="connsiteY2" fmla="*/ 56769 h 539019"/>
                <a:gd name="connsiteX3" fmla="*/ 432244 w 443007"/>
                <a:gd name="connsiteY3" fmla="*/ 123254 h 539019"/>
                <a:gd name="connsiteX4" fmla="*/ 443008 w 443007"/>
                <a:gd name="connsiteY4" fmla="*/ 210312 h 539019"/>
                <a:gd name="connsiteX5" fmla="*/ 443008 w 443007"/>
                <a:gd name="connsiteY5" fmla="*/ 513588 h 539019"/>
                <a:gd name="connsiteX6" fmla="*/ 355949 w 443007"/>
                <a:gd name="connsiteY6" fmla="*/ 529685 h 539019"/>
                <a:gd name="connsiteX7" fmla="*/ 220980 w 443007"/>
                <a:gd name="connsiteY7" fmla="*/ 539020 h 539019"/>
                <a:gd name="connsiteX8" fmla="*/ 130492 w 443007"/>
                <a:gd name="connsiteY8" fmla="*/ 530257 h 539019"/>
                <a:gd name="connsiteX9" fmla="*/ 60579 w 443007"/>
                <a:gd name="connsiteY9" fmla="*/ 501396 h 539019"/>
                <a:gd name="connsiteX10" fmla="*/ 15621 w 443007"/>
                <a:gd name="connsiteY10" fmla="*/ 449104 h 539019"/>
                <a:gd name="connsiteX11" fmla="*/ 0 w 443007"/>
                <a:gd name="connsiteY11" fmla="*/ 369856 h 539019"/>
                <a:gd name="connsiteX12" fmla="*/ 18097 w 443007"/>
                <a:gd name="connsiteY12" fmla="*/ 293561 h 539019"/>
                <a:gd name="connsiteX13" fmla="*/ 66484 w 443007"/>
                <a:gd name="connsiteY13" fmla="*/ 243650 h 539019"/>
                <a:gd name="connsiteX14" fmla="*/ 135922 w 443007"/>
                <a:gd name="connsiteY14" fmla="*/ 216789 h 539019"/>
                <a:gd name="connsiteX15" fmla="*/ 217075 w 443007"/>
                <a:gd name="connsiteY15" fmla="*/ 208502 h 539019"/>
                <a:gd name="connsiteX16" fmla="*/ 267462 w 443007"/>
                <a:gd name="connsiteY16" fmla="*/ 210979 h 539019"/>
                <a:gd name="connsiteX17" fmla="*/ 303181 w 443007"/>
                <a:gd name="connsiteY17" fmla="*/ 217361 h 539019"/>
                <a:gd name="connsiteX18" fmla="*/ 303181 w 443007"/>
                <a:gd name="connsiteY18" fmla="*/ 203645 h 539019"/>
                <a:gd name="connsiteX19" fmla="*/ 280702 w 443007"/>
                <a:gd name="connsiteY19" fmla="*/ 144018 h 539019"/>
                <a:gd name="connsiteX20" fmla="*/ 202406 w 443007"/>
                <a:gd name="connsiteY20" fmla="*/ 121539 h 539019"/>
                <a:gd name="connsiteX21" fmla="*/ 129064 w 443007"/>
                <a:gd name="connsiteY21" fmla="*/ 126968 h 539019"/>
                <a:gd name="connsiteX22" fmla="*/ 66484 w 443007"/>
                <a:gd name="connsiteY22" fmla="*/ 142113 h 539019"/>
                <a:gd name="connsiteX23" fmla="*/ 47911 w 443007"/>
                <a:gd name="connsiteY23" fmla="*/ 24765 h 539019"/>
                <a:gd name="connsiteX24" fmla="*/ 79724 w 443007"/>
                <a:gd name="connsiteY24" fmla="*/ 16478 h 539019"/>
                <a:gd name="connsiteX25" fmla="*/ 121253 w 443007"/>
                <a:gd name="connsiteY25" fmla="*/ 8668 h 539019"/>
                <a:gd name="connsiteX26" fmla="*/ 168688 w 443007"/>
                <a:gd name="connsiteY26" fmla="*/ 2762 h 539019"/>
                <a:gd name="connsiteX27" fmla="*/ 218980 w 443007"/>
                <a:gd name="connsiteY27" fmla="*/ 0 h 539019"/>
                <a:gd name="connsiteX28" fmla="*/ 230695 w 443007"/>
                <a:gd name="connsiteY28" fmla="*/ 426434 h 539019"/>
                <a:gd name="connsiteX29" fmla="*/ 271748 w 443007"/>
                <a:gd name="connsiteY29" fmla="*/ 425482 h 539019"/>
                <a:gd name="connsiteX30" fmla="*/ 303085 w 443007"/>
                <a:gd name="connsiteY30" fmla="*/ 422529 h 539019"/>
                <a:gd name="connsiteX31" fmla="*/ 303085 w 443007"/>
                <a:gd name="connsiteY31" fmla="*/ 312039 h 539019"/>
                <a:gd name="connsiteX32" fmla="*/ 276701 w 443007"/>
                <a:gd name="connsiteY32" fmla="*/ 308134 h 539019"/>
                <a:gd name="connsiteX33" fmla="*/ 244411 w 443007"/>
                <a:gd name="connsiteY33" fmla="*/ 306134 h 539019"/>
                <a:gd name="connsiteX34" fmla="*/ 205740 w 443007"/>
                <a:gd name="connsiteY34" fmla="*/ 308610 h 539019"/>
                <a:gd name="connsiteX35" fmla="*/ 173926 w 443007"/>
                <a:gd name="connsiteY35" fmla="*/ 317945 h 539019"/>
                <a:gd name="connsiteX36" fmla="*/ 152400 w 443007"/>
                <a:gd name="connsiteY36" fmla="*/ 336518 h 539019"/>
                <a:gd name="connsiteX37" fmla="*/ 144590 w 443007"/>
                <a:gd name="connsiteY37" fmla="*/ 365855 h 539019"/>
                <a:gd name="connsiteX38" fmla="*/ 167545 w 443007"/>
                <a:gd name="connsiteY38" fmla="*/ 413290 h 539019"/>
                <a:gd name="connsiteX39" fmla="*/ 230695 w 443007"/>
                <a:gd name="connsiteY39" fmla="*/ 426434 h 53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43007" h="539019">
                  <a:moveTo>
                    <a:pt x="218980" y="0"/>
                  </a:moveTo>
                  <a:cubicBezTo>
                    <a:pt x="262033" y="0"/>
                    <a:pt x="297847" y="4858"/>
                    <a:pt x="326612" y="14669"/>
                  </a:cubicBezTo>
                  <a:cubicBezTo>
                    <a:pt x="355283" y="24479"/>
                    <a:pt x="378333" y="38481"/>
                    <a:pt x="395573" y="56769"/>
                  </a:cubicBezTo>
                  <a:cubicBezTo>
                    <a:pt x="412813" y="75057"/>
                    <a:pt x="425101" y="97250"/>
                    <a:pt x="432244" y="123254"/>
                  </a:cubicBezTo>
                  <a:cubicBezTo>
                    <a:pt x="439388" y="149352"/>
                    <a:pt x="443008" y="178403"/>
                    <a:pt x="443008" y="210312"/>
                  </a:cubicBezTo>
                  <a:lnTo>
                    <a:pt x="443008" y="513588"/>
                  </a:lnTo>
                  <a:cubicBezTo>
                    <a:pt x="422148" y="518160"/>
                    <a:pt x="393097" y="523494"/>
                    <a:pt x="355949" y="529685"/>
                  </a:cubicBezTo>
                  <a:cubicBezTo>
                    <a:pt x="318802" y="535877"/>
                    <a:pt x="273749" y="539020"/>
                    <a:pt x="220980" y="539020"/>
                  </a:cubicBezTo>
                  <a:cubicBezTo>
                    <a:pt x="187738" y="539020"/>
                    <a:pt x="157543" y="536067"/>
                    <a:pt x="130492" y="530257"/>
                  </a:cubicBezTo>
                  <a:cubicBezTo>
                    <a:pt x="103442" y="524351"/>
                    <a:pt x="80105" y="514731"/>
                    <a:pt x="60579" y="501396"/>
                  </a:cubicBezTo>
                  <a:cubicBezTo>
                    <a:pt x="41053" y="488061"/>
                    <a:pt x="26003" y="470630"/>
                    <a:pt x="15621" y="449104"/>
                  </a:cubicBezTo>
                  <a:cubicBezTo>
                    <a:pt x="5143" y="427577"/>
                    <a:pt x="0" y="401193"/>
                    <a:pt x="0" y="369856"/>
                  </a:cubicBezTo>
                  <a:cubicBezTo>
                    <a:pt x="0" y="339852"/>
                    <a:pt x="6001" y="314420"/>
                    <a:pt x="18097" y="293561"/>
                  </a:cubicBezTo>
                  <a:cubicBezTo>
                    <a:pt x="30194" y="272701"/>
                    <a:pt x="46292" y="256032"/>
                    <a:pt x="66484" y="243650"/>
                  </a:cubicBezTo>
                  <a:cubicBezTo>
                    <a:pt x="86677" y="231267"/>
                    <a:pt x="109823" y="222314"/>
                    <a:pt x="135922" y="216789"/>
                  </a:cubicBezTo>
                  <a:cubicBezTo>
                    <a:pt x="162020" y="211265"/>
                    <a:pt x="189071" y="208502"/>
                    <a:pt x="217075" y="208502"/>
                  </a:cubicBezTo>
                  <a:cubicBezTo>
                    <a:pt x="235934" y="208502"/>
                    <a:pt x="252793" y="209360"/>
                    <a:pt x="267462" y="210979"/>
                  </a:cubicBezTo>
                  <a:cubicBezTo>
                    <a:pt x="282130" y="212598"/>
                    <a:pt x="294037" y="214694"/>
                    <a:pt x="303181" y="217361"/>
                  </a:cubicBezTo>
                  <a:lnTo>
                    <a:pt x="303181" y="203645"/>
                  </a:lnTo>
                  <a:cubicBezTo>
                    <a:pt x="303181" y="178880"/>
                    <a:pt x="295656" y="158972"/>
                    <a:pt x="280702" y="144018"/>
                  </a:cubicBezTo>
                  <a:cubicBezTo>
                    <a:pt x="265652" y="129064"/>
                    <a:pt x="239649" y="121539"/>
                    <a:pt x="202406" y="121539"/>
                  </a:cubicBezTo>
                  <a:cubicBezTo>
                    <a:pt x="177641" y="121539"/>
                    <a:pt x="153162" y="123349"/>
                    <a:pt x="129064" y="126968"/>
                  </a:cubicBezTo>
                  <a:cubicBezTo>
                    <a:pt x="104966" y="130588"/>
                    <a:pt x="84106" y="135636"/>
                    <a:pt x="66484" y="142113"/>
                  </a:cubicBezTo>
                  <a:lnTo>
                    <a:pt x="47911" y="24765"/>
                  </a:lnTo>
                  <a:cubicBezTo>
                    <a:pt x="56388" y="22193"/>
                    <a:pt x="66961" y="19431"/>
                    <a:pt x="79724" y="16478"/>
                  </a:cubicBezTo>
                  <a:cubicBezTo>
                    <a:pt x="92392" y="13526"/>
                    <a:pt x="106299" y="10954"/>
                    <a:pt x="121253" y="8668"/>
                  </a:cubicBezTo>
                  <a:cubicBezTo>
                    <a:pt x="136208" y="6382"/>
                    <a:pt x="152019" y="4477"/>
                    <a:pt x="168688" y="2762"/>
                  </a:cubicBezTo>
                  <a:cubicBezTo>
                    <a:pt x="185261" y="857"/>
                    <a:pt x="202025" y="0"/>
                    <a:pt x="218980" y="0"/>
                  </a:cubicBezTo>
                  <a:close/>
                  <a:moveTo>
                    <a:pt x="230695" y="426434"/>
                  </a:moveTo>
                  <a:cubicBezTo>
                    <a:pt x="244983" y="426434"/>
                    <a:pt x="258699" y="426148"/>
                    <a:pt x="271748" y="425482"/>
                  </a:cubicBezTo>
                  <a:cubicBezTo>
                    <a:pt x="284797" y="424815"/>
                    <a:pt x="295180" y="423863"/>
                    <a:pt x="303085" y="422529"/>
                  </a:cubicBezTo>
                  <a:lnTo>
                    <a:pt x="303085" y="312039"/>
                  </a:lnTo>
                  <a:cubicBezTo>
                    <a:pt x="297180" y="310706"/>
                    <a:pt x="288417" y="309467"/>
                    <a:pt x="276701" y="308134"/>
                  </a:cubicBezTo>
                  <a:cubicBezTo>
                    <a:pt x="264985" y="306800"/>
                    <a:pt x="254222" y="306134"/>
                    <a:pt x="244411" y="306134"/>
                  </a:cubicBezTo>
                  <a:cubicBezTo>
                    <a:pt x="230695" y="306134"/>
                    <a:pt x="217837" y="306991"/>
                    <a:pt x="205740" y="308610"/>
                  </a:cubicBezTo>
                  <a:cubicBezTo>
                    <a:pt x="193643" y="310229"/>
                    <a:pt x="183070" y="313373"/>
                    <a:pt x="173926" y="317945"/>
                  </a:cubicBezTo>
                  <a:cubicBezTo>
                    <a:pt x="164783" y="322517"/>
                    <a:pt x="157639" y="328708"/>
                    <a:pt x="152400" y="336518"/>
                  </a:cubicBezTo>
                  <a:cubicBezTo>
                    <a:pt x="147161" y="344329"/>
                    <a:pt x="144590" y="354140"/>
                    <a:pt x="144590" y="365855"/>
                  </a:cubicBezTo>
                  <a:cubicBezTo>
                    <a:pt x="144590" y="388715"/>
                    <a:pt x="152209" y="404527"/>
                    <a:pt x="167545" y="413290"/>
                  </a:cubicBezTo>
                  <a:cubicBezTo>
                    <a:pt x="182975" y="422053"/>
                    <a:pt x="204025" y="426434"/>
                    <a:pt x="230695" y="4264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9" name="Graphic 14">
            <a:extLst>
              <a:ext uri="{FF2B5EF4-FFF2-40B4-BE49-F238E27FC236}">
                <a16:creationId xmlns:a16="http://schemas.microsoft.com/office/drawing/2014/main" id="{4FBFAC04-55C3-4E34-92D3-5D1082B440E1}"/>
              </a:ext>
            </a:extLst>
          </p:cNvPr>
          <p:cNvSpPr/>
          <p:nvPr/>
        </p:nvSpPr>
        <p:spPr>
          <a:xfrm>
            <a:off x="1366669" y="4575165"/>
            <a:ext cx="289115" cy="264623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E37EAC92-33D9-4699-8962-0F0E17ACF7F9}"/>
              </a:ext>
            </a:extLst>
          </p:cNvPr>
          <p:cNvSpPr/>
          <p:nvPr/>
        </p:nvSpPr>
        <p:spPr>
          <a:xfrm>
            <a:off x="8999620" y="4085426"/>
            <a:ext cx="3192379" cy="2772574"/>
          </a:xfrm>
          <a:custGeom>
            <a:avLst/>
            <a:gdLst>
              <a:gd name="connsiteX0" fmla="*/ 1576653 w 3517574"/>
              <a:gd name="connsiteY0" fmla="*/ 470 h 3055005"/>
              <a:gd name="connsiteX1" fmla="*/ 1995415 w 3517574"/>
              <a:gd name="connsiteY1" fmla="*/ 305728 h 3055005"/>
              <a:gd name="connsiteX2" fmla="*/ 2311237 w 3517574"/>
              <a:gd name="connsiteY2" fmla="*/ 1156529 h 3055005"/>
              <a:gd name="connsiteX3" fmla="*/ 2913831 w 3517574"/>
              <a:gd name="connsiteY3" fmla="*/ 1432862 h 3055005"/>
              <a:gd name="connsiteX4" fmla="*/ 3517574 w 3517574"/>
              <a:gd name="connsiteY4" fmla="*/ 1208749 h 3055005"/>
              <a:gd name="connsiteX5" fmla="*/ 3517574 w 3517574"/>
              <a:gd name="connsiteY5" fmla="*/ 2208786 h 3055005"/>
              <a:gd name="connsiteX6" fmla="*/ 3240093 w 3517574"/>
              <a:gd name="connsiteY6" fmla="*/ 2311789 h 3055005"/>
              <a:gd name="connsiteX7" fmla="*/ 2963761 w 3517574"/>
              <a:gd name="connsiteY7" fmla="*/ 2914383 h 3055005"/>
              <a:gd name="connsiteX8" fmla="*/ 3015961 w 3517574"/>
              <a:gd name="connsiteY8" fmla="*/ 3055005 h 3055005"/>
              <a:gd name="connsiteX9" fmla="*/ 1956040 w 3517574"/>
              <a:gd name="connsiteY9" fmla="*/ 3055005 h 3055005"/>
              <a:gd name="connsiteX10" fmla="*/ 1918235 w 3517574"/>
              <a:gd name="connsiteY10" fmla="*/ 3021988 h 3055005"/>
              <a:gd name="connsiteX11" fmla="*/ 1481914 w 3517574"/>
              <a:gd name="connsiteY11" fmla="*/ 2963436 h 3055005"/>
              <a:gd name="connsiteX12" fmla="*/ 1235234 w 3517574"/>
              <a:gd name="connsiteY12" fmla="*/ 3055005 h 3055005"/>
              <a:gd name="connsiteX13" fmla="*/ 55099 w 3517574"/>
              <a:gd name="connsiteY13" fmla="*/ 3055005 h 3055005"/>
              <a:gd name="connsiteX14" fmla="*/ 29395 w 3517574"/>
              <a:gd name="connsiteY14" fmla="*/ 3002600 h 3055005"/>
              <a:gd name="connsiteX15" fmla="*/ 305727 w 3517574"/>
              <a:gd name="connsiteY15" fmla="*/ 2400006 h 3055005"/>
              <a:gd name="connsiteX16" fmla="*/ 1155652 w 3517574"/>
              <a:gd name="connsiteY16" fmla="*/ 2084509 h 3055005"/>
              <a:gd name="connsiteX17" fmla="*/ 1431985 w 3517574"/>
              <a:gd name="connsiteY17" fmla="*/ 1481915 h 3055005"/>
              <a:gd name="connsiteX18" fmla="*/ 1116488 w 3517574"/>
              <a:gd name="connsiteY18" fmla="*/ 631990 h 3055005"/>
              <a:gd name="connsiteX19" fmla="*/ 1392820 w 3517574"/>
              <a:gd name="connsiteY19" fmla="*/ 29396 h 3055005"/>
              <a:gd name="connsiteX20" fmla="*/ 1576653 w 3517574"/>
              <a:gd name="connsiteY20" fmla="*/ 470 h 3055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517574" h="3055005">
                <a:moveTo>
                  <a:pt x="1576653" y="470"/>
                </a:moveTo>
                <a:cubicBezTo>
                  <a:pt x="1759141" y="8670"/>
                  <a:pt x="1927879" y="123790"/>
                  <a:pt x="1995415" y="305728"/>
                </a:cubicBezTo>
                <a:lnTo>
                  <a:pt x="2311237" y="1156529"/>
                </a:lnTo>
                <a:cubicBezTo>
                  <a:pt x="2401285" y="1399113"/>
                  <a:pt x="2671247" y="1522910"/>
                  <a:pt x="2913831" y="1432862"/>
                </a:cubicBezTo>
                <a:lnTo>
                  <a:pt x="3517574" y="1208749"/>
                </a:lnTo>
                <a:lnTo>
                  <a:pt x="3517574" y="2208786"/>
                </a:lnTo>
                <a:lnTo>
                  <a:pt x="3240093" y="2311789"/>
                </a:lnTo>
                <a:cubicBezTo>
                  <a:pt x="2997510" y="2401837"/>
                  <a:pt x="2873713" y="2671799"/>
                  <a:pt x="2963761" y="2914383"/>
                </a:cubicBezTo>
                <a:lnTo>
                  <a:pt x="3015961" y="3055005"/>
                </a:lnTo>
                <a:lnTo>
                  <a:pt x="1956040" y="3055005"/>
                </a:lnTo>
                <a:lnTo>
                  <a:pt x="1918235" y="3021988"/>
                </a:lnTo>
                <a:cubicBezTo>
                  <a:pt x="1795839" y="2934409"/>
                  <a:pt x="1633529" y="2907156"/>
                  <a:pt x="1481914" y="2963436"/>
                </a:cubicBezTo>
                <a:lnTo>
                  <a:pt x="1235234" y="3055005"/>
                </a:lnTo>
                <a:lnTo>
                  <a:pt x="55099" y="3055005"/>
                </a:lnTo>
                <a:lnTo>
                  <a:pt x="29395" y="3002600"/>
                </a:lnTo>
                <a:cubicBezTo>
                  <a:pt x="-60653" y="2760016"/>
                  <a:pt x="63144" y="2490054"/>
                  <a:pt x="305727" y="2400006"/>
                </a:cubicBezTo>
                <a:lnTo>
                  <a:pt x="1155652" y="2084509"/>
                </a:lnTo>
                <a:cubicBezTo>
                  <a:pt x="1398236" y="1994461"/>
                  <a:pt x="1522033" y="1724499"/>
                  <a:pt x="1431985" y="1481915"/>
                </a:cubicBezTo>
                <a:lnTo>
                  <a:pt x="1116488" y="631990"/>
                </a:lnTo>
                <a:cubicBezTo>
                  <a:pt x="1026440" y="389406"/>
                  <a:pt x="1150237" y="119444"/>
                  <a:pt x="1392820" y="29396"/>
                </a:cubicBezTo>
                <a:cubicBezTo>
                  <a:pt x="1453466" y="6884"/>
                  <a:pt x="1515823" y="-2263"/>
                  <a:pt x="1576653" y="47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CD309E7-E23A-4B9A-B4B1-057B3D242580}"/>
              </a:ext>
            </a:extLst>
          </p:cNvPr>
          <p:cNvSpPr txBox="1"/>
          <p:nvPr/>
        </p:nvSpPr>
        <p:spPr>
          <a:xfrm>
            <a:off x="8683687" y="2861042"/>
            <a:ext cx="2796008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A08B1C8C-2167-45B2-BA81-EC621B5EB236}"/>
              </a:ext>
            </a:extLst>
          </p:cNvPr>
          <p:cNvSpPr/>
          <p:nvPr/>
        </p:nvSpPr>
        <p:spPr>
          <a:xfrm>
            <a:off x="1366669" y="3928228"/>
            <a:ext cx="1294586" cy="420028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42EEF12-522E-4E09-A45E-BF5CAC4B1753}"/>
              </a:ext>
            </a:extLst>
          </p:cNvPr>
          <p:cNvSpPr txBox="1"/>
          <p:nvPr/>
        </p:nvSpPr>
        <p:spPr>
          <a:xfrm>
            <a:off x="1475249" y="4001165"/>
            <a:ext cx="107742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accent1"/>
                </a:solidFill>
                <a:latin typeface="+mj-lt"/>
              </a:rPr>
              <a:t>Visit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6F2D098-1026-4C16-AF30-4DF17E481EEC}"/>
              </a:ext>
            </a:extLst>
          </p:cNvPr>
          <p:cNvSpPr txBox="1"/>
          <p:nvPr/>
        </p:nvSpPr>
        <p:spPr>
          <a:xfrm>
            <a:off x="2649335" y="4001165"/>
            <a:ext cx="1991447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www.yourwebsite.com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ACCE900-0116-468C-B836-B6C927A256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Thank</a:t>
            </a:r>
          </a:p>
          <a:p>
            <a:r>
              <a:rPr lang="en-US" dirty="0"/>
              <a:t>You</a:t>
            </a:r>
          </a:p>
        </p:txBody>
      </p:sp>
    </p:spTree>
    <p:extLst>
      <p:ext uri="{BB962C8B-B14F-4D97-AF65-F5344CB8AC3E}">
        <p14:creationId xmlns:p14="http://schemas.microsoft.com/office/powerpoint/2010/main" val="3775141163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2" grpId="0"/>
      <p:bldP spid="24" grpId="0" animBg="1"/>
      <p:bldP spid="25" grpId="0"/>
      <p:bldP spid="26" grpId="0"/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Rectangle 68">
            <a:extLst>
              <a:ext uri="{FF2B5EF4-FFF2-40B4-BE49-F238E27FC236}">
                <a16:creationId xmlns:a16="http://schemas.microsoft.com/office/drawing/2014/main" id="{A449A3BB-61DE-47BC-981A-9DD03D15B43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A97C6347-2AF9-4A81-88BB-EC6430B10A57}"/>
              </a:ext>
            </a:extLst>
          </p:cNvPr>
          <p:cNvSpPr/>
          <p:nvPr/>
        </p:nvSpPr>
        <p:spPr>
          <a:xfrm>
            <a:off x="1" y="0"/>
            <a:ext cx="9872581" cy="6858000"/>
          </a:xfrm>
          <a:custGeom>
            <a:avLst/>
            <a:gdLst>
              <a:gd name="connsiteX0" fmla="*/ 0 w 9872581"/>
              <a:gd name="connsiteY0" fmla="*/ 0 h 6858000"/>
              <a:gd name="connsiteX1" fmla="*/ 9872581 w 9872581"/>
              <a:gd name="connsiteY1" fmla="*/ 0 h 6858000"/>
              <a:gd name="connsiteX2" fmla="*/ 9853019 w 9872581"/>
              <a:gd name="connsiteY2" fmla="*/ 23775 h 6858000"/>
              <a:gd name="connsiteX3" fmla="*/ 9616583 w 9872581"/>
              <a:gd name="connsiteY3" fmla="*/ 235795 h 6858000"/>
              <a:gd name="connsiteX4" fmla="*/ 7166292 w 9872581"/>
              <a:gd name="connsiteY4" fmla="*/ 2024000 h 6858000"/>
              <a:gd name="connsiteX5" fmla="*/ 6823952 w 9872581"/>
              <a:gd name="connsiteY5" fmla="*/ 4215564 h 6858000"/>
              <a:gd name="connsiteX6" fmla="*/ 8612156 w 9872581"/>
              <a:gd name="connsiteY6" fmla="*/ 6665856 h 6858000"/>
              <a:gd name="connsiteX7" fmla="*/ 8700103 w 9872581"/>
              <a:gd name="connsiteY7" fmla="*/ 6800111 h 6858000"/>
              <a:gd name="connsiteX8" fmla="*/ 8730156 w 9872581"/>
              <a:gd name="connsiteY8" fmla="*/ 6858000 h 6858000"/>
              <a:gd name="connsiteX9" fmla="*/ 4868927 w 9872581"/>
              <a:gd name="connsiteY9" fmla="*/ 6858000 h 6858000"/>
              <a:gd name="connsiteX10" fmla="*/ 4288203 w 9872581"/>
              <a:gd name="connsiteY10" fmla="*/ 6062261 h 6858000"/>
              <a:gd name="connsiteX11" fmla="*/ 2096639 w 9872581"/>
              <a:gd name="connsiteY11" fmla="*/ 5719921 h 6858000"/>
              <a:gd name="connsiteX12" fmla="*/ 537184 w 9872581"/>
              <a:gd name="connsiteY12" fmla="*/ 6858000 h 6858000"/>
              <a:gd name="connsiteX13" fmla="*/ 0 w 9872581"/>
              <a:gd name="connsiteY13" fmla="*/ 6858000 h 6858000"/>
              <a:gd name="connsiteX14" fmla="*/ 0 w 9872581"/>
              <a:gd name="connsiteY14" fmla="*/ 3366578 h 6858000"/>
              <a:gd name="connsiteX15" fmla="*/ 247415 w 9872581"/>
              <a:gd name="connsiteY15" fmla="*/ 3186017 h 6858000"/>
              <a:gd name="connsiteX16" fmla="*/ 589754 w 9872581"/>
              <a:gd name="connsiteY16" fmla="*/ 994453 h 6858000"/>
              <a:gd name="connsiteX17" fmla="*/ 0 w 9872581"/>
              <a:gd name="connsiteY17" fmla="*/ 1863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9872581" h="6858000">
                <a:moveTo>
                  <a:pt x="0" y="0"/>
                </a:moveTo>
                <a:lnTo>
                  <a:pt x="9872581" y="0"/>
                </a:lnTo>
                <a:lnTo>
                  <a:pt x="9853019" y="23775"/>
                </a:lnTo>
                <a:cubicBezTo>
                  <a:pt x="9782891" y="100833"/>
                  <a:pt x="9704003" y="171997"/>
                  <a:pt x="9616583" y="235795"/>
                </a:cubicBezTo>
                <a:lnTo>
                  <a:pt x="7166292" y="2024000"/>
                </a:lnTo>
                <a:cubicBezTo>
                  <a:pt x="6466934" y="2534386"/>
                  <a:pt x="6313566" y="3516207"/>
                  <a:pt x="6823952" y="4215564"/>
                </a:cubicBezTo>
                <a:lnTo>
                  <a:pt x="8612156" y="6665856"/>
                </a:lnTo>
                <a:cubicBezTo>
                  <a:pt x="8644055" y="6709566"/>
                  <a:pt x="8673361" y="6754379"/>
                  <a:pt x="8700103" y="6800111"/>
                </a:cubicBezTo>
                <a:lnTo>
                  <a:pt x="8730156" y="6858000"/>
                </a:lnTo>
                <a:lnTo>
                  <a:pt x="4868927" y="6858000"/>
                </a:lnTo>
                <a:lnTo>
                  <a:pt x="4288203" y="6062261"/>
                </a:lnTo>
                <a:cubicBezTo>
                  <a:pt x="3777817" y="5362904"/>
                  <a:pt x="2795997" y="5209535"/>
                  <a:pt x="2096639" y="5719921"/>
                </a:cubicBezTo>
                <a:lnTo>
                  <a:pt x="537184" y="6858000"/>
                </a:lnTo>
                <a:lnTo>
                  <a:pt x="0" y="6858000"/>
                </a:lnTo>
                <a:lnTo>
                  <a:pt x="0" y="3366578"/>
                </a:lnTo>
                <a:lnTo>
                  <a:pt x="247415" y="3186017"/>
                </a:lnTo>
                <a:cubicBezTo>
                  <a:pt x="946772" y="2675631"/>
                  <a:pt x="1100141" y="1693810"/>
                  <a:pt x="589754" y="994453"/>
                </a:cubicBezTo>
                <a:lnTo>
                  <a:pt x="0" y="186340"/>
                </a:lnTo>
                <a:close/>
              </a:path>
            </a:pathLst>
          </a:custGeom>
          <a:solidFill>
            <a:schemeClr val="accent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52F48877-2B11-449B-B9B7-3F21D285D7A5}"/>
              </a:ext>
            </a:extLst>
          </p:cNvPr>
          <p:cNvSpPr/>
          <p:nvPr/>
        </p:nvSpPr>
        <p:spPr>
          <a:xfrm rot="1800000">
            <a:off x="10458204" y="-69958"/>
            <a:ext cx="2558037" cy="2600737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0E00B6DB-AF47-4FC8-B8E9-E5B6C3187034}"/>
              </a:ext>
            </a:extLst>
          </p:cNvPr>
          <p:cNvSpPr/>
          <p:nvPr/>
        </p:nvSpPr>
        <p:spPr>
          <a:xfrm>
            <a:off x="222451" y="4760559"/>
            <a:ext cx="2557478" cy="2097441"/>
          </a:xfrm>
          <a:custGeom>
            <a:avLst/>
            <a:gdLst>
              <a:gd name="connsiteX0" fmla="*/ 1278739 w 2557478"/>
              <a:gd name="connsiteY0" fmla="*/ 0 h 2097441"/>
              <a:gd name="connsiteX1" fmla="*/ 2557478 w 2557478"/>
              <a:gd name="connsiteY1" fmla="*/ 1278739 h 2097441"/>
              <a:gd name="connsiteX2" fmla="*/ 2265476 w 2557478"/>
              <a:gd name="connsiteY2" fmla="*/ 2092136 h 2097441"/>
              <a:gd name="connsiteX3" fmla="*/ 2260655 w 2557478"/>
              <a:gd name="connsiteY3" fmla="*/ 2097441 h 2097441"/>
              <a:gd name="connsiteX4" fmla="*/ 296824 w 2557478"/>
              <a:gd name="connsiteY4" fmla="*/ 2097441 h 2097441"/>
              <a:gd name="connsiteX5" fmla="*/ 292002 w 2557478"/>
              <a:gd name="connsiteY5" fmla="*/ 2092136 h 2097441"/>
              <a:gd name="connsiteX6" fmla="*/ 0 w 2557478"/>
              <a:gd name="connsiteY6" fmla="*/ 1278739 h 2097441"/>
              <a:gd name="connsiteX7" fmla="*/ 1278739 w 2557478"/>
              <a:gd name="connsiteY7" fmla="*/ 0 h 2097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57478" h="2097441">
                <a:moveTo>
                  <a:pt x="1278739" y="0"/>
                </a:moveTo>
                <a:cubicBezTo>
                  <a:pt x="1984967" y="0"/>
                  <a:pt x="2557478" y="572511"/>
                  <a:pt x="2557478" y="1278739"/>
                </a:cubicBezTo>
                <a:cubicBezTo>
                  <a:pt x="2557478" y="1587714"/>
                  <a:pt x="2447896" y="1871094"/>
                  <a:pt x="2265476" y="2092136"/>
                </a:cubicBezTo>
                <a:lnTo>
                  <a:pt x="2260655" y="2097441"/>
                </a:lnTo>
                <a:lnTo>
                  <a:pt x="296824" y="2097441"/>
                </a:lnTo>
                <a:lnTo>
                  <a:pt x="292002" y="2092136"/>
                </a:lnTo>
                <a:cubicBezTo>
                  <a:pt x="109582" y="1871094"/>
                  <a:pt x="0" y="1587714"/>
                  <a:pt x="0" y="1278739"/>
                </a:cubicBezTo>
                <a:cubicBezTo>
                  <a:pt x="0" y="572511"/>
                  <a:pt x="572511" y="0"/>
                  <a:pt x="1278739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9" name="Graphic 26">
            <a:extLst>
              <a:ext uri="{FF2B5EF4-FFF2-40B4-BE49-F238E27FC236}">
                <a16:creationId xmlns:a16="http://schemas.microsoft.com/office/drawing/2014/main" id="{98CD7403-695A-4575-A8A6-14772BEFDD93}"/>
              </a:ext>
            </a:extLst>
          </p:cNvPr>
          <p:cNvSpPr/>
          <p:nvPr/>
        </p:nvSpPr>
        <p:spPr>
          <a:xfrm>
            <a:off x="5888385" y="288783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BEF6B12-B8A8-44F9-8DB8-06725C41D32F}"/>
              </a:ext>
            </a:extLst>
          </p:cNvPr>
          <p:cNvGrpSpPr/>
          <p:nvPr/>
        </p:nvGrpSpPr>
        <p:grpSpPr>
          <a:xfrm>
            <a:off x="587376" y="549275"/>
            <a:ext cx="482668" cy="288379"/>
            <a:chOff x="587375" y="549275"/>
            <a:chExt cx="651719" cy="389381"/>
          </a:xfrm>
          <a:solidFill>
            <a:schemeClr val="bg2"/>
          </a:solidFill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8BC17390-BCB8-4A7C-A920-D265E5492B1C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  <a:grpFill/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64E23825-7671-486E-8F6D-0AB5C5C5EC0F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9ECCF00D-A431-4742-8F1E-1FE7FB02C138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4204249E-A7EF-4E26-8D4E-BE0E948305CB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6A905D1D-3F17-4256-A2CA-4CBD19584248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57AA506E-D2E4-4A99-B8C9-517F8E7A8438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" name="Graphic 14">
              <a:extLst>
                <a:ext uri="{FF2B5EF4-FFF2-40B4-BE49-F238E27FC236}">
                  <a16:creationId xmlns:a16="http://schemas.microsoft.com/office/drawing/2014/main" id="{D5A2EC9B-CDAA-440D-A182-CFDAB23D81C0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Graphic 19">
            <a:extLst>
              <a:ext uri="{FF2B5EF4-FFF2-40B4-BE49-F238E27FC236}">
                <a16:creationId xmlns:a16="http://schemas.microsoft.com/office/drawing/2014/main" id="{47F7D1FF-EC5E-4E01-80DF-5764B073BD58}"/>
              </a:ext>
            </a:extLst>
          </p:cNvPr>
          <p:cNvSpPr/>
          <p:nvPr/>
        </p:nvSpPr>
        <p:spPr>
          <a:xfrm>
            <a:off x="11026096" y="549275"/>
            <a:ext cx="268022" cy="268074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Graphic 26">
            <a:extLst>
              <a:ext uri="{FF2B5EF4-FFF2-40B4-BE49-F238E27FC236}">
                <a16:creationId xmlns:a16="http://schemas.microsoft.com/office/drawing/2014/main" id="{B288C578-2593-4753-A616-1D53E03435A1}"/>
              </a:ext>
            </a:extLst>
          </p:cNvPr>
          <p:cNvSpPr/>
          <p:nvPr/>
        </p:nvSpPr>
        <p:spPr>
          <a:xfrm rot="2700000">
            <a:off x="11350266" y="547759"/>
            <a:ext cx="271106" cy="27110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D866894-6594-41EA-B05C-48FE683F03F4}"/>
              </a:ext>
            </a:extLst>
          </p:cNvPr>
          <p:cNvSpPr txBox="1"/>
          <p:nvPr/>
        </p:nvSpPr>
        <p:spPr>
          <a:xfrm>
            <a:off x="7719820" y="3353107"/>
            <a:ext cx="3353048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entire soul, like these sweet mornings of spring design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A42E1D89-2B40-43FB-B8B1-C1358662DC9D}"/>
              </a:ext>
            </a:extLst>
          </p:cNvPr>
          <p:cNvGrpSpPr/>
          <p:nvPr/>
        </p:nvGrpSpPr>
        <p:grpSpPr>
          <a:xfrm>
            <a:off x="7813660" y="4489109"/>
            <a:ext cx="910613" cy="47625"/>
            <a:chOff x="2328145" y="4871728"/>
            <a:chExt cx="910613" cy="47625"/>
          </a:xfrm>
          <a:solidFill>
            <a:schemeClr val="bg2"/>
          </a:solidFill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DA54B1DB-022B-4ECE-851D-D51EB0B24AE0}"/>
                </a:ext>
              </a:extLst>
            </p:cNvPr>
            <p:cNvSpPr/>
            <p:nvPr/>
          </p:nvSpPr>
          <p:spPr>
            <a:xfrm>
              <a:off x="2328145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1B02A129-9AA7-47D0-BB56-FC89F3ABA2B4}"/>
                </a:ext>
              </a:extLst>
            </p:cNvPr>
            <p:cNvSpPr/>
            <p:nvPr/>
          </p:nvSpPr>
          <p:spPr>
            <a:xfrm>
              <a:off x="2543892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61A14AB-6CDC-43C3-A72D-C96D7EFC633D}"/>
                </a:ext>
              </a:extLst>
            </p:cNvPr>
            <p:cNvSpPr/>
            <p:nvPr/>
          </p:nvSpPr>
          <p:spPr>
            <a:xfrm>
              <a:off x="2759639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6D33DF63-79FC-469C-B832-B62743DAE6E5}"/>
                </a:ext>
              </a:extLst>
            </p:cNvPr>
            <p:cNvSpPr/>
            <p:nvPr/>
          </p:nvSpPr>
          <p:spPr>
            <a:xfrm>
              <a:off x="2975386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5FA79E57-E91A-4558-B247-D4EDE18FEA2E}"/>
                </a:ext>
              </a:extLst>
            </p:cNvPr>
            <p:cNvSpPr/>
            <p:nvPr/>
          </p:nvSpPr>
          <p:spPr>
            <a:xfrm>
              <a:off x="3191133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PpHolder11">
            <a:extLst>
              <a:ext uri="{FF2B5EF4-FFF2-40B4-BE49-F238E27FC236}">
                <a16:creationId xmlns:a16="http://schemas.microsoft.com/office/drawing/2014/main" id="{9935342B-E8C0-4D42-B483-AE36EDC6460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6" name="Text Placeholder 55">
            <a:extLst>
              <a:ext uri="{FF2B5EF4-FFF2-40B4-BE49-F238E27FC236}">
                <a16:creationId xmlns:a16="http://schemas.microsoft.com/office/drawing/2014/main" id="{C8723087-74DB-450F-B8BD-471E803AD87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Want to know</a:t>
            </a:r>
          </a:p>
          <a:p>
            <a:r>
              <a:rPr lang="en-US" b="1" dirty="0"/>
              <a:t>About us?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001313F-B645-4A99-934C-7B52ED809C9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About us</a:t>
            </a:r>
          </a:p>
        </p:txBody>
      </p:sp>
      <p:sp>
        <p:nvSpPr>
          <p:cNvPr id="52" name="Graphic 26">
            <a:extLst>
              <a:ext uri="{FF2B5EF4-FFF2-40B4-BE49-F238E27FC236}">
                <a16:creationId xmlns:a16="http://schemas.microsoft.com/office/drawing/2014/main" id="{FC97ACD0-FDA8-419B-B55F-97868520DE10}"/>
              </a:ext>
            </a:extLst>
          </p:cNvPr>
          <p:cNvSpPr/>
          <p:nvPr/>
        </p:nvSpPr>
        <p:spPr>
          <a:xfrm rot="18962867">
            <a:off x="2586935" y="5751680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1BEAD5A-8041-49FE-9BAC-A9143C06FBD7}"/>
              </a:ext>
            </a:extLst>
          </p:cNvPr>
          <p:cNvSpPr txBox="1"/>
          <p:nvPr/>
        </p:nvSpPr>
        <p:spPr>
          <a:xfrm>
            <a:off x="435256" y="2231660"/>
            <a:ext cx="3417347" cy="240065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5000" b="1" dirty="0">
                <a:solidFill>
                  <a:schemeClr val="bg2"/>
                </a:solidFill>
                <a:latin typeface="+mj-lt"/>
              </a:rPr>
              <a:t>01</a:t>
            </a:r>
          </a:p>
        </p:txBody>
      </p:sp>
      <p:sp>
        <p:nvSpPr>
          <p:cNvPr id="13" name="Graphic 14">
            <a:extLst>
              <a:ext uri="{FF2B5EF4-FFF2-40B4-BE49-F238E27FC236}">
                <a16:creationId xmlns:a16="http://schemas.microsoft.com/office/drawing/2014/main" id="{026DE2FE-3E11-4675-90B0-3DA67936D50A}"/>
              </a:ext>
            </a:extLst>
          </p:cNvPr>
          <p:cNvSpPr/>
          <p:nvPr/>
        </p:nvSpPr>
        <p:spPr>
          <a:xfrm>
            <a:off x="7833671" y="1938727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876611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54" grpId="0" animBg="1"/>
      <p:bldP spid="49" grpId="0" animBg="1"/>
      <p:bldP spid="11" grpId="0" animBg="1"/>
      <p:bldP spid="12" grpId="0" animBg="1"/>
      <p:bldP spid="26" grpId="0"/>
      <p:bldP spid="56" grpId="0" uiExpand="1" build="p"/>
      <p:bldP spid="2" grpId="0" build="p"/>
      <p:bldP spid="52" grpId="0" animBg="1"/>
      <p:bldP spid="24" grpId="0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pHolder1">
            <a:extLst>
              <a:ext uri="{FF2B5EF4-FFF2-40B4-BE49-F238E27FC236}">
                <a16:creationId xmlns:a16="http://schemas.microsoft.com/office/drawing/2014/main" id="{56B50E47-71C3-4A0A-BB13-40B2430C306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5D827F06-8D2C-462C-9BE2-35F3E54F381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We </a:t>
            </a:r>
            <a:r>
              <a:rPr lang="en-US" b="1" dirty="0">
                <a:solidFill>
                  <a:schemeClr val="accent1"/>
                </a:solidFill>
              </a:rPr>
              <a:t>provide</a:t>
            </a:r>
            <a:r>
              <a:rPr lang="en-US" dirty="0"/>
              <a:t> best</a:t>
            </a:r>
          </a:p>
          <a:p>
            <a:r>
              <a:rPr lang="en-US" dirty="0"/>
              <a:t>place for make your</a:t>
            </a:r>
          </a:p>
          <a:p>
            <a:r>
              <a:rPr lang="en-US" dirty="0"/>
              <a:t>work </a:t>
            </a:r>
            <a:r>
              <a:rPr lang="en-US" b="1" dirty="0">
                <a:solidFill>
                  <a:schemeClr val="accent1"/>
                </a:solidFill>
              </a:rPr>
              <a:t>productive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6D679DC0-B39A-4649-A027-69820B55B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About us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BB2126B-1E47-43BE-869D-D1EEE93438E5}"/>
              </a:ext>
            </a:extLst>
          </p:cNvPr>
          <p:cNvSpPr txBox="1"/>
          <p:nvPr/>
        </p:nvSpPr>
        <p:spPr>
          <a:xfrm>
            <a:off x="1293754" y="3450266"/>
            <a:ext cx="4926293" cy="2001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  <a:p>
            <a:pPr>
              <a:lnSpc>
                <a:spcPct val="150000"/>
              </a:lnSpc>
            </a:pPr>
            <a:endParaRPr lang="en-US" sz="1200" dirty="0"/>
          </a:p>
          <a:p>
            <a:pPr>
              <a:lnSpc>
                <a:spcPct val="150000"/>
              </a:lnSpc>
            </a:pPr>
            <a:r>
              <a:rPr lang="en-US" sz="1200" dirty="0"/>
              <a:t>I am so happy, my dear friend, so absorbed in the exquisite sense of mere tranquil existence</a:t>
            </a:r>
          </a:p>
        </p:txBody>
      </p:sp>
      <p:sp>
        <p:nvSpPr>
          <p:cNvPr id="32" name="Graphic 14">
            <a:extLst>
              <a:ext uri="{FF2B5EF4-FFF2-40B4-BE49-F238E27FC236}">
                <a16:creationId xmlns:a16="http://schemas.microsoft.com/office/drawing/2014/main" id="{99ED6466-1B6B-4E96-A563-4AF4222EE71C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25421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/>
      <p:bldP spid="30" grpId="0" build="p"/>
      <p:bldP spid="29" grpId="0"/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C4EF0853-A45F-4686-9D98-DDA76E0F004C}"/>
              </a:ext>
            </a:extLst>
          </p:cNvPr>
          <p:cNvSpPr/>
          <p:nvPr/>
        </p:nvSpPr>
        <p:spPr>
          <a:xfrm>
            <a:off x="0" y="4440087"/>
            <a:ext cx="12192000" cy="2417913"/>
          </a:xfrm>
          <a:prstGeom prst="rect">
            <a:avLst/>
          </a:prstGeom>
          <a:solidFill>
            <a:schemeClr val="tx2">
              <a:lumMod val="20000"/>
              <a:lumOff val="80000"/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pHolder2">
            <a:extLst>
              <a:ext uri="{FF2B5EF4-FFF2-40B4-BE49-F238E27FC236}">
                <a16:creationId xmlns:a16="http://schemas.microsoft.com/office/drawing/2014/main" id="{F6A3F018-FEFD-4C32-8D95-242EEA11FF7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E652818F-EE20-4C67-8D45-FD3311E141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Vision &amp; Missions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9B519342-BE5C-4C5D-A046-9F1E07574A8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Purpose &amp; </a:t>
            </a:r>
          </a:p>
          <a:p>
            <a:r>
              <a:rPr lang="en-US" b="1" dirty="0">
                <a:solidFill>
                  <a:schemeClr val="accent1"/>
                </a:solidFill>
              </a:rPr>
              <a:t>Goal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F6C4A30-1FB3-4BB3-B44B-7B47C4DE6FC7}"/>
              </a:ext>
            </a:extLst>
          </p:cNvPr>
          <p:cNvSpPr txBox="1"/>
          <p:nvPr/>
        </p:nvSpPr>
        <p:spPr>
          <a:xfrm>
            <a:off x="8756967" y="1858535"/>
            <a:ext cx="2653732" cy="25558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</a:t>
            </a:r>
          </a:p>
          <a:p>
            <a:pPr>
              <a:lnSpc>
                <a:spcPct val="150000"/>
              </a:lnSpc>
            </a:pPr>
            <a:endParaRPr lang="en-US" sz="1200" dirty="0"/>
          </a:p>
          <a:p>
            <a:pPr>
              <a:lnSpc>
                <a:spcPct val="150000"/>
              </a:lnSpc>
            </a:pPr>
            <a:r>
              <a:rPr lang="en-US" sz="1200" dirty="0"/>
              <a:t>I am so happy, my dear friend, so absorbed in the exquisite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4E654CA-51E6-4B37-A621-A4424070ADDC}"/>
              </a:ext>
            </a:extLst>
          </p:cNvPr>
          <p:cNvSpPr txBox="1"/>
          <p:nvPr/>
        </p:nvSpPr>
        <p:spPr>
          <a:xfrm>
            <a:off x="8756967" y="1517349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Graphic 14">
            <a:extLst>
              <a:ext uri="{FF2B5EF4-FFF2-40B4-BE49-F238E27FC236}">
                <a16:creationId xmlns:a16="http://schemas.microsoft.com/office/drawing/2014/main" id="{BBCF2C7A-1DA3-4F15-B153-4B9CE3E7B633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E9CA12AC-2D77-4BA7-A652-6839BFB73A47}"/>
              </a:ext>
            </a:extLst>
          </p:cNvPr>
          <p:cNvSpPr/>
          <p:nvPr/>
        </p:nvSpPr>
        <p:spPr>
          <a:xfrm>
            <a:off x="8838044" y="4599394"/>
            <a:ext cx="125858" cy="12585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F034E3A-AD05-41B5-8F54-6B70E126021A}"/>
              </a:ext>
            </a:extLst>
          </p:cNvPr>
          <p:cNvSpPr txBox="1"/>
          <p:nvPr/>
        </p:nvSpPr>
        <p:spPr>
          <a:xfrm>
            <a:off x="9161181" y="4499834"/>
            <a:ext cx="19071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Short term plan</a:t>
            </a:r>
            <a:endParaRPr lang="en-ID" sz="1400" b="1" dirty="0">
              <a:latin typeface="+mj-lt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1A31E287-6A69-4D08-914F-CD5190D1D3B4}"/>
              </a:ext>
            </a:extLst>
          </p:cNvPr>
          <p:cNvSpPr/>
          <p:nvPr/>
        </p:nvSpPr>
        <p:spPr>
          <a:xfrm>
            <a:off x="8838044" y="4968200"/>
            <a:ext cx="125858" cy="12585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9B69BCA-E7C3-4AA9-ACFB-92528AA9ECC2}"/>
              </a:ext>
            </a:extLst>
          </p:cNvPr>
          <p:cNvSpPr txBox="1"/>
          <p:nvPr/>
        </p:nvSpPr>
        <p:spPr>
          <a:xfrm>
            <a:off x="9161181" y="4868640"/>
            <a:ext cx="19071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Long term plan</a:t>
            </a:r>
            <a:endParaRPr lang="en-ID" sz="1400" b="1" dirty="0">
              <a:latin typeface="+mj-lt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3C4BDBA-2CB9-4A9E-A107-C16BCC055472}"/>
              </a:ext>
            </a:extLst>
          </p:cNvPr>
          <p:cNvSpPr txBox="1"/>
          <p:nvPr/>
        </p:nvSpPr>
        <p:spPr>
          <a:xfrm>
            <a:off x="1307354" y="2909981"/>
            <a:ext cx="2653732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I am so happy, my dear friend, so absorbed in the exquisite sense of mere tranquil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35A1149-9128-4A69-9F23-3A19A6C007EE}"/>
              </a:ext>
            </a:extLst>
          </p:cNvPr>
          <p:cNvSpPr/>
          <p:nvPr/>
        </p:nvSpPr>
        <p:spPr>
          <a:xfrm>
            <a:off x="2954573" y="4198056"/>
            <a:ext cx="2349796" cy="2349796"/>
          </a:xfrm>
          <a:prstGeom prst="roundRect">
            <a:avLst>
              <a:gd name="adj" fmla="val 3386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153D0B16-3F7C-4BBA-845B-BF66135A5769}"/>
              </a:ext>
            </a:extLst>
          </p:cNvPr>
          <p:cNvSpPr/>
          <p:nvPr/>
        </p:nvSpPr>
        <p:spPr>
          <a:xfrm>
            <a:off x="3896763" y="4198056"/>
            <a:ext cx="1407606" cy="1405646"/>
          </a:xfrm>
          <a:custGeom>
            <a:avLst/>
            <a:gdLst>
              <a:gd name="connsiteX0" fmla="*/ 1273 w 1407606"/>
              <a:gd name="connsiteY0" fmla="*/ 0 h 1405646"/>
              <a:gd name="connsiteX1" fmla="*/ 604538 w 1407606"/>
              <a:gd name="connsiteY1" fmla="*/ 0 h 1405646"/>
              <a:gd name="connsiteX2" fmla="*/ 687356 w 1407606"/>
              <a:gd name="connsiteY2" fmla="*/ 48977 h 1405646"/>
              <a:gd name="connsiteX3" fmla="*/ 926467 w 1407606"/>
              <a:gd name="connsiteY3" fmla="*/ 36673 h 1405646"/>
              <a:gd name="connsiteX4" fmla="*/ 959513 w 1407606"/>
              <a:gd name="connsiteY4" fmla="*/ 0 h 1405646"/>
              <a:gd name="connsiteX5" fmla="*/ 1328042 w 1407606"/>
              <a:gd name="connsiteY5" fmla="*/ 0 h 1405646"/>
              <a:gd name="connsiteX6" fmla="*/ 1407606 w 1407606"/>
              <a:gd name="connsiteY6" fmla="*/ 79564 h 1405646"/>
              <a:gd name="connsiteX7" fmla="*/ 1407606 w 1407606"/>
              <a:gd name="connsiteY7" fmla="*/ 107494 h 1405646"/>
              <a:gd name="connsiteX8" fmla="*/ 1356869 w 1407606"/>
              <a:gd name="connsiteY8" fmla="*/ 193290 h 1405646"/>
              <a:gd name="connsiteX9" fmla="*/ 1369172 w 1407606"/>
              <a:gd name="connsiteY9" fmla="*/ 432401 h 1405646"/>
              <a:gd name="connsiteX10" fmla="*/ 1407606 w 1407606"/>
              <a:gd name="connsiteY10" fmla="*/ 467034 h 1405646"/>
              <a:gd name="connsiteX11" fmla="*/ 1407606 w 1407606"/>
              <a:gd name="connsiteY11" fmla="*/ 978151 h 1405646"/>
              <a:gd name="connsiteX12" fmla="*/ 1212183 w 1407606"/>
              <a:gd name="connsiteY12" fmla="*/ 862583 h 1405646"/>
              <a:gd name="connsiteX13" fmla="*/ 915516 w 1407606"/>
              <a:gd name="connsiteY13" fmla="*/ 938760 h 1405646"/>
              <a:gd name="connsiteX14" fmla="*/ 702300 w 1407606"/>
              <a:gd name="connsiteY14" fmla="*/ 1299303 h 1405646"/>
              <a:gd name="connsiteX15" fmla="*/ 405633 w 1407606"/>
              <a:gd name="connsiteY15" fmla="*/ 1375480 h 1405646"/>
              <a:gd name="connsiteX16" fmla="*/ 329455 w 1407606"/>
              <a:gd name="connsiteY16" fmla="*/ 1078812 h 1405646"/>
              <a:gd name="connsiteX17" fmla="*/ 542670 w 1407606"/>
              <a:gd name="connsiteY17" fmla="*/ 718270 h 1405646"/>
              <a:gd name="connsiteX18" fmla="*/ 466493 w 1407606"/>
              <a:gd name="connsiteY18" fmla="*/ 421602 h 1405646"/>
              <a:gd name="connsiteX19" fmla="*/ 105951 w 1407606"/>
              <a:gd name="connsiteY19" fmla="*/ 208387 h 1405646"/>
              <a:gd name="connsiteX20" fmla="*/ 0 w 1407606"/>
              <a:gd name="connsiteY20" fmla="*/ 34763 h 1405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07606" h="1405646">
                <a:moveTo>
                  <a:pt x="1273" y="0"/>
                </a:moveTo>
                <a:lnTo>
                  <a:pt x="604538" y="0"/>
                </a:lnTo>
                <a:lnTo>
                  <a:pt x="687356" y="48977"/>
                </a:lnTo>
                <a:cubicBezTo>
                  <a:pt x="764534" y="94618"/>
                  <a:pt x="858590" y="86832"/>
                  <a:pt x="926467" y="36673"/>
                </a:cubicBezTo>
                <a:lnTo>
                  <a:pt x="959513" y="0"/>
                </a:lnTo>
                <a:lnTo>
                  <a:pt x="1328042" y="0"/>
                </a:lnTo>
                <a:cubicBezTo>
                  <a:pt x="1371984" y="0"/>
                  <a:pt x="1407606" y="35622"/>
                  <a:pt x="1407606" y="79564"/>
                </a:cubicBezTo>
                <a:lnTo>
                  <a:pt x="1407606" y="107494"/>
                </a:lnTo>
                <a:lnTo>
                  <a:pt x="1356869" y="193290"/>
                </a:lnTo>
                <a:cubicBezTo>
                  <a:pt x="1311227" y="270469"/>
                  <a:pt x="1319013" y="364524"/>
                  <a:pt x="1369172" y="432401"/>
                </a:cubicBezTo>
                <a:lnTo>
                  <a:pt x="1407606" y="467034"/>
                </a:lnTo>
                <a:lnTo>
                  <a:pt x="1407606" y="978151"/>
                </a:lnTo>
                <a:lnTo>
                  <a:pt x="1212183" y="862583"/>
                </a:lnTo>
                <a:cubicBezTo>
                  <a:pt x="1109278" y="801728"/>
                  <a:pt x="976371" y="835855"/>
                  <a:pt x="915516" y="938760"/>
                </a:cubicBezTo>
                <a:lnTo>
                  <a:pt x="702300" y="1299303"/>
                </a:lnTo>
                <a:cubicBezTo>
                  <a:pt x="641445" y="1402208"/>
                  <a:pt x="508538" y="1436335"/>
                  <a:pt x="405633" y="1375480"/>
                </a:cubicBezTo>
                <a:cubicBezTo>
                  <a:pt x="302727" y="1314624"/>
                  <a:pt x="268600" y="1181717"/>
                  <a:pt x="329455" y="1078812"/>
                </a:cubicBezTo>
                <a:lnTo>
                  <a:pt x="542670" y="718270"/>
                </a:lnTo>
                <a:cubicBezTo>
                  <a:pt x="603526" y="615364"/>
                  <a:pt x="569398" y="482457"/>
                  <a:pt x="466493" y="421602"/>
                </a:cubicBezTo>
                <a:lnTo>
                  <a:pt x="105951" y="208387"/>
                </a:lnTo>
                <a:cubicBezTo>
                  <a:pt x="41635" y="170352"/>
                  <a:pt x="4185" y="104172"/>
                  <a:pt x="0" y="3476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6F9BEA4-15D3-4987-8DFE-F21341DDE349}"/>
              </a:ext>
            </a:extLst>
          </p:cNvPr>
          <p:cNvGrpSpPr/>
          <p:nvPr/>
        </p:nvGrpSpPr>
        <p:grpSpPr>
          <a:xfrm>
            <a:off x="3287254" y="4688501"/>
            <a:ext cx="251338" cy="152712"/>
            <a:chOff x="8547204" y="1792235"/>
            <a:chExt cx="251338" cy="152712"/>
          </a:xfrm>
          <a:solidFill>
            <a:schemeClr val="bg2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A60A453C-2DFD-4EC4-984C-D52CB818AE7A}"/>
                </a:ext>
              </a:extLst>
            </p:cNvPr>
            <p:cNvSpPr/>
            <p:nvPr/>
          </p:nvSpPr>
          <p:spPr>
            <a:xfrm>
              <a:off x="8547204" y="1792235"/>
              <a:ext cx="251338" cy="152712"/>
            </a:xfrm>
            <a:custGeom>
              <a:avLst/>
              <a:gdLst>
                <a:gd name="connsiteX0" fmla="*/ 171372 w 251337"/>
                <a:gd name="connsiteY0" fmla="*/ 122169 h 152711"/>
                <a:gd name="connsiteX1" fmla="*/ 173917 w 251337"/>
                <a:gd name="connsiteY1" fmla="*/ 33406 h 152711"/>
                <a:gd name="connsiteX2" fmla="*/ 231820 w 251337"/>
                <a:gd name="connsiteY2" fmla="*/ 79855 h 152711"/>
                <a:gd name="connsiteX3" fmla="*/ 171372 w 251337"/>
                <a:gd name="connsiteY3" fmla="*/ 122169 h 152711"/>
                <a:gd name="connsiteX4" fmla="*/ 46339 w 251337"/>
                <a:gd name="connsiteY4" fmla="*/ 56631 h 152711"/>
                <a:gd name="connsiteX5" fmla="*/ 80063 w 251337"/>
                <a:gd name="connsiteY5" fmla="*/ 33724 h 152711"/>
                <a:gd name="connsiteX6" fmla="*/ 82926 w 251337"/>
                <a:gd name="connsiteY6" fmla="*/ 122169 h 152711"/>
                <a:gd name="connsiteX7" fmla="*/ 22478 w 251337"/>
                <a:gd name="connsiteY7" fmla="*/ 79855 h 152711"/>
                <a:gd name="connsiteX8" fmla="*/ 46339 w 251337"/>
                <a:gd name="connsiteY8" fmla="*/ 56631 h 152711"/>
                <a:gd name="connsiteX9" fmla="*/ 46339 w 251337"/>
                <a:gd name="connsiteY9" fmla="*/ 56631 h 152711"/>
                <a:gd name="connsiteX10" fmla="*/ 127149 w 251337"/>
                <a:gd name="connsiteY10" fmla="*/ 127260 h 152711"/>
                <a:gd name="connsiteX11" fmla="*/ 76245 w 251337"/>
                <a:gd name="connsiteY11" fmla="*/ 76356 h 152711"/>
                <a:gd name="connsiteX12" fmla="*/ 127149 w 251337"/>
                <a:gd name="connsiteY12" fmla="*/ 25452 h 152711"/>
                <a:gd name="connsiteX13" fmla="*/ 178053 w 251337"/>
                <a:gd name="connsiteY13" fmla="*/ 76356 h 152711"/>
                <a:gd name="connsiteX14" fmla="*/ 127149 w 251337"/>
                <a:gd name="connsiteY14" fmla="*/ 127260 h 152711"/>
                <a:gd name="connsiteX15" fmla="*/ 250909 w 251337"/>
                <a:gd name="connsiteY15" fmla="*/ 70947 h 152711"/>
                <a:gd name="connsiteX16" fmla="*/ 127149 w 251337"/>
                <a:gd name="connsiteY16" fmla="*/ 0 h 152711"/>
                <a:gd name="connsiteX17" fmla="*/ 3389 w 251337"/>
                <a:gd name="connsiteY17" fmla="*/ 70947 h 152711"/>
                <a:gd name="connsiteX18" fmla="*/ 4025 w 251337"/>
                <a:gd name="connsiteY18" fmla="*/ 90036 h 152711"/>
                <a:gd name="connsiteX19" fmla="*/ 127149 w 251337"/>
                <a:gd name="connsiteY19" fmla="*/ 152712 h 152711"/>
                <a:gd name="connsiteX20" fmla="*/ 250591 w 251337"/>
                <a:gd name="connsiteY20" fmla="*/ 90036 h 152711"/>
                <a:gd name="connsiteX21" fmla="*/ 250909 w 251337"/>
                <a:gd name="connsiteY21" fmla="*/ 70947 h 152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1337" h="152711">
                  <a:moveTo>
                    <a:pt x="171372" y="122169"/>
                  </a:moveTo>
                  <a:cubicBezTo>
                    <a:pt x="196187" y="98308"/>
                    <a:pt x="197460" y="58858"/>
                    <a:pt x="173917" y="33406"/>
                  </a:cubicBezTo>
                  <a:cubicBezTo>
                    <a:pt x="199051" y="46450"/>
                    <a:pt x="219730" y="66493"/>
                    <a:pt x="231820" y="79855"/>
                  </a:cubicBezTo>
                  <a:cubicBezTo>
                    <a:pt x="219094" y="92263"/>
                    <a:pt x="197460" y="110716"/>
                    <a:pt x="171372" y="122169"/>
                  </a:cubicBezTo>
                  <a:close/>
                  <a:moveTo>
                    <a:pt x="46339" y="56631"/>
                  </a:moveTo>
                  <a:cubicBezTo>
                    <a:pt x="56838" y="47722"/>
                    <a:pt x="67973" y="40087"/>
                    <a:pt x="80063" y="33724"/>
                  </a:cubicBezTo>
                  <a:cubicBezTo>
                    <a:pt x="56838" y="59176"/>
                    <a:pt x="58111" y="98308"/>
                    <a:pt x="82926" y="122169"/>
                  </a:cubicBezTo>
                  <a:cubicBezTo>
                    <a:pt x="56838" y="110716"/>
                    <a:pt x="34886" y="92263"/>
                    <a:pt x="22478" y="79855"/>
                  </a:cubicBezTo>
                  <a:cubicBezTo>
                    <a:pt x="29795" y="71584"/>
                    <a:pt x="37749" y="63948"/>
                    <a:pt x="46339" y="56631"/>
                  </a:cubicBezTo>
                  <a:lnTo>
                    <a:pt x="46339" y="56631"/>
                  </a:lnTo>
                  <a:close/>
                  <a:moveTo>
                    <a:pt x="127149" y="127260"/>
                  </a:moveTo>
                  <a:cubicBezTo>
                    <a:pt x="99152" y="127260"/>
                    <a:pt x="76245" y="104353"/>
                    <a:pt x="76245" y="76356"/>
                  </a:cubicBezTo>
                  <a:cubicBezTo>
                    <a:pt x="76245" y="48359"/>
                    <a:pt x="99152" y="25452"/>
                    <a:pt x="127149" y="25452"/>
                  </a:cubicBezTo>
                  <a:cubicBezTo>
                    <a:pt x="155146" y="25452"/>
                    <a:pt x="178053" y="48359"/>
                    <a:pt x="178053" y="76356"/>
                  </a:cubicBezTo>
                  <a:cubicBezTo>
                    <a:pt x="178053" y="104353"/>
                    <a:pt x="155146" y="127260"/>
                    <a:pt x="127149" y="127260"/>
                  </a:cubicBezTo>
                  <a:close/>
                  <a:moveTo>
                    <a:pt x="250909" y="70947"/>
                  </a:moveTo>
                  <a:cubicBezTo>
                    <a:pt x="232456" y="49313"/>
                    <a:pt x="184098" y="0"/>
                    <a:pt x="127149" y="0"/>
                  </a:cubicBezTo>
                  <a:cubicBezTo>
                    <a:pt x="70200" y="0"/>
                    <a:pt x="21842" y="49313"/>
                    <a:pt x="3389" y="70947"/>
                  </a:cubicBezTo>
                  <a:cubicBezTo>
                    <a:pt x="-1383" y="76674"/>
                    <a:pt x="-1065" y="84628"/>
                    <a:pt x="4025" y="90036"/>
                  </a:cubicBezTo>
                  <a:cubicBezTo>
                    <a:pt x="22796" y="109761"/>
                    <a:pt x="70837" y="152712"/>
                    <a:pt x="127149" y="152712"/>
                  </a:cubicBezTo>
                  <a:cubicBezTo>
                    <a:pt x="183461" y="152712"/>
                    <a:pt x="231502" y="109761"/>
                    <a:pt x="250591" y="90036"/>
                  </a:cubicBezTo>
                  <a:cubicBezTo>
                    <a:pt x="255363" y="84946"/>
                    <a:pt x="255681" y="76674"/>
                    <a:pt x="250909" y="7094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15B69E8-8557-40CC-ABD0-D4D2A6F41266}"/>
                </a:ext>
              </a:extLst>
            </p:cNvPr>
            <p:cNvSpPr/>
            <p:nvPr/>
          </p:nvSpPr>
          <p:spPr>
            <a:xfrm>
              <a:off x="8642538" y="1836776"/>
              <a:ext cx="63630" cy="63630"/>
            </a:xfrm>
            <a:custGeom>
              <a:avLst/>
              <a:gdLst>
                <a:gd name="connsiteX0" fmla="*/ 63630 w 63629"/>
                <a:gd name="connsiteY0" fmla="*/ 31815 h 63629"/>
                <a:gd name="connsiteX1" fmla="*/ 31815 w 63629"/>
                <a:gd name="connsiteY1" fmla="*/ 63630 h 63629"/>
                <a:gd name="connsiteX2" fmla="*/ 0 w 63629"/>
                <a:gd name="connsiteY2" fmla="*/ 31815 h 63629"/>
                <a:gd name="connsiteX3" fmla="*/ 31815 w 63629"/>
                <a:gd name="connsiteY3" fmla="*/ 0 h 63629"/>
                <a:gd name="connsiteX4" fmla="*/ 63630 w 63629"/>
                <a:gd name="connsiteY4" fmla="*/ 31815 h 6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629" h="63629">
                  <a:moveTo>
                    <a:pt x="63630" y="31815"/>
                  </a:moveTo>
                  <a:cubicBezTo>
                    <a:pt x="63630" y="49386"/>
                    <a:pt x="49386" y="63630"/>
                    <a:pt x="31815" y="63630"/>
                  </a:cubicBezTo>
                  <a:cubicBezTo>
                    <a:pt x="14244" y="63630"/>
                    <a:pt x="0" y="49386"/>
                    <a:pt x="0" y="31815"/>
                  </a:cubicBezTo>
                  <a:cubicBezTo>
                    <a:pt x="0" y="14244"/>
                    <a:pt x="14244" y="0"/>
                    <a:pt x="31815" y="0"/>
                  </a:cubicBezTo>
                  <a:cubicBezTo>
                    <a:pt x="49386" y="0"/>
                    <a:pt x="63630" y="14244"/>
                    <a:pt x="63630" y="3181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6E367A7B-EAFA-4C78-B09D-EDB5948CF15C}"/>
              </a:ext>
            </a:extLst>
          </p:cNvPr>
          <p:cNvSpPr txBox="1"/>
          <p:nvPr/>
        </p:nvSpPr>
        <p:spPr>
          <a:xfrm>
            <a:off x="3670827" y="4953360"/>
            <a:ext cx="1633541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5299B74-3F1B-49F9-8168-0F87FD93FB5A}"/>
              </a:ext>
            </a:extLst>
          </p:cNvPr>
          <p:cNvSpPr txBox="1"/>
          <p:nvPr/>
        </p:nvSpPr>
        <p:spPr>
          <a:xfrm>
            <a:off x="3670828" y="4580275"/>
            <a:ext cx="1633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/>
                </a:solidFill>
                <a:latin typeface="+mj-lt"/>
              </a:rPr>
              <a:t>Our vision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95F4B9A-0D0A-4545-A447-BFEDD5038392}"/>
              </a:ext>
            </a:extLst>
          </p:cNvPr>
          <p:cNvSpPr txBox="1"/>
          <p:nvPr/>
        </p:nvSpPr>
        <p:spPr>
          <a:xfrm>
            <a:off x="3242989" y="5319170"/>
            <a:ext cx="1879294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soul</a:t>
            </a:r>
          </a:p>
        </p:txBody>
      </p:sp>
    </p:spTree>
    <p:extLst>
      <p:ext uri="{BB962C8B-B14F-4D97-AF65-F5344CB8AC3E}">
        <p14:creationId xmlns:p14="http://schemas.microsoft.com/office/powerpoint/2010/main" val="140600720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8" grpId="0" build="p"/>
      <p:bldP spid="39" grpId="0" build="p"/>
      <p:bldP spid="33" grpId="0"/>
      <p:bldP spid="35" grpId="0"/>
      <p:bldP spid="37" grpId="0" animBg="1"/>
      <p:bldP spid="40" grpId="0" animBg="1"/>
      <p:bldP spid="42" grpId="0"/>
      <p:bldP spid="43" grpId="0" animBg="1"/>
      <p:bldP spid="44" grpId="0"/>
      <p:bldP spid="45" grpId="0"/>
      <p:bldP spid="3" grpId="0" animBg="1"/>
      <p:bldP spid="34" grpId="0" animBg="1"/>
      <p:bldP spid="25" grpId="0"/>
      <p:bldP spid="27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F980984-8F04-42B6-880A-FD91B94C44A4}"/>
              </a:ext>
            </a:extLst>
          </p:cNvPr>
          <p:cNvCxnSpPr>
            <a:cxnSpLocks/>
          </p:cNvCxnSpPr>
          <p:nvPr/>
        </p:nvCxnSpPr>
        <p:spPr>
          <a:xfrm>
            <a:off x="9275240" y="4385816"/>
            <a:ext cx="0" cy="718347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BA62FD6-6F65-4681-AF5D-569863DB6E13}"/>
              </a:ext>
            </a:extLst>
          </p:cNvPr>
          <p:cNvCxnSpPr>
            <a:cxnSpLocks/>
          </p:cNvCxnSpPr>
          <p:nvPr/>
        </p:nvCxnSpPr>
        <p:spPr>
          <a:xfrm>
            <a:off x="7152169" y="4385816"/>
            <a:ext cx="0" cy="718347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7AC5970-6AA7-44D7-B1B8-33214DEFEBDB}"/>
              </a:ext>
            </a:extLst>
          </p:cNvPr>
          <p:cNvCxnSpPr>
            <a:cxnSpLocks/>
          </p:cNvCxnSpPr>
          <p:nvPr/>
        </p:nvCxnSpPr>
        <p:spPr>
          <a:xfrm>
            <a:off x="5029097" y="4385816"/>
            <a:ext cx="0" cy="718347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BD73F6C3-3768-4E47-976F-A462B1282790}"/>
              </a:ext>
            </a:extLst>
          </p:cNvPr>
          <p:cNvCxnSpPr>
            <a:cxnSpLocks/>
          </p:cNvCxnSpPr>
          <p:nvPr/>
        </p:nvCxnSpPr>
        <p:spPr>
          <a:xfrm>
            <a:off x="2906026" y="4385816"/>
            <a:ext cx="0" cy="71834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Graphic 14">
            <a:extLst>
              <a:ext uri="{FF2B5EF4-FFF2-40B4-BE49-F238E27FC236}">
                <a16:creationId xmlns:a16="http://schemas.microsoft.com/office/drawing/2014/main" id="{5E42983A-856B-4D63-82BA-9BA6E63A6940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6159D802-923A-41CA-B59F-A5E8AB5DBC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Timeline history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3FB1B1D9-ED00-4CB6-AF35-E48E56B2AA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Our </a:t>
            </a:r>
            <a:r>
              <a:rPr lang="en-US" b="1" dirty="0">
                <a:solidFill>
                  <a:schemeClr val="accent1"/>
                </a:solidFill>
              </a:rPr>
              <a:t>Journey</a:t>
            </a:r>
          </a:p>
        </p:txBody>
      </p:sp>
      <p:sp>
        <p:nvSpPr>
          <p:cNvPr id="3" name="PpHolder8">
            <a:extLst>
              <a:ext uri="{FF2B5EF4-FFF2-40B4-BE49-F238E27FC236}">
                <a16:creationId xmlns:a16="http://schemas.microsoft.com/office/drawing/2014/main" id="{10D9DA7D-7EFA-4B51-A39E-F63C2739A04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EB87778A-5BE6-4B90-9A94-F61AB6FC2EFF}"/>
              </a:ext>
            </a:extLst>
          </p:cNvPr>
          <p:cNvSpPr/>
          <p:nvPr/>
        </p:nvSpPr>
        <p:spPr>
          <a:xfrm>
            <a:off x="7083191" y="5048287"/>
            <a:ext cx="137956" cy="13795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2B3E1E01-616E-4228-856E-4092AA7B3831}"/>
              </a:ext>
            </a:extLst>
          </p:cNvPr>
          <p:cNvSpPr/>
          <p:nvPr/>
        </p:nvSpPr>
        <p:spPr>
          <a:xfrm>
            <a:off x="4960119" y="5048287"/>
            <a:ext cx="137956" cy="13795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11BF4E47-98E8-49E1-A49C-B3C8D7AF1F96}"/>
              </a:ext>
            </a:extLst>
          </p:cNvPr>
          <p:cNvSpPr/>
          <p:nvPr/>
        </p:nvSpPr>
        <p:spPr>
          <a:xfrm>
            <a:off x="2837048" y="5048287"/>
            <a:ext cx="137956" cy="13795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28A0952A-0F97-4770-8A3C-BBEF39A9AD79}"/>
              </a:ext>
            </a:extLst>
          </p:cNvPr>
          <p:cNvSpPr txBox="1"/>
          <p:nvPr/>
        </p:nvSpPr>
        <p:spPr>
          <a:xfrm>
            <a:off x="6274243" y="5735762"/>
            <a:ext cx="1755850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detail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C903E08-D79B-407E-9A34-F1C0DC6942E8}"/>
              </a:ext>
            </a:extLst>
          </p:cNvPr>
          <p:cNvSpPr txBox="1"/>
          <p:nvPr/>
        </p:nvSpPr>
        <p:spPr>
          <a:xfrm>
            <a:off x="6198572" y="539457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2020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79AE12F6-009A-4DC0-ADEA-7C5BB193376F}"/>
              </a:ext>
            </a:extLst>
          </p:cNvPr>
          <p:cNvSpPr txBox="1"/>
          <p:nvPr/>
        </p:nvSpPr>
        <p:spPr>
          <a:xfrm>
            <a:off x="2028100" y="5735762"/>
            <a:ext cx="1755850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detail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CC635303-B767-42C6-8CAF-0C3F13C906CE}"/>
              </a:ext>
            </a:extLst>
          </p:cNvPr>
          <p:cNvSpPr txBox="1"/>
          <p:nvPr/>
        </p:nvSpPr>
        <p:spPr>
          <a:xfrm>
            <a:off x="1952429" y="539457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2018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E62EADCD-737A-48BD-B5F1-B2F3D1713743}"/>
              </a:ext>
            </a:extLst>
          </p:cNvPr>
          <p:cNvSpPr txBox="1"/>
          <p:nvPr/>
        </p:nvSpPr>
        <p:spPr>
          <a:xfrm>
            <a:off x="4151171" y="5735762"/>
            <a:ext cx="1755850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detail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4AC2BEC6-091E-4B1E-B4AC-125687C64A24}"/>
              </a:ext>
            </a:extLst>
          </p:cNvPr>
          <p:cNvSpPr txBox="1"/>
          <p:nvPr/>
        </p:nvSpPr>
        <p:spPr>
          <a:xfrm>
            <a:off x="4075500" y="539457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2019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FC8F71C1-EF42-457C-80C3-77512EE96AD2}"/>
              </a:ext>
            </a:extLst>
          </p:cNvPr>
          <p:cNvSpPr txBox="1"/>
          <p:nvPr/>
        </p:nvSpPr>
        <p:spPr>
          <a:xfrm>
            <a:off x="8397313" y="5735762"/>
            <a:ext cx="1755850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detail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3E9382C5-5E1D-43DE-B41D-1A63AB6F198C}"/>
              </a:ext>
            </a:extLst>
          </p:cNvPr>
          <p:cNvSpPr txBox="1"/>
          <p:nvPr/>
        </p:nvSpPr>
        <p:spPr>
          <a:xfrm>
            <a:off x="8321642" y="539457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2021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9BEE8C43-3AF8-4EC4-A528-96F4C4F8876B}"/>
              </a:ext>
            </a:extLst>
          </p:cNvPr>
          <p:cNvSpPr/>
          <p:nvPr/>
        </p:nvSpPr>
        <p:spPr>
          <a:xfrm>
            <a:off x="9206262" y="5048287"/>
            <a:ext cx="137956" cy="13795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4E48C09F-6591-43C9-B763-426B094CDC53}"/>
              </a:ext>
            </a:extLst>
          </p:cNvPr>
          <p:cNvSpPr txBox="1"/>
          <p:nvPr/>
        </p:nvSpPr>
        <p:spPr>
          <a:xfrm>
            <a:off x="5029097" y="1256237"/>
            <a:ext cx="6265022" cy="1170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</a:t>
            </a:r>
          </a:p>
        </p:txBody>
      </p:sp>
    </p:spTree>
    <p:extLst>
      <p:ext uri="{BB962C8B-B14F-4D97-AF65-F5344CB8AC3E}">
        <p14:creationId xmlns:p14="http://schemas.microsoft.com/office/powerpoint/2010/main" val="3013639385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build="p"/>
      <p:bldP spid="18" grpId="0" build="p"/>
      <p:bldP spid="58" grpId="0" animBg="1"/>
      <p:bldP spid="62" grpId="0" animBg="1"/>
      <p:bldP spid="66" grpId="0" animBg="1"/>
      <p:bldP spid="69" grpId="0"/>
      <p:bldP spid="70" grpId="0"/>
      <p:bldP spid="80" grpId="0"/>
      <p:bldP spid="81" grpId="0"/>
      <p:bldP spid="85" grpId="0"/>
      <p:bldP spid="86" grpId="0"/>
      <p:bldP spid="89" grpId="0"/>
      <p:bldP spid="90" grpId="0"/>
      <p:bldP spid="45" grpId="0" animBg="1"/>
      <p:bldP spid="9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: Rounded Corners 136">
            <a:extLst>
              <a:ext uri="{FF2B5EF4-FFF2-40B4-BE49-F238E27FC236}">
                <a16:creationId xmlns:a16="http://schemas.microsoft.com/office/drawing/2014/main" id="{BB4D0DE6-65FB-4EC0-8AB6-144EA3FCF166}"/>
              </a:ext>
            </a:extLst>
          </p:cNvPr>
          <p:cNvSpPr/>
          <p:nvPr/>
        </p:nvSpPr>
        <p:spPr>
          <a:xfrm>
            <a:off x="7999496" y="2012312"/>
            <a:ext cx="2151981" cy="2151981"/>
          </a:xfrm>
          <a:prstGeom prst="roundRect">
            <a:avLst>
              <a:gd name="adj" fmla="val 5855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Rectangle: Rounded Corners 130">
            <a:extLst>
              <a:ext uri="{FF2B5EF4-FFF2-40B4-BE49-F238E27FC236}">
                <a16:creationId xmlns:a16="http://schemas.microsoft.com/office/drawing/2014/main" id="{9E9CB889-F10D-49A1-A11B-4AE5E78D0F73}"/>
              </a:ext>
            </a:extLst>
          </p:cNvPr>
          <p:cNvSpPr/>
          <p:nvPr/>
        </p:nvSpPr>
        <p:spPr>
          <a:xfrm>
            <a:off x="5020010" y="2012312"/>
            <a:ext cx="2151981" cy="2151981"/>
          </a:xfrm>
          <a:prstGeom prst="roundRect">
            <a:avLst>
              <a:gd name="adj" fmla="val 5855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Freeform: Shape 128">
            <a:extLst>
              <a:ext uri="{FF2B5EF4-FFF2-40B4-BE49-F238E27FC236}">
                <a16:creationId xmlns:a16="http://schemas.microsoft.com/office/drawing/2014/main" id="{98E6426D-F55D-4818-9BFB-A4B21D01F4E0}"/>
              </a:ext>
            </a:extLst>
          </p:cNvPr>
          <p:cNvSpPr/>
          <p:nvPr/>
        </p:nvSpPr>
        <p:spPr>
          <a:xfrm>
            <a:off x="5020010" y="2012312"/>
            <a:ext cx="1093048" cy="1019988"/>
          </a:xfrm>
          <a:custGeom>
            <a:avLst/>
            <a:gdLst>
              <a:gd name="connsiteX0" fmla="*/ 125998 w 1093048"/>
              <a:gd name="connsiteY0" fmla="*/ 0 h 1019988"/>
              <a:gd name="connsiteX1" fmla="*/ 212142 w 1093048"/>
              <a:gd name="connsiteY1" fmla="*/ 0 h 1019988"/>
              <a:gd name="connsiteX2" fmla="*/ 202230 w 1093048"/>
              <a:gd name="connsiteY2" fmla="*/ 5390 h 1019988"/>
              <a:gd name="connsiteX3" fmla="*/ 518 w 1093048"/>
              <a:gd name="connsiteY3" fmla="*/ 384168 h 1019988"/>
              <a:gd name="connsiteX4" fmla="*/ 457483 w 1093048"/>
              <a:gd name="connsiteY4" fmla="*/ 841132 h 1019988"/>
              <a:gd name="connsiteX5" fmla="*/ 914447 w 1093048"/>
              <a:gd name="connsiteY5" fmla="*/ 384168 h 1019988"/>
              <a:gd name="connsiteX6" fmla="*/ 712847 w 1093048"/>
              <a:gd name="connsiteY6" fmla="*/ 5390 h 1019988"/>
              <a:gd name="connsiteX7" fmla="*/ 702935 w 1093048"/>
              <a:gd name="connsiteY7" fmla="*/ 0 h 1019988"/>
              <a:gd name="connsiteX8" fmla="*/ 960352 w 1093048"/>
              <a:gd name="connsiteY8" fmla="*/ 0 h 1019988"/>
              <a:gd name="connsiteX9" fmla="*/ 984386 w 1093048"/>
              <a:gd name="connsiteY9" fmla="*/ 29125 h 1019988"/>
              <a:gd name="connsiteX10" fmla="*/ 1093048 w 1093048"/>
              <a:gd name="connsiteY10" fmla="*/ 384168 h 1019988"/>
              <a:gd name="connsiteX11" fmla="*/ 457483 w 1093048"/>
              <a:gd name="connsiteY11" fmla="*/ 1019988 h 1019988"/>
              <a:gd name="connsiteX12" fmla="*/ 8333 w 1093048"/>
              <a:gd name="connsiteY12" fmla="*/ 833540 h 1019988"/>
              <a:gd name="connsiteX13" fmla="*/ 0 w 1093048"/>
              <a:gd name="connsiteY13" fmla="*/ 823443 h 1019988"/>
              <a:gd name="connsiteX14" fmla="*/ 0 w 1093048"/>
              <a:gd name="connsiteY14" fmla="*/ 125998 h 1019988"/>
              <a:gd name="connsiteX15" fmla="*/ 125998 w 1093048"/>
              <a:gd name="connsiteY15" fmla="*/ 0 h 1019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93048" h="1019988">
                <a:moveTo>
                  <a:pt x="125998" y="0"/>
                </a:moveTo>
                <a:lnTo>
                  <a:pt x="212142" y="0"/>
                </a:lnTo>
                <a:lnTo>
                  <a:pt x="202230" y="5390"/>
                </a:lnTo>
                <a:cubicBezTo>
                  <a:pt x="80650" y="87621"/>
                  <a:pt x="518" y="226775"/>
                  <a:pt x="518" y="384168"/>
                </a:cubicBezTo>
                <a:cubicBezTo>
                  <a:pt x="518" y="635996"/>
                  <a:pt x="205654" y="841132"/>
                  <a:pt x="457483" y="841132"/>
                </a:cubicBezTo>
                <a:cubicBezTo>
                  <a:pt x="709311" y="841132"/>
                  <a:pt x="914447" y="635996"/>
                  <a:pt x="914447" y="384168"/>
                </a:cubicBezTo>
                <a:cubicBezTo>
                  <a:pt x="914447" y="226775"/>
                  <a:pt x="834415" y="87621"/>
                  <a:pt x="712847" y="5390"/>
                </a:cubicBezTo>
                <a:lnTo>
                  <a:pt x="702935" y="0"/>
                </a:lnTo>
                <a:lnTo>
                  <a:pt x="960352" y="0"/>
                </a:lnTo>
                <a:lnTo>
                  <a:pt x="984386" y="29125"/>
                </a:lnTo>
                <a:cubicBezTo>
                  <a:pt x="1052970" y="130582"/>
                  <a:pt x="1093048" y="252800"/>
                  <a:pt x="1093048" y="384168"/>
                </a:cubicBezTo>
                <a:cubicBezTo>
                  <a:pt x="1093302" y="734735"/>
                  <a:pt x="808050" y="1019988"/>
                  <a:pt x="457483" y="1019988"/>
                </a:cubicBezTo>
                <a:cubicBezTo>
                  <a:pt x="282327" y="1019988"/>
                  <a:pt x="123435" y="948674"/>
                  <a:pt x="8333" y="833540"/>
                </a:cubicBezTo>
                <a:lnTo>
                  <a:pt x="0" y="823443"/>
                </a:lnTo>
                <a:lnTo>
                  <a:pt x="0" y="125998"/>
                </a:lnTo>
                <a:cubicBezTo>
                  <a:pt x="0" y="56411"/>
                  <a:pt x="56411" y="0"/>
                  <a:pt x="125998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88DD0BE0-ADD7-4F62-B4D7-F806CBE7C08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We’ve best </a:t>
            </a:r>
            <a:r>
              <a:rPr lang="en-US" b="1" dirty="0">
                <a:solidFill>
                  <a:schemeClr val="accent1"/>
                </a:solidFill>
              </a:rPr>
              <a:t>services</a:t>
            </a:r>
          </a:p>
        </p:txBody>
      </p:sp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EEDE7CD6-80CF-4771-8268-68D665B43A2C}"/>
              </a:ext>
            </a:extLst>
          </p:cNvPr>
          <p:cNvSpPr/>
          <p:nvPr/>
        </p:nvSpPr>
        <p:spPr>
          <a:xfrm>
            <a:off x="2040524" y="2012312"/>
            <a:ext cx="2151981" cy="2151981"/>
          </a:xfrm>
          <a:prstGeom prst="roundRect">
            <a:avLst>
              <a:gd name="adj" fmla="val 5855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B937A234-1F04-4937-89CD-EFE0EA5654C7}"/>
              </a:ext>
            </a:extLst>
          </p:cNvPr>
          <p:cNvSpPr/>
          <p:nvPr/>
        </p:nvSpPr>
        <p:spPr>
          <a:xfrm>
            <a:off x="3123788" y="2923306"/>
            <a:ext cx="1068717" cy="1240987"/>
          </a:xfrm>
          <a:custGeom>
            <a:avLst/>
            <a:gdLst>
              <a:gd name="connsiteX0" fmla="*/ 1068717 w 1068717"/>
              <a:gd name="connsiteY0" fmla="*/ 0 h 1240987"/>
              <a:gd name="connsiteX1" fmla="*/ 1068717 w 1068717"/>
              <a:gd name="connsiteY1" fmla="*/ 460308 h 1240987"/>
              <a:gd name="connsiteX2" fmla="*/ 1032726 w 1068717"/>
              <a:gd name="connsiteY2" fmla="*/ 521168 h 1240987"/>
              <a:gd name="connsiteX3" fmla="*/ 1042088 w 1068717"/>
              <a:gd name="connsiteY3" fmla="*/ 703105 h 1240987"/>
              <a:gd name="connsiteX4" fmla="*/ 1068717 w 1068717"/>
              <a:gd name="connsiteY4" fmla="*/ 727100 h 1240987"/>
              <a:gd name="connsiteX5" fmla="*/ 1068717 w 1068717"/>
              <a:gd name="connsiteY5" fmla="*/ 1104948 h 1240987"/>
              <a:gd name="connsiteX6" fmla="*/ 1066577 w 1068717"/>
              <a:gd name="connsiteY6" fmla="*/ 1115548 h 1240987"/>
              <a:gd name="connsiteX7" fmla="*/ 922637 w 1068717"/>
              <a:gd name="connsiteY7" fmla="*/ 1030425 h 1240987"/>
              <a:gd name="connsiteX8" fmla="*/ 696906 w 1068717"/>
              <a:gd name="connsiteY8" fmla="*/ 1088388 h 1240987"/>
              <a:gd name="connsiteX9" fmla="*/ 606662 w 1068717"/>
              <a:gd name="connsiteY9" fmla="*/ 1240987 h 1240987"/>
              <a:gd name="connsiteX10" fmla="*/ 234969 w 1068717"/>
              <a:gd name="connsiteY10" fmla="*/ 1240987 h 1240987"/>
              <a:gd name="connsiteX11" fmla="*/ 250979 w 1068717"/>
              <a:gd name="connsiteY11" fmla="*/ 1194952 h 1240987"/>
              <a:gd name="connsiteX12" fmla="*/ 413212 w 1068717"/>
              <a:gd name="connsiteY12" fmla="*/ 920619 h 1240987"/>
              <a:gd name="connsiteX13" fmla="*/ 355249 w 1068717"/>
              <a:gd name="connsiteY13" fmla="*/ 694888 h 1240987"/>
              <a:gd name="connsiteX14" fmla="*/ 80917 w 1068717"/>
              <a:gd name="connsiteY14" fmla="*/ 532655 h 1240987"/>
              <a:gd name="connsiteX15" fmla="*/ 22954 w 1068717"/>
              <a:gd name="connsiteY15" fmla="*/ 306923 h 1240987"/>
              <a:gd name="connsiteX16" fmla="*/ 248686 w 1068717"/>
              <a:gd name="connsiteY16" fmla="*/ 248961 h 1240987"/>
              <a:gd name="connsiteX17" fmla="*/ 523301 w 1068717"/>
              <a:gd name="connsiteY17" fmla="*/ 411361 h 1240987"/>
              <a:gd name="connsiteX18" fmla="*/ 749033 w 1068717"/>
              <a:gd name="connsiteY18" fmla="*/ 353399 h 1240987"/>
              <a:gd name="connsiteX19" fmla="*/ 911266 w 1068717"/>
              <a:gd name="connsiteY19" fmla="*/ 79066 h 1240987"/>
              <a:gd name="connsiteX20" fmla="*/ 1012133 w 1068717"/>
              <a:gd name="connsiteY20" fmla="*/ 3359 h 1240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068717" h="1240987">
                <a:moveTo>
                  <a:pt x="1068717" y="0"/>
                </a:moveTo>
                <a:lnTo>
                  <a:pt x="1068717" y="460308"/>
                </a:lnTo>
                <a:lnTo>
                  <a:pt x="1032726" y="521168"/>
                </a:lnTo>
                <a:cubicBezTo>
                  <a:pt x="997998" y="579892"/>
                  <a:pt x="1003923" y="651458"/>
                  <a:pt x="1042088" y="703105"/>
                </a:cubicBezTo>
                <a:lnTo>
                  <a:pt x="1068717" y="727100"/>
                </a:lnTo>
                <a:lnTo>
                  <a:pt x="1068717" y="1104948"/>
                </a:lnTo>
                <a:lnTo>
                  <a:pt x="1066577" y="1115548"/>
                </a:lnTo>
                <a:lnTo>
                  <a:pt x="922637" y="1030425"/>
                </a:lnTo>
                <a:cubicBezTo>
                  <a:pt x="844338" y="984121"/>
                  <a:pt x="743210" y="1010088"/>
                  <a:pt x="696906" y="1088388"/>
                </a:cubicBezTo>
                <a:lnTo>
                  <a:pt x="606662" y="1240987"/>
                </a:lnTo>
                <a:lnTo>
                  <a:pt x="234969" y="1240987"/>
                </a:lnTo>
                <a:lnTo>
                  <a:pt x="250979" y="1194952"/>
                </a:lnTo>
                <a:lnTo>
                  <a:pt x="413212" y="920619"/>
                </a:lnTo>
                <a:cubicBezTo>
                  <a:pt x="459516" y="842320"/>
                  <a:pt x="433549" y="741192"/>
                  <a:pt x="355249" y="694888"/>
                </a:cubicBezTo>
                <a:lnTo>
                  <a:pt x="80917" y="532655"/>
                </a:lnTo>
                <a:cubicBezTo>
                  <a:pt x="2617" y="486350"/>
                  <a:pt x="-23350" y="385223"/>
                  <a:pt x="22954" y="306923"/>
                </a:cubicBezTo>
                <a:cubicBezTo>
                  <a:pt x="69259" y="228624"/>
                  <a:pt x="170386" y="202657"/>
                  <a:pt x="248686" y="248961"/>
                </a:cubicBezTo>
                <a:lnTo>
                  <a:pt x="523301" y="411361"/>
                </a:lnTo>
                <a:cubicBezTo>
                  <a:pt x="601601" y="457665"/>
                  <a:pt x="702728" y="431698"/>
                  <a:pt x="749033" y="353399"/>
                </a:cubicBezTo>
                <a:lnTo>
                  <a:pt x="911266" y="79066"/>
                </a:lnTo>
                <a:cubicBezTo>
                  <a:pt x="934418" y="39917"/>
                  <a:pt x="971276" y="13850"/>
                  <a:pt x="1012133" y="3359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B80736C4-F113-4CA5-9D22-933E6704E29C}"/>
              </a:ext>
            </a:extLst>
          </p:cNvPr>
          <p:cNvGrpSpPr/>
          <p:nvPr/>
        </p:nvGrpSpPr>
        <p:grpSpPr>
          <a:xfrm>
            <a:off x="2409833" y="2297017"/>
            <a:ext cx="362565" cy="361779"/>
            <a:chOff x="6768451" y="3015715"/>
            <a:chExt cx="402322" cy="401450"/>
          </a:xfrm>
          <a:solidFill>
            <a:schemeClr val="bg2"/>
          </a:solidFill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50D14C26-37AD-4DFE-80DA-36C64409BC59}"/>
                </a:ext>
              </a:extLst>
            </p:cNvPr>
            <p:cNvSpPr/>
            <p:nvPr/>
          </p:nvSpPr>
          <p:spPr>
            <a:xfrm>
              <a:off x="7068498" y="3202627"/>
              <a:ext cx="102275" cy="214538"/>
            </a:xfrm>
            <a:custGeom>
              <a:avLst/>
              <a:gdLst>
                <a:gd name="connsiteX0" fmla="*/ 53022 w 60162"/>
                <a:gd name="connsiteY0" fmla="*/ 25401 h 126199"/>
                <a:gd name="connsiteX1" fmla="*/ 11112 w 60162"/>
                <a:gd name="connsiteY1" fmla="*/ 43404 h 126199"/>
                <a:gd name="connsiteX2" fmla="*/ 45688 w 60162"/>
                <a:gd name="connsiteY2" fmla="*/ 12733 h 126199"/>
                <a:gd name="connsiteX3" fmla="*/ 50641 w 60162"/>
                <a:gd name="connsiteY3" fmla="*/ 7780 h 126199"/>
                <a:gd name="connsiteX4" fmla="*/ 10446 w 60162"/>
                <a:gd name="connsiteY4" fmla="*/ 7113 h 126199"/>
                <a:gd name="connsiteX5" fmla="*/ 4635 w 60162"/>
                <a:gd name="connsiteY5" fmla="*/ 46356 h 126199"/>
                <a:gd name="connsiteX6" fmla="*/ 26638 w 60162"/>
                <a:gd name="connsiteY6" fmla="*/ 60072 h 126199"/>
                <a:gd name="connsiteX7" fmla="*/ 26638 w 60162"/>
                <a:gd name="connsiteY7" fmla="*/ 122842 h 126199"/>
                <a:gd name="connsiteX8" fmla="*/ 33591 w 60162"/>
                <a:gd name="connsiteY8" fmla="*/ 122842 h 126199"/>
                <a:gd name="connsiteX9" fmla="*/ 33591 w 60162"/>
                <a:gd name="connsiteY9" fmla="*/ 60168 h 126199"/>
                <a:gd name="connsiteX10" fmla="*/ 40830 w 60162"/>
                <a:gd name="connsiteY10" fmla="*/ 58453 h 126199"/>
                <a:gd name="connsiteX11" fmla="*/ 59690 w 60162"/>
                <a:gd name="connsiteY11" fmla="*/ 23496 h 126199"/>
                <a:gd name="connsiteX12" fmla="*/ 53022 w 60162"/>
                <a:gd name="connsiteY12" fmla="*/ 25401 h 12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162" h="126199">
                  <a:moveTo>
                    <a:pt x="53022" y="25401"/>
                  </a:moveTo>
                  <a:cubicBezTo>
                    <a:pt x="56928" y="49404"/>
                    <a:pt x="25590" y="64168"/>
                    <a:pt x="11112" y="43404"/>
                  </a:cubicBezTo>
                  <a:cubicBezTo>
                    <a:pt x="-4509" y="21020"/>
                    <a:pt x="25114" y="-4126"/>
                    <a:pt x="45688" y="12733"/>
                  </a:cubicBezTo>
                  <a:cubicBezTo>
                    <a:pt x="49117" y="15591"/>
                    <a:pt x="54165" y="10638"/>
                    <a:pt x="50641" y="7780"/>
                  </a:cubicBezTo>
                  <a:cubicBezTo>
                    <a:pt x="38830" y="-1840"/>
                    <a:pt x="22352" y="-3078"/>
                    <a:pt x="10446" y="7113"/>
                  </a:cubicBezTo>
                  <a:cubicBezTo>
                    <a:pt x="-889" y="16829"/>
                    <a:pt x="-3270" y="33783"/>
                    <a:pt x="4635" y="46356"/>
                  </a:cubicBezTo>
                  <a:cubicBezTo>
                    <a:pt x="9588" y="54167"/>
                    <a:pt x="17875" y="59025"/>
                    <a:pt x="26638" y="60072"/>
                  </a:cubicBezTo>
                  <a:cubicBezTo>
                    <a:pt x="26638" y="81027"/>
                    <a:pt x="26638" y="101887"/>
                    <a:pt x="26638" y="122842"/>
                  </a:cubicBezTo>
                  <a:cubicBezTo>
                    <a:pt x="26638" y="127319"/>
                    <a:pt x="33591" y="127319"/>
                    <a:pt x="33591" y="122842"/>
                  </a:cubicBezTo>
                  <a:cubicBezTo>
                    <a:pt x="33591" y="101982"/>
                    <a:pt x="33591" y="81027"/>
                    <a:pt x="33591" y="60168"/>
                  </a:cubicBezTo>
                  <a:cubicBezTo>
                    <a:pt x="36068" y="59882"/>
                    <a:pt x="38449" y="59310"/>
                    <a:pt x="40830" y="58453"/>
                  </a:cubicBezTo>
                  <a:cubicBezTo>
                    <a:pt x="55404" y="52929"/>
                    <a:pt x="62071" y="38260"/>
                    <a:pt x="59690" y="23496"/>
                  </a:cubicBezTo>
                  <a:cubicBezTo>
                    <a:pt x="59118" y="19115"/>
                    <a:pt x="52356" y="20925"/>
                    <a:pt x="53022" y="254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8048D79D-9F6C-469E-B465-60761E9DA973}"/>
                </a:ext>
              </a:extLst>
            </p:cNvPr>
            <p:cNvSpPr/>
            <p:nvPr/>
          </p:nvSpPr>
          <p:spPr>
            <a:xfrm>
              <a:off x="7153678" y="3224920"/>
              <a:ext cx="11475" cy="11822"/>
            </a:xfrm>
            <a:custGeom>
              <a:avLst/>
              <a:gdLst>
                <a:gd name="connsiteX0" fmla="*/ 3393 w 6750"/>
                <a:gd name="connsiteY0" fmla="*/ 6954 h 6954"/>
                <a:gd name="connsiteX1" fmla="*/ 3393 w 6750"/>
                <a:gd name="connsiteY1" fmla="*/ 1 h 6954"/>
                <a:gd name="connsiteX2" fmla="*/ 3393 w 6750"/>
                <a:gd name="connsiteY2" fmla="*/ 6954 h 6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50" h="6954">
                  <a:moveTo>
                    <a:pt x="3393" y="6954"/>
                  </a:moveTo>
                  <a:cubicBezTo>
                    <a:pt x="7870" y="6954"/>
                    <a:pt x="7870" y="1"/>
                    <a:pt x="3393" y="1"/>
                  </a:cubicBezTo>
                  <a:cubicBezTo>
                    <a:pt x="-1083" y="-94"/>
                    <a:pt x="-1179" y="6954"/>
                    <a:pt x="3393" y="69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1A40150B-56F7-4D65-9484-0E44D2539987}"/>
                </a:ext>
              </a:extLst>
            </p:cNvPr>
            <p:cNvSpPr/>
            <p:nvPr/>
          </p:nvSpPr>
          <p:spPr>
            <a:xfrm>
              <a:off x="6768451" y="3202627"/>
              <a:ext cx="102437" cy="214538"/>
            </a:xfrm>
            <a:custGeom>
              <a:avLst/>
              <a:gdLst>
                <a:gd name="connsiteX0" fmla="*/ 26733 w 60257"/>
                <a:gd name="connsiteY0" fmla="*/ 60072 h 126199"/>
                <a:gd name="connsiteX1" fmla="*/ 26733 w 60257"/>
                <a:gd name="connsiteY1" fmla="*/ 122842 h 126199"/>
                <a:gd name="connsiteX2" fmla="*/ 33687 w 60257"/>
                <a:gd name="connsiteY2" fmla="*/ 122842 h 126199"/>
                <a:gd name="connsiteX3" fmla="*/ 33687 w 60257"/>
                <a:gd name="connsiteY3" fmla="*/ 60168 h 126199"/>
                <a:gd name="connsiteX4" fmla="*/ 40926 w 60257"/>
                <a:gd name="connsiteY4" fmla="*/ 58453 h 126199"/>
                <a:gd name="connsiteX5" fmla="*/ 59785 w 60257"/>
                <a:gd name="connsiteY5" fmla="*/ 23496 h 126199"/>
                <a:gd name="connsiteX6" fmla="*/ 53022 w 60257"/>
                <a:gd name="connsiteY6" fmla="*/ 25401 h 126199"/>
                <a:gd name="connsiteX7" fmla="*/ 11112 w 60257"/>
                <a:gd name="connsiteY7" fmla="*/ 43404 h 126199"/>
                <a:gd name="connsiteX8" fmla="*/ 45688 w 60257"/>
                <a:gd name="connsiteY8" fmla="*/ 12733 h 126199"/>
                <a:gd name="connsiteX9" fmla="*/ 50641 w 60257"/>
                <a:gd name="connsiteY9" fmla="*/ 7780 h 126199"/>
                <a:gd name="connsiteX10" fmla="*/ 10446 w 60257"/>
                <a:gd name="connsiteY10" fmla="*/ 7113 h 126199"/>
                <a:gd name="connsiteX11" fmla="*/ 4635 w 60257"/>
                <a:gd name="connsiteY11" fmla="*/ 46356 h 126199"/>
                <a:gd name="connsiteX12" fmla="*/ 26733 w 60257"/>
                <a:gd name="connsiteY12" fmla="*/ 60072 h 12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257" h="126199">
                  <a:moveTo>
                    <a:pt x="26733" y="60072"/>
                  </a:moveTo>
                  <a:cubicBezTo>
                    <a:pt x="26733" y="81027"/>
                    <a:pt x="26733" y="101887"/>
                    <a:pt x="26733" y="122842"/>
                  </a:cubicBezTo>
                  <a:cubicBezTo>
                    <a:pt x="26733" y="127319"/>
                    <a:pt x="33687" y="127319"/>
                    <a:pt x="33687" y="122842"/>
                  </a:cubicBezTo>
                  <a:cubicBezTo>
                    <a:pt x="33687" y="101982"/>
                    <a:pt x="33687" y="81027"/>
                    <a:pt x="33687" y="60168"/>
                  </a:cubicBezTo>
                  <a:cubicBezTo>
                    <a:pt x="36163" y="59882"/>
                    <a:pt x="38544" y="59310"/>
                    <a:pt x="40926" y="58453"/>
                  </a:cubicBezTo>
                  <a:cubicBezTo>
                    <a:pt x="55499" y="52929"/>
                    <a:pt x="62166" y="38260"/>
                    <a:pt x="59785" y="23496"/>
                  </a:cubicBezTo>
                  <a:cubicBezTo>
                    <a:pt x="59118" y="19020"/>
                    <a:pt x="52356" y="20925"/>
                    <a:pt x="53022" y="25401"/>
                  </a:cubicBezTo>
                  <a:cubicBezTo>
                    <a:pt x="56928" y="49404"/>
                    <a:pt x="25590" y="64168"/>
                    <a:pt x="11112" y="43404"/>
                  </a:cubicBezTo>
                  <a:cubicBezTo>
                    <a:pt x="-4509" y="21020"/>
                    <a:pt x="25114" y="-4126"/>
                    <a:pt x="45688" y="12733"/>
                  </a:cubicBezTo>
                  <a:cubicBezTo>
                    <a:pt x="49117" y="15591"/>
                    <a:pt x="54165" y="10638"/>
                    <a:pt x="50641" y="7780"/>
                  </a:cubicBezTo>
                  <a:cubicBezTo>
                    <a:pt x="38830" y="-1840"/>
                    <a:pt x="22352" y="-3078"/>
                    <a:pt x="10446" y="7113"/>
                  </a:cubicBezTo>
                  <a:cubicBezTo>
                    <a:pt x="-889" y="16829"/>
                    <a:pt x="-3270" y="33783"/>
                    <a:pt x="4635" y="46356"/>
                  </a:cubicBezTo>
                  <a:cubicBezTo>
                    <a:pt x="9684" y="54167"/>
                    <a:pt x="17970" y="59025"/>
                    <a:pt x="26733" y="600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8F06F34-ABC7-4254-AF93-BEA6295E56DA}"/>
                </a:ext>
              </a:extLst>
            </p:cNvPr>
            <p:cNvSpPr/>
            <p:nvPr/>
          </p:nvSpPr>
          <p:spPr>
            <a:xfrm>
              <a:off x="6853691" y="3224920"/>
              <a:ext cx="11416" cy="11822"/>
            </a:xfrm>
            <a:custGeom>
              <a:avLst/>
              <a:gdLst>
                <a:gd name="connsiteX0" fmla="*/ 3358 w 6715"/>
                <a:gd name="connsiteY0" fmla="*/ 6954 h 6954"/>
                <a:gd name="connsiteX1" fmla="*/ 3358 w 6715"/>
                <a:gd name="connsiteY1" fmla="*/ 1 h 6954"/>
                <a:gd name="connsiteX2" fmla="*/ 3358 w 6715"/>
                <a:gd name="connsiteY2" fmla="*/ 6954 h 6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15" h="6954">
                  <a:moveTo>
                    <a:pt x="3358" y="6954"/>
                  </a:moveTo>
                  <a:cubicBezTo>
                    <a:pt x="7834" y="6954"/>
                    <a:pt x="7834" y="1"/>
                    <a:pt x="3358" y="1"/>
                  </a:cubicBezTo>
                  <a:cubicBezTo>
                    <a:pt x="-1119" y="-94"/>
                    <a:pt x="-1119" y="6954"/>
                    <a:pt x="3358" y="69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642AB8D-8565-42DB-AA9B-25BD595E41D8}"/>
                </a:ext>
              </a:extLst>
            </p:cNvPr>
            <p:cNvSpPr/>
            <p:nvPr/>
          </p:nvSpPr>
          <p:spPr>
            <a:xfrm>
              <a:off x="6862638" y="3015715"/>
              <a:ext cx="214712" cy="401088"/>
            </a:xfrm>
            <a:custGeom>
              <a:avLst/>
              <a:gdLst>
                <a:gd name="connsiteX0" fmla="*/ 17145 w 126301"/>
                <a:gd name="connsiteY0" fmla="*/ 235934 h 235934"/>
                <a:gd name="connsiteX1" fmla="*/ 48482 w 126301"/>
                <a:gd name="connsiteY1" fmla="*/ 235934 h 235934"/>
                <a:gd name="connsiteX2" fmla="*/ 77724 w 126301"/>
                <a:gd name="connsiteY2" fmla="*/ 235934 h 235934"/>
                <a:gd name="connsiteX3" fmla="*/ 109061 w 126301"/>
                <a:gd name="connsiteY3" fmla="*/ 235934 h 235934"/>
                <a:gd name="connsiteX4" fmla="*/ 116777 w 126301"/>
                <a:gd name="connsiteY4" fmla="*/ 228219 h 235934"/>
                <a:gd name="connsiteX5" fmla="*/ 116777 w 126301"/>
                <a:gd name="connsiteY5" fmla="*/ 30480 h 235934"/>
                <a:gd name="connsiteX6" fmla="*/ 118205 w 126301"/>
                <a:gd name="connsiteY6" fmla="*/ 30480 h 235934"/>
                <a:gd name="connsiteX7" fmla="*/ 126302 w 126301"/>
                <a:gd name="connsiteY7" fmla="*/ 22384 h 235934"/>
                <a:gd name="connsiteX8" fmla="*/ 126302 w 126301"/>
                <a:gd name="connsiteY8" fmla="*/ 8096 h 235934"/>
                <a:gd name="connsiteX9" fmla="*/ 118015 w 126301"/>
                <a:gd name="connsiteY9" fmla="*/ 0 h 235934"/>
                <a:gd name="connsiteX10" fmla="*/ 8096 w 126301"/>
                <a:gd name="connsiteY10" fmla="*/ 0 h 235934"/>
                <a:gd name="connsiteX11" fmla="*/ 0 w 126301"/>
                <a:gd name="connsiteY11" fmla="*/ 8096 h 235934"/>
                <a:gd name="connsiteX12" fmla="*/ 0 w 126301"/>
                <a:gd name="connsiteY12" fmla="*/ 22384 h 235934"/>
                <a:gd name="connsiteX13" fmla="*/ 8096 w 126301"/>
                <a:gd name="connsiteY13" fmla="*/ 30480 h 235934"/>
                <a:gd name="connsiteX14" fmla="*/ 9525 w 126301"/>
                <a:gd name="connsiteY14" fmla="*/ 30480 h 235934"/>
                <a:gd name="connsiteX15" fmla="*/ 9525 w 126301"/>
                <a:gd name="connsiteY15" fmla="*/ 228314 h 235934"/>
                <a:gd name="connsiteX16" fmla="*/ 17145 w 126301"/>
                <a:gd name="connsiteY16" fmla="*/ 235934 h 235934"/>
                <a:gd name="connsiteX17" fmla="*/ 55436 w 126301"/>
                <a:gd name="connsiteY17" fmla="*/ 228981 h 235934"/>
                <a:gd name="connsiteX18" fmla="*/ 55436 w 126301"/>
                <a:gd name="connsiteY18" fmla="*/ 185261 h 235934"/>
                <a:gd name="connsiteX19" fmla="*/ 70676 w 126301"/>
                <a:gd name="connsiteY19" fmla="*/ 185261 h 235934"/>
                <a:gd name="connsiteX20" fmla="*/ 70676 w 126301"/>
                <a:gd name="connsiteY20" fmla="*/ 228981 h 235934"/>
                <a:gd name="connsiteX21" fmla="*/ 55436 w 126301"/>
                <a:gd name="connsiteY21" fmla="*/ 228981 h 235934"/>
                <a:gd name="connsiteX22" fmla="*/ 109633 w 126301"/>
                <a:gd name="connsiteY22" fmla="*/ 228314 h 235934"/>
                <a:gd name="connsiteX23" fmla="*/ 108966 w 126301"/>
                <a:gd name="connsiteY23" fmla="*/ 228981 h 235934"/>
                <a:gd name="connsiteX24" fmla="*/ 77629 w 126301"/>
                <a:gd name="connsiteY24" fmla="*/ 228981 h 235934"/>
                <a:gd name="connsiteX25" fmla="*/ 77629 w 126301"/>
                <a:gd name="connsiteY25" fmla="*/ 178308 h 235934"/>
                <a:gd name="connsiteX26" fmla="*/ 48482 w 126301"/>
                <a:gd name="connsiteY26" fmla="*/ 178308 h 235934"/>
                <a:gd name="connsiteX27" fmla="*/ 48482 w 126301"/>
                <a:gd name="connsiteY27" fmla="*/ 228981 h 235934"/>
                <a:gd name="connsiteX28" fmla="*/ 17145 w 126301"/>
                <a:gd name="connsiteY28" fmla="*/ 228981 h 235934"/>
                <a:gd name="connsiteX29" fmla="*/ 16478 w 126301"/>
                <a:gd name="connsiteY29" fmla="*/ 228314 h 235934"/>
                <a:gd name="connsiteX30" fmla="*/ 16478 w 126301"/>
                <a:gd name="connsiteY30" fmla="*/ 30480 h 235934"/>
                <a:gd name="connsiteX31" fmla="*/ 109633 w 126301"/>
                <a:gd name="connsiteY31" fmla="*/ 30480 h 235934"/>
                <a:gd name="connsiteX32" fmla="*/ 109633 w 126301"/>
                <a:gd name="connsiteY32" fmla="*/ 228314 h 235934"/>
                <a:gd name="connsiteX33" fmla="*/ 8096 w 126301"/>
                <a:gd name="connsiteY33" fmla="*/ 23432 h 235934"/>
                <a:gd name="connsiteX34" fmla="*/ 7049 w 126301"/>
                <a:gd name="connsiteY34" fmla="*/ 22384 h 235934"/>
                <a:gd name="connsiteX35" fmla="*/ 7049 w 126301"/>
                <a:gd name="connsiteY35" fmla="*/ 8096 h 235934"/>
                <a:gd name="connsiteX36" fmla="*/ 8096 w 126301"/>
                <a:gd name="connsiteY36" fmla="*/ 7049 h 235934"/>
                <a:gd name="connsiteX37" fmla="*/ 118015 w 126301"/>
                <a:gd name="connsiteY37" fmla="*/ 7049 h 235934"/>
                <a:gd name="connsiteX38" fmla="*/ 119062 w 126301"/>
                <a:gd name="connsiteY38" fmla="*/ 8096 h 235934"/>
                <a:gd name="connsiteX39" fmla="*/ 119062 w 126301"/>
                <a:gd name="connsiteY39" fmla="*/ 22384 h 235934"/>
                <a:gd name="connsiteX40" fmla="*/ 118015 w 126301"/>
                <a:gd name="connsiteY40" fmla="*/ 23432 h 235934"/>
                <a:gd name="connsiteX41" fmla="*/ 116586 w 126301"/>
                <a:gd name="connsiteY41" fmla="*/ 23432 h 235934"/>
                <a:gd name="connsiteX42" fmla="*/ 9525 w 126301"/>
                <a:gd name="connsiteY42" fmla="*/ 23432 h 235934"/>
                <a:gd name="connsiteX43" fmla="*/ 8096 w 126301"/>
                <a:gd name="connsiteY43" fmla="*/ 23432 h 235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26301" h="235934">
                  <a:moveTo>
                    <a:pt x="17145" y="235934"/>
                  </a:moveTo>
                  <a:lnTo>
                    <a:pt x="48482" y="235934"/>
                  </a:lnTo>
                  <a:lnTo>
                    <a:pt x="77724" y="235934"/>
                  </a:lnTo>
                  <a:lnTo>
                    <a:pt x="109061" y="235934"/>
                  </a:lnTo>
                  <a:cubicBezTo>
                    <a:pt x="113252" y="235934"/>
                    <a:pt x="116777" y="232505"/>
                    <a:pt x="116777" y="228219"/>
                  </a:cubicBezTo>
                  <a:lnTo>
                    <a:pt x="116777" y="30480"/>
                  </a:lnTo>
                  <a:lnTo>
                    <a:pt x="118205" y="30480"/>
                  </a:lnTo>
                  <a:cubicBezTo>
                    <a:pt x="122682" y="30480"/>
                    <a:pt x="126302" y="26861"/>
                    <a:pt x="126302" y="22384"/>
                  </a:cubicBezTo>
                  <a:lnTo>
                    <a:pt x="126302" y="8096"/>
                  </a:lnTo>
                  <a:cubicBezTo>
                    <a:pt x="126111" y="3620"/>
                    <a:pt x="122492" y="0"/>
                    <a:pt x="118015" y="0"/>
                  </a:cubicBezTo>
                  <a:lnTo>
                    <a:pt x="8096" y="0"/>
                  </a:lnTo>
                  <a:cubicBezTo>
                    <a:pt x="3620" y="0"/>
                    <a:pt x="0" y="3620"/>
                    <a:pt x="0" y="8096"/>
                  </a:cubicBezTo>
                  <a:lnTo>
                    <a:pt x="0" y="22384"/>
                  </a:lnTo>
                  <a:cubicBezTo>
                    <a:pt x="0" y="26861"/>
                    <a:pt x="3620" y="30480"/>
                    <a:pt x="8096" y="30480"/>
                  </a:cubicBezTo>
                  <a:lnTo>
                    <a:pt x="9525" y="30480"/>
                  </a:lnTo>
                  <a:lnTo>
                    <a:pt x="9525" y="228314"/>
                  </a:lnTo>
                  <a:cubicBezTo>
                    <a:pt x="9525" y="232505"/>
                    <a:pt x="12954" y="235934"/>
                    <a:pt x="17145" y="235934"/>
                  </a:cubicBezTo>
                  <a:close/>
                  <a:moveTo>
                    <a:pt x="55436" y="228981"/>
                  </a:moveTo>
                  <a:lnTo>
                    <a:pt x="55436" y="185261"/>
                  </a:lnTo>
                  <a:lnTo>
                    <a:pt x="70676" y="185261"/>
                  </a:lnTo>
                  <a:lnTo>
                    <a:pt x="70676" y="228981"/>
                  </a:lnTo>
                  <a:lnTo>
                    <a:pt x="55436" y="228981"/>
                  </a:lnTo>
                  <a:close/>
                  <a:moveTo>
                    <a:pt x="109633" y="228314"/>
                  </a:moveTo>
                  <a:cubicBezTo>
                    <a:pt x="109633" y="228695"/>
                    <a:pt x="109347" y="228981"/>
                    <a:pt x="108966" y="228981"/>
                  </a:cubicBezTo>
                  <a:lnTo>
                    <a:pt x="77629" y="228981"/>
                  </a:lnTo>
                  <a:lnTo>
                    <a:pt x="77629" y="178308"/>
                  </a:lnTo>
                  <a:lnTo>
                    <a:pt x="48482" y="178308"/>
                  </a:lnTo>
                  <a:lnTo>
                    <a:pt x="48482" y="228981"/>
                  </a:lnTo>
                  <a:lnTo>
                    <a:pt x="17145" y="228981"/>
                  </a:lnTo>
                  <a:cubicBezTo>
                    <a:pt x="16764" y="228981"/>
                    <a:pt x="16478" y="228695"/>
                    <a:pt x="16478" y="228314"/>
                  </a:cubicBezTo>
                  <a:lnTo>
                    <a:pt x="16478" y="30480"/>
                  </a:lnTo>
                  <a:lnTo>
                    <a:pt x="109633" y="30480"/>
                  </a:lnTo>
                  <a:lnTo>
                    <a:pt x="109633" y="228314"/>
                  </a:lnTo>
                  <a:close/>
                  <a:moveTo>
                    <a:pt x="8096" y="23432"/>
                  </a:moveTo>
                  <a:cubicBezTo>
                    <a:pt x="7525" y="23432"/>
                    <a:pt x="7049" y="22955"/>
                    <a:pt x="7049" y="22384"/>
                  </a:cubicBezTo>
                  <a:lnTo>
                    <a:pt x="7049" y="8096"/>
                  </a:lnTo>
                  <a:cubicBezTo>
                    <a:pt x="7049" y="7525"/>
                    <a:pt x="7525" y="7049"/>
                    <a:pt x="8096" y="7049"/>
                  </a:cubicBezTo>
                  <a:lnTo>
                    <a:pt x="118015" y="7049"/>
                  </a:lnTo>
                  <a:cubicBezTo>
                    <a:pt x="118586" y="7049"/>
                    <a:pt x="119062" y="7525"/>
                    <a:pt x="119062" y="8096"/>
                  </a:cubicBezTo>
                  <a:lnTo>
                    <a:pt x="119062" y="22384"/>
                  </a:lnTo>
                  <a:cubicBezTo>
                    <a:pt x="119062" y="22955"/>
                    <a:pt x="118586" y="23432"/>
                    <a:pt x="118015" y="23432"/>
                  </a:cubicBezTo>
                  <a:lnTo>
                    <a:pt x="116586" y="23432"/>
                  </a:lnTo>
                  <a:lnTo>
                    <a:pt x="9525" y="23432"/>
                  </a:lnTo>
                  <a:lnTo>
                    <a:pt x="8096" y="234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D751B943-245A-41F1-8922-61EDB9F7F162}"/>
                </a:ext>
              </a:extLst>
            </p:cNvPr>
            <p:cNvSpPr/>
            <p:nvPr/>
          </p:nvSpPr>
          <p:spPr>
            <a:xfrm>
              <a:off x="6916720" y="3161448"/>
              <a:ext cx="42424" cy="42424"/>
            </a:xfrm>
            <a:custGeom>
              <a:avLst/>
              <a:gdLst>
                <a:gd name="connsiteX0" fmla="*/ 6668 w 24955"/>
                <a:gd name="connsiteY0" fmla="*/ 24955 h 24955"/>
                <a:gd name="connsiteX1" fmla="*/ 18288 w 24955"/>
                <a:gd name="connsiteY1" fmla="*/ 24955 h 24955"/>
                <a:gd name="connsiteX2" fmla="*/ 24956 w 24955"/>
                <a:gd name="connsiteY2" fmla="*/ 18288 h 24955"/>
                <a:gd name="connsiteX3" fmla="*/ 24956 w 24955"/>
                <a:gd name="connsiteY3" fmla="*/ 6667 h 24955"/>
                <a:gd name="connsiteX4" fmla="*/ 18288 w 24955"/>
                <a:gd name="connsiteY4" fmla="*/ 0 h 24955"/>
                <a:gd name="connsiteX5" fmla="*/ 6668 w 24955"/>
                <a:gd name="connsiteY5" fmla="*/ 0 h 24955"/>
                <a:gd name="connsiteX6" fmla="*/ 0 w 24955"/>
                <a:gd name="connsiteY6" fmla="*/ 6667 h 24955"/>
                <a:gd name="connsiteX7" fmla="*/ 0 w 24955"/>
                <a:gd name="connsiteY7" fmla="*/ 18288 h 24955"/>
                <a:gd name="connsiteX8" fmla="*/ 6668 w 24955"/>
                <a:gd name="connsiteY8" fmla="*/ 24955 h 24955"/>
                <a:gd name="connsiteX9" fmla="*/ 6953 w 24955"/>
                <a:gd name="connsiteY9" fmla="*/ 6953 h 24955"/>
                <a:gd name="connsiteX10" fmla="*/ 17907 w 24955"/>
                <a:gd name="connsiteY10" fmla="*/ 6953 h 24955"/>
                <a:gd name="connsiteX11" fmla="*/ 17907 w 24955"/>
                <a:gd name="connsiteY11" fmla="*/ 17907 h 24955"/>
                <a:gd name="connsiteX12" fmla="*/ 6953 w 24955"/>
                <a:gd name="connsiteY12" fmla="*/ 17907 h 24955"/>
                <a:gd name="connsiteX13" fmla="*/ 6953 w 24955"/>
                <a:gd name="connsiteY13" fmla="*/ 6953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6668" y="24955"/>
                  </a:moveTo>
                  <a:lnTo>
                    <a:pt x="18288" y="24955"/>
                  </a:lnTo>
                  <a:cubicBezTo>
                    <a:pt x="22003" y="24955"/>
                    <a:pt x="24956" y="21908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1908" y="0"/>
                    <a:pt x="18288" y="0"/>
                  </a:cubicBez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1908"/>
                    <a:pt x="2953" y="24955"/>
                    <a:pt x="6668" y="24955"/>
                  </a:cubicBezTo>
                  <a:close/>
                  <a:moveTo>
                    <a:pt x="6953" y="6953"/>
                  </a:moveTo>
                  <a:lnTo>
                    <a:pt x="17907" y="6953"/>
                  </a:lnTo>
                  <a:lnTo>
                    <a:pt x="17907" y="17907"/>
                  </a:lnTo>
                  <a:lnTo>
                    <a:pt x="6953" y="17907"/>
                  </a:lnTo>
                  <a:lnTo>
                    <a:pt x="6953" y="6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0022CCF7-E915-4C4A-B35D-63BF76217544}"/>
                </a:ext>
              </a:extLst>
            </p:cNvPr>
            <p:cNvSpPr/>
            <p:nvPr/>
          </p:nvSpPr>
          <p:spPr>
            <a:xfrm>
              <a:off x="6980677" y="3161448"/>
              <a:ext cx="42427" cy="42424"/>
            </a:xfrm>
            <a:custGeom>
              <a:avLst/>
              <a:gdLst>
                <a:gd name="connsiteX0" fmla="*/ 6670 w 24957"/>
                <a:gd name="connsiteY0" fmla="*/ 24955 h 24955"/>
                <a:gd name="connsiteX1" fmla="*/ 18290 w 24957"/>
                <a:gd name="connsiteY1" fmla="*/ 24955 h 24955"/>
                <a:gd name="connsiteX2" fmla="*/ 24958 w 24957"/>
                <a:gd name="connsiteY2" fmla="*/ 18288 h 24955"/>
                <a:gd name="connsiteX3" fmla="*/ 24958 w 24957"/>
                <a:gd name="connsiteY3" fmla="*/ 6667 h 24955"/>
                <a:gd name="connsiteX4" fmla="*/ 18290 w 24957"/>
                <a:gd name="connsiteY4" fmla="*/ 0 h 24955"/>
                <a:gd name="connsiteX5" fmla="*/ 6670 w 24957"/>
                <a:gd name="connsiteY5" fmla="*/ 0 h 24955"/>
                <a:gd name="connsiteX6" fmla="*/ 2 w 24957"/>
                <a:gd name="connsiteY6" fmla="*/ 6667 h 24955"/>
                <a:gd name="connsiteX7" fmla="*/ 2 w 24957"/>
                <a:gd name="connsiteY7" fmla="*/ 18288 h 24955"/>
                <a:gd name="connsiteX8" fmla="*/ 6670 w 24957"/>
                <a:gd name="connsiteY8" fmla="*/ 24955 h 24955"/>
                <a:gd name="connsiteX9" fmla="*/ 6955 w 24957"/>
                <a:gd name="connsiteY9" fmla="*/ 6953 h 24955"/>
                <a:gd name="connsiteX10" fmla="*/ 17909 w 24957"/>
                <a:gd name="connsiteY10" fmla="*/ 6953 h 24955"/>
                <a:gd name="connsiteX11" fmla="*/ 17909 w 24957"/>
                <a:gd name="connsiteY11" fmla="*/ 17907 h 24955"/>
                <a:gd name="connsiteX12" fmla="*/ 6955 w 24957"/>
                <a:gd name="connsiteY12" fmla="*/ 17907 h 24955"/>
                <a:gd name="connsiteX13" fmla="*/ 6955 w 24957"/>
                <a:gd name="connsiteY13" fmla="*/ 6953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7" h="24955">
                  <a:moveTo>
                    <a:pt x="6670" y="24955"/>
                  </a:moveTo>
                  <a:lnTo>
                    <a:pt x="18290" y="24955"/>
                  </a:lnTo>
                  <a:cubicBezTo>
                    <a:pt x="22005" y="24955"/>
                    <a:pt x="24958" y="21908"/>
                    <a:pt x="24958" y="18288"/>
                  </a:cubicBezTo>
                  <a:lnTo>
                    <a:pt x="24958" y="6667"/>
                  </a:lnTo>
                  <a:cubicBezTo>
                    <a:pt x="24958" y="2953"/>
                    <a:pt x="21910" y="0"/>
                    <a:pt x="18290" y="0"/>
                  </a:cubicBezTo>
                  <a:lnTo>
                    <a:pt x="6670" y="0"/>
                  </a:lnTo>
                  <a:cubicBezTo>
                    <a:pt x="2955" y="0"/>
                    <a:pt x="2" y="3048"/>
                    <a:pt x="2" y="6667"/>
                  </a:cubicBezTo>
                  <a:lnTo>
                    <a:pt x="2" y="18288"/>
                  </a:lnTo>
                  <a:cubicBezTo>
                    <a:pt x="-93" y="21908"/>
                    <a:pt x="2955" y="24955"/>
                    <a:pt x="6670" y="24955"/>
                  </a:cubicBezTo>
                  <a:close/>
                  <a:moveTo>
                    <a:pt x="6955" y="6953"/>
                  </a:moveTo>
                  <a:lnTo>
                    <a:pt x="17909" y="6953"/>
                  </a:lnTo>
                  <a:lnTo>
                    <a:pt x="17909" y="17907"/>
                  </a:lnTo>
                  <a:lnTo>
                    <a:pt x="6955" y="17907"/>
                  </a:lnTo>
                  <a:lnTo>
                    <a:pt x="6955" y="6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A436FF5C-CD09-47B5-A1B8-10DC2530197C}"/>
                </a:ext>
              </a:extLst>
            </p:cNvPr>
            <p:cNvSpPr/>
            <p:nvPr/>
          </p:nvSpPr>
          <p:spPr>
            <a:xfrm>
              <a:off x="6916720" y="3096191"/>
              <a:ext cx="42424" cy="42424"/>
            </a:xfrm>
            <a:custGeom>
              <a:avLst/>
              <a:gdLst>
                <a:gd name="connsiteX0" fmla="*/ 6668 w 24955"/>
                <a:gd name="connsiteY0" fmla="*/ 24956 h 24955"/>
                <a:gd name="connsiteX1" fmla="*/ 18288 w 24955"/>
                <a:gd name="connsiteY1" fmla="*/ 24956 h 24955"/>
                <a:gd name="connsiteX2" fmla="*/ 24956 w 24955"/>
                <a:gd name="connsiteY2" fmla="*/ 18288 h 24955"/>
                <a:gd name="connsiteX3" fmla="*/ 24956 w 24955"/>
                <a:gd name="connsiteY3" fmla="*/ 6668 h 24955"/>
                <a:gd name="connsiteX4" fmla="*/ 18288 w 24955"/>
                <a:gd name="connsiteY4" fmla="*/ 0 h 24955"/>
                <a:gd name="connsiteX5" fmla="*/ 6668 w 24955"/>
                <a:gd name="connsiteY5" fmla="*/ 0 h 24955"/>
                <a:gd name="connsiteX6" fmla="*/ 0 w 24955"/>
                <a:gd name="connsiteY6" fmla="*/ 6668 h 24955"/>
                <a:gd name="connsiteX7" fmla="*/ 0 w 24955"/>
                <a:gd name="connsiteY7" fmla="*/ 18288 h 24955"/>
                <a:gd name="connsiteX8" fmla="*/ 6668 w 24955"/>
                <a:gd name="connsiteY8" fmla="*/ 24956 h 24955"/>
                <a:gd name="connsiteX9" fmla="*/ 6953 w 24955"/>
                <a:gd name="connsiteY9" fmla="*/ 6953 h 24955"/>
                <a:gd name="connsiteX10" fmla="*/ 17907 w 24955"/>
                <a:gd name="connsiteY10" fmla="*/ 6953 h 24955"/>
                <a:gd name="connsiteX11" fmla="*/ 17907 w 24955"/>
                <a:gd name="connsiteY11" fmla="*/ 17907 h 24955"/>
                <a:gd name="connsiteX12" fmla="*/ 6953 w 24955"/>
                <a:gd name="connsiteY12" fmla="*/ 17907 h 24955"/>
                <a:gd name="connsiteX13" fmla="*/ 6953 w 24955"/>
                <a:gd name="connsiteY13" fmla="*/ 6953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6668" y="24956"/>
                  </a:moveTo>
                  <a:lnTo>
                    <a:pt x="18288" y="24956"/>
                  </a:lnTo>
                  <a:cubicBezTo>
                    <a:pt x="22003" y="24956"/>
                    <a:pt x="24956" y="21908"/>
                    <a:pt x="24956" y="18288"/>
                  </a:cubicBezTo>
                  <a:lnTo>
                    <a:pt x="24956" y="6668"/>
                  </a:lnTo>
                  <a:cubicBezTo>
                    <a:pt x="24956" y="2953"/>
                    <a:pt x="21908" y="0"/>
                    <a:pt x="18288" y="0"/>
                  </a:cubicBezTo>
                  <a:lnTo>
                    <a:pt x="6668" y="0"/>
                  </a:lnTo>
                  <a:cubicBezTo>
                    <a:pt x="2953" y="0"/>
                    <a:pt x="0" y="3048"/>
                    <a:pt x="0" y="6668"/>
                  </a:cubicBezTo>
                  <a:lnTo>
                    <a:pt x="0" y="18288"/>
                  </a:lnTo>
                  <a:cubicBezTo>
                    <a:pt x="0" y="21908"/>
                    <a:pt x="2953" y="24956"/>
                    <a:pt x="6668" y="24956"/>
                  </a:cubicBezTo>
                  <a:close/>
                  <a:moveTo>
                    <a:pt x="6953" y="6953"/>
                  </a:moveTo>
                  <a:lnTo>
                    <a:pt x="17907" y="6953"/>
                  </a:lnTo>
                  <a:lnTo>
                    <a:pt x="17907" y="17907"/>
                  </a:lnTo>
                  <a:lnTo>
                    <a:pt x="6953" y="17907"/>
                  </a:lnTo>
                  <a:lnTo>
                    <a:pt x="6953" y="6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3AF00BA0-F996-41A9-BAF8-18793374CBC9}"/>
                </a:ext>
              </a:extLst>
            </p:cNvPr>
            <p:cNvSpPr/>
            <p:nvPr/>
          </p:nvSpPr>
          <p:spPr>
            <a:xfrm>
              <a:off x="6980677" y="3096191"/>
              <a:ext cx="42427" cy="42424"/>
            </a:xfrm>
            <a:custGeom>
              <a:avLst/>
              <a:gdLst>
                <a:gd name="connsiteX0" fmla="*/ 6670 w 24957"/>
                <a:gd name="connsiteY0" fmla="*/ 24956 h 24955"/>
                <a:gd name="connsiteX1" fmla="*/ 18290 w 24957"/>
                <a:gd name="connsiteY1" fmla="*/ 24956 h 24955"/>
                <a:gd name="connsiteX2" fmla="*/ 24958 w 24957"/>
                <a:gd name="connsiteY2" fmla="*/ 18288 h 24955"/>
                <a:gd name="connsiteX3" fmla="*/ 24958 w 24957"/>
                <a:gd name="connsiteY3" fmla="*/ 6668 h 24955"/>
                <a:gd name="connsiteX4" fmla="*/ 18290 w 24957"/>
                <a:gd name="connsiteY4" fmla="*/ 0 h 24955"/>
                <a:gd name="connsiteX5" fmla="*/ 6670 w 24957"/>
                <a:gd name="connsiteY5" fmla="*/ 0 h 24955"/>
                <a:gd name="connsiteX6" fmla="*/ 2 w 24957"/>
                <a:gd name="connsiteY6" fmla="*/ 6668 h 24955"/>
                <a:gd name="connsiteX7" fmla="*/ 2 w 24957"/>
                <a:gd name="connsiteY7" fmla="*/ 18288 h 24955"/>
                <a:gd name="connsiteX8" fmla="*/ 6670 w 24957"/>
                <a:gd name="connsiteY8" fmla="*/ 24956 h 24955"/>
                <a:gd name="connsiteX9" fmla="*/ 6955 w 24957"/>
                <a:gd name="connsiteY9" fmla="*/ 6953 h 24955"/>
                <a:gd name="connsiteX10" fmla="*/ 17909 w 24957"/>
                <a:gd name="connsiteY10" fmla="*/ 6953 h 24955"/>
                <a:gd name="connsiteX11" fmla="*/ 17909 w 24957"/>
                <a:gd name="connsiteY11" fmla="*/ 17907 h 24955"/>
                <a:gd name="connsiteX12" fmla="*/ 6955 w 24957"/>
                <a:gd name="connsiteY12" fmla="*/ 17907 h 24955"/>
                <a:gd name="connsiteX13" fmla="*/ 6955 w 24957"/>
                <a:gd name="connsiteY13" fmla="*/ 6953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7" h="24955">
                  <a:moveTo>
                    <a:pt x="6670" y="24956"/>
                  </a:moveTo>
                  <a:lnTo>
                    <a:pt x="18290" y="24956"/>
                  </a:lnTo>
                  <a:cubicBezTo>
                    <a:pt x="22005" y="24956"/>
                    <a:pt x="24958" y="21908"/>
                    <a:pt x="24958" y="18288"/>
                  </a:cubicBezTo>
                  <a:lnTo>
                    <a:pt x="24958" y="6668"/>
                  </a:lnTo>
                  <a:cubicBezTo>
                    <a:pt x="24958" y="2953"/>
                    <a:pt x="21910" y="0"/>
                    <a:pt x="18290" y="0"/>
                  </a:cubicBezTo>
                  <a:lnTo>
                    <a:pt x="6670" y="0"/>
                  </a:lnTo>
                  <a:cubicBezTo>
                    <a:pt x="2955" y="0"/>
                    <a:pt x="2" y="3048"/>
                    <a:pt x="2" y="6668"/>
                  </a:cubicBezTo>
                  <a:lnTo>
                    <a:pt x="2" y="18288"/>
                  </a:lnTo>
                  <a:cubicBezTo>
                    <a:pt x="-93" y="21908"/>
                    <a:pt x="2955" y="24956"/>
                    <a:pt x="6670" y="24956"/>
                  </a:cubicBezTo>
                  <a:close/>
                  <a:moveTo>
                    <a:pt x="6955" y="6953"/>
                  </a:moveTo>
                  <a:lnTo>
                    <a:pt x="17909" y="6953"/>
                  </a:lnTo>
                  <a:lnTo>
                    <a:pt x="17909" y="17907"/>
                  </a:lnTo>
                  <a:lnTo>
                    <a:pt x="6955" y="17907"/>
                  </a:lnTo>
                  <a:lnTo>
                    <a:pt x="6955" y="6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80A70E33-8E88-4B9B-AD2D-8513A2592645}"/>
                </a:ext>
              </a:extLst>
            </p:cNvPr>
            <p:cNvSpPr/>
            <p:nvPr/>
          </p:nvSpPr>
          <p:spPr>
            <a:xfrm>
              <a:off x="6916720" y="3226541"/>
              <a:ext cx="42424" cy="42424"/>
            </a:xfrm>
            <a:custGeom>
              <a:avLst/>
              <a:gdLst>
                <a:gd name="connsiteX0" fmla="*/ 6668 w 24955"/>
                <a:gd name="connsiteY0" fmla="*/ 24955 h 24955"/>
                <a:gd name="connsiteX1" fmla="*/ 18288 w 24955"/>
                <a:gd name="connsiteY1" fmla="*/ 24955 h 24955"/>
                <a:gd name="connsiteX2" fmla="*/ 24956 w 24955"/>
                <a:gd name="connsiteY2" fmla="*/ 18288 h 24955"/>
                <a:gd name="connsiteX3" fmla="*/ 24956 w 24955"/>
                <a:gd name="connsiteY3" fmla="*/ 6667 h 24955"/>
                <a:gd name="connsiteX4" fmla="*/ 18288 w 24955"/>
                <a:gd name="connsiteY4" fmla="*/ 0 h 24955"/>
                <a:gd name="connsiteX5" fmla="*/ 6668 w 24955"/>
                <a:gd name="connsiteY5" fmla="*/ 0 h 24955"/>
                <a:gd name="connsiteX6" fmla="*/ 0 w 24955"/>
                <a:gd name="connsiteY6" fmla="*/ 6667 h 24955"/>
                <a:gd name="connsiteX7" fmla="*/ 0 w 24955"/>
                <a:gd name="connsiteY7" fmla="*/ 18288 h 24955"/>
                <a:gd name="connsiteX8" fmla="*/ 6668 w 24955"/>
                <a:gd name="connsiteY8" fmla="*/ 24955 h 24955"/>
                <a:gd name="connsiteX9" fmla="*/ 6953 w 24955"/>
                <a:gd name="connsiteY9" fmla="*/ 7048 h 24955"/>
                <a:gd name="connsiteX10" fmla="*/ 17907 w 24955"/>
                <a:gd name="connsiteY10" fmla="*/ 7048 h 24955"/>
                <a:gd name="connsiteX11" fmla="*/ 17907 w 24955"/>
                <a:gd name="connsiteY11" fmla="*/ 18002 h 24955"/>
                <a:gd name="connsiteX12" fmla="*/ 6953 w 24955"/>
                <a:gd name="connsiteY12" fmla="*/ 18002 h 24955"/>
                <a:gd name="connsiteX13" fmla="*/ 6953 w 24955"/>
                <a:gd name="connsiteY13" fmla="*/ 7048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6668" y="24955"/>
                  </a:moveTo>
                  <a:lnTo>
                    <a:pt x="18288" y="24955"/>
                  </a:lnTo>
                  <a:cubicBezTo>
                    <a:pt x="22003" y="24955"/>
                    <a:pt x="24956" y="21907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1908" y="0"/>
                    <a:pt x="18288" y="0"/>
                  </a:cubicBez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2953" y="24955"/>
                    <a:pt x="6668" y="24955"/>
                  </a:cubicBezTo>
                  <a:close/>
                  <a:moveTo>
                    <a:pt x="6953" y="7048"/>
                  </a:moveTo>
                  <a:lnTo>
                    <a:pt x="17907" y="7048"/>
                  </a:lnTo>
                  <a:lnTo>
                    <a:pt x="17907" y="18002"/>
                  </a:lnTo>
                  <a:lnTo>
                    <a:pt x="6953" y="18002"/>
                  </a:lnTo>
                  <a:lnTo>
                    <a:pt x="6953" y="704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3B4A4EAD-8FE1-4169-B487-4837F72BD416}"/>
                </a:ext>
              </a:extLst>
            </p:cNvPr>
            <p:cNvSpPr/>
            <p:nvPr/>
          </p:nvSpPr>
          <p:spPr>
            <a:xfrm>
              <a:off x="6980677" y="3226541"/>
              <a:ext cx="42427" cy="42424"/>
            </a:xfrm>
            <a:custGeom>
              <a:avLst/>
              <a:gdLst>
                <a:gd name="connsiteX0" fmla="*/ 6670 w 24957"/>
                <a:gd name="connsiteY0" fmla="*/ 24955 h 24955"/>
                <a:gd name="connsiteX1" fmla="*/ 18290 w 24957"/>
                <a:gd name="connsiteY1" fmla="*/ 24955 h 24955"/>
                <a:gd name="connsiteX2" fmla="*/ 24958 w 24957"/>
                <a:gd name="connsiteY2" fmla="*/ 18288 h 24955"/>
                <a:gd name="connsiteX3" fmla="*/ 24958 w 24957"/>
                <a:gd name="connsiteY3" fmla="*/ 6667 h 24955"/>
                <a:gd name="connsiteX4" fmla="*/ 18290 w 24957"/>
                <a:gd name="connsiteY4" fmla="*/ 0 h 24955"/>
                <a:gd name="connsiteX5" fmla="*/ 6670 w 24957"/>
                <a:gd name="connsiteY5" fmla="*/ 0 h 24955"/>
                <a:gd name="connsiteX6" fmla="*/ 2 w 24957"/>
                <a:gd name="connsiteY6" fmla="*/ 6667 h 24955"/>
                <a:gd name="connsiteX7" fmla="*/ 2 w 24957"/>
                <a:gd name="connsiteY7" fmla="*/ 18288 h 24955"/>
                <a:gd name="connsiteX8" fmla="*/ 6670 w 24957"/>
                <a:gd name="connsiteY8" fmla="*/ 24955 h 24955"/>
                <a:gd name="connsiteX9" fmla="*/ 6955 w 24957"/>
                <a:gd name="connsiteY9" fmla="*/ 7048 h 24955"/>
                <a:gd name="connsiteX10" fmla="*/ 17909 w 24957"/>
                <a:gd name="connsiteY10" fmla="*/ 7048 h 24955"/>
                <a:gd name="connsiteX11" fmla="*/ 17909 w 24957"/>
                <a:gd name="connsiteY11" fmla="*/ 18002 h 24955"/>
                <a:gd name="connsiteX12" fmla="*/ 6955 w 24957"/>
                <a:gd name="connsiteY12" fmla="*/ 18002 h 24955"/>
                <a:gd name="connsiteX13" fmla="*/ 6955 w 24957"/>
                <a:gd name="connsiteY13" fmla="*/ 7048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7" h="24955">
                  <a:moveTo>
                    <a:pt x="6670" y="24955"/>
                  </a:moveTo>
                  <a:lnTo>
                    <a:pt x="18290" y="24955"/>
                  </a:lnTo>
                  <a:cubicBezTo>
                    <a:pt x="22005" y="24955"/>
                    <a:pt x="24958" y="21907"/>
                    <a:pt x="24958" y="18288"/>
                  </a:cubicBezTo>
                  <a:lnTo>
                    <a:pt x="24958" y="6667"/>
                  </a:lnTo>
                  <a:cubicBezTo>
                    <a:pt x="24958" y="2953"/>
                    <a:pt x="21910" y="0"/>
                    <a:pt x="18290" y="0"/>
                  </a:cubicBezTo>
                  <a:lnTo>
                    <a:pt x="6670" y="0"/>
                  </a:lnTo>
                  <a:cubicBezTo>
                    <a:pt x="2955" y="0"/>
                    <a:pt x="2" y="3048"/>
                    <a:pt x="2" y="6667"/>
                  </a:cubicBezTo>
                  <a:lnTo>
                    <a:pt x="2" y="18288"/>
                  </a:lnTo>
                  <a:cubicBezTo>
                    <a:pt x="-93" y="22003"/>
                    <a:pt x="2955" y="24955"/>
                    <a:pt x="6670" y="24955"/>
                  </a:cubicBezTo>
                  <a:close/>
                  <a:moveTo>
                    <a:pt x="6955" y="7048"/>
                  </a:moveTo>
                  <a:lnTo>
                    <a:pt x="17909" y="7048"/>
                  </a:lnTo>
                  <a:lnTo>
                    <a:pt x="17909" y="18002"/>
                  </a:lnTo>
                  <a:lnTo>
                    <a:pt x="6955" y="18002"/>
                  </a:lnTo>
                  <a:lnTo>
                    <a:pt x="6955" y="704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84" name="TextBox 83">
            <a:extLst>
              <a:ext uri="{FF2B5EF4-FFF2-40B4-BE49-F238E27FC236}">
                <a16:creationId xmlns:a16="http://schemas.microsoft.com/office/drawing/2014/main" id="{5509C99D-02B5-453A-B7D7-E21CDC1FF69D}"/>
              </a:ext>
            </a:extLst>
          </p:cNvPr>
          <p:cNvSpPr txBox="1"/>
          <p:nvPr/>
        </p:nvSpPr>
        <p:spPr>
          <a:xfrm>
            <a:off x="2371683" y="3119089"/>
            <a:ext cx="1633541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817F3AB1-2592-4E40-B973-60D8872188EC}"/>
              </a:ext>
            </a:extLst>
          </p:cNvPr>
          <p:cNvSpPr txBox="1"/>
          <p:nvPr/>
        </p:nvSpPr>
        <p:spPr>
          <a:xfrm>
            <a:off x="2371684" y="2746004"/>
            <a:ext cx="1633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/>
                </a:solidFill>
                <a:latin typeface="+mj-lt"/>
              </a:rPr>
              <a:t>Great place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902EA6BA-BD09-4204-8B3C-489E2F4EFA9E}"/>
              </a:ext>
            </a:extLst>
          </p:cNvPr>
          <p:cNvSpPr txBox="1"/>
          <p:nvPr/>
        </p:nvSpPr>
        <p:spPr>
          <a:xfrm>
            <a:off x="2371684" y="3536319"/>
            <a:ext cx="18046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/>
                </a:solidFill>
                <a:latin typeface="+mj-lt"/>
              </a:rPr>
              <a:t>3.534 (</a:t>
            </a:r>
            <a:r>
              <a:rPr lang="en-US" sz="1600" b="1" i="1" dirty="0">
                <a:solidFill>
                  <a:schemeClr val="bg2"/>
                </a:solidFill>
                <a:latin typeface="+mj-lt"/>
              </a:rPr>
              <a:t>points</a:t>
            </a:r>
            <a:r>
              <a:rPr lang="en-US" sz="1600" b="1" dirty="0">
                <a:solidFill>
                  <a:schemeClr val="bg2"/>
                </a:solidFill>
                <a:latin typeface="+mj-lt"/>
              </a:rPr>
              <a:t>)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F44D261D-EB28-4A2F-8D06-8C73F2F097CA}"/>
              </a:ext>
            </a:extLst>
          </p:cNvPr>
          <p:cNvSpPr txBox="1"/>
          <p:nvPr/>
        </p:nvSpPr>
        <p:spPr>
          <a:xfrm>
            <a:off x="5351169" y="3119089"/>
            <a:ext cx="1633541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BD2C36DF-1062-459E-90DD-B75D49562F11}"/>
              </a:ext>
            </a:extLst>
          </p:cNvPr>
          <p:cNvSpPr txBox="1"/>
          <p:nvPr/>
        </p:nvSpPr>
        <p:spPr>
          <a:xfrm>
            <a:off x="5351170" y="2746004"/>
            <a:ext cx="1633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/>
                </a:solidFill>
                <a:latin typeface="+mj-lt"/>
              </a:rPr>
              <a:t>Great place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9D057D9A-4065-490A-B939-AFDED916D730}"/>
              </a:ext>
            </a:extLst>
          </p:cNvPr>
          <p:cNvSpPr txBox="1"/>
          <p:nvPr/>
        </p:nvSpPr>
        <p:spPr>
          <a:xfrm>
            <a:off x="5351170" y="3536319"/>
            <a:ext cx="18046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/>
                </a:solidFill>
                <a:latin typeface="+mj-lt"/>
              </a:rPr>
              <a:t>8.452 (</a:t>
            </a:r>
            <a:r>
              <a:rPr lang="en-US" sz="1600" b="1" i="1" dirty="0">
                <a:solidFill>
                  <a:schemeClr val="bg2"/>
                </a:solidFill>
                <a:latin typeface="+mj-lt"/>
              </a:rPr>
              <a:t>points</a:t>
            </a:r>
            <a:r>
              <a:rPr lang="en-US" sz="1600" b="1" dirty="0">
                <a:solidFill>
                  <a:schemeClr val="bg2"/>
                </a:solidFill>
                <a:latin typeface="+mj-lt"/>
              </a:rPr>
              <a:t>)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35" name="Freeform: Shape 134">
            <a:extLst>
              <a:ext uri="{FF2B5EF4-FFF2-40B4-BE49-F238E27FC236}">
                <a16:creationId xmlns:a16="http://schemas.microsoft.com/office/drawing/2014/main" id="{2B8D9391-52E5-4847-A70E-F4129B7D713B}"/>
              </a:ext>
            </a:extLst>
          </p:cNvPr>
          <p:cNvSpPr/>
          <p:nvPr/>
        </p:nvSpPr>
        <p:spPr>
          <a:xfrm>
            <a:off x="7999496" y="3048364"/>
            <a:ext cx="1115918" cy="1115929"/>
          </a:xfrm>
          <a:custGeom>
            <a:avLst/>
            <a:gdLst>
              <a:gd name="connsiteX0" fmla="*/ 360080 w 1115918"/>
              <a:gd name="connsiteY0" fmla="*/ 0 h 1115929"/>
              <a:gd name="connsiteX1" fmla="*/ 432447 w 1115918"/>
              <a:gd name="connsiteY1" fmla="*/ 29975 h 1115929"/>
              <a:gd name="connsiteX2" fmla="*/ 1085943 w 1115918"/>
              <a:gd name="connsiteY2" fmla="*/ 683471 h 1115929"/>
              <a:gd name="connsiteX3" fmla="*/ 1085943 w 1115918"/>
              <a:gd name="connsiteY3" fmla="*/ 828206 h 1115929"/>
              <a:gd name="connsiteX4" fmla="*/ 798220 w 1115918"/>
              <a:gd name="connsiteY4" fmla="*/ 1115929 h 1115929"/>
              <a:gd name="connsiteX5" fmla="*/ 125998 w 1115918"/>
              <a:gd name="connsiteY5" fmla="*/ 1115929 h 1115929"/>
              <a:gd name="connsiteX6" fmla="*/ 0 w 1115918"/>
              <a:gd name="connsiteY6" fmla="*/ 989931 h 1115929"/>
              <a:gd name="connsiteX7" fmla="*/ 0 w 1115918"/>
              <a:gd name="connsiteY7" fmla="*/ 317687 h 1115929"/>
              <a:gd name="connsiteX8" fmla="*/ 287712 w 1115918"/>
              <a:gd name="connsiteY8" fmla="*/ 29975 h 1115929"/>
              <a:gd name="connsiteX9" fmla="*/ 360080 w 1115918"/>
              <a:gd name="connsiteY9" fmla="*/ 0 h 1115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5918" h="1115929">
                <a:moveTo>
                  <a:pt x="360080" y="0"/>
                </a:moveTo>
                <a:cubicBezTo>
                  <a:pt x="386272" y="0"/>
                  <a:pt x="412464" y="9992"/>
                  <a:pt x="432447" y="29975"/>
                </a:cubicBezTo>
                <a:lnTo>
                  <a:pt x="1085943" y="683471"/>
                </a:lnTo>
                <a:cubicBezTo>
                  <a:pt x="1125910" y="723438"/>
                  <a:pt x="1125910" y="788239"/>
                  <a:pt x="1085943" y="828206"/>
                </a:cubicBezTo>
                <a:lnTo>
                  <a:pt x="798220" y="1115929"/>
                </a:lnTo>
                <a:lnTo>
                  <a:pt x="125998" y="1115929"/>
                </a:lnTo>
                <a:cubicBezTo>
                  <a:pt x="56411" y="1115929"/>
                  <a:pt x="0" y="1059518"/>
                  <a:pt x="0" y="989931"/>
                </a:cubicBezTo>
                <a:lnTo>
                  <a:pt x="0" y="317687"/>
                </a:lnTo>
                <a:lnTo>
                  <a:pt x="287712" y="29975"/>
                </a:lnTo>
                <a:cubicBezTo>
                  <a:pt x="307696" y="9992"/>
                  <a:pt x="333888" y="0"/>
                  <a:pt x="360080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08E0D83B-3273-46A1-8FE1-635778295439}"/>
              </a:ext>
            </a:extLst>
          </p:cNvPr>
          <p:cNvSpPr txBox="1"/>
          <p:nvPr/>
        </p:nvSpPr>
        <p:spPr>
          <a:xfrm>
            <a:off x="8330655" y="3119089"/>
            <a:ext cx="1633541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9969393F-5459-4700-83DE-EC2D7E6ED847}"/>
              </a:ext>
            </a:extLst>
          </p:cNvPr>
          <p:cNvSpPr txBox="1"/>
          <p:nvPr/>
        </p:nvSpPr>
        <p:spPr>
          <a:xfrm>
            <a:off x="8330656" y="2746004"/>
            <a:ext cx="1633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/>
                </a:solidFill>
                <a:latin typeface="+mj-lt"/>
              </a:rPr>
              <a:t>Great place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3C4A1BF3-0988-4A42-884B-0A5371F005E4}"/>
              </a:ext>
            </a:extLst>
          </p:cNvPr>
          <p:cNvSpPr txBox="1"/>
          <p:nvPr/>
        </p:nvSpPr>
        <p:spPr>
          <a:xfrm>
            <a:off x="8330656" y="3536319"/>
            <a:ext cx="18046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/>
                </a:solidFill>
                <a:latin typeface="+mj-lt"/>
              </a:rPr>
              <a:t>4.227 (</a:t>
            </a:r>
            <a:r>
              <a:rPr lang="en-US" sz="1600" b="1" i="1" dirty="0">
                <a:solidFill>
                  <a:schemeClr val="bg2"/>
                </a:solidFill>
                <a:latin typeface="+mj-lt"/>
              </a:rPr>
              <a:t>points</a:t>
            </a:r>
            <a:r>
              <a:rPr lang="en-US" sz="1600" b="1" dirty="0">
                <a:solidFill>
                  <a:schemeClr val="bg2"/>
                </a:solidFill>
                <a:latin typeface="+mj-lt"/>
              </a:rPr>
              <a:t>)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FE47C709-2544-42FC-B572-A889FEE3D1D7}"/>
              </a:ext>
            </a:extLst>
          </p:cNvPr>
          <p:cNvGrpSpPr/>
          <p:nvPr/>
        </p:nvGrpSpPr>
        <p:grpSpPr>
          <a:xfrm>
            <a:off x="5459637" y="2280069"/>
            <a:ext cx="375369" cy="378727"/>
            <a:chOff x="5111741" y="3010395"/>
            <a:chExt cx="398013" cy="401574"/>
          </a:xfrm>
          <a:solidFill>
            <a:schemeClr val="bg2"/>
          </a:solidFill>
        </p:grpSpPr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B443A811-DE5E-4169-B151-A8CA00B79199}"/>
                </a:ext>
              </a:extLst>
            </p:cNvPr>
            <p:cNvSpPr/>
            <p:nvPr/>
          </p:nvSpPr>
          <p:spPr>
            <a:xfrm>
              <a:off x="5111741" y="3010395"/>
              <a:ext cx="398013" cy="401574"/>
            </a:xfrm>
            <a:custGeom>
              <a:avLst/>
              <a:gdLst>
                <a:gd name="connsiteX0" fmla="*/ 197549 w 234125"/>
                <a:gd name="connsiteY0" fmla="*/ 50102 h 236220"/>
                <a:gd name="connsiteX1" fmla="*/ 196501 w 234125"/>
                <a:gd name="connsiteY1" fmla="*/ 50102 h 236220"/>
                <a:gd name="connsiteX2" fmla="*/ 182118 w 234125"/>
                <a:gd name="connsiteY2" fmla="*/ 61913 h 236220"/>
                <a:gd name="connsiteX3" fmla="*/ 167735 w 234125"/>
                <a:gd name="connsiteY3" fmla="*/ 50102 h 236220"/>
                <a:gd name="connsiteX4" fmla="*/ 166688 w 234125"/>
                <a:gd name="connsiteY4" fmla="*/ 50102 h 236220"/>
                <a:gd name="connsiteX5" fmla="*/ 154686 w 234125"/>
                <a:gd name="connsiteY5" fmla="*/ 58674 h 236220"/>
                <a:gd name="connsiteX6" fmla="*/ 104584 w 234125"/>
                <a:gd name="connsiteY6" fmla="*/ 2857 h 236220"/>
                <a:gd name="connsiteX7" fmla="*/ 98203 w 234125"/>
                <a:gd name="connsiteY7" fmla="*/ 0 h 236220"/>
                <a:gd name="connsiteX8" fmla="*/ 98203 w 234125"/>
                <a:gd name="connsiteY8" fmla="*/ 0 h 236220"/>
                <a:gd name="connsiteX9" fmla="*/ 91821 w 234125"/>
                <a:gd name="connsiteY9" fmla="*/ 2857 h 236220"/>
                <a:gd name="connsiteX10" fmla="*/ 2191 w 234125"/>
                <a:gd name="connsiteY10" fmla="*/ 102775 h 236220"/>
                <a:gd name="connsiteX11" fmla="*/ 0 w 234125"/>
                <a:gd name="connsiteY11" fmla="*/ 108490 h 236220"/>
                <a:gd name="connsiteX12" fmla="*/ 0 w 234125"/>
                <a:gd name="connsiteY12" fmla="*/ 227648 h 236220"/>
                <a:gd name="connsiteX13" fmla="*/ 8573 w 234125"/>
                <a:gd name="connsiteY13" fmla="*/ 236220 h 236220"/>
                <a:gd name="connsiteX14" fmla="*/ 189452 w 234125"/>
                <a:gd name="connsiteY14" fmla="*/ 236220 h 236220"/>
                <a:gd name="connsiteX15" fmla="*/ 196405 w 234125"/>
                <a:gd name="connsiteY15" fmla="*/ 236220 h 236220"/>
                <a:gd name="connsiteX16" fmla="*/ 202597 w 234125"/>
                <a:gd name="connsiteY16" fmla="*/ 236220 h 236220"/>
                <a:gd name="connsiteX17" fmla="*/ 209455 w 234125"/>
                <a:gd name="connsiteY17" fmla="*/ 229362 h 236220"/>
                <a:gd name="connsiteX18" fmla="*/ 209455 w 234125"/>
                <a:gd name="connsiteY18" fmla="*/ 216789 h 236220"/>
                <a:gd name="connsiteX19" fmla="*/ 209455 w 234125"/>
                <a:gd name="connsiteY19" fmla="*/ 216789 h 236220"/>
                <a:gd name="connsiteX20" fmla="*/ 209455 w 234125"/>
                <a:gd name="connsiteY20" fmla="*/ 201835 h 236220"/>
                <a:gd name="connsiteX21" fmla="*/ 202501 w 234125"/>
                <a:gd name="connsiteY21" fmla="*/ 201835 h 236220"/>
                <a:gd name="connsiteX22" fmla="*/ 202501 w 234125"/>
                <a:gd name="connsiteY22" fmla="*/ 203644 h 236220"/>
                <a:gd name="connsiteX23" fmla="*/ 202501 w 234125"/>
                <a:gd name="connsiteY23" fmla="*/ 203644 h 236220"/>
                <a:gd name="connsiteX24" fmla="*/ 202501 w 234125"/>
                <a:gd name="connsiteY24" fmla="*/ 203740 h 236220"/>
                <a:gd name="connsiteX25" fmla="*/ 202501 w 234125"/>
                <a:gd name="connsiteY25" fmla="*/ 216789 h 236220"/>
                <a:gd name="connsiteX26" fmla="*/ 202597 w 234125"/>
                <a:gd name="connsiteY26" fmla="*/ 217265 h 236220"/>
                <a:gd name="connsiteX27" fmla="*/ 202597 w 234125"/>
                <a:gd name="connsiteY27" fmla="*/ 229267 h 236220"/>
                <a:gd name="connsiteX28" fmla="*/ 196405 w 234125"/>
                <a:gd name="connsiteY28" fmla="*/ 229267 h 236220"/>
                <a:gd name="connsiteX29" fmla="*/ 196405 w 234125"/>
                <a:gd name="connsiteY29" fmla="*/ 151543 h 236220"/>
                <a:gd name="connsiteX30" fmla="*/ 202501 w 234125"/>
                <a:gd name="connsiteY30" fmla="*/ 151448 h 236220"/>
                <a:gd name="connsiteX31" fmla="*/ 202501 w 234125"/>
                <a:gd name="connsiteY31" fmla="*/ 177260 h 236220"/>
                <a:gd name="connsiteX32" fmla="*/ 202501 w 234125"/>
                <a:gd name="connsiteY32" fmla="*/ 177260 h 236220"/>
                <a:gd name="connsiteX33" fmla="*/ 202501 w 234125"/>
                <a:gd name="connsiteY33" fmla="*/ 179261 h 236220"/>
                <a:gd name="connsiteX34" fmla="*/ 209455 w 234125"/>
                <a:gd name="connsiteY34" fmla="*/ 179261 h 236220"/>
                <a:gd name="connsiteX35" fmla="*/ 209455 w 234125"/>
                <a:gd name="connsiteY35" fmla="*/ 164306 h 236220"/>
                <a:gd name="connsiteX36" fmla="*/ 209455 w 234125"/>
                <a:gd name="connsiteY36" fmla="*/ 164306 h 236220"/>
                <a:gd name="connsiteX37" fmla="*/ 209455 w 234125"/>
                <a:gd name="connsiteY37" fmla="*/ 151448 h 236220"/>
                <a:gd name="connsiteX38" fmla="*/ 209074 w 234125"/>
                <a:gd name="connsiteY38" fmla="*/ 149257 h 236220"/>
                <a:gd name="connsiteX39" fmla="*/ 228600 w 234125"/>
                <a:gd name="connsiteY39" fmla="*/ 133255 h 236220"/>
                <a:gd name="connsiteX40" fmla="*/ 230600 w 234125"/>
                <a:gd name="connsiteY40" fmla="*/ 97155 h 236220"/>
                <a:gd name="connsiteX41" fmla="*/ 197549 w 234125"/>
                <a:gd name="connsiteY41" fmla="*/ 50102 h 236220"/>
                <a:gd name="connsiteX42" fmla="*/ 166783 w 234125"/>
                <a:gd name="connsiteY42" fmla="*/ 57150 h 236220"/>
                <a:gd name="connsiteX43" fmla="*/ 167830 w 234125"/>
                <a:gd name="connsiteY43" fmla="*/ 57150 h 236220"/>
                <a:gd name="connsiteX44" fmla="*/ 178022 w 234125"/>
                <a:gd name="connsiteY44" fmla="*/ 68390 h 236220"/>
                <a:gd name="connsiteX45" fmla="*/ 172403 w 234125"/>
                <a:gd name="connsiteY45" fmla="*/ 78391 h 236220"/>
                <a:gd name="connsiteX46" fmla="*/ 159544 w 234125"/>
                <a:gd name="connsiteY46" fmla="*/ 64008 h 236220"/>
                <a:gd name="connsiteX47" fmla="*/ 166783 w 234125"/>
                <a:gd name="connsiteY47" fmla="*/ 57150 h 236220"/>
                <a:gd name="connsiteX48" fmla="*/ 98393 w 234125"/>
                <a:gd name="connsiteY48" fmla="*/ 173831 h 236220"/>
                <a:gd name="connsiteX49" fmla="*/ 90868 w 234125"/>
                <a:gd name="connsiteY49" fmla="*/ 166306 h 236220"/>
                <a:gd name="connsiteX50" fmla="*/ 98393 w 234125"/>
                <a:gd name="connsiteY50" fmla="*/ 158782 h 236220"/>
                <a:gd name="connsiteX51" fmla="*/ 105918 w 234125"/>
                <a:gd name="connsiteY51" fmla="*/ 166306 h 236220"/>
                <a:gd name="connsiteX52" fmla="*/ 98393 w 234125"/>
                <a:gd name="connsiteY52" fmla="*/ 173831 h 236220"/>
                <a:gd name="connsiteX53" fmla="*/ 189643 w 234125"/>
                <a:gd name="connsiteY53" fmla="*/ 229267 h 236220"/>
                <a:gd name="connsiteX54" fmla="*/ 101917 w 234125"/>
                <a:gd name="connsiteY54" fmla="*/ 229267 h 236220"/>
                <a:gd name="connsiteX55" fmla="*/ 101917 w 234125"/>
                <a:gd name="connsiteY55" fmla="*/ 180404 h 236220"/>
                <a:gd name="connsiteX56" fmla="*/ 112967 w 234125"/>
                <a:gd name="connsiteY56" fmla="*/ 166306 h 236220"/>
                <a:gd name="connsiteX57" fmla="*/ 98393 w 234125"/>
                <a:gd name="connsiteY57" fmla="*/ 151733 h 236220"/>
                <a:gd name="connsiteX58" fmla="*/ 83820 w 234125"/>
                <a:gd name="connsiteY58" fmla="*/ 166306 h 236220"/>
                <a:gd name="connsiteX59" fmla="*/ 94869 w 234125"/>
                <a:gd name="connsiteY59" fmla="*/ 180404 h 236220"/>
                <a:gd name="connsiteX60" fmla="*/ 94869 w 234125"/>
                <a:gd name="connsiteY60" fmla="*/ 229171 h 236220"/>
                <a:gd name="connsiteX61" fmla="*/ 8668 w 234125"/>
                <a:gd name="connsiteY61" fmla="*/ 229171 h 236220"/>
                <a:gd name="connsiteX62" fmla="*/ 7144 w 234125"/>
                <a:gd name="connsiteY62" fmla="*/ 227648 h 236220"/>
                <a:gd name="connsiteX63" fmla="*/ 7144 w 234125"/>
                <a:gd name="connsiteY63" fmla="*/ 108490 h 236220"/>
                <a:gd name="connsiteX64" fmla="*/ 7525 w 234125"/>
                <a:gd name="connsiteY64" fmla="*/ 107442 h 236220"/>
                <a:gd name="connsiteX65" fmla="*/ 97155 w 234125"/>
                <a:gd name="connsiteY65" fmla="*/ 7525 h 236220"/>
                <a:gd name="connsiteX66" fmla="*/ 98298 w 234125"/>
                <a:gd name="connsiteY66" fmla="*/ 7048 h 236220"/>
                <a:gd name="connsiteX67" fmla="*/ 98298 w 234125"/>
                <a:gd name="connsiteY67" fmla="*/ 7048 h 236220"/>
                <a:gd name="connsiteX68" fmla="*/ 99441 w 234125"/>
                <a:gd name="connsiteY68" fmla="*/ 7525 h 236220"/>
                <a:gd name="connsiteX69" fmla="*/ 189071 w 234125"/>
                <a:gd name="connsiteY69" fmla="*/ 107442 h 236220"/>
                <a:gd name="connsiteX70" fmla="*/ 189452 w 234125"/>
                <a:gd name="connsiteY70" fmla="*/ 108490 h 236220"/>
                <a:gd name="connsiteX71" fmla="*/ 189452 w 234125"/>
                <a:gd name="connsiteY71" fmla="*/ 151448 h 236220"/>
                <a:gd name="connsiteX72" fmla="*/ 189452 w 234125"/>
                <a:gd name="connsiteY72" fmla="*/ 229267 h 236220"/>
                <a:gd name="connsiteX73" fmla="*/ 222885 w 234125"/>
                <a:gd name="connsiteY73" fmla="*/ 129635 h 236220"/>
                <a:gd name="connsiteX74" fmla="*/ 198977 w 234125"/>
                <a:gd name="connsiteY74" fmla="*/ 144304 h 236220"/>
                <a:gd name="connsiteX75" fmla="*/ 196596 w 234125"/>
                <a:gd name="connsiteY75" fmla="*/ 144304 h 236220"/>
                <a:gd name="connsiteX76" fmla="*/ 196596 w 234125"/>
                <a:gd name="connsiteY76" fmla="*/ 108490 h 236220"/>
                <a:gd name="connsiteX77" fmla="*/ 194405 w 234125"/>
                <a:gd name="connsiteY77" fmla="*/ 102775 h 236220"/>
                <a:gd name="connsiteX78" fmla="*/ 177451 w 234125"/>
                <a:gd name="connsiteY78" fmla="*/ 83820 h 236220"/>
                <a:gd name="connsiteX79" fmla="*/ 196501 w 234125"/>
                <a:gd name="connsiteY79" fmla="*/ 57055 h 236220"/>
                <a:gd name="connsiteX80" fmla="*/ 197549 w 234125"/>
                <a:gd name="connsiteY80" fmla="*/ 57055 h 236220"/>
                <a:gd name="connsiteX81" fmla="*/ 224504 w 234125"/>
                <a:gd name="connsiteY81" fmla="*/ 100013 h 236220"/>
                <a:gd name="connsiteX82" fmla="*/ 222885 w 234125"/>
                <a:gd name="connsiteY82" fmla="*/ 129635 h 236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234125" h="236220">
                  <a:moveTo>
                    <a:pt x="197549" y="50102"/>
                  </a:moveTo>
                  <a:lnTo>
                    <a:pt x="196501" y="50102"/>
                  </a:lnTo>
                  <a:cubicBezTo>
                    <a:pt x="193453" y="50102"/>
                    <a:pt x="189167" y="51816"/>
                    <a:pt x="182118" y="61913"/>
                  </a:cubicBezTo>
                  <a:cubicBezTo>
                    <a:pt x="176498" y="53816"/>
                    <a:pt x="172021" y="50102"/>
                    <a:pt x="167735" y="50102"/>
                  </a:cubicBezTo>
                  <a:lnTo>
                    <a:pt x="166688" y="50102"/>
                  </a:lnTo>
                  <a:cubicBezTo>
                    <a:pt x="163068" y="50102"/>
                    <a:pt x="159258" y="52769"/>
                    <a:pt x="154686" y="58674"/>
                  </a:cubicBezTo>
                  <a:lnTo>
                    <a:pt x="104584" y="2857"/>
                  </a:lnTo>
                  <a:cubicBezTo>
                    <a:pt x="102965" y="1048"/>
                    <a:pt x="100679" y="0"/>
                    <a:pt x="98203" y="0"/>
                  </a:cubicBezTo>
                  <a:cubicBezTo>
                    <a:pt x="98203" y="0"/>
                    <a:pt x="98203" y="0"/>
                    <a:pt x="98203" y="0"/>
                  </a:cubicBezTo>
                  <a:cubicBezTo>
                    <a:pt x="95821" y="0"/>
                    <a:pt x="93440" y="1048"/>
                    <a:pt x="91821" y="2857"/>
                  </a:cubicBezTo>
                  <a:lnTo>
                    <a:pt x="2191" y="102775"/>
                  </a:lnTo>
                  <a:cubicBezTo>
                    <a:pt x="762" y="104299"/>
                    <a:pt x="0" y="106394"/>
                    <a:pt x="0" y="108490"/>
                  </a:cubicBezTo>
                  <a:lnTo>
                    <a:pt x="0" y="227648"/>
                  </a:lnTo>
                  <a:cubicBezTo>
                    <a:pt x="0" y="232315"/>
                    <a:pt x="3810" y="236220"/>
                    <a:pt x="8573" y="236220"/>
                  </a:cubicBezTo>
                  <a:lnTo>
                    <a:pt x="189452" y="236220"/>
                  </a:lnTo>
                  <a:lnTo>
                    <a:pt x="196405" y="236220"/>
                  </a:lnTo>
                  <a:lnTo>
                    <a:pt x="202597" y="236220"/>
                  </a:lnTo>
                  <a:cubicBezTo>
                    <a:pt x="206407" y="236220"/>
                    <a:pt x="209455" y="233077"/>
                    <a:pt x="209455" y="229362"/>
                  </a:cubicBezTo>
                  <a:lnTo>
                    <a:pt x="209455" y="216789"/>
                  </a:lnTo>
                  <a:cubicBezTo>
                    <a:pt x="209455" y="216789"/>
                    <a:pt x="209455" y="216789"/>
                    <a:pt x="209455" y="216789"/>
                  </a:cubicBezTo>
                  <a:cubicBezTo>
                    <a:pt x="209455" y="211836"/>
                    <a:pt x="209455" y="206883"/>
                    <a:pt x="209455" y="201835"/>
                  </a:cubicBezTo>
                  <a:cubicBezTo>
                    <a:pt x="209455" y="197358"/>
                    <a:pt x="202501" y="197358"/>
                    <a:pt x="202501" y="201835"/>
                  </a:cubicBezTo>
                  <a:cubicBezTo>
                    <a:pt x="202501" y="202406"/>
                    <a:pt x="202501" y="203073"/>
                    <a:pt x="202501" y="203644"/>
                  </a:cubicBezTo>
                  <a:lnTo>
                    <a:pt x="202501" y="203644"/>
                  </a:lnTo>
                  <a:lnTo>
                    <a:pt x="202501" y="203740"/>
                  </a:lnTo>
                  <a:cubicBezTo>
                    <a:pt x="202501" y="208121"/>
                    <a:pt x="202501" y="212408"/>
                    <a:pt x="202501" y="216789"/>
                  </a:cubicBezTo>
                  <a:cubicBezTo>
                    <a:pt x="202501" y="216979"/>
                    <a:pt x="202501" y="217075"/>
                    <a:pt x="202597" y="217265"/>
                  </a:cubicBezTo>
                  <a:lnTo>
                    <a:pt x="202597" y="229267"/>
                  </a:lnTo>
                  <a:lnTo>
                    <a:pt x="196405" y="229267"/>
                  </a:lnTo>
                  <a:lnTo>
                    <a:pt x="196405" y="151543"/>
                  </a:lnTo>
                  <a:lnTo>
                    <a:pt x="202501" y="151448"/>
                  </a:lnTo>
                  <a:lnTo>
                    <a:pt x="202501" y="177260"/>
                  </a:lnTo>
                  <a:lnTo>
                    <a:pt x="202501" y="177260"/>
                  </a:lnTo>
                  <a:cubicBezTo>
                    <a:pt x="202501" y="177927"/>
                    <a:pt x="202501" y="178594"/>
                    <a:pt x="202501" y="179261"/>
                  </a:cubicBezTo>
                  <a:cubicBezTo>
                    <a:pt x="202501" y="183737"/>
                    <a:pt x="209455" y="183737"/>
                    <a:pt x="209455" y="179261"/>
                  </a:cubicBezTo>
                  <a:cubicBezTo>
                    <a:pt x="209455" y="174308"/>
                    <a:pt x="209455" y="169354"/>
                    <a:pt x="209455" y="164306"/>
                  </a:cubicBezTo>
                  <a:cubicBezTo>
                    <a:pt x="209455" y="164306"/>
                    <a:pt x="209455" y="164306"/>
                    <a:pt x="209455" y="164306"/>
                  </a:cubicBezTo>
                  <a:lnTo>
                    <a:pt x="209455" y="151448"/>
                  </a:lnTo>
                  <a:cubicBezTo>
                    <a:pt x="209455" y="150686"/>
                    <a:pt x="209264" y="149923"/>
                    <a:pt x="209074" y="149257"/>
                  </a:cubicBezTo>
                  <a:cubicBezTo>
                    <a:pt x="217075" y="146494"/>
                    <a:pt x="223933" y="140970"/>
                    <a:pt x="228600" y="133255"/>
                  </a:cubicBezTo>
                  <a:cubicBezTo>
                    <a:pt x="235172" y="122206"/>
                    <a:pt x="235934" y="108775"/>
                    <a:pt x="230600" y="97155"/>
                  </a:cubicBezTo>
                  <a:cubicBezTo>
                    <a:pt x="209264" y="50102"/>
                    <a:pt x="200787" y="50102"/>
                    <a:pt x="197549" y="50102"/>
                  </a:cubicBezTo>
                  <a:close/>
                  <a:moveTo>
                    <a:pt x="166783" y="57150"/>
                  </a:moveTo>
                  <a:lnTo>
                    <a:pt x="167830" y="57150"/>
                  </a:lnTo>
                  <a:cubicBezTo>
                    <a:pt x="167830" y="57150"/>
                    <a:pt x="170879" y="57340"/>
                    <a:pt x="178022" y="68390"/>
                  </a:cubicBezTo>
                  <a:cubicBezTo>
                    <a:pt x="176308" y="71247"/>
                    <a:pt x="174403" y="74581"/>
                    <a:pt x="172403" y="78391"/>
                  </a:cubicBezTo>
                  <a:lnTo>
                    <a:pt x="159544" y="64008"/>
                  </a:lnTo>
                  <a:cubicBezTo>
                    <a:pt x="164592" y="57245"/>
                    <a:pt x="166783" y="57150"/>
                    <a:pt x="166783" y="57150"/>
                  </a:cubicBezTo>
                  <a:close/>
                  <a:moveTo>
                    <a:pt x="98393" y="173831"/>
                  </a:moveTo>
                  <a:cubicBezTo>
                    <a:pt x="94202" y="173831"/>
                    <a:pt x="90868" y="170402"/>
                    <a:pt x="90868" y="166306"/>
                  </a:cubicBezTo>
                  <a:cubicBezTo>
                    <a:pt x="90868" y="162211"/>
                    <a:pt x="94297" y="158782"/>
                    <a:pt x="98393" y="158782"/>
                  </a:cubicBezTo>
                  <a:cubicBezTo>
                    <a:pt x="102489" y="158782"/>
                    <a:pt x="105918" y="162211"/>
                    <a:pt x="105918" y="166306"/>
                  </a:cubicBezTo>
                  <a:cubicBezTo>
                    <a:pt x="105918" y="170402"/>
                    <a:pt x="102584" y="173831"/>
                    <a:pt x="98393" y="173831"/>
                  </a:cubicBezTo>
                  <a:close/>
                  <a:moveTo>
                    <a:pt x="189643" y="229267"/>
                  </a:moveTo>
                  <a:lnTo>
                    <a:pt x="101917" y="229267"/>
                  </a:lnTo>
                  <a:lnTo>
                    <a:pt x="101917" y="180404"/>
                  </a:lnTo>
                  <a:cubicBezTo>
                    <a:pt x="108204" y="178784"/>
                    <a:pt x="112967" y="173069"/>
                    <a:pt x="112967" y="166306"/>
                  </a:cubicBezTo>
                  <a:cubicBezTo>
                    <a:pt x="112967" y="158306"/>
                    <a:pt x="106489" y="151733"/>
                    <a:pt x="98393" y="151733"/>
                  </a:cubicBezTo>
                  <a:cubicBezTo>
                    <a:pt x="90297" y="151733"/>
                    <a:pt x="83820" y="158210"/>
                    <a:pt x="83820" y="166306"/>
                  </a:cubicBezTo>
                  <a:cubicBezTo>
                    <a:pt x="83820" y="173165"/>
                    <a:pt x="88487" y="178879"/>
                    <a:pt x="94869" y="180404"/>
                  </a:cubicBezTo>
                  <a:lnTo>
                    <a:pt x="94869" y="229171"/>
                  </a:lnTo>
                  <a:lnTo>
                    <a:pt x="8668" y="229171"/>
                  </a:lnTo>
                  <a:cubicBezTo>
                    <a:pt x="7810" y="229171"/>
                    <a:pt x="7144" y="228505"/>
                    <a:pt x="7144" y="227648"/>
                  </a:cubicBezTo>
                  <a:lnTo>
                    <a:pt x="7144" y="108490"/>
                  </a:lnTo>
                  <a:cubicBezTo>
                    <a:pt x="7144" y="108109"/>
                    <a:pt x="7239" y="107728"/>
                    <a:pt x="7525" y="107442"/>
                  </a:cubicBezTo>
                  <a:lnTo>
                    <a:pt x="97155" y="7525"/>
                  </a:lnTo>
                  <a:cubicBezTo>
                    <a:pt x="97536" y="7048"/>
                    <a:pt x="98012" y="7048"/>
                    <a:pt x="98298" y="7048"/>
                  </a:cubicBezTo>
                  <a:lnTo>
                    <a:pt x="98298" y="7048"/>
                  </a:lnTo>
                  <a:cubicBezTo>
                    <a:pt x="98584" y="7048"/>
                    <a:pt x="99060" y="7144"/>
                    <a:pt x="99441" y="7525"/>
                  </a:cubicBezTo>
                  <a:lnTo>
                    <a:pt x="189071" y="107442"/>
                  </a:lnTo>
                  <a:cubicBezTo>
                    <a:pt x="189357" y="107728"/>
                    <a:pt x="189452" y="108109"/>
                    <a:pt x="189452" y="108490"/>
                  </a:cubicBezTo>
                  <a:lnTo>
                    <a:pt x="189452" y="151448"/>
                  </a:lnTo>
                  <a:lnTo>
                    <a:pt x="189452" y="229267"/>
                  </a:lnTo>
                  <a:close/>
                  <a:moveTo>
                    <a:pt x="222885" y="129635"/>
                  </a:moveTo>
                  <a:cubicBezTo>
                    <a:pt x="217646" y="138303"/>
                    <a:pt x="208979" y="143637"/>
                    <a:pt x="198977" y="144304"/>
                  </a:cubicBezTo>
                  <a:cubicBezTo>
                    <a:pt x="198215" y="144304"/>
                    <a:pt x="197453" y="144399"/>
                    <a:pt x="196596" y="144304"/>
                  </a:cubicBezTo>
                  <a:lnTo>
                    <a:pt x="196596" y="108490"/>
                  </a:lnTo>
                  <a:cubicBezTo>
                    <a:pt x="196596" y="106394"/>
                    <a:pt x="195834" y="104394"/>
                    <a:pt x="194405" y="102775"/>
                  </a:cubicBezTo>
                  <a:lnTo>
                    <a:pt x="177451" y="83820"/>
                  </a:lnTo>
                  <a:cubicBezTo>
                    <a:pt x="191167" y="57436"/>
                    <a:pt x="196310" y="57055"/>
                    <a:pt x="196501" y="57055"/>
                  </a:cubicBezTo>
                  <a:lnTo>
                    <a:pt x="197549" y="57055"/>
                  </a:lnTo>
                  <a:cubicBezTo>
                    <a:pt x="200025" y="57055"/>
                    <a:pt x="208883" y="66008"/>
                    <a:pt x="224504" y="100013"/>
                  </a:cubicBezTo>
                  <a:cubicBezTo>
                    <a:pt x="228886" y="109538"/>
                    <a:pt x="228314" y="120586"/>
                    <a:pt x="222885" y="1296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F57385B2-5791-43A0-B0B3-D7E51AD0FB71}"/>
                </a:ext>
              </a:extLst>
            </p:cNvPr>
            <p:cNvSpPr/>
            <p:nvPr/>
          </p:nvSpPr>
          <p:spPr>
            <a:xfrm>
              <a:off x="5456600" y="3328091"/>
              <a:ext cx="11416" cy="11820"/>
            </a:xfrm>
            <a:custGeom>
              <a:avLst/>
              <a:gdLst>
                <a:gd name="connsiteX0" fmla="*/ 3358 w 6715"/>
                <a:gd name="connsiteY0" fmla="*/ 6953 h 6953"/>
                <a:gd name="connsiteX1" fmla="*/ 3358 w 6715"/>
                <a:gd name="connsiteY1" fmla="*/ 0 h 6953"/>
                <a:gd name="connsiteX2" fmla="*/ 3358 w 6715"/>
                <a:gd name="connsiteY2" fmla="*/ 6953 h 6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15" h="6953">
                  <a:moveTo>
                    <a:pt x="3358" y="6953"/>
                  </a:moveTo>
                  <a:cubicBezTo>
                    <a:pt x="7834" y="6953"/>
                    <a:pt x="7834" y="0"/>
                    <a:pt x="3358" y="0"/>
                  </a:cubicBezTo>
                  <a:cubicBezTo>
                    <a:pt x="-1119" y="0"/>
                    <a:pt x="-1119" y="6953"/>
                    <a:pt x="3358" y="69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E3ED9AF8-B833-48B6-8F1F-63469B77DCEB}"/>
                </a:ext>
              </a:extLst>
            </p:cNvPr>
            <p:cNvSpPr/>
            <p:nvPr/>
          </p:nvSpPr>
          <p:spPr>
            <a:xfrm>
              <a:off x="5229886" y="3235291"/>
              <a:ext cx="99889" cy="35734"/>
            </a:xfrm>
            <a:custGeom>
              <a:avLst/>
              <a:gdLst>
                <a:gd name="connsiteX0" fmla="*/ 702 w 58758"/>
                <a:gd name="connsiteY0" fmla="*/ 14393 h 21020"/>
                <a:gd name="connsiteX1" fmla="*/ 6703 w 58758"/>
                <a:gd name="connsiteY1" fmla="*/ 17917 h 21020"/>
                <a:gd name="connsiteX2" fmla="*/ 52137 w 58758"/>
                <a:gd name="connsiteY2" fmla="*/ 19441 h 21020"/>
                <a:gd name="connsiteX3" fmla="*/ 58138 w 58758"/>
                <a:gd name="connsiteY3" fmla="*/ 15917 h 21020"/>
                <a:gd name="connsiteX4" fmla="*/ 702 w 58758"/>
                <a:gd name="connsiteY4" fmla="*/ 14393 h 21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758" h="21020">
                  <a:moveTo>
                    <a:pt x="702" y="14393"/>
                  </a:moveTo>
                  <a:cubicBezTo>
                    <a:pt x="-2060" y="17917"/>
                    <a:pt x="4036" y="21441"/>
                    <a:pt x="6703" y="17917"/>
                  </a:cubicBezTo>
                  <a:cubicBezTo>
                    <a:pt x="18609" y="2487"/>
                    <a:pt x="41279" y="3439"/>
                    <a:pt x="52137" y="19441"/>
                  </a:cubicBezTo>
                  <a:cubicBezTo>
                    <a:pt x="54614" y="23156"/>
                    <a:pt x="60710" y="19632"/>
                    <a:pt x="58138" y="15917"/>
                  </a:cubicBezTo>
                  <a:cubicBezTo>
                    <a:pt x="44136" y="-4752"/>
                    <a:pt x="15847" y="-5324"/>
                    <a:pt x="702" y="143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3A4659F4-8425-41EC-A711-8F3CFFD7D788}"/>
                </a:ext>
              </a:extLst>
            </p:cNvPr>
            <p:cNvSpPr/>
            <p:nvPr/>
          </p:nvSpPr>
          <p:spPr>
            <a:xfrm>
              <a:off x="5217799" y="3205999"/>
              <a:ext cx="124282" cy="42356"/>
            </a:xfrm>
            <a:custGeom>
              <a:avLst/>
              <a:gdLst>
                <a:gd name="connsiteX0" fmla="*/ 668 w 73107"/>
                <a:gd name="connsiteY0" fmla="*/ 18003 h 24915"/>
                <a:gd name="connsiteX1" fmla="*/ 6669 w 73107"/>
                <a:gd name="connsiteY1" fmla="*/ 21527 h 24915"/>
                <a:gd name="connsiteX2" fmla="*/ 66486 w 73107"/>
                <a:gd name="connsiteY2" fmla="*/ 23337 h 24915"/>
                <a:gd name="connsiteX3" fmla="*/ 72487 w 73107"/>
                <a:gd name="connsiteY3" fmla="*/ 19812 h 24915"/>
                <a:gd name="connsiteX4" fmla="*/ 668 w 73107"/>
                <a:gd name="connsiteY4" fmla="*/ 18003 h 2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07" h="24915">
                  <a:moveTo>
                    <a:pt x="668" y="18003"/>
                  </a:moveTo>
                  <a:cubicBezTo>
                    <a:pt x="-1999" y="21622"/>
                    <a:pt x="4002" y="25051"/>
                    <a:pt x="6669" y="21527"/>
                  </a:cubicBezTo>
                  <a:cubicBezTo>
                    <a:pt x="22099" y="1143"/>
                    <a:pt x="52294" y="2286"/>
                    <a:pt x="66486" y="23337"/>
                  </a:cubicBezTo>
                  <a:cubicBezTo>
                    <a:pt x="68962" y="27051"/>
                    <a:pt x="75058" y="23527"/>
                    <a:pt x="72487" y="19812"/>
                  </a:cubicBezTo>
                  <a:cubicBezTo>
                    <a:pt x="55246" y="-5905"/>
                    <a:pt x="19337" y="-6667"/>
                    <a:pt x="668" y="18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97B5CF58-9A83-4AF0-B835-9EB8FD404BD1}"/>
                </a:ext>
              </a:extLst>
            </p:cNvPr>
            <p:cNvSpPr/>
            <p:nvPr/>
          </p:nvSpPr>
          <p:spPr>
            <a:xfrm>
              <a:off x="5205654" y="3176526"/>
              <a:ext cx="148895" cy="49159"/>
            </a:xfrm>
            <a:custGeom>
              <a:avLst/>
              <a:gdLst>
                <a:gd name="connsiteX0" fmla="*/ 668 w 87585"/>
                <a:gd name="connsiteY0" fmla="*/ 21719 h 28917"/>
                <a:gd name="connsiteX1" fmla="*/ 6669 w 87585"/>
                <a:gd name="connsiteY1" fmla="*/ 25243 h 28917"/>
                <a:gd name="connsiteX2" fmla="*/ 80964 w 87585"/>
                <a:gd name="connsiteY2" fmla="*/ 27338 h 28917"/>
                <a:gd name="connsiteX3" fmla="*/ 86965 w 87585"/>
                <a:gd name="connsiteY3" fmla="*/ 23814 h 28917"/>
                <a:gd name="connsiteX4" fmla="*/ 668 w 87585"/>
                <a:gd name="connsiteY4" fmla="*/ 21719 h 28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585" h="28917">
                  <a:moveTo>
                    <a:pt x="668" y="21719"/>
                  </a:moveTo>
                  <a:cubicBezTo>
                    <a:pt x="-1999" y="25338"/>
                    <a:pt x="4002" y="28862"/>
                    <a:pt x="6669" y="25243"/>
                  </a:cubicBezTo>
                  <a:cubicBezTo>
                    <a:pt x="25624" y="-189"/>
                    <a:pt x="63438" y="1145"/>
                    <a:pt x="80964" y="27338"/>
                  </a:cubicBezTo>
                  <a:cubicBezTo>
                    <a:pt x="83440" y="31053"/>
                    <a:pt x="89536" y="27529"/>
                    <a:pt x="86965" y="23814"/>
                  </a:cubicBezTo>
                  <a:cubicBezTo>
                    <a:pt x="66486" y="-7142"/>
                    <a:pt x="22861" y="-7999"/>
                    <a:pt x="668" y="21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47F9A5E8-A26B-4CFB-9D07-6F83BC028ED4}"/>
              </a:ext>
            </a:extLst>
          </p:cNvPr>
          <p:cNvGrpSpPr/>
          <p:nvPr/>
        </p:nvGrpSpPr>
        <p:grpSpPr>
          <a:xfrm>
            <a:off x="8437780" y="2280222"/>
            <a:ext cx="378269" cy="378574"/>
            <a:chOff x="6454600" y="3016142"/>
            <a:chExt cx="401088" cy="401411"/>
          </a:xfrm>
          <a:solidFill>
            <a:schemeClr val="bg2"/>
          </a:solidFill>
        </p:grpSpPr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BC5078B5-BFF7-455E-9F39-34C37580437E}"/>
                </a:ext>
              </a:extLst>
            </p:cNvPr>
            <p:cNvSpPr/>
            <p:nvPr/>
          </p:nvSpPr>
          <p:spPr>
            <a:xfrm>
              <a:off x="6661864" y="3079292"/>
              <a:ext cx="112375" cy="112214"/>
            </a:xfrm>
            <a:custGeom>
              <a:avLst/>
              <a:gdLst>
                <a:gd name="connsiteX0" fmla="*/ 10763 w 66103"/>
                <a:gd name="connsiteY0" fmla="*/ 57340 h 66008"/>
                <a:gd name="connsiteX1" fmla="*/ 33052 w 66103"/>
                <a:gd name="connsiteY1" fmla="*/ 66008 h 66008"/>
                <a:gd name="connsiteX2" fmla="*/ 55340 w 66103"/>
                <a:gd name="connsiteY2" fmla="*/ 57340 h 66008"/>
                <a:gd name="connsiteX3" fmla="*/ 55721 w 66103"/>
                <a:gd name="connsiteY3" fmla="*/ 57055 h 66008"/>
                <a:gd name="connsiteX4" fmla="*/ 66104 w 66103"/>
                <a:gd name="connsiteY4" fmla="*/ 33052 h 66008"/>
                <a:gd name="connsiteX5" fmla="*/ 33052 w 66103"/>
                <a:gd name="connsiteY5" fmla="*/ 0 h 66008"/>
                <a:gd name="connsiteX6" fmla="*/ 0 w 66103"/>
                <a:gd name="connsiteY6" fmla="*/ 33052 h 66008"/>
                <a:gd name="connsiteX7" fmla="*/ 10382 w 66103"/>
                <a:gd name="connsiteY7" fmla="*/ 57055 h 66008"/>
                <a:gd name="connsiteX8" fmla="*/ 10763 w 66103"/>
                <a:gd name="connsiteY8" fmla="*/ 57340 h 66008"/>
                <a:gd name="connsiteX9" fmla="*/ 6096 w 66103"/>
                <a:gd name="connsiteY9" fmla="*/ 33052 h 66008"/>
                <a:gd name="connsiteX10" fmla="*/ 6096 w 66103"/>
                <a:gd name="connsiteY10" fmla="*/ 33052 h 66008"/>
                <a:gd name="connsiteX11" fmla="*/ 6096 w 66103"/>
                <a:gd name="connsiteY11" fmla="*/ 33052 h 66008"/>
                <a:gd name="connsiteX12" fmla="*/ 11049 w 66103"/>
                <a:gd name="connsiteY12" fmla="*/ 17526 h 66008"/>
                <a:gd name="connsiteX13" fmla="*/ 11811 w 66103"/>
                <a:gd name="connsiteY13" fmla="*/ 16383 h 66008"/>
                <a:gd name="connsiteX14" fmla="*/ 11811 w 66103"/>
                <a:gd name="connsiteY14" fmla="*/ 16383 h 66008"/>
                <a:gd name="connsiteX15" fmla="*/ 12668 w 66103"/>
                <a:gd name="connsiteY15" fmla="*/ 15335 h 66008"/>
                <a:gd name="connsiteX16" fmla="*/ 13049 w 66103"/>
                <a:gd name="connsiteY16" fmla="*/ 14954 h 66008"/>
                <a:gd name="connsiteX17" fmla="*/ 14573 w 66103"/>
                <a:gd name="connsiteY17" fmla="*/ 13430 h 66008"/>
                <a:gd name="connsiteX18" fmla="*/ 15145 w 66103"/>
                <a:gd name="connsiteY18" fmla="*/ 12954 h 66008"/>
                <a:gd name="connsiteX19" fmla="*/ 16574 w 66103"/>
                <a:gd name="connsiteY19" fmla="*/ 11811 h 66008"/>
                <a:gd name="connsiteX20" fmla="*/ 17431 w 66103"/>
                <a:gd name="connsiteY20" fmla="*/ 11144 h 66008"/>
                <a:gd name="connsiteX21" fmla="*/ 18288 w 66103"/>
                <a:gd name="connsiteY21" fmla="*/ 10573 h 66008"/>
                <a:gd name="connsiteX22" fmla="*/ 19812 w 66103"/>
                <a:gd name="connsiteY22" fmla="*/ 9620 h 66008"/>
                <a:gd name="connsiteX23" fmla="*/ 20574 w 66103"/>
                <a:gd name="connsiteY23" fmla="*/ 9239 h 66008"/>
                <a:gd name="connsiteX24" fmla="*/ 22193 w 66103"/>
                <a:gd name="connsiteY24" fmla="*/ 8477 h 66008"/>
                <a:gd name="connsiteX25" fmla="*/ 22860 w 66103"/>
                <a:gd name="connsiteY25" fmla="*/ 8192 h 66008"/>
                <a:gd name="connsiteX26" fmla="*/ 24575 w 66103"/>
                <a:gd name="connsiteY26" fmla="*/ 7525 h 66008"/>
                <a:gd name="connsiteX27" fmla="*/ 25051 w 66103"/>
                <a:gd name="connsiteY27" fmla="*/ 7334 h 66008"/>
                <a:gd name="connsiteX28" fmla="*/ 27146 w 66103"/>
                <a:gd name="connsiteY28" fmla="*/ 6763 h 66008"/>
                <a:gd name="connsiteX29" fmla="*/ 27623 w 66103"/>
                <a:gd name="connsiteY29" fmla="*/ 6668 h 66008"/>
                <a:gd name="connsiteX30" fmla="*/ 29908 w 66103"/>
                <a:gd name="connsiteY30" fmla="*/ 6286 h 66008"/>
                <a:gd name="connsiteX31" fmla="*/ 30290 w 66103"/>
                <a:gd name="connsiteY31" fmla="*/ 6286 h 66008"/>
                <a:gd name="connsiteX32" fmla="*/ 32766 w 66103"/>
                <a:gd name="connsiteY32" fmla="*/ 6191 h 66008"/>
                <a:gd name="connsiteX33" fmla="*/ 32766 w 66103"/>
                <a:gd name="connsiteY33" fmla="*/ 6191 h 66008"/>
                <a:gd name="connsiteX34" fmla="*/ 32766 w 66103"/>
                <a:gd name="connsiteY34" fmla="*/ 6191 h 66008"/>
                <a:gd name="connsiteX35" fmla="*/ 32766 w 66103"/>
                <a:gd name="connsiteY35" fmla="*/ 6191 h 66008"/>
                <a:gd name="connsiteX36" fmla="*/ 35243 w 66103"/>
                <a:gd name="connsiteY36" fmla="*/ 6286 h 66008"/>
                <a:gd name="connsiteX37" fmla="*/ 35624 w 66103"/>
                <a:gd name="connsiteY37" fmla="*/ 6286 h 66008"/>
                <a:gd name="connsiteX38" fmla="*/ 37909 w 66103"/>
                <a:gd name="connsiteY38" fmla="*/ 6668 h 66008"/>
                <a:gd name="connsiteX39" fmla="*/ 38386 w 66103"/>
                <a:gd name="connsiteY39" fmla="*/ 6763 h 66008"/>
                <a:gd name="connsiteX40" fmla="*/ 40577 w 66103"/>
                <a:gd name="connsiteY40" fmla="*/ 7334 h 66008"/>
                <a:gd name="connsiteX41" fmla="*/ 41053 w 66103"/>
                <a:gd name="connsiteY41" fmla="*/ 7525 h 66008"/>
                <a:gd name="connsiteX42" fmla="*/ 42767 w 66103"/>
                <a:gd name="connsiteY42" fmla="*/ 8192 h 66008"/>
                <a:gd name="connsiteX43" fmla="*/ 43434 w 66103"/>
                <a:gd name="connsiteY43" fmla="*/ 8477 h 66008"/>
                <a:gd name="connsiteX44" fmla="*/ 45053 w 66103"/>
                <a:gd name="connsiteY44" fmla="*/ 9239 h 66008"/>
                <a:gd name="connsiteX45" fmla="*/ 45815 w 66103"/>
                <a:gd name="connsiteY45" fmla="*/ 9620 h 66008"/>
                <a:gd name="connsiteX46" fmla="*/ 47339 w 66103"/>
                <a:gd name="connsiteY46" fmla="*/ 10573 h 66008"/>
                <a:gd name="connsiteX47" fmla="*/ 48197 w 66103"/>
                <a:gd name="connsiteY47" fmla="*/ 11144 h 66008"/>
                <a:gd name="connsiteX48" fmla="*/ 49054 w 66103"/>
                <a:gd name="connsiteY48" fmla="*/ 11811 h 66008"/>
                <a:gd name="connsiteX49" fmla="*/ 50387 w 66103"/>
                <a:gd name="connsiteY49" fmla="*/ 12954 h 66008"/>
                <a:gd name="connsiteX50" fmla="*/ 50959 w 66103"/>
                <a:gd name="connsiteY50" fmla="*/ 13525 h 66008"/>
                <a:gd name="connsiteX51" fmla="*/ 52483 w 66103"/>
                <a:gd name="connsiteY51" fmla="*/ 15050 h 66008"/>
                <a:gd name="connsiteX52" fmla="*/ 52864 w 66103"/>
                <a:gd name="connsiteY52" fmla="*/ 15526 h 66008"/>
                <a:gd name="connsiteX53" fmla="*/ 53721 w 66103"/>
                <a:gd name="connsiteY53" fmla="*/ 16573 h 66008"/>
                <a:gd name="connsiteX54" fmla="*/ 53721 w 66103"/>
                <a:gd name="connsiteY54" fmla="*/ 16573 h 66008"/>
                <a:gd name="connsiteX55" fmla="*/ 53721 w 66103"/>
                <a:gd name="connsiteY55" fmla="*/ 16573 h 66008"/>
                <a:gd name="connsiteX56" fmla="*/ 54483 w 66103"/>
                <a:gd name="connsiteY56" fmla="*/ 17621 h 66008"/>
                <a:gd name="connsiteX57" fmla="*/ 54483 w 66103"/>
                <a:gd name="connsiteY57" fmla="*/ 17621 h 66008"/>
                <a:gd name="connsiteX58" fmla="*/ 54959 w 66103"/>
                <a:gd name="connsiteY58" fmla="*/ 18193 h 66008"/>
                <a:gd name="connsiteX59" fmla="*/ 54959 w 66103"/>
                <a:gd name="connsiteY59" fmla="*/ 18193 h 66008"/>
                <a:gd name="connsiteX60" fmla="*/ 56198 w 66103"/>
                <a:gd name="connsiteY60" fmla="*/ 20193 h 66008"/>
                <a:gd name="connsiteX61" fmla="*/ 56198 w 66103"/>
                <a:gd name="connsiteY61" fmla="*/ 20193 h 66008"/>
                <a:gd name="connsiteX62" fmla="*/ 56483 w 66103"/>
                <a:gd name="connsiteY62" fmla="*/ 20765 h 66008"/>
                <a:gd name="connsiteX63" fmla="*/ 56483 w 66103"/>
                <a:gd name="connsiteY63" fmla="*/ 20765 h 66008"/>
                <a:gd name="connsiteX64" fmla="*/ 57245 w 66103"/>
                <a:gd name="connsiteY64" fmla="*/ 22288 h 66008"/>
                <a:gd name="connsiteX65" fmla="*/ 57245 w 66103"/>
                <a:gd name="connsiteY65" fmla="*/ 22288 h 66008"/>
                <a:gd name="connsiteX66" fmla="*/ 57626 w 66103"/>
                <a:gd name="connsiteY66" fmla="*/ 23146 h 66008"/>
                <a:gd name="connsiteX67" fmla="*/ 57626 w 66103"/>
                <a:gd name="connsiteY67" fmla="*/ 23146 h 66008"/>
                <a:gd name="connsiteX68" fmla="*/ 58103 w 66103"/>
                <a:gd name="connsiteY68" fmla="*/ 24575 h 66008"/>
                <a:gd name="connsiteX69" fmla="*/ 58103 w 66103"/>
                <a:gd name="connsiteY69" fmla="*/ 24575 h 66008"/>
                <a:gd name="connsiteX70" fmla="*/ 58388 w 66103"/>
                <a:gd name="connsiteY70" fmla="*/ 25527 h 66008"/>
                <a:gd name="connsiteX71" fmla="*/ 58388 w 66103"/>
                <a:gd name="connsiteY71" fmla="*/ 25527 h 66008"/>
                <a:gd name="connsiteX72" fmla="*/ 58769 w 66103"/>
                <a:gd name="connsiteY72" fmla="*/ 26956 h 66008"/>
                <a:gd name="connsiteX73" fmla="*/ 58769 w 66103"/>
                <a:gd name="connsiteY73" fmla="*/ 26956 h 66008"/>
                <a:gd name="connsiteX74" fmla="*/ 58960 w 66103"/>
                <a:gd name="connsiteY74" fmla="*/ 27908 h 66008"/>
                <a:gd name="connsiteX75" fmla="*/ 58960 w 66103"/>
                <a:gd name="connsiteY75" fmla="*/ 27908 h 66008"/>
                <a:gd name="connsiteX76" fmla="*/ 59246 w 66103"/>
                <a:gd name="connsiteY76" fmla="*/ 29527 h 66008"/>
                <a:gd name="connsiteX77" fmla="*/ 59246 w 66103"/>
                <a:gd name="connsiteY77" fmla="*/ 29527 h 66008"/>
                <a:gd name="connsiteX78" fmla="*/ 59341 w 66103"/>
                <a:gd name="connsiteY78" fmla="*/ 30385 h 66008"/>
                <a:gd name="connsiteX79" fmla="*/ 59341 w 66103"/>
                <a:gd name="connsiteY79" fmla="*/ 30385 h 66008"/>
                <a:gd name="connsiteX80" fmla="*/ 59436 w 66103"/>
                <a:gd name="connsiteY80" fmla="*/ 32861 h 66008"/>
                <a:gd name="connsiteX81" fmla="*/ 59436 w 66103"/>
                <a:gd name="connsiteY81" fmla="*/ 32956 h 66008"/>
                <a:gd name="connsiteX82" fmla="*/ 59436 w 66103"/>
                <a:gd name="connsiteY82" fmla="*/ 33052 h 66008"/>
                <a:gd name="connsiteX83" fmla="*/ 59341 w 66103"/>
                <a:gd name="connsiteY83" fmla="*/ 35528 h 66008"/>
                <a:gd name="connsiteX84" fmla="*/ 59341 w 66103"/>
                <a:gd name="connsiteY84" fmla="*/ 35528 h 66008"/>
                <a:gd name="connsiteX85" fmla="*/ 59246 w 66103"/>
                <a:gd name="connsiteY85" fmla="*/ 36290 h 66008"/>
                <a:gd name="connsiteX86" fmla="*/ 59246 w 66103"/>
                <a:gd name="connsiteY86" fmla="*/ 36290 h 66008"/>
                <a:gd name="connsiteX87" fmla="*/ 58960 w 66103"/>
                <a:gd name="connsiteY87" fmla="*/ 38005 h 66008"/>
                <a:gd name="connsiteX88" fmla="*/ 58960 w 66103"/>
                <a:gd name="connsiteY88" fmla="*/ 38005 h 66008"/>
                <a:gd name="connsiteX89" fmla="*/ 58769 w 66103"/>
                <a:gd name="connsiteY89" fmla="*/ 38957 h 66008"/>
                <a:gd name="connsiteX90" fmla="*/ 58769 w 66103"/>
                <a:gd name="connsiteY90" fmla="*/ 38957 h 66008"/>
                <a:gd name="connsiteX91" fmla="*/ 58388 w 66103"/>
                <a:gd name="connsiteY91" fmla="*/ 40481 h 66008"/>
                <a:gd name="connsiteX92" fmla="*/ 58388 w 66103"/>
                <a:gd name="connsiteY92" fmla="*/ 40481 h 66008"/>
                <a:gd name="connsiteX93" fmla="*/ 58103 w 66103"/>
                <a:gd name="connsiteY93" fmla="*/ 41338 h 66008"/>
                <a:gd name="connsiteX94" fmla="*/ 58103 w 66103"/>
                <a:gd name="connsiteY94" fmla="*/ 41338 h 66008"/>
                <a:gd name="connsiteX95" fmla="*/ 57531 w 66103"/>
                <a:gd name="connsiteY95" fmla="*/ 42767 h 66008"/>
                <a:gd name="connsiteX96" fmla="*/ 57531 w 66103"/>
                <a:gd name="connsiteY96" fmla="*/ 42767 h 66008"/>
                <a:gd name="connsiteX97" fmla="*/ 57245 w 66103"/>
                <a:gd name="connsiteY97" fmla="*/ 43625 h 66008"/>
                <a:gd name="connsiteX98" fmla="*/ 57245 w 66103"/>
                <a:gd name="connsiteY98" fmla="*/ 43625 h 66008"/>
                <a:gd name="connsiteX99" fmla="*/ 56483 w 66103"/>
                <a:gd name="connsiteY99" fmla="*/ 45244 h 66008"/>
                <a:gd name="connsiteX100" fmla="*/ 56483 w 66103"/>
                <a:gd name="connsiteY100" fmla="*/ 45244 h 66008"/>
                <a:gd name="connsiteX101" fmla="*/ 56198 w 66103"/>
                <a:gd name="connsiteY101" fmla="*/ 45815 h 66008"/>
                <a:gd name="connsiteX102" fmla="*/ 56198 w 66103"/>
                <a:gd name="connsiteY102" fmla="*/ 45815 h 66008"/>
                <a:gd name="connsiteX103" fmla="*/ 54959 w 66103"/>
                <a:gd name="connsiteY103" fmla="*/ 47815 h 66008"/>
                <a:gd name="connsiteX104" fmla="*/ 54959 w 66103"/>
                <a:gd name="connsiteY104" fmla="*/ 47815 h 66008"/>
                <a:gd name="connsiteX105" fmla="*/ 54578 w 66103"/>
                <a:gd name="connsiteY105" fmla="*/ 48387 h 66008"/>
                <a:gd name="connsiteX106" fmla="*/ 53721 w 66103"/>
                <a:gd name="connsiteY106" fmla="*/ 49530 h 66008"/>
                <a:gd name="connsiteX107" fmla="*/ 53721 w 66103"/>
                <a:gd name="connsiteY107" fmla="*/ 49530 h 66008"/>
                <a:gd name="connsiteX108" fmla="*/ 53721 w 66103"/>
                <a:gd name="connsiteY108" fmla="*/ 49530 h 66008"/>
                <a:gd name="connsiteX109" fmla="*/ 53721 w 66103"/>
                <a:gd name="connsiteY109" fmla="*/ 49530 h 66008"/>
                <a:gd name="connsiteX110" fmla="*/ 53721 w 66103"/>
                <a:gd name="connsiteY110" fmla="*/ 49530 h 66008"/>
                <a:gd name="connsiteX111" fmla="*/ 49244 w 66103"/>
                <a:gd name="connsiteY111" fmla="*/ 54007 h 66008"/>
                <a:gd name="connsiteX112" fmla="*/ 49244 w 66103"/>
                <a:gd name="connsiteY112" fmla="*/ 54007 h 66008"/>
                <a:gd name="connsiteX113" fmla="*/ 48578 w 66103"/>
                <a:gd name="connsiteY113" fmla="*/ 54483 h 66008"/>
                <a:gd name="connsiteX114" fmla="*/ 48197 w 66103"/>
                <a:gd name="connsiteY114" fmla="*/ 54769 h 66008"/>
                <a:gd name="connsiteX115" fmla="*/ 47149 w 66103"/>
                <a:gd name="connsiteY115" fmla="*/ 55435 h 66008"/>
                <a:gd name="connsiteX116" fmla="*/ 47054 w 66103"/>
                <a:gd name="connsiteY116" fmla="*/ 55531 h 66008"/>
                <a:gd name="connsiteX117" fmla="*/ 45053 w 66103"/>
                <a:gd name="connsiteY117" fmla="*/ 56674 h 66008"/>
                <a:gd name="connsiteX118" fmla="*/ 44196 w 66103"/>
                <a:gd name="connsiteY118" fmla="*/ 57055 h 66008"/>
                <a:gd name="connsiteX119" fmla="*/ 43339 w 66103"/>
                <a:gd name="connsiteY119" fmla="*/ 57436 h 66008"/>
                <a:gd name="connsiteX120" fmla="*/ 41720 w 66103"/>
                <a:gd name="connsiteY120" fmla="*/ 58102 h 66008"/>
                <a:gd name="connsiteX121" fmla="*/ 41148 w 66103"/>
                <a:gd name="connsiteY121" fmla="*/ 58293 h 66008"/>
                <a:gd name="connsiteX122" fmla="*/ 39815 w 66103"/>
                <a:gd name="connsiteY122" fmla="*/ 58674 h 66008"/>
                <a:gd name="connsiteX123" fmla="*/ 39148 w 66103"/>
                <a:gd name="connsiteY123" fmla="*/ 58865 h 66008"/>
                <a:gd name="connsiteX124" fmla="*/ 37243 w 66103"/>
                <a:gd name="connsiteY124" fmla="*/ 59246 h 66008"/>
                <a:gd name="connsiteX125" fmla="*/ 36957 w 66103"/>
                <a:gd name="connsiteY125" fmla="*/ 59246 h 66008"/>
                <a:gd name="connsiteX126" fmla="*/ 35243 w 66103"/>
                <a:gd name="connsiteY126" fmla="*/ 59436 h 66008"/>
                <a:gd name="connsiteX127" fmla="*/ 34671 w 66103"/>
                <a:gd name="connsiteY127" fmla="*/ 59531 h 66008"/>
                <a:gd name="connsiteX128" fmla="*/ 33052 w 66103"/>
                <a:gd name="connsiteY128" fmla="*/ 59912 h 66008"/>
                <a:gd name="connsiteX129" fmla="*/ 33052 w 66103"/>
                <a:gd name="connsiteY129" fmla="*/ 59912 h 66008"/>
                <a:gd name="connsiteX130" fmla="*/ 33052 w 66103"/>
                <a:gd name="connsiteY130" fmla="*/ 59912 h 66008"/>
                <a:gd name="connsiteX131" fmla="*/ 33052 w 66103"/>
                <a:gd name="connsiteY131" fmla="*/ 59912 h 66008"/>
                <a:gd name="connsiteX132" fmla="*/ 30956 w 66103"/>
                <a:gd name="connsiteY132" fmla="*/ 59817 h 66008"/>
                <a:gd name="connsiteX133" fmla="*/ 30385 w 66103"/>
                <a:gd name="connsiteY133" fmla="*/ 59722 h 66008"/>
                <a:gd name="connsiteX134" fmla="*/ 28575 w 66103"/>
                <a:gd name="connsiteY134" fmla="*/ 59531 h 66008"/>
                <a:gd name="connsiteX135" fmla="*/ 28289 w 66103"/>
                <a:gd name="connsiteY135" fmla="*/ 59531 h 66008"/>
                <a:gd name="connsiteX136" fmla="*/ 26384 w 66103"/>
                <a:gd name="connsiteY136" fmla="*/ 59150 h 66008"/>
                <a:gd name="connsiteX137" fmla="*/ 25813 w 66103"/>
                <a:gd name="connsiteY137" fmla="*/ 58960 h 66008"/>
                <a:gd name="connsiteX138" fmla="*/ 24479 w 66103"/>
                <a:gd name="connsiteY138" fmla="*/ 58579 h 66008"/>
                <a:gd name="connsiteX139" fmla="*/ 23908 w 66103"/>
                <a:gd name="connsiteY139" fmla="*/ 58388 h 66008"/>
                <a:gd name="connsiteX140" fmla="*/ 22289 w 66103"/>
                <a:gd name="connsiteY140" fmla="*/ 57721 h 66008"/>
                <a:gd name="connsiteX141" fmla="*/ 21527 w 66103"/>
                <a:gd name="connsiteY141" fmla="*/ 57340 h 66008"/>
                <a:gd name="connsiteX142" fmla="*/ 20574 w 66103"/>
                <a:gd name="connsiteY142" fmla="*/ 56864 h 66008"/>
                <a:gd name="connsiteX143" fmla="*/ 19622 w 66103"/>
                <a:gd name="connsiteY143" fmla="*/ 56388 h 66008"/>
                <a:gd name="connsiteX144" fmla="*/ 18479 w 66103"/>
                <a:gd name="connsiteY144" fmla="*/ 55626 h 66008"/>
                <a:gd name="connsiteX145" fmla="*/ 17526 w 66103"/>
                <a:gd name="connsiteY145" fmla="*/ 54959 h 66008"/>
                <a:gd name="connsiteX146" fmla="*/ 17050 w 66103"/>
                <a:gd name="connsiteY146" fmla="*/ 54578 h 66008"/>
                <a:gd name="connsiteX147" fmla="*/ 16383 w 66103"/>
                <a:gd name="connsiteY147" fmla="*/ 54102 h 66008"/>
                <a:gd name="connsiteX148" fmla="*/ 16383 w 66103"/>
                <a:gd name="connsiteY148" fmla="*/ 54102 h 66008"/>
                <a:gd name="connsiteX149" fmla="*/ 11906 w 66103"/>
                <a:gd name="connsiteY149" fmla="*/ 49625 h 66008"/>
                <a:gd name="connsiteX150" fmla="*/ 11906 w 66103"/>
                <a:gd name="connsiteY150" fmla="*/ 49625 h 66008"/>
                <a:gd name="connsiteX151" fmla="*/ 11906 w 66103"/>
                <a:gd name="connsiteY151" fmla="*/ 49625 h 66008"/>
                <a:gd name="connsiteX152" fmla="*/ 11906 w 66103"/>
                <a:gd name="connsiteY152" fmla="*/ 49625 h 66008"/>
                <a:gd name="connsiteX153" fmla="*/ 6096 w 66103"/>
                <a:gd name="connsiteY153" fmla="*/ 33052 h 66008"/>
                <a:gd name="connsiteX154" fmla="*/ 6096 w 66103"/>
                <a:gd name="connsiteY154" fmla="*/ 33052 h 66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66103" h="66008">
                  <a:moveTo>
                    <a:pt x="10763" y="57340"/>
                  </a:moveTo>
                  <a:cubicBezTo>
                    <a:pt x="16669" y="62770"/>
                    <a:pt x="24479" y="66008"/>
                    <a:pt x="33052" y="66008"/>
                  </a:cubicBezTo>
                  <a:cubicBezTo>
                    <a:pt x="41624" y="66008"/>
                    <a:pt x="49435" y="62675"/>
                    <a:pt x="55340" y="57340"/>
                  </a:cubicBezTo>
                  <a:cubicBezTo>
                    <a:pt x="55435" y="57245"/>
                    <a:pt x="55626" y="57150"/>
                    <a:pt x="55721" y="57055"/>
                  </a:cubicBezTo>
                  <a:cubicBezTo>
                    <a:pt x="62103" y="51054"/>
                    <a:pt x="66104" y="42481"/>
                    <a:pt x="66104" y="33052"/>
                  </a:cubicBezTo>
                  <a:cubicBezTo>
                    <a:pt x="66104" y="14859"/>
                    <a:pt x="51340" y="0"/>
                    <a:pt x="33052" y="0"/>
                  </a:cubicBezTo>
                  <a:cubicBezTo>
                    <a:pt x="14859" y="0"/>
                    <a:pt x="0" y="14764"/>
                    <a:pt x="0" y="33052"/>
                  </a:cubicBezTo>
                  <a:cubicBezTo>
                    <a:pt x="0" y="42481"/>
                    <a:pt x="4001" y="51054"/>
                    <a:pt x="10382" y="57055"/>
                  </a:cubicBezTo>
                  <a:cubicBezTo>
                    <a:pt x="10478" y="57150"/>
                    <a:pt x="10573" y="57245"/>
                    <a:pt x="10763" y="57340"/>
                  </a:cubicBezTo>
                  <a:close/>
                  <a:moveTo>
                    <a:pt x="6096" y="33052"/>
                  </a:moveTo>
                  <a:cubicBezTo>
                    <a:pt x="6096" y="33052"/>
                    <a:pt x="6096" y="33052"/>
                    <a:pt x="6096" y="33052"/>
                  </a:cubicBezTo>
                  <a:cubicBezTo>
                    <a:pt x="6096" y="33052"/>
                    <a:pt x="6096" y="33052"/>
                    <a:pt x="6096" y="33052"/>
                  </a:cubicBezTo>
                  <a:cubicBezTo>
                    <a:pt x="6096" y="27242"/>
                    <a:pt x="7906" y="21908"/>
                    <a:pt x="11049" y="17526"/>
                  </a:cubicBezTo>
                  <a:cubicBezTo>
                    <a:pt x="11335" y="17145"/>
                    <a:pt x="11525" y="16764"/>
                    <a:pt x="11811" y="16383"/>
                  </a:cubicBezTo>
                  <a:cubicBezTo>
                    <a:pt x="11811" y="16383"/>
                    <a:pt x="11811" y="16383"/>
                    <a:pt x="11811" y="16383"/>
                  </a:cubicBezTo>
                  <a:cubicBezTo>
                    <a:pt x="12097" y="16002"/>
                    <a:pt x="12382" y="15716"/>
                    <a:pt x="12668" y="15335"/>
                  </a:cubicBezTo>
                  <a:cubicBezTo>
                    <a:pt x="12764" y="15240"/>
                    <a:pt x="12954" y="15050"/>
                    <a:pt x="13049" y="14954"/>
                  </a:cubicBezTo>
                  <a:cubicBezTo>
                    <a:pt x="13526" y="14383"/>
                    <a:pt x="14002" y="13906"/>
                    <a:pt x="14573" y="13430"/>
                  </a:cubicBezTo>
                  <a:cubicBezTo>
                    <a:pt x="14764" y="13240"/>
                    <a:pt x="14954" y="13049"/>
                    <a:pt x="15145" y="12954"/>
                  </a:cubicBezTo>
                  <a:cubicBezTo>
                    <a:pt x="15621" y="12573"/>
                    <a:pt x="16097" y="12192"/>
                    <a:pt x="16574" y="11811"/>
                  </a:cubicBezTo>
                  <a:cubicBezTo>
                    <a:pt x="16859" y="11621"/>
                    <a:pt x="17145" y="11430"/>
                    <a:pt x="17431" y="11144"/>
                  </a:cubicBezTo>
                  <a:cubicBezTo>
                    <a:pt x="17717" y="10954"/>
                    <a:pt x="18002" y="10763"/>
                    <a:pt x="18288" y="10573"/>
                  </a:cubicBezTo>
                  <a:cubicBezTo>
                    <a:pt x="18764" y="10287"/>
                    <a:pt x="19241" y="9906"/>
                    <a:pt x="19812" y="9620"/>
                  </a:cubicBezTo>
                  <a:cubicBezTo>
                    <a:pt x="20098" y="9430"/>
                    <a:pt x="20383" y="9334"/>
                    <a:pt x="20574" y="9239"/>
                  </a:cubicBezTo>
                  <a:cubicBezTo>
                    <a:pt x="21050" y="8954"/>
                    <a:pt x="21622" y="8668"/>
                    <a:pt x="22193" y="8477"/>
                  </a:cubicBezTo>
                  <a:cubicBezTo>
                    <a:pt x="22384" y="8382"/>
                    <a:pt x="22670" y="8287"/>
                    <a:pt x="22860" y="8192"/>
                  </a:cubicBezTo>
                  <a:cubicBezTo>
                    <a:pt x="23431" y="8001"/>
                    <a:pt x="24003" y="7715"/>
                    <a:pt x="24575" y="7525"/>
                  </a:cubicBezTo>
                  <a:cubicBezTo>
                    <a:pt x="24765" y="7429"/>
                    <a:pt x="24956" y="7429"/>
                    <a:pt x="25051" y="7334"/>
                  </a:cubicBezTo>
                  <a:cubicBezTo>
                    <a:pt x="25718" y="7144"/>
                    <a:pt x="26480" y="6953"/>
                    <a:pt x="27146" y="6763"/>
                  </a:cubicBezTo>
                  <a:cubicBezTo>
                    <a:pt x="27337" y="6763"/>
                    <a:pt x="27527" y="6668"/>
                    <a:pt x="27623" y="6668"/>
                  </a:cubicBezTo>
                  <a:cubicBezTo>
                    <a:pt x="28384" y="6477"/>
                    <a:pt x="29147" y="6382"/>
                    <a:pt x="29908" y="6286"/>
                  </a:cubicBezTo>
                  <a:cubicBezTo>
                    <a:pt x="30004" y="6286"/>
                    <a:pt x="30194" y="6286"/>
                    <a:pt x="30290" y="6286"/>
                  </a:cubicBezTo>
                  <a:cubicBezTo>
                    <a:pt x="31147" y="6191"/>
                    <a:pt x="31909" y="6191"/>
                    <a:pt x="32766" y="6191"/>
                  </a:cubicBezTo>
                  <a:cubicBezTo>
                    <a:pt x="32766" y="6191"/>
                    <a:pt x="32766" y="6191"/>
                    <a:pt x="32766" y="6191"/>
                  </a:cubicBezTo>
                  <a:cubicBezTo>
                    <a:pt x="32766" y="6191"/>
                    <a:pt x="32766" y="6191"/>
                    <a:pt x="32766" y="6191"/>
                  </a:cubicBezTo>
                  <a:lnTo>
                    <a:pt x="32766" y="6191"/>
                  </a:lnTo>
                  <a:cubicBezTo>
                    <a:pt x="33623" y="6191"/>
                    <a:pt x="34481" y="6286"/>
                    <a:pt x="35243" y="6286"/>
                  </a:cubicBezTo>
                  <a:cubicBezTo>
                    <a:pt x="35338" y="6286"/>
                    <a:pt x="35528" y="6286"/>
                    <a:pt x="35624" y="6286"/>
                  </a:cubicBezTo>
                  <a:cubicBezTo>
                    <a:pt x="36385" y="6382"/>
                    <a:pt x="37148" y="6477"/>
                    <a:pt x="37909" y="6668"/>
                  </a:cubicBezTo>
                  <a:cubicBezTo>
                    <a:pt x="38100" y="6668"/>
                    <a:pt x="38291" y="6763"/>
                    <a:pt x="38386" y="6763"/>
                  </a:cubicBezTo>
                  <a:cubicBezTo>
                    <a:pt x="39148" y="6953"/>
                    <a:pt x="39815" y="7144"/>
                    <a:pt x="40577" y="7334"/>
                  </a:cubicBezTo>
                  <a:cubicBezTo>
                    <a:pt x="40767" y="7429"/>
                    <a:pt x="40957" y="7429"/>
                    <a:pt x="41053" y="7525"/>
                  </a:cubicBezTo>
                  <a:cubicBezTo>
                    <a:pt x="41624" y="7715"/>
                    <a:pt x="42196" y="7906"/>
                    <a:pt x="42767" y="8192"/>
                  </a:cubicBezTo>
                  <a:cubicBezTo>
                    <a:pt x="42958" y="8287"/>
                    <a:pt x="43244" y="8382"/>
                    <a:pt x="43434" y="8477"/>
                  </a:cubicBezTo>
                  <a:cubicBezTo>
                    <a:pt x="44006" y="8763"/>
                    <a:pt x="44482" y="8954"/>
                    <a:pt x="45053" y="9239"/>
                  </a:cubicBezTo>
                  <a:cubicBezTo>
                    <a:pt x="45339" y="9334"/>
                    <a:pt x="45530" y="9525"/>
                    <a:pt x="45815" y="9620"/>
                  </a:cubicBezTo>
                  <a:cubicBezTo>
                    <a:pt x="46292" y="9906"/>
                    <a:pt x="46863" y="10192"/>
                    <a:pt x="47339" y="10573"/>
                  </a:cubicBezTo>
                  <a:cubicBezTo>
                    <a:pt x="47625" y="10763"/>
                    <a:pt x="47911" y="10954"/>
                    <a:pt x="48197" y="11144"/>
                  </a:cubicBezTo>
                  <a:cubicBezTo>
                    <a:pt x="48482" y="11335"/>
                    <a:pt x="48768" y="11621"/>
                    <a:pt x="49054" y="11811"/>
                  </a:cubicBezTo>
                  <a:cubicBezTo>
                    <a:pt x="49530" y="12192"/>
                    <a:pt x="50006" y="12573"/>
                    <a:pt x="50387" y="12954"/>
                  </a:cubicBezTo>
                  <a:cubicBezTo>
                    <a:pt x="50578" y="13144"/>
                    <a:pt x="50768" y="13335"/>
                    <a:pt x="50959" y="13525"/>
                  </a:cubicBezTo>
                  <a:cubicBezTo>
                    <a:pt x="51435" y="14002"/>
                    <a:pt x="52006" y="14478"/>
                    <a:pt x="52483" y="15050"/>
                  </a:cubicBezTo>
                  <a:cubicBezTo>
                    <a:pt x="52578" y="15240"/>
                    <a:pt x="52769" y="15335"/>
                    <a:pt x="52864" y="15526"/>
                  </a:cubicBezTo>
                  <a:cubicBezTo>
                    <a:pt x="53150" y="15907"/>
                    <a:pt x="53435" y="16192"/>
                    <a:pt x="53721" y="16573"/>
                  </a:cubicBezTo>
                  <a:cubicBezTo>
                    <a:pt x="53721" y="16573"/>
                    <a:pt x="53721" y="16573"/>
                    <a:pt x="53721" y="16573"/>
                  </a:cubicBezTo>
                  <a:cubicBezTo>
                    <a:pt x="53721" y="16573"/>
                    <a:pt x="53721" y="16573"/>
                    <a:pt x="53721" y="16573"/>
                  </a:cubicBezTo>
                  <a:cubicBezTo>
                    <a:pt x="54007" y="16954"/>
                    <a:pt x="54197" y="17240"/>
                    <a:pt x="54483" y="17621"/>
                  </a:cubicBezTo>
                  <a:cubicBezTo>
                    <a:pt x="54483" y="17621"/>
                    <a:pt x="54483" y="17621"/>
                    <a:pt x="54483" y="17621"/>
                  </a:cubicBezTo>
                  <a:cubicBezTo>
                    <a:pt x="54674" y="17812"/>
                    <a:pt x="54769" y="18002"/>
                    <a:pt x="54959" y="18193"/>
                  </a:cubicBezTo>
                  <a:cubicBezTo>
                    <a:pt x="54959" y="18193"/>
                    <a:pt x="54959" y="18193"/>
                    <a:pt x="54959" y="18193"/>
                  </a:cubicBezTo>
                  <a:cubicBezTo>
                    <a:pt x="55435" y="18859"/>
                    <a:pt x="55817" y="19526"/>
                    <a:pt x="56198" y="20193"/>
                  </a:cubicBezTo>
                  <a:cubicBezTo>
                    <a:pt x="56198" y="20193"/>
                    <a:pt x="56198" y="20193"/>
                    <a:pt x="56198" y="20193"/>
                  </a:cubicBezTo>
                  <a:cubicBezTo>
                    <a:pt x="56293" y="20383"/>
                    <a:pt x="56388" y="20574"/>
                    <a:pt x="56483" y="20765"/>
                  </a:cubicBezTo>
                  <a:cubicBezTo>
                    <a:pt x="56483" y="20765"/>
                    <a:pt x="56483" y="20765"/>
                    <a:pt x="56483" y="20765"/>
                  </a:cubicBezTo>
                  <a:cubicBezTo>
                    <a:pt x="56769" y="21241"/>
                    <a:pt x="56959" y="21812"/>
                    <a:pt x="57245" y="22288"/>
                  </a:cubicBezTo>
                  <a:cubicBezTo>
                    <a:pt x="57245" y="22288"/>
                    <a:pt x="57245" y="22288"/>
                    <a:pt x="57245" y="22288"/>
                  </a:cubicBezTo>
                  <a:cubicBezTo>
                    <a:pt x="57341" y="22574"/>
                    <a:pt x="57436" y="22860"/>
                    <a:pt x="57626" y="23146"/>
                  </a:cubicBezTo>
                  <a:cubicBezTo>
                    <a:pt x="57626" y="23146"/>
                    <a:pt x="57626" y="23146"/>
                    <a:pt x="57626" y="23146"/>
                  </a:cubicBezTo>
                  <a:cubicBezTo>
                    <a:pt x="57817" y="23622"/>
                    <a:pt x="58007" y="24098"/>
                    <a:pt x="58103" y="24575"/>
                  </a:cubicBezTo>
                  <a:cubicBezTo>
                    <a:pt x="58103" y="24575"/>
                    <a:pt x="58103" y="24575"/>
                    <a:pt x="58103" y="24575"/>
                  </a:cubicBezTo>
                  <a:cubicBezTo>
                    <a:pt x="58198" y="24860"/>
                    <a:pt x="58293" y="25146"/>
                    <a:pt x="58388" y="25527"/>
                  </a:cubicBezTo>
                  <a:cubicBezTo>
                    <a:pt x="58388" y="25527"/>
                    <a:pt x="58388" y="25527"/>
                    <a:pt x="58388" y="25527"/>
                  </a:cubicBezTo>
                  <a:cubicBezTo>
                    <a:pt x="58483" y="26003"/>
                    <a:pt x="58674" y="26479"/>
                    <a:pt x="58769" y="26956"/>
                  </a:cubicBezTo>
                  <a:cubicBezTo>
                    <a:pt x="58769" y="26956"/>
                    <a:pt x="58769" y="26956"/>
                    <a:pt x="58769" y="26956"/>
                  </a:cubicBezTo>
                  <a:cubicBezTo>
                    <a:pt x="58865" y="27242"/>
                    <a:pt x="58865" y="27623"/>
                    <a:pt x="58960" y="27908"/>
                  </a:cubicBezTo>
                  <a:cubicBezTo>
                    <a:pt x="58960" y="27908"/>
                    <a:pt x="58960" y="27908"/>
                    <a:pt x="58960" y="27908"/>
                  </a:cubicBezTo>
                  <a:cubicBezTo>
                    <a:pt x="59055" y="28480"/>
                    <a:pt x="59150" y="28956"/>
                    <a:pt x="59246" y="29527"/>
                  </a:cubicBezTo>
                  <a:cubicBezTo>
                    <a:pt x="59246" y="29527"/>
                    <a:pt x="59246" y="29527"/>
                    <a:pt x="59246" y="29527"/>
                  </a:cubicBezTo>
                  <a:cubicBezTo>
                    <a:pt x="59246" y="29813"/>
                    <a:pt x="59341" y="30099"/>
                    <a:pt x="59341" y="30385"/>
                  </a:cubicBezTo>
                  <a:cubicBezTo>
                    <a:pt x="59341" y="30385"/>
                    <a:pt x="59341" y="30385"/>
                    <a:pt x="59341" y="30385"/>
                  </a:cubicBezTo>
                  <a:cubicBezTo>
                    <a:pt x="59436" y="31242"/>
                    <a:pt x="59436" y="32004"/>
                    <a:pt x="59436" y="32861"/>
                  </a:cubicBezTo>
                  <a:cubicBezTo>
                    <a:pt x="59436" y="32861"/>
                    <a:pt x="59436" y="32861"/>
                    <a:pt x="59436" y="32956"/>
                  </a:cubicBezTo>
                  <a:cubicBezTo>
                    <a:pt x="59436" y="32956"/>
                    <a:pt x="59436" y="32956"/>
                    <a:pt x="59436" y="33052"/>
                  </a:cubicBezTo>
                  <a:cubicBezTo>
                    <a:pt x="59436" y="33909"/>
                    <a:pt x="59341" y="34766"/>
                    <a:pt x="59341" y="35528"/>
                  </a:cubicBezTo>
                  <a:cubicBezTo>
                    <a:pt x="59341" y="35528"/>
                    <a:pt x="59341" y="35528"/>
                    <a:pt x="59341" y="35528"/>
                  </a:cubicBezTo>
                  <a:cubicBezTo>
                    <a:pt x="59341" y="35814"/>
                    <a:pt x="59246" y="36100"/>
                    <a:pt x="59246" y="36290"/>
                  </a:cubicBezTo>
                  <a:cubicBezTo>
                    <a:pt x="59246" y="36290"/>
                    <a:pt x="59246" y="36290"/>
                    <a:pt x="59246" y="36290"/>
                  </a:cubicBezTo>
                  <a:cubicBezTo>
                    <a:pt x="59150" y="36862"/>
                    <a:pt x="59055" y="37433"/>
                    <a:pt x="58960" y="38005"/>
                  </a:cubicBezTo>
                  <a:cubicBezTo>
                    <a:pt x="58960" y="38005"/>
                    <a:pt x="58960" y="38005"/>
                    <a:pt x="58960" y="38005"/>
                  </a:cubicBezTo>
                  <a:cubicBezTo>
                    <a:pt x="58865" y="38290"/>
                    <a:pt x="58865" y="38576"/>
                    <a:pt x="58769" y="38957"/>
                  </a:cubicBezTo>
                  <a:cubicBezTo>
                    <a:pt x="58769" y="38957"/>
                    <a:pt x="58769" y="38957"/>
                    <a:pt x="58769" y="38957"/>
                  </a:cubicBezTo>
                  <a:cubicBezTo>
                    <a:pt x="58674" y="39433"/>
                    <a:pt x="58483" y="40005"/>
                    <a:pt x="58388" y="40481"/>
                  </a:cubicBezTo>
                  <a:cubicBezTo>
                    <a:pt x="58388" y="40481"/>
                    <a:pt x="58388" y="40481"/>
                    <a:pt x="58388" y="40481"/>
                  </a:cubicBezTo>
                  <a:cubicBezTo>
                    <a:pt x="58293" y="40767"/>
                    <a:pt x="58198" y="41053"/>
                    <a:pt x="58103" y="41338"/>
                  </a:cubicBezTo>
                  <a:cubicBezTo>
                    <a:pt x="58103" y="41338"/>
                    <a:pt x="58103" y="41338"/>
                    <a:pt x="58103" y="41338"/>
                  </a:cubicBezTo>
                  <a:cubicBezTo>
                    <a:pt x="57912" y="41815"/>
                    <a:pt x="57722" y="42291"/>
                    <a:pt x="57531" y="42767"/>
                  </a:cubicBezTo>
                  <a:cubicBezTo>
                    <a:pt x="57531" y="42767"/>
                    <a:pt x="57531" y="42767"/>
                    <a:pt x="57531" y="42767"/>
                  </a:cubicBezTo>
                  <a:cubicBezTo>
                    <a:pt x="57436" y="43053"/>
                    <a:pt x="57341" y="43339"/>
                    <a:pt x="57245" y="43625"/>
                  </a:cubicBezTo>
                  <a:cubicBezTo>
                    <a:pt x="57245" y="43625"/>
                    <a:pt x="57245" y="43625"/>
                    <a:pt x="57245" y="43625"/>
                  </a:cubicBezTo>
                  <a:cubicBezTo>
                    <a:pt x="56959" y="44196"/>
                    <a:pt x="56769" y="44672"/>
                    <a:pt x="56483" y="45244"/>
                  </a:cubicBezTo>
                  <a:cubicBezTo>
                    <a:pt x="56483" y="45244"/>
                    <a:pt x="56483" y="45244"/>
                    <a:pt x="56483" y="45244"/>
                  </a:cubicBezTo>
                  <a:cubicBezTo>
                    <a:pt x="56388" y="45434"/>
                    <a:pt x="56293" y="45625"/>
                    <a:pt x="56198" y="45815"/>
                  </a:cubicBezTo>
                  <a:cubicBezTo>
                    <a:pt x="56198" y="45815"/>
                    <a:pt x="56198" y="45815"/>
                    <a:pt x="56198" y="45815"/>
                  </a:cubicBezTo>
                  <a:cubicBezTo>
                    <a:pt x="55817" y="46482"/>
                    <a:pt x="55435" y="47149"/>
                    <a:pt x="54959" y="47815"/>
                  </a:cubicBezTo>
                  <a:cubicBezTo>
                    <a:pt x="54959" y="47815"/>
                    <a:pt x="54959" y="47815"/>
                    <a:pt x="54959" y="47815"/>
                  </a:cubicBezTo>
                  <a:cubicBezTo>
                    <a:pt x="54864" y="48006"/>
                    <a:pt x="54674" y="48196"/>
                    <a:pt x="54578" y="48387"/>
                  </a:cubicBezTo>
                  <a:cubicBezTo>
                    <a:pt x="54293" y="48768"/>
                    <a:pt x="54007" y="49149"/>
                    <a:pt x="53721" y="49530"/>
                  </a:cubicBezTo>
                  <a:cubicBezTo>
                    <a:pt x="53721" y="49530"/>
                    <a:pt x="53721" y="49530"/>
                    <a:pt x="53721" y="49530"/>
                  </a:cubicBezTo>
                  <a:cubicBezTo>
                    <a:pt x="53721" y="49530"/>
                    <a:pt x="53721" y="49530"/>
                    <a:pt x="53721" y="49530"/>
                  </a:cubicBezTo>
                  <a:cubicBezTo>
                    <a:pt x="53721" y="49530"/>
                    <a:pt x="53721" y="49530"/>
                    <a:pt x="53721" y="49530"/>
                  </a:cubicBezTo>
                  <a:cubicBezTo>
                    <a:pt x="53721" y="49530"/>
                    <a:pt x="53721" y="49530"/>
                    <a:pt x="53721" y="49530"/>
                  </a:cubicBezTo>
                  <a:cubicBezTo>
                    <a:pt x="52388" y="51149"/>
                    <a:pt x="50864" y="52673"/>
                    <a:pt x="49244" y="54007"/>
                  </a:cubicBezTo>
                  <a:cubicBezTo>
                    <a:pt x="49244" y="54007"/>
                    <a:pt x="49244" y="54007"/>
                    <a:pt x="49244" y="54007"/>
                  </a:cubicBezTo>
                  <a:cubicBezTo>
                    <a:pt x="49054" y="54197"/>
                    <a:pt x="48768" y="54388"/>
                    <a:pt x="48578" y="54483"/>
                  </a:cubicBezTo>
                  <a:cubicBezTo>
                    <a:pt x="48482" y="54578"/>
                    <a:pt x="48292" y="54673"/>
                    <a:pt x="48197" y="54769"/>
                  </a:cubicBezTo>
                  <a:cubicBezTo>
                    <a:pt x="47816" y="55054"/>
                    <a:pt x="47530" y="55245"/>
                    <a:pt x="47149" y="55435"/>
                  </a:cubicBezTo>
                  <a:cubicBezTo>
                    <a:pt x="47149" y="55435"/>
                    <a:pt x="47054" y="55531"/>
                    <a:pt x="47054" y="55531"/>
                  </a:cubicBezTo>
                  <a:cubicBezTo>
                    <a:pt x="46387" y="55912"/>
                    <a:pt x="45720" y="56293"/>
                    <a:pt x="45053" y="56674"/>
                  </a:cubicBezTo>
                  <a:cubicBezTo>
                    <a:pt x="44768" y="56864"/>
                    <a:pt x="44482" y="56959"/>
                    <a:pt x="44196" y="57055"/>
                  </a:cubicBezTo>
                  <a:cubicBezTo>
                    <a:pt x="43910" y="57150"/>
                    <a:pt x="43625" y="57340"/>
                    <a:pt x="43339" y="57436"/>
                  </a:cubicBezTo>
                  <a:cubicBezTo>
                    <a:pt x="42863" y="57626"/>
                    <a:pt x="42291" y="57912"/>
                    <a:pt x="41720" y="58102"/>
                  </a:cubicBezTo>
                  <a:cubicBezTo>
                    <a:pt x="41529" y="58198"/>
                    <a:pt x="41339" y="58198"/>
                    <a:pt x="41148" y="58293"/>
                  </a:cubicBezTo>
                  <a:cubicBezTo>
                    <a:pt x="40672" y="58483"/>
                    <a:pt x="40291" y="58579"/>
                    <a:pt x="39815" y="58674"/>
                  </a:cubicBezTo>
                  <a:cubicBezTo>
                    <a:pt x="39624" y="58769"/>
                    <a:pt x="39338" y="58769"/>
                    <a:pt x="39148" y="58865"/>
                  </a:cubicBezTo>
                  <a:cubicBezTo>
                    <a:pt x="38576" y="59055"/>
                    <a:pt x="37909" y="59150"/>
                    <a:pt x="37243" y="59246"/>
                  </a:cubicBezTo>
                  <a:cubicBezTo>
                    <a:pt x="37148" y="59246"/>
                    <a:pt x="37052" y="59246"/>
                    <a:pt x="36957" y="59246"/>
                  </a:cubicBezTo>
                  <a:cubicBezTo>
                    <a:pt x="36385" y="59341"/>
                    <a:pt x="35814" y="59436"/>
                    <a:pt x="35243" y="59436"/>
                  </a:cubicBezTo>
                  <a:cubicBezTo>
                    <a:pt x="35052" y="59436"/>
                    <a:pt x="34862" y="59436"/>
                    <a:pt x="34671" y="59531"/>
                  </a:cubicBezTo>
                  <a:cubicBezTo>
                    <a:pt x="34385" y="59912"/>
                    <a:pt x="33719" y="59912"/>
                    <a:pt x="33052" y="59912"/>
                  </a:cubicBezTo>
                  <a:cubicBezTo>
                    <a:pt x="33052" y="59912"/>
                    <a:pt x="33052" y="59912"/>
                    <a:pt x="33052" y="59912"/>
                  </a:cubicBezTo>
                  <a:cubicBezTo>
                    <a:pt x="33052" y="59912"/>
                    <a:pt x="33052" y="59912"/>
                    <a:pt x="33052" y="59912"/>
                  </a:cubicBezTo>
                  <a:cubicBezTo>
                    <a:pt x="33052" y="59912"/>
                    <a:pt x="33052" y="59912"/>
                    <a:pt x="33052" y="59912"/>
                  </a:cubicBezTo>
                  <a:cubicBezTo>
                    <a:pt x="32385" y="59912"/>
                    <a:pt x="31623" y="59912"/>
                    <a:pt x="30956" y="59817"/>
                  </a:cubicBezTo>
                  <a:cubicBezTo>
                    <a:pt x="30766" y="59817"/>
                    <a:pt x="30575" y="59817"/>
                    <a:pt x="30385" y="59722"/>
                  </a:cubicBezTo>
                  <a:cubicBezTo>
                    <a:pt x="29813" y="59627"/>
                    <a:pt x="29147" y="59627"/>
                    <a:pt x="28575" y="59531"/>
                  </a:cubicBezTo>
                  <a:cubicBezTo>
                    <a:pt x="28480" y="59531"/>
                    <a:pt x="28384" y="59531"/>
                    <a:pt x="28289" y="59531"/>
                  </a:cubicBezTo>
                  <a:cubicBezTo>
                    <a:pt x="27623" y="59436"/>
                    <a:pt x="27051" y="59246"/>
                    <a:pt x="26384" y="59150"/>
                  </a:cubicBezTo>
                  <a:cubicBezTo>
                    <a:pt x="26194" y="59055"/>
                    <a:pt x="26003" y="59055"/>
                    <a:pt x="25813" y="58960"/>
                  </a:cubicBezTo>
                  <a:cubicBezTo>
                    <a:pt x="25336" y="58865"/>
                    <a:pt x="24860" y="58674"/>
                    <a:pt x="24479" y="58579"/>
                  </a:cubicBezTo>
                  <a:cubicBezTo>
                    <a:pt x="24289" y="58483"/>
                    <a:pt x="24098" y="58483"/>
                    <a:pt x="23908" y="58388"/>
                  </a:cubicBezTo>
                  <a:cubicBezTo>
                    <a:pt x="23336" y="58198"/>
                    <a:pt x="22860" y="58007"/>
                    <a:pt x="22289" y="57721"/>
                  </a:cubicBezTo>
                  <a:cubicBezTo>
                    <a:pt x="22003" y="57626"/>
                    <a:pt x="21812" y="57436"/>
                    <a:pt x="21527" y="57340"/>
                  </a:cubicBezTo>
                  <a:cubicBezTo>
                    <a:pt x="21241" y="57150"/>
                    <a:pt x="20955" y="57055"/>
                    <a:pt x="20574" y="56864"/>
                  </a:cubicBezTo>
                  <a:cubicBezTo>
                    <a:pt x="20288" y="56674"/>
                    <a:pt x="19907" y="56483"/>
                    <a:pt x="19622" y="56388"/>
                  </a:cubicBezTo>
                  <a:cubicBezTo>
                    <a:pt x="19241" y="56198"/>
                    <a:pt x="18859" y="55912"/>
                    <a:pt x="18479" y="55626"/>
                  </a:cubicBezTo>
                  <a:cubicBezTo>
                    <a:pt x="18193" y="55435"/>
                    <a:pt x="17812" y="55150"/>
                    <a:pt x="17526" y="54959"/>
                  </a:cubicBezTo>
                  <a:cubicBezTo>
                    <a:pt x="17335" y="54864"/>
                    <a:pt x="17240" y="54769"/>
                    <a:pt x="17050" y="54578"/>
                  </a:cubicBezTo>
                  <a:cubicBezTo>
                    <a:pt x="16859" y="54388"/>
                    <a:pt x="16574" y="54292"/>
                    <a:pt x="16383" y="54102"/>
                  </a:cubicBezTo>
                  <a:cubicBezTo>
                    <a:pt x="16383" y="54102"/>
                    <a:pt x="16383" y="54102"/>
                    <a:pt x="16383" y="54102"/>
                  </a:cubicBezTo>
                  <a:cubicBezTo>
                    <a:pt x="14764" y="52769"/>
                    <a:pt x="13240" y="51244"/>
                    <a:pt x="11906" y="49625"/>
                  </a:cubicBezTo>
                  <a:cubicBezTo>
                    <a:pt x="11906" y="49625"/>
                    <a:pt x="11906" y="49625"/>
                    <a:pt x="11906" y="49625"/>
                  </a:cubicBezTo>
                  <a:cubicBezTo>
                    <a:pt x="11906" y="49625"/>
                    <a:pt x="11906" y="49625"/>
                    <a:pt x="11906" y="49625"/>
                  </a:cubicBezTo>
                  <a:cubicBezTo>
                    <a:pt x="11906" y="49625"/>
                    <a:pt x="11906" y="49625"/>
                    <a:pt x="11906" y="49625"/>
                  </a:cubicBezTo>
                  <a:cubicBezTo>
                    <a:pt x="8287" y="45148"/>
                    <a:pt x="6096" y="39338"/>
                    <a:pt x="6096" y="33052"/>
                  </a:cubicBezTo>
                  <a:cubicBezTo>
                    <a:pt x="6096" y="33052"/>
                    <a:pt x="6096" y="33052"/>
                    <a:pt x="6096" y="330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B405EA26-6193-460F-9BAD-A58983EB195A}"/>
                </a:ext>
              </a:extLst>
            </p:cNvPr>
            <p:cNvSpPr/>
            <p:nvPr/>
          </p:nvSpPr>
          <p:spPr>
            <a:xfrm>
              <a:off x="6793347" y="3189726"/>
              <a:ext cx="10362" cy="10362"/>
            </a:xfrm>
            <a:custGeom>
              <a:avLst/>
              <a:gdLst>
                <a:gd name="connsiteX0" fmla="*/ 857 w 6095"/>
                <a:gd name="connsiteY0" fmla="*/ 857 h 6095"/>
                <a:gd name="connsiteX1" fmla="*/ 0 w 6095"/>
                <a:gd name="connsiteY1" fmla="*/ 3048 h 6095"/>
                <a:gd name="connsiteX2" fmla="*/ 857 w 6095"/>
                <a:gd name="connsiteY2" fmla="*/ 5239 h 6095"/>
                <a:gd name="connsiteX3" fmla="*/ 3048 w 6095"/>
                <a:gd name="connsiteY3" fmla="*/ 6096 h 6095"/>
                <a:gd name="connsiteX4" fmla="*/ 5239 w 6095"/>
                <a:gd name="connsiteY4" fmla="*/ 5239 h 6095"/>
                <a:gd name="connsiteX5" fmla="*/ 6096 w 6095"/>
                <a:gd name="connsiteY5" fmla="*/ 3048 h 6095"/>
                <a:gd name="connsiteX6" fmla="*/ 5239 w 6095"/>
                <a:gd name="connsiteY6" fmla="*/ 857 h 6095"/>
                <a:gd name="connsiteX7" fmla="*/ 3048 w 6095"/>
                <a:gd name="connsiteY7" fmla="*/ 0 h 6095"/>
                <a:gd name="connsiteX8" fmla="*/ 857 w 6095"/>
                <a:gd name="connsiteY8" fmla="*/ 857 h 6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5" h="6095">
                  <a:moveTo>
                    <a:pt x="857" y="857"/>
                  </a:moveTo>
                  <a:cubicBezTo>
                    <a:pt x="286" y="1429"/>
                    <a:pt x="0" y="2191"/>
                    <a:pt x="0" y="3048"/>
                  </a:cubicBezTo>
                  <a:cubicBezTo>
                    <a:pt x="0" y="3810"/>
                    <a:pt x="286" y="4667"/>
                    <a:pt x="857" y="5239"/>
                  </a:cubicBezTo>
                  <a:cubicBezTo>
                    <a:pt x="1429" y="5810"/>
                    <a:pt x="2191" y="6096"/>
                    <a:pt x="3048" y="6096"/>
                  </a:cubicBezTo>
                  <a:cubicBezTo>
                    <a:pt x="3810" y="6096"/>
                    <a:pt x="4667" y="5810"/>
                    <a:pt x="5239" y="5239"/>
                  </a:cubicBezTo>
                  <a:cubicBezTo>
                    <a:pt x="5810" y="4667"/>
                    <a:pt x="6096" y="3905"/>
                    <a:pt x="6096" y="3048"/>
                  </a:cubicBezTo>
                  <a:cubicBezTo>
                    <a:pt x="6096" y="2286"/>
                    <a:pt x="5810" y="1429"/>
                    <a:pt x="5239" y="857"/>
                  </a:cubicBezTo>
                  <a:cubicBezTo>
                    <a:pt x="4667" y="286"/>
                    <a:pt x="3905" y="0"/>
                    <a:pt x="3048" y="0"/>
                  </a:cubicBezTo>
                  <a:cubicBezTo>
                    <a:pt x="2191" y="0"/>
                    <a:pt x="1429" y="286"/>
                    <a:pt x="857" y="8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F646175C-1814-47A2-8193-2999B770E5A0}"/>
                </a:ext>
              </a:extLst>
            </p:cNvPr>
            <p:cNvSpPr/>
            <p:nvPr/>
          </p:nvSpPr>
          <p:spPr>
            <a:xfrm>
              <a:off x="6454600" y="3016142"/>
              <a:ext cx="401088" cy="401411"/>
            </a:xfrm>
            <a:custGeom>
              <a:avLst/>
              <a:gdLst>
                <a:gd name="connsiteX0" fmla="*/ 8096 w 235934"/>
                <a:gd name="connsiteY0" fmla="*/ 30575 h 236124"/>
                <a:gd name="connsiteX1" fmla="*/ 9525 w 235934"/>
                <a:gd name="connsiteY1" fmla="*/ 30575 h 236124"/>
                <a:gd name="connsiteX2" fmla="*/ 9525 w 235934"/>
                <a:gd name="connsiteY2" fmla="*/ 228410 h 236124"/>
                <a:gd name="connsiteX3" fmla="*/ 17240 w 235934"/>
                <a:gd name="connsiteY3" fmla="*/ 236125 h 236124"/>
                <a:gd name="connsiteX4" fmla="*/ 48577 w 235934"/>
                <a:gd name="connsiteY4" fmla="*/ 236125 h 236124"/>
                <a:gd name="connsiteX5" fmla="*/ 77819 w 235934"/>
                <a:gd name="connsiteY5" fmla="*/ 236125 h 236124"/>
                <a:gd name="connsiteX6" fmla="*/ 109156 w 235934"/>
                <a:gd name="connsiteY6" fmla="*/ 236125 h 236124"/>
                <a:gd name="connsiteX7" fmla="*/ 109728 w 235934"/>
                <a:gd name="connsiteY7" fmla="*/ 236029 h 236124"/>
                <a:gd name="connsiteX8" fmla="*/ 175736 w 235934"/>
                <a:gd name="connsiteY8" fmla="*/ 236029 h 236124"/>
                <a:gd name="connsiteX9" fmla="*/ 180975 w 235934"/>
                <a:gd name="connsiteY9" fmla="*/ 230791 h 236124"/>
                <a:gd name="connsiteX10" fmla="*/ 180975 w 235934"/>
                <a:gd name="connsiteY10" fmla="*/ 124016 h 236124"/>
                <a:gd name="connsiteX11" fmla="*/ 179642 w 235934"/>
                <a:gd name="connsiteY11" fmla="*/ 120587 h 236124"/>
                <a:gd name="connsiteX12" fmla="*/ 173831 w 235934"/>
                <a:gd name="connsiteY12" fmla="*/ 114110 h 236124"/>
                <a:gd name="connsiteX13" fmla="*/ 179451 w 235934"/>
                <a:gd name="connsiteY13" fmla="*/ 111252 h 236124"/>
                <a:gd name="connsiteX14" fmla="*/ 215741 w 235934"/>
                <a:gd name="connsiteY14" fmla="*/ 147542 h 236124"/>
                <a:gd name="connsiteX15" fmla="*/ 224123 w 235934"/>
                <a:gd name="connsiteY15" fmla="*/ 150971 h 236124"/>
                <a:gd name="connsiteX16" fmla="*/ 232505 w 235934"/>
                <a:gd name="connsiteY16" fmla="*/ 147542 h 236124"/>
                <a:gd name="connsiteX17" fmla="*/ 235934 w 235934"/>
                <a:gd name="connsiteY17" fmla="*/ 139160 h 236124"/>
                <a:gd name="connsiteX18" fmla="*/ 232505 w 235934"/>
                <a:gd name="connsiteY18" fmla="*/ 130778 h 236124"/>
                <a:gd name="connsiteX19" fmla="*/ 214313 w 235934"/>
                <a:gd name="connsiteY19" fmla="*/ 112586 h 236124"/>
                <a:gd name="connsiteX20" fmla="*/ 210026 w 235934"/>
                <a:gd name="connsiteY20" fmla="*/ 112586 h 236124"/>
                <a:gd name="connsiteX21" fmla="*/ 210026 w 235934"/>
                <a:gd name="connsiteY21" fmla="*/ 116872 h 236124"/>
                <a:gd name="connsiteX22" fmla="*/ 228219 w 235934"/>
                <a:gd name="connsiteY22" fmla="*/ 135065 h 236124"/>
                <a:gd name="connsiteX23" fmla="*/ 229934 w 235934"/>
                <a:gd name="connsiteY23" fmla="*/ 139065 h 236124"/>
                <a:gd name="connsiteX24" fmla="*/ 228219 w 235934"/>
                <a:gd name="connsiteY24" fmla="*/ 143066 h 236124"/>
                <a:gd name="connsiteX25" fmla="*/ 220123 w 235934"/>
                <a:gd name="connsiteY25" fmla="*/ 143066 h 236124"/>
                <a:gd name="connsiteX26" fmla="*/ 184595 w 235934"/>
                <a:gd name="connsiteY26" fmla="*/ 107537 h 236124"/>
                <a:gd name="connsiteX27" fmla="*/ 202883 w 235934"/>
                <a:gd name="connsiteY27" fmla="*/ 70104 h 236124"/>
                <a:gd name="connsiteX28" fmla="*/ 155258 w 235934"/>
                <a:gd name="connsiteY28" fmla="*/ 22479 h 236124"/>
                <a:gd name="connsiteX29" fmla="*/ 116967 w 235934"/>
                <a:gd name="connsiteY29" fmla="*/ 41815 h 236124"/>
                <a:gd name="connsiteX30" fmla="*/ 116967 w 235934"/>
                <a:gd name="connsiteY30" fmla="*/ 30480 h 236124"/>
                <a:gd name="connsiteX31" fmla="*/ 118396 w 235934"/>
                <a:gd name="connsiteY31" fmla="*/ 30480 h 236124"/>
                <a:gd name="connsiteX32" fmla="*/ 126492 w 235934"/>
                <a:gd name="connsiteY32" fmla="*/ 22384 h 236124"/>
                <a:gd name="connsiteX33" fmla="*/ 126492 w 235934"/>
                <a:gd name="connsiteY33" fmla="*/ 8096 h 236124"/>
                <a:gd name="connsiteX34" fmla="*/ 118396 w 235934"/>
                <a:gd name="connsiteY34" fmla="*/ 0 h 236124"/>
                <a:gd name="connsiteX35" fmla="*/ 8096 w 235934"/>
                <a:gd name="connsiteY35" fmla="*/ 0 h 236124"/>
                <a:gd name="connsiteX36" fmla="*/ 0 w 235934"/>
                <a:gd name="connsiteY36" fmla="*/ 8096 h 236124"/>
                <a:gd name="connsiteX37" fmla="*/ 0 w 235934"/>
                <a:gd name="connsiteY37" fmla="*/ 22384 h 236124"/>
                <a:gd name="connsiteX38" fmla="*/ 8096 w 235934"/>
                <a:gd name="connsiteY38" fmla="*/ 30575 h 236124"/>
                <a:gd name="connsiteX39" fmla="*/ 55435 w 235934"/>
                <a:gd name="connsiteY39" fmla="*/ 229076 h 236124"/>
                <a:gd name="connsiteX40" fmla="*/ 55435 w 235934"/>
                <a:gd name="connsiteY40" fmla="*/ 185356 h 236124"/>
                <a:gd name="connsiteX41" fmla="*/ 70676 w 235934"/>
                <a:gd name="connsiteY41" fmla="*/ 185356 h 236124"/>
                <a:gd name="connsiteX42" fmla="*/ 70676 w 235934"/>
                <a:gd name="connsiteY42" fmla="*/ 229076 h 236124"/>
                <a:gd name="connsiteX43" fmla="*/ 55435 w 235934"/>
                <a:gd name="connsiteY43" fmla="*/ 229076 h 236124"/>
                <a:gd name="connsiteX44" fmla="*/ 116681 w 235934"/>
                <a:gd name="connsiteY44" fmla="*/ 98489 h 236124"/>
                <a:gd name="connsiteX45" fmla="*/ 123825 w 235934"/>
                <a:gd name="connsiteY45" fmla="*/ 106204 h 236124"/>
                <a:gd name="connsiteX46" fmla="*/ 116681 w 235934"/>
                <a:gd name="connsiteY46" fmla="*/ 114205 h 236124"/>
                <a:gd name="connsiteX47" fmla="*/ 116681 w 235934"/>
                <a:gd name="connsiteY47" fmla="*/ 98489 h 236124"/>
                <a:gd name="connsiteX48" fmla="*/ 173736 w 235934"/>
                <a:gd name="connsiteY48" fmla="*/ 124682 h 236124"/>
                <a:gd name="connsiteX49" fmla="*/ 173736 w 235934"/>
                <a:gd name="connsiteY49" fmla="*/ 228981 h 236124"/>
                <a:gd name="connsiteX50" fmla="*/ 116586 w 235934"/>
                <a:gd name="connsiteY50" fmla="*/ 228981 h 236124"/>
                <a:gd name="connsiteX51" fmla="*/ 116681 w 235934"/>
                <a:gd name="connsiteY51" fmla="*/ 228410 h 236124"/>
                <a:gd name="connsiteX52" fmla="*/ 116681 w 235934"/>
                <a:gd name="connsiteY52" fmla="*/ 124682 h 236124"/>
                <a:gd name="connsiteX53" fmla="*/ 129445 w 235934"/>
                <a:gd name="connsiteY53" fmla="*/ 110395 h 236124"/>
                <a:gd name="connsiteX54" fmla="*/ 154972 w 235934"/>
                <a:gd name="connsiteY54" fmla="*/ 117824 h 236124"/>
                <a:gd name="connsiteX55" fmla="*/ 166306 w 235934"/>
                <a:gd name="connsiteY55" fmla="*/ 116396 h 236124"/>
                <a:gd name="connsiteX56" fmla="*/ 173736 w 235934"/>
                <a:gd name="connsiteY56" fmla="*/ 124682 h 236124"/>
                <a:gd name="connsiteX57" fmla="*/ 154972 w 235934"/>
                <a:gd name="connsiteY57" fmla="*/ 28670 h 236124"/>
                <a:gd name="connsiteX58" fmla="*/ 196501 w 235934"/>
                <a:gd name="connsiteY58" fmla="*/ 70199 h 236124"/>
                <a:gd name="connsiteX59" fmla="*/ 154972 w 235934"/>
                <a:gd name="connsiteY59" fmla="*/ 111728 h 236124"/>
                <a:gd name="connsiteX60" fmla="*/ 116681 w 235934"/>
                <a:gd name="connsiteY60" fmla="*/ 86201 h 236124"/>
                <a:gd name="connsiteX61" fmla="*/ 116681 w 235934"/>
                <a:gd name="connsiteY61" fmla="*/ 85439 h 236124"/>
                <a:gd name="connsiteX62" fmla="*/ 116396 w 235934"/>
                <a:gd name="connsiteY62" fmla="*/ 85439 h 236124"/>
                <a:gd name="connsiteX63" fmla="*/ 113538 w 235934"/>
                <a:gd name="connsiteY63" fmla="*/ 70199 h 236124"/>
                <a:gd name="connsiteX64" fmla="*/ 116491 w 235934"/>
                <a:gd name="connsiteY64" fmla="*/ 54864 h 236124"/>
                <a:gd name="connsiteX65" fmla="*/ 116776 w 235934"/>
                <a:gd name="connsiteY65" fmla="*/ 54864 h 236124"/>
                <a:gd name="connsiteX66" fmla="*/ 116776 w 235934"/>
                <a:gd name="connsiteY66" fmla="*/ 54197 h 236124"/>
                <a:gd name="connsiteX67" fmla="*/ 154972 w 235934"/>
                <a:gd name="connsiteY67" fmla="*/ 28670 h 236124"/>
                <a:gd name="connsiteX68" fmla="*/ 109919 w 235934"/>
                <a:gd name="connsiteY68" fmla="*/ 54864 h 236124"/>
                <a:gd name="connsiteX69" fmla="*/ 107347 w 235934"/>
                <a:gd name="connsiteY69" fmla="*/ 70199 h 236124"/>
                <a:gd name="connsiteX70" fmla="*/ 109823 w 235934"/>
                <a:gd name="connsiteY70" fmla="*/ 85439 h 236124"/>
                <a:gd name="connsiteX71" fmla="*/ 109633 w 235934"/>
                <a:gd name="connsiteY71" fmla="*/ 85439 h 236124"/>
                <a:gd name="connsiteX72" fmla="*/ 109633 w 235934"/>
                <a:gd name="connsiteY72" fmla="*/ 123349 h 236124"/>
                <a:gd name="connsiteX73" fmla="*/ 109538 w 235934"/>
                <a:gd name="connsiteY73" fmla="*/ 124016 h 236124"/>
                <a:gd name="connsiteX74" fmla="*/ 109538 w 235934"/>
                <a:gd name="connsiteY74" fmla="*/ 141923 h 236124"/>
                <a:gd name="connsiteX75" fmla="*/ 109633 w 235934"/>
                <a:gd name="connsiteY75" fmla="*/ 141923 h 236124"/>
                <a:gd name="connsiteX76" fmla="*/ 109633 w 235934"/>
                <a:gd name="connsiteY76" fmla="*/ 228410 h 236124"/>
                <a:gd name="connsiteX77" fmla="*/ 109252 w 235934"/>
                <a:gd name="connsiteY77" fmla="*/ 228981 h 236124"/>
                <a:gd name="connsiteX78" fmla="*/ 107251 w 235934"/>
                <a:gd name="connsiteY78" fmla="*/ 228981 h 236124"/>
                <a:gd name="connsiteX79" fmla="*/ 107251 w 235934"/>
                <a:gd name="connsiteY79" fmla="*/ 229076 h 236124"/>
                <a:gd name="connsiteX80" fmla="*/ 77724 w 235934"/>
                <a:gd name="connsiteY80" fmla="*/ 229076 h 236124"/>
                <a:gd name="connsiteX81" fmla="*/ 77724 w 235934"/>
                <a:gd name="connsiteY81" fmla="*/ 178403 h 236124"/>
                <a:gd name="connsiteX82" fmla="*/ 48482 w 235934"/>
                <a:gd name="connsiteY82" fmla="*/ 178403 h 236124"/>
                <a:gd name="connsiteX83" fmla="*/ 48482 w 235934"/>
                <a:gd name="connsiteY83" fmla="*/ 229076 h 236124"/>
                <a:gd name="connsiteX84" fmla="*/ 17145 w 235934"/>
                <a:gd name="connsiteY84" fmla="*/ 229076 h 236124"/>
                <a:gd name="connsiteX85" fmla="*/ 16478 w 235934"/>
                <a:gd name="connsiteY85" fmla="*/ 228410 h 236124"/>
                <a:gd name="connsiteX86" fmla="*/ 16478 w 235934"/>
                <a:gd name="connsiteY86" fmla="*/ 30575 h 236124"/>
                <a:gd name="connsiteX87" fmla="*/ 109633 w 235934"/>
                <a:gd name="connsiteY87" fmla="*/ 30575 h 236124"/>
                <a:gd name="connsiteX88" fmla="*/ 109633 w 235934"/>
                <a:gd name="connsiteY88" fmla="*/ 54769 h 236124"/>
                <a:gd name="connsiteX89" fmla="*/ 109919 w 235934"/>
                <a:gd name="connsiteY89" fmla="*/ 54769 h 236124"/>
                <a:gd name="connsiteX90" fmla="*/ 6953 w 235934"/>
                <a:gd name="connsiteY90" fmla="*/ 8192 h 236124"/>
                <a:gd name="connsiteX91" fmla="*/ 8001 w 235934"/>
                <a:gd name="connsiteY91" fmla="*/ 7144 h 236124"/>
                <a:gd name="connsiteX92" fmla="*/ 117920 w 235934"/>
                <a:gd name="connsiteY92" fmla="*/ 7144 h 236124"/>
                <a:gd name="connsiteX93" fmla="*/ 118967 w 235934"/>
                <a:gd name="connsiteY93" fmla="*/ 8192 h 236124"/>
                <a:gd name="connsiteX94" fmla="*/ 118967 w 235934"/>
                <a:gd name="connsiteY94" fmla="*/ 22479 h 236124"/>
                <a:gd name="connsiteX95" fmla="*/ 117920 w 235934"/>
                <a:gd name="connsiteY95" fmla="*/ 23527 h 236124"/>
                <a:gd name="connsiteX96" fmla="*/ 116491 w 235934"/>
                <a:gd name="connsiteY96" fmla="*/ 23527 h 236124"/>
                <a:gd name="connsiteX97" fmla="*/ 9430 w 235934"/>
                <a:gd name="connsiteY97" fmla="*/ 23527 h 236124"/>
                <a:gd name="connsiteX98" fmla="*/ 8001 w 235934"/>
                <a:gd name="connsiteY98" fmla="*/ 23527 h 236124"/>
                <a:gd name="connsiteX99" fmla="*/ 6953 w 235934"/>
                <a:gd name="connsiteY99" fmla="*/ 22479 h 236124"/>
                <a:gd name="connsiteX100" fmla="*/ 6953 w 235934"/>
                <a:gd name="connsiteY100" fmla="*/ 8192 h 236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235934" h="236124">
                  <a:moveTo>
                    <a:pt x="8096" y="30575"/>
                  </a:moveTo>
                  <a:lnTo>
                    <a:pt x="9525" y="30575"/>
                  </a:lnTo>
                  <a:lnTo>
                    <a:pt x="9525" y="228410"/>
                  </a:lnTo>
                  <a:cubicBezTo>
                    <a:pt x="9525" y="232600"/>
                    <a:pt x="12954" y="236125"/>
                    <a:pt x="17240" y="236125"/>
                  </a:cubicBezTo>
                  <a:lnTo>
                    <a:pt x="48577" y="236125"/>
                  </a:lnTo>
                  <a:lnTo>
                    <a:pt x="77819" y="236125"/>
                  </a:lnTo>
                  <a:lnTo>
                    <a:pt x="109156" y="236125"/>
                  </a:lnTo>
                  <a:cubicBezTo>
                    <a:pt x="109347" y="236125"/>
                    <a:pt x="109538" y="236125"/>
                    <a:pt x="109728" y="236029"/>
                  </a:cubicBezTo>
                  <a:lnTo>
                    <a:pt x="175736" y="236029"/>
                  </a:lnTo>
                  <a:cubicBezTo>
                    <a:pt x="178594" y="236029"/>
                    <a:pt x="180975" y="233744"/>
                    <a:pt x="180975" y="230791"/>
                  </a:cubicBezTo>
                  <a:lnTo>
                    <a:pt x="180975" y="124016"/>
                  </a:lnTo>
                  <a:cubicBezTo>
                    <a:pt x="180975" y="122777"/>
                    <a:pt x="180499" y="121539"/>
                    <a:pt x="179642" y="120587"/>
                  </a:cubicBezTo>
                  <a:lnTo>
                    <a:pt x="173831" y="114110"/>
                  </a:lnTo>
                  <a:cubicBezTo>
                    <a:pt x="175736" y="113252"/>
                    <a:pt x="177641" y="112300"/>
                    <a:pt x="179451" y="111252"/>
                  </a:cubicBezTo>
                  <a:lnTo>
                    <a:pt x="215741" y="147542"/>
                  </a:lnTo>
                  <a:cubicBezTo>
                    <a:pt x="218027" y="149828"/>
                    <a:pt x="221075" y="150971"/>
                    <a:pt x="224123" y="150971"/>
                  </a:cubicBezTo>
                  <a:cubicBezTo>
                    <a:pt x="227171" y="150971"/>
                    <a:pt x="230219" y="149828"/>
                    <a:pt x="232505" y="147542"/>
                  </a:cubicBezTo>
                  <a:cubicBezTo>
                    <a:pt x="234696" y="145352"/>
                    <a:pt x="235934" y="142304"/>
                    <a:pt x="235934" y="139160"/>
                  </a:cubicBezTo>
                  <a:cubicBezTo>
                    <a:pt x="235934" y="136017"/>
                    <a:pt x="234696" y="133064"/>
                    <a:pt x="232505" y="130778"/>
                  </a:cubicBezTo>
                  <a:lnTo>
                    <a:pt x="214313" y="112586"/>
                  </a:lnTo>
                  <a:cubicBezTo>
                    <a:pt x="213074" y="111347"/>
                    <a:pt x="211169" y="111347"/>
                    <a:pt x="210026" y="112586"/>
                  </a:cubicBezTo>
                  <a:cubicBezTo>
                    <a:pt x="208788" y="113824"/>
                    <a:pt x="208788" y="115729"/>
                    <a:pt x="210026" y="116872"/>
                  </a:cubicBezTo>
                  <a:lnTo>
                    <a:pt x="228219" y="135065"/>
                  </a:lnTo>
                  <a:cubicBezTo>
                    <a:pt x="229267" y="136112"/>
                    <a:pt x="229934" y="137541"/>
                    <a:pt x="229934" y="139065"/>
                  </a:cubicBezTo>
                  <a:cubicBezTo>
                    <a:pt x="229934" y="140589"/>
                    <a:pt x="229362" y="142018"/>
                    <a:pt x="228219" y="143066"/>
                  </a:cubicBezTo>
                  <a:cubicBezTo>
                    <a:pt x="226028" y="145256"/>
                    <a:pt x="222409" y="145256"/>
                    <a:pt x="220123" y="143066"/>
                  </a:cubicBezTo>
                  <a:lnTo>
                    <a:pt x="184595" y="107537"/>
                  </a:lnTo>
                  <a:cubicBezTo>
                    <a:pt x="195739" y="98774"/>
                    <a:pt x="202883" y="85249"/>
                    <a:pt x="202883" y="70104"/>
                  </a:cubicBezTo>
                  <a:cubicBezTo>
                    <a:pt x="202883" y="43815"/>
                    <a:pt x="181547" y="22479"/>
                    <a:pt x="155258" y="22479"/>
                  </a:cubicBezTo>
                  <a:cubicBezTo>
                    <a:pt x="139541" y="22479"/>
                    <a:pt x="125635" y="30099"/>
                    <a:pt x="116967" y="41815"/>
                  </a:cubicBezTo>
                  <a:lnTo>
                    <a:pt x="116967" y="30480"/>
                  </a:lnTo>
                  <a:lnTo>
                    <a:pt x="118396" y="30480"/>
                  </a:lnTo>
                  <a:cubicBezTo>
                    <a:pt x="122873" y="30480"/>
                    <a:pt x="126492" y="26860"/>
                    <a:pt x="126492" y="22384"/>
                  </a:cubicBezTo>
                  <a:lnTo>
                    <a:pt x="126492" y="8096"/>
                  </a:lnTo>
                  <a:cubicBezTo>
                    <a:pt x="126492" y="3620"/>
                    <a:pt x="122873" y="0"/>
                    <a:pt x="118396" y="0"/>
                  </a:cubicBezTo>
                  <a:lnTo>
                    <a:pt x="8096" y="0"/>
                  </a:lnTo>
                  <a:cubicBezTo>
                    <a:pt x="3620" y="0"/>
                    <a:pt x="0" y="3620"/>
                    <a:pt x="0" y="8096"/>
                  </a:cubicBezTo>
                  <a:lnTo>
                    <a:pt x="0" y="22384"/>
                  </a:lnTo>
                  <a:cubicBezTo>
                    <a:pt x="0" y="26956"/>
                    <a:pt x="3620" y="30575"/>
                    <a:pt x="8096" y="30575"/>
                  </a:cubicBezTo>
                  <a:close/>
                  <a:moveTo>
                    <a:pt x="55435" y="229076"/>
                  </a:moveTo>
                  <a:lnTo>
                    <a:pt x="55435" y="185356"/>
                  </a:lnTo>
                  <a:lnTo>
                    <a:pt x="70676" y="185356"/>
                  </a:lnTo>
                  <a:lnTo>
                    <a:pt x="70676" y="229076"/>
                  </a:lnTo>
                  <a:lnTo>
                    <a:pt x="55435" y="229076"/>
                  </a:lnTo>
                  <a:close/>
                  <a:moveTo>
                    <a:pt x="116681" y="98489"/>
                  </a:moveTo>
                  <a:cubicBezTo>
                    <a:pt x="118777" y="101346"/>
                    <a:pt x="121158" y="103918"/>
                    <a:pt x="123825" y="106204"/>
                  </a:cubicBezTo>
                  <a:lnTo>
                    <a:pt x="116681" y="114205"/>
                  </a:lnTo>
                  <a:lnTo>
                    <a:pt x="116681" y="98489"/>
                  </a:lnTo>
                  <a:close/>
                  <a:moveTo>
                    <a:pt x="173736" y="124682"/>
                  </a:moveTo>
                  <a:lnTo>
                    <a:pt x="173736" y="228981"/>
                  </a:lnTo>
                  <a:lnTo>
                    <a:pt x="116586" y="228981"/>
                  </a:lnTo>
                  <a:cubicBezTo>
                    <a:pt x="116586" y="228791"/>
                    <a:pt x="116681" y="228600"/>
                    <a:pt x="116681" y="228410"/>
                  </a:cubicBezTo>
                  <a:lnTo>
                    <a:pt x="116681" y="124682"/>
                  </a:lnTo>
                  <a:lnTo>
                    <a:pt x="129445" y="110395"/>
                  </a:lnTo>
                  <a:cubicBezTo>
                    <a:pt x="136779" y="115062"/>
                    <a:pt x="145542" y="117824"/>
                    <a:pt x="154972" y="117824"/>
                  </a:cubicBezTo>
                  <a:cubicBezTo>
                    <a:pt x="158877" y="117824"/>
                    <a:pt x="162687" y="117348"/>
                    <a:pt x="166306" y="116396"/>
                  </a:cubicBezTo>
                  <a:lnTo>
                    <a:pt x="173736" y="124682"/>
                  </a:lnTo>
                  <a:close/>
                  <a:moveTo>
                    <a:pt x="154972" y="28670"/>
                  </a:moveTo>
                  <a:cubicBezTo>
                    <a:pt x="177832" y="28670"/>
                    <a:pt x="196501" y="47244"/>
                    <a:pt x="196501" y="70199"/>
                  </a:cubicBezTo>
                  <a:cubicBezTo>
                    <a:pt x="196501" y="93059"/>
                    <a:pt x="177927" y="111728"/>
                    <a:pt x="154972" y="111728"/>
                  </a:cubicBezTo>
                  <a:cubicBezTo>
                    <a:pt x="137731" y="111728"/>
                    <a:pt x="122968" y="101156"/>
                    <a:pt x="116681" y="86201"/>
                  </a:cubicBezTo>
                  <a:lnTo>
                    <a:pt x="116681" y="85439"/>
                  </a:lnTo>
                  <a:lnTo>
                    <a:pt x="116396" y="85439"/>
                  </a:lnTo>
                  <a:cubicBezTo>
                    <a:pt x="114491" y="80772"/>
                    <a:pt x="113538" y="75629"/>
                    <a:pt x="113538" y="70199"/>
                  </a:cubicBezTo>
                  <a:cubicBezTo>
                    <a:pt x="113538" y="64770"/>
                    <a:pt x="114586" y="59627"/>
                    <a:pt x="116491" y="54864"/>
                  </a:cubicBezTo>
                  <a:lnTo>
                    <a:pt x="116776" y="54864"/>
                  </a:lnTo>
                  <a:lnTo>
                    <a:pt x="116776" y="54197"/>
                  </a:lnTo>
                  <a:cubicBezTo>
                    <a:pt x="122968" y="39243"/>
                    <a:pt x="137731" y="28670"/>
                    <a:pt x="154972" y="28670"/>
                  </a:cubicBezTo>
                  <a:close/>
                  <a:moveTo>
                    <a:pt x="109919" y="54864"/>
                  </a:moveTo>
                  <a:cubicBezTo>
                    <a:pt x="108299" y="59722"/>
                    <a:pt x="107347" y="64865"/>
                    <a:pt x="107347" y="70199"/>
                  </a:cubicBezTo>
                  <a:cubicBezTo>
                    <a:pt x="107347" y="75533"/>
                    <a:pt x="108204" y="80581"/>
                    <a:pt x="109823" y="85439"/>
                  </a:cubicBezTo>
                  <a:lnTo>
                    <a:pt x="109633" y="85439"/>
                  </a:lnTo>
                  <a:lnTo>
                    <a:pt x="109633" y="123349"/>
                  </a:lnTo>
                  <a:cubicBezTo>
                    <a:pt x="109633" y="123539"/>
                    <a:pt x="109538" y="123825"/>
                    <a:pt x="109538" y="124016"/>
                  </a:cubicBezTo>
                  <a:lnTo>
                    <a:pt x="109538" y="141923"/>
                  </a:lnTo>
                  <a:lnTo>
                    <a:pt x="109633" y="141923"/>
                  </a:lnTo>
                  <a:lnTo>
                    <a:pt x="109633" y="228410"/>
                  </a:lnTo>
                  <a:cubicBezTo>
                    <a:pt x="109633" y="228695"/>
                    <a:pt x="109442" y="228886"/>
                    <a:pt x="109252" y="228981"/>
                  </a:cubicBezTo>
                  <a:lnTo>
                    <a:pt x="107251" y="228981"/>
                  </a:lnTo>
                  <a:lnTo>
                    <a:pt x="107251" y="229076"/>
                  </a:lnTo>
                  <a:lnTo>
                    <a:pt x="77724" y="229076"/>
                  </a:lnTo>
                  <a:lnTo>
                    <a:pt x="77724" y="178403"/>
                  </a:lnTo>
                  <a:lnTo>
                    <a:pt x="48482" y="178403"/>
                  </a:lnTo>
                  <a:lnTo>
                    <a:pt x="48482" y="229076"/>
                  </a:lnTo>
                  <a:lnTo>
                    <a:pt x="17145" y="229076"/>
                  </a:lnTo>
                  <a:cubicBezTo>
                    <a:pt x="16764" y="229076"/>
                    <a:pt x="16478" y="228791"/>
                    <a:pt x="16478" y="228410"/>
                  </a:cubicBezTo>
                  <a:lnTo>
                    <a:pt x="16478" y="30575"/>
                  </a:lnTo>
                  <a:lnTo>
                    <a:pt x="109633" y="30575"/>
                  </a:lnTo>
                  <a:lnTo>
                    <a:pt x="109633" y="54769"/>
                  </a:lnTo>
                  <a:lnTo>
                    <a:pt x="109919" y="54769"/>
                  </a:lnTo>
                  <a:close/>
                  <a:moveTo>
                    <a:pt x="6953" y="8192"/>
                  </a:moveTo>
                  <a:cubicBezTo>
                    <a:pt x="6953" y="7620"/>
                    <a:pt x="7429" y="7144"/>
                    <a:pt x="8001" y="7144"/>
                  </a:cubicBezTo>
                  <a:lnTo>
                    <a:pt x="117920" y="7144"/>
                  </a:lnTo>
                  <a:cubicBezTo>
                    <a:pt x="118491" y="7144"/>
                    <a:pt x="118967" y="7620"/>
                    <a:pt x="118967" y="8192"/>
                  </a:cubicBezTo>
                  <a:lnTo>
                    <a:pt x="118967" y="22479"/>
                  </a:lnTo>
                  <a:cubicBezTo>
                    <a:pt x="118967" y="23051"/>
                    <a:pt x="118491" y="23527"/>
                    <a:pt x="117920" y="23527"/>
                  </a:cubicBezTo>
                  <a:lnTo>
                    <a:pt x="116491" y="23527"/>
                  </a:lnTo>
                  <a:lnTo>
                    <a:pt x="9430" y="23527"/>
                  </a:lnTo>
                  <a:lnTo>
                    <a:pt x="8001" y="23527"/>
                  </a:lnTo>
                  <a:cubicBezTo>
                    <a:pt x="7429" y="23527"/>
                    <a:pt x="6953" y="23051"/>
                    <a:pt x="6953" y="22479"/>
                  </a:cubicBezTo>
                  <a:lnTo>
                    <a:pt x="6953" y="81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76CD2F5B-2D2F-43DC-A098-C30C9EC5B003}"/>
                </a:ext>
              </a:extLst>
            </p:cNvPr>
            <p:cNvSpPr/>
            <p:nvPr/>
          </p:nvSpPr>
          <p:spPr>
            <a:xfrm>
              <a:off x="6508684" y="3162036"/>
              <a:ext cx="42424" cy="42424"/>
            </a:xfrm>
            <a:custGeom>
              <a:avLst/>
              <a:gdLst>
                <a:gd name="connsiteX0" fmla="*/ 18193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5 h 24955"/>
                <a:gd name="connsiteX5" fmla="*/ 18288 w 24955"/>
                <a:gd name="connsiteY5" fmla="*/ 24955 h 24955"/>
                <a:gd name="connsiteX6" fmla="*/ 24955 w 24955"/>
                <a:gd name="connsiteY6" fmla="*/ 18288 h 24955"/>
                <a:gd name="connsiteX7" fmla="*/ 24955 w 24955"/>
                <a:gd name="connsiteY7" fmla="*/ 6667 h 24955"/>
                <a:gd name="connsiteX8" fmla="*/ 18193 w 24955"/>
                <a:gd name="connsiteY8" fmla="*/ 0 h 24955"/>
                <a:gd name="connsiteX9" fmla="*/ 17907 w 24955"/>
                <a:gd name="connsiteY9" fmla="*/ 18002 h 24955"/>
                <a:gd name="connsiteX10" fmla="*/ 6953 w 24955"/>
                <a:gd name="connsiteY10" fmla="*/ 18002 h 24955"/>
                <a:gd name="connsiteX11" fmla="*/ 6953 w 24955"/>
                <a:gd name="connsiteY11" fmla="*/ 7048 h 24955"/>
                <a:gd name="connsiteX12" fmla="*/ 17907 w 24955"/>
                <a:gd name="connsiteY12" fmla="*/ 7048 h 24955"/>
                <a:gd name="connsiteX13" fmla="*/ 17907 w 24955"/>
                <a:gd name="connsiteY13" fmla="*/ 18002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193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5"/>
                    <a:pt x="6668" y="24955"/>
                  </a:cubicBezTo>
                  <a:lnTo>
                    <a:pt x="18288" y="24955"/>
                  </a:lnTo>
                  <a:cubicBezTo>
                    <a:pt x="22003" y="24955"/>
                    <a:pt x="24955" y="21907"/>
                    <a:pt x="24955" y="18288"/>
                  </a:cubicBezTo>
                  <a:lnTo>
                    <a:pt x="24955" y="6667"/>
                  </a:lnTo>
                  <a:cubicBezTo>
                    <a:pt x="24955" y="2953"/>
                    <a:pt x="21907" y="0"/>
                    <a:pt x="18193" y="0"/>
                  </a:cubicBezTo>
                  <a:close/>
                  <a:moveTo>
                    <a:pt x="17907" y="18002"/>
                  </a:moveTo>
                  <a:lnTo>
                    <a:pt x="6953" y="18002"/>
                  </a:lnTo>
                  <a:lnTo>
                    <a:pt x="6953" y="7048"/>
                  </a:lnTo>
                  <a:lnTo>
                    <a:pt x="17907" y="7048"/>
                  </a:lnTo>
                  <a:lnTo>
                    <a:pt x="17907" y="180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895F604D-450A-435A-BFCE-5EEA4D131988}"/>
                </a:ext>
              </a:extLst>
            </p:cNvPr>
            <p:cNvSpPr/>
            <p:nvPr/>
          </p:nvSpPr>
          <p:spPr>
            <a:xfrm>
              <a:off x="6572481" y="3162036"/>
              <a:ext cx="42424" cy="42424"/>
            </a:xfrm>
            <a:custGeom>
              <a:avLst/>
              <a:gdLst>
                <a:gd name="connsiteX0" fmla="*/ 18288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5 h 24955"/>
                <a:gd name="connsiteX5" fmla="*/ 18288 w 24955"/>
                <a:gd name="connsiteY5" fmla="*/ 24955 h 24955"/>
                <a:gd name="connsiteX6" fmla="*/ 24956 w 24955"/>
                <a:gd name="connsiteY6" fmla="*/ 18288 h 24955"/>
                <a:gd name="connsiteX7" fmla="*/ 24956 w 24955"/>
                <a:gd name="connsiteY7" fmla="*/ 6667 h 24955"/>
                <a:gd name="connsiteX8" fmla="*/ 18288 w 24955"/>
                <a:gd name="connsiteY8" fmla="*/ 0 h 24955"/>
                <a:gd name="connsiteX9" fmla="*/ 18002 w 24955"/>
                <a:gd name="connsiteY9" fmla="*/ 18002 h 24955"/>
                <a:gd name="connsiteX10" fmla="*/ 7049 w 24955"/>
                <a:gd name="connsiteY10" fmla="*/ 18002 h 24955"/>
                <a:gd name="connsiteX11" fmla="*/ 7049 w 24955"/>
                <a:gd name="connsiteY11" fmla="*/ 7048 h 24955"/>
                <a:gd name="connsiteX12" fmla="*/ 18002 w 24955"/>
                <a:gd name="connsiteY12" fmla="*/ 7048 h 24955"/>
                <a:gd name="connsiteX13" fmla="*/ 18002 w 24955"/>
                <a:gd name="connsiteY13" fmla="*/ 18002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288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5"/>
                    <a:pt x="6668" y="24955"/>
                  </a:cubicBezTo>
                  <a:lnTo>
                    <a:pt x="18288" y="24955"/>
                  </a:lnTo>
                  <a:cubicBezTo>
                    <a:pt x="22003" y="24955"/>
                    <a:pt x="24956" y="21907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2003" y="0"/>
                    <a:pt x="18288" y="0"/>
                  </a:cubicBezTo>
                  <a:close/>
                  <a:moveTo>
                    <a:pt x="18002" y="18002"/>
                  </a:moveTo>
                  <a:lnTo>
                    <a:pt x="7049" y="18002"/>
                  </a:lnTo>
                  <a:lnTo>
                    <a:pt x="7049" y="7048"/>
                  </a:lnTo>
                  <a:lnTo>
                    <a:pt x="18002" y="7048"/>
                  </a:lnTo>
                  <a:lnTo>
                    <a:pt x="18002" y="180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043E8ECC-3880-4286-9120-634F1ECB0249}"/>
                </a:ext>
              </a:extLst>
            </p:cNvPr>
            <p:cNvSpPr/>
            <p:nvPr/>
          </p:nvSpPr>
          <p:spPr>
            <a:xfrm>
              <a:off x="6508684" y="3096780"/>
              <a:ext cx="42424" cy="42424"/>
            </a:xfrm>
            <a:custGeom>
              <a:avLst/>
              <a:gdLst>
                <a:gd name="connsiteX0" fmla="*/ 18193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5 h 24955"/>
                <a:gd name="connsiteX5" fmla="*/ 18288 w 24955"/>
                <a:gd name="connsiteY5" fmla="*/ 24955 h 24955"/>
                <a:gd name="connsiteX6" fmla="*/ 24955 w 24955"/>
                <a:gd name="connsiteY6" fmla="*/ 18288 h 24955"/>
                <a:gd name="connsiteX7" fmla="*/ 24955 w 24955"/>
                <a:gd name="connsiteY7" fmla="*/ 6667 h 24955"/>
                <a:gd name="connsiteX8" fmla="*/ 18193 w 24955"/>
                <a:gd name="connsiteY8" fmla="*/ 0 h 24955"/>
                <a:gd name="connsiteX9" fmla="*/ 17907 w 24955"/>
                <a:gd name="connsiteY9" fmla="*/ 18002 h 24955"/>
                <a:gd name="connsiteX10" fmla="*/ 6953 w 24955"/>
                <a:gd name="connsiteY10" fmla="*/ 18002 h 24955"/>
                <a:gd name="connsiteX11" fmla="*/ 6953 w 24955"/>
                <a:gd name="connsiteY11" fmla="*/ 7048 h 24955"/>
                <a:gd name="connsiteX12" fmla="*/ 17907 w 24955"/>
                <a:gd name="connsiteY12" fmla="*/ 7048 h 24955"/>
                <a:gd name="connsiteX13" fmla="*/ 17907 w 24955"/>
                <a:gd name="connsiteY13" fmla="*/ 18002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193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5"/>
                    <a:pt x="6668" y="24955"/>
                  </a:cubicBezTo>
                  <a:lnTo>
                    <a:pt x="18288" y="24955"/>
                  </a:lnTo>
                  <a:cubicBezTo>
                    <a:pt x="22003" y="24955"/>
                    <a:pt x="24955" y="21907"/>
                    <a:pt x="24955" y="18288"/>
                  </a:cubicBezTo>
                  <a:lnTo>
                    <a:pt x="24955" y="6667"/>
                  </a:lnTo>
                  <a:cubicBezTo>
                    <a:pt x="24955" y="2953"/>
                    <a:pt x="21907" y="0"/>
                    <a:pt x="18193" y="0"/>
                  </a:cubicBezTo>
                  <a:close/>
                  <a:moveTo>
                    <a:pt x="17907" y="18002"/>
                  </a:moveTo>
                  <a:lnTo>
                    <a:pt x="6953" y="18002"/>
                  </a:lnTo>
                  <a:lnTo>
                    <a:pt x="6953" y="7048"/>
                  </a:lnTo>
                  <a:lnTo>
                    <a:pt x="17907" y="7048"/>
                  </a:lnTo>
                  <a:lnTo>
                    <a:pt x="17907" y="180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973556D3-6E5F-4F1F-B3F8-B1AF5BFE4B01}"/>
                </a:ext>
              </a:extLst>
            </p:cNvPr>
            <p:cNvSpPr/>
            <p:nvPr/>
          </p:nvSpPr>
          <p:spPr>
            <a:xfrm>
              <a:off x="6572481" y="3096780"/>
              <a:ext cx="42424" cy="42424"/>
            </a:xfrm>
            <a:custGeom>
              <a:avLst/>
              <a:gdLst>
                <a:gd name="connsiteX0" fmla="*/ 18288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5 h 24955"/>
                <a:gd name="connsiteX5" fmla="*/ 18288 w 24955"/>
                <a:gd name="connsiteY5" fmla="*/ 24955 h 24955"/>
                <a:gd name="connsiteX6" fmla="*/ 24956 w 24955"/>
                <a:gd name="connsiteY6" fmla="*/ 18288 h 24955"/>
                <a:gd name="connsiteX7" fmla="*/ 24956 w 24955"/>
                <a:gd name="connsiteY7" fmla="*/ 6667 h 24955"/>
                <a:gd name="connsiteX8" fmla="*/ 18288 w 24955"/>
                <a:gd name="connsiteY8" fmla="*/ 0 h 24955"/>
                <a:gd name="connsiteX9" fmla="*/ 18002 w 24955"/>
                <a:gd name="connsiteY9" fmla="*/ 18002 h 24955"/>
                <a:gd name="connsiteX10" fmla="*/ 7049 w 24955"/>
                <a:gd name="connsiteY10" fmla="*/ 18002 h 24955"/>
                <a:gd name="connsiteX11" fmla="*/ 7049 w 24955"/>
                <a:gd name="connsiteY11" fmla="*/ 7048 h 24955"/>
                <a:gd name="connsiteX12" fmla="*/ 18002 w 24955"/>
                <a:gd name="connsiteY12" fmla="*/ 7048 h 24955"/>
                <a:gd name="connsiteX13" fmla="*/ 18002 w 24955"/>
                <a:gd name="connsiteY13" fmla="*/ 18002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288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5"/>
                    <a:pt x="6668" y="24955"/>
                  </a:cubicBezTo>
                  <a:lnTo>
                    <a:pt x="18288" y="24955"/>
                  </a:lnTo>
                  <a:cubicBezTo>
                    <a:pt x="22003" y="24955"/>
                    <a:pt x="24956" y="21907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2003" y="0"/>
                    <a:pt x="18288" y="0"/>
                  </a:cubicBezTo>
                  <a:close/>
                  <a:moveTo>
                    <a:pt x="18002" y="18002"/>
                  </a:moveTo>
                  <a:lnTo>
                    <a:pt x="7049" y="18002"/>
                  </a:lnTo>
                  <a:lnTo>
                    <a:pt x="7049" y="7048"/>
                  </a:lnTo>
                  <a:lnTo>
                    <a:pt x="18002" y="7048"/>
                  </a:lnTo>
                  <a:lnTo>
                    <a:pt x="18002" y="180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46FBDB3C-CAAA-4A93-A988-23C7BA45419C}"/>
                </a:ext>
              </a:extLst>
            </p:cNvPr>
            <p:cNvSpPr/>
            <p:nvPr/>
          </p:nvSpPr>
          <p:spPr>
            <a:xfrm>
              <a:off x="6508684" y="3227292"/>
              <a:ext cx="42424" cy="42424"/>
            </a:xfrm>
            <a:custGeom>
              <a:avLst/>
              <a:gdLst>
                <a:gd name="connsiteX0" fmla="*/ 18193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6 h 24955"/>
                <a:gd name="connsiteX5" fmla="*/ 18288 w 24955"/>
                <a:gd name="connsiteY5" fmla="*/ 24956 h 24955"/>
                <a:gd name="connsiteX6" fmla="*/ 24955 w 24955"/>
                <a:gd name="connsiteY6" fmla="*/ 18288 h 24955"/>
                <a:gd name="connsiteX7" fmla="*/ 24955 w 24955"/>
                <a:gd name="connsiteY7" fmla="*/ 6667 h 24955"/>
                <a:gd name="connsiteX8" fmla="*/ 18193 w 24955"/>
                <a:gd name="connsiteY8" fmla="*/ 0 h 24955"/>
                <a:gd name="connsiteX9" fmla="*/ 17907 w 24955"/>
                <a:gd name="connsiteY9" fmla="*/ 17907 h 24955"/>
                <a:gd name="connsiteX10" fmla="*/ 6953 w 24955"/>
                <a:gd name="connsiteY10" fmla="*/ 17907 h 24955"/>
                <a:gd name="connsiteX11" fmla="*/ 6953 w 24955"/>
                <a:gd name="connsiteY11" fmla="*/ 6953 h 24955"/>
                <a:gd name="connsiteX12" fmla="*/ 17907 w 24955"/>
                <a:gd name="connsiteY12" fmla="*/ 6953 h 24955"/>
                <a:gd name="connsiteX13" fmla="*/ 17907 w 24955"/>
                <a:gd name="connsiteY13" fmla="*/ 17907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193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6"/>
                    <a:pt x="6668" y="24956"/>
                  </a:cubicBezTo>
                  <a:lnTo>
                    <a:pt x="18288" y="24956"/>
                  </a:lnTo>
                  <a:cubicBezTo>
                    <a:pt x="22003" y="24956"/>
                    <a:pt x="24955" y="21908"/>
                    <a:pt x="24955" y="18288"/>
                  </a:cubicBezTo>
                  <a:lnTo>
                    <a:pt x="24955" y="6667"/>
                  </a:lnTo>
                  <a:cubicBezTo>
                    <a:pt x="24955" y="2953"/>
                    <a:pt x="21907" y="0"/>
                    <a:pt x="18193" y="0"/>
                  </a:cubicBezTo>
                  <a:close/>
                  <a:moveTo>
                    <a:pt x="17907" y="17907"/>
                  </a:moveTo>
                  <a:lnTo>
                    <a:pt x="6953" y="17907"/>
                  </a:lnTo>
                  <a:lnTo>
                    <a:pt x="6953" y="6953"/>
                  </a:lnTo>
                  <a:lnTo>
                    <a:pt x="17907" y="6953"/>
                  </a:lnTo>
                  <a:lnTo>
                    <a:pt x="17907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F405BD62-2FAA-4768-A9F0-D6D41EC49E70}"/>
                </a:ext>
              </a:extLst>
            </p:cNvPr>
            <p:cNvSpPr/>
            <p:nvPr/>
          </p:nvSpPr>
          <p:spPr>
            <a:xfrm>
              <a:off x="6572481" y="3227292"/>
              <a:ext cx="42424" cy="42424"/>
            </a:xfrm>
            <a:custGeom>
              <a:avLst/>
              <a:gdLst>
                <a:gd name="connsiteX0" fmla="*/ 18288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6 h 24955"/>
                <a:gd name="connsiteX5" fmla="*/ 18288 w 24955"/>
                <a:gd name="connsiteY5" fmla="*/ 24956 h 24955"/>
                <a:gd name="connsiteX6" fmla="*/ 24956 w 24955"/>
                <a:gd name="connsiteY6" fmla="*/ 18288 h 24955"/>
                <a:gd name="connsiteX7" fmla="*/ 24956 w 24955"/>
                <a:gd name="connsiteY7" fmla="*/ 6667 h 24955"/>
                <a:gd name="connsiteX8" fmla="*/ 18288 w 24955"/>
                <a:gd name="connsiteY8" fmla="*/ 0 h 24955"/>
                <a:gd name="connsiteX9" fmla="*/ 18002 w 24955"/>
                <a:gd name="connsiteY9" fmla="*/ 17907 h 24955"/>
                <a:gd name="connsiteX10" fmla="*/ 7049 w 24955"/>
                <a:gd name="connsiteY10" fmla="*/ 17907 h 24955"/>
                <a:gd name="connsiteX11" fmla="*/ 7049 w 24955"/>
                <a:gd name="connsiteY11" fmla="*/ 6953 h 24955"/>
                <a:gd name="connsiteX12" fmla="*/ 18002 w 24955"/>
                <a:gd name="connsiteY12" fmla="*/ 6953 h 24955"/>
                <a:gd name="connsiteX13" fmla="*/ 18002 w 24955"/>
                <a:gd name="connsiteY13" fmla="*/ 17907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288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6"/>
                    <a:pt x="6668" y="24956"/>
                  </a:cubicBezTo>
                  <a:lnTo>
                    <a:pt x="18288" y="24956"/>
                  </a:lnTo>
                  <a:cubicBezTo>
                    <a:pt x="22003" y="24956"/>
                    <a:pt x="24956" y="21908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2003" y="0"/>
                    <a:pt x="18288" y="0"/>
                  </a:cubicBezTo>
                  <a:close/>
                  <a:moveTo>
                    <a:pt x="18002" y="17907"/>
                  </a:moveTo>
                  <a:lnTo>
                    <a:pt x="7049" y="17907"/>
                  </a:lnTo>
                  <a:lnTo>
                    <a:pt x="7049" y="6953"/>
                  </a:lnTo>
                  <a:lnTo>
                    <a:pt x="18002" y="6953"/>
                  </a:lnTo>
                  <a:lnTo>
                    <a:pt x="18002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CFFDB19D-5436-4B8E-980E-1A885BFC623F}"/>
                </a:ext>
              </a:extLst>
            </p:cNvPr>
            <p:cNvSpPr/>
            <p:nvPr/>
          </p:nvSpPr>
          <p:spPr>
            <a:xfrm>
              <a:off x="6681943" y="3264859"/>
              <a:ext cx="37728" cy="61368"/>
            </a:xfrm>
            <a:custGeom>
              <a:avLst/>
              <a:gdLst>
                <a:gd name="connsiteX0" fmla="*/ 17240 w 22193"/>
                <a:gd name="connsiteY0" fmla="*/ 0 h 36099"/>
                <a:gd name="connsiteX1" fmla="*/ 4953 w 22193"/>
                <a:gd name="connsiteY1" fmla="*/ 0 h 36099"/>
                <a:gd name="connsiteX2" fmla="*/ 0 w 22193"/>
                <a:gd name="connsiteY2" fmla="*/ 4953 h 36099"/>
                <a:gd name="connsiteX3" fmla="*/ 0 w 22193"/>
                <a:gd name="connsiteY3" fmla="*/ 31147 h 36099"/>
                <a:gd name="connsiteX4" fmla="*/ 4953 w 22193"/>
                <a:gd name="connsiteY4" fmla="*/ 36100 h 36099"/>
                <a:gd name="connsiteX5" fmla="*/ 17240 w 22193"/>
                <a:gd name="connsiteY5" fmla="*/ 36100 h 36099"/>
                <a:gd name="connsiteX6" fmla="*/ 22193 w 22193"/>
                <a:gd name="connsiteY6" fmla="*/ 31147 h 36099"/>
                <a:gd name="connsiteX7" fmla="*/ 22193 w 22193"/>
                <a:gd name="connsiteY7" fmla="*/ 5048 h 36099"/>
                <a:gd name="connsiteX8" fmla="*/ 17240 w 22193"/>
                <a:gd name="connsiteY8" fmla="*/ 0 h 36099"/>
                <a:gd name="connsiteX9" fmla="*/ 15240 w 22193"/>
                <a:gd name="connsiteY9" fmla="*/ 29242 h 36099"/>
                <a:gd name="connsiteX10" fmla="*/ 6953 w 22193"/>
                <a:gd name="connsiteY10" fmla="*/ 29242 h 36099"/>
                <a:gd name="connsiteX11" fmla="*/ 6953 w 22193"/>
                <a:gd name="connsiteY11" fmla="*/ 7048 h 36099"/>
                <a:gd name="connsiteX12" fmla="*/ 15240 w 22193"/>
                <a:gd name="connsiteY12" fmla="*/ 7048 h 36099"/>
                <a:gd name="connsiteX13" fmla="*/ 15240 w 22193"/>
                <a:gd name="connsiteY13" fmla="*/ 29242 h 36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193" h="36099">
                  <a:moveTo>
                    <a:pt x="17240" y="0"/>
                  </a:moveTo>
                  <a:lnTo>
                    <a:pt x="4953" y="0"/>
                  </a:lnTo>
                  <a:cubicBezTo>
                    <a:pt x="2191" y="0"/>
                    <a:pt x="0" y="2286"/>
                    <a:pt x="0" y="4953"/>
                  </a:cubicBezTo>
                  <a:lnTo>
                    <a:pt x="0" y="31147"/>
                  </a:lnTo>
                  <a:cubicBezTo>
                    <a:pt x="0" y="33909"/>
                    <a:pt x="2286" y="36100"/>
                    <a:pt x="4953" y="36100"/>
                  </a:cubicBezTo>
                  <a:lnTo>
                    <a:pt x="17240" y="36100"/>
                  </a:lnTo>
                  <a:cubicBezTo>
                    <a:pt x="20002" y="36100"/>
                    <a:pt x="22193" y="33814"/>
                    <a:pt x="22193" y="31147"/>
                  </a:cubicBezTo>
                  <a:lnTo>
                    <a:pt x="22193" y="5048"/>
                  </a:lnTo>
                  <a:cubicBezTo>
                    <a:pt x="22193" y="2286"/>
                    <a:pt x="20002" y="0"/>
                    <a:pt x="17240" y="0"/>
                  </a:cubicBezTo>
                  <a:close/>
                  <a:moveTo>
                    <a:pt x="15240" y="29242"/>
                  </a:moveTo>
                  <a:lnTo>
                    <a:pt x="6953" y="29242"/>
                  </a:lnTo>
                  <a:lnTo>
                    <a:pt x="6953" y="7048"/>
                  </a:lnTo>
                  <a:lnTo>
                    <a:pt x="15240" y="7048"/>
                  </a:lnTo>
                  <a:lnTo>
                    <a:pt x="15240" y="2924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56" name="TextBox 155">
            <a:extLst>
              <a:ext uri="{FF2B5EF4-FFF2-40B4-BE49-F238E27FC236}">
                <a16:creationId xmlns:a16="http://schemas.microsoft.com/office/drawing/2014/main" id="{18357475-3CC7-406D-B5E1-E92CE95A6616}"/>
              </a:ext>
            </a:extLst>
          </p:cNvPr>
          <p:cNvSpPr txBox="1"/>
          <p:nvPr/>
        </p:nvSpPr>
        <p:spPr>
          <a:xfrm>
            <a:off x="2056707" y="5036860"/>
            <a:ext cx="2119614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C8FB9A59-B153-416D-8D05-10EE13F85B3B}"/>
              </a:ext>
            </a:extLst>
          </p:cNvPr>
          <p:cNvSpPr txBox="1"/>
          <p:nvPr/>
        </p:nvSpPr>
        <p:spPr>
          <a:xfrm>
            <a:off x="2162918" y="469567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1E19743D-7566-4E2C-8C7A-1964D8CDF955}"/>
              </a:ext>
            </a:extLst>
          </p:cNvPr>
          <p:cNvSpPr txBox="1"/>
          <p:nvPr/>
        </p:nvSpPr>
        <p:spPr>
          <a:xfrm>
            <a:off x="5036193" y="5036860"/>
            <a:ext cx="2119614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10FD1033-39A7-4641-881D-EDBB33796A9B}"/>
              </a:ext>
            </a:extLst>
          </p:cNvPr>
          <p:cNvSpPr txBox="1"/>
          <p:nvPr/>
        </p:nvSpPr>
        <p:spPr>
          <a:xfrm>
            <a:off x="5142404" y="469567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6EB717B6-65E0-4B3B-94B2-B7CC7646E973}"/>
              </a:ext>
            </a:extLst>
          </p:cNvPr>
          <p:cNvSpPr txBox="1"/>
          <p:nvPr/>
        </p:nvSpPr>
        <p:spPr>
          <a:xfrm>
            <a:off x="8015679" y="5036860"/>
            <a:ext cx="2119614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EE6C26C6-D863-42A2-9C28-65D3736CF151}"/>
              </a:ext>
            </a:extLst>
          </p:cNvPr>
          <p:cNvSpPr txBox="1"/>
          <p:nvPr/>
        </p:nvSpPr>
        <p:spPr>
          <a:xfrm>
            <a:off x="8121890" y="469567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0" name="Graphic 14">
            <a:extLst>
              <a:ext uri="{FF2B5EF4-FFF2-40B4-BE49-F238E27FC236}">
                <a16:creationId xmlns:a16="http://schemas.microsoft.com/office/drawing/2014/main" id="{4626E7D7-230F-49E6-8A5B-B737B4B0EF4A}"/>
              </a:ext>
            </a:extLst>
          </p:cNvPr>
          <p:cNvSpPr/>
          <p:nvPr/>
        </p:nvSpPr>
        <p:spPr>
          <a:xfrm>
            <a:off x="3789657" y="2222260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2" name="Graphic 14">
            <a:extLst>
              <a:ext uri="{FF2B5EF4-FFF2-40B4-BE49-F238E27FC236}">
                <a16:creationId xmlns:a16="http://schemas.microsoft.com/office/drawing/2014/main" id="{3318C422-B10E-4BBD-8A20-F33B2CC9937D}"/>
              </a:ext>
            </a:extLst>
          </p:cNvPr>
          <p:cNvSpPr/>
          <p:nvPr/>
        </p:nvSpPr>
        <p:spPr>
          <a:xfrm>
            <a:off x="6773379" y="2222260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4" name="Graphic 14">
            <a:extLst>
              <a:ext uri="{FF2B5EF4-FFF2-40B4-BE49-F238E27FC236}">
                <a16:creationId xmlns:a16="http://schemas.microsoft.com/office/drawing/2014/main" id="{FA36E4D4-EB2C-4980-91E0-F966CAF89F86}"/>
              </a:ext>
            </a:extLst>
          </p:cNvPr>
          <p:cNvSpPr/>
          <p:nvPr/>
        </p:nvSpPr>
        <p:spPr>
          <a:xfrm>
            <a:off x="9752498" y="2222260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35647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accel="20000" decel="6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accel="20000" decel="6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 animBg="1"/>
      <p:bldP spid="131" grpId="0" animBg="1"/>
      <p:bldP spid="129" grpId="0" animBg="1"/>
      <p:bldP spid="76" grpId="0" build="p"/>
      <p:bldP spid="82" grpId="0" animBg="1"/>
      <p:bldP spid="80" grpId="0" animBg="1"/>
      <p:bldP spid="84" grpId="0"/>
      <p:bldP spid="86" grpId="0"/>
      <p:bldP spid="87" grpId="0"/>
      <p:bldP spid="94" grpId="0"/>
      <p:bldP spid="95" grpId="0"/>
      <p:bldP spid="96" grpId="0"/>
      <p:bldP spid="135" grpId="0" animBg="1"/>
      <p:bldP spid="112" grpId="0"/>
      <p:bldP spid="113" grpId="0"/>
      <p:bldP spid="114" grpId="0"/>
      <p:bldP spid="156" grpId="0"/>
      <p:bldP spid="158" grpId="0"/>
      <p:bldP spid="161" grpId="0"/>
      <p:bldP spid="162" grpId="0"/>
      <p:bldP spid="164" grpId="0"/>
      <p:bldP spid="165" grpId="0"/>
      <p:bldP spid="170" grpId="0" animBg="1"/>
      <p:bldP spid="172" grpId="0" animBg="1"/>
      <p:bldP spid="17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74C53E69-7315-4FC9-8D0A-41E4341A60E2}"/>
              </a:ext>
            </a:extLst>
          </p:cNvPr>
          <p:cNvSpPr/>
          <p:nvPr/>
        </p:nvSpPr>
        <p:spPr>
          <a:xfrm>
            <a:off x="4231757" y="0"/>
            <a:ext cx="7960242" cy="6858000"/>
          </a:xfrm>
          <a:custGeom>
            <a:avLst/>
            <a:gdLst>
              <a:gd name="connsiteX0" fmla="*/ 773379 w 7960242"/>
              <a:gd name="connsiteY0" fmla="*/ 0 h 6858000"/>
              <a:gd name="connsiteX1" fmla="*/ 7960242 w 7960242"/>
              <a:gd name="connsiteY1" fmla="*/ 0 h 6858000"/>
              <a:gd name="connsiteX2" fmla="*/ 7960242 w 7960242"/>
              <a:gd name="connsiteY2" fmla="*/ 6858000 h 6858000"/>
              <a:gd name="connsiteX3" fmla="*/ 1546758 w 7960242"/>
              <a:gd name="connsiteY3" fmla="*/ 6858000 h 6858000"/>
              <a:gd name="connsiteX4" fmla="*/ 773379 w 7960242"/>
              <a:gd name="connsiteY4" fmla="*/ 6858000 h 6858000"/>
              <a:gd name="connsiteX5" fmla="*/ 0 w 7960242"/>
              <a:gd name="connsiteY5" fmla="*/ 6858000 h 6858000"/>
              <a:gd name="connsiteX6" fmla="*/ 773379 w 7960242"/>
              <a:gd name="connsiteY6" fmla="*/ 608462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960242" h="6858000">
                <a:moveTo>
                  <a:pt x="773379" y="0"/>
                </a:moveTo>
                <a:lnTo>
                  <a:pt x="7960242" y="0"/>
                </a:lnTo>
                <a:lnTo>
                  <a:pt x="7960242" y="6858000"/>
                </a:lnTo>
                <a:lnTo>
                  <a:pt x="1546758" y="6858000"/>
                </a:lnTo>
                <a:lnTo>
                  <a:pt x="773379" y="6858000"/>
                </a:lnTo>
                <a:lnTo>
                  <a:pt x="0" y="6858000"/>
                </a:lnTo>
                <a:cubicBezTo>
                  <a:pt x="0" y="6430875"/>
                  <a:pt x="346254" y="6084621"/>
                  <a:pt x="773379" y="608462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ED063641-734C-4B7F-AF51-6C32D45E94A2}"/>
              </a:ext>
            </a:extLst>
          </p:cNvPr>
          <p:cNvSpPr/>
          <p:nvPr/>
        </p:nvSpPr>
        <p:spPr>
          <a:xfrm rot="1800000">
            <a:off x="10458204" y="-69958"/>
            <a:ext cx="2558037" cy="2600737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Graphic 19">
            <a:extLst>
              <a:ext uri="{FF2B5EF4-FFF2-40B4-BE49-F238E27FC236}">
                <a16:creationId xmlns:a16="http://schemas.microsoft.com/office/drawing/2014/main" id="{0DB1A040-23D0-4BE4-9E0B-F2EE3F97B858}"/>
              </a:ext>
            </a:extLst>
          </p:cNvPr>
          <p:cNvSpPr/>
          <p:nvPr/>
        </p:nvSpPr>
        <p:spPr>
          <a:xfrm>
            <a:off x="11026096" y="549275"/>
            <a:ext cx="268022" cy="268074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Graphic 26">
            <a:extLst>
              <a:ext uri="{FF2B5EF4-FFF2-40B4-BE49-F238E27FC236}">
                <a16:creationId xmlns:a16="http://schemas.microsoft.com/office/drawing/2014/main" id="{4BD11C46-74AC-4A40-8363-83CE44D51B12}"/>
              </a:ext>
            </a:extLst>
          </p:cNvPr>
          <p:cNvSpPr/>
          <p:nvPr/>
        </p:nvSpPr>
        <p:spPr>
          <a:xfrm rot="2700000">
            <a:off x="11350266" y="547759"/>
            <a:ext cx="271106" cy="27110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4590FB-30D8-416C-88D0-908C2077C6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Services &amp; features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9214DC-A390-4163-B3A8-1F6C23E6E79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Also we’ve</a:t>
            </a:r>
          </a:p>
          <a:p>
            <a:r>
              <a:rPr lang="en-US" dirty="0"/>
              <a:t>good </a:t>
            </a:r>
            <a:r>
              <a:rPr lang="en-US" b="1" dirty="0">
                <a:solidFill>
                  <a:schemeClr val="accent1"/>
                </a:solidFill>
              </a:rPr>
              <a:t>features</a:t>
            </a:r>
          </a:p>
        </p:txBody>
      </p:sp>
      <p:sp>
        <p:nvSpPr>
          <p:cNvPr id="16" name="Graphic 14">
            <a:extLst>
              <a:ext uri="{FF2B5EF4-FFF2-40B4-BE49-F238E27FC236}">
                <a16:creationId xmlns:a16="http://schemas.microsoft.com/office/drawing/2014/main" id="{DE869DB6-C12E-4405-A57A-E0FDA5540726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2D7E759-51D4-4145-9C1B-84579EB7ECD6}"/>
              </a:ext>
            </a:extLst>
          </p:cNvPr>
          <p:cNvSpPr txBox="1"/>
          <p:nvPr/>
        </p:nvSpPr>
        <p:spPr>
          <a:xfrm>
            <a:off x="9068791" y="2060553"/>
            <a:ext cx="2653732" cy="17248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FBDA4B3-DDCE-41FD-A278-1350CB7F3AA5}"/>
              </a:ext>
            </a:extLst>
          </p:cNvPr>
          <p:cNvSpPr txBox="1"/>
          <p:nvPr/>
        </p:nvSpPr>
        <p:spPr>
          <a:xfrm>
            <a:off x="9068791" y="171936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EAF232DD-489E-406C-94FE-23AAB259548B}"/>
              </a:ext>
            </a:extLst>
          </p:cNvPr>
          <p:cNvSpPr/>
          <p:nvPr/>
        </p:nvSpPr>
        <p:spPr>
          <a:xfrm>
            <a:off x="9153179" y="3956746"/>
            <a:ext cx="974558" cy="42110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0B54FFB-F480-4165-9391-4420471DF237}"/>
              </a:ext>
            </a:extLst>
          </p:cNvPr>
          <p:cNvSpPr txBox="1"/>
          <p:nvPr/>
        </p:nvSpPr>
        <p:spPr>
          <a:xfrm>
            <a:off x="9153179" y="4021903"/>
            <a:ext cx="97455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Elegant 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C5D6A24C-A749-4E78-B163-AA6CC1350A4C}"/>
              </a:ext>
            </a:extLst>
          </p:cNvPr>
          <p:cNvSpPr/>
          <p:nvPr/>
        </p:nvSpPr>
        <p:spPr>
          <a:xfrm>
            <a:off x="10304676" y="3956746"/>
            <a:ext cx="974558" cy="42110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50A9DBC-2C69-4745-99A7-52414FFE0DE7}"/>
              </a:ext>
            </a:extLst>
          </p:cNvPr>
          <p:cNvSpPr txBox="1"/>
          <p:nvPr/>
        </p:nvSpPr>
        <p:spPr>
          <a:xfrm>
            <a:off x="10304676" y="4021903"/>
            <a:ext cx="97455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Simple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4260BE1D-7A28-4769-83A6-A92C629A7B51}"/>
              </a:ext>
            </a:extLst>
          </p:cNvPr>
          <p:cNvSpPr/>
          <p:nvPr/>
        </p:nvSpPr>
        <p:spPr>
          <a:xfrm>
            <a:off x="9153179" y="4573485"/>
            <a:ext cx="1975518" cy="42110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53DBD56-049B-4145-B8E6-25B496CA6C76}"/>
              </a:ext>
            </a:extLst>
          </p:cNvPr>
          <p:cNvSpPr txBox="1"/>
          <p:nvPr/>
        </p:nvSpPr>
        <p:spPr>
          <a:xfrm>
            <a:off x="9232137" y="4649275"/>
            <a:ext cx="181760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Comfortable place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678EF7F-DF0D-4AE3-A6C0-06CD9D895483}"/>
              </a:ext>
            </a:extLst>
          </p:cNvPr>
          <p:cNvSpPr txBox="1"/>
          <p:nvPr/>
        </p:nvSpPr>
        <p:spPr>
          <a:xfrm>
            <a:off x="1282611" y="3005677"/>
            <a:ext cx="3372604" cy="17248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5" name="PpHolder17">
            <a:extLst>
              <a:ext uri="{FF2B5EF4-FFF2-40B4-BE49-F238E27FC236}">
                <a16:creationId xmlns:a16="http://schemas.microsoft.com/office/drawing/2014/main" id="{04A06214-7617-492E-8DE4-5A244C0E324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4CAB07F-1DDB-4AF2-83E0-EF5252D9B8DF}"/>
              </a:ext>
            </a:extLst>
          </p:cNvPr>
          <p:cNvSpPr txBox="1"/>
          <p:nvPr/>
        </p:nvSpPr>
        <p:spPr>
          <a:xfrm>
            <a:off x="1282611" y="4830702"/>
            <a:ext cx="22594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+mj-lt"/>
              </a:rPr>
              <a:t>www.yourwebsite.com</a:t>
            </a:r>
            <a:endParaRPr lang="en-ID" sz="1400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2899849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35" grpId="0" animBg="1"/>
      <p:bldP spid="13" grpId="0" animBg="1"/>
      <p:bldP spid="14" grpId="0" animBg="1"/>
      <p:bldP spid="4" grpId="0" build="p"/>
      <p:bldP spid="3" grpId="0" build="p"/>
      <p:bldP spid="16" grpId="0" animBg="1"/>
      <p:bldP spid="19" grpId="0"/>
      <p:bldP spid="21" grpId="0"/>
      <p:bldP spid="25" grpId="0" animBg="1"/>
      <p:bldP spid="26" grpId="0"/>
      <p:bldP spid="27" grpId="0" animBg="1"/>
      <p:bldP spid="28" grpId="0"/>
      <p:bldP spid="29" grpId="0" animBg="1"/>
      <p:bldP spid="30" grpId="0"/>
      <p:bldP spid="33" grpId="0"/>
      <p:bldP spid="37" grpId="0"/>
    </p:bldLst>
  </p:timing>
</p:sld>
</file>

<file path=ppt/theme/theme1.xml><?xml version="1.0" encoding="utf-8"?>
<a:theme xmlns:a="http://schemas.openxmlformats.org/drawingml/2006/main" name="Office Theme">
  <a:themeElements>
    <a:clrScheme name="Main Color">
      <a:dk1>
        <a:srgbClr val="464646"/>
      </a:dk1>
      <a:lt1>
        <a:sysClr val="window" lastClr="FFFFFF"/>
      </a:lt1>
      <a:dk2>
        <a:srgbClr val="464646"/>
      </a:dk2>
      <a:lt2>
        <a:srgbClr val="FFFFFF"/>
      </a:lt2>
      <a:accent1>
        <a:srgbClr val="FB5607"/>
      </a:accent1>
      <a:accent2>
        <a:srgbClr val="FF006E"/>
      </a:accent2>
      <a:accent3>
        <a:srgbClr val="8338EC"/>
      </a:accent3>
      <a:accent4>
        <a:srgbClr val="3A86FF"/>
      </a:accent4>
      <a:accent5>
        <a:srgbClr val="118AB2"/>
      </a:accent5>
      <a:accent6>
        <a:srgbClr val="FFBE0B"/>
      </a:accent6>
      <a:hlink>
        <a:srgbClr val="F6511D"/>
      </a:hlink>
      <a:folHlink>
        <a:srgbClr val="FFB400"/>
      </a:folHlink>
    </a:clrScheme>
    <a:fontScheme name="Angle">
      <a:majorFont>
        <a:latin typeface="Ubuntu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29872</TotalTime>
  <Words>1468</Words>
  <Application>Microsoft Office PowerPoint</Application>
  <PresentationFormat>Widescreen</PresentationFormat>
  <Paragraphs>298</Paragraphs>
  <Slides>30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Calibri</vt:lpstr>
      <vt:lpstr>Open Sans</vt:lpstr>
      <vt:lpstr>Ubuntu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>Slide Factory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Andrian Kurniawan</dc:creator>
  <cp:lastModifiedBy>Andrian Kurniawan</cp:lastModifiedBy>
  <cp:revision>1283</cp:revision>
  <dcterms:created xsi:type="dcterms:W3CDTF">2018-12-05T18:19:15Z</dcterms:created>
  <dcterms:modified xsi:type="dcterms:W3CDTF">2020-10-20T12:32:45Z</dcterms:modified>
</cp:coreProperties>
</file>